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87"/>
  </p:notesMasterIdLst>
  <p:sldIdLst>
    <p:sldId id="771" r:id="rId7"/>
    <p:sldId id="852" r:id="rId8"/>
    <p:sldId id="905" r:id="rId9"/>
    <p:sldId id="906" r:id="rId10"/>
    <p:sldId id="853" r:id="rId11"/>
    <p:sldId id="916" r:id="rId12"/>
    <p:sldId id="898" r:id="rId13"/>
    <p:sldId id="887" r:id="rId14"/>
    <p:sldId id="922" r:id="rId15"/>
    <p:sldId id="923" r:id="rId16"/>
    <p:sldId id="925" r:id="rId17"/>
    <p:sldId id="926" r:id="rId18"/>
    <p:sldId id="888" r:id="rId19"/>
    <p:sldId id="927" r:id="rId20"/>
    <p:sldId id="928" r:id="rId21"/>
    <p:sldId id="929" r:id="rId22"/>
    <p:sldId id="838" r:id="rId23"/>
    <p:sldId id="839" r:id="rId24"/>
    <p:sldId id="921" r:id="rId25"/>
    <p:sldId id="840" r:id="rId26"/>
    <p:sldId id="917" r:id="rId27"/>
    <p:sldId id="930" r:id="rId28"/>
    <p:sldId id="883" r:id="rId29"/>
    <p:sldId id="931" r:id="rId30"/>
    <p:sldId id="919" r:id="rId31"/>
    <p:sldId id="932" r:id="rId32"/>
    <p:sldId id="796" r:id="rId33"/>
    <p:sldId id="801" r:id="rId34"/>
    <p:sldId id="885" r:id="rId35"/>
    <p:sldId id="802" r:id="rId36"/>
    <p:sldId id="803" r:id="rId37"/>
    <p:sldId id="818" r:id="rId38"/>
    <p:sldId id="886" r:id="rId39"/>
    <p:sldId id="820" r:id="rId40"/>
    <p:sldId id="933" r:id="rId41"/>
    <p:sldId id="934" r:id="rId42"/>
    <p:sldId id="935" r:id="rId43"/>
    <p:sldId id="936" r:id="rId44"/>
    <p:sldId id="937" r:id="rId45"/>
    <p:sldId id="938" r:id="rId46"/>
    <p:sldId id="939" r:id="rId47"/>
    <p:sldId id="940" r:id="rId48"/>
    <p:sldId id="941" r:id="rId49"/>
    <p:sldId id="942" r:id="rId50"/>
    <p:sldId id="943" r:id="rId51"/>
    <p:sldId id="944" r:id="rId52"/>
    <p:sldId id="945" r:id="rId53"/>
    <p:sldId id="949" r:id="rId54"/>
    <p:sldId id="948" r:id="rId55"/>
    <p:sldId id="947" r:id="rId56"/>
    <p:sldId id="946" r:id="rId57"/>
    <p:sldId id="950" r:id="rId58"/>
    <p:sldId id="951" r:id="rId59"/>
    <p:sldId id="952" r:id="rId60"/>
    <p:sldId id="953" r:id="rId61"/>
    <p:sldId id="954" r:id="rId62"/>
    <p:sldId id="955" r:id="rId63"/>
    <p:sldId id="899" r:id="rId64"/>
    <p:sldId id="956" r:id="rId65"/>
    <p:sldId id="957" r:id="rId66"/>
    <p:sldId id="958" r:id="rId67"/>
    <p:sldId id="959" r:id="rId68"/>
    <p:sldId id="960" r:id="rId69"/>
    <p:sldId id="961" r:id="rId70"/>
    <p:sldId id="962" r:id="rId71"/>
    <p:sldId id="963" r:id="rId72"/>
    <p:sldId id="964" r:id="rId73"/>
    <p:sldId id="965" r:id="rId74"/>
    <p:sldId id="966" r:id="rId75"/>
    <p:sldId id="967" r:id="rId76"/>
    <p:sldId id="968" r:id="rId77"/>
    <p:sldId id="370" r:id="rId78"/>
    <p:sldId id="371" r:id="rId79"/>
    <p:sldId id="372" r:id="rId80"/>
    <p:sldId id="373" r:id="rId81"/>
    <p:sldId id="375" r:id="rId82"/>
    <p:sldId id="376" r:id="rId83"/>
    <p:sldId id="971" r:id="rId84"/>
    <p:sldId id="969" r:id="rId85"/>
    <p:sldId id="970" r:id="rId86"/>
  </p:sldIdLst>
  <p:sldSz cx="12192000" cy="6858000"/>
  <p:notesSz cx="6858000" cy="9144000"/>
  <p:embeddedFontLst>
    <p:embeddedFont>
      <p:font typeface="方正舒体" panose="020B0604020202020204" charset="-122"/>
      <p:regular r:id="rId88"/>
    </p:embeddedFont>
    <p:embeddedFont>
      <p:font typeface="GB Pinyinok-D" panose="020B0604020202020204" charset="-122"/>
      <p:regular r:id="rId89"/>
    </p:embeddedFont>
    <p:embeddedFont>
      <p:font typeface="微软雅黑" panose="020B0503020204020204" pitchFamily="34" charset="-122"/>
      <p:regular r:id="rId90"/>
      <p:bold r:id="rId91"/>
    </p:embeddedFont>
    <p:embeddedFont>
      <p:font typeface="MingLiU_HKSCS" panose="02020500000000000000" pitchFamily="18" charset="-120"/>
      <p:regular r:id="rId92"/>
    </p:embeddedFont>
    <p:embeddedFont>
      <p:font typeface="黑体" panose="02010609060101010101" pitchFamily="49" charset="-122"/>
      <p:regular r:id="rId93"/>
    </p:embeddedFont>
    <p:embeddedFont>
      <p:font typeface="宋体" panose="02010600030101010101" pitchFamily="2" charset="-122"/>
      <p:regular r:id="rId94"/>
    </p:embeddedFont>
    <p:embeddedFont>
      <p:font typeface="华文楷体" panose="02010600040101010101" pitchFamily="2" charset="-122"/>
      <p:regular r:id="rId95"/>
    </p:embeddedFont>
    <p:embeddedFont>
      <p:font typeface="华文细黑" panose="02010600040101010101" pitchFamily="2" charset="-122"/>
      <p:regular r:id="rId96"/>
    </p:embeddedFont>
    <p:embeddedFont>
      <p:font typeface="Bradley Hand ITC" panose="03070402050302030203" pitchFamily="66" charset="0"/>
      <p:regular r:id="rId97"/>
    </p:embeddedFont>
    <p:embeddedFont>
      <p:font typeface="Calibri" panose="020F0502020204030204" pitchFamily="34" charset="0"/>
      <p:regular r:id="rId98"/>
      <p:bold r:id="rId99"/>
      <p:italic r:id="rId100"/>
      <p:boldItalic r:id="rId101"/>
    </p:embeddedFont>
    <p:embeddedFont>
      <p:font typeface="Calibri Light" panose="020F0302020204030204" pitchFamily="34" charset="0"/>
      <p:regular r:id="rId102"/>
      <p:italic r:id="rId103"/>
    </p:embeddedFont>
    <p:embeddedFont>
      <p:font typeface="Cambria Math" panose="02040503050406030204" pitchFamily="18" charset="0"/>
      <p:regular r:id="rId104"/>
    </p:embeddedFont>
    <p:embeddedFont>
      <p:font typeface="Mangal" panose="02040503050203030202" pitchFamily="18" charset="0"/>
      <p:regular r:id="rId105"/>
      <p:bold r:id="rId106"/>
    </p:embeddedFont>
    <p:embeddedFont>
      <p:font typeface="SimSun-ExtB" panose="02010609060101010101" pitchFamily="49" charset="-122"/>
      <p:regular r:id="rId107"/>
    </p:embeddedFont>
    <p:embeddedFont>
      <p:font typeface="Tahoma" panose="020B0604030504040204" pitchFamily="34" charset="0"/>
      <p:regular r:id="rId108"/>
      <p:bold r:id="rId109"/>
    </p:embeddedFont>
  </p:embeddedFontLst>
  <p:custDataLst>
    <p:tags r:id="rId110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9900"/>
    <a:srgbClr val="FF9900"/>
    <a:srgbClr val="D5971B"/>
    <a:srgbClr val="FF99FF"/>
    <a:srgbClr val="FFCCFF"/>
    <a:srgbClr val="9900FF"/>
    <a:srgbClr val="9933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72" autoAdjust="0"/>
    <p:restoredTop sz="87570" autoAdjust="0"/>
  </p:normalViewPr>
  <p:slideViewPr>
    <p:cSldViewPr snapToGrid="0" snapToObjects="1">
      <p:cViewPr varScale="1">
        <p:scale>
          <a:sx n="114" d="100"/>
          <a:sy n="114" d="100"/>
        </p:scale>
        <p:origin x="474" y="114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33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63" Type="http://schemas.openxmlformats.org/officeDocument/2006/relationships/slide" Target="slides/slide57.xml"/><Relationship Id="rId68" Type="http://schemas.openxmlformats.org/officeDocument/2006/relationships/slide" Target="slides/slide62.xml"/><Relationship Id="rId84" Type="http://schemas.openxmlformats.org/officeDocument/2006/relationships/slide" Target="slides/slide78.xml"/><Relationship Id="rId89" Type="http://schemas.openxmlformats.org/officeDocument/2006/relationships/font" Target="fonts/font2.fntdata"/><Relationship Id="rId1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07" Type="http://schemas.openxmlformats.org/officeDocument/2006/relationships/font" Target="fonts/font20.fntdata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slide" Target="slides/slide47.xml"/><Relationship Id="rId58" Type="http://schemas.openxmlformats.org/officeDocument/2006/relationships/slide" Target="slides/slide52.xml"/><Relationship Id="rId66" Type="http://schemas.openxmlformats.org/officeDocument/2006/relationships/slide" Target="slides/slide60.xml"/><Relationship Id="rId74" Type="http://schemas.openxmlformats.org/officeDocument/2006/relationships/slide" Target="slides/slide68.xml"/><Relationship Id="rId79" Type="http://schemas.openxmlformats.org/officeDocument/2006/relationships/slide" Target="slides/slide73.xml"/><Relationship Id="rId87" Type="http://schemas.openxmlformats.org/officeDocument/2006/relationships/notesMaster" Target="notesMasters/notesMaster1.xml"/><Relationship Id="rId102" Type="http://schemas.openxmlformats.org/officeDocument/2006/relationships/font" Target="fonts/font15.fntdata"/><Relationship Id="rId110" Type="http://schemas.openxmlformats.org/officeDocument/2006/relationships/tags" Target="tags/tag1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5.xml"/><Relationship Id="rId82" Type="http://schemas.openxmlformats.org/officeDocument/2006/relationships/slide" Target="slides/slide76.xml"/><Relationship Id="rId90" Type="http://schemas.openxmlformats.org/officeDocument/2006/relationships/font" Target="fonts/font3.fntdata"/><Relationship Id="rId95" Type="http://schemas.openxmlformats.org/officeDocument/2006/relationships/font" Target="fonts/font8.fntdata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56" Type="http://schemas.openxmlformats.org/officeDocument/2006/relationships/slide" Target="slides/slide50.xml"/><Relationship Id="rId64" Type="http://schemas.openxmlformats.org/officeDocument/2006/relationships/slide" Target="slides/slide58.xml"/><Relationship Id="rId69" Type="http://schemas.openxmlformats.org/officeDocument/2006/relationships/slide" Target="slides/slide63.xml"/><Relationship Id="rId77" Type="http://schemas.openxmlformats.org/officeDocument/2006/relationships/slide" Target="slides/slide71.xml"/><Relationship Id="rId100" Type="http://schemas.openxmlformats.org/officeDocument/2006/relationships/font" Target="fonts/font13.fntdata"/><Relationship Id="rId105" Type="http://schemas.openxmlformats.org/officeDocument/2006/relationships/font" Target="fonts/font18.fntdata"/><Relationship Id="rId113" Type="http://schemas.openxmlformats.org/officeDocument/2006/relationships/theme" Target="theme/theme1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72" Type="http://schemas.openxmlformats.org/officeDocument/2006/relationships/slide" Target="slides/slide66.xml"/><Relationship Id="rId80" Type="http://schemas.openxmlformats.org/officeDocument/2006/relationships/slide" Target="slides/slide74.xml"/><Relationship Id="rId85" Type="http://schemas.openxmlformats.org/officeDocument/2006/relationships/slide" Target="slides/slide79.xml"/><Relationship Id="rId93" Type="http://schemas.openxmlformats.org/officeDocument/2006/relationships/font" Target="fonts/font6.fntdata"/><Relationship Id="rId98" Type="http://schemas.openxmlformats.org/officeDocument/2006/relationships/font" Target="fonts/font11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59" Type="http://schemas.openxmlformats.org/officeDocument/2006/relationships/slide" Target="slides/slide53.xml"/><Relationship Id="rId67" Type="http://schemas.openxmlformats.org/officeDocument/2006/relationships/slide" Target="slides/slide61.xml"/><Relationship Id="rId103" Type="http://schemas.openxmlformats.org/officeDocument/2006/relationships/font" Target="fonts/font16.fntdata"/><Relationship Id="rId108" Type="http://schemas.openxmlformats.org/officeDocument/2006/relationships/font" Target="fonts/font21.fntdata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slide" Target="slides/slide48.xml"/><Relationship Id="rId62" Type="http://schemas.openxmlformats.org/officeDocument/2006/relationships/slide" Target="slides/slide56.xml"/><Relationship Id="rId70" Type="http://schemas.openxmlformats.org/officeDocument/2006/relationships/slide" Target="slides/slide64.xml"/><Relationship Id="rId75" Type="http://schemas.openxmlformats.org/officeDocument/2006/relationships/slide" Target="slides/slide69.xml"/><Relationship Id="rId83" Type="http://schemas.openxmlformats.org/officeDocument/2006/relationships/slide" Target="slides/slide77.xml"/><Relationship Id="rId88" Type="http://schemas.openxmlformats.org/officeDocument/2006/relationships/font" Target="fonts/font1.fntdata"/><Relationship Id="rId91" Type="http://schemas.openxmlformats.org/officeDocument/2006/relationships/font" Target="fonts/font4.fntdata"/><Relationship Id="rId96" Type="http://schemas.openxmlformats.org/officeDocument/2006/relationships/font" Target="fonts/font9.fntdata"/><Relationship Id="rId11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57" Type="http://schemas.openxmlformats.org/officeDocument/2006/relationships/slide" Target="slides/slide51.xml"/><Relationship Id="rId106" Type="http://schemas.openxmlformats.org/officeDocument/2006/relationships/font" Target="fonts/font19.fntdata"/><Relationship Id="rId114" Type="http://schemas.openxmlformats.org/officeDocument/2006/relationships/tableStyles" Target="tableStyles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0" Type="http://schemas.openxmlformats.org/officeDocument/2006/relationships/slide" Target="slides/slide54.xml"/><Relationship Id="rId65" Type="http://schemas.openxmlformats.org/officeDocument/2006/relationships/slide" Target="slides/slide59.xml"/><Relationship Id="rId73" Type="http://schemas.openxmlformats.org/officeDocument/2006/relationships/slide" Target="slides/slide67.xml"/><Relationship Id="rId78" Type="http://schemas.openxmlformats.org/officeDocument/2006/relationships/slide" Target="slides/slide72.xml"/><Relationship Id="rId81" Type="http://schemas.openxmlformats.org/officeDocument/2006/relationships/slide" Target="slides/slide75.xml"/><Relationship Id="rId86" Type="http://schemas.openxmlformats.org/officeDocument/2006/relationships/slide" Target="slides/slide80.xml"/><Relationship Id="rId94" Type="http://schemas.openxmlformats.org/officeDocument/2006/relationships/font" Target="fonts/font7.fntdata"/><Relationship Id="rId99" Type="http://schemas.openxmlformats.org/officeDocument/2006/relationships/font" Target="fonts/font12.fntdata"/><Relationship Id="rId101" Type="http://schemas.openxmlformats.org/officeDocument/2006/relationships/font" Target="fonts/font14.fntdata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9" Type="http://schemas.openxmlformats.org/officeDocument/2006/relationships/slide" Target="slides/slide33.xml"/><Relationship Id="rId109" Type="http://schemas.openxmlformats.org/officeDocument/2006/relationships/font" Target="fonts/font22.fntdata"/><Relationship Id="rId34" Type="http://schemas.openxmlformats.org/officeDocument/2006/relationships/slide" Target="slides/slide28.xml"/><Relationship Id="rId50" Type="http://schemas.openxmlformats.org/officeDocument/2006/relationships/slide" Target="slides/slide44.xml"/><Relationship Id="rId55" Type="http://schemas.openxmlformats.org/officeDocument/2006/relationships/slide" Target="slides/slide49.xml"/><Relationship Id="rId76" Type="http://schemas.openxmlformats.org/officeDocument/2006/relationships/slide" Target="slides/slide70.xml"/><Relationship Id="rId97" Type="http://schemas.openxmlformats.org/officeDocument/2006/relationships/font" Target="fonts/font10.fntdata"/><Relationship Id="rId104" Type="http://schemas.openxmlformats.org/officeDocument/2006/relationships/font" Target="fonts/font17.fntdata"/><Relationship Id="rId7" Type="http://schemas.openxmlformats.org/officeDocument/2006/relationships/slide" Target="slides/slide1.xml"/><Relationship Id="rId71" Type="http://schemas.openxmlformats.org/officeDocument/2006/relationships/slide" Target="slides/slide65.xml"/><Relationship Id="rId92" Type="http://schemas.openxmlformats.org/officeDocument/2006/relationships/font" Target="fonts/font5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1842DB0C-DAF7-4110-AE46-7F3565F53FCF}" type="datetimeFigureOut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98308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单击此处编辑母版文本样式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248DE75B-A1BA-4135-946B-AB3AF4C38F5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993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993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A3B640C-B87D-4E26-82B8-9188F346C418}" type="slidenum">
              <a:rPr lang="zh-CN" altLang="en-US" smtClean="0"/>
              <a:pPr/>
              <a:t>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035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035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CF28B0D-B699-4BBE-9E5A-7840ECA890D8}" type="slidenum">
              <a:rPr lang="zh-CN" altLang="en-US" smtClean="0"/>
              <a:pPr/>
              <a:t>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137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138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52F74AA-6479-478A-B325-6428B185E9A5}" type="slidenum">
              <a:rPr lang="zh-CN" altLang="en-US" smtClean="0"/>
              <a:pPr/>
              <a:t>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F633E78-6440-4C9A-92D6-35D435352A8F}" type="slidenum">
              <a:rPr lang="zh-CN" altLang="en-US" smtClean="0"/>
              <a:pPr/>
              <a:t>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C89B285-2ECD-4FDE-A1D3-9EFB675D88CB}" type="slidenum">
              <a:rPr lang="zh-CN" altLang="en-US" smtClean="0"/>
              <a:pPr/>
              <a:t>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4423C3D-F5D8-4AB3-876D-1EFBE688BF0B}" type="slidenum">
              <a:rPr lang="zh-CN" altLang="en-US" smtClean="0"/>
              <a:pPr/>
              <a:t>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982DE75-D63E-4CE7-A7C2-0BE7EB145CA1}" type="slidenum">
              <a:rPr lang="zh-CN" altLang="en-US" smtClean="0"/>
              <a:pPr/>
              <a:t>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E36FC65-39C0-46D4-834F-574B48AADB45}" type="slidenum">
              <a:rPr lang="zh-CN" altLang="en-US" smtClean="0"/>
              <a:pPr/>
              <a:t>10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D671D2A0-040E-4E78-935A-AF7E8F90C48D}" type="slidenum">
              <a:rPr lang="zh-CN" altLang="en-US" smtClean="0"/>
              <a:pPr/>
              <a:t>11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3E3A9FB-9B41-4332-8195-4F54C713A1C8}" type="slidenum">
              <a:rPr lang="zh-CN" altLang="en-US" smtClean="0"/>
              <a:pPr/>
              <a:t>12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45C8575-540E-4503-BEF3-FE5240C8BBDF}" type="slidenum">
              <a:rPr lang="zh-CN" altLang="en-US" smtClean="0"/>
              <a:pPr/>
              <a:t>13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7C7C88E-E4A0-4606-B241-39884334D782}" type="slidenum">
              <a:rPr lang="zh-CN" altLang="en-US" smtClean="0"/>
              <a:pPr/>
              <a:t>14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59A3F76-DC0D-44E7-B363-53BB24CBE29D}" type="slidenum">
              <a:rPr lang="zh-CN" altLang="en-US" smtClean="0"/>
              <a:pPr/>
              <a:t>15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8E6AABA-FD90-4531-8D8A-429375898EAC}" type="slidenum">
              <a:rPr lang="zh-CN" altLang="en-US" smtClean="0"/>
              <a:pPr/>
              <a:t>16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9EF056F-F805-422F-A847-FFFF15D3D952}" type="slidenum">
              <a:rPr lang="zh-CN" altLang="en-US" smtClean="0"/>
              <a:pPr/>
              <a:t>17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D6E62B5-89AA-4F1A-9161-AB7C73AF41EC}" type="slidenum">
              <a:rPr lang="zh-CN" altLang="en-US" smtClean="0"/>
              <a:pPr/>
              <a:t>18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7FB0B8F-A4D1-4C8C-B446-C9B3080452A8}" type="slidenum">
              <a:rPr lang="zh-CN" altLang="en-US" smtClean="0"/>
              <a:pPr/>
              <a:t>19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CDABDDB-4009-4868-AB15-F43C1852257D}" type="slidenum">
              <a:rPr lang="zh-CN" altLang="en-US" smtClean="0"/>
              <a:pPr/>
              <a:t>20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F9A7BB6A-E80E-4DCF-86B3-CA897BDC8FCC}" type="slidenum">
              <a:rPr lang="zh-CN" altLang="en-US" smtClean="0"/>
              <a:pPr/>
              <a:t>33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240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240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4F95DE-BBF4-43F4-A501-D716E5E810F2}" type="slidenum">
              <a:rPr lang="zh-CN" altLang="en-US" smtClean="0"/>
              <a:pPr/>
              <a:t>36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342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342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36684073-481D-4656-A249-0E2A9F592CB8}" type="slidenum">
              <a:rPr lang="zh-CN" altLang="en-US" smtClean="0"/>
              <a:pPr/>
              <a:t>37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445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445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9842C5C-3032-4010-990E-183CEAF8ED08}" type="slidenum">
              <a:rPr lang="zh-CN" altLang="en-US" smtClean="0"/>
              <a:pPr/>
              <a:t>38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547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547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3CB8C93-C0F5-4003-9EA3-8B10B75035B4}" type="slidenum">
              <a:rPr lang="zh-CN" altLang="en-US" smtClean="0"/>
              <a:pPr/>
              <a:t>39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649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650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1842DA4-1D7B-472A-95B1-1F3EBD0F9251}" type="slidenum">
              <a:rPr lang="zh-CN" altLang="en-US" smtClean="0"/>
              <a:pPr/>
              <a:t>40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752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0752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CB4B626-F42B-447D-92B9-E79E997CB010}" type="slidenum">
              <a:rPr lang="zh-CN" altLang="en-US" smtClean="0"/>
              <a:pPr/>
              <a:t>41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854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854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56AE44F4-BA25-40C5-BAF0-61830C936B97}" type="slidenum">
              <a:rPr lang="zh-CN" altLang="en-US" smtClean="0"/>
              <a:pPr/>
              <a:t>42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0957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0957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2FF836F-D982-470F-8336-A13DA2F73523}" type="slidenum">
              <a:rPr lang="zh-CN" altLang="en-US" smtClean="0"/>
              <a:pPr/>
              <a:t>43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059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059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A57A974-E9FC-427B-816B-B12CE5B53976}" type="slidenum">
              <a:rPr lang="zh-CN" altLang="en-US" smtClean="0"/>
              <a:pPr/>
              <a:t>44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161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162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BEF1A64-00CC-4BED-A327-AEE6E2E0ACB5}" type="slidenum">
              <a:rPr lang="zh-CN" altLang="en-US" smtClean="0"/>
              <a:pPr/>
              <a:t>45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264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264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52AC220-B9FB-4760-8E20-80B6D75D1EBD}" type="slidenum">
              <a:rPr lang="zh-CN" altLang="en-US" smtClean="0"/>
              <a:pPr/>
              <a:t>46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366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366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25C5735-BEB7-4AE1-8C34-464C3A0EACA7}" type="slidenum">
              <a:rPr lang="zh-CN" altLang="en-US" smtClean="0"/>
              <a:pPr/>
              <a:t>47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469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469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C1E42280-B48C-4152-9CBA-90F392C44017}" type="slidenum">
              <a:rPr lang="zh-CN" altLang="en-US" smtClean="0"/>
              <a:pPr/>
              <a:t>48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71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571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571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503B6C6-7788-4829-87CD-EBC8CD31F3D9}" type="slidenum">
              <a:rPr lang="zh-CN" altLang="en-US" smtClean="0"/>
              <a:pPr/>
              <a:t>49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73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673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674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F873FD5-40A0-4819-9B16-8D5C41979D85}" type="slidenum">
              <a:rPr lang="zh-CN" altLang="en-US" smtClean="0"/>
              <a:pPr/>
              <a:t>50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776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776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7DA83EE-FC23-4C71-ACF3-DE8D8CCE3DA2}" type="slidenum">
              <a:rPr lang="zh-CN" altLang="en-US" smtClean="0"/>
              <a:pPr/>
              <a:t>51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878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878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AFFB235-0A2A-4F2C-BD2E-518D0610B0D8}" type="slidenum">
              <a:rPr lang="zh-CN" altLang="en-US" smtClean="0"/>
              <a:pPr/>
              <a:t>52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81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1981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 dirty="0"/>
          </a:p>
        </p:txBody>
      </p:sp>
      <p:sp>
        <p:nvSpPr>
          <p:cNvPr id="11981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10DDFE85-EF1F-45F8-BB4C-380D1D9EE133}" type="slidenum">
              <a:rPr lang="zh-CN" altLang="en-US" smtClean="0"/>
              <a:pPr/>
              <a:t>53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834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0835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0836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A9FC51CE-219D-42DA-9998-6918BAB1D136}" type="slidenum">
              <a:rPr lang="zh-CN" altLang="en-US" smtClean="0"/>
              <a:pPr/>
              <a:t>54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1859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1860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44B032CA-3438-4942-A5B1-369CFC2122A0}" type="slidenum">
              <a:rPr lang="zh-CN" altLang="en-US" smtClean="0"/>
              <a:pPr/>
              <a:t>55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2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2883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2884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71574BFE-C49B-4C60-A43B-8804CB9FBC70}" type="slidenum">
              <a:rPr lang="zh-CN" altLang="en-US" smtClean="0"/>
              <a:pPr/>
              <a:t>56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906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3907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3908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EE06CBCB-3F34-441D-8768-005BEB9B6AAC}" type="slidenum">
              <a:rPr lang="zh-CN" altLang="en-US" smtClean="0"/>
              <a:pPr/>
              <a:t>57</a:t>
            </a:fld>
            <a:endParaRPr lang="en-US" altLang="zh-CN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幻灯片图像占位符 1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24931" name="备注占位符 2"/>
          <p:cNvSpPr>
            <a:spLocks noGrp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endParaRPr lang="zh-CN" altLang="en-US"/>
          </a:p>
        </p:txBody>
      </p:sp>
      <p:sp>
        <p:nvSpPr>
          <p:cNvPr id="124932" name="灯片编号占位符 3"/>
          <p:cNvSpPr>
            <a:spLocks noGrp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2746EF51-258D-4359-AF3F-504B9572EAF6}" type="slidenum">
              <a:rPr lang="zh-CN" altLang="en-US" smtClean="0"/>
              <a:pPr/>
              <a:t>70</a:t>
            </a:fld>
            <a:endParaRPr lang="en-US" altLang="zh-CN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17AEA37-8B5D-40B3-BB1B-3361A2B7827F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FC38F9E-0DA9-4366-BC0E-5E8E3157E5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B2E6510-ACE7-4E74-A154-BC477422B069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C35DA07-DAE7-41BD-AE5E-C4E947C815B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813F9F3-F5BD-444E-9A8B-638AF8F18AD5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112667C-29A0-4E03-9B6F-A2B87223BD6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8220D8E-72A0-4150-B675-95026AF4CC0B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16F5C6C-E233-4C0B-8F79-31B8CFF07E0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E5B8E7-02BF-4F79-A7D2-B27D3EFAE6C0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3587E38-28D8-4757-9997-E444B1789E3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0C593AE-D007-460F-A5B5-DA94DEB0824F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4A8DDFA-D2CA-4AD9-95F7-C5BCEF1CE5C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0E6DBBA-2398-411A-A018-194C48F1B2CF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A3362A8-5C37-43D8-AE15-EE021BE0CBF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40207E4-3EC8-446C-9FD8-98184750F7C3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E5F046-4897-4CDF-8024-63EB305F5B6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C13ACB-0664-47AD-B4AB-2578E93D93F9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6" name="Footer Placeholder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35F0D92-E27F-460B-94DB-4F4DFA91DE1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F8EFEF8-A7C3-43BC-8252-9B831BB6FA7E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F7396F0-3CDA-4651-8CD5-22D1C48E388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E717EF0-C5BB-4B4E-9535-001EAA896E23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1671FCD-728C-4F14-BF43-9545964E84C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27FDB8-855C-4246-ACFF-936723010EB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96759F3-0CDA-48CC-89A8-171B5F2D9E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C508B5A-7172-43BD-BA7A-69AD5468E5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8B2B250-EFEF-4873-8635-7F7F13D2EA9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2F50144-FE71-4ED6-A330-A99725F9AB2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B83D38E-7F75-4A67-A706-08D75559F24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DEBB66D-1BA3-41BE-9F5E-38A078F2120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88719EC-E81F-44DF-9F8F-F3942A6B49B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ADC6CDB-288A-48BB-8896-A229531D747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9021F6A-EE25-4F0B-B7D7-0E51B7B845C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CFFD901-E947-452C-9CA5-0D9DE72DE12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AAA8FDB-30BA-48C7-8C49-DCEFD657EBA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DBC3F27-1A6F-4108-BC6F-EF1DB4D1B09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CAEB260-36C5-4956-8880-EB833F51D22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349F8D6-394C-4D24-89F4-D180FDF8BA5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3697F51-2712-4C78-8C32-2DE5FC839EE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6211AF9-C63F-4FA9-971B-E86463341F5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F13BC37-754F-47A2-BD3B-886EC77E5CF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C74B819-FBA9-4347-9BEF-A1BC0FAD955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30DE650-6FE8-44FF-A99A-7CE4CA1595B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946E851-8FDF-46B5-BD5C-9AEF9E6506F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3499694-DE73-434C-B740-13BD59D9F58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DFC5548-BDE9-4A78-8E52-41C02D6AEE9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90B0A52-D038-4CB5-BBFE-CAB3B8270D5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B5419DE-3D12-4CB7-BA1D-1494AE28EC2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36EDC8F-8021-436F-AB2E-4CCFA4B8D08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5B565FBC-F658-412C-8DE5-BDD83866F95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D6002BF-1498-4BA8-9E93-B352EC89FED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AF19CE4-621E-436A-9C76-FF365AFE0C66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B70781D-C3AD-45A1-84A8-75D694C3516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652BD6D-5CFC-46B6-B648-FB9D9AE9D92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2019/12/11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2DD9C0-6200-4D71-BBBE-A4459B05E79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C3164CA-77FA-41B6-8244-B6F909DF3999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E889C02-60B6-4A57-9ED2-260FD462A26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AA3394E-4EFD-40AC-85FD-3D057D07F1A4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154A5D5-1275-4FB4-95D9-E354A66C95E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B35E278-A91F-4332-B36B-391047910A06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C71042F-E688-41B1-A7B6-850831A0D8F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689FE4B-B777-4D02-BF60-5AE691DB1590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5BF15EB-A14A-4000-8F67-9E2F940BDB1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94E0770-AF06-47A1-A038-6A4CB856F26B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EEE8647-CC72-4B10-A0A6-FF51FF9E4EF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6A09B34-2AA3-4068-83AF-65858F3B6F73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5F012BD-7AFB-4B5E-9476-76F16EBB8B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57D6CBDC-3BBA-4449-9AD1-D9B505166163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8C50615-A63D-474A-B065-47A219270D0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611455D-1C6A-4525-8BFA-DE7009414852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7C023DF3-4B62-4DB2-BC8A-2646C95E542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D1305D8-53C8-410F-B879-072ABE4EAE62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7E60200-FA67-4AB7-8EE9-45B9F9ED4FE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B5E38F-AF2B-4F13-B563-EADFFB47BA9C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3322363F-F20D-4F70-B61A-BC79FD76A4A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36E4E13-4772-4CED-9F3E-CF6F9BE410AD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A6F9466-698C-4278-85B9-6BD18AA9F14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4E089CF-7E87-407D-A2F1-68E733F64D07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0F082D4-320D-4A27-8119-6386C6CFD64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1ED311-5C9A-4389-AE5E-09CFF72C7265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99A96C-B518-438A-B617-3FD8B5A58D1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D8A3F4-E872-4724-A8FA-5FF8609F63A1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B38346-6C48-44E4-8E72-883517E8ECA9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F8A3CF-7F78-4A9D-B4DD-9C8CF570F163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4971E-CEDA-479F-AC91-0B698E4E668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1E68DE-A778-457F-8C39-F2E1291BC760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FC2B9-BEAD-4E47-AA04-D546EB89B9D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6E24F-CDF7-4E83-846E-3115BAD36B0A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54A162-A31F-4D9A-B95C-67F35912772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7B516B-78AE-427F-978F-5834E9DF6585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497BC-75EF-4A41-BF23-FBBBFC0706A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015A66-095D-4F5C-97C5-D950E45E5EB6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9B1062-9A98-45F5-A887-9DADD714CF4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77E9C-2881-415A-9E82-BA253C088F02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8FF58-C03B-42BC-9B7A-0FD18998816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B5C5BC-860C-416E-A645-50C835AE7AA0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949004-C95E-4F5C-9BE7-C711BDE75D9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2D9E4-49A3-4119-A5D4-32F8D3C7BD07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3D0EFF-EF8D-40E2-B01F-049637A7BC4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F5689-AFEC-4244-840F-571B9E7A8D90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1CA4D-1020-421B-B5C3-C7B34776C6F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png"/><Relationship Id="rId18" Type="http://schemas.openxmlformats.org/officeDocument/2006/relationships/image" Target="../media/image6.jpeg"/><Relationship Id="rId26" Type="http://schemas.openxmlformats.org/officeDocument/2006/relationships/image" Target="../media/image14.png"/><Relationship Id="rId3" Type="http://schemas.openxmlformats.org/officeDocument/2006/relationships/slideLayout" Target="../slideLayouts/slideLayout14.xml"/><Relationship Id="rId21" Type="http://schemas.openxmlformats.org/officeDocument/2006/relationships/image" Target="../media/image9.png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17" Type="http://schemas.openxmlformats.org/officeDocument/2006/relationships/image" Target="../media/image5.png"/><Relationship Id="rId25" Type="http://schemas.openxmlformats.org/officeDocument/2006/relationships/image" Target="../media/image13.png"/><Relationship Id="rId2" Type="http://schemas.openxmlformats.org/officeDocument/2006/relationships/slideLayout" Target="../slideLayouts/slideLayout13.xml"/><Relationship Id="rId16" Type="http://schemas.openxmlformats.org/officeDocument/2006/relationships/image" Target="../media/image4.png"/><Relationship Id="rId20" Type="http://schemas.openxmlformats.org/officeDocument/2006/relationships/image" Target="../media/image8.png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24" Type="http://schemas.openxmlformats.org/officeDocument/2006/relationships/image" Target="../media/image12.png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3.jpeg"/><Relationship Id="rId23" Type="http://schemas.openxmlformats.org/officeDocument/2006/relationships/image" Target="../media/image11.pn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7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2.png"/><Relationship Id="rId22" Type="http://schemas.openxmlformats.org/officeDocument/2006/relationships/image" Target="../media/image10.jpeg"/><Relationship Id="rId27" Type="http://schemas.openxmlformats.org/officeDocument/2006/relationships/image" Target="../media/image15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25.xml"/><Relationship Id="rId21" Type="http://schemas.openxmlformats.org/officeDocument/2006/relationships/image" Target="../media/image23.png"/><Relationship Id="rId34" Type="http://schemas.openxmlformats.org/officeDocument/2006/relationships/image" Target="../media/image11.png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33" Type="http://schemas.openxmlformats.org/officeDocument/2006/relationships/image" Target="../media/image10.jpeg"/><Relationship Id="rId2" Type="http://schemas.openxmlformats.org/officeDocument/2006/relationships/slideLayout" Target="../slideLayouts/slideLayout24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24" Type="http://schemas.openxmlformats.org/officeDocument/2006/relationships/image" Target="../media/image26.png"/><Relationship Id="rId32" Type="http://schemas.openxmlformats.org/officeDocument/2006/relationships/image" Target="../media/image9.png"/><Relationship Id="rId5" Type="http://schemas.openxmlformats.org/officeDocument/2006/relationships/slideLayout" Target="../slideLayouts/slideLayout27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15.jpe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9" Type="http://schemas.openxmlformats.org/officeDocument/2006/relationships/image" Target="../media/image21.png"/><Relationship Id="rId31" Type="http://schemas.openxmlformats.org/officeDocument/2006/relationships/image" Target="../media/image8.png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6.jpeg"/><Relationship Id="rId30" Type="http://schemas.openxmlformats.org/officeDocument/2006/relationships/image" Target="../media/image7.png"/><Relationship Id="rId35" Type="http://schemas.openxmlformats.org/officeDocument/2006/relationships/image" Target="../media/image12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1.png"/><Relationship Id="rId18" Type="http://schemas.openxmlformats.org/officeDocument/2006/relationships/image" Target="../media/image20.jpeg"/><Relationship Id="rId26" Type="http://schemas.openxmlformats.org/officeDocument/2006/relationships/image" Target="../media/image5.png"/><Relationship Id="rId3" Type="http://schemas.openxmlformats.org/officeDocument/2006/relationships/slideLayout" Target="../slideLayouts/slideLayout36.xml"/><Relationship Id="rId21" Type="http://schemas.openxmlformats.org/officeDocument/2006/relationships/image" Target="../media/image23.png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17" Type="http://schemas.openxmlformats.org/officeDocument/2006/relationships/image" Target="../media/image19.png"/><Relationship Id="rId25" Type="http://schemas.openxmlformats.org/officeDocument/2006/relationships/image" Target="../media/image27.jpeg"/><Relationship Id="rId2" Type="http://schemas.openxmlformats.org/officeDocument/2006/relationships/slideLayout" Target="../slideLayouts/slideLayout35.xml"/><Relationship Id="rId16" Type="http://schemas.openxmlformats.org/officeDocument/2006/relationships/image" Target="../media/image18.png"/><Relationship Id="rId20" Type="http://schemas.openxmlformats.org/officeDocument/2006/relationships/image" Target="../media/image22.png"/><Relationship Id="rId29" Type="http://schemas.openxmlformats.org/officeDocument/2006/relationships/image" Target="../media/image11.png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24" Type="http://schemas.openxmlformats.org/officeDocument/2006/relationships/image" Target="../media/image26.png"/><Relationship Id="rId5" Type="http://schemas.openxmlformats.org/officeDocument/2006/relationships/slideLayout" Target="../slideLayouts/slideLayout38.xml"/><Relationship Id="rId15" Type="http://schemas.openxmlformats.org/officeDocument/2006/relationships/image" Target="../media/image17.png"/><Relationship Id="rId23" Type="http://schemas.openxmlformats.org/officeDocument/2006/relationships/image" Target="../media/image25.png"/><Relationship Id="rId28" Type="http://schemas.openxmlformats.org/officeDocument/2006/relationships/image" Target="../media/image9.png"/><Relationship Id="rId10" Type="http://schemas.openxmlformats.org/officeDocument/2006/relationships/slideLayout" Target="../slideLayouts/slideLayout43.xml"/><Relationship Id="rId19" Type="http://schemas.openxmlformats.org/officeDocument/2006/relationships/image" Target="../media/image21.png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Relationship Id="rId14" Type="http://schemas.openxmlformats.org/officeDocument/2006/relationships/image" Target="../media/image2.png"/><Relationship Id="rId22" Type="http://schemas.openxmlformats.org/officeDocument/2006/relationships/image" Target="../media/image24.jpeg"/><Relationship Id="rId27" Type="http://schemas.openxmlformats.org/officeDocument/2006/relationships/image" Target="../media/image8.png"/><Relationship Id="rId30" Type="http://schemas.openxmlformats.org/officeDocument/2006/relationships/image" Target="../media/image13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slideLayout" Target="../slideLayouts/slideLayout56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4.xml"/><Relationship Id="rId3" Type="http://schemas.openxmlformats.org/officeDocument/2006/relationships/slideLayout" Target="../slideLayouts/slideLayout59.xml"/><Relationship Id="rId7" Type="http://schemas.openxmlformats.org/officeDocument/2006/relationships/slideLayout" Target="../slideLayouts/slideLayout6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8.xml"/><Relationship Id="rId1" Type="http://schemas.openxmlformats.org/officeDocument/2006/relationships/slideLayout" Target="../slideLayouts/slideLayout57.xml"/><Relationship Id="rId6" Type="http://schemas.openxmlformats.org/officeDocument/2006/relationships/slideLayout" Target="../slideLayouts/slideLayout62.xml"/><Relationship Id="rId11" Type="http://schemas.openxmlformats.org/officeDocument/2006/relationships/slideLayout" Target="../slideLayouts/slideLayout67.xml"/><Relationship Id="rId5" Type="http://schemas.openxmlformats.org/officeDocument/2006/relationships/slideLayout" Target="../slideLayouts/slideLayout61.xml"/><Relationship Id="rId10" Type="http://schemas.openxmlformats.org/officeDocument/2006/relationships/slideLayout" Target="../slideLayouts/slideLayout66.xml"/><Relationship Id="rId4" Type="http://schemas.openxmlformats.org/officeDocument/2006/relationships/slideLayout" Target="../slideLayouts/slideLayout60.xml"/><Relationship Id="rId9" Type="http://schemas.openxmlformats.org/officeDocument/2006/relationships/slideLayout" Target="../slideLayouts/slideLayout6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8804" r:id="rId1"/>
    <p:sldLayoutId id="2147488805" r:id="rId2"/>
    <p:sldLayoutId id="2147488806" r:id="rId3"/>
    <p:sldLayoutId id="2147488807" r:id="rId4"/>
    <p:sldLayoutId id="2147488808" r:id="rId5"/>
    <p:sldLayoutId id="2147488809" r:id="rId6"/>
    <p:sldLayoutId id="2147488810" r:id="rId7"/>
    <p:sldLayoutId id="2147488811" r:id="rId8"/>
    <p:sldLayoutId id="2147488812" r:id="rId9"/>
    <p:sldLayoutId id="2147488813" r:id="rId10"/>
    <p:sldLayoutId id="2147488814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815" r:id="rId1"/>
    <p:sldLayoutId id="2147488816" r:id="rId2"/>
    <p:sldLayoutId id="2147488817" r:id="rId3"/>
    <p:sldLayoutId id="2147488818" r:id="rId4"/>
    <p:sldLayoutId id="2147488819" r:id="rId5"/>
    <p:sldLayoutId id="2147488820" r:id="rId6"/>
    <p:sldLayoutId id="2147488821" r:id="rId7"/>
    <p:sldLayoutId id="2147488822" r:id="rId8"/>
    <p:sldLayoutId id="2147488823" r:id="rId9"/>
    <p:sldLayoutId id="2147488824" r:id="rId10"/>
    <p:sldLayoutId id="214748882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826" r:id="rId1"/>
    <p:sldLayoutId id="2147488827" r:id="rId2"/>
    <p:sldLayoutId id="2147488828" r:id="rId3"/>
    <p:sldLayoutId id="2147488829" r:id="rId4"/>
    <p:sldLayoutId id="2147488830" r:id="rId5"/>
    <p:sldLayoutId id="2147488831" r:id="rId6"/>
    <p:sldLayoutId id="2147488832" r:id="rId7"/>
    <p:sldLayoutId id="2147488833" r:id="rId8"/>
    <p:sldLayoutId id="2147488834" r:id="rId9"/>
    <p:sldLayoutId id="2147488835" r:id="rId10"/>
    <p:sldLayoutId id="214748883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8792" r:id="rId1"/>
    <p:sldLayoutId id="2147488837" r:id="rId2"/>
    <p:sldLayoutId id="2147488838" r:id="rId3"/>
    <p:sldLayoutId id="2147488839" r:id="rId4"/>
    <p:sldLayoutId id="2147488840" r:id="rId5"/>
    <p:sldLayoutId id="2147488841" r:id="rId6"/>
    <p:sldLayoutId id="2147488842" r:id="rId7"/>
    <p:sldLayoutId id="2147488843" r:id="rId8"/>
    <p:sldLayoutId id="2147488844" r:id="rId9"/>
    <p:sldLayoutId id="2147488845" r:id="rId10"/>
    <p:sldLayoutId id="2147488846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1932808F-4A33-46A7-8D78-93CEC0782577}" type="datetime1">
              <a:rPr lang="zh-CN" altLang="en-US"/>
              <a:pPr>
                <a:defRPr/>
              </a:pPr>
              <a:t>2019/12/11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23354A5-C04E-4B79-8794-F6BEF0AA4D8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847" r:id="rId1"/>
    <p:sldLayoutId id="2147488848" r:id="rId2"/>
    <p:sldLayoutId id="2147488849" r:id="rId3"/>
    <p:sldLayoutId id="2147488850" r:id="rId4"/>
    <p:sldLayoutId id="2147488851" r:id="rId5"/>
    <p:sldLayoutId id="2147488852" r:id="rId6"/>
    <p:sldLayoutId id="2147488853" r:id="rId7"/>
    <p:sldLayoutId id="2147488854" r:id="rId8"/>
    <p:sldLayoutId id="2147488855" r:id="rId9"/>
    <p:sldLayoutId id="2147488856" r:id="rId10"/>
    <p:sldLayoutId id="2147488857" r:id="rId11"/>
    <p:sldLayoutId id="2147488858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8F633E8-1F34-476A-996E-D0731774A0CC}" type="datetime1">
              <a:rPr lang="zh-CN" altLang="en-US"/>
              <a:pPr>
                <a:defRPr/>
              </a:pPr>
              <a:t>2019/12/11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BD8161F-DEE9-4B6E-B215-C827FE2A3AA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8793" r:id="rId1"/>
    <p:sldLayoutId id="2147488794" r:id="rId2"/>
    <p:sldLayoutId id="2147488795" r:id="rId3"/>
    <p:sldLayoutId id="2147488796" r:id="rId4"/>
    <p:sldLayoutId id="2147488797" r:id="rId5"/>
    <p:sldLayoutId id="2147488798" r:id="rId6"/>
    <p:sldLayoutId id="2147488799" r:id="rId7"/>
    <p:sldLayoutId id="2147488800" r:id="rId8"/>
    <p:sldLayoutId id="2147488801" r:id="rId9"/>
    <p:sldLayoutId id="2147488802" r:id="rId10"/>
    <p:sldLayoutId id="2147488803" r:id="rId1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3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Relationship Id="rId9" Type="http://schemas.openxmlformats.org/officeDocument/2006/relationships/image" Target="../media/image3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6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6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6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6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6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3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6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slideLayout" Target="../slideLayouts/slideLayout63.xml"/><Relationship Id="rId1" Type="http://schemas.openxmlformats.org/officeDocument/2006/relationships/themeOverride" Target="../theme/themeOverride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63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63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jpeg"/><Relationship Id="rId1" Type="http://schemas.openxmlformats.org/officeDocument/2006/relationships/slideLayout" Target="../slideLayouts/slideLayout63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63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5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6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63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63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jpeg"/><Relationship Id="rId3" Type="http://schemas.openxmlformats.org/officeDocument/2006/relationships/image" Target="../media/image46.jpeg"/><Relationship Id="rId7" Type="http://schemas.openxmlformats.org/officeDocument/2006/relationships/image" Target="../media/image50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63.xml"/><Relationship Id="rId6" Type="http://schemas.openxmlformats.org/officeDocument/2006/relationships/image" Target="../media/image49.jpeg"/><Relationship Id="rId5" Type="http://schemas.openxmlformats.org/officeDocument/2006/relationships/image" Target="../media/image48.jpeg"/><Relationship Id="rId4" Type="http://schemas.openxmlformats.org/officeDocument/2006/relationships/image" Target="../media/image47.jpeg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63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63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63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63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63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63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63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63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63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63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63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63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63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63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63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63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3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63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3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63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3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63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jpeg"/><Relationship Id="rId1" Type="http://schemas.openxmlformats.org/officeDocument/2006/relationships/slideLayout" Target="../slideLayouts/slideLayout63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63.xml"/></Relationships>
</file>

<file path=ppt/slides/_rels/slide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63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jpeg"/><Relationship Id="rId1" Type="http://schemas.openxmlformats.org/officeDocument/2006/relationships/slideLayout" Target="../slideLayouts/slideLayout63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3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3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g"/><Relationship Id="rId1" Type="http://schemas.openxmlformats.org/officeDocument/2006/relationships/slideLayout" Target="../slideLayouts/slideLayout58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jpeg"/><Relationship Id="rId2" Type="http://schemas.openxmlformats.org/officeDocument/2006/relationships/image" Target="../media/image60.jpg"/><Relationship Id="rId1" Type="http://schemas.openxmlformats.org/officeDocument/2006/relationships/slideLayout" Target="../slideLayouts/slideLayout58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g"/><Relationship Id="rId1" Type="http://schemas.openxmlformats.org/officeDocument/2006/relationships/slideLayout" Target="../slideLayouts/slideLayout58.xml"/></Relationships>
</file>

<file path=ppt/slides/_rels/slide7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4.jpeg"/><Relationship Id="rId2" Type="http://schemas.openxmlformats.org/officeDocument/2006/relationships/image" Target="../media/image63.jpg"/><Relationship Id="rId1" Type="http://schemas.openxmlformats.org/officeDocument/2006/relationships/slideLayout" Target="../slideLayouts/slideLayout58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7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jpg"/><Relationship Id="rId1" Type="http://schemas.openxmlformats.org/officeDocument/2006/relationships/slideLayout" Target="../slideLayouts/slideLayout58.xml"/></Relationships>
</file>

<file path=ppt/slides/_rels/slide7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jpg"/><Relationship Id="rId1" Type="http://schemas.openxmlformats.org/officeDocument/2006/relationships/slideLayout" Target="../slideLayouts/slideLayout58.xml"/></Relationships>
</file>

<file path=ppt/slides/_rels/slide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jpg"/><Relationship Id="rId1" Type="http://schemas.openxmlformats.org/officeDocument/2006/relationships/slideLayout" Target="../slideLayouts/slideLayout5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11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现在几点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轻声的功能 </a:t>
            </a:r>
            <a:r>
              <a:rPr lang="en-US" altLang="zh-CN" dirty="0">
                <a:latin typeface="+mn-ea"/>
                <a:ea typeface="+mn-ea"/>
              </a:rPr>
              <a:t>Function of Neutral-Tone Syllables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1843088" y="1876425"/>
          <a:ext cx="8972331" cy="342187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99077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505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8310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19817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latin typeface="华文楷体" pitchFamily="2" charset="-122"/>
                          <a:ea typeface="华文楷体" pitchFamily="2" charset="-122"/>
                        </a:rPr>
                        <a:t>老子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it-IT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lǎozi</a:t>
                      </a:r>
                    </a:p>
                    <a:p>
                      <a:r>
                        <a:rPr lang="en-US" altLang="zh-CN" sz="2000" b="0" dirty="0">
                          <a:latin typeface="+mn-lt"/>
                          <a:ea typeface="GB Pinyinok-D" pitchFamily="2" charset="-122"/>
                        </a:rPr>
                        <a:t>(</a:t>
                      </a:r>
                      <a:r>
                        <a:rPr lang="en-US" altLang="zh-CN" sz="2000" b="0" i="1" dirty="0">
                          <a:latin typeface="+mn-lt"/>
                          <a:ea typeface="GB Pinyinok-D" pitchFamily="2" charset="-122"/>
                        </a:rPr>
                        <a:t>slang</a:t>
                      </a:r>
                      <a:r>
                        <a:rPr lang="en-US" altLang="zh-CN" sz="2000" b="0" dirty="0">
                          <a:latin typeface="+mn-lt"/>
                          <a:ea typeface="GB Pinyinok-D" pitchFamily="2" charset="-122"/>
                        </a:rPr>
                        <a:t>)father(n.)</a:t>
                      </a:r>
                      <a:endParaRPr lang="zh-CN" altLang="en-US" sz="20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it-IT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lǎozǐ</a:t>
                      </a:r>
                    </a:p>
                    <a:p>
                      <a:r>
                        <a:rPr lang="en-US" altLang="zh-CN" sz="2000" b="0" dirty="0">
                          <a:latin typeface="+mn-lt"/>
                          <a:ea typeface="GB Pinyinok-D" pitchFamily="2" charset="-122"/>
                        </a:rPr>
                        <a:t>Lao-</a:t>
                      </a:r>
                      <a:r>
                        <a:rPr lang="en-US" altLang="zh-CN" sz="2000" b="0" dirty="0" err="1">
                          <a:latin typeface="+mn-lt"/>
                          <a:ea typeface="GB Pinyinok-D" pitchFamily="2" charset="-122"/>
                        </a:rPr>
                        <a:t>tzu,an</a:t>
                      </a:r>
                      <a:r>
                        <a:rPr lang="en-US" altLang="zh-CN" sz="2000" b="0" baseline="0" dirty="0">
                          <a:latin typeface="+mn-lt"/>
                          <a:ea typeface="GB Pinyinok-D" pitchFamily="2" charset="-122"/>
                        </a:rPr>
                        <a:t> ancient Chinese thinker(</a:t>
                      </a:r>
                      <a:r>
                        <a:rPr lang="en-US" altLang="zh-CN" sz="2000" b="0" baseline="0" dirty="0" err="1">
                          <a:latin typeface="+mn-lt"/>
                          <a:ea typeface="GB Pinyinok-D" pitchFamily="2" charset="-122"/>
                        </a:rPr>
                        <a:t>p,n</a:t>
                      </a:r>
                      <a:r>
                        <a:rPr lang="en-US" altLang="zh-CN" sz="2000" b="0" baseline="0" dirty="0">
                          <a:latin typeface="+mn-lt"/>
                          <a:ea typeface="GB Pinyinok-D" pitchFamily="2" charset="-122"/>
                        </a:rPr>
                        <a:t>.)</a:t>
                      </a:r>
                      <a:endParaRPr lang="zh-CN" altLang="en-US" sz="20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7281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latin typeface="华文楷体" pitchFamily="2" charset="-122"/>
                          <a:ea typeface="华文楷体" pitchFamily="2" charset="-122"/>
                        </a:rPr>
                        <a:t>买卖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it-IT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mǎimɑi</a:t>
                      </a:r>
                    </a:p>
                    <a:p>
                      <a:r>
                        <a:rPr lang="en-US" altLang="zh-CN" sz="2000" b="0" dirty="0">
                          <a:latin typeface="+mn-lt"/>
                          <a:ea typeface="GB Pinyinok-D" pitchFamily="2" charset="-122"/>
                        </a:rPr>
                        <a:t>business(n.)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mǎimài</a:t>
                      </a:r>
                    </a:p>
                    <a:p>
                      <a:r>
                        <a:rPr lang="en-US" altLang="zh-CN" sz="2000" b="0" dirty="0">
                          <a:latin typeface="+mn-lt"/>
                          <a:ea typeface="GB Pinyinok-D" pitchFamily="2" charset="-122"/>
                        </a:rPr>
                        <a:t>to</a:t>
                      </a:r>
                      <a:r>
                        <a:rPr lang="en-US" altLang="zh-CN" sz="2000" b="0" baseline="0" dirty="0">
                          <a:latin typeface="+mn-lt"/>
                          <a:ea typeface="GB Pinyinok-D" pitchFamily="2" charset="-122"/>
                        </a:rPr>
                        <a:t> buy and sell(v.)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50883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3200" b="1" dirty="0">
                          <a:latin typeface="华文楷体" pitchFamily="2" charset="-122"/>
                          <a:ea typeface="华文楷体" pitchFamily="2" charset="-122"/>
                        </a:rPr>
                        <a:t>大意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dàyi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000" b="0" dirty="0">
                          <a:latin typeface="+mn-lt"/>
                          <a:ea typeface="GB Pinyinok-D" pitchFamily="2" charset="-122"/>
                        </a:rPr>
                        <a:t>careless(n.)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altLang="zh-CN" sz="2400" b="1" kern="1200" dirty="0">
                          <a:solidFill>
                            <a:schemeClr val="tx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dàyì </a:t>
                      </a:r>
                    </a:p>
                    <a:p>
                      <a:r>
                        <a:rPr lang="en-US" altLang="zh-CN" sz="2000" b="0" dirty="0">
                          <a:latin typeface="+mn-lt"/>
                          <a:ea typeface="GB Pinyinok-D" pitchFamily="2" charset="-122"/>
                        </a:rPr>
                        <a:t>Rough</a:t>
                      </a:r>
                      <a:r>
                        <a:rPr lang="en-US" altLang="zh-CN" sz="2000" b="0" baseline="0" dirty="0">
                          <a:latin typeface="+mn-lt"/>
                          <a:ea typeface="GB Pinyinok-D" pitchFamily="2" charset="-122"/>
                        </a:rPr>
                        <a:t> idea(n.)</a:t>
                      </a:r>
                      <a:endParaRPr lang="zh-CN" altLang="en-US" sz="20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sp>
        <p:nvSpPr>
          <p:cNvPr id="31" name="矩形 30"/>
          <p:cNvSpPr/>
          <p:nvPr/>
        </p:nvSpPr>
        <p:spPr>
          <a:xfrm>
            <a:off x="1843088" y="1876425"/>
            <a:ext cx="8972550" cy="3421063"/>
          </a:xfrm>
          <a:prstGeom prst="rect">
            <a:avLst/>
          </a:prstGeom>
          <a:noFill/>
          <a:ln w="762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538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00413" y="262096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5539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40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7168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85000" y="2620963"/>
            <a:ext cx="1901825" cy="1884362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miter lim="800000"/>
            <a:headEnd/>
            <a:tailEnd/>
          </a:ln>
        </p:spPr>
      </p:pic>
      <p:sp>
        <p:nvSpPr>
          <p:cNvPr id="67617" name="Freeform 33"/>
          <p:cNvSpPr>
            <a:spLocks/>
          </p:cNvSpPr>
          <p:nvPr/>
        </p:nvSpPr>
        <p:spPr bwMode="auto">
          <a:xfrm>
            <a:off x="3819525" y="2962275"/>
            <a:ext cx="366713" cy="468313"/>
          </a:xfrm>
          <a:custGeom>
            <a:avLst/>
            <a:gdLst/>
            <a:ahLst/>
            <a:cxnLst>
              <a:cxn ang="0">
                <a:pos x="40" y="231"/>
              </a:cxn>
              <a:cxn ang="0">
                <a:pos x="64" y="207"/>
              </a:cxn>
              <a:cxn ang="0">
                <a:pos x="88" y="176"/>
              </a:cxn>
              <a:cxn ang="0">
                <a:pos x="104" y="152"/>
              </a:cxn>
              <a:cxn ang="0">
                <a:pos x="120" y="128"/>
              </a:cxn>
              <a:cxn ang="0">
                <a:pos x="136" y="104"/>
              </a:cxn>
              <a:cxn ang="0">
                <a:pos x="144" y="88"/>
              </a:cxn>
              <a:cxn ang="0">
                <a:pos x="152" y="72"/>
              </a:cxn>
              <a:cxn ang="0">
                <a:pos x="152" y="56"/>
              </a:cxn>
              <a:cxn ang="0">
                <a:pos x="160" y="40"/>
              </a:cxn>
              <a:cxn ang="0">
                <a:pos x="152" y="24"/>
              </a:cxn>
              <a:cxn ang="0">
                <a:pos x="152" y="16"/>
              </a:cxn>
              <a:cxn ang="0">
                <a:pos x="144" y="16"/>
              </a:cxn>
              <a:cxn ang="0">
                <a:pos x="144" y="8"/>
              </a:cxn>
              <a:cxn ang="0">
                <a:pos x="144" y="8"/>
              </a:cxn>
              <a:cxn ang="0">
                <a:pos x="152" y="0"/>
              </a:cxn>
              <a:cxn ang="0">
                <a:pos x="167" y="8"/>
              </a:cxn>
              <a:cxn ang="0">
                <a:pos x="183" y="8"/>
              </a:cxn>
              <a:cxn ang="0">
                <a:pos x="191" y="16"/>
              </a:cxn>
              <a:cxn ang="0">
                <a:pos x="207" y="24"/>
              </a:cxn>
              <a:cxn ang="0">
                <a:pos x="215" y="32"/>
              </a:cxn>
              <a:cxn ang="0">
                <a:pos x="223" y="40"/>
              </a:cxn>
              <a:cxn ang="0">
                <a:pos x="231" y="40"/>
              </a:cxn>
              <a:cxn ang="0">
                <a:pos x="231" y="48"/>
              </a:cxn>
              <a:cxn ang="0">
                <a:pos x="223" y="56"/>
              </a:cxn>
              <a:cxn ang="0">
                <a:pos x="215" y="72"/>
              </a:cxn>
              <a:cxn ang="0">
                <a:pos x="207" y="88"/>
              </a:cxn>
              <a:cxn ang="0">
                <a:pos x="191" y="104"/>
              </a:cxn>
              <a:cxn ang="0">
                <a:pos x="183" y="128"/>
              </a:cxn>
              <a:cxn ang="0">
                <a:pos x="160" y="152"/>
              </a:cxn>
              <a:cxn ang="0">
                <a:pos x="144" y="176"/>
              </a:cxn>
              <a:cxn ang="0">
                <a:pos x="120" y="199"/>
              </a:cxn>
              <a:cxn ang="0">
                <a:pos x="96" y="223"/>
              </a:cxn>
              <a:cxn ang="0">
                <a:pos x="72" y="247"/>
              </a:cxn>
              <a:cxn ang="0">
                <a:pos x="48" y="263"/>
              </a:cxn>
              <a:cxn ang="0">
                <a:pos x="32" y="279"/>
              </a:cxn>
              <a:cxn ang="0">
                <a:pos x="16" y="295"/>
              </a:cxn>
              <a:cxn ang="0">
                <a:pos x="8" y="295"/>
              </a:cxn>
              <a:cxn ang="0">
                <a:pos x="0" y="295"/>
              </a:cxn>
              <a:cxn ang="0">
                <a:pos x="0" y="287"/>
              </a:cxn>
              <a:cxn ang="0">
                <a:pos x="8" y="279"/>
              </a:cxn>
              <a:cxn ang="0">
                <a:pos x="24" y="255"/>
              </a:cxn>
              <a:cxn ang="0">
                <a:pos x="40" y="231"/>
              </a:cxn>
              <a:cxn ang="0">
                <a:pos x="40" y="231"/>
              </a:cxn>
            </a:cxnLst>
            <a:rect l="0" t="0" r="r" b="b"/>
            <a:pathLst>
              <a:path w="231" h="295">
                <a:moveTo>
                  <a:pt x="40" y="231"/>
                </a:moveTo>
                <a:lnTo>
                  <a:pt x="64" y="207"/>
                </a:lnTo>
                <a:lnTo>
                  <a:pt x="88" y="176"/>
                </a:lnTo>
                <a:lnTo>
                  <a:pt x="104" y="152"/>
                </a:lnTo>
                <a:lnTo>
                  <a:pt x="120" y="128"/>
                </a:lnTo>
                <a:lnTo>
                  <a:pt x="136" y="104"/>
                </a:lnTo>
                <a:lnTo>
                  <a:pt x="144" y="88"/>
                </a:lnTo>
                <a:lnTo>
                  <a:pt x="152" y="72"/>
                </a:lnTo>
                <a:lnTo>
                  <a:pt x="152" y="56"/>
                </a:lnTo>
                <a:lnTo>
                  <a:pt x="160" y="40"/>
                </a:lnTo>
                <a:lnTo>
                  <a:pt x="152" y="24"/>
                </a:lnTo>
                <a:lnTo>
                  <a:pt x="152" y="16"/>
                </a:lnTo>
                <a:lnTo>
                  <a:pt x="144" y="16"/>
                </a:lnTo>
                <a:lnTo>
                  <a:pt x="144" y="8"/>
                </a:lnTo>
                <a:lnTo>
                  <a:pt x="144" y="8"/>
                </a:lnTo>
                <a:lnTo>
                  <a:pt x="152" y="0"/>
                </a:lnTo>
                <a:lnTo>
                  <a:pt x="167" y="8"/>
                </a:lnTo>
                <a:lnTo>
                  <a:pt x="183" y="8"/>
                </a:lnTo>
                <a:lnTo>
                  <a:pt x="191" y="16"/>
                </a:lnTo>
                <a:lnTo>
                  <a:pt x="207" y="24"/>
                </a:lnTo>
                <a:lnTo>
                  <a:pt x="215" y="32"/>
                </a:lnTo>
                <a:lnTo>
                  <a:pt x="223" y="40"/>
                </a:lnTo>
                <a:lnTo>
                  <a:pt x="231" y="40"/>
                </a:lnTo>
                <a:lnTo>
                  <a:pt x="231" y="48"/>
                </a:lnTo>
                <a:lnTo>
                  <a:pt x="223" y="56"/>
                </a:lnTo>
                <a:lnTo>
                  <a:pt x="215" y="72"/>
                </a:lnTo>
                <a:lnTo>
                  <a:pt x="207" y="88"/>
                </a:lnTo>
                <a:lnTo>
                  <a:pt x="191" y="104"/>
                </a:lnTo>
                <a:lnTo>
                  <a:pt x="183" y="128"/>
                </a:lnTo>
                <a:lnTo>
                  <a:pt x="160" y="152"/>
                </a:lnTo>
                <a:lnTo>
                  <a:pt x="144" y="176"/>
                </a:lnTo>
                <a:lnTo>
                  <a:pt x="120" y="199"/>
                </a:lnTo>
                <a:lnTo>
                  <a:pt x="96" y="223"/>
                </a:lnTo>
                <a:lnTo>
                  <a:pt x="72" y="247"/>
                </a:lnTo>
                <a:lnTo>
                  <a:pt x="48" y="263"/>
                </a:lnTo>
                <a:lnTo>
                  <a:pt x="32" y="279"/>
                </a:lnTo>
                <a:lnTo>
                  <a:pt x="16" y="295"/>
                </a:lnTo>
                <a:lnTo>
                  <a:pt x="8" y="295"/>
                </a:lnTo>
                <a:lnTo>
                  <a:pt x="0" y="295"/>
                </a:lnTo>
                <a:lnTo>
                  <a:pt x="0" y="287"/>
                </a:lnTo>
                <a:lnTo>
                  <a:pt x="8" y="279"/>
                </a:lnTo>
                <a:lnTo>
                  <a:pt x="24" y="255"/>
                </a:lnTo>
                <a:lnTo>
                  <a:pt x="40" y="231"/>
                </a:lnTo>
                <a:lnTo>
                  <a:pt x="40" y="23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8" name="Freeform 34"/>
          <p:cNvSpPr>
            <a:spLocks/>
          </p:cNvSpPr>
          <p:nvPr/>
        </p:nvSpPr>
        <p:spPr bwMode="auto">
          <a:xfrm>
            <a:off x="3997325" y="3165475"/>
            <a:ext cx="555625" cy="112713"/>
          </a:xfrm>
          <a:custGeom>
            <a:avLst/>
            <a:gdLst/>
            <a:ahLst/>
            <a:cxnLst>
              <a:cxn ang="0">
                <a:pos x="326" y="48"/>
              </a:cxn>
              <a:cxn ang="0">
                <a:pos x="318" y="48"/>
              </a:cxn>
              <a:cxn ang="0">
                <a:pos x="310" y="48"/>
              </a:cxn>
              <a:cxn ang="0">
                <a:pos x="294" y="48"/>
              </a:cxn>
              <a:cxn ang="0">
                <a:pos x="278" y="48"/>
              </a:cxn>
              <a:cxn ang="0">
                <a:pos x="254" y="56"/>
              </a:cxn>
              <a:cxn ang="0">
                <a:pos x="231" y="56"/>
              </a:cxn>
              <a:cxn ang="0">
                <a:pos x="207" y="56"/>
              </a:cxn>
              <a:cxn ang="0">
                <a:pos x="175" y="64"/>
              </a:cxn>
              <a:cxn ang="0">
                <a:pos x="143" y="64"/>
              </a:cxn>
              <a:cxn ang="0">
                <a:pos x="111" y="71"/>
              </a:cxn>
              <a:cxn ang="0">
                <a:pos x="87" y="71"/>
              </a:cxn>
              <a:cxn ang="0">
                <a:pos x="63" y="71"/>
              </a:cxn>
              <a:cxn ang="0">
                <a:pos x="48" y="71"/>
              </a:cxn>
              <a:cxn ang="0">
                <a:pos x="24" y="71"/>
              </a:cxn>
              <a:cxn ang="0">
                <a:pos x="8" y="71"/>
              </a:cxn>
              <a:cxn ang="0">
                <a:pos x="0" y="71"/>
              </a:cxn>
              <a:cxn ang="0">
                <a:pos x="0" y="40"/>
              </a:cxn>
              <a:cxn ang="0">
                <a:pos x="32" y="40"/>
              </a:cxn>
              <a:cxn ang="0">
                <a:pos x="71" y="40"/>
              </a:cxn>
              <a:cxn ang="0">
                <a:pos x="111" y="32"/>
              </a:cxn>
              <a:cxn ang="0">
                <a:pos x="159" y="24"/>
              </a:cxn>
              <a:cxn ang="0">
                <a:pos x="183" y="16"/>
              </a:cxn>
              <a:cxn ang="0">
                <a:pos x="199" y="8"/>
              </a:cxn>
              <a:cxn ang="0">
                <a:pos x="223" y="8"/>
              </a:cxn>
              <a:cxn ang="0">
                <a:pos x="239" y="0"/>
              </a:cxn>
              <a:cxn ang="0">
                <a:pos x="246" y="0"/>
              </a:cxn>
              <a:cxn ang="0">
                <a:pos x="262" y="0"/>
              </a:cxn>
              <a:cxn ang="0">
                <a:pos x="270" y="0"/>
              </a:cxn>
              <a:cxn ang="0">
                <a:pos x="278" y="0"/>
              </a:cxn>
              <a:cxn ang="0">
                <a:pos x="310" y="0"/>
              </a:cxn>
              <a:cxn ang="0">
                <a:pos x="318" y="8"/>
              </a:cxn>
              <a:cxn ang="0">
                <a:pos x="334" y="8"/>
              </a:cxn>
              <a:cxn ang="0">
                <a:pos x="342" y="24"/>
              </a:cxn>
              <a:cxn ang="0">
                <a:pos x="350" y="24"/>
              </a:cxn>
              <a:cxn ang="0">
                <a:pos x="350" y="32"/>
              </a:cxn>
              <a:cxn ang="0">
                <a:pos x="350" y="32"/>
              </a:cxn>
              <a:cxn ang="0">
                <a:pos x="342" y="40"/>
              </a:cxn>
              <a:cxn ang="0">
                <a:pos x="334" y="40"/>
              </a:cxn>
              <a:cxn ang="0">
                <a:pos x="326" y="48"/>
              </a:cxn>
              <a:cxn ang="0">
                <a:pos x="326" y="48"/>
              </a:cxn>
            </a:cxnLst>
            <a:rect l="0" t="0" r="r" b="b"/>
            <a:pathLst>
              <a:path w="350" h="71">
                <a:moveTo>
                  <a:pt x="326" y="48"/>
                </a:moveTo>
                <a:lnTo>
                  <a:pt x="318" y="48"/>
                </a:lnTo>
                <a:lnTo>
                  <a:pt x="310" y="48"/>
                </a:lnTo>
                <a:lnTo>
                  <a:pt x="294" y="48"/>
                </a:lnTo>
                <a:lnTo>
                  <a:pt x="278" y="48"/>
                </a:lnTo>
                <a:lnTo>
                  <a:pt x="254" y="56"/>
                </a:lnTo>
                <a:lnTo>
                  <a:pt x="231" y="56"/>
                </a:lnTo>
                <a:lnTo>
                  <a:pt x="207" y="56"/>
                </a:lnTo>
                <a:lnTo>
                  <a:pt x="175" y="64"/>
                </a:lnTo>
                <a:lnTo>
                  <a:pt x="143" y="64"/>
                </a:lnTo>
                <a:lnTo>
                  <a:pt x="111" y="71"/>
                </a:lnTo>
                <a:lnTo>
                  <a:pt x="87" y="71"/>
                </a:lnTo>
                <a:lnTo>
                  <a:pt x="63" y="71"/>
                </a:lnTo>
                <a:lnTo>
                  <a:pt x="48" y="71"/>
                </a:lnTo>
                <a:lnTo>
                  <a:pt x="24" y="71"/>
                </a:lnTo>
                <a:lnTo>
                  <a:pt x="8" y="71"/>
                </a:lnTo>
                <a:lnTo>
                  <a:pt x="0" y="71"/>
                </a:lnTo>
                <a:lnTo>
                  <a:pt x="0" y="40"/>
                </a:lnTo>
                <a:lnTo>
                  <a:pt x="32" y="40"/>
                </a:lnTo>
                <a:lnTo>
                  <a:pt x="71" y="40"/>
                </a:lnTo>
                <a:lnTo>
                  <a:pt x="111" y="32"/>
                </a:lnTo>
                <a:lnTo>
                  <a:pt x="159" y="24"/>
                </a:lnTo>
                <a:lnTo>
                  <a:pt x="183" y="16"/>
                </a:lnTo>
                <a:lnTo>
                  <a:pt x="199" y="8"/>
                </a:lnTo>
                <a:lnTo>
                  <a:pt x="223" y="8"/>
                </a:lnTo>
                <a:lnTo>
                  <a:pt x="239" y="0"/>
                </a:lnTo>
                <a:lnTo>
                  <a:pt x="246" y="0"/>
                </a:lnTo>
                <a:lnTo>
                  <a:pt x="262" y="0"/>
                </a:lnTo>
                <a:lnTo>
                  <a:pt x="270" y="0"/>
                </a:lnTo>
                <a:lnTo>
                  <a:pt x="278" y="0"/>
                </a:lnTo>
                <a:lnTo>
                  <a:pt x="310" y="0"/>
                </a:lnTo>
                <a:lnTo>
                  <a:pt x="318" y="8"/>
                </a:lnTo>
                <a:lnTo>
                  <a:pt x="334" y="8"/>
                </a:lnTo>
                <a:lnTo>
                  <a:pt x="342" y="24"/>
                </a:lnTo>
                <a:lnTo>
                  <a:pt x="350" y="24"/>
                </a:lnTo>
                <a:lnTo>
                  <a:pt x="350" y="32"/>
                </a:lnTo>
                <a:lnTo>
                  <a:pt x="350" y="32"/>
                </a:lnTo>
                <a:lnTo>
                  <a:pt x="342" y="40"/>
                </a:lnTo>
                <a:lnTo>
                  <a:pt x="334" y="40"/>
                </a:lnTo>
                <a:lnTo>
                  <a:pt x="326" y="48"/>
                </a:lnTo>
                <a:lnTo>
                  <a:pt x="326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19" name="Freeform 35"/>
          <p:cNvSpPr>
            <a:spLocks/>
          </p:cNvSpPr>
          <p:nvPr/>
        </p:nvSpPr>
        <p:spPr bwMode="auto">
          <a:xfrm>
            <a:off x="4173538" y="3241675"/>
            <a:ext cx="114300" cy="936625"/>
          </a:xfrm>
          <a:custGeom>
            <a:avLst/>
            <a:gdLst/>
            <a:ahLst/>
            <a:cxnLst>
              <a:cxn ang="0">
                <a:pos x="40" y="590"/>
              </a:cxn>
              <a:cxn ang="0">
                <a:pos x="32" y="590"/>
              </a:cxn>
              <a:cxn ang="0">
                <a:pos x="32" y="582"/>
              </a:cxn>
              <a:cxn ang="0">
                <a:pos x="24" y="574"/>
              </a:cxn>
              <a:cxn ang="0">
                <a:pos x="24" y="558"/>
              </a:cxn>
              <a:cxn ang="0">
                <a:pos x="24" y="550"/>
              </a:cxn>
              <a:cxn ang="0">
                <a:pos x="16" y="534"/>
              </a:cxn>
              <a:cxn ang="0">
                <a:pos x="16" y="510"/>
              </a:cxn>
              <a:cxn ang="0">
                <a:pos x="16" y="486"/>
              </a:cxn>
              <a:cxn ang="0">
                <a:pos x="16" y="454"/>
              </a:cxn>
              <a:cxn ang="0">
                <a:pos x="16" y="414"/>
              </a:cxn>
              <a:cxn ang="0">
                <a:pos x="16" y="375"/>
              </a:cxn>
              <a:cxn ang="0">
                <a:pos x="16" y="327"/>
              </a:cxn>
              <a:cxn ang="0">
                <a:pos x="16" y="239"/>
              </a:cxn>
              <a:cxn ang="0">
                <a:pos x="16" y="151"/>
              </a:cxn>
              <a:cxn ang="0">
                <a:pos x="8" y="71"/>
              </a:cxn>
              <a:cxn ang="0">
                <a:pos x="0" y="0"/>
              </a:cxn>
              <a:cxn ang="0">
                <a:pos x="24" y="8"/>
              </a:cxn>
              <a:cxn ang="0">
                <a:pos x="48" y="16"/>
              </a:cxn>
              <a:cxn ang="0">
                <a:pos x="64" y="23"/>
              </a:cxn>
              <a:cxn ang="0">
                <a:pos x="72" y="31"/>
              </a:cxn>
              <a:cxn ang="0">
                <a:pos x="72" y="39"/>
              </a:cxn>
              <a:cxn ang="0">
                <a:pos x="72" y="47"/>
              </a:cxn>
              <a:cxn ang="0">
                <a:pos x="72" y="63"/>
              </a:cxn>
              <a:cxn ang="0">
                <a:pos x="72" y="71"/>
              </a:cxn>
              <a:cxn ang="0">
                <a:pos x="64" y="79"/>
              </a:cxn>
              <a:cxn ang="0">
                <a:pos x="64" y="95"/>
              </a:cxn>
              <a:cxn ang="0">
                <a:pos x="64" y="111"/>
              </a:cxn>
              <a:cxn ang="0">
                <a:pos x="64" y="135"/>
              </a:cxn>
              <a:cxn ang="0">
                <a:pos x="64" y="159"/>
              </a:cxn>
              <a:cxn ang="0">
                <a:pos x="64" y="191"/>
              </a:cxn>
              <a:cxn ang="0">
                <a:pos x="64" y="223"/>
              </a:cxn>
              <a:cxn ang="0">
                <a:pos x="64" y="255"/>
              </a:cxn>
              <a:cxn ang="0">
                <a:pos x="64" y="287"/>
              </a:cxn>
              <a:cxn ang="0">
                <a:pos x="64" y="311"/>
              </a:cxn>
              <a:cxn ang="0">
                <a:pos x="64" y="343"/>
              </a:cxn>
              <a:cxn ang="0">
                <a:pos x="64" y="359"/>
              </a:cxn>
              <a:cxn ang="0">
                <a:pos x="64" y="383"/>
              </a:cxn>
              <a:cxn ang="0">
                <a:pos x="64" y="399"/>
              </a:cxn>
              <a:cxn ang="0">
                <a:pos x="64" y="414"/>
              </a:cxn>
              <a:cxn ang="0">
                <a:pos x="56" y="462"/>
              </a:cxn>
              <a:cxn ang="0">
                <a:pos x="56" y="486"/>
              </a:cxn>
              <a:cxn ang="0">
                <a:pos x="56" y="510"/>
              </a:cxn>
              <a:cxn ang="0">
                <a:pos x="56" y="542"/>
              </a:cxn>
              <a:cxn ang="0">
                <a:pos x="48" y="558"/>
              </a:cxn>
              <a:cxn ang="0">
                <a:pos x="48" y="566"/>
              </a:cxn>
              <a:cxn ang="0">
                <a:pos x="48" y="582"/>
              </a:cxn>
              <a:cxn ang="0">
                <a:pos x="40" y="582"/>
              </a:cxn>
              <a:cxn ang="0">
                <a:pos x="40" y="590"/>
              </a:cxn>
              <a:cxn ang="0">
                <a:pos x="40" y="590"/>
              </a:cxn>
              <a:cxn ang="0">
                <a:pos x="40" y="590"/>
              </a:cxn>
            </a:cxnLst>
            <a:rect l="0" t="0" r="r" b="b"/>
            <a:pathLst>
              <a:path w="72" h="590">
                <a:moveTo>
                  <a:pt x="40" y="590"/>
                </a:moveTo>
                <a:lnTo>
                  <a:pt x="32" y="590"/>
                </a:lnTo>
                <a:lnTo>
                  <a:pt x="32" y="582"/>
                </a:lnTo>
                <a:lnTo>
                  <a:pt x="24" y="574"/>
                </a:lnTo>
                <a:lnTo>
                  <a:pt x="24" y="558"/>
                </a:lnTo>
                <a:lnTo>
                  <a:pt x="24" y="550"/>
                </a:lnTo>
                <a:lnTo>
                  <a:pt x="16" y="534"/>
                </a:lnTo>
                <a:lnTo>
                  <a:pt x="16" y="510"/>
                </a:lnTo>
                <a:lnTo>
                  <a:pt x="16" y="486"/>
                </a:lnTo>
                <a:lnTo>
                  <a:pt x="16" y="454"/>
                </a:lnTo>
                <a:lnTo>
                  <a:pt x="16" y="414"/>
                </a:lnTo>
                <a:lnTo>
                  <a:pt x="16" y="375"/>
                </a:lnTo>
                <a:lnTo>
                  <a:pt x="16" y="327"/>
                </a:lnTo>
                <a:lnTo>
                  <a:pt x="16" y="239"/>
                </a:lnTo>
                <a:lnTo>
                  <a:pt x="16" y="151"/>
                </a:lnTo>
                <a:lnTo>
                  <a:pt x="8" y="71"/>
                </a:lnTo>
                <a:lnTo>
                  <a:pt x="0" y="0"/>
                </a:lnTo>
                <a:lnTo>
                  <a:pt x="24" y="8"/>
                </a:lnTo>
                <a:lnTo>
                  <a:pt x="48" y="16"/>
                </a:lnTo>
                <a:lnTo>
                  <a:pt x="64" y="23"/>
                </a:lnTo>
                <a:lnTo>
                  <a:pt x="72" y="31"/>
                </a:lnTo>
                <a:lnTo>
                  <a:pt x="72" y="39"/>
                </a:lnTo>
                <a:lnTo>
                  <a:pt x="72" y="47"/>
                </a:lnTo>
                <a:lnTo>
                  <a:pt x="72" y="63"/>
                </a:lnTo>
                <a:lnTo>
                  <a:pt x="72" y="71"/>
                </a:lnTo>
                <a:lnTo>
                  <a:pt x="64" y="79"/>
                </a:lnTo>
                <a:lnTo>
                  <a:pt x="64" y="95"/>
                </a:lnTo>
                <a:lnTo>
                  <a:pt x="64" y="111"/>
                </a:lnTo>
                <a:lnTo>
                  <a:pt x="64" y="135"/>
                </a:lnTo>
                <a:lnTo>
                  <a:pt x="64" y="159"/>
                </a:lnTo>
                <a:lnTo>
                  <a:pt x="64" y="191"/>
                </a:lnTo>
                <a:lnTo>
                  <a:pt x="64" y="223"/>
                </a:lnTo>
                <a:lnTo>
                  <a:pt x="64" y="255"/>
                </a:lnTo>
                <a:lnTo>
                  <a:pt x="64" y="287"/>
                </a:lnTo>
                <a:lnTo>
                  <a:pt x="64" y="311"/>
                </a:lnTo>
                <a:lnTo>
                  <a:pt x="64" y="343"/>
                </a:lnTo>
                <a:lnTo>
                  <a:pt x="64" y="359"/>
                </a:lnTo>
                <a:lnTo>
                  <a:pt x="64" y="383"/>
                </a:lnTo>
                <a:lnTo>
                  <a:pt x="64" y="399"/>
                </a:lnTo>
                <a:lnTo>
                  <a:pt x="64" y="414"/>
                </a:lnTo>
                <a:lnTo>
                  <a:pt x="56" y="462"/>
                </a:lnTo>
                <a:lnTo>
                  <a:pt x="56" y="486"/>
                </a:lnTo>
                <a:lnTo>
                  <a:pt x="56" y="510"/>
                </a:lnTo>
                <a:lnTo>
                  <a:pt x="56" y="542"/>
                </a:lnTo>
                <a:lnTo>
                  <a:pt x="48" y="558"/>
                </a:lnTo>
                <a:lnTo>
                  <a:pt x="48" y="566"/>
                </a:lnTo>
                <a:lnTo>
                  <a:pt x="48" y="582"/>
                </a:lnTo>
                <a:lnTo>
                  <a:pt x="40" y="582"/>
                </a:lnTo>
                <a:lnTo>
                  <a:pt x="40" y="590"/>
                </a:lnTo>
                <a:lnTo>
                  <a:pt x="40" y="590"/>
                </a:lnTo>
                <a:lnTo>
                  <a:pt x="40" y="59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0" name="Freeform 36"/>
          <p:cNvSpPr>
            <a:spLocks/>
          </p:cNvSpPr>
          <p:nvPr/>
        </p:nvSpPr>
        <p:spPr bwMode="auto">
          <a:xfrm>
            <a:off x="3617913" y="3455988"/>
            <a:ext cx="1212850" cy="165100"/>
          </a:xfrm>
          <a:custGeom>
            <a:avLst/>
            <a:gdLst/>
            <a:ahLst/>
            <a:cxnLst>
              <a:cxn ang="0">
                <a:pos x="756" y="48"/>
              </a:cxn>
              <a:cxn ang="0">
                <a:pos x="756" y="56"/>
              </a:cxn>
              <a:cxn ang="0">
                <a:pos x="764" y="56"/>
              </a:cxn>
              <a:cxn ang="0">
                <a:pos x="756" y="64"/>
              </a:cxn>
              <a:cxn ang="0">
                <a:pos x="756" y="64"/>
              </a:cxn>
              <a:cxn ang="0">
                <a:pos x="748" y="64"/>
              </a:cxn>
              <a:cxn ang="0">
                <a:pos x="732" y="64"/>
              </a:cxn>
              <a:cxn ang="0">
                <a:pos x="708" y="64"/>
              </a:cxn>
              <a:cxn ang="0">
                <a:pos x="676" y="56"/>
              </a:cxn>
              <a:cxn ang="0">
                <a:pos x="637" y="56"/>
              </a:cxn>
              <a:cxn ang="0">
                <a:pos x="597" y="56"/>
              </a:cxn>
              <a:cxn ang="0">
                <a:pos x="557" y="56"/>
              </a:cxn>
              <a:cxn ang="0">
                <a:pos x="517" y="56"/>
              </a:cxn>
              <a:cxn ang="0">
                <a:pos x="422" y="64"/>
              </a:cxn>
              <a:cxn ang="0">
                <a:pos x="334" y="72"/>
              </a:cxn>
              <a:cxn ang="0">
                <a:pos x="247" y="80"/>
              </a:cxn>
              <a:cxn ang="0">
                <a:pos x="159" y="96"/>
              </a:cxn>
              <a:cxn ang="0">
                <a:pos x="135" y="96"/>
              </a:cxn>
              <a:cxn ang="0">
                <a:pos x="119" y="96"/>
              </a:cxn>
              <a:cxn ang="0">
                <a:pos x="103" y="104"/>
              </a:cxn>
              <a:cxn ang="0">
                <a:pos x="88" y="104"/>
              </a:cxn>
              <a:cxn ang="0">
                <a:pos x="72" y="104"/>
              </a:cxn>
              <a:cxn ang="0">
                <a:pos x="64" y="104"/>
              </a:cxn>
              <a:cxn ang="0">
                <a:pos x="56" y="104"/>
              </a:cxn>
              <a:cxn ang="0">
                <a:pos x="56" y="104"/>
              </a:cxn>
              <a:cxn ang="0">
                <a:pos x="40" y="104"/>
              </a:cxn>
              <a:cxn ang="0">
                <a:pos x="32" y="96"/>
              </a:cxn>
              <a:cxn ang="0">
                <a:pos x="24" y="96"/>
              </a:cxn>
              <a:cxn ang="0">
                <a:pos x="16" y="88"/>
              </a:cxn>
              <a:cxn ang="0">
                <a:pos x="8" y="80"/>
              </a:cxn>
              <a:cxn ang="0">
                <a:pos x="0" y="80"/>
              </a:cxn>
              <a:cxn ang="0">
                <a:pos x="0" y="72"/>
              </a:cxn>
              <a:cxn ang="0">
                <a:pos x="8" y="72"/>
              </a:cxn>
              <a:cxn ang="0">
                <a:pos x="16" y="72"/>
              </a:cxn>
              <a:cxn ang="0">
                <a:pos x="24" y="72"/>
              </a:cxn>
              <a:cxn ang="0">
                <a:pos x="40" y="64"/>
              </a:cxn>
              <a:cxn ang="0">
                <a:pos x="56" y="64"/>
              </a:cxn>
              <a:cxn ang="0">
                <a:pos x="64" y="64"/>
              </a:cxn>
              <a:cxn ang="0">
                <a:pos x="80" y="64"/>
              </a:cxn>
              <a:cxn ang="0">
                <a:pos x="103" y="64"/>
              </a:cxn>
              <a:cxn ang="0">
                <a:pos x="119" y="56"/>
              </a:cxn>
              <a:cxn ang="0">
                <a:pos x="143" y="56"/>
              </a:cxn>
              <a:cxn ang="0">
                <a:pos x="167" y="56"/>
              </a:cxn>
              <a:cxn ang="0">
                <a:pos x="191" y="48"/>
              </a:cxn>
              <a:cxn ang="0">
                <a:pos x="247" y="48"/>
              </a:cxn>
              <a:cxn ang="0">
                <a:pos x="310" y="40"/>
              </a:cxn>
              <a:cxn ang="0">
                <a:pos x="374" y="32"/>
              </a:cxn>
              <a:cxn ang="0">
                <a:pos x="438" y="16"/>
              </a:cxn>
              <a:cxn ang="0">
                <a:pos x="470" y="16"/>
              </a:cxn>
              <a:cxn ang="0">
                <a:pos x="501" y="16"/>
              </a:cxn>
              <a:cxn ang="0">
                <a:pos x="533" y="8"/>
              </a:cxn>
              <a:cxn ang="0">
                <a:pos x="557" y="8"/>
              </a:cxn>
              <a:cxn ang="0">
                <a:pos x="581" y="8"/>
              </a:cxn>
              <a:cxn ang="0">
                <a:pos x="605" y="8"/>
              </a:cxn>
              <a:cxn ang="0">
                <a:pos x="621" y="0"/>
              </a:cxn>
              <a:cxn ang="0">
                <a:pos x="645" y="0"/>
              </a:cxn>
              <a:cxn ang="0">
                <a:pos x="669" y="0"/>
              </a:cxn>
              <a:cxn ang="0">
                <a:pos x="692" y="8"/>
              </a:cxn>
              <a:cxn ang="0">
                <a:pos x="708" y="8"/>
              </a:cxn>
              <a:cxn ang="0">
                <a:pos x="724" y="16"/>
              </a:cxn>
              <a:cxn ang="0">
                <a:pos x="740" y="24"/>
              </a:cxn>
              <a:cxn ang="0">
                <a:pos x="756" y="48"/>
              </a:cxn>
              <a:cxn ang="0">
                <a:pos x="756" y="48"/>
              </a:cxn>
            </a:cxnLst>
            <a:rect l="0" t="0" r="r" b="b"/>
            <a:pathLst>
              <a:path w="764" h="104">
                <a:moveTo>
                  <a:pt x="756" y="48"/>
                </a:moveTo>
                <a:lnTo>
                  <a:pt x="756" y="56"/>
                </a:lnTo>
                <a:lnTo>
                  <a:pt x="764" y="56"/>
                </a:lnTo>
                <a:lnTo>
                  <a:pt x="756" y="64"/>
                </a:lnTo>
                <a:lnTo>
                  <a:pt x="756" y="64"/>
                </a:lnTo>
                <a:lnTo>
                  <a:pt x="748" y="64"/>
                </a:lnTo>
                <a:lnTo>
                  <a:pt x="732" y="64"/>
                </a:lnTo>
                <a:lnTo>
                  <a:pt x="708" y="64"/>
                </a:lnTo>
                <a:lnTo>
                  <a:pt x="676" y="56"/>
                </a:lnTo>
                <a:lnTo>
                  <a:pt x="637" y="56"/>
                </a:lnTo>
                <a:lnTo>
                  <a:pt x="597" y="56"/>
                </a:lnTo>
                <a:lnTo>
                  <a:pt x="557" y="56"/>
                </a:lnTo>
                <a:lnTo>
                  <a:pt x="517" y="56"/>
                </a:lnTo>
                <a:lnTo>
                  <a:pt x="422" y="64"/>
                </a:lnTo>
                <a:lnTo>
                  <a:pt x="334" y="72"/>
                </a:lnTo>
                <a:lnTo>
                  <a:pt x="247" y="80"/>
                </a:lnTo>
                <a:lnTo>
                  <a:pt x="159" y="96"/>
                </a:lnTo>
                <a:lnTo>
                  <a:pt x="135" y="96"/>
                </a:lnTo>
                <a:lnTo>
                  <a:pt x="119" y="96"/>
                </a:lnTo>
                <a:lnTo>
                  <a:pt x="103" y="104"/>
                </a:lnTo>
                <a:lnTo>
                  <a:pt x="88" y="104"/>
                </a:lnTo>
                <a:lnTo>
                  <a:pt x="72" y="104"/>
                </a:lnTo>
                <a:lnTo>
                  <a:pt x="64" y="104"/>
                </a:lnTo>
                <a:lnTo>
                  <a:pt x="56" y="104"/>
                </a:lnTo>
                <a:lnTo>
                  <a:pt x="56" y="104"/>
                </a:lnTo>
                <a:lnTo>
                  <a:pt x="40" y="104"/>
                </a:lnTo>
                <a:lnTo>
                  <a:pt x="32" y="96"/>
                </a:lnTo>
                <a:lnTo>
                  <a:pt x="24" y="96"/>
                </a:lnTo>
                <a:lnTo>
                  <a:pt x="16" y="88"/>
                </a:lnTo>
                <a:lnTo>
                  <a:pt x="8" y="80"/>
                </a:lnTo>
                <a:lnTo>
                  <a:pt x="0" y="80"/>
                </a:lnTo>
                <a:lnTo>
                  <a:pt x="0" y="72"/>
                </a:lnTo>
                <a:lnTo>
                  <a:pt x="8" y="72"/>
                </a:lnTo>
                <a:lnTo>
                  <a:pt x="16" y="72"/>
                </a:lnTo>
                <a:lnTo>
                  <a:pt x="24" y="72"/>
                </a:lnTo>
                <a:lnTo>
                  <a:pt x="40" y="64"/>
                </a:lnTo>
                <a:lnTo>
                  <a:pt x="56" y="64"/>
                </a:lnTo>
                <a:lnTo>
                  <a:pt x="64" y="64"/>
                </a:lnTo>
                <a:lnTo>
                  <a:pt x="80" y="64"/>
                </a:lnTo>
                <a:lnTo>
                  <a:pt x="103" y="64"/>
                </a:lnTo>
                <a:lnTo>
                  <a:pt x="119" y="56"/>
                </a:lnTo>
                <a:lnTo>
                  <a:pt x="143" y="56"/>
                </a:lnTo>
                <a:lnTo>
                  <a:pt x="167" y="56"/>
                </a:lnTo>
                <a:lnTo>
                  <a:pt x="191" y="48"/>
                </a:lnTo>
                <a:lnTo>
                  <a:pt x="247" y="48"/>
                </a:lnTo>
                <a:lnTo>
                  <a:pt x="310" y="40"/>
                </a:lnTo>
                <a:lnTo>
                  <a:pt x="374" y="32"/>
                </a:lnTo>
                <a:lnTo>
                  <a:pt x="438" y="16"/>
                </a:lnTo>
                <a:lnTo>
                  <a:pt x="470" y="16"/>
                </a:lnTo>
                <a:lnTo>
                  <a:pt x="501" y="16"/>
                </a:lnTo>
                <a:lnTo>
                  <a:pt x="533" y="8"/>
                </a:lnTo>
                <a:lnTo>
                  <a:pt x="557" y="8"/>
                </a:lnTo>
                <a:lnTo>
                  <a:pt x="581" y="8"/>
                </a:lnTo>
                <a:lnTo>
                  <a:pt x="605" y="8"/>
                </a:lnTo>
                <a:lnTo>
                  <a:pt x="621" y="0"/>
                </a:lnTo>
                <a:lnTo>
                  <a:pt x="645" y="0"/>
                </a:lnTo>
                <a:lnTo>
                  <a:pt x="669" y="0"/>
                </a:lnTo>
                <a:lnTo>
                  <a:pt x="692" y="8"/>
                </a:lnTo>
                <a:lnTo>
                  <a:pt x="708" y="8"/>
                </a:lnTo>
                <a:lnTo>
                  <a:pt x="724" y="16"/>
                </a:lnTo>
                <a:lnTo>
                  <a:pt x="740" y="24"/>
                </a:lnTo>
                <a:lnTo>
                  <a:pt x="756" y="48"/>
                </a:lnTo>
                <a:lnTo>
                  <a:pt x="756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7" name="Freeform 43"/>
          <p:cNvSpPr>
            <a:spLocks/>
          </p:cNvSpPr>
          <p:nvPr/>
        </p:nvSpPr>
        <p:spPr bwMode="auto">
          <a:xfrm>
            <a:off x="7342188" y="3297238"/>
            <a:ext cx="201612" cy="530225"/>
          </a:xfrm>
          <a:custGeom>
            <a:avLst/>
            <a:gdLst/>
            <a:ahLst/>
            <a:cxnLst>
              <a:cxn ang="0">
                <a:pos x="16" y="48"/>
              </a:cxn>
              <a:cxn ang="0">
                <a:pos x="8" y="32"/>
              </a:cxn>
              <a:cxn ang="0">
                <a:pos x="0" y="16"/>
              </a:cxn>
              <a:cxn ang="0">
                <a:pos x="0" y="8"/>
              </a:cxn>
              <a:cxn ang="0">
                <a:pos x="8" y="8"/>
              </a:cxn>
              <a:cxn ang="0">
                <a:pos x="8" y="0"/>
              </a:cxn>
              <a:cxn ang="0">
                <a:pos x="16" y="0"/>
              </a:cxn>
              <a:cxn ang="0">
                <a:pos x="24" y="0"/>
              </a:cxn>
              <a:cxn ang="0">
                <a:pos x="32" y="0"/>
              </a:cxn>
              <a:cxn ang="0">
                <a:pos x="48" y="0"/>
              </a:cxn>
              <a:cxn ang="0">
                <a:pos x="48" y="8"/>
              </a:cxn>
              <a:cxn ang="0">
                <a:pos x="56" y="8"/>
              </a:cxn>
              <a:cxn ang="0">
                <a:pos x="72" y="8"/>
              </a:cxn>
              <a:cxn ang="0">
                <a:pos x="88" y="8"/>
              </a:cxn>
              <a:cxn ang="0">
                <a:pos x="88" y="40"/>
              </a:cxn>
              <a:cxn ang="0">
                <a:pos x="96" y="71"/>
              </a:cxn>
              <a:cxn ang="0">
                <a:pos x="96" y="103"/>
              </a:cxn>
              <a:cxn ang="0">
                <a:pos x="103" y="135"/>
              </a:cxn>
              <a:cxn ang="0">
                <a:pos x="103" y="159"/>
              </a:cxn>
              <a:cxn ang="0">
                <a:pos x="111" y="183"/>
              </a:cxn>
              <a:cxn ang="0">
                <a:pos x="111" y="199"/>
              </a:cxn>
              <a:cxn ang="0">
                <a:pos x="119" y="223"/>
              </a:cxn>
              <a:cxn ang="0">
                <a:pos x="119" y="239"/>
              </a:cxn>
              <a:cxn ang="0">
                <a:pos x="119" y="254"/>
              </a:cxn>
              <a:cxn ang="0">
                <a:pos x="119" y="270"/>
              </a:cxn>
              <a:cxn ang="0">
                <a:pos x="127" y="278"/>
              </a:cxn>
              <a:cxn ang="0">
                <a:pos x="127" y="286"/>
              </a:cxn>
              <a:cxn ang="0">
                <a:pos x="127" y="294"/>
              </a:cxn>
              <a:cxn ang="0">
                <a:pos x="127" y="302"/>
              </a:cxn>
              <a:cxn ang="0">
                <a:pos x="127" y="302"/>
              </a:cxn>
              <a:cxn ang="0">
                <a:pos x="127" y="318"/>
              </a:cxn>
              <a:cxn ang="0">
                <a:pos x="127" y="318"/>
              </a:cxn>
              <a:cxn ang="0">
                <a:pos x="127" y="326"/>
              </a:cxn>
              <a:cxn ang="0">
                <a:pos x="119" y="334"/>
              </a:cxn>
              <a:cxn ang="0">
                <a:pos x="111" y="334"/>
              </a:cxn>
              <a:cxn ang="0">
                <a:pos x="111" y="334"/>
              </a:cxn>
              <a:cxn ang="0">
                <a:pos x="103" y="334"/>
              </a:cxn>
              <a:cxn ang="0">
                <a:pos x="103" y="334"/>
              </a:cxn>
              <a:cxn ang="0">
                <a:pos x="96" y="326"/>
              </a:cxn>
              <a:cxn ang="0">
                <a:pos x="96" y="318"/>
              </a:cxn>
              <a:cxn ang="0">
                <a:pos x="88" y="310"/>
              </a:cxn>
              <a:cxn ang="0">
                <a:pos x="88" y="302"/>
              </a:cxn>
              <a:cxn ang="0">
                <a:pos x="80" y="294"/>
              </a:cxn>
              <a:cxn ang="0">
                <a:pos x="80" y="278"/>
              </a:cxn>
              <a:cxn ang="0">
                <a:pos x="72" y="262"/>
              </a:cxn>
              <a:cxn ang="0">
                <a:pos x="72" y="246"/>
              </a:cxn>
              <a:cxn ang="0">
                <a:pos x="64" y="223"/>
              </a:cxn>
              <a:cxn ang="0">
                <a:pos x="56" y="199"/>
              </a:cxn>
              <a:cxn ang="0">
                <a:pos x="56" y="175"/>
              </a:cxn>
              <a:cxn ang="0">
                <a:pos x="48" y="143"/>
              </a:cxn>
              <a:cxn ang="0">
                <a:pos x="40" y="119"/>
              </a:cxn>
              <a:cxn ang="0">
                <a:pos x="40" y="103"/>
              </a:cxn>
              <a:cxn ang="0">
                <a:pos x="32" y="87"/>
              </a:cxn>
              <a:cxn ang="0">
                <a:pos x="24" y="71"/>
              </a:cxn>
              <a:cxn ang="0">
                <a:pos x="24" y="55"/>
              </a:cxn>
              <a:cxn ang="0">
                <a:pos x="16" y="48"/>
              </a:cxn>
              <a:cxn ang="0">
                <a:pos x="16" y="48"/>
              </a:cxn>
              <a:cxn ang="0">
                <a:pos x="16" y="48"/>
              </a:cxn>
            </a:cxnLst>
            <a:rect l="0" t="0" r="r" b="b"/>
            <a:pathLst>
              <a:path w="127" h="334">
                <a:moveTo>
                  <a:pt x="16" y="48"/>
                </a:moveTo>
                <a:lnTo>
                  <a:pt x="8" y="32"/>
                </a:lnTo>
                <a:lnTo>
                  <a:pt x="0" y="16"/>
                </a:lnTo>
                <a:lnTo>
                  <a:pt x="0" y="8"/>
                </a:lnTo>
                <a:lnTo>
                  <a:pt x="8" y="8"/>
                </a:lnTo>
                <a:lnTo>
                  <a:pt x="8" y="0"/>
                </a:lnTo>
                <a:lnTo>
                  <a:pt x="16" y="0"/>
                </a:lnTo>
                <a:lnTo>
                  <a:pt x="24" y="0"/>
                </a:lnTo>
                <a:lnTo>
                  <a:pt x="32" y="0"/>
                </a:lnTo>
                <a:lnTo>
                  <a:pt x="48" y="0"/>
                </a:lnTo>
                <a:lnTo>
                  <a:pt x="48" y="8"/>
                </a:lnTo>
                <a:lnTo>
                  <a:pt x="56" y="8"/>
                </a:lnTo>
                <a:lnTo>
                  <a:pt x="72" y="8"/>
                </a:lnTo>
                <a:lnTo>
                  <a:pt x="88" y="8"/>
                </a:lnTo>
                <a:lnTo>
                  <a:pt x="88" y="40"/>
                </a:lnTo>
                <a:lnTo>
                  <a:pt x="96" y="71"/>
                </a:lnTo>
                <a:lnTo>
                  <a:pt x="96" y="103"/>
                </a:lnTo>
                <a:lnTo>
                  <a:pt x="103" y="135"/>
                </a:lnTo>
                <a:lnTo>
                  <a:pt x="103" y="159"/>
                </a:lnTo>
                <a:lnTo>
                  <a:pt x="111" y="183"/>
                </a:lnTo>
                <a:lnTo>
                  <a:pt x="111" y="199"/>
                </a:lnTo>
                <a:lnTo>
                  <a:pt x="119" y="223"/>
                </a:lnTo>
                <a:lnTo>
                  <a:pt x="119" y="239"/>
                </a:lnTo>
                <a:lnTo>
                  <a:pt x="119" y="254"/>
                </a:lnTo>
                <a:lnTo>
                  <a:pt x="119" y="270"/>
                </a:lnTo>
                <a:lnTo>
                  <a:pt x="127" y="278"/>
                </a:lnTo>
                <a:lnTo>
                  <a:pt x="127" y="286"/>
                </a:lnTo>
                <a:lnTo>
                  <a:pt x="127" y="294"/>
                </a:lnTo>
                <a:lnTo>
                  <a:pt x="127" y="302"/>
                </a:lnTo>
                <a:lnTo>
                  <a:pt x="127" y="302"/>
                </a:lnTo>
                <a:lnTo>
                  <a:pt x="127" y="318"/>
                </a:lnTo>
                <a:lnTo>
                  <a:pt x="127" y="318"/>
                </a:lnTo>
                <a:lnTo>
                  <a:pt x="127" y="326"/>
                </a:lnTo>
                <a:lnTo>
                  <a:pt x="119" y="334"/>
                </a:lnTo>
                <a:lnTo>
                  <a:pt x="111" y="334"/>
                </a:lnTo>
                <a:lnTo>
                  <a:pt x="111" y="334"/>
                </a:lnTo>
                <a:lnTo>
                  <a:pt x="103" y="334"/>
                </a:lnTo>
                <a:lnTo>
                  <a:pt x="103" y="334"/>
                </a:lnTo>
                <a:lnTo>
                  <a:pt x="96" y="326"/>
                </a:lnTo>
                <a:lnTo>
                  <a:pt x="96" y="318"/>
                </a:lnTo>
                <a:lnTo>
                  <a:pt x="88" y="310"/>
                </a:lnTo>
                <a:lnTo>
                  <a:pt x="88" y="302"/>
                </a:lnTo>
                <a:lnTo>
                  <a:pt x="80" y="294"/>
                </a:lnTo>
                <a:lnTo>
                  <a:pt x="80" y="278"/>
                </a:lnTo>
                <a:lnTo>
                  <a:pt x="72" y="262"/>
                </a:lnTo>
                <a:lnTo>
                  <a:pt x="72" y="246"/>
                </a:lnTo>
                <a:lnTo>
                  <a:pt x="64" y="223"/>
                </a:lnTo>
                <a:lnTo>
                  <a:pt x="56" y="199"/>
                </a:lnTo>
                <a:lnTo>
                  <a:pt x="56" y="175"/>
                </a:lnTo>
                <a:lnTo>
                  <a:pt x="48" y="143"/>
                </a:lnTo>
                <a:lnTo>
                  <a:pt x="40" y="119"/>
                </a:lnTo>
                <a:lnTo>
                  <a:pt x="40" y="103"/>
                </a:lnTo>
                <a:lnTo>
                  <a:pt x="32" y="87"/>
                </a:lnTo>
                <a:lnTo>
                  <a:pt x="24" y="71"/>
                </a:lnTo>
                <a:lnTo>
                  <a:pt x="24" y="55"/>
                </a:lnTo>
                <a:lnTo>
                  <a:pt x="16" y="48"/>
                </a:lnTo>
                <a:lnTo>
                  <a:pt x="16" y="48"/>
                </a:lnTo>
                <a:lnTo>
                  <a:pt x="16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" name="Freeform 45"/>
          <p:cNvSpPr>
            <a:spLocks/>
          </p:cNvSpPr>
          <p:nvPr/>
        </p:nvSpPr>
        <p:spPr bwMode="auto">
          <a:xfrm>
            <a:off x="7594600" y="3460750"/>
            <a:ext cx="430213" cy="101600"/>
          </a:xfrm>
          <a:custGeom>
            <a:avLst/>
            <a:gdLst/>
            <a:ahLst/>
            <a:cxnLst>
              <a:cxn ang="0">
                <a:pos x="167" y="48"/>
              </a:cxn>
              <a:cxn ang="0">
                <a:pos x="143" y="48"/>
              </a:cxn>
              <a:cxn ang="0">
                <a:pos x="120" y="56"/>
              </a:cxn>
              <a:cxn ang="0">
                <a:pos x="104" y="56"/>
              </a:cxn>
              <a:cxn ang="0">
                <a:pos x="88" y="64"/>
              </a:cxn>
              <a:cxn ang="0">
                <a:pos x="72" y="64"/>
              </a:cxn>
              <a:cxn ang="0">
                <a:pos x="56" y="64"/>
              </a:cxn>
              <a:cxn ang="0">
                <a:pos x="48" y="64"/>
              </a:cxn>
              <a:cxn ang="0">
                <a:pos x="48" y="64"/>
              </a:cxn>
              <a:cxn ang="0">
                <a:pos x="32" y="64"/>
              </a:cxn>
              <a:cxn ang="0">
                <a:pos x="16" y="56"/>
              </a:cxn>
              <a:cxn ang="0">
                <a:pos x="8" y="56"/>
              </a:cxn>
              <a:cxn ang="0">
                <a:pos x="8" y="48"/>
              </a:cxn>
              <a:cxn ang="0">
                <a:pos x="0" y="48"/>
              </a:cxn>
              <a:cxn ang="0">
                <a:pos x="0" y="40"/>
              </a:cxn>
              <a:cxn ang="0">
                <a:pos x="48" y="32"/>
              </a:cxn>
              <a:cxn ang="0">
                <a:pos x="88" y="24"/>
              </a:cxn>
              <a:cxn ang="0">
                <a:pos x="120" y="16"/>
              </a:cxn>
              <a:cxn ang="0">
                <a:pos x="151" y="8"/>
              </a:cxn>
              <a:cxn ang="0">
                <a:pos x="175" y="8"/>
              </a:cxn>
              <a:cxn ang="0">
                <a:pos x="191" y="0"/>
              </a:cxn>
              <a:cxn ang="0">
                <a:pos x="207" y="0"/>
              </a:cxn>
              <a:cxn ang="0">
                <a:pos x="215" y="0"/>
              </a:cxn>
              <a:cxn ang="0">
                <a:pos x="231" y="0"/>
              </a:cxn>
              <a:cxn ang="0">
                <a:pos x="255" y="0"/>
              </a:cxn>
              <a:cxn ang="0">
                <a:pos x="255" y="8"/>
              </a:cxn>
              <a:cxn ang="0">
                <a:pos x="263" y="8"/>
              </a:cxn>
              <a:cxn ang="0">
                <a:pos x="263" y="16"/>
              </a:cxn>
              <a:cxn ang="0">
                <a:pos x="271" y="16"/>
              </a:cxn>
              <a:cxn ang="0">
                <a:pos x="263" y="24"/>
              </a:cxn>
              <a:cxn ang="0">
                <a:pos x="263" y="24"/>
              </a:cxn>
              <a:cxn ang="0">
                <a:pos x="255" y="24"/>
              </a:cxn>
              <a:cxn ang="0">
                <a:pos x="239" y="32"/>
              </a:cxn>
              <a:cxn ang="0">
                <a:pos x="223" y="32"/>
              </a:cxn>
              <a:cxn ang="0">
                <a:pos x="207" y="40"/>
              </a:cxn>
              <a:cxn ang="0">
                <a:pos x="191" y="40"/>
              </a:cxn>
              <a:cxn ang="0">
                <a:pos x="167" y="48"/>
              </a:cxn>
              <a:cxn ang="0">
                <a:pos x="167" y="48"/>
              </a:cxn>
            </a:cxnLst>
            <a:rect l="0" t="0" r="r" b="b"/>
            <a:pathLst>
              <a:path w="271" h="64">
                <a:moveTo>
                  <a:pt x="167" y="48"/>
                </a:moveTo>
                <a:lnTo>
                  <a:pt x="143" y="48"/>
                </a:lnTo>
                <a:lnTo>
                  <a:pt x="120" y="56"/>
                </a:lnTo>
                <a:lnTo>
                  <a:pt x="104" y="56"/>
                </a:lnTo>
                <a:lnTo>
                  <a:pt x="88" y="64"/>
                </a:lnTo>
                <a:lnTo>
                  <a:pt x="72" y="64"/>
                </a:lnTo>
                <a:lnTo>
                  <a:pt x="56" y="64"/>
                </a:lnTo>
                <a:lnTo>
                  <a:pt x="48" y="64"/>
                </a:lnTo>
                <a:lnTo>
                  <a:pt x="48" y="64"/>
                </a:lnTo>
                <a:lnTo>
                  <a:pt x="32" y="64"/>
                </a:lnTo>
                <a:lnTo>
                  <a:pt x="16" y="56"/>
                </a:lnTo>
                <a:lnTo>
                  <a:pt x="8" y="56"/>
                </a:lnTo>
                <a:lnTo>
                  <a:pt x="8" y="48"/>
                </a:lnTo>
                <a:lnTo>
                  <a:pt x="0" y="48"/>
                </a:lnTo>
                <a:lnTo>
                  <a:pt x="0" y="40"/>
                </a:lnTo>
                <a:lnTo>
                  <a:pt x="48" y="32"/>
                </a:lnTo>
                <a:lnTo>
                  <a:pt x="88" y="24"/>
                </a:lnTo>
                <a:lnTo>
                  <a:pt x="120" y="16"/>
                </a:lnTo>
                <a:lnTo>
                  <a:pt x="151" y="8"/>
                </a:lnTo>
                <a:lnTo>
                  <a:pt x="175" y="8"/>
                </a:lnTo>
                <a:lnTo>
                  <a:pt x="191" y="0"/>
                </a:lnTo>
                <a:lnTo>
                  <a:pt x="207" y="0"/>
                </a:lnTo>
                <a:lnTo>
                  <a:pt x="215" y="0"/>
                </a:lnTo>
                <a:lnTo>
                  <a:pt x="231" y="0"/>
                </a:lnTo>
                <a:lnTo>
                  <a:pt x="255" y="0"/>
                </a:lnTo>
                <a:lnTo>
                  <a:pt x="255" y="8"/>
                </a:lnTo>
                <a:lnTo>
                  <a:pt x="263" y="8"/>
                </a:lnTo>
                <a:lnTo>
                  <a:pt x="263" y="16"/>
                </a:lnTo>
                <a:lnTo>
                  <a:pt x="271" y="16"/>
                </a:lnTo>
                <a:lnTo>
                  <a:pt x="263" y="24"/>
                </a:lnTo>
                <a:lnTo>
                  <a:pt x="263" y="24"/>
                </a:lnTo>
                <a:lnTo>
                  <a:pt x="255" y="24"/>
                </a:lnTo>
                <a:lnTo>
                  <a:pt x="239" y="32"/>
                </a:lnTo>
                <a:lnTo>
                  <a:pt x="223" y="32"/>
                </a:lnTo>
                <a:lnTo>
                  <a:pt x="207" y="40"/>
                </a:lnTo>
                <a:lnTo>
                  <a:pt x="191" y="40"/>
                </a:lnTo>
                <a:lnTo>
                  <a:pt x="167" y="48"/>
                </a:lnTo>
                <a:lnTo>
                  <a:pt x="167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9" name="Freeform 47"/>
          <p:cNvSpPr>
            <a:spLocks/>
          </p:cNvSpPr>
          <p:nvPr/>
        </p:nvSpPr>
        <p:spPr bwMode="auto">
          <a:xfrm>
            <a:off x="7505700" y="3687763"/>
            <a:ext cx="582613" cy="114300"/>
          </a:xfrm>
          <a:custGeom>
            <a:avLst/>
            <a:gdLst/>
            <a:ahLst/>
            <a:cxnLst>
              <a:cxn ang="0">
                <a:pos x="367" y="32"/>
              </a:cxn>
              <a:cxn ang="0">
                <a:pos x="335" y="40"/>
              </a:cxn>
              <a:cxn ang="0">
                <a:pos x="287" y="40"/>
              </a:cxn>
              <a:cxn ang="0">
                <a:pos x="231" y="48"/>
              </a:cxn>
              <a:cxn ang="0">
                <a:pos x="176" y="56"/>
              </a:cxn>
              <a:cxn ang="0">
                <a:pos x="144" y="56"/>
              </a:cxn>
              <a:cxn ang="0">
                <a:pos x="112" y="64"/>
              </a:cxn>
              <a:cxn ang="0">
                <a:pos x="88" y="64"/>
              </a:cxn>
              <a:cxn ang="0">
                <a:pos x="64" y="64"/>
              </a:cxn>
              <a:cxn ang="0">
                <a:pos x="48" y="72"/>
              </a:cxn>
              <a:cxn ang="0">
                <a:pos x="32" y="72"/>
              </a:cxn>
              <a:cxn ang="0">
                <a:pos x="16" y="72"/>
              </a:cxn>
              <a:cxn ang="0">
                <a:pos x="0" y="72"/>
              </a:cxn>
              <a:cxn ang="0">
                <a:pos x="0" y="40"/>
              </a:cxn>
              <a:cxn ang="0">
                <a:pos x="64" y="32"/>
              </a:cxn>
              <a:cxn ang="0">
                <a:pos x="128" y="24"/>
              </a:cxn>
              <a:cxn ang="0">
                <a:pos x="176" y="16"/>
              </a:cxn>
              <a:cxn ang="0">
                <a:pos x="231" y="16"/>
              </a:cxn>
              <a:cxn ang="0">
                <a:pos x="271" y="8"/>
              </a:cxn>
              <a:cxn ang="0">
                <a:pos x="311" y="0"/>
              </a:cxn>
              <a:cxn ang="0">
                <a:pos x="343" y="0"/>
              </a:cxn>
              <a:cxn ang="0">
                <a:pos x="367" y="0"/>
              </a:cxn>
              <a:cxn ang="0">
                <a:pos x="367" y="32"/>
              </a:cxn>
              <a:cxn ang="0">
                <a:pos x="367" y="32"/>
              </a:cxn>
            </a:cxnLst>
            <a:rect l="0" t="0" r="r" b="b"/>
            <a:pathLst>
              <a:path w="367" h="72">
                <a:moveTo>
                  <a:pt x="367" y="32"/>
                </a:moveTo>
                <a:lnTo>
                  <a:pt x="335" y="40"/>
                </a:lnTo>
                <a:lnTo>
                  <a:pt x="287" y="40"/>
                </a:lnTo>
                <a:lnTo>
                  <a:pt x="231" y="48"/>
                </a:lnTo>
                <a:lnTo>
                  <a:pt x="176" y="56"/>
                </a:lnTo>
                <a:lnTo>
                  <a:pt x="144" y="56"/>
                </a:lnTo>
                <a:lnTo>
                  <a:pt x="112" y="64"/>
                </a:lnTo>
                <a:lnTo>
                  <a:pt x="88" y="64"/>
                </a:lnTo>
                <a:lnTo>
                  <a:pt x="64" y="64"/>
                </a:lnTo>
                <a:lnTo>
                  <a:pt x="48" y="72"/>
                </a:lnTo>
                <a:lnTo>
                  <a:pt x="32" y="72"/>
                </a:lnTo>
                <a:lnTo>
                  <a:pt x="16" y="72"/>
                </a:lnTo>
                <a:lnTo>
                  <a:pt x="0" y="72"/>
                </a:lnTo>
                <a:lnTo>
                  <a:pt x="0" y="40"/>
                </a:lnTo>
                <a:lnTo>
                  <a:pt x="64" y="32"/>
                </a:lnTo>
                <a:lnTo>
                  <a:pt x="128" y="24"/>
                </a:lnTo>
                <a:lnTo>
                  <a:pt x="176" y="16"/>
                </a:lnTo>
                <a:lnTo>
                  <a:pt x="231" y="16"/>
                </a:lnTo>
                <a:lnTo>
                  <a:pt x="271" y="8"/>
                </a:lnTo>
                <a:lnTo>
                  <a:pt x="311" y="0"/>
                </a:lnTo>
                <a:lnTo>
                  <a:pt x="343" y="0"/>
                </a:lnTo>
                <a:lnTo>
                  <a:pt x="367" y="0"/>
                </a:lnTo>
                <a:lnTo>
                  <a:pt x="367" y="32"/>
                </a:lnTo>
                <a:lnTo>
                  <a:pt x="367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2" name="Freeform 46"/>
          <p:cNvSpPr>
            <a:spLocks/>
          </p:cNvSpPr>
          <p:nvPr/>
        </p:nvSpPr>
        <p:spPr bwMode="auto">
          <a:xfrm>
            <a:off x="7799388" y="3967163"/>
            <a:ext cx="744537" cy="163512"/>
          </a:xfrm>
          <a:custGeom>
            <a:avLst/>
            <a:gdLst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152 w 10000"/>
              <a:gd name="connsiteY97" fmla="*/ 0 h 10000"/>
              <a:gd name="connsiteX98" fmla="*/ 152 w 10000"/>
              <a:gd name="connsiteY98" fmla="*/ 0 h 10000"/>
              <a:gd name="connsiteX99" fmla="*/ 457 w 10000"/>
              <a:gd name="connsiteY99" fmla="*/ 0 h 10000"/>
              <a:gd name="connsiteX100" fmla="*/ 762 w 10000"/>
              <a:gd name="connsiteY100" fmla="*/ 0 h 10000"/>
              <a:gd name="connsiteX101" fmla="*/ 1067 w 10000"/>
              <a:gd name="connsiteY101" fmla="*/ 106 h 10000"/>
              <a:gd name="connsiteX102" fmla="*/ 1352 w 10000"/>
              <a:gd name="connsiteY102" fmla="*/ 212 h 10000"/>
              <a:gd name="connsiteX103" fmla="*/ 1657 w 10000"/>
              <a:gd name="connsiteY103" fmla="*/ 317 h 10000"/>
              <a:gd name="connsiteX104" fmla="*/ 1810 w 10000"/>
              <a:gd name="connsiteY104" fmla="*/ 423 h 10000"/>
              <a:gd name="connsiteX105" fmla="*/ 1962 w 10000"/>
              <a:gd name="connsiteY105" fmla="*/ 423 h 10000"/>
              <a:gd name="connsiteX106" fmla="*/ 1962 w 10000"/>
              <a:gd name="connsiteY106" fmla="*/ 635 h 10000"/>
              <a:gd name="connsiteX107" fmla="*/ 1810 w 10000"/>
              <a:gd name="connsiteY107" fmla="*/ 847 h 10000"/>
              <a:gd name="connsiteX108" fmla="*/ 1810 w 10000"/>
              <a:gd name="connsiteY108" fmla="*/ 952 h 10000"/>
              <a:gd name="connsiteX109" fmla="*/ 1810 w 10000"/>
              <a:gd name="connsiteY109" fmla="*/ 1164 h 10000"/>
              <a:gd name="connsiteX110" fmla="*/ 1657 w 10000"/>
              <a:gd name="connsiteY110" fmla="*/ 1362 h 10000"/>
              <a:gd name="connsiteX111" fmla="*/ 1657 w 10000"/>
              <a:gd name="connsiteY111" fmla="*/ 1574 h 10000"/>
              <a:gd name="connsiteX112" fmla="*/ 1657 w 10000"/>
              <a:gd name="connsiteY112" fmla="*/ 1892 h 10000"/>
              <a:gd name="connsiteX113" fmla="*/ 1657 w 10000"/>
              <a:gd name="connsiteY113" fmla="*/ 2315 h 10000"/>
              <a:gd name="connsiteX114" fmla="*/ 1505 w 10000"/>
              <a:gd name="connsiteY114" fmla="*/ 2844 h 10000"/>
              <a:gd name="connsiteX115" fmla="*/ 1505 w 10000"/>
              <a:gd name="connsiteY115" fmla="*/ 3373 h 10000"/>
              <a:gd name="connsiteX116" fmla="*/ 1505 w 10000"/>
              <a:gd name="connsiteY116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152 w 10000"/>
              <a:gd name="connsiteY97" fmla="*/ 0 h 10000"/>
              <a:gd name="connsiteX98" fmla="*/ 457 w 10000"/>
              <a:gd name="connsiteY98" fmla="*/ 0 h 10000"/>
              <a:gd name="connsiteX99" fmla="*/ 762 w 10000"/>
              <a:gd name="connsiteY99" fmla="*/ 0 h 10000"/>
              <a:gd name="connsiteX100" fmla="*/ 1067 w 10000"/>
              <a:gd name="connsiteY100" fmla="*/ 106 h 10000"/>
              <a:gd name="connsiteX101" fmla="*/ 1352 w 10000"/>
              <a:gd name="connsiteY101" fmla="*/ 212 h 10000"/>
              <a:gd name="connsiteX102" fmla="*/ 1657 w 10000"/>
              <a:gd name="connsiteY102" fmla="*/ 317 h 10000"/>
              <a:gd name="connsiteX103" fmla="*/ 1810 w 10000"/>
              <a:gd name="connsiteY103" fmla="*/ 423 h 10000"/>
              <a:gd name="connsiteX104" fmla="*/ 1962 w 10000"/>
              <a:gd name="connsiteY104" fmla="*/ 423 h 10000"/>
              <a:gd name="connsiteX105" fmla="*/ 1962 w 10000"/>
              <a:gd name="connsiteY105" fmla="*/ 635 h 10000"/>
              <a:gd name="connsiteX106" fmla="*/ 1810 w 10000"/>
              <a:gd name="connsiteY106" fmla="*/ 847 h 10000"/>
              <a:gd name="connsiteX107" fmla="*/ 1810 w 10000"/>
              <a:gd name="connsiteY107" fmla="*/ 952 h 10000"/>
              <a:gd name="connsiteX108" fmla="*/ 1810 w 10000"/>
              <a:gd name="connsiteY108" fmla="*/ 1164 h 10000"/>
              <a:gd name="connsiteX109" fmla="*/ 1657 w 10000"/>
              <a:gd name="connsiteY109" fmla="*/ 1362 h 10000"/>
              <a:gd name="connsiteX110" fmla="*/ 1657 w 10000"/>
              <a:gd name="connsiteY110" fmla="*/ 1574 h 10000"/>
              <a:gd name="connsiteX111" fmla="*/ 1657 w 10000"/>
              <a:gd name="connsiteY111" fmla="*/ 1892 h 10000"/>
              <a:gd name="connsiteX112" fmla="*/ 1657 w 10000"/>
              <a:gd name="connsiteY112" fmla="*/ 2315 h 10000"/>
              <a:gd name="connsiteX113" fmla="*/ 1505 w 10000"/>
              <a:gd name="connsiteY113" fmla="*/ 2844 h 10000"/>
              <a:gd name="connsiteX114" fmla="*/ 1505 w 10000"/>
              <a:gd name="connsiteY114" fmla="*/ 3373 h 10000"/>
              <a:gd name="connsiteX115" fmla="*/ 1505 w 10000"/>
              <a:gd name="connsiteY115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457 w 10000"/>
              <a:gd name="connsiteY97" fmla="*/ 0 h 10000"/>
              <a:gd name="connsiteX98" fmla="*/ 762 w 10000"/>
              <a:gd name="connsiteY98" fmla="*/ 0 h 10000"/>
              <a:gd name="connsiteX99" fmla="*/ 1067 w 10000"/>
              <a:gd name="connsiteY99" fmla="*/ 106 h 10000"/>
              <a:gd name="connsiteX100" fmla="*/ 1352 w 10000"/>
              <a:gd name="connsiteY100" fmla="*/ 212 h 10000"/>
              <a:gd name="connsiteX101" fmla="*/ 1657 w 10000"/>
              <a:gd name="connsiteY101" fmla="*/ 317 h 10000"/>
              <a:gd name="connsiteX102" fmla="*/ 1810 w 10000"/>
              <a:gd name="connsiteY102" fmla="*/ 423 h 10000"/>
              <a:gd name="connsiteX103" fmla="*/ 1962 w 10000"/>
              <a:gd name="connsiteY103" fmla="*/ 423 h 10000"/>
              <a:gd name="connsiteX104" fmla="*/ 1962 w 10000"/>
              <a:gd name="connsiteY104" fmla="*/ 635 h 10000"/>
              <a:gd name="connsiteX105" fmla="*/ 1810 w 10000"/>
              <a:gd name="connsiteY105" fmla="*/ 847 h 10000"/>
              <a:gd name="connsiteX106" fmla="*/ 1810 w 10000"/>
              <a:gd name="connsiteY106" fmla="*/ 952 h 10000"/>
              <a:gd name="connsiteX107" fmla="*/ 1810 w 10000"/>
              <a:gd name="connsiteY107" fmla="*/ 1164 h 10000"/>
              <a:gd name="connsiteX108" fmla="*/ 1657 w 10000"/>
              <a:gd name="connsiteY108" fmla="*/ 1362 h 10000"/>
              <a:gd name="connsiteX109" fmla="*/ 1657 w 10000"/>
              <a:gd name="connsiteY109" fmla="*/ 1574 h 10000"/>
              <a:gd name="connsiteX110" fmla="*/ 1657 w 10000"/>
              <a:gd name="connsiteY110" fmla="*/ 1892 h 10000"/>
              <a:gd name="connsiteX111" fmla="*/ 1657 w 10000"/>
              <a:gd name="connsiteY111" fmla="*/ 2315 h 10000"/>
              <a:gd name="connsiteX112" fmla="*/ 1505 w 10000"/>
              <a:gd name="connsiteY112" fmla="*/ 2844 h 10000"/>
              <a:gd name="connsiteX113" fmla="*/ 1505 w 10000"/>
              <a:gd name="connsiteY113" fmla="*/ 3373 h 10000"/>
              <a:gd name="connsiteX114" fmla="*/ 1505 w 10000"/>
              <a:gd name="connsiteY114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457 w 10000"/>
              <a:gd name="connsiteY96" fmla="*/ 0 h 10000"/>
              <a:gd name="connsiteX97" fmla="*/ 762 w 10000"/>
              <a:gd name="connsiteY97" fmla="*/ 0 h 10000"/>
              <a:gd name="connsiteX98" fmla="*/ 1067 w 10000"/>
              <a:gd name="connsiteY98" fmla="*/ 106 h 10000"/>
              <a:gd name="connsiteX99" fmla="*/ 1352 w 10000"/>
              <a:gd name="connsiteY99" fmla="*/ 212 h 10000"/>
              <a:gd name="connsiteX100" fmla="*/ 1657 w 10000"/>
              <a:gd name="connsiteY100" fmla="*/ 317 h 10000"/>
              <a:gd name="connsiteX101" fmla="*/ 1810 w 10000"/>
              <a:gd name="connsiteY101" fmla="*/ 423 h 10000"/>
              <a:gd name="connsiteX102" fmla="*/ 1962 w 10000"/>
              <a:gd name="connsiteY102" fmla="*/ 423 h 10000"/>
              <a:gd name="connsiteX103" fmla="*/ 1962 w 10000"/>
              <a:gd name="connsiteY103" fmla="*/ 635 h 10000"/>
              <a:gd name="connsiteX104" fmla="*/ 1810 w 10000"/>
              <a:gd name="connsiteY104" fmla="*/ 847 h 10000"/>
              <a:gd name="connsiteX105" fmla="*/ 1810 w 10000"/>
              <a:gd name="connsiteY105" fmla="*/ 952 h 10000"/>
              <a:gd name="connsiteX106" fmla="*/ 1810 w 10000"/>
              <a:gd name="connsiteY106" fmla="*/ 1164 h 10000"/>
              <a:gd name="connsiteX107" fmla="*/ 1657 w 10000"/>
              <a:gd name="connsiteY107" fmla="*/ 1362 h 10000"/>
              <a:gd name="connsiteX108" fmla="*/ 1657 w 10000"/>
              <a:gd name="connsiteY108" fmla="*/ 1574 h 10000"/>
              <a:gd name="connsiteX109" fmla="*/ 1657 w 10000"/>
              <a:gd name="connsiteY109" fmla="*/ 1892 h 10000"/>
              <a:gd name="connsiteX110" fmla="*/ 1657 w 10000"/>
              <a:gd name="connsiteY110" fmla="*/ 2315 h 10000"/>
              <a:gd name="connsiteX111" fmla="*/ 1505 w 10000"/>
              <a:gd name="connsiteY111" fmla="*/ 2844 h 10000"/>
              <a:gd name="connsiteX112" fmla="*/ 1505 w 10000"/>
              <a:gd name="connsiteY112" fmla="*/ 3373 h 10000"/>
              <a:gd name="connsiteX113" fmla="*/ 1505 w 10000"/>
              <a:gd name="connsiteY113" fmla="*/ 3373 h 10000"/>
              <a:gd name="connsiteX0" fmla="*/ 1378 w 9873"/>
              <a:gd name="connsiteY0" fmla="*/ 3373 h 10000"/>
              <a:gd name="connsiteX1" fmla="*/ 1378 w 9873"/>
              <a:gd name="connsiteY1" fmla="*/ 3889 h 10000"/>
              <a:gd name="connsiteX2" fmla="*/ 1378 w 9873"/>
              <a:gd name="connsiteY2" fmla="*/ 4312 h 10000"/>
              <a:gd name="connsiteX3" fmla="*/ 1378 w 9873"/>
              <a:gd name="connsiteY3" fmla="*/ 4735 h 10000"/>
              <a:gd name="connsiteX4" fmla="*/ 1378 w 9873"/>
              <a:gd name="connsiteY4" fmla="*/ 5159 h 10000"/>
              <a:gd name="connsiteX5" fmla="*/ 1378 w 9873"/>
              <a:gd name="connsiteY5" fmla="*/ 5582 h 10000"/>
              <a:gd name="connsiteX6" fmla="*/ 1378 w 9873"/>
              <a:gd name="connsiteY6" fmla="*/ 5899 h 10000"/>
              <a:gd name="connsiteX7" fmla="*/ 1378 w 9873"/>
              <a:gd name="connsiteY7" fmla="*/ 6217 h 10000"/>
              <a:gd name="connsiteX8" fmla="*/ 1378 w 9873"/>
              <a:gd name="connsiteY8" fmla="*/ 6415 h 10000"/>
              <a:gd name="connsiteX9" fmla="*/ 1225 w 9873"/>
              <a:gd name="connsiteY9" fmla="*/ 6944 h 10000"/>
              <a:gd name="connsiteX10" fmla="*/ 1225 w 9873"/>
              <a:gd name="connsiteY10" fmla="*/ 7368 h 10000"/>
              <a:gd name="connsiteX11" fmla="*/ 1378 w 9873"/>
              <a:gd name="connsiteY11" fmla="*/ 7685 h 10000"/>
              <a:gd name="connsiteX12" fmla="*/ 1378 w 9873"/>
              <a:gd name="connsiteY12" fmla="*/ 8003 h 10000"/>
              <a:gd name="connsiteX13" fmla="*/ 1530 w 9873"/>
              <a:gd name="connsiteY13" fmla="*/ 8320 h 10000"/>
              <a:gd name="connsiteX14" fmla="*/ 1683 w 9873"/>
              <a:gd name="connsiteY14" fmla="*/ 8638 h 10000"/>
              <a:gd name="connsiteX15" fmla="*/ 1835 w 9873"/>
              <a:gd name="connsiteY15" fmla="*/ 8836 h 10000"/>
              <a:gd name="connsiteX16" fmla="*/ 2140 w 9873"/>
              <a:gd name="connsiteY16" fmla="*/ 8942 h 10000"/>
              <a:gd name="connsiteX17" fmla="*/ 2444 w 9873"/>
              <a:gd name="connsiteY17" fmla="*/ 9048 h 10000"/>
              <a:gd name="connsiteX18" fmla="*/ 2902 w 9873"/>
              <a:gd name="connsiteY18" fmla="*/ 9153 h 10000"/>
              <a:gd name="connsiteX19" fmla="*/ 3511 w 9873"/>
              <a:gd name="connsiteY19" fmla="*/ 9259 h 10000"/>
              <a:gd name="connsiteX20" fmla="*/ 4121 w 9873"/>
              <a:gd name="connsiteY20" fmla="*/ 9259 h 10000"/>
              <a:gd name="connsiteX21" fmla="*/ 4711 w 9873"/>
              <a:gd name="connsiteY21" fmla="*/ 9259 h 10000"/>
              <a:gd name="connsiteX22" fmla="*/ 5321 w 9873"/>
              <a:gd name="connsiteY22" fmla="*/ 9259 h 10000"/>
              <a:gd name="connsiteX23" fmla="*/ 5778 w 9873"/>
              <a:gd name="connsiteY23" fmla="*/ 9259 h 10000"/>
              <a:gd name="connsiteX24" fmla="*/ 6235 w 9873"/>
              <a:gd name="connsiteY24" fmla="*/ 9153 h 10000"/>
              <a:gd name="connsiteX25" fmla="*/ 6997 w 9873"/>
              <a:gd name="connsiteY25" fmla="*/ 9048 h 10000"/>
              <a:gd name="connsiteX26" fmla="*/ 7606 w 9873"/>
              <a:gd name="connsiteY26" fmla="*/ 8942 h 10000"/>
              <a:gd name="connsiteX27" fmla="*/ 7759 w 9873"/>
              <a:gd name="connsiteY27" fmla="*/ 8836 h 10000"/>
              <a:gd name="connsiteX28" fmla="*/ 7911 w 9873"/>
              <a:gd name="connsiteY28" fmla="*/ 8743 h 10000"/>
              <a:gd name="connsiteX29" fmla="*/ 8063 w 9873"/>
              <a:gd name="connsiteY29" fmla="*/ 8638 h 10000"/>
              <a:gd name="connsiteX30" fmla="*/ 8216 w 9873"/>
              <a:gd name="connsiteY30" fmla="*/ 8532 h 10000"/>
              <a:gd name="connsiteX31" fmla="*/ 8349 w 9873"/>
              <a:gd name="connsiteY31" fmla="*/ 8108 h 10000"/>
              <a:gd name="connsiteX32" fmla="*/ 8502 w 9873"/>
              <a:gd name="connsiteY32" fmla="*/ 7685 h 10000"/>
              <a:gd name="connsiteX33" fmla="*/ 8654 w 9873"/>
              <a:gd name="connsiteY33" fmla="*/ 7474 h 10000"/>
              <a:gd name="connsiteX34" fmla="*/ 8654 w 9873"/>
              <a:gd name="connsiteY34" fmla="*/ 7262 h 10000"/>
              <a:gd name="connsiteX35" fmla="*/ 8654 w 9873"/>
              <a:gd name="connsiteY35" fmla="*/ 7050 h 10000"/>
              <a:gd name="connsiteX36" fmla="*/ 8654 w 9873"/>
              <a:gd name="connsiteY36" fmla="*/ 6944 h 10000"/>
              <a:gd name="connsiteX37" fmla="*/ 8806 w 9873"/>
              <a:gd name="connsiteY37" fmla="*/ 6839 h 10000"/>
              <a:gd name="connsiteX38" fmla="*/ 8806 w 9873"/>
              <a:gd name="connsiteY38" fmla="*/ 6733 h 10000"/>
              <a:gd name="connsiteX39" fmla="*/ 8806 w 9873"/>
              <a:gd name="connsiteY39" fmla="*/ 6733 h 10000"/>
              <a:gd name="connsiteX40" fmla="*/ 8959 w 9873"/>
              <a:gd name="connsiteY40" fmla="*/ 6733 h 10000"/>
              <a:gd name="connsiteX41" fmla="*/ 9111 w 9873"/>
              <a:gd name="connsiteY41" fmla="*/ 6733 h 10000"/>
              <a:gd name="connsiteX42" fmla="*/ 9111 w 9873"/>
              <a:gd name="connsiteY42" fmla="*/ 6839 h 10000"/>
              <a:gd name="connsiteX43" fmla="*/ 9263 w 9873"/>
              <a:gd name="connsiteY43" fmla="*/ 6944 h 10000"/>
              <a:gd name="connsiteX44" fmla="*/ 9263 w 9873"/>
              <a:gd name="connsiteY44" fmla="*/ 7156 h 10000"/>
              <a:gd name="connsiteX45" fmla="*/ 9263 w 9873"/>
              <a:gd name="connsiteY45" fmla="*/ 7262 h 10000"/>
              <a:gd name="connsiteX46" fmla="*/ 9263 w 9873"/>
              <a:gd name="connsiteY46" fmla="*/ 7474 h 10000"/>
              <a:gd name="connsiteX47" fmla="*/ 9416 w 9873"/>
              <a:gd name="connsiteY47" fmla="*/ 7897 h 10000"/>
              <a:gd name="connsiteX48" fmla="*/ 9416 w 9873"/>
              <a:gd name="connsiteY48" fmla="*/ 8214 h 10000"/>
              <a:gd name="connsiteX49" fmla="*/ 9568 w 9873"/>
              <a:gd name="connsiteY49" fmla="*/ 8532 h 10000"/>
              <a:gd name="connsiteX50" fmla="*/ 9721 w 9873"/>
              <a:gd name="connsiteY50" fmla="*/ 8743 h 10000"/>
              <a:gd name="connsiteX51" fmla="*/ 9873 w 9873"/>
              <a:gd name="connsiteY51" fmla="*/ 8942 h 10000"/>
              <a:gd name="connsiteX52" fmla="*/ 9873 w 9873"/>
              <a:gd name="connsiteY52" fmla="*/ 9153 h 10000"/>
              <a:gd name="connsiteX53" fmla="*/ 9721 w 9873"/>
              <a:gd name="connsiteY53" fmla="*/ 9365 h 10000"/>
              <a:gd name="connsiteX54" fmla="*/ 9416 w 9873"/>
              <a:gd name="connsiteY54" fmla="*/ 9471 h 10000"/>
              <a:gd name="connsiteX55" fmla="*/ 9111 w 9873"/>
              <a:gd name="connsiteY55" fmla="*/ 9577 h 10000"/>
              <a:gd name="connsiteX56" fmla="*/ 8654 w 9873"/>
              <a:gd name="connsiteY56" fmla="*/ 9683 h 10000"/>
              <a:gd name="connsiteX57" fmla="*/ 8216 w 9873"/>
              <a:gd name="connsiteY57" fmla="*/ 9788 h 10000"/>
              <a:gd name="connsiteX58" fmla="*/ 7759 w 9873"/>
              <a:gd name="connsiteY58" fmla="*/ 9894 h 10000"/>
              <a:gd name="connsiteX59" fmla="*/ 7149 w 9873"/>
              <a:gd name="connsiteY59" fmla="*/ 9894 h 10000"/>
              <a:gd name="connsiteX60" fmla="*/ 6387 w 9873"/>
              <a:gd name="connsiteY60" fmla="*/ 10000 h 10000"/>
              <a:gd name="connsiteX61" fmla="*/ 5625 w 9873"/>
              <a:gd name="connsiteY61" fmla="*/ 10000 h 10000"/>
              <a:gd name="connsiteX62" fmla="*/ 4711 w 9873"/>
              <a:gd name="connsiteY62" fmla="*/ 10000 h 10000"/>
              <a:gd name="connsiteX63" fmla="*/ 3968 w 9873"/>
              <a:gd name="connsiteY63" fmla="*/ 10000 h 10000"/>
              <a:gd name="connsiteX64" fmla="*/ 3206 w 9873"/>
              <a:gd name="connsiteY64" fmla="*/ 9894 h 10000"/>
              <a:gd name="connsiteX65" fmla="*/ 2597 w 9873"/>
              <a:gd name="connsiteY65" fmla="*/ 9894 h 10000"/>
              <a:gd name="connsiteX66" fmla="*/ 2140 w 9873"/>
              <a:gd name="connsiteY66" fmla="*/ 9788 h 10000"/>
              <a:gd name="connsiteX67" fmla="*/ 1683 w 9873"/>
              <a:gd name="connsiteY67" fmla="*/ 9577 h 10000"/>
              <a:gd name="connsiteX68" fmla="*/ 1225 w 9873"/>
              <a:gd name="connsiteY68" fmla="*/ 9471 h 10000"/>
              <a:gd name="connsiteX69" fmla="*/ 940 w 9873"/>
              <a:gd name="connsiteY69" fmla="*/ 9259 h 10000"/>
              <a:gd name="connsiteX70" fmla="*/ 787 w 9873"/>
              <a:gd name="connsiteY70" fmla="*/ 8942 h 10000"/>
              <a:gd name="connsiteX71" fmla="*/ 635 w 9873"/>
              <a:gd name="connsiteY71" fmla="*/ 8638 h 10000"/>
              <a:gd name="connsiteX72" fmla="*/ 483 w 9873"/>
              <a:gd name="connsiteY72" fmla="*/ 8214 h 10000"/>
              <a:gd name="connsiteX73" fmla="*/ 483 w 9873"/>
              <a:gd name="connsiteY73" fmla="*/ 7791 h 10000"/>
              <a:gd name="connsiteX74" fmla="*/ 483 w 9873"/>
              <a:gd name="connsiteY74" fmla="*/ 7262 h 10000"/>
              <a:gd name="connsiteX75" fmla="*/ 483 w 9873"/>
              <a:gd name="connsiteY75" fmla="*/ 6627 h 10000"/>
              <a:gd name="connsiteX76" fmla="*/ 483 w 9873"/>
              <a:gd name="connsiteY76" fmla="*/ 5899 h 10000"/>
              <a:gd name="connsiteX77" fmla="*/ 483 w 9873"/>
              <a:gd name="connsiteY77" fmla="*/ 5476 h 10000"/>
              <a:gd name="connsiteX78" fmla="*/ 483 w 9873"/>
              <a:gd name="connsiteY78" fmla="*/ 5053 h 10000"/>
              <a:gd name="connsiteX79" fmla="*/ 483 w 9873"/>
              <a:gd name="connsiteY79" fmla="*/ 4630 h 10000"/>
              <a:gd name="connsiteX80" fmla="*/ 483 w 9873"/>
              <a:gd name="connsiteY80" fmla="*/ 4206 h 10000"/>
              <a:gd name="connsiteX81" fmla="*/ 483 w 9873"/>
              <a:gd name="connsiteY81" fmla="*/ 3690 h 10000"/>
              <a:gd name="connsiteX82" fmla="*/ 483 w 9873"/>
              <a:gd name="connsiteY82" fmla="*/ 3267 h 10000"/>
              <a:gd name="connsiteX83" fmla="*/ 483 w 9873"/>
              <a:gd name="connsiteY83" fmla="*/ 2950 h 10000"/>
              <a:gd name="connsiteX84" fmla="*/ 483 w 9873"/>
              <a:gd name="connsiteY84" fmla="*/ 2526 h 10000"/>
              <a:gd name="connsiteX85" fmla="*/ 483 w 9873"/>
              <a:gd name="connsiteY85" fmla="*/ 2209 h 10000"/>
              <a:gd name="connsiteX86" fmla="*/ 330 w 9873"/>
              <a:gd name="connsiteY86" fmla="*/ 1892 h 10000"/>
              <a:gd name="connsiteX87" fmla="*/ 330 w 9873"/>
              <a:gd name="connsiteY87" fmla="*/ 1680 h 10000"/>
              <a:gd name="connsiteX88" fmla="*/ 330 w 9873"/>
              <a:gd name="connsiteY88" fmla="*/ 1362 h 10000"/>
              <a:gd name="connsiteX89" fmla="*/ 330 w 9873"/>
              <a:gd name="connsiteY89" fmla="*/ 1164 h 10000"/>
              <a:gd name="connsiteX90" fmla="*/ 330 w 9873"/>
              <a:gd name="connsiteY90" fmla="*/ 1058 h 10000"/>
              <a:gd name="connsiteX91" fmla="*/ 330 w 9873"/>
              <a:gd name="connsiteY91" fmla="*/ 847 h 10000"/>
              <a:gd name="connsiteX92" fmla="*/ 178 w 9873"/>
              <a:gd name="connsiteY92" fmla="*/ 741 h 10000"/>
              <a:gd name="connsiteX93" fmla="*/ 178 w 9873"/>
              <a:gd name="connsiteY93" fmla="*/ 529 h 10000"/>
              <a:gd name="connsiteX94" fmla="*/ 25 w 9873"/>
              <a:gd name="connsiteY94" fmla="*/ 423 h 10000"/>
              <a:gd name="connsiteX95" fmla="*/ 330 w 9873"/>
              <a:gd name="connsiteY95" fmla="*/ 0 h 10000"/>
              <a:gd name="connsiteX96" fmla="*/ 635 w 9873"/>
              <a:gd name="connsiteY96" fmla="*/ 0 h 10000"/>
              <a:gd name="connsiteX97" fmla="*/ 940 w 9873"/>
              <a:gd name="connsiteY97" fmla="*/ 106 h 10000"/>
              <a:gd name="connsiteX98" fmla="*/ 1225 w 9873"/>
              <a:gd name="connsiteY98" fmla="*/ 212 h 10000"/>
              <a:gd name="connsiteX99" fmla="*/ 1530 w 9873"/>
              <a:gd name="connsiteY99" fmla="*/ 317 h 10000"/>
              <a:gd name="connsiteX100" fmla="*/ 1683 w 9873"/>
              <a:gd name="connsiteY100" fmla="*/ 423 h 10000"/>
              <a:gd name="connsiteX101" fmla="*/ 1835 w 9873"/>
              <a:gd name="connsiteY101" fmla="*/ 423 h 10000"/>
              <a:gd name="connsiteX102" fmla="*/ 1835 w 9873"/>
              <a:gd name="connsiteY102" fmla="*/ 635 h 10000"/>
              <a:gd name="connsiteX103" fmla="*/ 1683 w 9873"/>
              <a:gd name="connsiteY103" fmla="*/ 847 h 10000"/>
              <a:gd name="connsiteX104" fmla="*/ 1683 w 9873"/>
              <a:gd name="connsiteY104" fmla="*/ 952 h 10000"/>
              <a:gd name="connsiteX105" fmla="*/ 1683 w 9873"/>
              <a:gd name="connsiteY105" fmla="*/ 1164 h 10000"/>
              <a:gd name="connsiteX106" fmla="*/ 1530 w 9873"/>
              <a:gd name="connsiteY106" fmla="*/ 1362 h 10000"/>
              <a:gd name="connsiteX107" fmla="*/ 1530 w 9873"/>
              <a:gd name="connsiteY107" fmla="*/ 1574 h 10000"/>
              <a:gd name="connsiteX108" fmla="*/ 1530 w 9873"/>
              <a:gd name="connsiteY108" fmla="*/ 1892 h 10000"/>
              <a:gd name="connsiteX109" fmla="*/ 1530 w 9873"/>
              <a:gd name="connsiteY109" fmla="*/ 2315 h 10000"/>
              <a:gd name="connsiteX110" fmla="*/ 1378 w 9873"/>
              <a:gd name="connsiteY110" fmla="*/ 2844 h 10000"/>
              <a:gd name="connsiteX111" fmla="*/ 1378 w 9873"/>
              <a:gd name="connsiteY111" fmla="*/ 3373 h 10000"/>
              <a:gd name="connsiteX112" fmla="*/ 1378 w 9873"/>
              <a:gd name="connsiteY112" fmla="*/ 3373 h 10000"/>
              <a:gd name="connsiteX0" fmla="*/ 1216 w 9820"/>
              <a:gd name="connsiteY0" fmla="*/ 3373 h 10000"/>
              <a:gd name="connsiteX1" fmla="*/ 1216 w 9820"/>
              <a:gd name="connsiteY1" fmla="*/ 3889 h 10000"/>
              <a:gd name="connsiteX2" fmla="*/ 1216 w 9820"/>
              <a:gd name="connsiteY2" fmla="*/ 4312 h 10000"/>
              <a:gd name="connsiteX3" fmla="*/ 1216 w 9820"/>
              <a:gd name="connsiteY3" fmla="*/ 4735 h 10000"/>
              <a:gd name="connsiteX4" fmla="*/ 1216 w 9820"/>
              <a:gd name="connsiteY4" fmla="*/ 5159 h 10000"/>
              <a:gd name="connsiteX5" fmla="*/ 1216 w 9820"/>
              <a:gd name="connsiteY5" fmla="*/ 5582 h 10000"/>
              <a:gd name="connsiteX6" fmla="*/ 1216 w 9820"/>
              <a:gd name="connsiteY6" fmla="*/ 5899 h 10000"/>
              <a:gd name="connsiteX7" fmla="*/ 1216 w 9820"/>
              <a:gd name="connsiteY7" fmla="*/ 6217 h 10000"/>
              <a:gd name="connsiteX8" fmla="*/ 1216 w 9820"/>
              <a:gd name="connsiteY8" fmla="*/ 6415 h 10000"/>
              <a:gd name="connsiteX9" fmla="*/ 1061 w 9820"/>
              <a:gd name="connsiteY9" fmla="*/ 6944 h 10000"/>
              <a:gd name="connsiteX10" fmla="*/ 1061 w 9820"/>
              <a:gd name="connsiteY10" fmla="*/ 7368 h 10000"/>
              <a:gd name="connsiteX11" fmla="*/ 1216 w 9820"/>
              <a:gd name="connsiteY11" fmla="*/ 7685 h 10000"/>
              <a:gd name="connsiteX12" fmla="*/ 1216 w 9820"/>
              <a:gd name="connsiteY12" fmla="*/ 8003 h 10000"/>
              <a:gd name="connsiteX13" fmla="*/ 1370 w 9820"/>
              <a:gd name="connsiteY13" fmla="*/ 8320 h 10000"/>
              <a:gd name="connsiteX14" fmla="*/ 1525 w 9820"/>
              <a:gd name="connsiteY14" fmla="*/ 8638 h 10000"/>
              <a:gd name="connsiteX15" fmla="*/ 1679 w 9820"/>
              <a:gd name="connsiteY15" fmla="*/ 8836 h 10000"/>
              <a:gd name="connsiteX16" fmla="*/ 1988 w 9820"/>
              <a:gd name="connsiteY16" fmla="*/ 8942 h 10000"/>
              <a:gd name="connsiteX17" fmla="*/ 2295 w 9820"/>
              <a:gd name="connsiteY17" fmla="*/ 9048 h 10000"/>
              <a:gd name="connsiteX18" fmla="*/ 2759 w 9820"/>
              <a:gd name="connsiteY18" fmla="*/ 9153 h 10000"/>
              <a:gd name="connsiteX19" fmla="*/ 3376 w 9820"/>
              <a:gd name="connsiteY19" fmla="*/ 9259 h 10000"/>
              <a:gd name="connsiteX20" fmla="*/ 3994 w 9820"/>
              <a:gd name="connsiteY20" fmla="*/ 9259 h 10000"/>
              <a:gd name="connsiteX21" fmla="*/ 4592 w 9820"/>
              <a:gd name="connsiteY21" fmla="*/ 9259 h 10000"/>
              <a:gd name="connsiteX22" fmla="*/ 5209 w 9820"/>
              <a:gd name="connsiteY22" fmla="*/ 9259 h 10000"/>
              <a:gd name="connsiteX23" fmla="*/ 5672 w 9820"/>
              <a:gd name="connsiteY23" fmla="*/ 9259 h 10000"/>
              <a:gd name="connsiteX24" fmla="*/ 6135 w 9820"/>
              <a:gd name="connsiteY24" fmla="*/ 9153 h 10000"/>
              <a:gd name="connsiteX25" fmla="*/ 6907 w 9820"/>
              <a:gd name="connsiteY25" fmla="*/ 9048 h 10000"/>
              <a:gd name="connsiteX26" fmla="*/ 7524 w 9820"/>
              <a:gd name="connsiteY26" fmla="*/ 8942 h 10000"/>
              <a:gd name="connsiteX27" fmla="*/ 7679 w 9820"/>
              <a:gd name="connsiteY27" fmla="*/ 8836 h 10000"/>
              <a:gd name="connsiteX28" fmla="*/ 7833 w 9820"/>
              <a:gd name="connsiteY28" fmla="*/ 8743 h 10000"/>
              <a:gd name="connsiteX29" fmla="*/ 7987 w 9820"/>
              <a:gd name="connsiteY29" fmla="*/ 8638 h 10000"/>
              <a:gd name="connsiteX30" fmla="*/ 8142 w 9820"/>
              <a:gd name="connsiteY30" fmla="*/ 8532 h 10000"/>
              <a:gd name="connsiteX31" fmla="*/ 8276 w 9820"/>
              <a:gd name="connsiteY31" fmla="*/ 8108 h 10000"/>
              <a:gd name="connsiteX32" fmla="*/ 8431 w 9820"/>
              <a:gd name="connsiteY32" fmla="*/ 7685 h 10000"/>
              <a:gd name="connsiteX33" fmla="*/ 8585 w 9820"/>
              <a:gd name="connsiteY33" fmla="*/ 7474 h 10000"/>
              <a:gd name="connsiteX34" fmla="*/ 8585 w 9820"/>
              <a:gd name="connsiteY34" fmla="*/ 7262 h 10000"/>
              <a:gd name="connsiteX35" fmla="*/ 8585 w 9820"/>
              <a:gd name="connsiteY35" fmla="*/ 7050 h 10000"/>
              <a:gd name="connsiteX36" fmla="*/ 8585 w 9820"/>
              <a:gd name="connsiteY36" fmla="*/ 6944 h 10000"/>
              <a:gd name="connsiteX37" fmla="*/ 8739 w 9820"/>
              <a:gd name="connsiteY37" fmla="*/ 6839 h 10000"/>
              <a:gd name="connsiteX38" fmla="*/ 8739 w 9820"/>
              <a:gd name="connsiteY38" fmla="*/ 6733 h 10000"/>
              <a:gd name="connsiteX39" fmla="*/ 8739 w 9820"/>
              <a:gd name="connsiteY39" fmla="*/ 6733 h 10000"/>
              <a:gd name="connsiteX40" fmla="*/ 8894 w 9820"/>
              <a:gd name="connsiteY40" fmla="*/ 6733 h 10000"/>
              <a:gd name="connsiteX41" fmla="*/ 9048 w 9820"/>
              <a:gd name="connsiteY41" fmla="*/ 6733 h 10000"/>
              <a:gd name="connsiteX42" fmla="*/ 9048 w 9820"/>
              <a:gd name="connsiteY42" fmla="*/ 6839 h 10000"/>
              <a:gd name="connsiteX43" fmla="*/ 9202 w 9820"/>
              <a:gd name="connsiteY43" fmla="*/ 6944 h 10000"/>
              <a:gd name="connsiteX44" fmla="*/ 9202 w 9820"/>
              <a:gd name="connsiteY44" fmla="*/ 7156 h 10000"/>
              <a:gd name="connsiteX45" fmla="*/ 9202 w 9820"/>
              <a:gd name="connsiteY45" fmla="*/ 7262 h 10000"/>
              <a:gd name="connsiteX46" fmla="*/ 9202 w 9820"/>
              <a:gd name="connsiteY46" fmla="*/ 7474 h 10000"/>
              <a:gd name="connsiteX47" fmla="*/ 9357 w 9820"/>
              <a:gd name="connsiteY47" fmla="*/ 7897 h 10000"/>
              <a:gd name="connsiteX48" fmla="*/ 9357 w 9820"/>
              <a:gd name="connsiteY48" fmla="*/ 8214 h 10000"/>
              <a:gd name="connsiteX49" fmla="*/ 9511 w 9820"/>
              <a:gd name="connsiteY49" fmla="*/ 8532 h 10000"/>
              <a:gd name="connsiteX50" fmla="*/ 9666 w 9820"/>
              <a:gd name="connsiteY50" fmla="*/ 8743 h 10000"/>
              <a:gd name="connsiteX51" fmla="*/ 9820 w 9820"/>
              <a:gd name="connsiteY51" fmla="*/ 8942 h 10000"/>
              <a:gd name="connsiteX52" fmla="*/ 9820 w 9820"/>
              <a:gd name="connsiteY52" fmla="*/ 9153 h 10000"/>
              <a:gd name="connsiteX53" fmla="*/ 9666 w 9820"/>
              <a:gd name="connsiteY53" fmla="*/ 9365 h 10000"/>
              <a:gd name="connsiteX54" fmla="*/ 9357 w 9820"/>
              <a:gd name="connsiteY54" fmla="*/ 9471 h 10000"/>
              <a:gd name="connsiteX55" fmla="*/ 9048 w 9820"/>
              <a:gd name="connsiteY55" fmla="*/ 9577 h 10000"/>
              <a:gd name="connsiteX56" fmla="*/ 8585 w 9820"/>
              <a:gd name="connsiteY56" fmla="*/ 9683 h 10000"/>
              <a:gd name="connsiteX57" fmla="*/ 8142 w 9820"/>
              <a:gd name="connsiteY57" fmla="*/ 9788 h 10000"/>
              <a:gd name="connsiteX58" fmla="*/ 7679 w 9820"/>
              <a:gd name="connsiteY58" fmla="*/ 9894 h 10000"/>
              <a:gd name="connsiteX59" fmla="*/ 7061 w 9820"/>
              <a:gd name="connsiteY59" fmla="*/ 9894 h 10000"/>
              <a:gd name="connsiteX60" fmla="*/ 6289 w 9820"/>
              <a:gd name="connsiteY60" fmla="*/ 10000 h 10000"/>
              <a:gd name="connsiteX61" fmla="*/ 5517 w 9820"/>
              <a:gd name="connsiteY61" fmla="*/ 10000 h 10000"/>
              <a:gd name="connsiteX62" fmla="*/ 4592 w 9820"/>
              <a:gd name="connsiteY62" fmla="*/ 10000 h 10000"/>
              <a:gd name="connsiteX63" fmla="*/ 3839 w 9820"/>
              <a:gd name="connsiteY63" fmla="*/ 10000 h 10000"/>
              <a:gd name="connsiteX64" fmla="*/ 3067 w 9820"/>
              <a:gd name="connsiteY64" fmla="*/ 9894 h 10000"/>
              <a:gd name="connsiteX65" fmla="*/ 2450 w 9820"/>
              <a:gd name="connsiteY65" fmla="*/ 9894 h 10000"/>
              <a:gd name="connsiteX66" fmla="*/ 1988 w 9820"/>
              <a:gd name="connsiteY66" fmla="*/ 9788 h 10000"/>
              <a:gd name="connsiteX67" fmla="*/ 1525 w 9820"/>
              <a:gd name="connsiteY67" fmla="*/ 9577 h 10000"/>
              <a:gd name="connsiteX68" fmla="*/ 1061 w 9820"/>
              <a:gd name="connsiteY68" fmla="*/ 9471 h 10000"/>
              <a:gd name="connsiteX69" fmla="*/ 772 w 9820"/>
              <a:gd name="connsiteY69" fmla="*/ 9259 h 10000"/>
              <a:gd name="connsiteX70" fmla="*/ 617 w 9820"/>
              <a:gd name="connsiteY70" fmla="*/ 8942 h 10000"/>
              <a:gd name="connsiteX71" fmla="*/ 463 w 9820"/>
              <a:gd name="connsiteY71" fmla="*/ 8638 h 10000"/>
              <a:gd name="connsiteX72" fmla="*/ 309 w 9820"/>
              <a:gd name="connsiteY72" fmla="*/ 8214 h 10000"/>
              <a:gd name="connsiteX73" fmla="*/ 309 w 9820"/>
              <a:gd name="connsiteY73" fmla="*/ 7791 h 10000"/>
              <a:gd name="connsiteX74" fmla="*/ 309 w 9820"/>
              <a:gd name="connsiteY74" fmla="*/ 7262 h 10000"/>
              <a:gd name="connsiteX75" fmla="*/ 309 w 9820"/>
              <a:gd name="connsiteY75" fmla="*/ 6627 h 10000"/>
              <a:gd name="connsiteX76" fmla="*/ 309 w 9820"/>
              <a:gd name="connsiteY76" fmla="*/ 5899 h 10000"/>
              <a:gd name="connsiteX77" fmla="*/ 309 w 9820"/>
              <a:gd name="connsiteY77" fmla="*/ 5476 h 10000"/>
              <a:gd name="connsiteX78" fmla="*/ 309 w 9820"/>
              <a:gd name="connsiteY78" fmla="*/ 5053 h 10000"/>
              <a:gd name="connsiteX79" fmla="*/ 309 w 9820"/>
              <a:gd name="connsiteY79" fmla="*/ 4630 h 10000"/>
              <a:gd name="connsiteX80" fmla="*/ 309 w 9820"/>
              <a:gd name="connsiteY80" fmla="*/ 4206 h 10000"/>
              <a:gd name="connsiteX81" fmla="*/ 309 w 9820"/>
              <a:gd name="connsiteY81" fmla="*/ 3690 h 10000"/>
              <a:gd name="connsiteX82" fmla="*/ 309 w 9820"/>
              <a:gd name="connsiteY82" fmla="*/ 3267 h 10000"/>
              <a:gd name="connsiteX83" fmla="*/ 309 w 9820"/>
              <a:gd name="connsiteY83" fmla="*/ 2950 h 10000"/>
              <a:gd name="connsiteX84" fmla="*/ 309 w 9820"/>
              <a:gd name="connsiteY84" fmla="*/ 2526 h 10000"/>
              <a:gd name="connsiteX85" fmla="*/ 309 w 9820"/>
              <a:gd name="connsiteY85" fmla="*/ 2209 h 10000"/>
              <a:gd name="connsiteX86" fmla="*/ 154 w 9820"/>
              <a:gd name="connsiteY86" fmla="*/ 1892 h 10000"/>
              <a:gd name="connsiteX87" fmla="*/ 154 w 9820"/>
              <a:gd name="connsiteY87" fmla="*/ 1680 h 10000"/>
              <a:gd name="connsiteX88" fmla="*/ 154 w 9820"/>
              <a:gd name="connsiteY88" fmla="*/ 1362 h 10000"/>
              <a:gd name="connsiteX89" fmla="*/ 154 w 9820"/>
              <a:gd name="connsiteY89" fmla="*/ 1164 h 10000"/>
              <a:gd name="connsiteX90" fmla="*/ 154 w 9820"/>
              <a:gd name="connsiteY90" fmla="*/ 1058 h 10000"/>
              <a:gd name="connsiteX91" fmla="*/ 154 w 9820"/>
              <a:gd name="connsiteY91" fmla="*/ 847 h 10000"/>
              <a:gd name="connsiteX92" fmla="*/ 0 w 9820"/>
              <a:gd name="connsiteY92" fmla="*/ 741 h 10000"/>
              <a:gd name="connsiteX93" fmla="*/ 0 w 9820"/>
              <a:gd name="connsiteY93" fmla="*/ 529 h 10000"/>
              <a:gd name="connsiteX94" fmla="*/ 154 w 9820"/>
              <a:gd name="connsiteY94" fmla="*/ 0 h 10000"/>
              <a:gd name="connsiteX95" fmla="*/ 463 w 9820"/>
              <a:gd name="connsiteY95" fmla="*/ 0 h 10000"/>
              <a:gd name="connsiteX96" fmla="*/ 772 w 9820"/>
              <a:gd name="connsiteY96" fmla="*/ 106 h 10000"/>
              <a:gd name="connsiteX97" fmla="*/ 1061 w 9820"/>
              <a:gd name="connsiteY97" fmla="*/ 212 h 10000"/>
              <a:gd name="connsiteX98" fmla="*/ 1370 w 9820"/>
              <a:gd name="connsiteY98" fmla="*/ 317 h 10000"/>
              <a:gd name="connsiteX99" fmla="*/ 1525 w 9820"/>
              <a:gd name="connsiteY99" fmla="*/ 423 h 10000"/>
              <a:gd name="connsiteX100" fmla="*/ 1679 w 9820"/>
              <a:gd name="connsiteY100" fmla="*/ 423 h 10000"/>
              <a:gd name="connsiteX101" fmla="*/ 1679 w 9820"/>
              <a:gd name="connsiteY101" fmla="*/ 635 h 10000"/>
              <a:gd name="connsiteX102" fmla="*/ 1525 w 9820"/>
              <a:gd name="connsiteY102" fmla="*/ 847 h 10000"/>
              <a:gd name="connsiteX103" fmla="*/ 1525 w 9820"/>
              <a:gd name="connsiteY103" fmla="*/ 952 h 10000"/>
              <a:gd name="connsiteX104" fmla="*/ 1525 w 9820"/>
              <a:gd name="connsiteY104" fmla="*/ 1164 h 10000"/>
              <a:gd name="connsiteX105" fmla="*/ 1370 w 9820"/>
              <a:gd name="connsiteY105" fmla="*/ 1362 h 10000"/>
              <a:gd name="connsiteX106" fmla="*/ 1370 w 9820"/>
              <a:gd name="connsiteY106" fmla="*/ 1574 h 10000"/>
              <a:gd name="connsiteX107" fmla="*/ 1370 w 9820"/>
              <a:gd name="connsiteY107" fmla="*/ 1892 h 10000"/>
              <a:gd name="connsiteX108" fmla="*/ 1370 w 9820"/>
              <a:gd name="connsiteY108" fmla="*/ 2315 h 10000"/>
              <a:gd name="connsiteX109" fmla="*/ 1216 w 9820"/>
              <a:gd name="connsiteY109" fmla="*/ 2844 h 10000"/>
              <a:gd name="connsiteX110" fmla="*/ 1216 w 9820"/>
              <a:gd name="connsiteY110" fmla="*/ 3373 h 10000"/>
              <a:gd name="connsiteX111" fmla="*/ 1216 w 9820"/>
              <a:gd name="connsiteY111" fmla="*/ 3373 h 10000"/>
              <a:gd name="connsiteX0" fmla="*/ 1238 w 10000"/>
              <a:gd name="connsiteY0" fmla="*/ 3373 h 10000"/>
              <a:gd name="connsiteX1" fmla="*/ 1238 w 10000"/>
              <a:gd name="connsiteY1" fmla="*/ 3889 h 10000"/>
              <a:gd name="connsiteX2" fmla="*/ 1238 w 10000"/>
              <a:gd name="connsiteY2" fmla="*/ 4312 h 10000"/>
              <a:gd name="connsiteX3" fmla="*/ 1238 w 10000"/>
              <a:gd name="connsiteY3" fmla="*/ 4735 h 10000"/>
              <a:gd name="connsiteX4" fmla="*/ 1238 w 10000"/>
              <a:gd name="connsiteY4" fmla="*/ 5159 h 10000"/>
              <a:gd name="connsiteX5" fmla="*/ 1238 w 10000"/>
              <a:gd name="connsiteY5" fmla="*/ 5582 h 10000"/>
              <a:gd name="connsiteX6" fmla="*/ 1238 w 10000"/>
              <a:gd name="connsiteY6" fmla="*/ 5899 h 10000"/>
              <a:gd name="connsiteX7" fmla="*/ 1238 w 10000"/>
              <a:gd name="connsiteY7" fmla="*/ 6217 h 10000"/>
              <a:gd name="connsiteX8" fmla="*/ 1238 w 10000"/>
              <a:gd name="connsiteY8" fmla="*/ 6415 h 10000"/>
              <a:gd name="connsiteX9" fmla="*/ 1080 w 10000"/>
              <a:gd name="connsiteY9" fmla="*/ 6944 h 10000"/>
              <a:gd name="connsiteX10" fmla="*/ 1080 w 10000"/>
              <a:gd name="connsiteY10" fmla="*/ 7368 h 10000"/>
              <a:gd name="connsiteX11" fmla="*/ 1238 w 10000"/>
              <a:gd name="connsiteY11" fmla="*/ 7685 h 10000"/>
              <a:gd name="connsiteX12" fmla="*/ 1238 w 10000"/>
              <a:gd name="connsiteY12" fmla="*/ 8003 h 10000"/>
              <a:gd name="connsiteX13" fmla="*/ 1395 w 10000"/>
              <a:gd name="connsiteY13" fmla="*/ 8320 h 10000"/>
              <a:gd name="connsiteX14" fmla="*/ 1553 w 10000"/>
              <a:gd name="connsiteY14" fmla="*/ 8638 h 10000"/>
              <a:gd name="connsiteX15" fmla="*/ 1710 w 10000"/>
              <a:gd name="connsiteY15" fmla="*/ 8836 h 10000"/>
              <a:gd name="connsiteX16" fmla="*/ 2024 w 10000"/>
              <a:gd name="connsiteY16" fmla="*/ 8942 h 10000"/>
              <a:gd name="connsiteX17" fmla="*/ 2337 w 10000"/>
              <a:gd name="connsiteY17" fmla="*/ 9048 h 10000"/>
              <a:gd name="connsiteX18" fmla="*/ 2810 w 10000"/>
              <a:gd name="connsiteY18" fmla="*/ 9153 h 10000"/>
              <a:gd name="connsiteX19" fmla="*/ 3438 w 10000"/>
              <a:gd name="connsiteY19" fmla="*/ 9259 h 10000"/>
              <a:gd name="connsiteX20" fmla="*/ 4067 w 10000"/>
              <a:gd name="connsiteY20" fmla="*/ 9259 h 10000"/>
              <a:gd name="connsiteX21" fmla="*/ 4676 w 10000"/>
              <a:gd name="connsiteY21" fmla="*/ 9259 h 10000"/>
              <a:gd name="connsiteX22" fmla="*/ 5304 w 10000"/>
              <a:gd name="connsiteY22" fmla="*/ 9259 h 10000"/>
              <a:gd name="connsiteX23" fmla="*/ 5776 w 10000"/>
              <a:gd name="connsiteY23" fmla="*/ 9259 h 10000"/>
              <a:gd name="connsiteX24" fmla="*/ 6247 w 10000"/>
              <a:gd name="connsiteY24" fmla="*/ 9153 h 10000"/>
              <a:gd name="connsiteX25" fmla="*/ 7034 w 10000"/>
              <a:gd name="connsiteY25" fmla="*/ 9048 h 10000"/>
              <a:gd name="connsiteX26" fmla="*/ 7662 w 10000"/>
              <a:gd name="connsiteY26" fmla="*/ 8942 h 10000"/>
              <a:gd name="connsiteX27" fmla="*/ 7820 w 10000"/>
              <a:gd name="connsiteY27" fmla="*/ 8836 h 10000"/>
              <a:gd name="connsiteX28" fmla="*/ 7977 w 10000"/>
              <a:gd name="connsiteY28" fmla="*/ 8743 h 10000"/>
              <a:gd name="connsiteX29" fmla="*/ 8133 w 10000"/>
              <a:gd name="connsiteY29" fmla="*/ 8638 h 10000"/>
              <a:gd name="connsiteX30" fmla="*/ 8291 w 10000"/>
              <a:gd name="connsiteY30" fmla="*/ 8532 h 10000"/>
              <a:gd name="connsiteX31" fmla="*/ 8428 w 10000"/>
              <a:gd name="connsiteY31" fmla="*/ 8108 h 10000"/>
              <a:gd name="connsiteX32" fmla="*/ 8586 w 10000"/>
              <a:gd name="connsiteY32" fmla="*/ 7685 h 10000"/>
              <a:gd name="connsiteX33" fmla="*/ 8742 w 10000"/>
              <a:gd name="connsiteY33" fmla="*/ 7474 h 10000"/>
              <a:gd name="connsiteX34" fmla="*/ 8742 w 10000"/>
              <a:gd name="connsiteY34" fmla="*/ 7262 h 10000"/>
              <a:gd name="connsiteX35" fmla="*/ 8742 w 10000"/>
              <a:gd name="connsiteY35" fmla="*/ 7050 h 10000"/>
              <a:gd name="connsiteX36" fmla="*/ 8742 w 10000"/>
              <a:gd name="connsiteY36" fmla="*/ 6944 h 10000"/>
              <a:gd name="connsiteX37" fmla="*/ 8899 w 10000"/>
              <a:gd name="connsiteY37" fmla="*/ 6839 h 10000"/>
              <a:gd name="connsiteX38" fmla="*/ 8899 w 10000"/>
              <a:gd name="connsiteY38" fmla="*/ 6733 h 10000"/>
              <a:gd name="connsiteX39" fmla="*/ 8899 w 10000"/>
              <a:gd name="connsiteY39" fmla="*/ 6733 h 10000"/>
              <a:gd name="connsiteX40" fmla="*/ 9057 w 10000"/>
              <a:gd name="connsiteY40" fmla="*/ 6733 h 10000"/>
              <a:gd name="connsiteX41" fmla="*/ 9214 w 10000"/>
              <a:gd name="connsiteY41" fmla="*/ 6733 h 10000"/>
              <a:gd name="connsiteX42" fmla="*/ 9214 w 10000"/>
              <a:gd name="connsiteY42" fmla="*/ 6839 h 10000"/>
              <a:gd name="connsiteX43" fmla="*/ 9371 w 10000"/>
              <a:gd name="connsiteY43" fmla="*/ 6944 h 10000"/>
              <a:gd name="connsiteX44" fmla="*/ 9371 w 10000"/>
              <a:gd name="connsiteY44" fmla="*/ 7156 h 10000"/>
              <a:gd name="connsiteX45" fmla="*/ 9371 w 10000"/>
              <a:gd name="connsiteY45" fmla="*/ 7262 h 10000"/>
              <a:gd name="connsiteX46" fmla="*/ 9371 w 10000"/>
              <a:gd name="connsiteY46" fmla="*/ 7474 h 10000"/>
              <a:gd name="connsiteX47" fmla="*/ 9529 w 10000"/>
              <a:gd name="connsiteY47" fmla="*/ 7897 h 10000"/>
              <a:gd name="connsiteX48" fmla="*/ 9529 w 10000"/>
              <a:gd name="connsiteY48" fmla="*/ 8214 h 10000"/>
              <a:gd name="connsiteX49" fmla="*/ 9685 w 10000"/>
              <a:gd name="connsiteY49" fmla="*/ 8532 h 10000"/>
              <a:gd name="connsiteX50" fmla="*/ 9843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3 w 10000"/>
              <a:gd name="connsiteY53" fmla="*/ 9365 h 10000"/>
              <a:gd name="connsiteX54" fmla="*/ 9529 w 10000"/>
              <a:gd name="connsiteY54" fmla="*/ 9471 h 10000"/>
              <a:gd name="connsiteX55" fmla="*/ 9214 w 10000"/>
              <a:gd name="connsiteY55" fmla="*/ 9577 h 10000"/>
              <a:gd name="connsiteX56" fmla="*/ 8742 w 10000"/>
              <a:gd name="connsiteY56" fmla="*/ 9683 h 10000"/>
              <a:gd name="connsiteX57" fmla="*/ 8291 w 10000"/>
              <a:gd name="connsiteY57" fmla="*/ 9788 h 10000"/>
              <a:gd name="connsiteX58" fmla="*/ 7820 w 10000"/>
              <a:gd name="connsiteY58" fmla="*/ 9894 h 10000"/>
              <a:gd name="connsiteX59" fmla="*/ 7190 w 10000"/>
              <a:gd name="connsiteY59" fmla="*/ 9894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4 h 10000"/>
              <a:gd name="connsiteX65" fmla="*/ 2495 w 10000"/>
              <a:gd name="connsiteY65" fmla="*/ 9894 h 10000"/>
              <a:gd name="connsiteX66" fmla="*/ 2024 w 10000"/>
              <a:gd name="connsiteY66" fmla="*/ 9788 h 10000"/>
              <a:gd name="connsiteX67" fmla="*/ 1553 w 10000"/>
              <a:gd name="connsiteY67" fmla="*/ 9577 h 10000"/>
              <a:gd name="connsiteX68" fmla="*/ 1080 w 10000"/>
              <a:gd name="connsiteY68" fmla="*/ 9471 h 10000"/>
              <a:gd name="connsiteX69" fmla="*/ 786 w 10000"/>
              <a:gd name="connsiteY69" fmla="*/ 9259 h 10000"/>
              <a:gd name="connsiteX70" fmla="*/ 628 w 10000"/>
              <a:gd name="connsiteY70" fmla="*/ 8942 h 10000"/>
              <a:gd name="connsiteX71" fmla="*/ 471 w 10000"/>
              <a:gd name="connsiteY71" fmla="*/ 8638 h 10000"/>
              <a:gd name="connsiteX72" fmla="*/ 315 w 10000"/>
              <a:gd name="connsiteY72" fmla="*/ 8214 h 10000"/>
              <a:gd name="connsiteX73" fmla="*/ 315 w 10000"/>
              <a:gd name="connsiteY73" fmla="*/ 7791 h 10000"/>
              <a:gd name="connsiteX74" fmla="*/ 315 w 10000"/>
              <a:gd name="connsiteY74" fmla="*/ 7262 h 10000"/>
              <a:gd name="connsiteX75" fmla="*/ 315 w 10000"/>
              <a:gd name="connsiteY75" fmla="*/ 6627 h 10000"/>
              <a:gd name="connsiteX76" fmla="*/ 315 w 10000"/>
              <a:gd name="connsiteY76" fmla="*/ 5899 h 10000"/>
              <a:gd name="connsiteX77" fmla="*/ 315 w 10000"/>
              <a:gd name="connsiteY77" fmla="*/ 5476 h 10000"/>
              <a:gd name="connsiteX78" fmla="*/ 315 w 10000"/>
              <a:gd name="connsiteY78" fmla="*/ 5053 h 10000"/>
              <a:gd name="connsiteX79" fmla="*/ 315 w 10000"/>
              <a:gd name="connsiteY79" fmla="*/ 4630 h 10000"/>
              <a:gd name="connsiteX80" fmla="*/ 315 w 10000"/>
              <a:gd name="connsiteY80" fmla="*/ 4206 h 10000"/>
              <a:gd name="connsiteX81" fmla="*/ 315 w 10000"/>
              <a:gd name="connsiteY81" fmla="*/ 3690 h 10000"/>
              <a:gd name="connsiteX82" fmla="*/ 315 w 10000"/>
              <a:gd name="connsiteY82" fmla="*/ 3267 h 10000"/>
              <a:gd name="connsiteX83" fmla="*/ 315 w 10000"/>
              <a:gd name="connsiteY83" fmla="*/ 2950 h 10000"/>
              <a:gd name="connsiteX84" fmla="*/ 315 w 10000"/>
              <a:gd name="connsiteY84" fmla="*/ 2526 h 10000"/>
              <a:gd name="connsiteX85" fmla="*/ 315 w 10000"/>
              <a:gd name="connsiteY85" fmla="*/ 2209 h 10000"/>
              <a:gd name="connsiteX86" fmla="*/ 157 w 10000"/>
              <a:gd name="connsiteY86" fmla="*/ 1892 h 10000"/>
              <a:gd name="connsiteX87" fmla="*/ 157 w 10000"/>
              <a:gd name="connsiteY87" fmla="*/ 1680 h 10000"/>
              <a:gd name="connsiteX88" fmla="*/ 157 w 10000"/>
              <a:gd name="connsiteY88" fmla="*/ 1362 h 10000"/>
              <a:gd name="connsiteX89" fmla="*/ 157 w 10000"/>
              <a:gd name="connsiteY89" fmla="*/ 1164 h 10000"/>
              <a:gd name="connsiteX90" fmla="*/ 157 w 10000"/>
              <a:gd name="connsiteY90" fmla="*/ 1058 h 10000"/>
              <a:gd name="connsiteX91" fmla="*/ 157 w 10000"/>
              <a:gd name="connsiteY91" fmla="*/ 847 h 10000"/>
              <a:gd name="connsiteX92" fmla="*/ 0 w 10000"/>
              <a:gd name="connsiteY92" fmla="*/ 741 h 10000"/>
              <a:gd name="connsiteX93" fmla="*/ 0 w 10000"/>
              <a:gd name="connsiteY93" fmla="*/ 529 h 10000"/>
              <a:gd name="connsiteX94" fmla="*/ 471 w 10000"/>
              <a:gd name="connsiteY94" fmla="*/ 0 h 10000"/>
              <a:gd name="connsiteX95" fmla="*/ 786 w 10000"/>
              <a:gd name="connsiteY95" fmla="*/ 106 h 10000"/>
              <a:gd name="connsiteX96" fmla="*/ 1080 w 10000"/>
              <a:gd name="connsiteY96" fmla="*/ 212 h 10000"/>
              <a:gd name="connsiteX97" fmla="*/ 1395 w 10000"/>
              <a:gd name="connsiteY97" fmla="*/ 317 h 10000"/>
              <a:gd name="connsiteX98" fmla="*/ 1553 w 10000"/>
              <a:gd name="connsiteY98" fmla="*/ 423 h 10000"/>
              <a:gd name="connsiteX99" fmla="*/ 1710 w 10000"/>
              <a:gd name="connsiteY99" fmla="*/ 423 h 10000"/>
              <a:gd name="connsiteX100" fmla="*/ 1710 w 10000"/>
              <a:gd name="connsiteY100" fmla="*/ 635 h 10000"/>
              <a:gd name="connsiteX101" fmla="*/ 1553 w 10000"/>
              <a:gd name="connsiteY101" fmla="*/ 847 h 10000"/>
              <a:gd name="connsiteX102" fmla="*/ 1553 w 10000"/>
              <a:gd name="connsiteY102" fmla="*/ 952 h 10000"/>
              <a:gd name="connsiteX103" fmla="*/ 1553 w 10000"/>
              <a:gd name="connsiteY103" fmla="*/ 1164 h 10000"/>
              <a:gd name="connsiteX104" fmla="*/ 1395 w 10000"/>
              <a:gd name="connsiteY104" fmla="*/ 1362 h 10000"/>
              <a:gd name="connsiteX105" fmla="*/ 1395 w 10000"/>
              <a:gd name="connsiteY105" fmla="*/ 1574 h 10000"/>
              <a:gd name="connsiteX106" fmla="*/ 1395 w 10000"/>
              <a:gd name="connsiteY106" fmla="*/ 1892 h 10000"/>
              <a:gd name="connsiteX107" fmla="*/ 1395 w 10000"/>
              <a:gd name="connsiteY107" fmla="*/ 2315 h 10000"/>
              <a:gd name="connsiteX108" fmla="*/ 1238 w 10000"/>
              <a:gd name="connsiteY108" fmla="*/ 2844 h 10000"/>
              <a:gd name="connsiteX109" fmla="*/ 1238 w 10000"/>
              <a:gd name="connsiteY109" fmla="*/ 3373 h 10000"/>
              <a:gd name="connsiteX110" fmla="*/ 1238 w 10000"/>
              <a:gd name="connsiteY110" fmla="*/ 3373 h 10000"/>
              <a:gd name="connsiteX0" fmla="*/ 1238 w 10000"/>
              <a:gd name="connsiteY0" fmla="*/ 3267 h 9894"/>
              <a:gd name="connsiteX1" fmla="*/ 1238 w 10000"/>
              <a:gd name="connsiteY1" fmla="*/ 3783 h 9894"/>
              <a:gd name="connsiteX2" fmla="*/ 1238 w 10000"/>
              <a:gd name="connsiteY2" fmla="*/ 4206 h 9894"/>
              <a:gd name="connsiteX3" fmla="*/ 1238 w 10000"/>
              <a:gd name="connsiteY3" fmla="*/ 4629 h 9894"/>
              <a:gd name="connsiteX4" fmla="*/ 1238 w 10000"/>
              <a:gd name="connsiteY4" fmla="*/ 5053 h 9894"/>
              <a:gd name="connsiteX5" fmla="*/ 1238 w 10000"/>
              <a:gd name="connsiteY5" fmla="*/ 5476 h 9894"/>
              <a:gd name="connsiteX6" fmla="*/ 1238 w 10000"/>
              <a:gd name="connsiteY6" fmla="*/ 5793 h 9894"/>
              <a:gd name="connsiteX7" fmla="*/ 1238 w 10000"/>
              <a:gd name="connsiteY7" fmla="*/ 6111 h 9894"/>
              <a:gd name="connsiteX8" fmla="*/ 1238 w 10000"/>
              <a:gd name="connsiteY8" fmla="*/ 6309 h 9894"/>
              <a:gd name="connsiteX9" fmla="*/ 1080 w 10000"/>
              <a:gd name="connsiteY9" fmla="*/ 6838 h 9894"/>
              <a:gd name="connsiteX10" fmla="*/ 1080 w 10000"/>
              <a:gd name="connsiteY10" fmla="*/ 7262 h 9894"/>
              <a:gd name="connsiteX11" fmla="*/ 1238 w 10000"/>
              <a:gd name="connsiteY11" fmla="*/ 7579 h 9894"/>
              <a:gd name="connsiteX12" fmla="*/ 1238 w 10000"/>
              <a:gd name="connsiteY12" fmla="*/ 7897 h 9894"/>
              <a:gd name="connsiteX13" fmla="*/ 1395 w 10000"/>
              <a:gd name="connsiteY13" fmla="*/ 8214 h 9894"/>
              <a:gd name="connsiteX14" fmla="*/ 1553 w 10000"/>
              <a:gd name="connsiteY14" fmla="*/ 8532 h 9894"/>
              <a:gd name="connsiteX15" fmla="*/ 1710 w 10000"/>
              <a:gd name="connsiteY15" fmla="*/ 8730 h 9894"/>
              <a:gd name="connsiteX16" fmla="*/ 2024 w 10000"/>
              <a:gd name="connsiteY16" fmla="*/ 8836 h 9894"/>
              <a:gd name="connsiteX17" fmla="*/ 2337 w 10000"/>
              <a:gd name="connsiteY17" fmla="*/ 8942 h 9894"/>
              <a:gd name="connsiteX18" fmla="*/ 2810 w 10000"/>
              <a:gd name="connsiteY18" fmla="*/ 9047 h 9894"/>
              <a:gd name="connsiteX19" fmla="*/ 3438 w 10000"/>
              <a:gd name="connsiteY19" fmla="*/ 9153 h 9894"/>
              <a:gd name="connsiteX20" fmla="*/ 4067 w 10000"/>
              <a:gd name="connsiteY20" fmla="*/ 9153 h 9894"/>
              <a:gd name="connsiteX21" fmla="*/ 4676 w 10000"/>
              <a:gd name="connsiteY21" fmla="*/ 9153 h 9894"/>
              <a:gd name="connsiteX22" fmla="*/ 5304 w 10000"/>
              <a:gd name="connsiteY22" fmla="*/ 9153 h 9894"/>
              <a:gd name="connsiteX23" fmla="*/ 5776 w 10000"/>
              <a:gd name="connsiteY23" fmla="*/ 9153 h 9894"/>
              <a:gd name="connsiteX24" fmla="*/ 6247 w 10000"/>
              <a:gd name="connsiteY24" fmla="*/ 9047 h 9894"/>
              <a:gd name="connsiteX25" fmla="*/ 7034 w 10000"/>
              <a:gd name="connsiteY25" fmla="*/ 8942 h 9894"/>
              <a:gd name="connsiteX26" fmla="*/ 7662 w 10000"/>
              <a:gd name="connsiteY26" fmla="*/ 8836 h 9894"/>
              <a:gd name="connsiteX27" fmla="*/ 7820 w 10000"/>
              <a:gd name="connsiteY27" fmla="*/ 8730 h 9894"/>
              <a:gd name="connsiteX28" fmla="*/ 7977 w 10000"/>
              <a:gd name="connsiteY28" fmla="*/ 8637 h 9894"/>
              <a:gd name="connsiteX29" fmla="*/ 8133 w 10000"/>
              <a:gd name="connsiteY29" fmla="*/ 8532 h 9894"/>
              <a:gd name="connsiteX30" fmla="*/ 8291 w 10000"/>
              <a:gd name="connsiteY30" fmla="*/ 8426 h 9894"/>
              <a:gd name="connsiteX31" fmla="*/ 8428 w 10000"/>
              <a:gd name="connsiteY31" fmla="*/ 8002 h 9894"/>
              <a:gd name="connsiteX32" fmla="*/ 8586 w 10000"/>
              <a:gd name="connsiteY32" fmla="*/ 7579 h 9894"/>
              <a:gd name="connsiteX33" fmla="*/ 8742 w 10000"/>
              <a:gd name="connsiteY33" fmla="*/ 7368 h 9894"/>
              <a:gd name="connsiteX34" fmla="*/ 8742 w 10000"/>
              <a:gd name="connsiteY34" fmla="*/ 7156 h 9894"/>
              <a:gd name="connsiteX35" fmla="*/ 8742 w 10000"/>
              <a:gd name="connsiteY35" fmla="*/ 6944 h 9894"/>
              <a:gd name="connsiteX36" fmla="*/ 8742 w 10000"/>
              <a:gd name="connsiteY36" fmla="*/ 6838 h 9894"/>
              <a:gd name="connsiteX37" fmla="*/ 8899 w 10000"/>
              <a:gd name="connsiteY37" fmla="*/ 6733 h 9894"/>
              <a:gd name="connsiteX38" fmla="*/ 8899 w 10000"/>
              <a:gd name="connsiteY38" fmla="*/ 6627 h 9894"/>
              <a:gd name="connsiteX39" fmla="*/ 8899 w 10000"/>
              <a:gd name="connsiteY39" fmla="*/ 6627 h 9894"/>
              <a:gd name="connsiteX40" fmla="*/ 9057 w 10000"/>
              <a:gd name="connsiteY40" fmla="*/ 6627 h 9894"/>
              <a:gd name="connsiteX41" fmla="*/ 9214 w 10000"/>
              <a:gd name="connsiteY41" fmla="*/ 6627 h 9894"/>
              <a:gd name="connsiteX42" fmla="*/ 9214 w 10000"/>
              <a:gd name="connsiteY42" fmla="*/ 6733 h 9894"/>
              <a:gd name="connsiteX43" fmla="*/ 9371 w 10000"/>
              <a:gd name="connsiteY43" fmla="*/ 6838 h 9894"/>
              <a:gd name="connsiteX44" fmla="*/ 9371 w 10000"/>
              <a:gd name="connsiteY44" fmla="*/ 7050 h 9894"/>
              <a:gd name="connsiteX45" fmla="*/ 9371 w 10000"/>
              <a:gd name="connsiteY45" fmla="*/ 7156 h 9894"/>
              <a:gd name="connsiteX46" fmla="*/ 9371 w 10000"/>
              <a:gd name="connsiteY46" fmla="*/ 7368 h 9894"/>
              <a:gd name="connsiteX47" fmla="*/ 9529 w 10000"/>
              <a:gd name="connsiteY47" fmla="*/ 7791 h 9894"/>
              <a:gd name="connsiteX48" fmla="*/ 9529 w 10000"/>
              <a:gd name="connsiteY48" fmla="*/ 8108 h 9894"/>
              <a:gd name="connsiteX49" fmla="*/ 9685 w 10000"/>
              <a:gd name="connsiteY49" fmla="*/ 8426 h 9894"/>
              <a:gd name="connsiteX50" fmla="*/ 9843 w 10000"/>
              <a:gd name="connsiteY50" fmla="*/ 8637 h 9894"/>
              <a:gd name="connsiteX51" fmla="*/ 10000 w 10000"/>
              <a:gd name="connsiteY51" fmla="*/ 8836 h 9894"/>
              <a:gd name="connsiteX52" fmla="*/ 10000 w 10000"/>
              <a:gd name="connsiteY52" fmla="*/ 9047 h 9894"/>
              <a:gd name="connsiteX53" fmla="*/ 9843 w 10000"/>
              <a:gd name="connsiteY53" fmla="*/ 9259 h 9894"/>
              <a:gd name="connsiteX54" fmla="*/ 9529 w 10000"/>
              <a:gd name="connsiteY54" fmla="*/ 9365 h 9894"/>
              <a:gd name="connsiteX55" fmla="*/ 9214 w 10000"/>
              <a:gd name="connsiteY55" fmla="*/ 9471 h 9894"/>
              <a:gd name="connsiteX56" fmla="*/ 8742 w 10000"/>
              <a:gd name="connsiteY56" fmla="*/ 9577 h 9894"/>
              <a:gd name="connsiteX57" fmla="*/ 8291 w 10000"/>
              <a:gd name="connsiteY57" fmla="*/ 9682 h 9894"/>
              <a:gd name="connsiteX58" fmla="*/ 7820 w 10000"/>
              <a:gd name="connsiteY58" fmla="*/ 9788 h 9894"/>
              <a:gd name="connsiteX59" fmla="*/ 7190 w 10000"/>
              <a:gd name="connsiteY59" fmla="*/ 9788 h 9894"/>
              <a:gd name="connsiteX60" fmla="*/ 6404 w 10000"/>
              <a:gd name="connsiteY60" fmla="*/ 9894 h 9894"/>
              <a:gd name="connsiteX61" fmla="*/ 5618 w 10000"/>
              <a:gd name="connsiteY61" fmla="*/ 9894 h 9894"/>
              <a:gd name="connsiteX62" fmla="*/ 4676 w 10000"/>
              <a:gd name="connsiteY62" fmla="*/ 9894 h 9894"/>
              <a:gd name="connsiteX63" fmla="*/ 3909 w 10000"/>
              <a:gd name="connsiteY63" fmla="*/ 9894 h 9894"/>
              <a:gd name="connsiteX64" fmla="*/ 3123 w 10000"/>
              <a:gd name="connsiteY64" fmla="*/ 9788 h 9894"/>
              <a:gd name="connsiteX65" fmla="*/ 2495 w 10000"/>
              <a:gd name="connsiteY65" fmla="*/ 9788 h 9894"/>
              <a:gd name="connsiteX66" fmla="*/ 2024 w 10000"/>
              <a:gd name="connsiteY66" fmla="*/ 9682 h 9894"/>
              <a:gd name="connsiteX67" fmla="*/ 1553 w 10000"/>
              <a:gd name="connsiteY67" fmla="*/ 9471 h 9894"/>
              <a:gd name="connsiteX68" fmla="*/ 1080 w 10000"/>
              <a:gd name="connsiteY68" fmla="*/ 9365 h 9894"/>
              <a:gd name="connsiteX69" fmla="*/ 786 w 10000"/>
              <a:gd name="connsiteY69" fmla="*/ 9153 h 9894"/>
              <a:gd name="connsiteX70" fmla="*/ 628 w 10000"/>
              <a:gd name="connsiteY70" fmla="*/ 8836 h 9894"/>
              <a:gd name="connsiteX71" fmla="*/ 471 w 10000"/>
              <a:gd name="connsiteY71" fmla="*/ 8532 h 9894"/>
              <a:gd name="connsiteX72" fmla="*/ 315 w 10000"/>
              <a:gd name="connsiteY72" fmla="*/ 8108 h 9894"/>
              <a:gd name="connsiteX73" fmla="*/ 315 w 10000"/>
              <a:gd name="connsiteY73" fmla="*/ 7685 h 9894"/>
              <a:gd name="connsiteX74" fmla="*/ 315 w 10000"/>
              <a:gd name="connsiteY74" fmla="*/ 7156 h 9894"/>
              <a:gd name="connsiteX75" fmla="*/ 315 w 10000"/>
              <a:gd name="connsiteY75" fmla="*/ 6521 h 9894"/>
              <a:gd name="connsiteX76" fmla="*/ 315 w 10000"/>
              <a:gd name="connsiteY76" fmla="*/ 5793 h 9894"/>
              <a:gd name="connsiteX77" fmla="*/ 315 w 10000"/>
              <a:gd name="connsiteY77" fmla="*/ 5370 h 9894"/>
              <a:gd name="connsiteX78" fmla="*/ 315 w 10000"/>
              <a:gd name="connsiteY78" fmla="*/ 4947 h 9894"/>
              <a:gd name="connsiteX79" fmla="*/ 315 w 10000"/>
              <a:gd name="connsiteY79" fmla="*/ 4524 h 9894"/>
              <a:gd name="connsiteX80" fmla="*/ 315 w 10000"/>
              <a:gd name="connsiteY80" fmla="*/ 4100 h 9894"/>
              <a:gd name="connsiteX81" fmla="*/ 315 w 10000"/>
              <a:gd name="connsiteY81" fmla="*/ 3584 h 9894"/>
              <a:gd name="connsiteX82" fmla="*/ 315 w 10000"/>
              <a:gd name="connsiteY82" fmla="*/ 3161 h 9894"/>
              <a:gd name="connsiteX83" fmla="*/ 315 w 10000"/>
              <a:gd name="connsiteY83" fmla="*/ 2844 h 9894"/>
              <a:gd name="connsiteX84" fmla="*/ 315 w 10000"/>
              <a:gd name="connsiteY84" fmla="*/ 2420 h 9894"/>
              <a:gd name="connsiteX85" fmla="*/ 315 w 10000"/>
              <a:gd name="connsiteY85" fmla="*/ 2103 h 9894"/>
              <a:gd name="connsiteX86" fmla="*/ 157 w 10000"/>
              <a:gd name="connsiteY86" fmla="*/ 1786 h 9894"/>
              <a:gd name="connsiteX87" fmla="*/ 157 w 10000"/>
              <a:gd name="connsiteY87" fmla="*/ 1574 h 9894"/>
              <a:gd name="connsiteX88" fmla="*/ 157 w 10000"/>
              <a:gd name="connsiteY88" fmla="*/ 1256 h 9894"/>
              <a:gd name="connsiteX89" fmla="*/ 157 w 10000"/>
              <a:gd name="connsiteY89" fmla="*/ 1058 h 9894"/>
              <a:gd name="connsiteX90" fmla="*/ 157 w 10000"/>
              <a:gd name="connsiteY90" fmla="*/ 952 h 9894"/>
              <a:gd name="connsiteX91" fmla="*/ 157 w 10000"/>
              <a:gd name="connsiteY91" fmla="*/ 741 h 9894"/>
              <a:gd name="connsiteX92" fmla="*/ 0 w 10000"/>
              <a:gd name="connsiteY92" fmla="*/ 635 h 9894"/>
              <a:gd name="connsiteX93" fmla="*/ 0 w 10000"/>
              <a:gd name="connsiteY93" fmla="*/ 423 h 9894"/>
              <a:gd name="connsiteX94" fmla="*/ 786 w 10000"/>
              <a:gd name="connsiteY94" fmla="*/ 0 h 9894"/>
              <a:gd name="connsiteX95" fmla="*/ 1080 w 10000"/>
              <a:gd name="connsiteY95" fmla="*/ 106 h 9894"/>
              <a:gd name="connsiteX96" fmla="*/ 1395 w 10000"/>
              <a:gd name="connsiteY96" fmla="*/ 211 h 9894"/>
              <a:gd name="connsiteX97" fmla="*/ 1553 w 10000"/>
              <a:gd name="connsiteY97" fmla="*/ 317 h 9894"/>
              <a:gd name="connsiteX98" fmla="*/ 1710 w 10000"/>
              <a:gd name="connsiteY98" fmla="*/ 317 h 9894"/>
              <a:gd name="connsiteX99" fmla="*/ 1710 w 10000"/>
              <a:gd name="connsiteY99" fmla="*/ 529 h 9894"/>
              <a:gd name="connsiteX100" fmla="*/ 1553 w 10000"/>
              <a:gd name="connsiteY100" fmla="*/ 741 h 9894"/>
              <a:gd name="connsiteX101" fmla="*/ 1553 w 10000"/>
              <a:gd name="connsiteY101" fmla="*/ 846 h 9894"/>
              <a:gd name="connsiteX102" fmla="*/ 1553 w 10000"/>
              <a:gd name="connsiteY102" fmla="*/ 1058 h 9894"/>
              <a:gd name="connsiteX103" fmla="*/ 1395 w 10000"/>
              <a:gd name="connsiteY103" fmla="*/ 1256 h 9894"/>
              <a:gd name="connsiteX104" fmla="*/ 1395 w 10000"/>
              <a:gd name="connsiteY104" fmla="*/ 1468 h 9894"/>
              <a:gd name="connsiteX105" fmla="*/ 1395 w 10000"/>
              <a:gd name="connsiteY105" fmla="*/ 1786 h 9894"/>
              <a:gd name="connsiteX106" fmla="*/ 1395 w 10000"/>
              <a:gd name="connsiteY106" fmla="*/ 2209 h 9894"/>
              <a:gd name="connsiteX107" fmla="*/ 1238 w 10000"/>
              <a:gd name="connsiteY107" fmla="*/ 2738 h 9894"/>
              <a:gd name="connsiteX108" fmla="*/ 1238 w 10000"/>
              <a:gd name="connsiteY108" fmla="*/ 3267 h 9894"/>
              <a:gd name="connsiteX109" fmla="*/ 1238 w 10000"/>
              <a:gd name="connsiteY109" fmla="*/ 3267 h 9894"/>
              <a:gd name="connsiteX0" fmla="*/ 1238 w 10000"/>
              <a:gd name="connsiteY0" fmla="*/ 3195 h 9893"/>
              <a:gd name="connsiteX1" fmla="*/ 1238 w 10000"/>
              <a:gd name="connsiteY1" fmla="*/ 3717 h 9893"/>
              <a:gd name="connsiteX2" fmla="*/ 1238 w 10000"/>
              <a:gd name="connsiteY2" fmla="*/ 4144 h 9893"/>
              <a:gd name="connsiteX3" fmla="*/ 1238 w 10000"/>
              <a:gd name="connsiteY3" fmla="*/ 4572 h 9893"/>
              <a:gd name="connsiteX4" fmla="*/ 1238 w 10000"/>
              <a:gd name="connsiteY4" fmla="*/ 5000 h 9893"/>
              <a:gd name="connsiteX5" fmla="*/ 1238 w 10000"/>
              <a:gd name="connsiteY5" fmla="*/ 5428 h 9893"/>
              <a:gd name="connsiteX6" fmla="*/ 1238 w 10000"/>
              <a:gd name="connsiteY6" fmla="*/ 5748 h 9893"/>
              <a:gd name="connsiteX7" fmla="*/ 1238 w 10000"/>
              <a:gd name="connsiteY7" fmla="*/ 6069 h 9893"/>
              <a:gd name="connsiteX8" fmla="*/ 1238 w 10000"/>
              <a:gd name="connsiteY8" fmla="*/ 6270 h 9893"/>
              <a:gd name="connsiteX9" fmla="*/ 1080 w 10000"/>
              <a:gd name="connsiteY9" fmla="*/ 6804 h 9893"/>
              <a:gd name="connsiteX10" fmla="*/ 1080 w 10000"/>
              <a:gd name="connsiteY10" fmla="*/ 7233 h 9893"/>
              <a:gd name="connsiteX11" fmla="*/ 1238 w 10000"/>
              <a:gd name="connsiteY11" fmla="*/ 7553 h 9893"/>
              <a:gd name="connsiteX12" fmla="*/ 1238 w 10000"/>
              <a:gd name="connsiteY12" fmla="*/ 7875 h 9893"/>
              <a:gd name="connsiteX13" fmla="*/ 1395 w 10000"/>
              <a:gd name="connsiteY13" fmla="*/ 8195 h 9893"/>
              <a:gd name="connsiteX14" fmla="*/ 1553 w 10000"/>
              <a:gd name="connsiteY14" fmla="*/ 8516 h 9893"/>
              <a:gd name="connsiteX15" fmla="*/ 1710 w 10000"/>
              <a:gd name="connsiteY15" fmla="*/ 8717 h 9893"/>
              <a:gd name="connsiteX16" fmla="*/ 2024 w 10000"/>
              <a:gd name="connsiteY16" fmla="*/ 8824 h 9893"/>
              <a:gd name="connsiteX17" fmla="*/ 2337 w 10000"/>
              <a:gd name="connsiteY17" fmla="*/ 8931 h 9893"/>
              <a:gd name="connsiteX18" fmla="*/ 2810 w 10000"/>
              <a:gd name="connsiteY18" fmla="*/ 9037 h 9893"/>
              <a:gd name="connsiteX19" fmla="*/ 3438 w 10000"/>
              <a:gd name="connsiteY19" fmla="*/ 9144 h 9893"/>
              <a:gd name="connsiteX20" fmla="*/ 4067 w 10000"/>
              <a:gd name="connsiteY20" fmla="*/ 9144 h 9893"/>
              <a:gd name="connsiteX21" fmla="*/ 4676 w 10000"/>
              <a:gd name="connsiteY21" fmla="*/ 9144 h 9893"/>
              <a:gd name="connsiteX22" fmla="*/ 5304 w 10000"/>
              <a:gd name="connsiteY22" fmla="*/ 9144 h 9893"/>
              <a:gd name="connsiteX23" fmla="*/ 5776 w 10000"/>
              <a:gd name="connsiteY23" fmla="*/ 9144 h 9893"/>
              <a:gd name="connsiteX24" fmla="*/ 6247 w 10000"/>
              <a:gd name="connsiteY24" fmla="*/ 9037 h 9893"/>
              <a:gd name="connsiteX25" fmla="*/ 7034 w 10000"/>
              <a:gd name="connsiteY25" fmla="*/ 8931 h 9893"/>
              <a:gd name="connsiteX26" fmla="*/ 7662 w 10000"/>
              <a:gd name="connsiteY26" fmla="*/ 8824 h 9893"/>
              <a:gd name="connsiteX27" fmla="*/ 7820 w 10000"/>
              <a:gd name="connsiteY27" fmla="*/ 8717 h 9893"/>
              <a:gd name="connsiteX28" fmla="*/ 7977 w 10000"/>
              <a:gd name="connsiteY28" fmla="*/ 8623 h 9893"/>
              <a:gd name="connsiteX29" fmla="*/ 8133 w 10000"/>
              <a:gd name="connsiteY29" fmla="*/ 8516 h 9893"/>
              <a:gd name="connsiteX30" fmla="*/ 8291 w 10000"/>
              <a:gd name="connsiteY30" fmla="*/ 8409 h 9893"/>
              <a:gd name="connsiteX31" fmla="*/ 8428 w 10000"/>
              <a:gd name="connsiteY31" fmla="*/ 7981 h 9893"/>
              <a:gd name="connsiteX32" fmla="*/ 8586 w 10000"/>
              <a:gd name="connsiteY32" fmla="*/ 7553 h 9893"/>
              <a:gd name="connsiteX33" fmla="*/ 8742 w 10000"/>
              <a:gd name="connsiteY33" fmla="*/ 7340 h 9893"/>
              <a:gd name="connsiteX34" fmla="*/ 8742 w 10000"/>
              <a:gd name="connsiteY34" fmla="*/ 7126 h 9893"/>
              <a:gd name="connsiteX35" fmla="*/ 8742 w 10000"/>
              <a:gd name="connsiteY35" fmla="*/ 6911 h 9893"/>
              <a:gd name="connsiteX36" fmla="*/ 8742 w 10000"/>
              <a:gd name="connsiteY36" fmla="*/ 6804 h 9893"/>
              <a:gd name="connsiteX37" fmla="*/ 8899 w 10000"/>
              <a:gd name="connsiteY37" fmla="*/ 6698 h 9893"/>
              <a:gd name="connsiteX38" fmla="*/ 8899 w 10000"/>
              <a:gd name="connsiteY38" fmla="*/ 6591 h 9893"/>
              <a:gd name="connsiteX39" fmla="*/ 8899 w 10000"/>
              <a:gd name="connsiteY39" fmla="*/ 6591 h 9893"/>
              <a:gd name="connsiteX40" fmla="*/ 9057 w 10000"/>
              <a:gd name="connsiteY40" fmla="*/ 6591 h 9893"/>
              <a:gd name="connsiteX41" fmla="*/ 9214 w 10000"/>
              <a:gd name="connsiteY41" fmla="*/ 6591 h 9893"/>
              <a:gd name="connsiteX42" fmla="*/ 9214 w 10000"/>
              <a:gd name="connsiteY42" fmla="*/ 6698 h 9893"/>
              <a:gd name="connsiteX43" fmla="*/ 9371 w 10000"/>
              <a:gd name="connsiteY43" fmla="*/ 6804 h 9893"/>
              <a:gd name="connsiteX44" fmla="*/ 9371 w 10000"/>
              <a:gd name="connsiteY44" fmla="*/ 7019 h 9893"/>
              <a:gd name="connsiteX45" fmla="*/ 9371 w 10000"/>
              <a:gd name="connsiteY45" fmla="*/ 7126 h 9893"/>
              <a:gd name="connsiteX46" fmla="*/ 9371 w 10000"/>
              <a:gd name="connsiteY46" fmla="*/ 7340 h 9893"/>
              <a:gd name="connsiteX47" fmla="*/ 9529 w 10000"/>
              <a:gd name="connsiteY47" fmla="*/ 7767 h 9893"/>
              <a:gd name="connsiteX48" fmla="*/ 9529 w 10000"/>
              <a:gd name="connsiteY48" fmla="*/ 8088 h 9893"/>
              <a:gd name="connsiteX49" fmla="*/ 9685 w 10000"/>
              <a:gd name="connsiteY49" fmla="*/ 8409 h 9893"/>
              <a:gd name="connsiteX50" fmla="*/ 9843 w 10000"/>
              <a:gd name="connsiteY50" fmla="*/ 8623 h 9893"/>
              <a:gd name="connsiteX51" fmla="*/ 10000 w 10000"/>
              <a:gd name="connsiteY51" fmla="*/ 8824 h 9893"/>
              <a:gd name="connsiteX52" fmla="*/ 10000 w 10000"/>
              <a:gd name="connsiteY52" fmla="*/ 9037 h 9893"/>
              <a:gd name="connsiteX53" fmla="*/ 9843 w 10000"/>
              <a:gd name="connsiteY53" fmla="*/ 9251 h 9893"/>
              <a:gd name="connsiteX54" fmla="*/ 9529 w 10000"/>
              <a:gd name="connsiteY54" fmla="*/ 9358 h 9893"/>
              <a:gd name="connsiteX55" fmla="*/ 9214 w 10000"/>
              <a:gd name="connsiteY55" fmla="*/ 9465 h 9893"/>
              <a:gd name="connsiteX56" fmla="*/ 8742 w 10000"/>
              <a:gd name="connsiteY56" fmla="*/ 9573 h 9893"/>
              <a:gd name="connsiteX57" fmla="*/ 8291 w 10000"/>
              <a:gd name="connsiteY57" fmla="*/ 9679 h 9893"/>
              <a:gd name="connsiteX58" fmla="*/ 7820 w 10000"/>
              <a:gd name="connsiteY58" fmla="*/ 9786 h 9893"/>
              <a:gd name="connsiteX59" fmla="*/ 7190 w 10000"/>
              <a:gd name="connsiteY59" fmla="*/ 9786 h 9893"/>
              <a:gd name="connsiteX60" fmla="*/ 6404 w 10000"/>
              <a:gd name="connsiteY60" fmla="*/ 9893 h 9893"/>
              <a:gd name="connsiteX61" fmla="*/ 5618 w 10000"/>
              <a:gd name="connsiteY61" fmla="*/ 9893 h 9893"/>
              <a:gd name="connsiteX62" fmla="*/ 4676 w 10000"/>
              <a:gd name="connsiteY62" fmla="*/ 9893 h 9893"/>
              <a:gd name="connsiteX63" fmla="*/ 3909 w 10000"/>
              <a:gd name="connsiteY63" fmla="*/ 9893 h 9893"/>
              <a:gd name="connsiteX64" fmla="*/ 3123 w 10000"/>
              <a:gd name="connsiteY64" fmla="*/ 9786 h 9893"/>
              <a:gd name="connsiteX65" fmla="*/ 2495 w 10000"/>
              <a:gd name="connsiteY65" fmla="*/ 9786 h 9893"/>
              <a:gd name="connsiteX66" fmla="*/ 2024 w 10000"/>
              <a:gd name="connsiteY66" fmla="*/ 9679 h 9893"/>
              <a:gd name="connsiteX67" fmla="*/ 1553 w 10000"/>
              <a:gd name="connsiteY67" fmla="*/ 9465 h 9893"/>
              <a:gd name="connsiteX68" fmla="*/ 1080 w 10000"/>
              <a:gd name="connsiteY68" fmla="*/ 9358 h 9893"/>
              <a:gd name="connsiteX69" fmla="*/ 786 w 10000"/>
              <a:gd name="connsiteY69" fmla="*/ 9144 h 9893"/>
              <a:gd name="connsiteX70" fmla="*/ 628 w 10000"/>
              <a:gd name="connsiteY70" fmla="*/ 8824 h 9893"/>
              <a:gd name="connsiteX71" fmla="*/ 471 w 10000"/>
              <a:gd name="connsiteY71" fmla="*/ 8516 h 9893"/>
              <a:gd name="connsiteX72" fmla="*/ 315 w 10000"/>
              <a:gd name="connsiteY72" fmla="*/ 8088 h 9893"/>
              <a:gd name="connsiteX73" fmla="*/ 315 w 10000"/>
              <a:gd name="connsiteY73" fmla="*/ 7660 h 9893"/>
              <a:gd name="connsiteX74" fmla="*/ 315 w 10000"/>
              <a:gd name="connsiteY74" fmla="*/ 7126 h 9893"/>
              <a:gd name="connsiteX75" fmla="*/ 315 w 10000"/>
              <a:gd name="connsiteY75" fmla="*/ 6484 h 9893"/>
              <a:gd name="connsiteX76" fmla="*/ 315 w 10000"/>
              <a:gd name="connsiteY76" fmla="*/ 5748 h 9893"/>
              <a:gd name="connsiteX77" fmla="*/ 315 w 10000"/>
              <a:gd name="connsiteY77" fmla="*/ 5321 h 9893"/>
              <a:gd name="connsiteX78" fmla="*/ 315 w 10000"/>
              <a:gd name="connsiteY78" fmla="*/ 4893 h 9893"/>
              <a:gd name="connsiteX79" fmla="*/ 315 w 10000"/>
              <a:gd name="connsiteY79" fmla="*/ 4465 h 9893"/>
              <a:gd name="connsiteX80" fmla="*/ 315 w 10000"/>
              <a:gd name="connsiteY80" fmla="*/ 4037 h 9893"/>
              <a:gd name="connsiteX81" fmla="*/ 315 w 10000"/>
              <a:gd name="connsiteY81" fmla="*/ 3515 h 9893"/>
              <a:gd name="connsiteX82" fmla="*/ 315 w 10000"/>
              <a:gd name="connsiteY82" fmla="*/ 3088 h 9893"/>
              <a:gd name="connsiteX83" fmla="*/ 315 w 10000"/>
              <a:gd name="connsiteY83" fmla="*/ 2767 h 9893"/>
              <a:gd name="connsiteX84" fmla="*/ 315 w 10000"/>
              <a:gd name="connsiteY84" fmla="*/ 2339 h 9893"/>
              <a:gd name="connsiteX85" fmla="*/ 315 w 10000"/>
              <a:gd name="connsiteY85" fmla="*/ 2019 h 9893"/>
              <a:gd name="connsiteX86" fmla="*/ 157 w 10000"/>
              <a:gd name="connsiteY86" fmla="*/ 1698 h 9893"/>
              <a:gd name="connsiteX87" fmla="*/ 157 w 10000"/>
              <a:gd name="connsiteY87" fmla="*/ 1484 h 9893"/>
              <a:gd name="connsiteX88" fmla="*/ 157 w 10000"/>
              <a:gd name="connsiteY88" fmla="*/ 1162 h 9893"/>
              <a:gd name="connsiteX89" fmla="*/ 157 w 10000"/>
              <a:gd name="connsiteY89" fmla="*/ 962 h 9893"/>
              <a:gd name="connsiteX90" fmla="*/ 157 w 10000"/>
              <a:gd name="connsiteY90" fmla="*/ 855 h 9893"/>
              <a:gd name="connsiteX91" fmla="*/ 157 w 10000"/>
              <a:gd name="connsiteY91" fmla="*/ 642 h 9893"/>
              <a:gd name="connsiteX92" fmla="*/ 0 w 10000"/>
              <a:gd name="connsiteY92" fmla="*/ 535 h 9893"/>
              <a:gd name="connsiteX93" fmla="*/ 0 w 10000"/>
              <a:gd name="connsiteY93" fmla="*/ 321 h 9893"/>
              <a:gd name="connsiteX94" fmla="*/ 1080 w 10000"/>
              <a:gd name="connsiteY94" fmla="*/ 0 h 9893"/>
              <a:gd name="connsiteX95" fmla="*/ 1395 w 10000"/>
              <a:gd name="connsiteY95" fmla="*/ 106 h 9893"/>
              <a:gd name="connsiteX96" fmla="*/ 1553 w 10000"/>
              <a:gd name="connsiteY96" fmla="*/ 213 h 9893"/>
              <a:gd name="connsiteX97" fmla="*/ 1710 w 10000"/>
              <a:gd name="connsiteY97" fmla="*/ 213 h 9893"/>
              <a:gd name="connsiteX98" fmla="*/ 1710 w 10000"/>
              <a:gd name="connsiteY98" fmla="*/ 428 h 9893"/>
              <a:gd name="connsiteX99" fmla="*/ 1553 w 10000"/>
              <a:gd name="connsiteY99" fmla="*/ 642 h 9893"/>
              <a:gd name="connsiteX100" fmla="*/ 1553 w 10000"/>
              <a:gd name="connsiteY100" fmla="*/ 748 h 9893"/>
              <a:gd name="connsiteX101" fmla="*/ 1553 w 10000"/>
              <a:gd name="connsiteY101" fmla="*/ 962 h 9893"/>
              <a:gd name="connsiteX102" fmla="*/ 1395 w 10000"/>
              <a:gd name="connsiteY102" fmla="*/ 1162 h 9893"/>
              <a:gd name="connsiteX103" fmla="*/ 1395 w 10000"/>
              <a:gd name="connsiteY103" fmla="*/ 1377 h 9893"/>
              <a:gd name="connsiteX104" fmla="*/ 1395 w 10000"/>
              <a:gd name="connsiteY104" fmla="*/ 1698 h 9893"/>
              <a:gd name="connsiteX105" fmla="*/ 1395 w 10000"/>
              <a:gd name="connsiteY105" fmla="*/ 2126 h 9893"/>
              <a:gd name="connsiteX106" fmla="*/ 1238 w 10000"/>
              <a:gd name="connsiteY106" fmla="*/ 2660 h 9893"/>
              <a:gd name="connsiteX107" fmla="*/ 1238 w 10000"/>
              <a:gd name="connsiteY107" fmla="*/ 3195 h 9893"/>
              <a:gd name="connsiteX108" fmla="*/ 1238 w 10000"/>
              <a:gd name="connsiteY108" fmla="*/ 3195 h 9893"/>
              <a:gd name="connsiteX0" fmla="*/ 1238 w 10000"/>
              <a:gd name="connsiteY0" fmla="*/ 3123 h 9893"/>
              <a:gd name="connsiteX1" fmla="*/ 1238 w 10000"/>
              <a:gd name="connsiteY1" fmla="*/ 3650 h 9893"/>
              <a:gd name="connsiteX2" fmla="*/ 1238 w 10000"/>
              <a:gd name="connsiteY2" fmla="*/ 4082 h 9893"/>
              <a:gd name="connsiteX3" fmla="*/ 1238 w 10000"/>
              <a:gd name="connsiteY3" fmla="*/ 4514 h 9893"/>
              <a:gd name="connsiteX4" fmla="*/ 1238 w 10000"/>
              <a:gd name="connsiteY4" fmla="*/ 4947 h 9893"/>
              <a:gd name="connsiteX5" fmla="*/ 1238 w 10000"/>
              <a:gd name="connsiteY5" fmla="*/ 5380 h 9893"/>
              <a:gd name="connsiteX6" fmla="*/ 1238 w 10000"/>
              <a:gd name="connsiteY6" fmla="*/ 5703 h 9893"/>
              <a:gd name="connsiteX7" fmla="*/ 1238 w 10000"/>
              <a:gd name="connsiteY7" fmla="*/ 6028 h 9893"/>
              <a:gd name="connsiteX8" fmla="*/ 1238 w 10000"/>
              <a:gd name="connsiteY8" fmla="*/ 6231 h 9893"/>
              <a:gd name="connsiteX9" fmla="*/ 1080 w 10000"/>
              <a:gd name="connsiteY9" fmla="*/ 6771 h 9893"/>
              <a:gd name="connsiteX10" fmla="*/ 1080 w 10000"/>
              <a:gd name="connsiteY10" fmla="*/ 7204 h 9893"/>
              <a:gd name="connsiteX11" fmla="*/ 1238 w 10000"/>
              <a:gd name="connsiteY11" fmla="*/ 7528 h 9893"/>
              <a:gd name="connsiteX12" fmla="*/ 1238 w 10000"/>
              <a:gd name="connsiteY12" fmla="*/ 7853 h 9893"/>
              <a:gd name="connsiteX13" fmla="*/ 1395 w 10000"/>
              <a:gd name="connsiteY13" fmla="*/ 8177 h 9893"/>
              <a:gd name="connsiteX14" fmla="*/ 1553 w 10000"/>
              <a:gd name="connsiteY14" fmla="*/ 8501 h 9893"/>
              <a:gd name="connsiteX15" fmla="*/ 1710 w 10000"/>
              <a:gd name="connsiteY15" fmla="*/ 8704 h 9893"/>
              <a:gd name="connsiteX16" fmla="*/ 2024 w 10000"/>
              <a:gd name="connsiteY16" fmla="*/ 8812 h 9893"/>
              <a:gd name="connsiteX17" fmla="*/ 2337 w 10000"/>
              <a:gd name="connsiteY17" fmla="*/ 8921 h 9893"/>
              <a:gd name="connsiteX18" fmla="*/ 2810 w 10000"/>
              <a:gd name="connsiteY18" fmla="*/ 9028 h 9893"/>
              <a:gd name="connsiteX19" fmla="*/ 3438 w 10000"/>
              <a:gd name="connsiteY19" fmla="*/ 9136 h 9893"/>
              <a:gd name="connsiteX20" fmla="*/ 4067 w 10000"/>
              <a:gd name="connsiteY20" fmla="*/ 9136 h 9893"/>
              <a:gd name="connsiteX21" fmla="*/ 4676 w 10000"/>
              <a:gd name="connsiteY21" fmla="*/ 9136 h 9893"/>
              <a:gd name="connsiteX22" fmla="*/ 5304 w 10000"/>
              <a:gd name="connsiteY22" fmla="*/ 9136 h 9893"/>
              <a:gd name="connsiteX23" fmla="*/ 5776 w 10000"/>
              <a:gd name="connsiteY23" fmla="*/ 9136 h 9893"/>
              <a:gd name="connsiteX24" fmla="*/ 6247 w 10000"/>
              <a:gd name="connsiteY24" fmla="*/ 9028 h 9893"/>
              <a:gd name="connsiteX25" fmla="*/ 7034 w 10000"/>
              <a:gd name="connsiteY25" fmla="*/ 8921 h 9893"/>
              <a:gd name="connsiteX26" fmla="*/ 7662 w 10000"/>
              <a:gd name="connsiteY26" fmla="*/ 8812 h 9893"/>
              <a:gd name="connsiteX27" fmla="*/ 7820 w 10000"/>
              <a:gd name="connsiteY27" fmla="*/ 8704 h 9893"/>
              <a:gd name="connsiteX28" fmla="*/ 7977 w 10000"/>
              <a:gd name="connsiteY28" fmla="*/ 8609 h 9893"/>
              <a:gd name="connsiteX29" fmla="*/ 8133 w 10000"/>
              <a:gd name="connsiteY29" fmla="*/ 8501 h 9893"/>
              <a:gd name="connsiteX30" fmla="*/ 8291 w 10000"/>
              <a:gd name="connsiteY30" fmla="*/ 8393 h 9893"/>
              <a:gd name="connsiteX31" fmla="*/ 8428 w 10000"/>
              <a:gd name="connsiteY31" fmla="*/ 7960 h 9893"/>
              <a:gd name="connsiteX32" fmla="*/ 8586 w 10000"/>
              <a:gd name="connsiteY32" fmla="*/ 7528 h 9893"/>
              <a:gd name="connsiteX33" fmla="*/ 8742 w 10000"/>
              <a:gd name="connsiteY33" fmla="*/ 7312 h 9893"/>
              <a:gd name="connsiteX34" fmla="*/ 8742 w 10000"/>
              <a:gd name="connsiteY34" fmla="*/ 7096 h 9893"/>
              <a:gd name="connsiteX35" fmla="*/ 8742 w 10000"/>
              <a:gd name="connsiteY35" fmla="*/ 6879 h 9893"/>
              <a:gd name="connsiteX36" fmla="*/ 8742 w 10000"/>
              <a:gd name="connsiteY36" fmla="*/ 6771 h 9893"/>
              <a:gd name="connsiteX37" fmla="*/ 8899 w 10000"/>
              <a:gd name="connsiteY37" fmla="*/ 6663 h 9893"/>
              <a:gd name="connsiteX38" fmla="*/ 8899 w 10000"/>
              <a:gd name="connsiteY38" fmla="*/ 6555 h 9893"/>
              <a:gd name="connsiteX39" fmla="*/ 8899 w 10000"/>
              <a:gd name="connsiteY39" fmla="*/ 6555 h 9893"/>
              <a:gd name="connsiteX40" fmla="*/ 9057 w 10000"/>
              <a:gd name="connsiteY40" fmla="*/ 6555 h 9893"/>
              <a:gd name="connsiteX41" fmla="*/ 9214 w 10000"/>
              <a:gd name="connsiteY41" fmla="*/ 6555 h 9893"/>
              <a:gd name="connsiteX42" fmla="*/ 9214 w 10000"/>
              <a:gd name="connsiteY42" fmla="*/ 6663 h 9893"/>
              <a:gd name="connsiteX43" fmla="*/ 9371 w 10000"/>
              <a:gd name="connsiteY43" fmla="*/ 6771 h 9893"/>
              <a:gd name="connsiteX44" fmla="*/ 9371 w 10000"/>
              <a:gd name="connsiteY44" fmla="*/ 6988 h 9893"/>
              <a:gd name="connsiteX45" fmla="*/ 9371 w 10000"/>
              <a:gd name="connsiteY45" fmla="*/ 7096 h 9893"/>
              <a:gd name="connsiteX46" fmla="*/ 9371 w 10000"/>
              <a:gd name="connsiteY46" fmla="*/ 7312 h 9893"/>
              <a:gd name="connsiteX47" fmla="*/ 9529 w 10000"/>
              <a:gd name="connsiteY47" fmla="*/ 7744 h 9893"/>
              <a:gd name="connsiteX48" fmla="*/ 9529 w 10000"/>
              <a:gd name="connsiteY48" fmla="*/ 8068 h 9893"/>
              <a:gd name="connsiteX49" fmla="*/ 9685 w 10000"/>
              <a:gd name="connsiteY49" fmla="*/ 8393 h 9893"/>
              <a:gd name="connsiteX50" fmla="*/ 9843 w 10000"/>
              <a:gd name="connsiteY50" fmla="*/ 8609 h 9893"/>
              <a:gd name="connsiteX51" fmla="*/ 10000 w 10000"/>
              <a:gd name="connsiteY51" fmla="*/ 8812 h 9893"/>
              <a:gd name="connsiteX52" fmla="*/ 10000 w 10000"/>
              <a:gd name="connsiteY52" fmla="*/ 9028 h 9893"/>
              <a:gd name="connsiteX53" fmla="*/ 9843 w 10000"/>
              <a:gd name="connsiteY53" fmla="*/ 9244 h 9893"/>
              <a:gd name="connsiteX54" fmla="*/ 9529 w 10000"/>
              <a:gd name="connsiteY54" fmla="*/ 9352 h 9893"/>
              <a:gd name="connsiteX55" fmla="*/ 9214 w 10000"/>
              <a:gd name="connsiteY55" fmla="*/ 9460 h 9893"/>
              <a:gd name="connsiteX56" fmla="*/ 8742 w 10000"/>
              <a:gd name="connsiteY56" fmla="*/ 9570 h 9893"/>
              <a:gd name="connsiteX57" fmla="*/ 8291 w 10000"/>
              <a:gd name="connsiteY57" fmla="*/ 9677 h 9893"/>
              <a:gd name="connsiteX58" fmla="*/ 7820 w 10000"/>
              <a:gd name="connsiteY58" fmla="*/ 9785 h 9893"/>
              <a:gd name="connsiteX59" fmla="*/ 7190 w 10000"/>
              <a:gd name="connsiteY59" fmla="*/ 9785 h 9893"/>
              <a:gd name="connsiteX60" fmla="*/ 6404 w 10000"/>
              <a:gd name="connsiteY60" fmla="*/ 9893 h 9893"/>
              <a:gd name="connsiteX61" fmla="*/ 5618 w 10000"/>
              <a:gd name="connsiteY61" fmla="*/ 9893 h 9893"/>
              <a:gd name="connsiteX62" fmla="*/ 4676 w 10000"/>
              <a:gd name="connsiteY62" fmla="*/ 9893 h 9893"/>
              <a:gd name="connsiteX63" fmla="*/ 3909 w 10000"/>
              <a:gd name="connsiteY63" fmla="*/ 9893 h 9893"/>
              <a:gd name="connsiteX64" fmla="*/ 3123 w 10000"/>
              <a:gd name="connsiteY64" fmla="*/ 9785 h 9893"/>
              <a:gd name="connsiteX65" fmla="*/ 2495 w 10000"/>
              <a:gd name="connsiteY65" fmla="*/ 9785 h 9893"/>
              <a:gd name="connsiteX66" fmla="*/ 2024 w 10000"/>
              <a:gd name="connsiteY66" fmla="*/ 9677 h 9893"/>
              <a:gd name="connsiteX67" fmla="*/ 1553 w 10000"/>
              <a:gd name="connsiteY67" fmla="*/ 9460 h 9893"/>
              <a:gd name="connsiteX68" fmla="*/ 1080 w 10000"/>
              <a:gd name="connsiteY68" fmla="*/ 9352 h 9893"/>
              <a:gd name="connsiteX69" fmla="*/ 786 w 10000"/>
              <a:gd name="connsiteY69" fmla="*/ 9136 h 9893"/>
              <a:gd name="connsiteX70" fmla="*/ 628 w 10000"/>
              <a:gd name="connsiteY70" fmla="*/ 8812 h 9893"/>
              <a:gd name="connsiteX71" fmla="*/ 471 w 10000"/>
              <a:gd name="connsiteY71" fmla="*/ 8501 h 9893"/>
              <a:gd name="connsiteX72" fmla="*/ 315 w 10000"/>
              <a:gd name="connsiteY72" fmla="*/ 8068 h 9893"/>
              <a:gd name="connsiteX73" fmla="*/ 315 w 10000"/>
              <a:gd name="connsiteY73" fmla="*/ 7636 h 9893"/>
              <a:gd name="connsiteX74" fmla="*/ 315 w 10000"/>
              <a:gd name="connsiteY74" fmla="*/ 7096 h 9893"/>
              <a:gd name="connsiteX75" fmla="*/ 315 w 10000"/>
              <a:gd name="connsiteY75" fmla="*/ 6447 h 9893"/>
              <a:gd name="connsiteX76" fmla="*/ 315 w 10000"/>
              <a:gd name="connsiteY76" fmla="*/ 5703 h 9893"/>
              <a:gd name="connsiteX77" fmla="*/ 315 w 10000"/>
              <a:gd name="connsiteY77" fmla="*/ 5272 h 9893"/>
              <a:gd name="connsiteX78" fmla="*/ 315 w 10000"/>
              <a:gd name="connsiteY78" fmla="*/ 4839 h 9893"/>
              <a:gd name="connsiteX79" fmla="*/ 315 w 10000"/>
              <a:gd name="connsiteY79" fmla="*/ 4406 h 9893"/>
              <a:gd name="connsiteX80" fmla="*/ 315 w 10000"/>
              <a:gd name="connsiteY80" fmla="*/ 3974 h 9893"/>
              <a:gd name="connsiteX81" fmla="*/ 315 w 10000"/>
              <a:gd name="connsiteY81" fmla="*/ 3446 h 9893"/>
              <a:gd name="connsiteX82" fmla="*/ 315 w 10000"/>
              <a:gd name="connsiteY82" fmla="*/ 3014 h 9893"/>
              <a:gd name="connsiteX83" fmla="*/ 315 w 10000"/>
              <a:gd name="connsiteY83" fmla="*/ 2690 h 9893"/>
              <a:gd name="connsiteX84" fmla="*/ 315 w 10000"/>
              <a:gd name="connsiteY84" fmla="*/ 2257 h 9893"/>
              <a:gd name="connsiteX85" fmla="*/ 315 w 10000"/>
              <a:gd name="connsiteY85" fmla="*/ 1934 h 9893"/>
              <a:gd name="connsiteX86" fmla="*/ 157 w 10000"/>
              <a:gd name="connsiteY86" fmla="*/ 1609 h 9893"/>
              <a:gd name="connsiteX87" fmla="*/ 157 w 10000"/>
              <a:gd name="connsiteY87" fmla="*/ 1393 h 9893"/>
              <a:gd name="connsiteX88" fmla="*/ 157 w 10000"/>
              <a:gd name="connsiteY88" fmla="*/ 1068 h 9893"/>
              <a:gd name="connsiteX89" fmla="*/ 157 w 10000"/>
              <a:gd name="connsiteY89" fmla="*/ 865 h 9893"/>
              <a:gd name="connsiteX90" fmla="*/ 157 w 10000"/>
              <a:gd name="connsiteY90" fmla="*/ 757 h 9893"/>
              <a:gd name="connsiteX91" fmla="*/ 157 w 10000"/>
              <a:gd name="connsiteY91" fmla="*/ 542 h 9893"/>
              <a:gd name="connsiteX92" fmla="*/ 0 w 10000"/>
              <a:gd name="connsiteY92" fmla="*/ 434 h 9893"/>
              <a:gd name="connsiteX93" fmla="*/ 0 w 10000"/>
              <a:gd name="connsiteY93" fmla="*/ 217 h 9893"/>
              <a:gd name="connsiteX94" fmla="*/ 1395 w 10000"/>
              <a:gd name="connsiteY94" fmla="*/ 0 h 9893"/>
              <a:gd name="connsiteX95" fmla="*/ 1553 w 10000"/>
              <a:gd name="connsiteY95" fmla="*/ 108 h 9893"/>
              <a:gd name="connsiteX96" fmla="*/ 1710 w 10000"/>
              <a:gd name="connsiteY96" fmla="*/ 108 h 9893"/>
              <a:gd name="connsiteX97" fmla="*/ 1710 w 10000"/>
              <a:gd name="connsiteY97" fmla="*/ 326 h 9893"/>
              <a:gd name="connsiteX98" fmla="*/ 1553 w 10000"/>
              <a:gd name="connsiteY98" fmla="*/ 542 h 9893"/>
              <a:gd name="connsiteX99" fmla="*/ 1553 w 10000"/>
              <a:gd name="connsiteY99" fmla="*/ 649 h 9893"/>
              <a:gd name="connsiteX100" fmla="*/ 1553 w 10000"/>
              <a:gd name="connsiteY100" fmla="*/ 865 h 9893"/>
              <a:gd name="connsiteX101" fmla="*/ 1395 w 10000"/>
              <a:gd name="connsiteY101" fmla="*/ 1068 h 9893"/>
              <a:gd name="connsiteX102" fmla="*/ 1395 w 10000"/>
              <a:gd name="connsiteY102" fmla="*/ 1285 h 9893"/>
              <a:gd name="connsiteX103" fmla="*/ 1395 w 10000"/>
              <a:gd name="connsiteY103" fmla="*/ 1609 h 9893"/>
              <a:gd name="connsiteX104" fmla="*/ 1395 w 10000"/>
              <a:gd name="connsiteY104" fmla="*/ 2042 h 9893"/>
              <a:gd name="connsiteX105" fmla="*/ 1238 w 10000"/>
              <a:gd name="connsiteY105" fmla="*/ 2582 h 9893"/>
              <a:gd name="connsiteX106" fmla="*/ 1238 w 10000"/>
              <a:gd name="connsiteY106" fmla="*/ 3123 h 9893"/>
              <a:gd name="connsiteX107" fmla="*/ 1238 w 10000"/>
              <a:gd name="connsiteY107" fmla="*/ 3123 h 9893"/>
              <a:gd name="connsiteX0" fmla="*/ 1238 w 10000"/>
              <a:gd name="connsiteY0" fmla="*/ 3048 h 9891"/>
              <a:gd name="connsiteX1" fmla="*/ 1238 w 10000"/>
              <a:gd name="connsiteY1" fmla="*/ 3580 h 9891"/>
              <a:gd name="connsiteX2" fmla="*/ 1238 w 10000"/>
              <a:gd name="connsiteY2" fmla="*/ 4017 h 9891"/>
              <a:gd name="connsiteX3" fmla="*/ 1238 w 10000"/>
              <a:gd name="connsiteY3" fmla="*/ 4454 h 9891"/>
              <a:gd name="connsiteX4" fmla="*/ 1238 w 10000"/>
              <a:gd name="connsiteY4" fmla="*/ 4892 h 9891"/>
              <a:gd name="connsiteX5" fmla="*/ 1238 w 10000"/>
              <a:gd name="connsiteY5" fmla="*/ 5329 h 9891"/>
              <a:gd name="connsiteX6" fmla="*/ 1238 w 10000"/>
              <a:gd name="connsiteY6" fmla="*/ 5656 h 9891"/>
              <a:gd name="connsiteX7" fmla="*/ 1238 w 10000"/>
              <a:gd name="connsiteY7" fmla="*/ 5984 h 9891"/>
              <a:gd name="connsiteX8" fmla="*/ 1238 w 10000"/>
              <a:gd name="connsiteY8" fmla="*/ 6189 h 9891"/>
              <a:gd name="connsiteX9" fmla="*/ 1080 w 10000"/>
              <a:gd name="connsiteY9" fmla="*/ 6735 h 9891"/>
              <a:gd name="connsiteX10" fmla="*/ 1080 w 10000"/>
              <a:gd name="connsiteY10" fmla="*/ 7173 h 9891"/>
              <a:gd name="connsiteX11" fmla="*/ 1238 w 10000"/>
              <a:gd name="connsiteY11" fmla="*/ 7500 h 9891"/>
              <a:gd name="connsiteX12" fmla="*/ 1238 w 10000"/>
              <a:gd name="connsiteY12" fmla="*/ 7829 h 9891"/>
              <a:gd name="connsiteX13" fmla="*/ 1395 w 10000"/>
              <a:gd name="connsiteY13" fmla="*/ 8156 h 9891"/>
              <a:gd name="connsiteX14" fmla="*/ 1553 w 10000"/>
              <a:gd name="connsiteY14" fmla="*/ 8484 h 9891"/>
              <a:gd name="connsiteX15" fmla="*/ 1710 w 10000"/>
              <a:gd name="connsiteY15" fmla="*/ 8689 h 9891"/>
              <a:gd name="connsiteX16" fmla="*/ 2024 w 10000"/>
              <a:gd name="connsiteY16" fmla="*/ 8798 h 9891"/>
              <a:gd name="connsiteX17" fmla="*/ 2337 w 10000"/>
              <a:gd name="connsiteY17" fmla="*/ 8908 h 9891"/>
              <a:gd name="connsiteX18" fmla="*/ 2810 w 10000"/>
              <a:gd name="connsiteY18" fmla="*/ 9017 h 9891"/>
              <a:gd name="connsiteX19" fmla="*/ 3438 w 10000"/>
              <a:gd name="connsiteY19" fmla="*/ 9126 h 9891"/>
              <a:gd name="connsiteX20" fmla="*/ 4067 w 10000"/>
              <a:gd name="connsiteY20" fmla="*/ 9126 h 9891"/>
              <a:gd name="connsiteX21" fmla="*/ 4676 w 10000"/>
              <a:gd name="connsiteY21" fmla="*/ 9126 h 9891"/>
              <a:gd name="connsiteX22" fmla="*/ 5304 w 10000"/>
              <a:gd name="connsiteY22" fmla="*/ 9126 h 9891"/>
              <a:gd name="connsiteX23" fmla="*/ 5776 w 10000"/>
              <a:gd name="connsiteY23" fmla="*/ 9126 h 9891"/>
              <a:gd name="connsiteX24" fmla="*/ 6247 w 10000"/>
              <a:gd name="connsiteY24" fmla="*/ 9017 h 9891"/>
              <a:gd name="connsiteX25" fmla="*/ 7034 w 10000"/>
              <a:gd name="connsiteY25" fmla="*/ 8908 h 9891"/>
              <a:gd name="connsiteX26" fmla="*/ 7662 w 10000"/>
              <a:gd name="connsiteY26" fmla="*/ 8798 h 9891"/>
              <a:gd name="connsiteX27" fmla="*/ 7820 w 10000"/>
              <a:gd name="connsiteY27" fmla="*/ 8689 h 9891"/>
              <a:gd name="connsiteX28" fmla="*/ 7977 w 10000"/>
              <a:gd name="connsiteY28" fmla="*/ 8593 h 9891"/>
              <a:gd name="connsiteX29" fmla="*/ 8133 w 10000"/>
              <a:gd name="connsiteY29" fmla="*/ 8484 h 9891"/>
              <a:gd name="connsiteX30" fmla="*/ 8291 w 10000"/>
              <a:gd name="connsiteY30" fmla="*/ 8375 h 9891"/>
              <a:gd name="connsiteX31" fmla="*/ 8428 w 10000"/>
              <a:gd name="connsiteY31" fmla="*/ 7937 h 9891"/>
              <a:gd name="connsiteX32" fmla="*/ 8586 w 10000"/>
              <a:gd name="connsiteY32" fmla="*/ 7500 h 9891"/>
              <a:gd name="connsiteX33" fmla="*/ 8742 w 10000"/>
              <a:gd name="connsiteY33" fmla="*/ 7282 h 9891"/>
              <a:gd name="connsiteX34" fmla="*/ 8742 w 10000"/>
              <a:gd name="connsiteY34" fmla="*/ 7064 h 9891"/>
              <a:gd name="connsiteX35" fmla="*/ 8742 w 10000"/>
              <a:gd name="connsiteY35" fmla="*/ 6844 h 9891"/>
              <a:gd name="connsiteX36" fmla="*/ 8742 w 10000"/>
              <a:gd name="connsiteY36" fmla="*/ 6735 h 9891"/>
              <a:gd name="connsiteX37" fmla="*/ 8899 w 10000"/>
              <a:gd name="connsiteY37" fmla="*/ 6626 h 9891"/>
              <a:gd name="connsiteX38" fmla="*/ 8899 w 10000"/>
              <a:gd name="connsiteY38" fmla="*/ 6517 h 9891"/>
              <a:gd name="connsiteX39" fmla="*/ 8899 w 10000"/>
              <a:gd name="connsiteY39" fmla="*/ 6517 h 9891"/>
              <a:gd name="connsiteX40" fmla="*/ 9057 w 10000"/>
              <a:gd name="connsiteY40" fmla="*/ 6517 h 9891"/>
              <a:gd name="connsiteX41" fmla="*/ 9214 w 10000"/>
              <a:gd name="connsiteY41" fmla="*/ 6517 h 9891"/>
              <a:gd name="connsiteX42" fmla="*/ 9214 w 10000"/>
              <a:gd name="connsiteY42" fmla="*/ 6626 h 9891"/>
              <a:gd name="connsiteX43" fmla="*/ 9371 w 10000"/>
              <a:gd name="connsiteY43" fmla="*/ 6735 h 9891"/>
              <a:gd name="connsiteX44" fmla="*/ 9371 w 10000"/>
              <a:gd name="connsiteY44" fmla="*/ 6955 h 9891"/>
              <a:gd name="connsiteX45" fmla="*/ 9371 w 10000"/>
              <a:gd name="connsiteY45" fmla="*/ 7064 h 9891"/>
              <a:gd name="connsiteX46" fmla="*/ 9371 w 10000"/>
              <a:gd name="connsiteY46" fmla="*/ 7282 h 9891"/>
              <a:gd name="connsiteX47" fmla="*/ 9529 w 10000"/>
              <a:gd name="connsiteY47" fmla="*/ 7719 h 9891"/>
              <a:gd name="connsiteX48" fmla="*/ 9529 w 10000"/>
              <a:gd name="connsiteY48" fmla="*/ 8046 h 9891"/>
              <a:gd name="connsiteX49" fmla="*/ 9685 w 10000"/>
              <a:gd name="connsiteY49" fmla="*/ 8375 h 9891"/>
              <a:gd name="connsiteX50" fmla="*/ 9843 w 10000"/>
              <a:gd name="connsiteY50" fmla="*/ 8593 h 9891"/>
              <a:gd name="connsiteX51" fmla="*/ 10000 w 10000"/>
              <a:gd name="connsiteY51" fmla="*/ 8798 h 9891"/>
              <a:gd name="connsiteX52" fmla="*/ 10000 w 10000"/>
              <a:gd name="connsiteY52" fmla="*/ 9017 h 9891"/>
              <a:gd name="connsiteX53" fmla="*/ 9843 w 10000"/>
              <a:gd name="connsiteY53" fmla="*/ 9235 h 9891"/>
              <a:gd name="connsiteX54" fmla="*/ 9529 w 10000"/>
              <a:gd name="connsiteY54" fmla="*/ 9344 h 9891"/>
              <a:gd name="connsiteX55" fmla="*/ 9214 w 10000"/>
              <a:gd name="connsiteY55" fmla="*/ 9453 h 9891"/>
              <a:gd name="connsiteX56" fmla="*/ 8742 w 10000"/>
              <a:gd name="connsiteY56" fmla="*/ 9565 h 9891"/>
              <a:gd name="connsiteX57" fmla="*/ 8291 w 10000"/>
              <a:gd name="connsiteY57" fmla="*/ 9673 h 9891"/>
              <a:gd name="connsiteX58" fmla="*/ 7820 w 10000"/>
              <a:gd name="connsiteY58" fmla="*/ 9782 h 9891"/>
              <a:gd name="connsiteX59" fmla="*/ 7190 w 10000"/>
              <a:gd name="connsiteY59" fmla="*/ 9782 h 9891"/>
              <a:gd name="connsiteX60" fmla="*/ 6404 w 10000"/>
              <a:gd name="connsiteY60" fmla="*/ 9891 h 9891"/>
              <a:gd name="connsiteX61" fmla="*/ 5618 w 10000"/>
              <a:gd name="connsiteY61" fmla="*/ 9891 h 9891"/>
              <a:gd name="connsiteX62" fmla="*/ 4676 w 10000"/>
              <a:gd name="connsiteY62" fmla="*/ 9891 h 9891"/>
              <a:gd name="connsiteX63" fmla="*/ 3909 w 10000"/>
              <a:gd name="connsiteY63" fmla="*/ 9891 h 9891"/>
              <a:gd name="connsiteX64" fmla="*/ 3123 w 10000"/>
              <a:gd name="connsiteY64" fmla="*/ 9782 h 9891"/>
              <a:gd name="connsiteX65" fmla="*/ 2495 w 10000"/>
              <a:gd name="connsiteY65" fmla="*/ 9782 h 9891"/>
              <a:gd name="connsiteX66" fmla="*/ 2024 w 10000"/>
              <a:gd name="connsiteY66" fmla="*/ 9673 h 9891"/>
              <a:gd name="connsiteX67" fmla="*/ 1553 w 10000"/>
              <a:gd name="connsiteY67" fmla="*/ 9453 h 9891"/>
              <a:gd name="connsiteX68" fmla="*/ 1080 w 10000"/>
              <a:gd name="connsiteY68" fmla="*/ 9344 h 9891"/>
              <a:gd name="connsiteX69" fmla="*/ 786 w 10000"/>
              <a:gd name="connsiteY69" fmla="*/ 9126 h 9891"/>
              <a:gd name="connsiteX70" fmla="*/ 628 w 10000"/>
              <a:gd name="connsiteY70" fmla="*/ 8798 h 9891"/>
              <a:gd name="connsiteX71" fmla="*/ 471 w 10000"/>
              <a:gd name="connsiteY71" fmla="*/ 8484 h 9891"/>
              <a:gd name="connsiteX72" fmla="*/ 315 w 10000"/>
              <a:gd name="connsiteY72" fmla="*/ 8046 h 9891"/>
              <a:gd name="connsiteX73" fmla="*/ 315 w 10000"/>
              <a:gd name="connsiteY73" fmla="*/ 7610 h 9891"/>
              <a:gd name="connsiteX74" fmla="*/ 315 w 10000"/>
              <a:gd name="connsiteY74" fmla="*/ 7064 h 9891"/>
              <a:gd name="connsiteX75" fmla="*/ 315 w 10000"/>
              <a:gd name="connsiteY75" fmla="*/ 6408 h 9891"/>
              <a:gd name="connsiteX76" fmla="*/ 315 w 10000"/>
              <a:gd name="connsiteY76" fmla="*/ 5656 h 9891"/>
              <a:gd name="connsiteX77" fmla="*/ 315 w 10000"/>
              <a:gd name="connsiteY77" fmla="*/ 5220 h 9891"/>
              <a:gd name="connsiteX78" fmla="*/ 315 w 10000"/>
              <a:gd name="connsiteY78" fmla="*/ 4782 h 9891"/>
              <a:gd name="connsiteX79" fmla="*/ 315 w 10000"/>
              <a:gd name="connsiteY79" fmla="*/ 4345 h 9891"/>
              <a:gd name="connsiteX80" fmla="*/ 315 w 10000"/>
              <a:gd name="connsiteY80" fmla="*/ 3908 h 9891"/>
              <a:gd name="connsiteX81" fmla="*/ 315 w 10000"/>
              <a:gd name="connsiteY81" fmla="*/ 3374 h 9891"/>
              <a:gd name="connsiteX82" fmla="*/ 315 w 10000"/>
              <a:gd name="connsiteY82" fmla="*/ 2938 h 9891"/>
              <a:gd name="connsiteX83" fmla="*/ 315 w 10000"/>
              <a:gd name="connsiteY83" fmla="*/ 2610 h 9891"/>
              <a:gd name="connsiteX84" fmla="*/ 315 w 10000"/>
              <a:gd name="connsiteY84" fmla="*/ 2172 h 9891"/>
              <a:gd name="connsiteX85" fmla="*/ 315 w 10000"/>
              <a:gd name="connsiteY85" fmla="*/ 1846 h 9891"/>
              <a:gd name="connsiteX86" fmla="*/ 157 w 10000"/>
              <a:gd name="connsiteY86" fmla="*/ 1517 h 9891"/>
              <a:gd name="connsiteX87" fmla="*/ 157 w 10000"/>
              <a:gd name="connsiteY87" fmla="*/ 1299 h 9891"/>
              <a:gd name="connsiteX88" fmla="*/ 157 w 10000"/>
              <a:gd name="connsiteY88" fmla="*/ 971 h 9891"/>
              <a:gd name="connsiteX89" fmla="*/ 157 w 10000"/>
              <a:gd name="connsiteY89" fmla="*/ 765 h 9891"/>
              <a:gd name="connsiteX90" fmla="*/ 157 w 10000"/>
              <a:gd name="connsiteY90" fmla="*/ 656 h 9891"/>
              <a:gd name="connsiteX91" fmla="*/ 157 w 10000"/>
              <a:gd name="connsiteY91" fmla="*/ 439 h 9891"/>
              <a:gd name="connsiteX92" fmla="*/ 0 w 10000"/>
              <a:gd name="connsiteY92" fmla="*/ 330 h 9891"/>
              <a:gd name="connsiteX93" fmla="*/ 0 w 10000"/>
              <a:gd name="connsiteY93" fmla="*/ 110 h 9891"/>
              <a:gd name="connsiteX94" fmla="*/ 1553 w 10000"/>
              <a:gd name="connsiteY94" fmla="*/ 0 h 9891"/>
              <a:gd name="connsiteX95" fmla="*/ 1710 w 10000"/>
              <a:gd name="connsiteY95" fmla="*/ 0 h 9891"/>
              <a:gd name="connsiteX96" fmla="*/ 1710 w 10000"/>
              <a:gd name="connsiteY96" fmla="*/ 221 h 9891"/>
              <a:gd name="connsiteX97" fmla="*/ 1553 w 10000"/>
              <a:gd name="connsiteY97" fmla="*/ 439 h 9891"/>
              <a:gd name="connsiteX98" fmla="*/ 1553 w 10000"/>
              <a:gd name="connsiteY98" fmla="*/ 547 h 9891"/>
              <a:gd name="connsiteX99" fmla="*/ 1553 w 10000"/>
              <a:gd name="connsiteY99" fmla="*/ 765 h 9891"/>
              <a:gd name="connsiteX100" fmla="*/ 1395 w 10000"/>
              <a:gd name="connsiteY100" fmla="*/ 971 h 9891"/>
              <a:gd name="connsiteX101" fmla="*/ 1395 w 10000"/>
              <a:gd name="connsiteY101" fmla="*/ 1190 h 9891"/>
              <a:gd name="connsiteX102" fmla="*/ 1395 w 10000"/>
              <a:gd name="connsiteY102" fmla="*/ 1517 h 9891"/>
              <a:gd name="connsiteX103" fmla="*/ 1395 w 10000"/>
              <a:gd name="connsiteY103" fmla="*/ 1955 h 9891"/>
              <a:gd name="connsiteX104" fmla="*/ 1238 w 10000"/>
              <a:gd name="connsiteY104" fmla="*/ 2501 h 9891"/>
              <a:gd name="connsiteX105" fmla="*/ 1238 w 10000"/>
              <a:gd name="connsiteY105" fmla="*/ 3048 h 9891"/>
              <a:gd name="connsiteX106" fmla="*/ 1238 w 10000"/>
              <a:gd name="connsiteY106" fmla="*/ 3048 h 9891"/>
              <a:gd name="connsiteX0" fmla="*/ 1238 w 10000"/>
              <a:gd name="connsiteY0" fmla="*/ 3082 h 10000"/>
              <a:gd name="connsiteX1" fmla="*/ 1238 w 10000"/>
              <a:gd name="connsiteY1" fmla="*/ 3619 h 10000"/>
              <a:gd name="connsiteX2" fmla="*/ 1238 w 10000"/>
              <a:gd name="connsiteY2" fmla="*/ 4061 h 10000"/>
              <a:gd name="connsiteX3" fmla="*/ 1238 w 10000"/>
              <a:gd name="connsiteY3" fmla="*/ 4503 h 10000"/>
              <a:gd name="connsiteX4" fmla="*/ 1238 w 10000"/>
              <a:gd name="connsiteY4" fmla="*/ 4946 h 10000"/>
              <a:gd name="connsiteX5" fmla="*/ 1238 w 10000"/>
              <a:gd name="connsiteY5" fmla="*/ 5388 h 10000"/>
              <a:gd name="connsiteX6" fmla="*/ 1238 w 10000"/>
              <a:gd name="connsiteY6" fmla="*/ 5718 h 10000"/>
              <a:gd name="connsiteX7" fmla="*/ 1238 w 10000"/>
              <a:gd name="connsiteY7" fmla="*/ 6050 h 10000"/>
              <a:gd name="connsiteX8" fmla="*/ 1238 w 10000"/>
              <a:gd name="connsiteY8" fmla="*/ 6257 h 10000"/>
              <a:gd name="connsiteX9" fmla="*/ 1080 w 10000"/>
              <a:gd name="connsiteY9" fmla="*/ 6809 h 10000"/>
              <a:gd name="connsiteX10" fmla="*/ 1080 w 10000"/>
              <a:gd name="connsiteY10" fmla="*/ 7252 h 10000"/>
              <a:gd name="connsiteX11" fmla="*/ 1238 w 10000"/>
              <a:gd name="connsiteY11" fmla="*/ 7583 h 10000"/>
              <a:gd name="connsiteX12" fmla="*/ 1238 w 10000"/>
              <a:gd name="connsiteY12" fmla="*/ 7915 h 10000"/>
              <a:gd name="connsiteX13" fmla="*/ 1395 w 10000"/>
              <a:gd name="connsiteY13" fmla="*/ 8246 h 10000"/>
              <a:gd name="connsiteX14" fmla="*/ 1553 w 10000"/>
              <a:gd name="connsiteY14" fmla="*/ 8577 h 10000"/>
              <a:gd name="connsiteX15" fmla="*/ 1710 w 10000"/>
              <a:gd name="connsiteY15" fmla="*/ 8785 h 10000"/>
              <a:gd name="connsiteX16" fmla="*/ 2024 w 10000"/>
              <a:gd name="connsiteY16" fmla="*/ 8895 h 10000"/>
              <a:gd name="connsiteX17" fmla="*/ 2337 w 10000"/>
              <a:gd name="connsiteY17" fmla="*/ 9006 h 10000"/>
              <a:gd name="connsiteX18" fmla="*/ 2810 w 10000"/>
              <a:gd name="connsiteY18" fmla="*/ 9116 h 10000"/>
              <a:gd name="connsiteX19" fmla="*/ 3438 w 10000"/>
              <a:gd name="connsiteY19" fmla="*/ 9227 h 10000"/>
              <a:gd name="connsiteX20" fmla="*/ 4067 w 10000"/>
              <a:gd name="connsiteY20" fmla="*/ 9227 h 10000"/>
              <a:gd name="connsiteX21" fmla="*/ 4676 w 10000"/>
              <a:gd name="connsiteY21" fmla="*/ 9227 h 10000"/>
              <a:gd name="connsiteX22" fmla="*/ 5304 w 10000"/>
              <a:gd name="connsiteY22" fmla="*/ 9227 h 10000"/>
              <a:gd name="connsiteX23" fmla="*/ 5776 w 10000"/>
              <a:gd name="connsiteY23" fmla="*/ 9227 h 10000"/>
              <a:gd name="connsiteX24" fmla="*/ 6247 w 10000"/>
              <a:gd name="connsiteY24" fmla="*/ 9116 h 10000"/>
              <a:gd name="connsiteX25" fmla="*/ 7034 w 10000"/>
              <a:gd name="connsiteY25" fmla="*/ 9006 h 10000"/>
              <a:gd name="connsiteX26" fmla="*/ 7662 w 10000"/>
              <a:gd name="connsiteY26" fmla="*/ 8895 h 10000"/>
              <a:gd name="connsiteX27" fmla="*/ 7820 w 10000"/>
              <a:gd name="connsiteY27" fmla="*/ 8785 h 10000"/>
              <a:gd name="connsiteX28" fmla="*/ 7977 w 10000"/>
              <a:gd name="connsiteY28" fmla="*/ 8688 h 10000"/>
              <a:gd name="connsiteX29" fmla="*/ 8133 w 10000"/>
              <a:gd name="connsiteY29" fmla="*/ 8577 h 10000"/>
              <a:gd name="connsiteX30" fmla="*/ 8291 w 10000"/>
              <a:gd name="connsiteY30" fmla="*/ 8467 h 10000"/>
              <a:gd name="connsiteX31" fmla="*/ 8428 w 10000"/>
              <a:gd name="connsiteY31" fmla="*/ 8024 h 10000"/>
              <a:gd name="connsiteX32" fmla="*/ 8586 w 10000"/>
              <a:gd name="connsiteY32" fmla="*/ 7583 h 10000"/>
              <a:gd name="connsiteX33" fmla="*/ 8742 w 10000"/>
              <a:gd name="connsiteY33" fmla="*/ 7362 h 10000"/>
              <a:gd name="connsiteX34" fmla="*/ 8742 w 10000"/>
              <a:gd name="connsiteY34" fmla="*/ 7142 h 10000"/>
              <a:gd name="connsiteX35" fmla="*/ 8742 w 10000"/>
              <a:gd name="connsiteY35" fmla="*/ 6919 h 10000"/>
              <a:gd name="connsiteX36" fmla="*/ 8742 w 10000"/>
              <a:gd name="connsiteY36" fmla="*/ 6809 h 10000"/>
              <a:gd name="connsiteX37" fmla="*/ 8899 w 10000"/>
              <a:gd name="connsiteY37" fmla="*/ 6699 h 10000"/>
              <a:gd name="connsiteX38" fmla="*/ 8899 w 10000"/>
              <a:gd name="connsiteY38" fmla="*/ 6589 h 10000"/>
              <a:gd name="connsiteX39" fmla="*/ 8899 w 10000"/>
              <a:gd name="connsiteY39" fmla="*/ 6589 h 10000"/>
              <a:gd name="connsiteX40" fmla="*/ 9057 w 10000"/>
              <a:gd name="connsiteY40" fmla="*/ 6589 h 10000"/>
              <a:gd name="connsiteX41" fmla="*/ 9214 w 10000"/>
              <a:gd name="connsiteY41" fmla="*/ 6589 h 10000"/>
              <a:gd name="connsiteX42" fmla="*/ 9214 w 10000"/>
              <a:gd name="connsiteY42" fmla="*/ 6699 h 10000"/>
              <a:gd name="connsiteX43" fmla="*/ 9371 w 10000"/>
              <a:gd name="connsiteY43" fmla="*/ 6809 h 10000"/>
              <a:gd name="connsiteX44" fmla="*/ 9371 w 10000"/>
              <a:gd name="connsiteY44" fmla="*/ 7032 h 10000"/>
              <a:gd name="connsiteX45" fmla="*/ 9371 w 10000"/>
              <a:gd name="connsiteY45" fmla="*/ 7142 h 10000"/>
              <a:gd name="connsiteX46" fmla="*/ 9371 w 10000"/>
              <a:gd name="connsiteY46" fmla="*/ 7362 h 10000"/>
              <a:gd name="connsiteX47" fmla="*/ 9529 w 10000"/>
              <a:gd name="connsiteY47" fmla="*/ 7804 h 10000"/>
              <a:gd name="connsiteX48" fmla="*/ 9529 w 10000"/>
              <a:gd name="connsiteY48" fmla="*/ 8135 h 10000"/>
              <a:gd name="connsiteX49" fmla="*/ 9685 w 10000"/>
              <a:gd name="connsiteY49" fmla="*/ 8467 h 10000"/>
              <a:gd name="connsiteX50" fmla="*/ 9843 w 10000"/>
              <a:gd name="connsiteY50" fmla="*/ 8688 h 10000"/>
              <a:gd name="connsiteX51" fmla="*/ 10000 w 10000"/>
              <a:gd name="connsiteY51" fmla="*/ 8895 h 10000"/>
              <a:gd name="connsiteX52" fmla="*/ 10000 w 10000"/>
              <a:gd name="connsiteY52" fmla="*/ 9116 h 10000"/>
              <a:gd name="connsiteX53" fmla="*/ 9843 w 10000"/>
              <a:gd name="connsiteY53" fmla="*/ 9337 h 10000"/>
              <a:gd name="connsiteX54" fmla="*/ 9529 w 10000"/>
              <a:gd name="connsiteY54" fmla="*/ 9447 h 10000"/>
              <a:gd name="connsiteX55" fmla="*/ 9214 w 10000"/>
              <a:gd name="connsiteY55" fmla="*/ 9557 h 10000"/>
              <a:gd name="connsiteX56" fmla="*/ 8742 w 10000"/>
              <a:gd name="connsiteY56" fmla="*/ 9670 h 10000"/>
              <a:gd name="connsiteX57" fmla="*/ 8291 w 10000"/>
              <a:gd name="connsiteY57" fmla="*/ 9780 h 10000"/>
              <a:gd name="connsiteX58" fmla="*/ 7820 w 10000"/>
              <a:gd name="connsiteY58" fmla="*/ 9890 h 10000"/>
              <a:gd name="connsiteX59" fmla="*/ 7190 w 10000"/>
              <a:gd name="connsiteY59" fmla="*/ 9890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0 h 10000"/>
              <a:gd name="connsiteX65" fmla="*/ 2495 w 10000"/>
              <a:gd name="connsiteY65" fmla="*/ 9890 h 10000"/>
              <a:gd name="connsiteX66" fmla="*/ 2024 w 10000"/>
              <a:gd name="connsiteY66" fmla="*/ 9780 h 10000"/>
              <a:gd name="connsiteX67" fmla="*/ 1553 w 10000"/>
              <a:gd name="connsiteY67" fmla="*/ 9557 h 10000"/>
              <a:gd name="connsiteX68" fmla="*/ 1080 w 10000"/>
              <a:gd name="connsiteY68" fmla="*/ 9447 h 10000"/>
              <a:gd name="connsiteX69" fmla="*/ 786 w 10000"/>
              <a:gd name="connsiteY69" fmla="*/ 9227 h 10000"/>
              <a:gd name="connsiteX70" fmla="*/ 628 w 10000"/>
              <a:gd name="connsiteY70" fmla="*/ 8895 h 10000"/>
              <a:gd name="connsiteX71" fmla="*/ 471 w 10000"/>
              <a:gd name="connsiteY71" fmla="*/ 8577 h 10000"/>
              <a:gd name="connsiteX72" fmla="*/ 315 w 10000"/>
              <a:gd name="connsiteY72" fmla="*/ 8135 h 10000"/>
              <a:gd name="connsiteX73" fmla="*/ 315 w 10000"/>
              <a:gd name="connsiteY73" fmla="*/ 7694 h 10000"/>
              <a:gd name="connsiteX74" fmla="*/ 315 w 10000"/>
              <a:gd name="connsiteY74" fmla="*/ 7142 h 10000"/>
              <a:gd name="connsiteX75" fmla="*/ 315 w 10000"/>
              <a:gd name="connsiteY75" fmla="*/ 6479 h 10000"/>
              <a:gd name="connsiteX76" fmla="*/ 315 w 10000"/>
              <a:gd name="connsiteY76" fmla="*/ 5718 h 10000"/>
              <a:gd name="connsiteX77" fmla="*/ 315 w 10000"/>
              <a:gd name="connsiteY77" fmla="*/ 5278 h 10000"/>
              <a:gd name="connsiteX78" fmla="*/ 315 w 10000"/>
              <a:gd name="connsiteY78" fmla="*/ 4835 h 10000"/>
              <a:gd name="connsiteX79" fmla="*/ 315 w 10000"/>
              <a:gd name="connsiteY79" fmla="*/ 4393 h 10000"/>
              <a:gd name="connsiteX80" fmla="*/ 315 w 10000"/>
              <a:gd name="connsiteY80" fmla="*/ 3951 h 10000"/>
              <a:gd name="connsiteX81" fmla="*/ 315 w 10000"/>
              <a:gd name="connsiteY81" fmla="*/ 3411 h 10000"/>
              <a:gd name="connsiteX82" fmla="*/ 315 w 10000"/>
              <a:gd name="connsiteY82" fmla="*/ 2970 h 10000"/>
              <a:gd name="connsiteX83" fmla="*/ 315 w 10000"/>
              <a:gd name="connsiteY83" fmla="*/ 2639 h 10000"/>
              <a:gd name="connsiteX84" fmla="*/ 315 w 10000"/>
              <a:gd name="connsiteY84" fmla="*/ 2196 h 10000"/>
              <a:gd name="connsiteX85" fmla="*/ 315 w 10000"/>
              <a:gd name="connsiteY85" fmla="*/ 1866 h 10000"/>
              <a:gd name="connsiteX86" fmla="*/ 157 w 10000"/>
              <a:gd name="connsiteY86" fmla="*/ 1534 h 10000"/>
              <a:gd name="connsiteX87" fmla="*/ 157 w 10000"/>
              <a:gd name="connsiteY87" fmla="*/ 1313 h 10000"/>
              <a:gd name="connsiteX88" fmla="*/ 157 w 10000"/>
              <a:gd name="connsiteY88" fmla="*/ 982 h 10000"/>
              <a:gd name="connsiteX89" fmla="*/ 157 w 10000"/>
              <a:gd name="connsiteY89" fmla="*/ 773 h 10000"/>
              <a:gd name="connsiteX90" fmla="*/ 157 w 10000"/>
              <a:gd name="connsiteY90" fmla="*/ 663 h 10000"/>
              <a:gd name="connsiteX91" fmla="*/ 157 w 10000"/>
              <a:gd name="connsiteY91" fmla="*/ 444 h 10000"/>
              <a:gd name="connsiteX92" fmla="*/ 0 w 10000"/>
              <a:gd name="connsiteY92" fmla="*/ 334 h 10000"/>
              <a:gd name="connsiteX93" fmla="*/ 0 w 10000"/>
              <a:gd name="connsiteY93" fmla="*/ 111 h 10000"/>
              <a:gd name="connsiteX94" fmla="*/ 1553 w 10000"/>
              <a:gd name="connsiteY94" fmla="*/ 0 h 10000"/>
              <a:gd name="connsiteX95" fmla="*/ 1710 w 10000"/>
              <a:gd name="connsiteY95" fmla="*/ 223 h 10000"/>
              <a:gd name="connsiteX96" fmla="*/ 1553 w 10000"/>
              <a:gd name="connsiteY96" fmla="*/ 444 h 10000"/>
              <a:gd name="connsiteX97" fmla="*/ 1553 w 10000"/>
              <a:gd name="connsiteY97" fmla="*/ 553 h 10000"/>
              <a:gd name="connsiteX98" fmla="*/ 1553 w 10000"/>
              <a:gd name="connsiteY98" fmla="*/ 773 h 10000"/>
              <a:gd name="connsiteX99" fmla="*/ 1395 w 10000"/>
              <a:gd name="connsiteY99" fmla="*/ 982 h 10000"/>
              <a:gd name="connsiteX100" fmla="*/ 1395 w 10000"/>
              <a:gd name="connsiteY100" fmla="*/ 1203 h 10000"/>
              <a:gd name="connsiteX101" fmla="*/ 1395 w 10000"/>
              <a:gd name="connsiteY101" fmla="*/ 1534 h 10000"/>
              <a:gd name="connsiteX102" fmla="*/ 1395 w 10000"/>
              <a:gd name="connsiteY102" fmla="*/ 1977 h 10000"/>
              <a:gd name="connsiteX103" fmla="*/ 1238 w 10000"/>
              <a:gd name="connsiteY103" fmla="*/ 2529 h 10000"/>
              <a:gd name="connsiteX104" fmla="*/ 1238 w 10000"/>
              <a:gd name="connsiteY104" fmla="*/ 3082 h 10000"/>
              <a:gd name="connsiteX105" fmla="*/ 1238 w 10000"/>
              <a:gd name="connsiteY105" fmla="*/ 3082 h 10000"/>
              <a:gd name="connsiteX0" fmla="*/ 1238 w 10000"/>
              <a:gd name="connsiteY0" fmla="*/ 3082 h 10000"/>
              <a:gd name="connsiteX1" fmla="*/ 1238 w 10000"/>
              <a:gd name="connsiteY1" fmla="*/ 3619 h 10000"/>
              <a:gd name="connsiteX2" fmla="*/ 1238 w 10000"/>
              <a:gd name="connsiteY2" fmla="*/ 4061 h 10000"/>
              <a:gd name="connsiteX3" fmla="*/ 1238 w 10000"/>
              <a:gd name="connsiteY3" fmla="*/ 4503 h 10000"/>
              <a:gd name="connsiteX4" fmla="*/ 1238 w 10000"/>
              <a:gd name="connsiteY4" fmla="*/ 4946 h 10000"/>
              <a:gd name="connsiteX5" fmla="*/ 1238 w 10000"/>
              <a:gd name="connsiteY5" fmla="*/ 5388 h 10000"/>
              <a:gd name="connsiteX6" fmla="*/ 1238 w 10000"/>
              <a:gd name="connsiteY6" fmla="*/ 5718 h 10000"/>
              <a:gd name="connsiteX7" fmla="*/ 1238 w 10000"/>
              <a:gd name="connsiteY7" fmla="*/ 6050 h 10000"/>
              <a:gd name="connsiteX8" fmla="*/ 1238 w 10000"/>
              <a:gd name="connsiteY8" fmla="*/ 6257 h 10000"/>
              <a:gd name="connsiteX9" fmla="*/ 1080 w 10000"/>
              <a:gd name="connsiteY9" fmla="*/ 6809 h 10000"/>
              <a:gd name="connsiteX10" fmla="*/ 1080 w 10000"/>
              <a:gd name="connsiteY10" fmla="*/ 7252 h 10000"/>
              <a:gd name="connsiteX11" fmla="*/ 1238 w 10000"/>
              <a:gd name="connsiteY11" fmla="*/ 7583 h 10000"/>
              <a:gd name="connsiteX12" fmla="*/ 1238 w 10000"/>
              <a:gd name="connsiteY12" fmla="*/ 7915 h 10000"/>
              <a:gd name="connsiteX13" fmla="*/ 1395 w 10000"/>
              <a:gd name="connsiteY13" fmla="*/ 8246 h 10000"/>
              <a:gd name="connsiteX14" fmla="*/ 1553 w 10000"/>
              <a:gd name="connsiteY14" fmla="*/ 8577 h 10000"/>
              <a:gd name="connsiteX15" fmla="*/ 1710 w 10000"/>
              <a:gd name="connsiteY15" fmla="*/ 8785 h 10000"/>
              <a:gd name="connsiteX16" fmla="*/ 2024 w 10000"/>
              <a:gd name="connsiteY16" fmla="*/ 8895 h 10000"/>
              <a:gd name="connsiteX17" fmla="*/ 2337 w 10000"/>
              <a:gd name="connsiteY17" fmla="*/ 9006 h 10000"/>
              <a:gd name="connsiteX18" fmla="*/ 2810 w 10000"/>
              <a:gd name="connsiteY18" fmla="*/ 9116 h 10000"/>
              <a:gd name="connsiteX19" fmla="*/ 3438 w 10000"/>
              <a:gd name="connsiteY19" fmla="*/ 9227 h 10000"/>
              <a:gd name="connsiteX20" fmla="*/ 4067 w 10000"/>
              <a:gd name="connsiteY20" fmla="*/ 9227 h 10000"/>
              <a:gd name="connsiteX21" fmla="*/ 4676 w 10000"/>
              <a:gd name="connsiteY21" fmla="*/ 9227 h 10000"/>
              <a:gd name="connsiteX22" fmla="*/ 5304 w 10000"/>
              <a:gd name="connsiteY22" fmla="*/ 9227 h 10000"/>
              <a:gd name="connsiteX23" fmla="*/ 5776 w 10000"/>
              <a:gd name="connsiteY23" fmla="*/ 9227 h 10000"/>
              <a:gd name="connsiteX24" fmla="*/ 6247 w 10000"/>
              <a:gd name="connsiteY24" fmla="*/ 9116 h 10000"/>
              <a:gd name="connsiteX25" fmla="*/ 7034 w 10000"/>
              <a:gd name="connsiteY25" fmla="*/ 9006 h 10000"/>
              <a:gd name="connsiteX26" fmla="*/ 7662 w 10000"/>
              <a:gd name="connsiteY26" fmla="*/ 8895 h 10000"/>
              <a:gd name="connsiteX27" fmla="*/ 7820 w 10000"/>
              <a:gd name="connsiteY27" fmla="*/ 8785 h 10000"/>
              <a:gd name="connsiteX28" fmla="*/ 7977 w 10000"/>
              <a:gd name="connsiteY28" fmla="*/ 8688 h 10000"/>
              <a:gd name="connsiteX29" fmla="*/ 8133 w 10000"/>
              <a:gd name="connsiteY29" fmla="*/ 8577 h 10000"/>
              <a:gd name="connsiteX30" fmla="*/ 8291 w 10000"/>
              <a:gd name="connsiteY30" fmla="*/ 8467 h 10000"/>
              <a:gd name="connsiteX31" fmla="*/ 8428 w 10000"/>
              <a:gd name="connsiteY31" fmla="*/ 8024 h 10000"/>
              <a:gd name="connsiteX32" fmla="*/ 8586 w 10000"/>
              <a:gd name="connsiteY32" fmla="*/ 7583 h 10000"/>
              <a:gd name="connsiteX33" fmla="*/ 8742 w 10000"/>
              <a:gd name="connsiteY33" fmla="*/ 7362 h 10000"/>
              <a:gd name="connsiteX34" fmla="*/ 8742 w 10000"/>
              <a:gd name="connsiteY34" fmla="*/ 7142 h 10000"/>
              <a:gd name="connsiteX35" fmla="*/ 8742 w 10000"/>
              <a:gd name="connsiteY35" fmla="*/ 6919 h 10000"/>
              <a:gd name="connsiteX36" fmla="*/ 8742 w 10000"/>
              <a:gd name="connsiteY36" fmla="*/ 6809 h 10000"/>
              <a:gd name="connsiteX37" fmla="*/ 8899 w 10000"/>
              <a:gd name="connsiteY37" fmla="*/ 6699 h 10000"/>
              <a:gd name="connsiteX38" fmla="*/ 8899 w 10000"/>
              <a:gd name="connsiteY38" fmla="*/ 6589 h 10000"/>
              <a:gd name="connsiteX39" fmla="*/ 8899 w 10000"/>
              <a:gd name="connsiteY39" fmla="*/ 6589 h 10000"/>
              <a:gd name="connsiteX40" fmla="*/ 9057 w 10000"/>
              <a:gd name="connsiteY40" fmla="*/ 6589 h 10000"/>
              <a:gd name="connsiteX41" fmla="*/ 9214 w 10000"/>
              <a:gd name="connsiteY41" fmla="*/ 6589 h 10000"/>
              <a:gd name="connsiteX42" fmla="*/ 9214 w 10000"/>
              <a:gd name="connsiteY42" fmla="*/ 6699 h 10000"/>
              <a:gd name="connsiteX43" fmla="*/ 9371 w 10000"/>
              <a:gd name="connsiteY43" fmla="*/ 6809 h 10000"/>
              <a:gd name="connsiteX44" fmla="*/ 9371 w 10000"/>
              <a:gd name="connsiteY44" fmla="*/ 7032 h 10000"/>
              <a:gd name="connsiteX45" fmla="*/ 9371 w 10000"/>
              <a:gd name="connsiteY45" fmla="*/ 7142 h 10000"/>
              <a:gd name="connsiteX46" fmla="*/ 9371 w 10000"/>
              <a:gd name="connsiteY46" fmla="*/ 7362 h 10000"/>
              <a:gd name="connsiteX47" fmla="*/ 9529 w 10000"/>
              <a:gd name="connsiteY47" fmla="*/ 7804 h 10000"/>
              <a:gd name="connsiteX48" fmla="*/ 9529 w 10000"/>
              <a:gd name="connsiteY48" fmla="*/ 8135 h 10000"/>
              <a:gd name="connsiteX49" fmla="*/ 9685 w 10000"/>
              <a:gd name="connsiteY49" fmla="*/ 8467 h 10000"/>
              <a:gd name="connsiteX50" fmla="*/ 9843 w 10000"/>
              <a:gd name="connsiteY50" fmla="*/ 8688 h 10000"/>
              <a:gd name="connsiteX51" fmla="*/ 10000 w 10000"/>
              <a:gd name="connsiteY51" fmla="*/ 8895 h 10000"/>
              <a:gd name="connsiteX52" fmla="*/ 10000 w 10000"/>
              <a:gd name="connsiteY52" fmla="*/ 9116 h 10000"/>
              <a:gd name="connsiteX53" fmla="*/ 9843 w 10000"/>
              <a:gd name="connsiteY53" fmla="*/ 9337 h 10000"/>
              <a:gd name="connsiteX54" fmla="*/ 9529 w 10000"/>
              <a:gd name="connsiteY54" fmla="*/ 9447 h 10000"/>
              <a:gd name="connsiteX55" fmla="*/ 9214 w 10000"/>
              <a:gd name="connsiteY55" fmla="*/ 9557 h 10000"/>
              <a:gd name="connsiteX56" fmla="*/ 8742 w 10000"/>
              <a:gd name="connsiteY56" fmla="*/ 9670 h 10000"/>
              <a:gd name="connsiteX57" fmla="*/ 8291 w 10000"/>
              <a:gd name="connsiteY57" fmla="*/ 9780 h 10000"/>
              <a:gd name="connsiteX58" fmla="*/ 7820 w 10000"/>
              <a:gd name="connsiteY58" fmla="*/ 9890 h 10000"/>
              <a:gd name="connsiteX59" fmla="*/ 7190 w 10000"/>
              <a:gd name="connsiteY59" fmla="*/ 9890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0 h 10000"/>
              <a:gd name="connsiteX65" fmla="*/ 2495 w 10000"/>
              <a:gd name="connsiteY65" fmla="*/ 9890 h 10000"/>
              <a:gd name="connsiteX66" fmla="*/ 2024 w 10000"/>
              <a:gd name="connsiteY66" fmla="*/ 9780 h 10000"/>
              <a:gd name="connsiteX67" fmla="*/ 1553 w 10000"/>
              <a:gd name="connsiteY67" fmla="*/ 9557 h 10000"/>
              <a:gd name="connsiteX68" fmla="*/ 1080 w 10000"/>
              <a:gd name="connsiteY68" fmla="*/ 9447 h 10000"/>
              <a:gd name="connsiteX69" fmla="*/ 786 w 10000"/>
              <a:gd name="connsiteY69" fmla="*/ 9227 h 10000"/>
              <a:gd name="connsiteX70" fmla="*/ 628 w 10000"/>
              <a:gd name="connsiteY70" fmla="*/ 8895 h 10000"/>
              <a:gd name="connsiteX71" fmla="*/ 471 w 10000"/>
              <a:gd name="connsiteY71" fmla="*/ 8577 h 10000"/>
              <a:gd name="connsiteX72" fmla="*/ 315 w 10000"/>
              <a:gd name="connsiteY72" fmla="*/ 8135 h 10000"/>
              <a:gd name="connsiteX73" fmla="*/ 315 w 10000"/>
              <a:gd name="connsiteY73" fmla="*/ 7694 h 10000"/>
              <a:gd name="connsiteX74" fmla="*/ 315 w 10000"/>
              <a:gd name="connsiteY74" fmla="*/ 7142 h 10000"/>
              <a:gd name="connsiteX75" fmla="*/ 315 w 10000"/>
              <a:gd name="connsiteY75" fmla="*/ 6479 h 10000"/>
              <a:gd name="connsiteX76" fmla="*/ 315 w 10000"/>
              <a:gd name="connsiteY76" fmla="*/ 5718 h 10000"/>
              <a:gd name="connsiteX77" fmla="*/ 315 w 10000"/>
              <a:gd name="connsiteY77" fmla="*/ 5278 h 10000"/>
              <a:gd name="connsiteX78" fmla="*/ 315 w 10000"/>
              <a:gd name="connsiteY78" fmla="*/ 4835 h 10000"/>
              <a:gd name="connsiteX79" fmla="*/ 315 w 10000"/>
              <a:gd name="connsiteY79" fmla="*/ 4393 h 10000"/>
              <a:gd name="connsiteX80" fmla="*/ 315 w 10000"/>
              <a:gd name="connsiteY80" fmla="*/ 3951 h 10000"/>
              <a:gd name="connsiteX81" fmla="*/ 315 w 10000"/>
              <a:gd name="connsiteY81" fmla="*/ 3411 h 10000"/>
              <a:gd name="connsiteX82" fmla="*/ 315 w 10000"/>
              <a:gd name="connsiteY82" fmla="*/ 2970 h 10000"/>
              <a:gd name="connsiteX83" fmla="*/ 315 w 10000"/>
              <a:gd name="connsiteY83" fmla="*/ 2639 h 10000"/>
              <a:gd name="connsiteX84" fmla="*/ 315 w 10000"/>
              <a:gd name="connsiteY84" fmla="*/ 2196 h 10000"/>
              <a:gd name="connsiteX85" fmla="*/ 315 w 10000"/>
              <a:gd name="connsiteY85" fmla="*/ 1866 h 10000"/>
              <a:gd name="connsiteX86" fmla="*/ 157 w 10000"/>
              <a:gd name="connsiteY86" fmla="*/ 1534 h 10000"/>
              <a:gd name="connsiteX87" fmla="*/ 157 w 10000"/>
              <a:gd name="connsiteY87" fmla="*/ 1313 h 10000"/>
              <a:gd name="connsiteX88" fmla="*/ 157 w 10000"/>
              <a:gd name="connsiteY88" fmla="*/ 982 h 10000"/>
              <a:gd name="connsiteX89" fmla="*/ 157 w 10000"/>
              <a:gd name="connsiteY89" fmla="*/ 773 h 10000"/>
              <a:gd name="connsiteX90" fmla="*/ 157 w 10000"/>
              <a:gd name="connsiteY90" fmla="*/ 663 h 10000"/>
              <a:gd name="connsiteX91" fmla="*/ 157 w 10000"/>
              <a:gd name="connsiteY91" fmla="*/ 444 h 10000"/>
              <a:gd name="connsiteX92" fmla="*/ 0 w 10000"/>
              <a:gd name="connsiteY92" fmla="*/ 334 h 10000"/>
              <a:gd name="connsiteX93" fmla="*/ 0 w 10000"/>
              <a:gd name="connsiteY93" fmla="*/ 111 h 10000"/>
              <a:gd name="connsiteX94" fmla="*/ 1553 w 10000"/>
              <a:gd name="connsiteY94" fmla="*/ 0 h 10000"/>
              <a:gd name="connsiteX95" fmla="*/ 1553 w 10000"/>
              <a:gd name="connsiteY95" fmla="*/ 444 h 10000"/>
              <a:gd name="connsiteX96" fmla="*/ 1553 w 10000"/>
              <a:gd name="connsiteY96" fmla="*/ 553 h 10000"/>
              <a:gd name="connsiteX97" fmla="*/ 1553 w 10000"/>
              <a:gd name="connsiteY97" fmla="*/ 773 h 10000"/>
              <a:gd name="connsiteX98" fmla="*/ 1395 w 10000"/>
              <a:gd name="connsiteY98" fmla="*/ 982 h 10000"/>
              <a:gd name="connsiteX99" fmla="*/ 1395 w 10000"/>
              <a:gd name="connsiteY99" fmla="*/ 1203 h 10000"/>
              <a:gd name="connsiteX100" fmla="*/ 1395 w 10000"/>
              <a:gd name="connsiteY100" fmla="*/ 1534 h 10000"/>
              <a:gd name="connsiteX101" fmla="*/ 1395 w 10000"/>
              <a:gd name="connsiteY101" fmla="*/ 1977 h 10000"/>
              <a:gd name="connsiteX102" fmla="*/ 1238 w 10000"/>
              <a:gd name="connsiteY102" fmla="*/ 2529 h 10000"/>
              <a:gd name="connsiteX103" fmla="*/ 1238 w 10000"/>
              <a:gd name="connsiteY103" fmla="*/ 3082 h 10000"/>
              <a:gd name="connsiteX104" fmla="*/ 1238 w 10000"/>
              <a:gd name="connsiteY104" fmla="*/ 3082 h 10000"/>
              <a:gd name="connsiteX0" fmla="*/ 1238 w 10000"/>
              <a:gd name="connsiteY0" fmla="*/ 2971 h 9889"/>
              <a:gd name="connsiteX1" fmla="*/ 1238 w 10000"/>
              <a:gd name="connsiteY1" fmla="*/ 3508 h 9889"/>
              <a:gd name="connsiteX2" fmla="*/ 1238 w 10000"/>
              <a:gd name="connsiteY2" fmla="*/ 3950 h 9889"/>
              <a:gd name="connsiteX3" fmla="*/ 1238 w 10000"/>
              <a:gd name="connsiteY3" fmla="*/ 4392 h 9889"/>
              <a:gd name="connsiteX4" fmla="*/ 1238 w 10000"/>
              <a:gd name="connsiteY4" fmla="*/ 4835 h 9889"/>
              <a:gd name="connsiteX5" fmla="*/ 1238 w 10000"/>
              <a:gd name="connsiteY5" fmla="*/ 5277 h 9889"/>
              <a:gd name="connsiteX6" fmla="*/ 1238 w 10000"/>
              <a:gd name="connsiteY6" fmla="*/ 5607 h 9889"/>
              <a:gd name="connsiteX7" fmla="*/ 1238 w 10000"/>
              <a:gd name="connsiteY7" fmla="*/ 5939 h 9889"/>
              <a:gd name="connsiteX8" fmla="*/ 1238 w 10000"/>
              <a:gd name="connsiteY8" fmla="*/ 6146 h 9889"/>
              <a:gd name="connsiteX9" fmla="*/ 1080 w 10000"/>
              <a:gd name="connsiteY9" fmla="*/ 6698 h 9889"/>
              <a:gd name="connsiteX10" fmla="*/ 1080 w 10000"/>
              <a:gd name="connsiteY10" fmla="*/ 7141 h 9889"/>
              <a:gd name="connsiteX11" fmla="*/ 1238 w 10000"/>
              <a:gd name="connsiteY11" fmla="*/ 7472 h 9889"/>
              <a:gd name="connsiteX12" fmla="*/ 1238 w 10000"/>
              <a:gd name="connsiteY12" fmla="*/ 7804 h 9889"/>
              <a:gd name="connsiteX13" fmla="*/ 1395 w 10000"/>
              <a:gd name="connsiteY13" fmla="*/ 8135 h 9889"/>
              <a:gd name="connsiteX14" fmla="*/ 1553 w 10000"/>
              <a:gd name="connsiteY14" fmla="*/ 8466 h 9889"/>
              <a:gd name="connsiteX15" fmla="*/ 1710 w 10000"/>
              <a:gd name="connsiteY15" fmla="*/ 8674 h 9889"/>
              <a:gd name="connsiteX16" fmla="*/ 2024 w 10000"/>
              <a:gd name="connsiteY16" fmla="*/ 8784 h 9889"/>
              <a:gd name="connsiteX17" fmla="*/ 2337 w 10000"/>
              <a:gd name="connsiteY17" fmla="*/ 8895 h 9889"/>
              <a:gd name="connsiteX18" fmla="*/ 2810 w 10000"/>
              <a:gd name="connsiteY18" fmla="*/ 9005 h 9889"/>
              <a:gd name="connsiteX19" fmla="*/ 3438 w 10000"/>
              <a:gd name="connsiteY19" fmla="*/ 9116 h 9889"/>
              <a:gd name="connsiteX20" fmla="*/ 4067 w 10000"/>
              <a:gd name="connsiteY20" fmla="*/ 9116 h 9889"/>
              <a:gd name="connsiteX21" fmla="*/ 4676 w 10000"/>
              <a:gd name="connsiteY21" fmla="*/ 9116 h 9889"/>
              <a:gd name="connsiteX22" fmla="*/ 5304 w 10000"/>
              <a:gd name="connsiteY22" fmla="*/ 9116 h 9889"/>
              <a:gd name="connsiteX23" fmla="*/ 5776 w 10000"/>
              <a:gd name="connsiteY23" fmla="*/ 9116 h 9889"/>
              <a:gd name="connsiteX24" fmla="*/ 6247 w 10000"/>
              <a:gd name="connsiteY24" fmla="*/ 9005 h 9889"/>
              <a:gd name="connsiteX25" fmla="*/ 7034 w 10000"/>
              <a:gd name="connsiteY25" fmla="*/ 8895 h 9889"/>
              <a:gd name="connsiteX26" fmla="*/ 7662 w 10000"/>
              <a:gd name="connsiteY26" fmla="*/ 8784 h 9889"/>
              <a:gd name="connsiteX27" fmla="*/ 7820 w 10000"/>
              <a:gd name="connsiteY27" fmla="*/ 8674 h 9889"/>
              <a:gd name="connsiteX28" fmla="*/ 7977 w 10000"/>
              <a:gd name="connsiteY28" fmla="*/ 8577 h 9889"/>
              <a:gd name="connsiteX29" fmla="*/ 8133 w 10000"/>
              <a:gd name="connsiteY29" fmla="*/ 8466 h 9889"/>
              <a:gd name="connsiteX30" fmla="*/ 8291 w 10000"/>
              <a:gd name="connsiteY30" fmla="*/ 8356 h 9889"/>
              <a:gd name="connsiteX31" fmla="*/ 8428 w 10000"/>
              <a:gd name="connsiteY31" fmla="*/ 7913 h 9889"/>
              <a:gd name="connsiteX32" fmla="*/ 8586 w 10000"/>
              <a:gd name="connsiteY32" fmla="*/ 7472 h 9889"/>
              <a:gd name="connsiteX33" fmla="*/ 8742 w 10000"/>
              <a:gd name="connsiteY33" fmla="*/ 7251 h 9889"/>
              <a:gd name="connsiteX34" fmla="*/ 8742 w 10000"/>
              <a:gd name="connsiteY34" fmla="*/ 7031 h 9889"/>
              <a:gd name="connsiteX35" fmla="*/ 8742 w 10000"/>
              <a:gd name="connsiteY35" fmla="*/ 6808 h 9889"/>
              <a:gd name="connsiteX36" fmla="*/ 8742 w 10000"/>
              <a:gd name="connsiteY36" fmla="*/ 6698 h 9889"/>
              <a:gd name="connsiteX37" fmla="*/ 8899 w 10000"/>
              <a:gd name="connsiteY37" fmla="*/ 6588 h 9889"/>
              <a:gd name="connsiteX38" fmla="*/ 8899 w 10000"/>
              <a:gd name="connsiteY38" fmla="*/ 6478 h 9889"/>
              <a:gd name="connsiteX39" fmla="*/ 8899 w 10000"/>
              <a:gd name="connsiteY39" fmla="*/ 6478 h 9889"/>
              <a:gd name="connsiteX40" fmla="*/ 9057 w 10000"/>
              <a:gd name="connsiteY40" fmla="*/ 6478 h 9889"/>
              <a:gd name="connsiteX41" fmla="*/ 9214 w 10000"/>
              <a:gd name="connsiteY41" fmla="*/ 6478 h 9889"/>
              <a:gd name="connsiteX42" fmla="*/ 9214 w 10000"/>
              <a:gd name="connsiteY42" fmla="*/ 6588 h 9889"/>
              <a:gd name="connsiteX43" fmla="*/ 9371 w 10000"/>
              <a:gd name="connsiteY43" fmla="*/ 6698 h 9889"/>
              <a:gd name="connsiteX44" fmla="*/ 9371 w 10000"/>
              <a:gd name="connsiteY44" fmla="*/ 6921 h 9889"/>
              <a:gd name="connsiteX45" fmla="*/ 9371 w 10000"/>
              <a:gd name="connsiteY45" fmla="*/ 7031 h 9889"/>
              <a:gd name="connsiteX46" fmla="*/ 9371 w 10000"/>
              <a:gd name="connsiteY46" fmla="*/ 7251 h 9889"/>
              <a:gd name="connsiteX47" fmla="*/ 9529 w 10000"/>
              <a:gd name="connsiteY47" fmla="*/ 7693 h 9889"/>
              <a:gd name="connsiteX48" fmla="*/ 9529 w 10000"/>
              <a:gd name="connsiteY48" fmla="*/ 8024 h 9889"/>
              <a:gd name="connsiteX49" fmla="*/ 9685 w 10000"/>
              <a:gd name="connsiteY49" fmla="*/ 8356 h 9889"/>
              <a:gd name="connsiteX50" fmla="*/ 9843 w 10000"/>
              <a:gd name="connsiteY50" fmla="*/ 8577 h 9889"/>
              <a:gd name="connsiteX51" fmla="*/ 10000 w 10000"/>
              <a:gd name="connsiteY51" fmla="*/ 8784 h 9889"/>
              <a:gd name="connsiteX52" fmla="*/ 10000 w 10000"/>
              <a:gd name="connsiteY52" fmla="*/ 9005 h 9889"/>
              <a:gd name="connsiteX53" fmla="*/ 9843 w 10000"/>
              <a:gd name="connsiteY53" fmla="*/ 9226 h 9889"/>
              <a:gd name="connsiteX54" fmla="*/ 9529 w 10000"/>
              <a:gd name="connsiteY54" fmla="*/ 9336 h 9889"/>
              <a:gd name="connsiteX55" fmla="*/ 9214 w 10000"/>
              <a:gd name="connsiteY55" fmla="*/ 9446 h 9889"/>
              <a:gd name="connsiteX56" fmla="*/ 8742 w 10000"/>
              <a:gd name="connsiteY56" fmla="*/ 9559 h 9889"/>
              <a:gd name="connsiteX57" fmla="*/ 8291 w 10000"/>
              <a:gd name="connsiteY57" fmla="*/ 9669 h 9889"/>
              <a:gd name="connsiteX58" fmla="*/ 7820 w 10000"/>
              <a:gd name="connsiteY58" fmla="*/ 9779 h 9889"/>
              <a:gd name="connsiteX59" fmla="*/ 7190 w 10000"/>
              <a:gd name="connsiteY59" fmla="*/ 9779 h 9889"/>
              <a:gd name="connsiteX60" fmla="*/ 6404 w 10000"/>
              <a:gd name="connsiteY60" fmla="*/ 9889 h 9889"/>
              <a:gd name="connsiteX61" fmla="*/ 5618 w 10000"/>
              <a:gd name="connsiteY61" fmla="*/ 9889 h 9889"/>
              <a:gd name="connsiteX62" fmla="*/ 4676 w 10000"/>
              <a:gd name="connsiteY62" fmla="*/ 9889 h 9889"/>
              <a:gd name="connsiteX63" fmla="*/ 3909 w 10000"/>
              <a:gd name="connsiteY63" fmla="*/ 9889 h 9889"/>
              <a:gd name="connsiteX64" fmla="*/ 3123 w 10000"/>
              <a:gd name="connsiteY64" fmla="*/ 9779 h 9889"/>
              <a:gd name="connsiteX65" fmla="*/ 2495 w 10000"/>
              <a:gd name="connsiteY65" fmla="*/ 9779 h 9889"/>
              <a:gd name="connsiteX66" fmla="*/ 2024 w 10000"/>
              <a:gd name="connsiteY66" fmla="*/ 9669 h 9889"/>
              <a:gd name="connsiteX67" fmla="*/ 1553 w 10000"/>
              <a:gd name="connsiteY67" fmla="*/ 9446 h 9889"/>
              <a:gd name="connsiteX68" fmla="*/ 1080 w 10000"/>
              <a:gd name="connsiteY68" fmla="*/ 9336 h 9889"/>
              <a:gd name="connsiteX69" fmla="*/ 786 w 10000"/>
              <a:gd name="connsiteY69" fmla="*/ 9116 h 9889"/>
              <a:gd name="connsiteX70" fmla="*/ 628 w 10000"/>
              <a:gd name="connsiteY70" fmla="*/ 8784 h 9889"/>
              <a:gd name="connsiteX71" fmla="*/ 471 w 10000"/>
              <a:gd name="connsiteY71" fmla="*/ 8466 h 9889"/>
              <a:gd name="connsiteX72" fmla="*/ 315 w 10000"/>
              <a:gd name="connsiteY72" fmla="*/ 8024 h 9889"/>
              <a:gd name="connsiteX73" fmla="*/ 315 w 10000"/>
              <a:gd name="connsiteY73" fmla="*/ 7583 h 9889"/>
              <a:gd name="connsiteX74" fmla="*/ 315 w 10000"/>
              <a:gd name="connsiteY74" fmla="*/ 7031 h 9889"/>
              <a:gd name="connsiteX75" fmla="*/ 315 w 10000"/>
              <a:gd name="connsiteY75" fmla="*/ 6368 h 9889"/>
              <a:gd name="connsiteX76" fmla="*/ 315 w 10000"/>
              <a:gd name="connsiteY76" fmla="*/ 5607 h 9889"/>
              <a:gd name="connsiteX77" fmla="*/ 315 w 10000"/>
              <a:gd name="connsiteY77" fmla="*/ 5167 h 9889"/>
              <a:gd name="connsiteX78" fmla="*/ 315 w 10000"/>
              <a:gd name="connsiteY78" fmla="*/ 4724 h 9889"/>
              <a:gd name="connsiteX79" fmla="*/ 315 w 10000"/>
              <a:gd name="connsiteY79" fmla="*/ 4282 h 9889"/>
              <a:gd name="connsiteX80" fmla="*/ 315 w 10000"/>
              <a:gd name="connsiteY80" fmla="*/ 3840 h 9889"/>
              <a:gd name="connsiteX81" fmla="*/ 315 w 10000"/>
              <a:gd name="connsiteY81" fmla="*/ 3300 h 9889"/>
              <a:gd name="connsiteX82" fmla="*/ 315 w 10000"/>
              <a:gd name="connsiteY82" fmla="*/ 2859 h 9889"/>
              <a:gd name="connsiteX83" fmla="*/ 315 w 10000"/>
              <a:gd name="connsiteY83" fmla="*/ 2528 h 9889"/>
              <a:gd name="connsiteX84" fmla="*/ 315 w 10000"/>
              <a:gd name="connsiteY84" fmla="*/ 2085 h 9889"/>
              <a:gd name="connsiteX85" fmla="*/ 315 w 10000"/>
              <a:gd name="connsiteY85" fmla="*/ 1755 h 9889"/>
              <a:gd name="connsiteX86" fmla="*/ 157 w 10000"/>
              <a:gd name="connsiteY86" fmla="*/ 1423 h 9889"/>
              <a:gd name="connsiteX87" fmla="*/ 157 w 10000"/>
              <a:gd name="connsiteY87" fmla="*/ 1202 h 9889"/>
              <a:gd name="connsiteX88" fmla="*/ 157 w 10000"/>
              <a:gd name="connsiteY88" fmla="*/ 871 h 9889"/>
              <a:gd name="connsiteX89" fmla="*/ 157 w 10000"/>
              <a:gd name="connsiteY89" fmla="*/ 662 h 9889"/>
              <a:gd name="connsiteX90" fmla="*/ 157 w 10000"/>
              <a:gd name="connsiteY90" fmla="*/ 552 h 9889"/>
              <a:gd name="connsiteX91" fmla="*/ 157 w 10000"/>
              <a:gd name="connsiteY91" fmla="*/ 333 h 9889"/>
              <a:gd name="connsiteX92" fmla="*/ 0 w 10000"/>
              <a:gd name="connsiteY92" fmla="*/ 223 h 9889"/>
              <a:gd name="connsiteX93" fmla="*/ 0 w 10000"/>
              <a:gd name="connsiteY93" fmla="*/ 0 h 9889"/>
              <a:gd name="connsiteX94" fmla="*/ 1553 w 10000"/>
              <a:gd name="connsiteY94" fmla="*/ 333 h 9889"/>
              <a:gd name="connsiteX95" fmla="*/ 1553 w 10000"/>
              <a:gd name="connsiteY95" fmla="*/ 442 h 9889"/>
              <a:gd name="connsiteX96" fmla="*/ 1553 w 10000"/>
              <a:gd name="connsiteY96" fmla="*/ 662 h 9889"/>
              <a:gd name="connsiteX97" fmla="*/ 1395 w 10000"/>
              <a:gd name="connsiteY97" fmla="*/ 871 h 9889"/>
              <a:gd name="connsiteX98" fmla="*/ 1395 w 10000"/>
              <a:gd name="connsiteY98" fmla="*/ 1092 h 9889"/>
              <a:gd name="connsiteX99" fmla="*/ 1395 w 10000"/>
              <a:gd name="connsiteY99" fmla="*/ 1423 h 9889"/>
              <a:gd name="connsiteX100" fmla="*/ 1395 w 10000"/>
              <a:gd name="connsiteY100" fmla="*/ 1866 h 9889"/>
              <a:gd name="connsiteX101" fmla="*/ 1238 w 10000"/>
              <a:gd name="connsiteY101" fmla="*/ 2418 h 9889"/>
              <a:gd name="connsiteX102" fmla="*/ 1238 w 10000"/>
              <a:gd name="connsiteY102" fmla="*/ 2971 h 9889"/>
              <a:gd name="connsiteX103" fmla="*/ 1238 w 10000"/>
              <a:gd name="connsiteY103" fmla="*/ 2971 h 9889"/>
              <a:gd name="connsiteX0" fmla="*/ 1238 w 10000"/>
              <a:gd name="connsiteY0" fmla="*/ 2778 h 9774"/>
              <a:gd name="connsiteX1" fmla="*/ 1238 w 10000"/>
              <a:gd name="connsiteY1" fmla="*/ 3321 h 9774"/>
              <a:gd name="connsiteX2" fmla="*/ 1238 w 10000"/>
              <a:gd name="connsiteY2" fmla="*/ 3768 h 9774"/>
              <a:gd name="connsiteX3" fmla="*/ 1238 w 10000"/>
              <a:gd name="connsiteY3" fmla="*/ 4215 h 9774"/>
              <a:gd name="connsiteX4" fmla="*/ 1238 w 10000"/>
              <a:gd name="connsiteY4" fmla="*/ 4663 h 9774"/>
              <a:gd name="connsiteX5" fmla="*/ 1238 w 10000"/>
              <a:gd name="connsiteY5" fmla="*/ 5110 h 9774"/>
              <a:gd name="connsiteX6" fmla="*/ 1238 w 10000"/>
              <a:gd name="connsiteY6" fmla="*/ 5444 h 9774"/>
              <a:gd name="connsiteX7" fmla="*/ 1238 w 10000"/>
              <a:gd name="connsiteY7" fmla="*/ 5780 h 9774"/>
              <a:gd name="connsiteX8" fmla="*/ 1238 w 10000"/>
              <a:gd name="connsiteY8" fmla="*/ 5989 h 9774"/>
              <a:gd name="connsiteX9" fmla="*/ 1080 w 10000"/>
              <a:gd name="connsiteY9" fmla="*/ 6547 h 9774"/>
              <a:gd name="connsiteX10" fmla="*/ 1080 w 10000"/>
              <a:gd name="connsiteY10" fmla="*/ 6995 h 9774"/>
              <a:gd name="connsiteX11" fmla="*/ 1238 w 10000"/>
              <a:gd name="connsiteY11" fmla="*/ 7330 h 9774"/>
              <a:gd name="connsiteX12" fmla="*/ 1238 w 10000"/>
              <a:gd name="connsiteY12" fmla="*/ 7666 h 9774"/>
              <a:gd name="connsiteX13" fmla="*/ 1395 w 10000"/>
              <a:gd name="connsiteY13" fmla="*/ 8000 h 9774"/>
              <a:gd name="connsiteX14" fmla="*/ 1553 w 10000"/>
              <a:gd name="connsiteY14" fmla="*/ 8335 h 9774"/>
              <a:gd name="connsiteX15" fmla="*/ 1710 w 10000"/>
              <a:gd name="connsiteY15" fmla="*/ 8545 h 9774"/>
              <a:gd name="connsiteX16" fmla="*/ 2024 w 10000"/>
              <a:gd name="connsiteY16" fmla="*/ 8657 h 9774"/>
              <a:gd name="connsiteX17" fmla="*/ 2337 w 10000"/>
              <a:gd name="connsiteY17" fmla="*/ 8769 h 9774"/>
              <a:gd name="connsiteX18" fmla="*/ 2810 w 10000"/>
              <a:gd name="connsiteY18" fmla="*/ 8880 h 9774"/>
              <a:gd name="connsiteX19" fmla="*/ 3438 w 10000"/>
              <a:gd name="connsiteY19" fmla="*/ 8992 h 9774"/>
              <a:gd name="connsiteX20" fmla="*/ 4067 w 10000"/>
              <a:gd name="connsiteY20" fmla="*/ 8992 h 9774"/>
              <a:gd name="connsiteX21" fmla="*/ 4676 w 10000"/>
              <a:gd name="connsiteY21" fmla="*/ 8992 h 9774"/>
              <a:gd name="connsiteX22" fmla="*/ 5304 w 10000"/>
              <a:gd name="connsiteY22" fmla="*/ 8992 h 9774"/>
              <a:gd name="connsiteX23" fmla="*/ 5776 w 10000"/>
              <a:gd name="connsiteY23" fmla="*/ 8992 h 9774"/>
              <a:gd name="connsiteX24" fmla="*/ 6247 w 10000"/>
              <a:gd name="connsiteY24" fmla="*/ 8880 h 9774"/>
              <a:gd name="connsiteX25" fmla="*/ 7034 w 10000"/>
              <a:gd name="connsiteY25" fmla="*/ 8769 h 9774"/>
              <a:gd name="connsiteX26" fmla="*/ 7662 w 10000"/>
              <a:gd name="connsiteY26" fmla="*/ 8657 h 9774"/>
              <a:gd name="connsiteX27" fmla="*/ 7820 w 10000"/>
              <a:gd name="connsiteY27" fmla="*/ 8545 h 9774"/>
              <a:gd name="connsiteX28" fmla="*/ 7977 w 10000"/>
              <a:gd name="connsiteY28" fmla="*/ 8447 h 9774"/>
              <a:gd name="connsiteX29" fmla="*/ 8133 w 10000"/>
              <a:gd name="connsiteY29" fmla="*/ 8335 h 9774"/>
              <a:gd name="connsiteX30" fmla="*/ 8291 w 10000"/>
              <a:gd name="connsiteY30" fmla="*/ 8224 h 9774"/>
              <a:gd name="connsiteX31" fmla="*/ 8428 w 10000"/>
              <a:gd name="connsiteY31" fmla="*/ 7776 h 9774"/>
              <a:gd name="connsiteX32" fmla="*/ 8586 w 10000"/>
              <a:gd name="connsiteY32" fmla="*/ 7330 h 9774"/>
              <a:gd name="connsiteX33" fmla="*/ 8742 w 10000"/>
              <a:gd name="connsiteY33" fmla="*/ 7106 h 9774"/>
              <a:gd name="connsiteX34" fmla="*/ 8742 w 10000"/>
              <a:gd name="connsiteY34" fmla="*/ 6884 h 9774"/>
              <a:gd name="connsiteX35" fmla="*/ 8742 w 10000"/>
              <a:gd name="connsiteY35" fmla="*/ 6658 h 9774"/>
              <a:gd name="connsiteX36" fmla="*/ 8742 w 10000"/>
              <a:gd name="connsiteY36" fmla="*/ 6547 h 9774"/>
              <a:gd name="connsiteX37" fmla="*/ 8899 w 10000"/>
              <a:gd name="connsiteY37" fmla="*/ 6436 h 9774"/>
              <a:gd name="connsiteX38" fmla="*/ 8899 w 10000"/>
              <a:gd name="connsiteY38" fmla="*/ 6325 h 9774"/>
              <a:gd name="connsiteX39" fmla="*/ 8899 w 10000"/>
              <a:gd name="connsiteY39" fmla="*/ 6325 h 9774"/>
              <a:gd name="connsiteX40" fmla="*/ 9057 w 10000"/>
              <a:gd name="connsiteY40" fmla="*/ 6325 h 9774"/>
              <a:gd name="connsiteX41" fmla="*/ 9214 w 10000"/>
              <a:gd name="connsiteY41" fmla="*/ 6325 h 9774"/>
              <a:gd name="connsiteX42" fmla="*/ 9214 w 10000"/>
              <a:gd name="connsiteY42" fmla="*/ 6436 h 9774"/>
              <a:gd name="connsiteX43" fmla="*/ 9371 w 10000"/>
              <a:gd name="connsiteY43" fmla="*/ 6547 h 9774"/>
              <a:gd name="connsiteX44" fmla="*/ 9371 w 10000"/>
              <a:gd name="connsiteY44" fmla="*/ 6773 h 9774"/>
              <a:gd name="connsiteX45" fmla="*/ 9371 w 10000"/>
              <a:gd name="connsiteY45" fmla="*/ 6884 h 9774"/>
              <a:gd name="connsiteX46" fmla="*/ 9371 w 10000"/>
              <a:gd name="connsiteY46" fmla="*/ 7106 h 9774"/>
              <a:gd name="connsiteX47" fmla="*/ 9529 w 10000"/>
              <a:gd name="connsiteY47" fmla="*/ 7553 h 9774"/>
              <a:gd name="connsiteX48" fmla="*/ 9529 w 10000"/>
              <a:gd name="connsiteY48" fmla="*/ 7888 h 9774"/>
              <a:gd name="connsiteX49" fmla="*/ 9685 w 10000"/>
              <a:gd name="connsiteY49" fmla="*/ 8224 h 9774"/>
              <a:gd name="connsiteX50" fmla="*/ 9843 w 10000"/>
              <a:gd name="connsiteY50" fmla="*/ 8447 h 9774"/>
              <a:gd name="connsiteX51" fmla="*/ 10000 w 10000"/>
              <a:gd name="connsiteY51" fmla="*/ 8657 h 9774"/>
              <a:gd name="connsiteX52" fmla="*/ 10000 w 10000"/>
              <a:gd name="connsiteY52" fmla="*/ 8880 h 9774"/>
              <a:gd name="connsiteX53" fmla="*/ 9843 w 10000"/>
              <a:gd name="connsiteY53" fmla="*/ 9104 h 9774"/>
              <a:gd name="connsiteX54" fmla="*/ 9529 w 10000"/>
              <a:gd name="connsiteY54" fmla="*/ 9215 h 9774"/>
              <a:gd name="connsiteX55" fmla="*/ 9214 w 10000"/>
              <a:gd name="connsiteY55" fmla="*/ 9326 h 9774"/>
              <a:gd name="connsiteX56" fmla="*/ 8742 w 10000"/>
              <a:gd name="connsiteY56" fmla="*/ 9440 h 9774"/>
              <a:gd name="connsiteX57" fmla="*/ 8291 w 10000"/>
              <a:gd name="connsiteY57" fmla="*/ 9552 h 9774"/>
              <a:gd name="connsiteX58" fmla="*/ 7820 w 10000"/>
              <a:gd name="connsiteY58" fmla="*/ 9663 h 9774"/>
              <a:gd name="connsiteX59" fmla="*/ 7190 w 10000"/>
              <a:gd name="connsiteY59" fmla="*/ 9663 h 9774"/>
              <a:gd name="connsiteX60" fmla="*/ 6404 w 10000"/>
              <a:gd name="connsiteY60" fmla="*/ 9774 h 9774"/>
              <a:gd name="connsiteX61" fmla="*/ 5618 w 10000"/>
              <a:gd name="connsiteY61" fmla="*/ 9774 h 9774"/>
              <a:gd name="connsiteX62" fmla="*/ 4676 w 10000"/>
              <a:gd name="connsiteY62" fmla="*/ 9774 h 9774"/>
              <a:gd name="connsiteX63" fmla="*/ 3909 w 10000"/>
              <a:gd name="connsiteY63" fmla="*/ 9774 h 9774"/>
              <a:gd name="connsiteX64" fmla="*/ 3123 w 10000"/>
              <a:gd name="connsiteY64" fmla="*/ 9663 h 9774"/>
              <a:gd name="connsiteX65" fmla="*/ 2495 w 10000"/>
              <a:gd name="connsiteY65" fmla="*/ 9663 h 9774"/>
              <a:gd name="connsiteX66" fmla="*/ 2024 w 10000"/>
              <a:gd name="connsiteY66" fmla="*/ 9552 h 9774"/>
              <a:gd name="connsiteX67" fmla="*/ 1553 w 10000"/>
              <a:gd name="connsiteY67" fmla="*/ 9326 h 9774"/>
              <a:gd name="connsiteX68" fmla="*/ 1080 w 10000"/>
              <a:gd name="connsiteY68" fmla="*/ 9215 h 9774"/>
              <a:gd name="connsiteX69" fmla="*/ 786 w 10000"/>
              <a:gd name="connsiteY69" fmla="*/ 8992 h 9774"/>
              <a:gd name="connsiteX70" fmla="*/ 628 w 10000"/>
              <a:gd name="connsiteY70" fmla="*/ 8657 h 9774"/>
              <a:gd name="connsiteX71" fmla="*/ 471 w 10000"/>
              <a:gd name="connsiteY71" fmla="*/ 8335 h 9774"/>
              <a:gd name="connsiteX72" fmla="*/ 315 w 10000"/>
              <a:gd name="connsiteY72" fmla="*/ 7888 h 9774"/>
              <a:gd name="connsiteX73" fmla="*/ 315 w 10000"/>
              <a:gd name="connsiteY73" fmla="*/ 7442 h 9774"/>
              <a:gd name="connsiteX74" fmla="*/ 315 w 10000"/>
              <a:gd name="connsiteY74" fmla="*/ 6884 h 9774"/>
              <a:gd name="connsiteX75" fmla="*/ 315 w 10000"/>
              <a:gd name="connsiteY75" fmla="*/ 6213 h 9774"/>
              <a:gd name="connsiteX76" fmla="*/ 315 w 10000"/>
              <a:gd name="connsiteY76" fmla="*/ 5444 h 9774"/>
              <a:gd name="connsiteX77" fmla="*/ 315 w 10000"/>
              <a:gd name="connsiteY77" fmla="*/ 4999 h 9774"/>
              <a:gd name="connsiteX78" fmla="*/ 315 w 10000"/>
              <a:gd name="connsiteY78" fmla="*/ 4551 h 9774"/>
              <a:gd name="connsiteX79" fmla="*/ 315 w 10000"/>
              <a:gd name="connsiteY79" fmla="*/ 4104 h 9774"/>
              <a:gd name="connsiteX80" fmla="*/ 315 w 10000"/>
              <a:gd name="connsiteY80" fmla="*/ 3657 h 9774"/>
              <a:gd name="connsiteX81" fmla="*/ 315 w 10000"/>
              <a:gd name="connsiteY81" fmla="*/ 3111 h 9774"/>
              <a:gd name="connsiteX82" fmla="*/ 315 w 10000"/>
              <a:gd name="connsiteY82" fmla="*/ 2665 h 9774"/>
              <a:gd name="connsiteX83" fmla="*/ 315 w 10000"/>
              <a:gd name="connsiteY83" fmla="*/ 2330 h 9774"/>
              <a:gd name="connsiteX84" fmla="*/ 315 w 10000"/>
              <a:gd name="connsiteY84" fmla="*/ 1882 h 9774"/>
              <a:gd name="connsiteX85" fmla="*/ 315 w 10000"/>
              <a:gd name="connsiteY85" fmla="*/ 1549 h 9774"/>
              <a:gd name="connsiteX86" fmla="*/ 157 w 10000"/>
              <a:gd name="connsiteY86" fmla="*/ 1213 h 9774"/>
              <a:gd name="connsiteX87" fmla="*/ 157 w 10000"/>
              <a:gd name="connsiteY87" fmla="*/ 989 h 9774"/>
              <a:gd name="connsiteX88" fmla="*/ 157 w 10000"/>
              <a:gd name="connsiteY88" fmla="*/ 655 h 9774"/>
              <a:gd name="connsiteX89" fmla="*/ 157 w 10000"/>
              <a:gd name="connsiteY89" fmla="*/ 443 h 9774"/>
              <a:gd name="connsiteX90" fmla="*/ 157 w 10000"/>
              <a:gd name="connsiteY90" fmla="*/ 332 h 9774"/>
              <a:gd name="connsiteX91" fmla="*/ 157 w 10000"/>
              <a:gd name="connsiteY91" fmla="*/ 111 h 9774"/>
              <a:gd name="connsiteX92" fmla="*/ 0 w 10000"/>
              <a:gd name="connsiteY92" fmla="*/ 0 h 9774"/>
              <a:gd name="connsiteX93" fmla="*/ 1553 w 10000"/>
              <a:gd name="connsiteY93" fmla="*/ 111 h 9774"/>
              <a:gd name="connsiteX94" fmla="*/ 1553 w 10000"/>
              <a:gd name="connsiteY94" fmla="*/ 221 h 9774"/>
              <a:gd name="connsiteX95" fmla="*/ 1553 w 10000"/>
              <a:gd name="connsiteY95" fmla="*/ 443 h 9774"/>
              <a:gd name="connsiteX96" fmla="*/ 1395 w 10000"/>
              <a:gd name="connsiteY96" fmla="*/ 655 h 9774"/>
              <a:gd name="connsiteX97" fmla="*/ 1395 w 10000"/>
              <a:gd name="connsiteY97" fmla="*/ 878 h 9774"/>
              <a:gd name="connsiteX98" fmla="*/ 1395 w 10000"/>
              <a:gd name="connsiteY98" fmla="*/ 1213 h 9774"/>
              <a:gd name="connsiteX99" fmla="*/ 1395 w 10000"/>
              <a:gd name="connsiteY99" fmla="*/ 1661 h 9774"/>
              <a:gd name="connsiteX100" fmla="*/ 1238 w 10000"/>
              <a:gd name="connsiteY100" fmla="*/ 2219 h 9774"/>
              <a:gd name="connsiteX101" fmla="*/ 1238 w 10000"/>
              <a:gd name="connsiteY101" fmla="*/ 2778 h 9774"/>
              <a:gd name="connsiteX102" fmla="*/ 1238 w 10000"/>
              <a:gd name="connsiteY102" fmla="*/ 2778 h 9774"/>
              <a:gd name="connsiteX0" fmla="*/ 1081 w 9843"/>
              <a:gd name="connsiteY0" fmla="*/ 2766 h 9924"/>
              <a:gd name="connsiteX1" fmla="*/ 1081 w 9843"/>
              <a:gd name="connsiteY1" fmla="*/ 3322 h 9924"/>
              <a:gd name="connsiteX2" fmla="*/ 1081 w 9843"/>
              <a:gd name="connsiteY2" fmla="*/ 3779 h 9924"/>
              <a:gd name="connsiteX3" fmla="*/ 1081 w 9843"/>
              <a:gd name="connsiteY3" fmla="*/ 4236 h 9924"/>
              <a:gd name="connsiteX4" fmla="*/ 1081 w 9843"/>
              <a:gd name="connsiteY4" fmla="*/ 4695 h 9924"/>
              <a:gd name="connsiteX5" fmla="*/ 1081 w 9843"/>
              <a:gd name="connsiteY5" fmla="*/ 5152 h 9924"/>
              <a:gd name="connsiteX6" fmla="*/ 1081 w 9843"/>
              <a:gd name="connsiteY6" fmla="*/ 5494 h 9924"/>
              <a:gd name="connsiteX7" fmla="*/ 1081 w 9843"/>
              <a:gd name="connsiteY7" fmla="*/ 5838 h 9924"/>
              <a:gd name="connsiteX8" fmla="*/ 1081 w 9843"/>
              <a:gd name="connsiteY8" fmla="*/ 6051 h 9924"/>
              <a:gd name="connsiteX9" fmla="*/ 923 w 9843"/>
              <a:gd name="connsiteY9" fmla="*/ 6622 h 9924"/>
              <a:gd name="connsiteX10" fmla="*/ 923 w 9843"/>
              <a:gd name="connsiteY10" fmla="*/ 7081 h 9924"/>
              <a:gd name="connsiteX11" fmla="*/ 1081 w 9843"/>
              <a:gd name="connsiteY11" fmla="*/ 7423 h 9924"/>
              <a:gd name="connsiteX12" fmla="*/ 1081 w 9843"/>
              <a:gd name="connsiteY12" fmla="*/ 7767 h 9924"/>
              <a:gd name="connsiteX13" fmla="*/ 1238 w 9843"/>
              <a:gd name="connsiteY13" fmla="*/ 8109 h 9924"/>
              <a:gd name="connsiteX14" fmla="*/ 1396 w 9843"/>
              <a:gd name="connsiteY14" fmla="*/ 8452 h 9924"/>
              <a:gd name="connsiteX15" fmla="*/ 1553 w 9843"/>
              <a:gd name="connsiteY15" fmla="*/ 8667 h 9924"/>
              <a:gd name="connsiteX16" fmla="*/ 1867 w 9843"/>
              <a:gd name="connsiteY16" fmla="*/ 8781 h 9924"/>
              <a:gd name="connsiteX17" fmla="*/ 2180 w 9843"/>
              <a:gd name="connsiteY17" fmla="*/ 8896 h 9924"/>
              <a:gd name="connsiteX18" fmla="*/ 2653 w 9843"/>
              <a:gd name="connsiteY18" fmla="*/ 9009 h 9924"/>
              <a:gd name="connsiteX19" fmla="*/ 3281 w 9843"/>
              <a:gd name="connsiteY19" fmla="*/ 9124 h 9924"/>
              <a:gd name="connsiteX20" fmla="*/ 3910 w 9843"/>
              <a:gd name="connsiteY20" fmla="*/ 9124 h 9924"/>
              <a:gd name="connsiteX21" fmla="*/ 4519 w 9843"/>
              <a:gd name="connsiteY21" fmla="*/ 9124 h 9924"/>
              <a:gd name="connsiteX22" fmla="*/ 5147 w 9843"/>
              <a:gd name="connsiteY22" fmla="*/ 9124 h 9924"/>
              <a:gd name="connsiteX23" fmla="*/ 5619 w 9843"/>
              <a:gd name="connsiteY23" fmla="*/ 9124 h 9924"/>
              <a:gd name="connsiteX24" fmla="*/ 6090 w 9843"/>
              <a:gd name="connsiteY24" fmla="*/ 9009 h 9924"/>
              <a:gd name="connsiteX25" fmla="*/ 6877 w 9843"/>
              <a:gd name="connsiteY25" fmla="*/ 8896 h 9924"/>
              <a:gd name="connsiteX26" fmla="*/ 7505 w 9843"/>
              <a:gd name="connsiteY26" fmla="*/ 8781 h 9924"/>
              <a:gd name="connsiteX27" fmla="*/ 7663 w 9843"/>
              <a:gd name="connsiteY27" fmla="*/ 8667 h 9924"/>
              <a:gd name="connsiteX28" fmla="*/ 7820 w 9843"/>
              <a:gd name="connsiteY28" fmla="*/ 8566 h 9924"/>
              <a:gd name="connsiteX29" fmla="*/ 7976 w 9843"/>
              <a:gd name="connsiteY29" fmla="*/ 8452 h 9924"/>
              <a:gd name="connsiteX30" fmla="*/ 8134 w 9843"/>
              <a:gd name="connsiteY30" fmla="*/ 8338 h 9924"/>
              <a:gd name="connsiteX31" fmla="*/ 8271 w 9843"/>
              <a:gd name="connsiteY31" fmla="*/ 7880 h 9924"/>
              <a:gd name="connsiteX32" fmla="*/ 8429 w 9843"/>
              <a:gd name="connsiteY32" fmla="*/ 7423 h 9924"/>
              <a:gd name="connsiteX33" fmla="*/ 8585 w 9843"/>
              <a:gd name="connsiteY33" fmla="*/ 7194 h 9924"/>
              <a:gd name="connsiteX34" fmla="*/ 8585 w 9843"/>
              <a:gd name="connsiteY34" fmla="*/ 6967 h 9924"/>
              <a:gd name="connsiteX35" fmla="*/ 8585 w 9843"/>
              <a:gd name="connsiteY35" fmla="*/ 6736 h 9924"/>
              <a:gd name="connsiteX36" fmla="*/ 8585 w 9843"/>
              <a:gd name="connsiteY36" fmla="*/ 6622 h 9924"/>
              <a:gd name="connsiteX37" fmla="*/ 8742 w 9843"/>
              <a:gd name="connsiteY37" fmla="*/ 6509 h 9924"/>
              <a:gd name="connsiteX38" fmla="*/ 8742 w 9843"/>
              <a:gd name="connsiteY38" fmla="*/ 6395 h 9924"/>
              <a:gd name="connsiteX39" fmla="*/ 8742 w 9843"/>
              <a:gd name="connsiteY39" fmla="*/ 6395 h 9924"/>
              <a:gd name="connsiteX40" fmla="*/ 8900 w 9843"/>
              <a:gd name="connsiteY40" fmla="*/ 6395 h 9924"/>
              <a:gd name="connsiteX41" fmla="*/ 9057 w 9843"/>
              <a:gd name="connsiteY41" fmla="*/ 6395 h 9924"/>
              <a:gd name="connsiteX42" fmla="*/ 9057 w 9843"/>
              <a:gd name="connsiteY42" fmla="*/ 6509 h 9924"/>
              <a:gd name="connsiteX43" fmla="*/ 9214 w 9843"/>
              <a:gd name="connsiteY43" fmla="*/ 6622 h 9924"/>
              <a:gd name="connsiteX44" fmla="*/ 9214 w 9843"/>
              <a:gd name="connsiteY44" fmla="*/ 6854 h 9924"/>
              <a:gd name="connsiteX45" fmla="*/ 9214 w 9843"/>
              <a:gd name="connsiteY45" fmla="*/ 6967 h 9924"/>
              <a:gd name="connsiteX46" fmla="*/ 9214 w 9843"/>
              <a:gd name="connsiteY46" fmla="*/ 7194 h 9924"/>
              <a:gd name="connsiteX47" fmla="*/ 9372 w 9843"/>
              <a:gd name="connsiteY47" fmla="*/ 7652 h 9924"/>
              <a:gd name="connsiteX48" fmla="*/ 9372 w 9843"/>
              <a:gd name="connsiteY48" fmla="*/ 7994 h 9924"/>
              <a:gd name="connsiteX49" fmla="*/ 9528 w 9843"/>
              <a:gd name="connsiteY49" fmla="*/ 8338 h 9924"/>
              <a:gd name="connsiteX50" fmla="*/ 9686 w 9843"/>
              <a:gd name="connsiteY50" fmla="*/ 8566 h 9924"/>
              <a:gd name="connsiteX51" fmla="*/ 9843 w 9843"/>
              <a:gd name="connsiteY51" fmla="*/ 8781 h 9924"/>
              <a:gd name="connsiteX52" fmla="*/ 9843 w 9843"/>
              <a:gd name="connsiteY52" fmla="*/ 9009 h 9924"/>
              <a:gd name="connsiteX53" fmla="*/ 9686 w 9843"/>
              <a:gd name="connsiteY53" fmla="*/ 9239 h 9924"/>
              <a:gd name="connsiteX54" fmla="*/ 9372 w 9843"/>
              <a:gd name="connsiteY54" fmla="*/ 9352 h 9924"/>
              <a:gd name="connsiteX55" fmla="*/ 9057 w 9843"/>
              <a:gd name="connsiteY55" fmla="*/ 9466 h 9924"/>
              <a:gd name="connsiteX56" fmla="*/ 8585 w 9843"/>
              <a:gd name="connsiteY56" fmla="*/ 9582 h 9924"/>
              <a:gd name="connsiteX57" fmla="*/ 8134 w 9843"/>
              <a:gd name="connsiteY57" fmla="*/ 9697 h 9924"/>
              <a:gd name="connsiteX58" fmla="*/ 7663 w 9843"/>
              <a:gd name="connsiteY58" fmla="*/ 9810 h 9924"/>
              <a:gd name="connsiteX59" fmla="*/ 7033 w 9843"/>
              <a:gd name="connsiteY59" fmla="*/ 9810 h 9924"/>
              <a:gd name="connsiteX60" fmla="*/ 6247 w 9843"/>
              <a:gd name="connsiteY60" fmla="*/ 9924 h 9924"/>
              <a:gd name="connsiteX61" fmla="*/ 5461 w 9843"/>
              <a:gd name="connsiteY61" fmla="*/ 9924 h 9924"/>
              <a:gd name="connsiteX62" fmla="*/ 4519 w 9843"/>
              <a:gd name="connsiteY62" fmla="*/ 9924 h 9924"/>
              <a:gd name="connsiteX63" fmla="*/ 3752 w 9843"/>
              <a:gd name="connsiteY63" fmla="*/ 9924 h 9924"/>
              <a:gd name="connsiteX64" fmla="*/ 2966 w 9843"/>
              <a:gd name="connsiteY64" fmla="*/ 9810 h 9924"/>
              <a:gd name="connsiteX65" fmla="*/ 2338 w 9843"/>
              <a:gd name="connsiteY65" fmla="*/ 9810 h 9924"/>
              <a:gd name="connsiteX66" fmla="*/ 1867 w 9843"/>
              <a:gd name="connsiteY66" fmla="*/ 9697 h 9924"/>
              <a:gd name="connsiteX67" fmla="*/ 1396 w 9843"/>
              <a:gd name="connsiteY67" fmla="*/ 9466 h 9924"/>
              <a:gd name="connsiteX68" fmla="*/ 923 w 9843"/>
              <a:gd name="connsiteY68" fmla="*/ 9352 h 9924"/>
              <a:gd name="connsiteX69" fmla="*/ 629 w 9843"/>
              <a:gd name="connsiteY69" fmla="*/ 9124 h 9924"/>
              <a:gd name="connsiteX70" fmla="*/ 471 w 9843"/>
              <a:gd name="connsiteY70" fmla="*/ 8781 h 9924"/>
              <a:gd name="connsiteX71" fmla="*/ 314 w 9843"/>
              <a:gd name="connsiteY71" fmla="*/ 8452 h 9924"/>
              <a:gd name="connsiteX72" fmla="*/ 158 w 9843"/>
              <a:gd name="connsiteY72" fmla="*/ 7994 h 9924"/>
              <a:gd name="connsiteX73" fmla="*/ 158 w 9843"/>
              <a:gd name="connsiteY73" fmla="*/ 7538 h 9924"/>
              <a:gd name="connsiteX74" fmla="*/ 158 w 9843"/>
              <a:gd name="connsiteY74" fmla="*/ 6967 h 9924"/>
              <a:gd name="connsiteX75" fmla="*/ 158 w 9843"/>
              <a:gd name="connsiteY75" fmla="*/ 6281 h 9924"/>
              <a:gd name="connsiteX76" fmla="*/ 158 w 9843"/>
              <a:gd name="connsiteY76" fmla="*/ 5494 h 9924"/>
              <a:gd name="connsiteX77" fmla="*/ 158 w 9843"/>
              <a:gd name="connsiteY77" fmla="*/ 5039 h 9924"/>
              <a:gd name="connsiteX78" fmla="*/ 158 w 9843"/>
              <a:gd name="connsiteY78" fmla="*/ 4580 h 9924"/>
              <a:gd name="connsiteX79" fmla="*/ 158 w 9843"/>
              <a:gd name="connsiteY79" fmla="*/ 4123 h 9924"/>
              <a:gd name="connsiteX80" fmla="*/ 158 w 9843"/>
              <a:gd name="connsiteY80" fmla="*/ 3666 h 9924"/>
              <a:gd name="connsiteX81" fmla="*/ 158 w 9843"/>
              <a:gd name="connsiteY81" fmla="*/ 3107 h 9924"/>
              <a:gd name="connsiteX82" fmla="*/ 158 w 9843"/>
              <a:gd name="connsiteY82" fmla="*/ 2651 h 9924"/>
              <a:gd name="connsiteX83" fmla="*/ 158 w 9843"/>
              <a:gd name="connsiteY83" fmla="*/ 2308 h 9924"/>
              <a:gd name="connsiteX84" fmla="*/ 158 w 9843"/>
              <a:gd name="connsiteY84" fmla="*/ 1850 h 9924"/>
              <a:gd name="connsiteX85" fmla="*/ 158 w 9843"/>
              <a:gd name="connsiteY85" fmla="*/ 1509 h 9924"/>
              <a:gd name="connsiteX86" fmla="*/ 0 w 9843"/>
              <a:gd name="connsiteY86" fmla="*/ 1165 h 9924"/>
              <a:gd name="connsiteX87" fmla="*/ 0 w 9843"/>
              <a:gd name="connsiteY87" fmla="*/ 936 h 9924"/>
              <a:gd name="connsiteX88" fmla="*/ 0 w 9843"/>
              <a:gd name="connsiteY88" fmla="*/ 594 h 9924"/>
              <a:gd name="connsiteX89" fmla="*/ 0 w 9843"/>
              <a:gd name="connsiteY89" fmla="*/ 377 h 9924"/>
              <a:gd name="connsiteX90" fmla="*/ 0 w 9843"/>
              <a:gd name="connsiteY90" fmla="*/ 264 h 9924"/>
              <a:gd name="connsiteX91" fmla="*/ 0 w 9843"/>
              <a:gd name="connsiteY91" fmla="*/ 38 h 9924"/>
              <a:gd name="connsiteX92" fmla="*/ 1396 w 9843"/>
              <a:gd name="connsiteY92" fmla="*/ 38 h 9924"/>
              <a:gd name="connsiteX93" fmla="*/ 1396 w 9843"/>
              <a:gd name="connsiteY93" fmla="*/ 150 h 9924"/>
              <a:gd name="connsiteX94" fmla="*/ 1396 w 9843"/>
              <a:gd name="connsiteY94" fmla="*/ 377 h 9924"/>
              <a:gd name="connsiteX95" fmla="*/ 1238 w 9843"/>
              <a:gd name="connsiteY95" fmla="*/ 594 h 9924"/>
              <a:gd name="connsiteX96" fmla="*/ 1238 w 9843"/>
              <a:gd name="connsiteY96" fmla="*/ 822 h 9924"/>
              <a:gd name="connsiteX97" fmla="*/ 1238 w 9843"/>
              <a:gd name="connsiteY97" fmla="*/ 1165 h 9924"/>
              <a:gd name="connsiteX98" fmla="*/ 1238 w 9843"/>
              <a:gd name="connsiteY98" fmla="*/ 1623 h 9924"/>
              <a:gd name="connsiteX99" fmla="*/ 1081 w 9843"/>
              <a:gd name="connsiteY99" fmla="*/ 2194 h 9924"/>
              <a:gd name="connsiteX100" fmla="*/ 1081 w 9843"/>
              <a:gd name="connsiteY100" fmla="*/ 2766 h 9924"/>
              <a:gd name="connsiteX101" fmla="*/ 1081 w 9843"/>
              <a:gd name="connsiteY101" fmla="*/ 2766 h 9924"/>
              <a:gd name="connsiteX0" fmla="*/ 1098 w 10000"/>
              <a:gd name="connsiteY0" fmla="*/ 2787 h 10000"/>
              <a:gd name="connsiteX1" fmla="*/ 1098 w 10000"/>
              <a:gd name="connsiteY1" fmla="*/ 3347 h 10000"/>
              <a:gd name="connsiteX2" fmla="*/ 1098 w 10000"/>
              <a:gd name="connsiteY2" fmla="*/ 3808 h 10000"/>
              <a:gd name="connsiteX3" fmla="*/ 1098 w 10000"/>
              <a:gd name="connsiteY3" fmla="*/ 4268 h 10000"/>
              <a:gd name="connsiteX4" fmla="*/ 1098 w 10000"/>
              <a:gd name="connsiteY4" fmla="*/ 4731 h 10000"/>
              <a:gd name="connsiteX5" fmla="*/ 1098 w 10000"/>
              <a:gd name="connsiteY5" fmla="*/ 5191 h 10000"/>
              <a:gd name="connsiteX6" fmla="*/ 1098 w 10000"/>
              <a:gd name="connsiteY6" fmla="*/ 5536 h 10000"/>
              <a:gd name="connsiteX7" fmla="*/ 1098 w 10000"/>
              <a:gd name="connsiteY7" fmla="*/ 5883 h 10000"/>
              <a:gd name="connsiteX8" fmla="*/ 1098 w 10000"/>
              <a:gd name="connsiteY8" fmla="*/ 6097 h 10000"/>
              <a:gd name="connsiteX9" fmla="*/ 938 w 10000"/>
              <a:gd name="connsiteY9" fmla="*/ 6673 h 10000"/>
              <a:gd name="connsiteX10" fmla="*/ 938 w 10000"/>
              <a:gd name="connsiteY10" fmla="*/ 7135 h 10000"/>
              <a:gd name="connsiteX11" fmla="*/ 1098 w 10000"/>
              <a:gd name="connsiteY11" fmla="*/ 7480 h 10000"/>
              <a:gd name="connsiteX12" fmla="*/ 1098 w 10000"/>
              <a:gd name="connsiteY12" fmla="*/ 7826 h 10000"/>
              <a:gd name="connsiteX13" fmla="*/ 1258 w 10000"/>
              <a:gd name="connsiteY13" fmla="*/ 8171 h 10000"/>
              <a:gd name="connsiteX14" fmla="*/ 1418 w 10000"/>
              <a:gd name="connsiteY14" fmla="*/ 8517 h 10000"/>
              <a:gd name="connsiteX15" fmla="*/ 1578 w 10000"/>
              <a:gd name="connsiteY15" fmla="*/ 8733 h 10000"/>
              <a:gd name="connsiteX16" fmla="*/ 1897 w 10000"/>
              <a:gd name="connsiteY16" fmla="*/ 8848 h 10000"/>
              <a:gd name="connsiteX17" fmla="*/ 2215 w 10000"/>
              <a:gd name="connsiteY17" fmla="*/ 8964 h 10000"/>
              <a:gd name="connsiteX18" fmla="*/ 2695 w 10000"/>
              <a:gd name="connsiteY18" fmla="*/ 9078 h 10000"/>
              <a:gd name="connsiteX19" fmla="*/ 3333 w 10000"/>
              <a:gd name="connsiteY19" fmla="*/ 9194 h 10000"/>
              <a:gd name="connsiteX20" fmla="*/ 3972 w 10000"/>
              <a:gd name="connsiteY20" fmla="*/ 9194 h 10000"/>
              <a:gd name="connsiteX21" fmla="*/ 4591 w 10000"/>
              <a:gd name="connsiteY21" fmla="*/ 9194 h 10000"/>
              <a:gd name="connsiteX22" fmla="*/ 5229 w 10000"/>
              <a:gd name="connsiteY22" fmla="*/ 9194 h 10000"/>
              <a:gd name="connsiteX23" fmla="*/ 5709 w 10000"/>
              <a:gd name="connsiteY23" fmla="*/ 9194 h 10000"/>
              <a:gd name="connsiteX24" fmla="*/ 6187 w 10000"/>
              <a:gd name="connsiteY24" fmla="*/ 9078 h 10000"/>
              <a:gd name="connsiteX25" fmla="*/ 6987 w 10000"/>
              <a:gd name="connsiteY25" fmla="*/ 8964 h 10000"/>
              <a:gd name="connsiteX26" fmla="*/ 7625 w 10000"/>
              <a:gd name="connsiteY26" fmla="*/ 8848 h 10000"/>
              <a:gd name="connsiteX27" fmla="*/ 7785 w 10000"/>
              <a:gd name="connsiteY27" fmla="*/ 8733 h 10000"/>
              <a:gd name="connsiteX28" fmla="*/ 7945 w 10000"/>
              <a:gd name="connsiteY28" fmla="*/ 8632 h 10000"/>
              <a:gd name="connsiteX29" fmla="*/ 8103 w 10000"/>
              <a:gd name="connsiteY29" fmla="*/ 8517 h 10000"/>
              <a:gd name="connsiteX30" fmla="*/ 8264 w 10000"/>
              <a:gd name="connsiteY30" fmla="*/ 8402 h 10000"/>
              <a:gd name="connsiteX31" fmla="*/ 8403 w 10000"/>
              <a:gd name="connsiteY31" fmla="*/ 7940 h 10000"/>
              <a:gd name="connsiteX32" fmla="*/ 8563 w 10000"/>
              <a:gd name="connsiteY32" fmla="*/ 7480 h 10000"/>
              <a:gd name="connsiteX33" fmla="*/ 8722 w 10000"/>
              <a:gd name="connsiteY33" fmla="*/ 7249 h 10000"/>
              <a:gd name="connsiteX34" fmla="*/ 8722 w 10000"/>
              <a:gd name="connsiteY34" fmla="*/ 7020 h 10000"/>
              <a:gd name="connsiteX35" fmla="*/ 8722 w 10000"/>
              <a:gd name="connsiteY35" fmla="*/ 6788 h 10000"/>
              <a:gd name="connsiteX36" fmla="*/ 8722 w 10000"/>
              <a:gd name="connsiteY36" fmla="*/ 6673 h 10000"/>
              <a:gd name="connsiteX37" fmla="*/ 8881 w 10000"/>
              <a:gd name="connsiteY37" fmla="*/ 6559 h 10000"/>
              <a:gd name="connsiteX38" fmla="*/ 8881 w 10000"/>
              <a:gd name="connsiteY38" fmla="*/ 6444 h 10000"/>
              <a:gd name="connsiteX39" fmla="*/ 8881 w 10000"/>
              <a:gd name="connsiteY39" fmla="*/ 6444 h 10000"/>
              <a:gd name="connsiteX40" fmla="*/ 9042 w 10000"/>
              <a:gd name="connsiteY40" fmla="*/ 6444 h 10000"/>
              <a:gd name="connsiteX41" fmla="*/ 9201 w 10000"/>
              <a:gd name="connsiteY41" fmla="*/ 6444 h 10000"/>
              <a:gd name="connsiteX42" fmla="*/ 9201 w 10000"/>
              <a:gd name="connsiteY42" fmla="*/ 6559 h 10000"/>
              <a:gd name="connsiteX43" fmla="*/ 9361 w 10000"/>
              <a:gd name="connsiteY43" fmla="*/ 6673 h 10000"/>
              <a:gd name="connsiteX44" fmla="*/ 9361 w 10000"/>
              <a:gd name="connsiteY44" fmla="*/ 6906 h 10000"/>
              <a:gd name="connsiteX45" fmla="*/ 9361 w 10000"/>
              <a:gd name="connsiteY45" fmla="*/ 7020 h 10000"/>
              <a:gd name="connsiteX46" fmla="*/ 9361 w 10000"/>
              <a:gd name="connsiteY46" fmla="*/ 7249 h 10000"/>
              <a:gd name="connsiteX47" fmla="*/ 9521 w 10000"/>
              <a:gd name="connsiteY47" fmla="*/ 7711 h 10000"/>
              <a:gd name="connsiteX48" fmla="*/ 9521 w 10000"/>
              <a:gd name="connsiteY48" fmla="*/ 8055 h 10000"/>
              <a:gd name="connsiteX49" fmla="*/ 9680 w 10000"/>
              <a:gd name="connsiteY49" fmla="*/ 8402 h 10000"/>
              <a:gd name="connsiteX50" fmla="*/ 9840 w 10000"/>
              <a:gd name="connsiteY50" fmla="*/ 8632 h 10000"/>
              <a:gd name="connsiteX51" fmla="*/ 10000 w 10000"/>
              <a:gd name="connsiteY51" fmla="*/ 8848 h 10000"/>
              <a:gd name="connsiteX52" fmla="*/ 10000 w 10000"/>
              <a:gd name="connsiteY52" fmla="*/ 9078 h 10000"/>
              <a:gd name="connsiteX53" fmla="*/ 9840 w 10000"/>
              <a:gd name="connsiteY53" fmla="*/ 9310 h 10000"/>
              <a:gd name="connsiteX54" fmla="*/ 9521 w 10000"/>
              <a:gd name="connsiteY54" fmla="*/ 9424 h 10000"/>
              <a:gd name="connsiteX55" fmla="*/ 9201 w 10000"/>
              <a:gd name="connsiteY55" fmla="*/ 9538 h 10000"/>
              <a:gd name="connsiteX56" fmla="*/ 8722 w 10000"/>
              <a:gd name="connsiteY56" fmla="*/ 9655 h 10000"/>
              <a:gd name="connsiteX57" fmla="*/ 8264 w 10000"/>
              <a:gd name="connsiteY57" fmla="*/ 9771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1 h 10000"/>
              <a:gd name="connsiteX67" fmla="*/ 1418 w 10000"/>
              <a:gd name="connsiteY67" fmla="*/ 9538 h 10000"/>
              <a:gd name="connsiteX68" fmla="*/ 938 w 10000"/>
              <a:gd name="connsiteY68" fmla="*/ 9424 h 10000"/>
              <a:gd name="connsiteX69" fmla="*/ 639 w 10000"/>
              <a:gd name="connsiteY69" fmla="*/ 9194 h 10000"/>
              <a:gd name="connsiteX70" fmla="*/ 479 w 10000"/>
              <a:gd name="connsiteY70" fmla="*/ 8848 h 10000"/>
              <a:gd name="connsiteX71" fmla="*/ 319 w 10000"/>
              <a:gd name="connsiteY71" fmla="*/ 8517 h 10000"/>
              <a:gd name="connsiteX72" fmla="*/ 161 w 10000"/>
              <a:gd name="connsiteY72" fmla="*/ 8055 h 10000"/>
              <a:gd name="connsiteX73" fmla="*/ 161 w 10000"/>
              <a:gd name="connsiteY73" fmla="*/ 7596 h 10000"/>
              <a:gd name="connsiteX74" fmla="*/ 161 w 10000"/>
              <a:gd name="connsiteY74" fmla="*/ 7020 h 10000"/>
              <a:gd name="connsiteX75" fmla="*/ 161 w 10000"/>
              <a:gd name="connsiteY75" fmla="*/ 6329 h 10000"/>
              <a:gd name="connsiteX76" fmla="*/ 161 w 10000"/>
              <a:gd name="connsiteY76" fmla="*/ 5536 h 10000"/>
              <a:gd name="connsiteX77" fmla="*/ 161 w 10000"/>
              <a:gd name="connsiteY77" fmla="*/ 5078 h 10000"/>
              <a:gd name="connsiteX78" fmla="*/ 161 w 10000"/>
              <a:gd name="connsiteY78" fmla="*/ 4615 h 10000"/>
              <a:gd name="connsiteX79" fmla="*/ 161 w 10000"/>
              <a:gd name="connsiteY79" fmla="*/ 4155 h 10000"/>
              <a:gd name="connsiteX80" fmla="*/ 161 w 10000"/>
              <a:gd name="connsiteY80" fmla="*/ 3694 h 10000"/>
              <a:gd name="connsiteX81" fmla="*/ 161 w 10000"/>
              <a:gd name="connsiteY81" fmla="*/ 3131 h 10000"/>
              <a:gd name="connsiteX82" fmla="*/ 161 w 10000"/>
              <a:gd name="connsiteY82" fmla="*/ 2671 h 10000"/>
              <a:gd name="connsiteX83" fmla="*/ 161 w 10000"/>
              <a:gd name="connsiteY83" fmla="*/ 2326 h 10000"/>
              <a:gd name="connsiteX84" fmla="*/ 161 w 10000"/>
              <a:gd name="connsiteY84" fmla="*/ 1864 h 10000"/>
              <a:gd name="connsiteX85" fmla="*/ 161 w 10000"/>
              <a:gd name="connsiteY85" fmla="*/ 1521 h 10000"/>
              <a:gd name="connsiteX86" fmla="*/ 0 w 10000"/>
              <a:gd name="connsiteY86" fmla="*/ 1174 h 10000"/>
              <a:gd name="connsiteX87" fmla="*/ 0 w 10000"/>
              <a:gd name="connsiteY87" fmla="*/ 943 h 10000"/>
              <a:gd name="connsiteX88" fmla="*/ 0 w 10000"/>
              <a:gd name="connsiteY88" fmla="*/ 599 h 10000"/>
              <a:gd name="connsiteX89" fmla="*/ 0 w 10000"/>
              <a:gd name="connsiteY89" fmla="*/ 380 h 10000"/>
              <a:gd name="connsiteX90" fmla="*/ 0 w 10000"/>
              <a:gd name="connsiteY90" fmla="*/ 38 h 10000"/>
              <a:gd name="connsiteX91" fmla="*/ 1418 w 10000"/>
              <a:gd name="connsiteY91" fmla="*/ 38 h 10000"/>
              <a:gd name="connsiteX92" fmla="*/ 1418 w 10000"/>
              <a:gd name="connsiteY92" fmla="*/ 151 h 10000"/>
              <a:gd name="connsiteX93" fmla="*/ 1418 w 10000"/>
              <a:gd name="connsiteY93" fmla="*/ 380 h 10000"/>
              <a:gd name="connsiteX94" fmla="*/ 1258 w 10000"/>
              <a:gd name="connsiteY94" fmla="*/ 599 h 10000"/>
              <a:gd name="connsiteX95" fmla="*/ 1258 w 10000"/>
              <a:gd name="connsiteY95" fmla="*/ 828 h 10000"/>
              <a:gd name="connsiteX96" fmla="*/ 1258 w 10000"/>
              <a:gd name="connsiteY96" fmla="*/ 1174 h 10000"/>
              <a:gd name="connsiteX97" fmla="*/ 1258 w 10000"/>
              <a:gd name="connsiteY97" fmla="*/ 1635 h 10000"/>
              <a:gd name="connsiteX98" fmla="*/ 1098 w 10000"/>
              <a:gd name="connsiteY98" fmla="*/ 2211 h 10000"/>
              <a:gd name="connsiteX99" fmla="*/ 1098 w 10000"/>
              <a:gd name="connsiteY99" fmla="*/ 2787 h 10000"/>
              <a:gd name="connsiteX100" fmla="*/ 1098 w 10000"/>
              <a:gd name="connsiteY100" fmla="*/ 2787 h 10000"/>
              <a:gd name="connsiteX0" fmla="*/ 1098 w 10000"/>
              <a:gd name="connsiteY0" fmla="*/ 2749 h 9962"/>
              <a:gd name="connsiteX1" fmla="*/ 1098 w 10000"/>
              <a:gd name="connsiteY1" fmla="*/ 3309 h 9962"/>
              <a:gd name="connsiteX2" fmla="*/ 1098 w 10000"/>
              <a:gd name="connsiteY2" fmla="*/ 3770 h 9962"/>
              <a:gd name="connsiteX3" fmla="*/ 1098 w 10000"/>
              <a:gd name="connsiteY3" fmla="*/ 4230 h 9962"/>
              <a:gd name="connsiteX4" fmla="*/ 1098 w 10000"/>
              <a:gd name="connsiteY4" fmla="*/ 4693 h 9962"/>
              <a:gd name="connsiteX5" fmla="*/ 1098 w 10000"/>
              <a:gd name="connsiteY5" fmla="*/ 5153 h 9962"/>
              <a:gd name="connsiteX6" fmla="*/ 1098 w 10000"/>
              <a:gd name="connsiteY6" fmla="*/ 5498 h 9962"/>
              <a:gd name="connsiteX7" fmla="*/ 1098 w 10000"/>
              <a:gd name="connsiteY7" fmla="*/ 5845 h 9962"/>
              <a:gd name="connsiteX8" fmla="*/ 1098 w 10000"/>
              <a:gd name="connsiteY8" fmla="*/ 6059 h 9962"/>
              <a:gd name="connsiteX9" fmla="*/ 938 w 10000"/>
              <a:gd name="connsiteY9" fmla="*/ 6635 h 9962"/>
              <a:gd name="connsiteX10" fmla="*/ 938 w 10000"/>
              <a:gd name="connsiteY10" fmla="*/ 7097 h 9962"/>
              <a:gd name="connsiteX11" fmla="*/ 1098 w 10000"/>
              <a:gd name="connsiteY11" fmla="*/ 7442 h 9962"/>
              <a:gd name="connsiteX12" fmla="*/ 1098 w 10000"/>
              <a:gd name="connsiteY12" fmla="*/ 7788 h 9962"/>
              <a:gd name="connsiteX13" fmla="*/ 1258 w 10000"/>
              <a:gd name="connsiteY13" fmla="*/ 8133 h 9962"/>
              <a:gd name="connsiteX14" fmla="*/ 1418 w 10000"/>
              <a:gd name="connsiteY14" fmla="*/ 8479 h 9962"/>
              <a:gd name="connsiteX15" fmla="*/ 1578 w 10000"/>
              <a:gd name="connsiteY15" fmla="*/ 8695 h 9962"/>
              <a:gd name="connsiteX16" fmla="*/ 1897 w 10000"/>
              <a:gd name="connsiteY16" fmla="*/ 8810 h 9962"/>
              <a:gd name="connsiteX17" fmla="*/ 2215 w 10000"/>
              <a:gd name="connsiteY17" fmla="*/ 8926 h 9962"/>
              <a:gd name="connsiteX18" fmla="*/ 2695 w 10000"/>
              <a:gd name="connsiteY18" fmla="*/ 9040 h 9962"/>
              <a:gd name="connsiteX19" fmla="*/ 3333 w 10000"/>
              <a:gd name="connsiteY19" fmla="*/ 9156 h 9962"/>
              <a:gd name="connsiteX20" fmla="*/ 3972 w 10000"/>
              <a:gd name="connsiteY20" fmla="*/ 9156 h 9962"/>
              <a:gd name="connsiteX21" fmla="*/ 4591 w 10000"/>
              <a:gd name="connsiteY21" fmla="*/ 9156 h 9962"/>
              <a:gd name="connsiteX22" fmla="*/ 5229 w 10000"/>
              <a:gd name="connsiteY22" fmla="*/ 9156 h 9962"/>
              <a:gd name="connsiteX23" fmla="*/ 5709 w 10000"/>
              <a:gd name="connsiteY23" fmla="*/ 9156 h 9962"/>
              <a:gd name="connsiteX24" fmla="*/ 6187 w 10000"/>
              <a:gd name="connsiteY24" fmla="*/ 9040 h 9962"/>
              <a:gd name="connsiteX25" fmla="*/ 6987 w 10000"/>
              <a:gd name="connsiteY25" fmla="*/ 8926 h 9962"/>
              <a:gd name="connsiteX26" fmla="*/ 7625 w 10000"/>
              <a:gd name="connsiteY26" fmla="*/ 8810 h 9962"/>
              <a:gd name="connsiteX27" fmla="*/ 7785 w 10000"/>
              <a:gd name="connsiteY27" fmla="*/ 8695 h 9962"/>
              <a:gd name="connsiteX28" fmla="*/ 7945 w 10000"/>
              <a:gd name="connsiteY28" fmla="*/ 8594 h 9962"/>
              <a:gd name="connsiteX29" fmla="*/ 8103 w 10000"/>
              <a:gd name="connsiteY29" fmla="*/ 8479 h 9962"/>
              <a:gd name="connsiteX30" fmla="*/ 8264 w 10000"/>
              <a:gd name="connsiteY30" fmla="*/ 8364 h 9962"/>
              <a:gd name="connsiteX31" fmla="*/ 8403 w 10000"/>
              <a:gd name="connsiteY31" fmla="*/ 7902 h 9962"/>
              <a:gd name="connsiteX32" fmla="*/ 8563 w 10000"/>
              <a:gd name="connsiteY32" fmla="*/ 7442 h 9962"/>
              <a:gd name="connsiteX33" fmla="*/ 8722 w 10000"/>
              <a:gd name="connsiteY33" fmla="*/ 7211 h 9962"/>
              <a:gd name="connsiteX34" fmla="*/ 8722 w 10000"/>
              <a:gd name="connsiteY34" fmla="*/ 6982 h 9962"/>
              <a:gd name="connsiteX35" fmla="*/ 8722 w 10000"/>
              <a:gd name="connsiteY35" fmla="*/ 6750 h 9962"/>
              <a:gd name="connsiteX36" fmla="*/ 8722 w 10000"/>
              <a:gd name="connsiteY36" fmla="*/ 6635 h 9962"/>
              <a:gd name="connsiteX37" fmla="*/ 8881 w 10000"/>
              <a:gd name="connsiteY37" fmla="*/ 6521 h 9962"/>
              <a:gd name="connsiteX38" fmla="*/ 8881 w 10000"/>
              <a:gd name="connsiteY38" fmla="*/ 6406 h 9962"/>
              <a:gd name="connsiteX39" fmla="*/ 8881 w 10000"/>
              <a:gd name="connsiteY39" fmla="*/ 6406 h 9962"/>
              <a:gd name="connsiteX40" fmla="*/ 9042 w 10000"/>
              <a:gd name="connsiteY40" fmla="*/ 6406 h 9962"/>
              <a:gd name="connsiteX41" fmla="*/ 9201 w 10000"/>
              <a:gd name="connsiteY41" fmla="*/ 6406 h 9962"/>
              <a:gd name="connsiteX42" fmla="*/ 9201 w 10000"/>
              <a:gd name="connsiteY42" fmla="*/ 6521 h 9962"/>
              <a:gd name="connsiteX43" fmla="*/ 9361 w 10000"/>
              <a:gd name="connsiteY43" fmla="*/ 6635 h 9962"/>
              <a:gd name="connsiteX44" fmla="*/ 9361 w 10000"/>
              <a:gd name="connsiteY44" fmla="*/ 6868 h 9962"/>
              <a:gd name="connsiteX45" fmla="*/ 9361 w 10000"/>
              <a:gd name="connsiteY45" fmla="*/ 6982 h 9962"/>
              <a:gd name="connsiteX46" fmla="*/ 9361 w 10000"/>
              <a:gd name="connsiteY46" fmla="*/ 7211 h 9962"/>
              <a:gd name="connsiteX47" fmla="*/ 9521 w 10000"/>
              <a:gd name="connsiteY47" fmla="*/ 7673 h 9962"/>
              <a:gd name="connsiteX48" fmla="*/ 9521 w 10000"/>
              <a:gd name="connsiteY48" fmla="*/ 8017 h 9962"/>
              <a:gd name="connsiteX49" fmla="*/ 9680 w 10000"/>
              <a:gd name="connsiteY49" fmla="*/ 8364 h 9962"/>
              <a:gd name="connsiteX50" fmla="*/ 9840 w 10000"/>
              <a:gd name="connsiteY50" fmla="*/ 8594 h 9962"/>
              <a:gd name="connsiteX51" fmla="*/ 10000 w 10000"/>
              <a:gd name="connsiteY51" fmla="*/ 8810 h 9962"/>
              <a:gd name="connsiteX52" fmla="*/ 10000 w 10000"/>
              <a:gd name="connsiteY52" fmla="*/ 9040 h 9962"/>
              <a:gd name="connsiteX53" fmla="*/ 9840 w 10000"/>
              <a:gd name="connsiteY53" fmla="*/ 9272 h 9962"/>
              <a:gd name="connsiteX54" fmla="*/ 9521 w 10000"/>
              <a:gd name="connsiteY54" fmla="*/ 9386 h 9962"/>
              <a:gd name="connsiteX55" fmla="*/ 9201 w 10000"/>
              <a:gd name="connsiteY55" fmla="*/ 9500 h 9962"/>
              <a:gd name="connsiteX56" fmla="*/ 8722 w 10000"/>
              <a:gd name="connsiteY56" fmla="*/ 9617 h 9962"/>
              <a:gd name="connsiteX57" fmla="*/ 8264 w 10000"/>
              <a:gd name="connsiteY57" fmla="*/ 9733 h 9962"/>
              <a:gd name="connsiteX58" fmla="*/ 7785 w 10000"/>
              <a:gd name="connsiteY58" fmla="*/ 9847 h 9962"/>
              <a:gd name="connsiteX59" fmla="*/ 7145 w 10000"/>
              <a:gd name="connsiteY59" fmla="*/ 9847 h 9962"/>
              <a:gd name="connsiteX60" fmla="*/ 6347 w 10000"/>
              <a:gd name="connsiteY60" fmla="*/ 9962 h 9962"/>
              <a:gd name="connsiteX61" fmla="*/ 5548 w 10000"/>
              <a:gd name="connsiteY61" fmla="*/ 9962 h 9962"/>
              <a:gd name="connsiteX62" fmla="*/ 4591 w 10000"/>
              <a:gd name="connsiteY62" fmla="*/ 9962 h 9962"/>
              <a:gd name="connsiteX63" fmla="*/ 3812 w 10000"/>
              <a:gd name="connsiteY63" fmla="*/ 9962 h 9962"/>
              <a:gd name="connsiteX64" fmla="*/ 3013 w 10000"/>
              <a:gd name="connsiteY64" fmla="*/ 9847 h 9962"/>
              <a:gd name="connsiteX65" fmla="*/ 2375 w 10000"/>
              <a:gd name="connsiteY65" fmla="*/ 9847 h 9962"/>
              <a:gd name="connsiteX66" fmla="*/ 1897 w 10000"/>
              <a:gd name="connsiteY66" fmla="*/ 9733 h 9962"/>
              <a:gd name="connsiteX67" fmla="*/ 1418 w 10000"/>
              <a:gd name="connsiteY67" fmla="*/ 9500 h 9962"/>
              <a:gd name="connsiteX68" fmla="*/ 938 w 10000"/>
              <a:gd name="connsiteY68" fmla="*/ 9386 h 9962"/>
              <a:gd name="connsiteX69" fmla="*/ 639 w 10000"/>
              <a:gd name="connsiteY69" fmla="*/ 9156 h 9962"/>
              <a:gd name="connsiteX70" fmla="*/ 479 w 10000"/>
              <a:gd name="connsiteY70" fmla="*/ 8810 h 9962"/>
              <a:gd name="connsiteX71" fmla="*/ 319 w 10000"/>
              <a:gd name="connsiteY71" fmla="*/ 8479 h 9962"/>
              <a:gd name="connsiteX72" fmla="*/ 161 w 10000"/>
              <a:gd name="connsiteY72" fmla="*/ 8017 h 9962"/>
              <a:gd name="connsiteX73" fmla="*/ 161 w 10000"/>
              <a:gd name="connsiteY73" fmla="*/ 7558 h 9962"/>
              <a:gd name="connsiteX74" fmla="*/ 161 w 10000"/>
              <a:gd name="connsiteY74" fmla="*/ 6982 h 9962"/>
              <a:gd name="connsiteX75" fmla="*/ 161 w 10000"/>
              <a:gd name="connsiteY75" fmla="*/ 6291 h 9962"/>
              <a:gd name="connsiteX76" fmla="*/ 161 w 10000"/>
              <a:gd name="connsiteY76" fmla="*/ 5498 h 9962"/>
              <a:gd name="connsiteX77" fmla="*/ 161 w 10000"/>
              <a:gd name="connsiteY77" fmla="*/ 5040 h 9962"/>
              <a:gd name="connsiteX78" fmla="*/ 161 w 10000"/>
              <a:gd name="connsiteY78" fmla="*/ 4577 h 9962"/>
              <a:gd name="connsiteX79" fmla="*/ 161 w 10000"/>
              <a:gd name="connsiteY79" fmla="*/ 4117 h 9962"/>
              <a:gd name="connsiteX80" fmla="*/ 161 w 10000"/>
              <a:gd name="connsiteY80" fmla="*/ 3656 h 9962"/>
              <a:gd name="connsiteX81" fmla="*/ 161 w 10000"/>
              <a:gd name="connsiteY81" fmla="*/ 3093 h 9962"/>
              <a:gd name="connsiteX82" fmla="*/ 161 w 10000"/>
              <a:gd name="connsiteY82" fmla="*/ 2633 h 9962"/>
              <a:gd name="connsiteX83" fmla="*/ 161 w 10000"/>
              <a:gd name="connsiteY83" fmla="*/ 2288 h 9962"/>
              <a:gd name="connsiteX84" fmla="*/ 161 w 10000"/>
              <a:gd name="connsiteY84" fmla="*/ 1826 h 9962"/>
              <a:gd name="connsiteX85" fmla="*/ 161 w 10000"/>
              <a:gd name="connsiteY85" fmla="*/ 1483 h 9962"/>
              <a:gd name="connsiteX86" fmla="*/ 0 w 10000"/>
              <a:gd name="connsiteY86" fmla="*/ 1136 h 9962"/>
              <a:gd name="connsiteX87" fmla="*/ 0 w 10000"/>
              <a:gd name="connsiteY87" fmla="*/ 905 h 9962"/>
              <a:gd name="connsiteX88" fmla="*/ 0 w 10000"/>
              <a:gd name="connsiteY88" fmla="*/ 561 h 9962"/>
              <a:gd name="connsiteX89" fmla="*/ 0 w 10000"/>
              <a:gd name="connsiteY89" fmla="*/ 342 h 9962"/>
              <a:gd name="connsiteX90" fmla="*/ 1418 w 10000"/>
              <a:gd name="connsiteY90" fmla="*/ 0 h 9962"/>
              <a:gd name="connsiteX91" fmla="*/ 1418 w 10000"/>
              <a:gd name="connsiteY91" fmla="*/ 113 h 9962"/>
              <a:gd name="connsiteX92" fmla="*/ 1418 w 10000"/>
              <a:gd name="connsiteY92" fmla="*/ 342 h 9962"/>
              <a:gd name="connsiteX93" fmla="*/ 1258 w 10000"/>
              <a:gd name="connsiteY93" fmla="*/ 561 h 9962"/>
              <a:gd name="connsiteX94" fmla="*/ 1258 w 10000"/>
              <a:gd name="connsiteY94" fmla="*/ 790 h 9962"/>
              <a:gd name="connsiteX95" fmla="*/ 1258 w 10000"/>
              <a:gd name="connsiteY95" fmla="*/ 1136 h 9962"/>
              <a:gd name="connsiteX96" fmla="*/ 1258 w 10000"/>
              <a:gd name="connsiteY96" fmla="*/ 1597 h 9962"/>
              <a:gd name="connsiteX97" fmla="*/ 1098 w 10000"/>
              <a:gd name="connsiteY97" fmla="*/ 2173 h 9962"/>
              <a:gd name="connsiteX98" fmla="*/ 1098 w 10000"/>
              <a:gd name="connsiteY98" fmla="*/ 2749 h 9962"/>
              <a:gd name="connsiteX99" fmla="*/ 1098 w 10000"/>
              <a:gd name="connsiteY99" fmla="*/ 2749 h 9962"/>
              <a:gd name="connsiteX0" fmla="*/ 1098 w 10000"/>
              <a:gd name="connsiteY0" fmla="*/ 2759 h 10000"/>
              <a:gd name="connsiteX1" fmla="*/ 1098 w 10000"/>
              <a:gd name="connsiteY1" fmla="*/ 3322 h 10000"/>
              <a:gd name="connsiteX2" fmla="*/ 1098 w 10000"/>
              <a:gd name="connsiteY2" fmla="*/ 3784 h 10000"/>
              <a:gd name="connsiteX3" fmla="*/ 1098 w 10000"/>
              <a:gd name="connsiteY3" fmla="*/ 4246 h 10000"/>
              <a:gd name="connsiteX4" fmla="*/ 1098 w 10000"/>
              <a:gd name="connsiteY4" fmla="*/ 4711 h 10000"/>
              <a:gd name="connsiteX5" fmla="*/ 1098 w 10000"/>
              <a:gd name="connsiteY5" fmla="*/ 5173 h 10000"/>
              <a:gd name="connsiteX6" fmla="*/ 1098 w 10000"/>
              <a:gd name="connsiteY6" fmla="*/ 5519 h 10000"/>
              <a:gd name="connsiteX7" fmla="*/ 1098 w 10000"/>
              <a:gd name="connsiteY7" fmla="*/ 5867 h 10000"/>
              <a:gd name="connsiteX8" fmla="*/ 1098 w 10000"/>
              <a:gd name="connsiteY8" fmla="*/ 6082 h 10000"/>
              <a:gd name="connsiteX9" fmla="*/ 938 w 10000"/>
              <a:gd name="connsiteY9" fmla="*/ 6660 h 10000"/>
              <a:gd name="connsiteX10" fmla="*/ 938 w 10000"/>
              <a:gd name="connsiteY10" fmla="*/ 7124 h 10000"/>
              <a:gd name="connsiteX11" fmla="*/ 1098 w 10000"/>
              <a:gd name="connsiteY11" fmla="*/ 7470 h 10000"/>
              <a:gd name="connsiteX12" fmla="*/ 1098 w 10000"/>
              <a:gd name="connsiteY12" fmla="*/ 7818 h 10000"/>
              <a:gd name="connsiteX13" fmla="*/ 1258 w 10000"/>
              <a:gd name="connsiteY13" fmla="*/ 8164 h 10000"/>
              <a:gd name="connsiteX14" fmla="*/ 1418 w 10000"/>
              <a:gd name="connsiteY14" fmla="*/ 8511 h 10000"/>
              <a:gd name="connsiteX15" fmla="*/ 1578 w 10000"/>
              <a:gd name="connsiteY15" fmla="*/ 8728 h 10000"/>
              <a:gd name="connsiteX16" fmla="*/ 1897 w 10000"/>
              <a:gd name="connsiteY16" fmla="*/ 8844 h 10000"/>
              <a:gd name="connsiteX17" fmla="*/ 2215 w 10000"/>
              <a:gd name="connsiteY17" fmla="*/ 8960 h 10000"/>
              <a:gd name="connsiteX18" fmla="*/ 2695 w 10000"/>
              <a:gd name="connsiteY18" fmla="*/ 9074 h 10000"/>
              <a:gd name="connsiteX19" fmla="*/ 3333 w 10000"/>
              <a:gd name="connsiteY19" fmla="*/ 9191 h 10000"/>
              <a:gd name="connsiteX20" fmla="*/ 3972 w 10000"/>
              <a:gd name="connsiteY20" fmla="*/ 9191 h 10000"/>
              <a:gd name="connsiteX21" fmla="*/ 4591 w 10000"/>
              <a:gd name="connsiteY21" fmla="*/ 9191 h 10000"/>
              <a:gd name="connsiteX22" fmla="*/ 5229 w 10000"/>
              <a:gd name="connsiteY22" fmla="*/ 9191 h 10000"/>
              <a:gd name="connsiteX23" fmla="*/ 5709 w 10000"/>
              <a:gd name="connsiteY23" fmla="*/ 9191 h 10000"/>
              <a:gd name="connsiteX24" fmla="*/ 6187 w 10000"/>
              <a:gd name="connsiteY24" fmla="*/ 9074 h 10000"/>
              <a:gd name="connsiteX25" fmla="*/ 6987 w 10000"/>
              <a:gd name="connsiteY25" fmla="*/ 8960 h 10000"/>
              <a:gd name="connsiteX26" fmla="*/ 7625 w 10000"/>
              <a:gd name="connsiteY26" fmla="*/ 8844 h 10000"/>
              <a:gd name="connsiteX27" fmla="*/ 7785 w 10000"/>
              <a:gd name="connsiteY27" fmla="*/ 8728 h 10000"/>
              <a:gd name="connsiteX28" fmla="*/ 7945 w 10000"/>
              <a:gd name="connsiteY28" fmla="*/ 8627 h 10000"/>
              <a:gd name="connsiteX29" fmla="*/ 8103 w 10000"/>
              <a:gd name="connsiteY29" fmla="*/ 8511 h 10000"/>
              <a:gd name="connsiteX30" fmla="*/ 8264 w 10000"/>
              <a:gd name="connsiteY30" fmla="*/ 8396 h 10000"/>
              <a:gd name="connsiteX31" fmla="*/ 8403 w 10000"/>
              <a:gd name="connsiteY31" fmla="*/ 7932 h 10000"/>
              <a:gd name="connsiteX32" fmla="*/ 8563 w 10000"/>
              <a:gd name="connsiteY32" fmla="*/ 7470 h 10000"/>
              <a:gd name="connsiteX33" fmla="*/ 8722 w 10000"/>
              <a:gd name="connsiteY33" fmla="*/ 7239 h 10000"/>
              <a:gd name="connsiteX34" fmla="*/ 8722 w 10000"/>
              <a:gd name="connsiteY34" fmla="*/ 7009 h 10000"/>
              <a:gd name="connsiteX35" fmla="*/ 8722 w 10000"/>
              <a:gd name="connsiteY35" fmla="*/ 6776 h 10000"/>
              <a:gd name="connsiteX36" fmla="*/ 8722 w 10000"/>
              <a:gd name="connsiteY36" fmla="*/ 6660 h 10000"/>
              <a:gd name="connsiteX37" fmla="*/ 8881 w 10000"/>
              <a:gd name="connsiteY37" fmla="*/ 6546 h 10000"/>
              <a:gd name="connsiteX38" fmla="*/ 8881 w 10000"/>
              <a:gd name="connsiteY38" fmla="*/ 6430 h 10000"/>
              <a:gd name="connsiteX39" fmla="*/ 8881 w 10000"/>
              <a:gd name="connsiteY39" fmla="*/ 6430 h 10000"/>
              <a:gd name="connsiteX40" fmla="*/ 9042 w 10000"/>
              <a:gd name="connsiteY40" fmla="*/ 6430 h 10000"/>
              <a:gd name="connsiteX41" fmla="*/ 9201 w 10000"/>
              <a:gd name="connsiteY41" fmla="*/ 6430 h 10000"/>
              <a:gd name="connsiteX42" fmla="*/ 9201 w 10000"/>
              <a:gd name="connsiteY42" fmla="*/ 6546 h 10000"/>
              <a:gd name="connsiteX43" fmla="*/ 9361 w 10000"/>
              <a:gd name="connsiteY43" fmla="*/ 6660 h 10000"/>
              <a:gd name="connsiteX44" fmla="*/ 9361 w 10000"/>
              <a:gd name="connsiteY44" fmla="*/ 6894 h 10000"/>
              <a:gd name="connsiteX45" fmla="*/ 9361 w 10000"/>
              <a:gd name="connsiteY45" fmla="*/ 7009 h 10000"/>
              <a:gd name="connsiteX46" fmla="*/ 9361 w 10000"/>
              <a:gd name="connsiteY46" fmla="*/ 7239 h 10000"/>
              <a:gd name="connsiteX47" fmla="*/ 9521 w 10000"/>
              <a:gd name="connsiteY47" fmla="*/ 7702 h 10000"/>
              <a:gd name="connsiteX48" fmla="*/ 9521 w 10000"/>
              <a:gd name="connsiteY48" fmla="*/ 8048 h 10000"/>
              <a:gd name="connsiteX49" fmla="*/ 9680 w 10000"/>
              <a:gd name="connsiteY49" fmla="*/ 8396 h 10000"/>
              <a:gd name="connsiteX50" fmla="*/ 9840 w 10000"/>
              <a:gd name="connsiteY50" fmla="*/ 8627 h 10000"/>
              <a:gd name="connsiteX51" fmla="*/ 10000 w 10000"/>
              <a:gd name="connsiteY51" fmla="*/ 8844 h 10000"/>
              <a:gd name="connsiteX52" fmla="*/ 10000 w 10000"/>
              <a:gd name="connsiteY52" fmla="*/ 9074 h 10000"/>
              <a:gd name="connsiteX53" fmla="*/ 9840 w 10000"/>
              <a:gd name="connsiteY53" fmla="*/ 9307 h 10000"/>
              <a:gd name="connsiteX54" fmla="*/ 9521 w 10000"/>
              <a:gd name="connsiteY54" fmla="*/ 9422 h 10000"/>
              <a:gd name="connsiteX55" fmla="*/ 9201 w 10000"/>
              <a:gd name="connsiteY55" fmla="*/ 9536 h 10000"/>
              <a:gd name="connsiteX56" fmla="*/ 8722 w 10000"/>
              <a:gd name="connsiteY56" fmla="*/ 9654 h 10000"/>
              <a:gd name="connsiteX57" fmla="*/ 8264 w 10000"/>
              <a:gd name="connsiteY57" fmla="*/ 9770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0 h 10000"/>
              <a:gd name="connsiteX67" fmla="*/ 1418 w 10000"/>
              <a:gd name="connsiteY67" fmla="*/ 9536 h 10000"/>
              <a:gd name="connsiteX68" fmla="*/ 938 w 10000"/>
              <a:gd name="connsiteY68" fmla="*/ 9422 h 10000"/>
              <a:gd name="connsiteX69" fmla="*/ 639 w 10000"/>
              <a:gd name="connsiteY69" fmla="*/ 9191 h 10000"/>
              <a:gd name="connsiteX70" fmla="*/ 479 w 10000"/>
              <a:gd name="connsiteY70" fmla="*/ 8844 h 10000"/>
              <a:gd name="connsiteX71" fmla="*/ 319 w 10000"/>
              <a:gd name="connsiteY71" fmla="*/ 8511 h 10000"/>
              <a:gd name="connsiteX72" fmla="*/ 161 w 10000"/>
              <a:gd name="connsiteY72" fmla="*/ 8048 h 10000"/>
              <a:gd name="connsiteX73" fmla="*/ 161 w 10000"/>
              <a:gd name="connsiteY73" fmla="*/ 7587 h 10000"/>
              <a:gd name="connsiteX74" fmla="*/ 161 w 10000"/>
              <a:gd name="connsiteY74" fmla="*/ 7009 h 10000"/>
              <a:gd name="connsiteX75" fmla="*/ 161 w 10000"/>
              <a:gd name="connsiteY75" fmla="*/ 6315 h 10000"/>
              <a:gd name="connsiteX76" fmla="*/ 161 w 10000"/>
              <a:gd name="connsiteY76" fmla="*/ 5519 h 10000"/>
              <a:gd name="connsiteX77" fmla="*/ 161 w 10000"/>
              <a:gd name="connsiteY77" fmla="*/ 5059 h 10000"/>
              <a:gd name="connsiteX78" fmla="*/ 161 w 10000"/>
              <a:gd name="connsiteY78" fmla="*/ 4594 h 10000"/>
              <a:gd name="connsiteX79" fmla="*/ 161 w 10000"/>
              <a:gd name="connsiteY79" fmla="*/ 4133 h 10000"/>
              <a:gd name="connsiteX80" fmla="*/ 161 w 10000"/>
              <a:gd name="connsiteY80" fmla="*/ 3670 h 10000"/>
              <a:gd name="connsiteX81" fmla="*/ 161 w 10000"/>
              <a:gd name="connsiteY81" fmla="*/ 3105 h 10000"/>
              <a:gd name="connsiteX82" fmla="*/ 161 w 10000"/>
              <a:gd name="connsiteY82" fmla="*/ 2643 h 10000"/>
              <a:gd name="connsiteX83" fmla="*/ 161 w 10000"/>
              <a:gd name="connsiteY83" fmla="*/ 2297 h 10000"/>
              <a:gd name="connsiteX84" fmla="*/ 161 w 10000"/>
              <a:gd name="connsiteY84" fmla="*/ 1833 h 10000"/>
              <a:gd name="connsiteX85" fmla="*/ 161 w 10000"/>
              <a:gd name="connsiteY85" fmla="*/ 1489 h 10000"/>
              <a:gd name="connsiteX86" fmla="*/ 0 w 10000"/>
              <a:gd name="connsiteY86" fmla="*/ 1140 h 10000"/>
              <a:gd name="connsiteX87" fmla="*/ 0 w 10000"/>
              <a:gd name="connsiteY87" fmla="*/ 908 h 10000"/>
              <a:gd name="connsiteX88" fmla="*/ 0 w 10000"/>
              <a:gd name="connsiteY88" fmla="*/ 563 h 10000"/>
              <a:gd name="connsiteX89" fmla="*/ 0 w 10000"/>
              <a:gd name="connsiteY89" fmla="*/ 343 h 10000"/>
              <a:gd name="connsiteX90" fmla="*/ 1418 w 10000"/>
              <a:gd name="connsiteY90" fmla="*/ 0 h 10000"/>
              <a:gd name="connsiteX91" fmla="*/ 1418 w 10000"/>
              <a:gd name="connsiteY91" fmla="*/ 343 h 10000"/>
              <a:gd name="connsiteX92" fmla="*/ 1258 w 10000"/>
              <a:gd name="connsiteY92" fmla="*/ 563 h 10000"/>
              <a:gd name="connsiteX93" fmla="*/ 1258 w 10000"/>
              <a:gd name="connsiteY93" fmla="*/ 793 h 10000"/>
              <a:gd name="connsiteX94" fmla="*/ 1258 w 10000"/>
              <a:gd name="connsiteY94" fmla="*/ 1140 h 10000"/>
              <a:gd name="connsiteX95" fmla="*/ 1258 w 10000"/>
              <a:gd name="connsiteY95" fmla="*/ 1603 h 10000"/>
              <a:gd name="connsiteX96" fmla="*/ 1098 w 10000"/>
              <a:gd name="connsiteY96" fmla="*/ 2181 h 10000"/>
              <a:gd name="connsiteX97" fmla="*/ 1098 w 10000"/>
              <a:gd name="connsiteY97" fmla="*/ 2759 h 10000"/>
              <a:gd name="connsiteX98" fmla="*/ 1098 w 10000"/>
              <a:gd name="connsiteY98" fmla="*/ 2759 h 10000"/>
              <a:gd name="connsiteX0" fmla="*/ 1098 w 10000"/>
              <a:gd name="connsiteY0" fmla="*/ 2759 h 10000"/>
              <a:gd name="connsiteX1" fmla="*/ 1098 w 10000"/>
              <a:gd name="connsiteY1" fmla="*/ 3322 h 10000"/>
              <a:gd name="connsiteX2" fmla="*/ 1098 w 10000"/>
              <a:gd name="connsiteY2" fmla="*/ 3784 h 10000"/>
              <a:gd name="connsiteX3" fmla="*/ 1098 w 10000"/>
              <a:gd name="connsiteY3" fmla="*/ 4246 h 10000"/>
              <a:gd name="connsiteX4" fmla="*/ 1098 w 10000"/>
              <a:gd name="connsiteY4" fmla="*/ 4711 h 10000"/>
              <a:gd name="connsiteX5" fmla="*/ 1098 w 10000"/>
              <a:gd name="connsiteY5" fmla="*/ 5173 h 10000"/>
              <a:gd name="connsiteX6" fmla="*/ 1098 w 10000"/>
              <a:gd name="connsiteY6" fmla="*/ 5519 h 10000"/>
              <a:gd name="connsiteX7" fmla="*/ 1098 w 10000"/>
              <a:gd name="connsiteY7" fmla="*/ 5867 h 10000"/>
              <a:gd name="connsiteX8" fmla="*/ 1098 w 10000"/>
              <a:gd name="connsiteY8" fmla="*/ 6082 h 10000"/>
              <a:gd name="connsiteX9" fmla="*/ 938 w 10000"/>
              <a:gd name="connsiteY9" fmla="*/ 6660 h 10000"/>
              <a:gd name="connsiteX10" fmla="*/ 938 w 10000"/>
              <a:gd name="connsiteY10" fmla="*/ 7124 h 10000"/>
              <a:gd name="connsiteX11" fmla="*/ 1098 w 10000"/>
              <a:gd name="connsiteY11" fmla="*/ 7470 h 10000"/>
              <a:gd name="connsiteX12" fmla="*/ 1098 w 10000"/>
              <a:gd name="connsiteY12" fmla="*/ 7818 h 10000"/>
              <a:gd name="connsiteX13" fmla="*/ 1258 w 10000"/>
              <a:gd name="connsiteY13" fmla="*/ 8164 h 10000"/>
              <a:gd name="connsiteX14" fmla="*/ 1418 w 10000"/>
              <a:gd name="connsiteY14" fmla="*/ 8511 h 10000"/>
              <a:gd name="connsiteX15" fmla="*/ 1578 w 10000"/>
              <a:gd name="connsiteY15" fmla="*/ 8728 h 10000"/>
              <a:gd name="connsiteX16" fmla="*/ 1897 w 10000"/>
              <a:gd name="connsiteY16" fmla="*/ 8844 h 10000"/>
              <a:gd name="connsiteX17" fmla="*/ 2215 w 10000"/>
              <a:gd name="connsiteY17" fmla="*/ 8960 h 10000"/>
              <a:gd name="connsiteX18" fmla="*/ 2695 w 10000"/>
              <a:gd name="connsiteY18" fmla="*/ 9074 h 10000"/>
              <a:gd name="connsiteX19" fmla="*/ 3333 w 10000"/>
              <a:gd name="connsiteY19" fmla="*/ 9191 h 10000"/>
              <a:gd name="connsiteX20" fmla="*/ 3972 w 10000"/>
              <a:gd name="connsiteY20" fmla="*/ 9191 h 10000"/>
              <a:gd name="connsiteX21" fmla="*/ 4591 w 10000"/>
              <a:gd name="connsiteY21" fmla="*/ 9191 h 10000"/>
              <a:gd name="connsiteX22" fmla="*/ 5229 w 10000"/>
              <a:gd name="connsiteY22" fmla="*/ 9191 h 10000"/>
              <a:gd name="connsiteX23" fmla="*/ 5709 w 10000"/>
              <a:gd name="connsiteY23" fmla="*/ 9191 h 10000"/>
              <a:gd name="connsiteX24" fmla="*/ 6187 w 10000"/>
              <a:gd name="connsiteY24" fmla="*/ 9074 h 10000"/>
              <a:gd name="connsiteX25" fmla="*/ 6987 w 10000"/>
              <a:gd name="connsiteY25" fmla="*/ 8960 h 10000"/>
              <a:gd name="connsiteX26" fmla="*/ 7625 w 10000"/>
              <a:gd name="connsiteY26" fmla="*/ 8844 h 10000"/>
              <a:gd name="connsiteX27" fmla="*/ 7785 w 10000"/>
              <a:gd name="connsiteY27" fmla="*/ 8728 h 10000"/>
              <a:gd name="connsiteX28" fmla="*/ 7945 w 10000"/>
              <a:gd name="connsiteY28" fmla="*/ 8627 h 10000"/>
              <a:gd name="connsiteX29" fmla="*/ 8103 w 10000"/>
              <a:gd name="connsiteY29" fmla="*/ 8511 h 10000"/>
              <a:gd name="connsiteX30" fmla="*/ 8264 w 10000"/>
              <a:gd name="connsiteY30" fmla="*/ 8396 h 10000"/>
              <a:gd name="connsiteX31" fmla="*/ 8403 w 10000"/>
              <a:gd name="connsiteY31" fmla="*/ 7932 h 10000"/>
              <a:gd name="connsiteX32" fmla="*/ 8563 w 10000"/>
              <a:gd name="connsiteY32" fmla="*/ 7470 h 10000"/>
              <a:gd name="connsiteX33" fmla="*/ 8722 w 10000"/>
              <a:gd name="connsiteY33" fmla="*/ 7239 h 10000"/>
              <a:gd name="connsiteX34" fmla="*/ 8722 w 10000"/>
              <a:gd name="connsiteY34" fmla="*/ 7009 h 10000"/>
              <a:gd name="connsiteX35" fmla="*/ 8722 w 10000"/>
              <a:gd name="connsiteY35" fmla="*/ 6776 h 10000"/>
              <a:gd name="connsiteX36" fmla="*/ 8722 w 10000"/>
              <a:gd name="connsiteY36" fmla="*/ 6660 h 10000"/>
              <a:gd name="connsiteX37" fmla="*/ 8881 w 10000"/>
              <a:gd name="connsiteY37" fmla="*/ 6546 h 10000"/>
              <a:gd name="connsiteX38" fmla="*/ 8881 w 10000"/>
              <a:gd name="connsiteY38" fmla="*/ 6430 h 10000"/>
              <a:gd name="connsiteX39" fmla="*/ 8881 w 10000"/>
              <a:gd name="connsiteY39" fmla="*/ 6430 h 10000"/>
              <a:gd name="connsiteX40" fmla="*/ 9042 w 10000"/>
              <a:gd name="connsiteY40" fmla="*/ 6430 h 10000"/>
              <a:gd name="connsiteX41" fmla="*/ 9201 w 10000"/>
              <a:gd name="connsiteY41" fmla="*/ 6430 h 10000"/>
              <a:gd name="connsiteX42" fmla="*/ 9201 w 10000"/>
              <a:gd name="connsiteY42" fmla="*/ 6546 h 10000"/>
              <a:gd name="connsiteX43" fmla="*/ 9361 w 10000"/>
              <a:gd name="connsiteY43" fmla="*/ 6660 h 10000"/>
              <a:gd name="connsiteX44" fmla="*/ 9361 w 10000"/>
              <a:gd name="connsiteY44" fmla="*/ 6894 h 10000"/>
              <a:gd name="connsiteX45" fmla="*/ 9361 w 10000"/>
              <a:gd name="connsiteY45" fmla="*/ 7009 h 10000"/>
              <a:gd name="connsiteX46" fmla="*/ 9361 w 10000"/>
              <a:gd name="connsiteY46" fmla="*/ 7239 h 10000"/>
              <a:gd name="connsiteX47" fmla="*/ 9521 w 10000"/>
              <a:gd name="connsiteY47" fmla="*/ 7702 h 10000"/>
              <a:gd name="connsiteX48" fmla="*/ 9521 w 10000"/>
              <a:gd name="connsiteY48" fmla="*/ 8048 h 10000"/>
              <a:gd name="connsiteX49" fmla="*/ 9680 w 10000"/>
              <a:gd name="connsiteY49" fmla="*/ 8396 h 10000"/>
              <a:gd name="connsiteX50" fmla="*/ 9840 w 10000"/>
              <a:gd name="connsiteY50" fmla="*/ 8627 h 10000"/>
              <a:gd name="connsiteX51" fmla="*/ 10000 w 10000"/>
              <a:gd name="connsiteY51" fmla="*/ 8844 h 10000"/>
              <a:gd name="connsiteX52" fmla="*/ 10000 w 10000"/>
              <a:gd name="connsiteY52" fmla="*/ 9074 h 10000"/>
              <a:gd name="connsiteX53" fmla="*/ 9840 w 10000"/>
              <a:gd name="connsiteY53" fmla="*/ 9307 h 10000"/>
              <a:gd name="connsiteX54" fmla="*/ 9521 w 10000"/>
              <a:gd name="connsiteY54" fmla="*/ 9422 h 10000"/>
              <a:gd name="connsiteX55" fmla="*/ 9201 w 10000"/>
              <a:gd name="connsiteY55" fmla="*/ 9536 h 10000"/>
              <a:gd name="connsiteX56" fmla="*/ 8722 w 10000"/>
              <a:gd name="connsiteY56" fmla="*/ 9654 h 10000"/>
              <a:gd name="connsiteX57" fmla="*/ 8264 w 10000"/>
              <a:gd name="connsiteY57" fmla="*/ 9770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0 h 10000"/>
              <a:gd name="connsiteX67" fmla="*/ 1418 w 10000"/>
              <a:gd name="connsiteY67" fmla="*/ 9536 h 10000"/>
              <a:gd name="connsiteX68" fmla="*/ 938 w 10000"/>
              <a:gd name="connsiteY68" fmla="*/ 9422 h 10000"/>
              <a:gd name="connsiteX69" fmla="*/ 639 w 10000"/>
              <a:gd name="connsiteY69" fmla="*/ 9191 h 10000"/>
              <a:gd name="connsiteX70" fmla="*/ 479 w 10000"/>
              <a:gd name="connsiteY70" fmla="*/ 8844 h 10000"/>
              <a:gd name="connsiteX71" fmla="*/ 319 w 10000"/>
              <a:gd name="connsiteY71" fmla="*/ 8511 h 10000"/>
              <a:gd name="connsiteX72" fmla="*/ 161 w 10000"/>
              <a:gd name="connsiteY72" fmla="*/ 8048 h 10000"/>
              <a:gd name="connsiteX73" fmla="*/ 161 w 10000"/>
              <a:gd name="connsiteY73" fmla="*/ 7587 h 10000"/>
              <a:gd name="connsiteX74" fmla="*/ 161 w 10000"/>
              <a:gd name="connsiteY74" fmla="*/ 7009 h 10000"/>
              <a:gd name="connsiteX75" fmla="*/ 161 w 10000"/>
              <a:gd name="connsiteY75" fmla="*/ 6315 h 10000"/>
              <a:gd name="connsiteX76" fmla="*/ 161 w 10000"/>
              <a:gd name="connsiteY76" fmla="*/ 5519 h 10000"/>
              <a:gd name="connsiteX77" fmla="*/ 161 w 10000"/>
              <a:gd name="connsiteY77" fmla="*/ 5059 h 10000"/>
              <a:gd name="connsiteX78" fmla="*/ 161 w 10000"/>
              <a:gd name="connsiteY78" fmla="*/ 4594 h 10000"/>
              <a:gd name="connsiteX79" fmla="*/ 161 w 10000"/>
              <a:gd name="connsiteY79" fmla="*/ 4133 h 10000"/>
              <a:gd name="connsiteX80" fmla="*/ 161 w 10000"/>
              <a:gd name="connsiteY80" fmla="*/ 3670 h 10000"/>
              <a:gd name="connsiteX81" fmla="*/ 161 w 10000"/>
              <a:gd name="connsiteY81" fmla="*/ 3105 h 10000"/>
              <a:gd name="connsiteX82" fmla="*/ 161 w 10000"/>
              <a:gd name="connsiteY82" fmla="*/ 2643 h 10000"/>
              <a:gd name="connsiteX83" fmla="*/ 161 w 10000"/>
              <a:gd name="connsiteY83" fmla="*/ 2297 h 10000"/>
              <a:gd name="connsiteX84" fmla="*/ 161 w 10000"/>
              <a:gd name="connsiteY84" fmla="*/ 1833 h 10000"/>
              <a:gd name="connsiteX85" fmla="*/ 161 w 10000"/>
              <a:gd name="connsiteY85" fmla="*/ 1489 h 10000"/>
              <a:gd name="connsiteX86" fmla="*/ 0 w 10000"/>
              <a:gd name="connsiteY86" fmla="*/ 1140 h 10000"/>
              <a:gd name="connsiteX87" fmla="*/ 0 w 10000"/>
              <a:gd name="connsiteY87" fmla="*/ 908 h 10000"/>
              <a:gd name="connsiteX88" fmla="*/ 0 w 10000"/>
              <a:gd name="connsiteY88" fmla="*/ 563 h 10000"/>
              <a:gd name="connsiteX89" fmla="*/ 0 w 10000"/>
              <a:gd name="connsiteY89" fmla="*/ 343 h 10000"/>
              <a:gd name="connsiteX90" fmla="*/ 1418 w 10000"/>
              <a:gd name="connsiteY90" fmla="*/ 0 h 10000"/>
              <a:gd name="connsiteX91" fmla="*/ 1258 w 10000"/>
              <a:gd name="connsiteY91" fmla="*/ 563 h 10000"/>
              <a:gd name="connsiteX92" fmla="*/ 1258 w 10000"/>
              <a:gd name="connsiteY92" fmla="*/ 793 h 10000"/>
              <a:gd name="connsiteX93" fmla="*/ 1258 w 10000"/>
              <a:gd name="connsiteY93" fmla="*/ 1140 h 10000"/>
              <a:gd name="connsiteX94" fmla="*/ 1258 w 10000"/>
              <a:gd name="connsiteY94" fmla="*/ 1603 h 10000"/>
              <a:gd name="connsiteX95" fmla="*/ 1098 w 10000"/>
              <a:gd name="connsiteY95" fmla="*/ 2181 h 10000"/>
              <a:gd name="connsiteX96" fmla="*/ 1098 w 10000"/>
              <a:gd name="connsiteY96" fmla="*/ 2759 h 10000"/>
              <a:gd name="connsiteX97" fmla="*/ 1098 w 10000"/>
              <a:gd name="connsiteY97" fmla="*/ 2759 h 10000"/>
              <a:gd name="connsiteX0" fmla="*/ 1098 w 10000"/>
              <a:gd name="connsiteY0" fmla="*/ 2416 h 9657"/>
              <a:gd name="connsiteX1" fmla="*/ 1098 w 10000"/>
              <a:gd name="connsiteY1" fmla="*/ 2979 h 9657"/>
              <a:gd name="connsiteX2" fmla="*/ 1098 w 10000"/>
              <a:gd name="connsiteY2" fmla="*/ 3441 h 9657"/>
              <a:gd name="connsiteX3" fmla="*/ 1098 w 10000"/>
              <a:gd name="connsiteY3" fmla="*/ 3903 h 9657"/>
              <a:gd name="connsiteX4" fmla="*/ 1098 w 10000"/>
              <a:gd name="connsiteY4" fmla="*/ 4368 h 9657"/>
              <a:gd name="connsiteX5" fmla="*/ 1098 w 10000"/>
              <a:gd name="connsiteY5" fmla="*/ 4830 h 9657"/>
              <a:gd name="connsiteX6" fmla="*/ 1098 w 10000"/>
              <a:gd name="connsiteY6" fmla="*/ 5176 h 9657"/>
              <a:gd name="connsiteX7" fmla="*/ 1098 w 10000"/>
              <a:gd name="connsiteY7" fmla="*/ 5524 h 9657"/>
              <a:gd name="connsiteX8" fmla="*/ 1098 w 10000"/>
              <a:gd name="connsiteY8" fmla="*/ 5739 h 9657"/>
              <a:gd name="connsiteX9" fmla="*/ 938 w 10000"/>
              <a:gd name="connsiteY9" fmla="*/ 6317 h 9657"/>
              <a:gd name="connsiteX10" fmla="*/ 938 w 10000"/>
              <a:gd name="connsiteY10" fmla="*/ 6781 h 9657"/>
              <a:gd name="connsiteX11" fmla="*/ 1098 w 10000"/>
              <a:gd name="connsiteY11" fmla="*/ 7127 h 9657"/>
              <a:gd name="connsiteX12" fmla="*/ 1098 w 10000"/>
              <a:gd name="connsiteY12" fmla="*/ 7475 h 9657"/>
              <a:gd name="connsiteX13" fmla="*/ 1258 w 10000"/>
              <a:gd name="connsiteY13" fmla="*/ 7821 h 9657"/>
              <a:gd name="connsiteX14" fmla="*/ 1418 w 10000"/>
              <a:gd name="connsiteY14" fmla="*/ 8168 h 9657"/>
              <a:gd name="connsiteX15" fmla="*/ 1578 w 10000"/>
              <a:gd name="connsiteY15" fmla="*/ 8385 h 9657"/>
              <a:gd name="connsiteX16" fmla="*/ 1897 w 10000"/>
              <a:gd name="connsiteY16" fmla="*/ 8501 h 9657"/>
              <a:gd name="connsiteX17" fmla="*/ 2215 w 10000"/>
              <a:gd name="connsiteY17" fmla="*/ 8617 h 9657"/>
              <a:gd name="connsiteX18" fmla="*/ 2695 w 10000"/>
              <a:gd name="connsiteY18" fmla="*/ 8731 h 9657"/>
              <a:gd name="connsiteX19" fmla="*/ 3333 w 10000"/>
              <a:gd name="connsiteY19" fmla="*/ 8848 h 9657"/>
              <a:gd name="connsiteX20" fmla="*/ 3972 w 10000"/>
              <a:gd name="connsiteY20" fmla="*/ 8848 h 9657"/>
              <a:gd name="connsiteX21" fmla="*/ 4591 w 10000"/>
              <a:gd name="connsiteY21" fmla="*/ 8848 h 9657"/>
              <a:gd name="connsiteX22" fmla="*/ 5229 w 10000"/>
              <a:gd name="connsiteY22" fmla="*/ 8848 h 9657"/>
              <a:gd name="connsiteX23" fmla="*/ 5709 w 10000"/>
              <a:gd name="connsiteY23" fmla="*/ 8848 h 9657"/>
              <a:gd name="connsiteX24" fmla="*/ 6187 w 10000"/>
              <a:gd name="connsiteY24" fmla="*/ 8731 h 9657"/>
              <a:gd name="connsiteX25" fmla="*/ 6987 w 10000"/>
              <a:gd name="connsiteY25" fmla="*/ 8617 h 9657"/>
              <a:gd name="connsiteX26" fmla="*/ 7625 w 10000"/>
              <a:gd name="connsiteY26" fmla="*/ 8501 h 9657"/>
              <a:gd name="connsiteX27" fmla="*/ 7785 w 10000"/>
              <a:gd name="connsiteY27" fmla="*/ 8385 h 9657"/>
              <a:gd name="connsiteX28" fmla="*/ 7945 w 10000"/>
              <a:gd name="connsiteY28" fmla="*/ 8284 h 9657"/>
              <a:gd name="connsiteX29" fmla="*/ 8103 w 10000"/>
              <a:gd name="connsiteY29" fmla="*/ 8168 h 9657"/>
              <a:gd name="connsiteX30" fmla="*/ 8264 w 10000"/>
              <a:gd name="connsiteY30" fmla="*/ 8053 h 9657"/>
              <a:gd name="connsiteX31" fmla="*/ 8403 w 10000"/>
              <a:gd name="connsiteY31" fmla="*/ 7589 h 9657"/>
              <a:gd name="connsiteX32" fmla="*/ 8563 w 10000"/>
              <a:gd name="connsiteY32" fmla="*/ 7127 h 9657"/>
              <a:gd name="connsiteX33" fmla="*/ 8722 w 10000"/>
              <a:gd name="connsiteY33" fmla="*/ 6896 h 9657"/>
              <a:gd name="connsiteX34" fmla="*/ 8722 w 10000"/>
              <a:gd name="connsiteY34" fmla="*/ 6666 h 9657"/>
              <a:gd name="connsiteX35" fmla="*/ 8722 w 10000"/>
              <a:gd name="connsiteY35" fmla="*/ 6433 h 9657"/>
              <a:gd name="connsiteX36" fmla="*/ 8722 w 10000"/>
              <a:gd name="connsiteY36" fmla="*/ 6317 h 9657"/>
              <a:gd name="connsiteX37" fmla="*/ 8881 w 10000"/>
              <a:gd name="connsiteY37" fmla="*/ 6203 h 9657"/>
              <a:gd name="connsiteX38" fmla="*/ 8881 w 10000"/>
              <a:gd name="connsiteY38" fmla="*/ 6087 h 9657"/>
              <a:gd name="connsiteX39" fmla="*/ 8881 w 10000"/>
              <a:gd name="connsiteY39" fmla="*/ 6087 h 9657"/>
              <a:gd name="connsiteX40" fmla="*/ 9042 w 10000"/>
              <a:gd name="connsiteY40" fmla="*/ 6087 h 9657"/>
              <a:gd name="connsiteX41" fmla="*/ 9201 w 10000"/>
              <a:gd name="connsiteY41" fmla="*/ 6087 h 9657"/>
              <a:gd name="connsiteX42" fmla="*/ 9201 w 10000"/>
              <a:gd name="connsiteY42" fmla="*/ 6203 h 9657"/>
              <a:gd name="connsiteX43" fmla="*/ 9361 w 10000"/>
              <a:gd name="connsiteY43" fmla="*/ 6317 h 9657"/>
              <a:gd name="connsiteX44" fmla="*/ 9361 w 10000"/>
              <a:gd name="connsiteY44" fmla="*/ 6551 h 9657"/>
              <a:gd name="connsiteX45" fmla="*/ 9361 w 10000"/>
              <a:gd name="connsiteY45" fmla="*/ 6666 h 9657"/>
              <a:gd name="connsiteX46" fmla="*/ 9361 w 10000"/>
              <a:gd name="connsiteY46" fmla="*/ 6896 h 9657"/>
              <a:gd name="connsiteX47" fmla="*/ 9521 w 10000"/>
              <a:gd name="connsiteY47" fmla="*/ 7359 h 9657"/>
              <a:gd name="connsiteX48" fmla="*/ 9521 w 10000"/>
              <a:gd name="connsiteY48" fmla="*/ 7705 h 9657"/>
              <a:gd name="connsiteX49" fmla="*/ 9680 w 10000"/>
              <a:gd name="connsiteY49" fmla="*/ 8053 h 9657"/>
              <a:gd name="connsiteX50" fmla="*/ 9840 w 10000"/>
              <a:gd name="connsiteY50" fmla="*/ 8284 h 9657"/>
              <a:gd name="connsiteX51" fmla="*/ 10000 w 10000"/>
              <a:gd name="connsiteY51" fmla="*/ 8501 h 9657"/>
              <a:gd name="connsiteX52" fmla="*/ 10000 w 10000"/>
              <a:gd name="connsiteY52" fmla="*/ 8731 h 9657"/>
              <a:gd name="connsiteX53" fmla="*/ 9840 w 10000"/>
              <a:gd name="connsiteY53" fmla="*/ 8964 h 9657"/>
              <a:gd name="connsiteX54" fmla="*/ 9521 w 10000"/>
              <a:gd name="connsiteY54" fmla="*/ 9079 h 9657"/>
              <a:gd name="connsiteX55" fmla="*/ 9201 w 10000"/>
              <a:gd name="connsiteY55" fmla="*/ 9193 h 9657"/>
              <a:gd name="connsiteX56" fmla="*/ 8722 w 10000"/>
              <a:gd name="connsiteY56" fmla="*/ 9311 h 9657"/>
              <a:gd name="connsiteX57" fmla="*/ 8264 w 10000"/>
              <a:gd name="connsiteY57" fmla="*/ 9427 h 9657"/>
              <a:gd name="connsiteX58" fmla="*/ 7785 w 10000"/>
              <a:gd name="connsiteY58" fmla="*/ 9542 h 9657"/>
              <a:gd name="connsiteX59" fmla="*/ 7145 w 10000"/>
              <a:gd name="connsiteY59" fmla="*/ 9542 h 9657"/>
              <a:gd name="connsiteX60" fmla="*/ 6347 w 10000"/>
              <a:gd name="connsiteY60" fmla="*/ 9657 h 9657"/>
              <a:gd name="connsiteX61" fmla="*/ 5548 w 10000"/>
              <a:gd name="connsiteY61" fmla="*/ 9657 h 9657"/>
              <a:gd name="connsiteX62" fmla="*/ 4591 w 10000"/>
              <a:gd name="connsiteY62" fmla="*/ 9657 h 9657"/>
              <a:gd name="connsiteX63" fmla="*/ 3812 w 10000"/>
              <a:gd name="connsiteY63" fmla="*/ 9657 h 9657"/>
              <a:gd name="connsiteX64" fmla="*/ 3013 w 10000"/>
              <a:gd name="connsiteY64" fmla="*/ 9542 h 9657"/>
              <a:gd name="connsiteX65" fmla="*/ 2375 w 10000"/>
              <a:gd name="connsiteY65" fmla="*/ 9542 h 9657"/>
              <a:gd name="connsiteX66" fmla="*/ 1897 w 10000"/>
              <a:gd name="connsiteY66" fmla="*/ 9427 h 9657"/>
              <a:gd name="connsiteX67" fmla="*/ 1418 w 10000"/>
              <a:gd name="connsiteY67" fmla="*/ 9193 h 9657"/>
              <a:gd name="connsiteX68" fmla="*/ 938 w 10000"/>
              <a:gd name="connsiteY68" fmla="*/ 9079 h 9657"/>
              <a:gd name="connsiteX69" fmla="*/ 639 w 10000"/>
              <a:gd name="connsiteY69" fmla="*/ 8848 h 9657"/>
              <a:gd name="connsiteX70" fmla="*/ 479 w 10000"/>
              <a:gd name="connsiteY70" fmla="*/ 8501 h 9657"/>
              <a:gd name="connsiteX71" fmla="*/ 319 w 10000"/>
              <a:gd name="connsiteY71" fmla="*/ 8168 h 9657"/>
              <a:gd name="connsiteX72" fmla="*/ 161 w 10000"/>
              <a:gd name="connsiteY72" fmla="*/ 7705 h 9657"/>
              <a:gd name="connsiteX73" fmla="*/ 161 w 10000"/>
              <a:gd name="connsiteY73" fmla="*/ 7244 h 9657"/>
              <a:gd name="connsiteX74" fmla="*/ 161 w 10000"/>
              <a:gd name="connsiteY74" fmla="*/ 6666 h 9657"/>
              <a:gd name="connsiteX75" fmla="*/ 161 w 10000"/>
              <a:gd name="connsiteY75" fmla="*/ 5972 h 9657"/>
              <a:gd name="connsiteX76" fmla="*/ 161 w 10000"/>
              <a:gd name="connsiteY76" fmla="*/ 5176 h 9657"/>
              <a:gd name="connsiteX77" fmla="*/ 161 w 10000"/>
              <a:gd name="connsiteY77" fmla="*/ 4716 h 9657"/>
              <a:gd name="connsiteX78" fmla="*/ 161 w 10000"/>
              <a:gd name="connsiteY78" fmla="*/ 4251 h 9657"/>
              <a:gd name="connsiteX79" fmla="*/ 161 w 10000"/>
              <a:gd name="connsiteY79" fmla="*/ 3790 h 9657"/>
              <a:gd name="connsiteX80" fmla="*/ 161 w 10000"/>
              <a:gd name="connsiteY80" fmla="*/ 3327 h 9657"/>
              <a:gd name="connsiteX81" fmla="*/ 161 w 10000"/>
              <a:gd name="connsiteY81" fmla="*/ 2762 h 9657"/>
              <a:gd name="connsiteX82" fmla="*/ 161 w 10000"/>
              <a:gd name="connsiteY82" fmla="*/ 2300 h 9657"/>
              <a:gd name="connsiteX83" fmla="*/ 161 w 10000"/>
              <a:gd name="connsiteY83" fmla="*/ 1954 h 9657"/>
              <a:gd name="connsiteX84" fmla="*/ 161 w 10000"/>
              <a:gd name="connsiteY84" fmla="*/ 1490 h 9657"/>
              <a:gd name="connsiteX85" fmla="*/ 161 w 10000"/>
              <a:gd name="connsiteY85" fmla="*/ 1146 h 9657"/>
              <a:gd name="connsiteX86" fmla="*/ 0 w 10000"/>
              <a:gd name="connsiteY86" fmla="*/ 797 h 9657"/>
              <a:gd name="connsiteX87" fmla="*/ 0 w 10000"/>
              <a:gd name="connsiteY87" fmla="*/ 565 h 9657"/>
              <a:gd name="connsiteX88" fmla="*/ 0 w 10000"/>
              <a:gd name="connsiteY88" fmla="*/ 220 h 9657"/>
              <a:gd name="connsiteX89" fmla="*/ 0 w 10000"/>
              <a:gd name="connsiteY89" fmla="*/ 0 h 9657"/>
              <a:gd name="connsiteX90" fmla="*/ 1258 w 10000"/>
              <a:gd name="connsiteY90" fmla="*/ 220 h 9657"/>
              <a:gd name="connsiteX91" fmla="*/ 1258 w 10000"/>
              <a:gd name="connsiteY91" fmla="*/ 450 h 9657"/>
              <a:gd name="connsiteX92" fmla="*/ 1258 w 10000"/>
              <a:gd name="connsiteY92" fmla="*/ 797 h 9657"/>
              <a:gd name="connsiteX93" fmla="*/ 1258 w 10000"/>
              <a:gd name="connsiteY93" fmla="*/ 1260 h 9657"/>
              <a:gd name="connsiteX94" fmla="*/ 1098 w 10000"/>
              <a:gd name="connsiteY94" fmla="*/ 1838 h 9657"/>
              <a:gd name="connsiteX95" fmla="*/ 1098 w 10000"/>
              <a:gd name="connsiteY95" fmla="*/ 2416 h 9657"/>
              <a:gd name="connsiteX96" fmla="*/ 1098 w 10000"/>
              <a:gd name="connsiteY96" fmla="*/ 2416 h 9657"/>
              <a:gd name="connsiteX0" fmla="*/ 1098 w 10000"/>
              <a:gd name="connsiteY0" fmla="*/ 2274 h 9772"/>
              <a:gd name="connsiteX1" fmla="*/ 1098 w 10000"/>
              <a:gd name="connsiteY1" fmla="*/ 2857 h 9772"/>
              <a:gd name="connsiteX2" fmla="*/ 1098 w 10000"/>
              <a:gd name="connsiteY2" fmla="*/ 3335 h 9772"/>
              <a:gd name="connsiteX3" fmla="*/ 1098 w 10000"/>
              <a:gd name="connsiteY3" fmla="*/ 3814 h 9772"/>
              <a:gd name="connsiteX4" fmla="*/ 1098 w 10000"/>
              <a:gd name="connsiteY4" fmla="*/ 4295 h 9772"/>
              <a:gd name="connsiteX5" fmla="*/ 1098 w 10000"/>
              <a:gd name="connsiteY5" fmla="*/ 4774 h 9772"/>
              <a:gd name="connsiteX6" fmla="*/ 1098 w 10000"/>
              <a:gd name="connsiteY6" fmla="*/ 5132 h 9772"/>
              <a:gd name="connsiteX7" fmla="*/ 1098 w 10000"/>
              <a:gd name="connsiteY7" fmla="*/ 5492 h 9772"/>
              <a:gd name="connsiteX8" fmla="*/ 1098 w 10000"/>
              <a:gd name="connsiteY8" fmla="*/ 5715 h 9772"/>
              <a:gd name="connsiteX9" fmla="*/ 938 w 10000"/>
              <a:gd name="connsiteY9" fmla="*/ 6313 h 9772"/>
              <a:gd name="connsiteX10" fmla="*/ 938 w 10000"/>
              <a:gd name="connsiteY10" fmla="*/ 6794 h 9772"/>
              <a:gd name="connsiteX11" fmla="*/ 1098 w 10000"/>
              <a:gd name="connsiteY11" fmla="*/ 7152 h 9772"/>
              <a:gd name="connsiteX12" fmla="*/ 1098 w 10000"/>
              <a:gd name="connsiteY12" fmla="*/ 7512 h 9772"/>
              <a:gd name="connsiteX13" fmla="*/ 1258 w 10000"/>
              <a:gd name="connsiteY13" fmla="*/ 7871 h 9772"/>
              <a:gd name="connsiteX14" fmla="*/ 1418 w 10000"/>
              <a:gd name="connsiteY14" fmla="*/ 8230 h 9772"/>
              <a:gd name="connsiteX15" fmla="*/ 1578 w 10000"/>
              <a:gd name="connsiteY15" fmla="*/ 8455 h 9772"/>
              <a:gd name="connsiteX16" fmla="*/ 1897 w 10000"/>
              <a:gd name="connsiteY16" fmla="*/ 8575 h 9772"/>
              <a:gd name="connsiteX17" fmla="*/ 2215 w 10000"/>
              <a:gd name="connsiteY17" fmla="*/ 8695 h 9772"/>
              <a:gd name="connsiteX18" fmla="*/ 2695 w 10000"/>
              <a:gd name="connsiteY18" fmla="*/ 8813 h 9772"/>
              <a:gd name="connsiteX19" fmla="*/ 3333 w 10000"/>
              <a:gd name="connsiteY19" fmla="*/ 8934 h 9772"/>
              <a:gd name="connsiteX20" fmla="*/ 3972 w 10000"/>
              <a:gd name="connsiteY20" fmla="*/ 8934 h 9772"/>
              <a:gd name="connsiteX21" fmla="*/ 4591 w 10000"/>
              <a:gd name="connsiteY21" fmla="*/ 8934 h 9772"/>
              <a:gd name="connsiteX22" fmla="*/ 5229 w 10000"/>
              <a:gd name="connsiteY22" fmla="*/ 8934 h 9772"/>
              <a:gd name="connsiteX23" fmla="*/ 5709 w 10000"/>
              <a:gd name="connsiteY23" fmla="*/ 8934 h 9772"/>
              <a:gd name="connsiteX24" fmla="*/ 6187 w 10000"/>
              <a:gd name="connsiteY24" fmla="*/ 8813 h 9772"/>
              <a:gd name="connsiteX25" fmla="*/ 6987 w 10000"/>
              <a:gd name="connsiteY25" fmla="*/ 8695 h 9772"/>
              <a:gd name="connsiteX26" fmla="*/ 7625 w 10000"/>
              <a:gd name="connsiteY26" fmla="*/ 8575 h 9772"/>
              <a:gd name="connsiteX27" fmla="*/ 7785 w 10000"/>
              <a:gd name="connsiteY27" fmla="*/ 8455 h 9772"/>
              <a:gd name="connsiteX28" fmla="*/ 7945 w 10000"/>
              <a:gd name="connsiteY28" fmla="*/ 8350 h 9772"/>
              <a:gd name="connsiteX29" fmla="*/ 8103 w 10000"/>
              <a:gd name="connsiteY29" fmla="*/ 8230 h 9772"/>
              <a:gd name="connsiteX30" fmla="*/ 8264 w 10000"/>
              <a:gd name="connsiteY30" fmla="*/ 8111 h 9772"/>
              <a:gd name="connsiteX31" fmla="*/ 8403 w 10000"/>
              <a:gd name="connsiteY31" fmla="*/ 7631 h 9772"/>
              <a:gd name="connsiteX32" fmla="*/ 8563 w 10000"/>
              <a:gd name="connsiteY32" fmla="*/ 7152 h 9772"/>
              <a:gd name="connsiteX33" fmla="*/ 8722 w 10000"/>
              <a:gd name="connsiteY33" fmla="*/ 6913 h 9772"/>
              <a:gd name="connsiteX34" fmla="*/ 8722 w 10000"/>
              <a:gd name="connsiteY34" fmla="*/ 6675 h 9772"/>
              <a:gd name="connsiteX35" fmla="*/ 8722 w 10000"/>
              <a:gd name="connsiteY35" fmla="*/ 6433 h 9772"/>
              <a:gd name="connsiteX36" fmla="*/ 8722 w 10000"/>
              <a:gd name="connsiteY36" fmla="*/ 6313 h 9772"/>
              <a:gd name="connsiteX37" fmla="*/ 8881 w 10000"/>
              <a:gd name="connsiteY37" fmla="*/ 6195 h 9772"/>
              <a:gd name="connsiteX38" fmla="*/ 8881 w 10000"/>
              <a:gd name="connsiteY38" fmla="*/ 6075 h 9772"/>
              <a:gd name="connsiteX39" fmla="*/ 8881 w 10000"/>
              <a:gd name="connsiteY39" fmla="*/ 6075 h 9772"/>
              <a:gd name="connsiteX40" fmla="*/ 9042 w 10000"/>
              <a:gd name="connsiteY40" fmla="*/ 6075 h 9772"/>
              <a:gd name="connsiteX41" fmla="*/ 9201 w 10000"/>
              <a:gd name="connsiteY41" fmla="*/ 6075 h 9772"/>
              <a:gd name="connsiteX42" fmla="*/ 9201 w 10000"/>
              <a:gd name="connsiteY42" fmla="*/ 6195 h 9772"/>
              <a:gd name="connsiteX43" fmla="*/ 9361 w 10000"/>
              <a:gd name="connsiteY43" fmla="*/ 6313 h 9772"/>
              <a:gd name="connsiteX44" fmla="*/ 9361 w 10000"/>
              <a:gd name="connsiteY44" fmla="*/ 6556 h 9772"/>
              <a:gd name="connsiteX45" fmla="*/ 9361 w 10000"/>
              <a:gd name="connsiteY45" fmla="*/ 6675 h 9772"/>
              <a:gd name="connsiteX46" fmla="*/ 9361 w 10000"/>
              <a:gd name="connsiteY46" fmla="*/ 6913 h 9772"/>
              <a:gd name="connsiteX47" fmla="*/ 9521 w 10000"/>
              <a:gd name="connsiteY47" fmla="*/ 7392 h 9772"/>
              <a:gd name="connsiteX48" fmla="*/ 9521 w 10000"/>
              <a:gd name="connsiteY48" fmla="*/ 7751 h 9772"/>
              <a:gd name="connsiteX49" fmla="*/ 9680 w 10000"/>
              <a:gd name="connsiteY49" fmla="*/ 8111 h 9772"/>
              <a:gd name="connsiteX50" fmla="*/ 9840 w 10000"/>
              <a:gd name="connsiteY50" fmla="*/ 8350 h 9772"/>
              <a:gd name="connsiteX51" fmla="*/ 10000 w 10000"/>
              <a:gd name="connsiteY51" fmla="*/ 8575 h 9772"/>
              <a:gd name="connsiteX52" fmla="*/ 10000 w 10000"/>
              <a:gd name="connsiteY52" fmla="*/ 8813 h 9772"/>
              <a:gd name="connsiteX53" fmla="*/ 9840 w 10000"/>
              <a:gd name="connsiteY53" fmla="*/ 9054 h 9772"/>
              <a:gd name="connsiteX54" fmla="*/ 9521 w 10000"/>
              <a:gd name="connsiteY54" fmla="*/ 9173 h 9772"/>
              <a:gd name="connsiteX55" fmla="*/ 9201 w 10000"/>
              <a:gd name="connsiteY55" fmla="*/ 9292 h 9772"/>
              <a:gd name="connsiteX56" fmla="*/ 8722 w 10000"/>
              <a:gd name="connsiteY56" fmla="*/ 9414 h 9772"/>
              <a:gd name="connsiteX57" fmla="*/ 8264 w 10000"/>
              <a:gd name="connsiteY57" fmla="*/ 9534 h 9772"/>
              <a:gd name="connsiteX58" fmla="*/ 7785 w 10000"/>
              <a:gd name="connsiteY58" fmla="*/ 9653 h 9772"/>
              <a:gd name="connsiteX59" fmla="*/ 7145 w 10000"/>
              <a:gd name="connsiteY59" fmla="*/ 9653 h 9772"/>
              <a:gd name="connsiteX60" fmla="*/ 6347 w 10000"/>
              <a:gd name="connsiteY60" fmla="*/ 9772 h 9772"/>
              <a:gd name="connsiteX61" fmla="*/ 5548 w 10000"/>
              <a:gd name="connsiteY61" fmla="*/ 9772 h 9772"/>
              <a:gd name="connsiteX62" fmla="*/ 4591 w 10000"/>
              <a:gd name="connsiteY62" fmla="*/ 9772 h 9772"/>
              <a:gd name="connsiteX63" fmla="*/ 3812 w 10000"/>
              <a:gd name="connsiteY63" fmla="*/ 9772 h 9772"/>
              <a:gd name="connsiteX64" fmla="*/ 3013 w 10000"/>
              <a:gd name="connsiteY64" fmla="*/ 9653 h 9772"/>
              <a:gd name="connsiteX65" fmla="*/ 2375 w 10000"/>
              <a:gd name="connsiteY65" fmla="*/ 9653 h 9772"/>
              <a:gd name="connsiteX66" fmla="*/ 1897 w 10000"/>
              <a:gd name="connsiteY66" fmla="*/ 9534 h 9772"/>
              <a:gd name="connsiteX67" fmla="*/ 1418 w 10000"/>
              <a:gd name="connsiteY67" fmla="*/ 9292 h 9772"/>
              <a:gd name="connsiteX68" fmla="*/ 938 w 10000"/>
              <a:gd name="connsiteY68" fmla="*/ 9173 h 9772"/>
              <a:gd name="connsiteX69" fmla="*/ 639 w 10000"/>
              <a:gd name="connsiteY69" fmla="*/ 8934 h 9772"/>
              <a:gd name="connsiteX70" fmla="*/ 479 w 10000"/>
              <a:gd name="connsiteY70" fmla="*/ 8575 h 9772"/>
              <a:gd name="connsiteX71" fmla="*/ 319 w 10000"/>
              <a:gd name="connsiteY71" fmla="*/ 8230 h 9772"/>
              <a:gd name="connsiteX72" fmla="*/ 161 w 10000"/>
              <a:gd name="connsiteY72" fmla="*/ 7751 h 9772"/>
              <a:gd name="connsiteX73" fmla="*/ 161 w 10000"/>
              <a:gd name="connsiteY73" fmla="*/ 7273 h 9772"/>
              <a:gd name="connsiteX74" fmla="*/ 161 w 10000"/>
              <a:gd name="connsiteY74" fmla="*/ 6675 h 9772"/>
              <a:gd name="connsiteX75" fmla="*/ 161 w 10000"/>
              <a:gd name="connsiteY75" fmla="*/ 5956 h 9772"/>
              <a:gd name="connsiteX76" fmla="*/ 161 w 10000"/>
              <a:gd name="connsiteY76" fmla="*/ 5132 h 9772"/>
              <a:gd name="connsiteX77" fmla="*/ 161 w 10000"/>
              <a:gd name="connsiteY77" fmla="*/ 4656 h 9772"/>
              <a:gd name="connsiteX78" fmla="*/ 161 w 10000"/>
              <a:gd name="connsiteY78" fmla="*/ 4174 h 9772"/>
              <a:gd name="connsiteX79" fmla="*/ 161 w 10000"/>
              <a:gd name="connsiteY79" fmla="*/ 3697 h 9772"/>
              <a:gd name="connsiteX80" fmla="*/ 161 w 10000"/>
              <a:gd name="connsiteY80" fmla="*/ 3217 h 9772"/>
              <a:gd name="connsiteX81" fmla="*/ 161 w 10000"/>
              <a:gd name="connsiteY81" fmla="*/ 2632 h 9772"/>
              <a:gd name="connsiteX82" fmla="*/ 161 w 10000"/>
              <a:gd name="connsiteY82" fmla="*/ 2154 h 9772"/>
              <a:gd name="connsiteX83" fmla="*/ 161 w 10000"/>
              <a:gd name="connsiteY83" fmla="*/ 1795 h 9772"/>
              <a:gd name="connsiteX84" fmla="*/ 161 w 10000"/>
              <a:gd name="connsiteY84" fmla="*/ 1315 h 9772"/>
              <a:gd name="connsiteX85" fmla="*/ 161 w 10000"/>
              <a:gd name="connsiteY85" fmla="*/ 959 h 9772"/>
              <a:gd name="connsiteX86" fmla="*/ 0 w 10000"/>
              <a:gd name="connsiteY86" fmla="*/ 597 h 9772"/>
              <a:gd name="connsiteX87" fmla="*/ 0 w 10000"/>
              <a:gd name="connsiteY87" fmla="*/ 357 h 9772"/>
              <a:gd name="connsiteX88" fmla="*/ 0 w 10000"/>
              <a:gd name="connsiteY88" fmla="*/ 0 h 9772"/>
              <a:gd name="connsiteX89" fmla="*/ 1258 w 10000"/>
              <a:gd name="connsiteY89" fmla="*/ 0 h 9772"/>
              <a:gd name="connsiteX90" fmla="*/ 1258 w 10000"/>
              <a:gd name="connsiteY90" fmla="*/ 238 h 9772"/>
              <a:gd name="connsiteX91" fmla="*/ 1258 w 10000"/>
              <a:gd name="connsiteY91" fmla="*/ 597 h 9772"/>
              <a:gd name="connsiteX92" fmla="*/ 1258 w 10000"/>
              <a:gd name="connsiteY92" fmla="*/ 1077 h 9772"/>
              <a:gd name="connsiteX93" fmla="*/ 1098 w 10000"/>
              <a:gd name="connsiteY93" fmla="*/ 1675 h 9772"/>
              <a:gd name="connsiteX94" fmla="*/ 1098 w 10000"/>
              <a:gd name="connsiteY94" fmla="*/ 2274 h 9772"/>
              <a:gd name="connsiteX95" fmla="*/ 1098 w 10000"/>
              <a:gd name="connsiteY95" fmla="*/ 2274 h 9772"/>
              <a:gd name="connsiteX0" fmla="*/ 1098 w 10000"/>
              <a:gd name="connsiteY0" fmla="*/ 2327 h 10000"/>
              <a:gd name="connsiteX1" fmla="*/ 1098 w 10000"/>
              <a:gd name="connsiteY1" fmla="*/ 2924 h 10000"/>
              <a:gd name="connsiteX2" fmla="*/ 1098 w 10000"/>
              <a:gd name="connsiteY2" fmla="*/ 3413 h 10000"/>
              <a:gd name="connsiteX3" fmla="*/ 1098 w 10000"/>
              <a:gd name="connsiteY3" fmla="*/ 3903 h 10000"/>
              <a:gd name="connsiteX4" fmla="*/ 1098 w 10000"/>
              <a:gd name="connsiteY4" fmla="*/ 4395 h 10000"/>
              <a:gd name="connsiteX5" fmla="*/ 1098 w 10000"/>
              <a:gd name="connsiteY5" fmla="*/ 4885 h 10000"/>
              <a:gd name="connsiteX6" fmla="*/ 1098 w 10000"/>
              <a:gd name="connsiteY6" fmla="*/ 5252 h 10000"/>
              <a:gd name="connsiteX7" fmla="*/ 1098 w 10000"/>
              <a:gd name="connsiteY7" fmla="*/ 5620 h 10000"/>
              <a:gd name="connsiteX8" fmla="*/ 1098 w 10000"/>
              <a:gd name="connsiteY8" fmla="*/ 5848 h 10000"/>
              <a:gd name="connsiteX9" fmla="*/ 938 w 10000"/>
              <a:gd name="connsiteY9" fmla="*/ 6460 h 10000"/>
              <a:gd name="connsiteX10" fmla="*/ 938 w 10000"/>
              <a:gd name="connsiteY10" fmla="*/ 6953 h 10000"/>
              <a:gd name="connsiteX11" fmla="*/ 1098 w 10000"/>
              <a:gd name="connsiteY11" fmla="*/ 7319 h 10000"/>
              <a:gd name="connsiteX12" fmla="*/ 1098 w 10000"/>
              <a:gd name="connsiteY12" fmla="*/ 7687 h 10000"/>
              <a:gd name="connsiteX13" fmla="*/ 1258 w 10000"/>
              <a:gd name="connsiteY13" fmla="*/ 8055 h 10000"/>
              <a:gd name="connsiteX14" fmla="*/ 1418 w 10000"/>
              <a:gd name="connsiteY14" fmla="*/ 8422 h 10000"/>
              <a:gd name="connsiteX15" fmla="*/ 1578 w 10000"/>
              <a:gd name="connsiteY15" fmla="*/ 8652 h 10000"/>
              <a:gd name="connsiteX16" fmla="*/ 1897 w 10000"/>
              <a:gd name="connsiteY16" fmla="*/ 8775 h 10000"/>
              <a:gd name="connsiteX17" fmla="*/ 2215 w 10000"/>
              <a:gd name="connsiteY17" fmla="*/ 8898 h 10000"/>
              <a:gd name="connsiteX18" fmla="*/ 2695 w 10000"/>
              <a:gd name="connsiteY18" fmla="*/ 9019 h 10000"/>
              <a:gd name="connsiteX19" fmla="*/ 3333 w 10000"/>
              <a:gd name="connsiteY19" fmla="*/ 9142 h 10000"/>
              <a:gd name="connsiteX20" fmla="*/ 3972 w 10000"/>
              <a:gd name="connsiteY20" fmla="*/ 9142 h 10000"/>
              <a:gd name="connsiteX21" fmla="*/ 4591 w 10000"/>
              <a:gd name="connsiteY21" fmla="*/ 9142 h 10000"/>
              <a:gd name="connsiteX22" fmla="*/ 5229 w 10000"/>
              <a:gd name="connsiteY22" fmla="*/ 9142 h 10000"/>
              <a:gd name="connsiteX23" fmla="*/ 5709 w 10000"/>
              <a:gd name="connsiteY23" fmla="*/ 9142 h 10000"/>
              <a:gd name="connsiteX24" fmla="*/ 6187 w 10000"/>
              <a:gd name="connsiteY24" fmla="*/ 9019 h 10000"/>
              <a:gd name="connsiteX25" fmla="*/ 6987 w 10000"/>
              <a:gd name="connsiteY25" fmla="*/ 8898 h 10000"/>
              <a:gd name="connsiteX26" fmla="*/ 7625 w 10000"/>
              <a:gd name="connsiteY26" fmla="*/ 8775 h 10000"/>
              <a:gd name="connsiteX27" fmla="*/ 7785 w 10000"/>
              <a:gd name="connsiteY27" fmla="*/ 8652 h 10000"/>
              <a:gd name="connsiteX28" fmla="*/ 7945 w 10000"/>
              <a:gd name="connsiteY28" fmla="*/ 8545 h 10000"/>
              <a:gd name="connsiteX29" fmla="*/ 8103 w 10000"/>
              <a:gd name="connsiteY29" fmla="*/ 8422 h 10000"/>
              <a:gd name="connsiteX30" fmla="*/ 8264 w 10000"/>
              <a:gd name="connsiteY30" fmla="*/ 8300 h 10000"/>
              <a:gd name="connsiteX31" fmla="*/ 8403 w 10000"/>
              <a:gd name="connsiteY31" fmla="*/ 7809 h 10000"/>
              <a:gd name="connsiteX32" fmla="*/ 8563 w 10000"/>
              <a:gd name="connsiteY32" fmla="*/ 7319 h 10000"/>
              <a:gd name="connsiteX33" fmla="*/ 8722 w 10000"/>
              <a:gd name="connsiteY33" fmla="*/ 7074 h 10000"/>
              <a:gd name="connsiteX34" fmla="*/ 8722 w 10000"/>
              <a:gd name="connsiteY34" fmla="*/ 6831 h 10000"/>
              <a:gd name="connsiteX35" fmla="*/ 8722 w 10000"/>
              <a:gd name="connsiteY35" fmla="*/ 6583 h 10000"/>
              <a:gd name="connsiteX36" fmla="*/ 8722 w 10000"/>
              <a:gd name="connsiteY36" fmla="*/ 6460 h 10000"/>
              <a:gd name="connsiteX37" fmla="*/ 8881 w 10000"/>
              <a:gd name="connsiteY37" fmla="*/ 6340 h 10000"/>
              <a:gd name="connsiteX38" fmla="*/ 8881 w 10000"/>
              <a:gd name="connsiteY38" fmla="*/ 6217 h 10000"/>
              <a:gd name="connsiteX39" fmla="*/ 8881 w 10000"/>
              <a:gd name="connsiteY39" fmla="*/ 6217 h 10000"/>
              <a:gd name="connsiteX40" fmla="*/ 9042 w 10000"/>
              <a:gd name="connsiteY40" fmla="*/ 6217 h 10000"/>
              <a:gd name="connsiteX41" fmla="*/ 9201 w 10000"/>
              <a:gd name="connsiteY41" fmla="*/ 6217 h 10000"/>
              <a:gd name="connsiteX42" fmla="*/ 9201 w 10000"/>
              <a:gd name="connsiteY42" fmla="*/ 6340 h 10000"/>
              <a:gd name="connsiteX43" fmla="*/ 9361 w 10000"/>
              <a:gd name="connsiteY43" fmla="*/ 6460 h 10000"/>
              <a:gd name="connsiteX44" fmla="*/ 9361 w 10000"/>
              <a:gd name="connsiteY44" fmla="*/ 6709 h 10000"/>
              <a:gd name="connsiteX45" fmla="*/ 9361 w 10000"/>
              <a:gd name="connsiteY45" fmla="*/ 6831 h 10000"/>
              <a:gd name="connsiteX46" fmla="*/ 9361 w 10000"/>
              <a:gd name="connsiteY46" fmla="*/ 7074 h 10000"/>
              <a:gd name="connsiteX47" fmla="*/ 9521 w 10000"/>
              <a:gd name="connsiteY47" fmla="*/ 7564 h 10000"/>
              <a:gd name="connsiteX48" fmla="*/ 9521 w 10000"/>
              <a:gd name="connsiteY48" fmla="*/ 7932 h 10000"/>
              <a:gd name="connsiteX49" fmla="*/ 9680 w 10000"/>
              <a:gd name="connsiteY49" fmla="*/ 8300 h 10000"/>
              <a:gd name="connsiteX50" fmla="*/ 9840 w 10000"/>
              <a:gd name="connsiteY50" fmla="*/ 8545 h 10000"/>
              <a:gd name="connsiteX51" fmla="*/ 10000 w 10000"/>
              <a:gd name="connsiteY51" fmla="*/ 8775 h 10000"/>
              <a:gd name="connsiteX52" fmla="*/ 10000 w 10000"/>
              <a:gd name="connsiteY52" fmla="*/ 9019 h 10000"/>
              <a:gd name="connsiteX53" fmla="*/ 9840 w 10000"/>
              <a:gd name="connsiteY53" fmla="*/ 9265 h 10000"/>
              <a:gd name="connsiteX54" fmla="*/ 9521 w 10000"/>
              <a:gd name="connsiteY54" fmla="*/ 9387 h 10000"/>
              <a:gd name="connsiteX55" fmla="*/ 9201 w 10000"/>
              <a:gd name="connsiteY55" fmla="*/ 9509 h 10000"/>
              <a:gd name="connsiteX56" fmla="*/ 8722 w 10000"/>
              <a:gd name="connsiteY56" fmla="*/ 9634 h 10000"/>
              <a:gd name="connsiteX57" fmla="*/ 8264 w 10000"/>
              <a:gd name="connsiteY57" fmla="*/ 9756 h 10000"/>
              <a:gd name="connsiteX58" fmla="*/ 7785 w 10000"/>
              <a:gd name="connsiteY58" fmla="*/ 9878 h 10000"/>
              <a:gd name="connsiteX59" fmla="*/ 7145 w 10000"/>
              <a:gd name="connsiteY59" fmla="*/ 9878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8 h 10000"/>
              <a:gd name="connsiteX65" fmla="*/ 2375 w 10000"/>
              <a:gd name="connsiteY65" fmla="*/ 9878 h 10000"/>
              <a:gd name="connsiteX66" fmla="*/ 1897 w 10000"/>
              <a:gd name="connsiteY66" fmla="*/ 9756 h 10000"/>
              <a:gd name="connsiteX67" fmla="*/ 1418 w 10000"/>
              <a:gd name="connsiteY67" fmla="*/ 9509 h 10000"/>
              <a:gd name="connsiteX68" fmla="*/ 938 w 10000"/>
              <a:gd name="connsiteY68" fmla="*/ 9387 h 10000"/>
              <a:gd name="connsiteX69" fmla="*/ 639 w 10000"/>
              <a:gd name="connsiteY69" fmla="*/ 9142 h 10000"/>
              <a:gd name="connsiteX70" fmla="*/ 479 w 10000"/>
              <a:gd name="connsiteY70" fmla="*/ 8775 h 10000"/>
              <a:gd name="connsiteX71" fmla="*/ 319 w 10000"/>
              <a:gd name="connsiteY71" fmla="*/ 8422 h 10000"/>
              <a:gd name="connsiteX72" fmla="*/ 161 w 10000"/>
              <a:gd name="connsiteY72" fmla="*/ 7932 h 10000"/>
              <a:gd name="connsiteX73" fmla="*/ 161 w 10000"/>
              <a:gd name="connsiteY73" fmla="*/ 7443 h 10000"/>
              <a:gd name="connsiteX74" fmla="*/ 161 w 10000"/>
              <a:gd name="connsiteY74" fmla="*/ 6831 h 10000"/>
              <a:gd name="connsiteX75" fmla="*/ 161 w 10000"/>
              <a:gd name="connsiteY75" fmla="*/ 6095 h 10000"/>
              <a:gd name="connsiteX76" fmla="*/ 161 w 10000"/>
              <a:gd name="connsiteY76" fmla="*/ 5252 h 10000"/>
              <a:gd name="connsiteX77" fmla="*/ 161 w 10000"/>
              <a:gd name="connsiteY77" fmla="*/ 4765 h 10000"/>
              <a:gd name="connsiteX78" fmla="*/ 161 w 10000"/>
              <a:gd name="connsiteY78" fmla="*/ 4271 h 10000"/>
              <a:gd name="connsiteX79" fmla="*/ 161 w 10000"/>
              <a:gd name="connsiteY79" fmla="*/ 3783 h 10000"/>
              <a:gd name="connsiteX80" fmla="*/ 161 w 10000"/>
              <a:gd name="connsiteY80" fmla="*/ 3292 h 10000"/>
              <a:gd name="connsiteX81" fmla="*/ 161 w 10000"/>
              <a:gd name="connsiteY81" fmla="*/ 2693 h 10000"/>
              <a:gd name="connsiteX82" fmla="*/ 161 w 10000"/>
              <a:gd name="connsiteY82" fmla="*/ 2204 h 10000"/>
              <a:gd name="connsiteX83" fmla="*/ 161 w 10000"/>
              <a:gd name="connsiteY83" fmla="*/ 1837 h 10000"/>
              <a:gd name="connsiteX84" fmla="*/ 161 w 10000"/>
              <a:gd name="connsiteY84" fmla="*/ 1346 h 10000"/>
              <a:gd name="connsiteX85" fmla="*/ 161 w 10000"/>
              <a:gd name="connsiteY85" fmla="*/ 981 h 10000"/>
              <a:gd name="connsiteX86" fmla="*/ 0 w 10000"/>
              <a:gd name="connsiteY86" fmla="*/ 611 h 10000"/>
              <a:gd name="connsiteX87" fmla="*/ 0 w 10000"/>
              <a:gd name="connsiteY87" fmla="*/ 365 h 10000"/>
              <a:gd name="connsiteX88" fmla="*/ 1258 w 10000"/>
              <a:gd name="connsiteY88" fmla="*/ 0 h 10000"/>
              <a:gd name="connsiteX89" fmla="*/ 1258 w 10000"/>
              <a:gd name="connsiteY89" fmla="*/ 244 h 10000"/>
              <a:gd name="connsiteX90" fmla="*/ 1258 w 10000"/>
              <a:gd name="connsiteY90" fmla="*/ 611 h 10000"/>
              <a:gd name="connsiteX91" fmla="*/ 1258 w 10000"/>
              <a:gd name="connsiteY91" fmla="*/ 1102 h 10000"/>
              <a:gd name="connsiteX92" fmla="*/ 1098 w 10000"/>
              <a:gd name="connsiteY92" fmla="*/ 1714 h 10000"/>
              <a:gd name="connsiteX93" fmla="*/ 1098 w 10000"/>
              <a:gd name="connsiteY93" fmla="*/ 2327 h 10000"/>
              <a:gd name="connsiteX94" fmla="*/ 1098 w 10000"/>
              <a:gd name="connsiteY94" fmla="*/ 2327 h 10000"/>
              <a:gd name="connsiteX0" fmla="*/ 1098 w 10000"/>
              <a:gd name="connsiteY0" fmla="*/ 2327 h 10000"/>
              <a:gd name="connsiteX1" fmla="*/ 1098 w 10000"/>
              <a:gd name="connsiteY1" fmla="*/ 2924 h 10000"/>
              <a:gd name="connsiteX2" fmla="*/ 1098 w 10000"/>
              <a:gd name="connsiteY2" fmla="*/ 3413 h 10000"/>
              <a:gd name="connsiteX3" fmla="*/ 1098 w 10000"/>
              <a:gd name="connsiteY3" fmla="*/ 3903 h 10000"/>
              <a:gd name="connsiteX4" fmla="*/ 1098 w 10000"/>
              <a:gd name="connsiteY4" fmla="*/ 4395 h 10000"/>
              <a:gd name="connsiteX5" fmla="*/ 1098 w 10000"/>
              <a:gd name="connsiteY5" fmla="*/ 4885 h 10000"/>
              <a:gd name="connsiteX6" fmla="*/ 1098 w 10000"/>
              <a:gd name="connsiteY6" fmla="*/ 5252 h 10000"/>
              <a:gd name="connsiteX7" fmla="*/ 1098 w 10000"/>
              <a:gd name="connsiteY7" fmla="*/ 5620 h 10000"/>
              <a:gd name="connsiteX8" fmla="*/ 1098 w 10000"/>
              <a:gd name="connsiteY8" fmla="*/ 5848 h 10000"/>
              <a:gd name="connsiteX9" fmla="*/ 938 w 10000"/>
              <a:gd name="connsiteY9" fmla="*/ 6460 h 10000"/>
              <a:gd name="connsiteX10" fmla="*/ 938 w 10000"/>
              <a:gd name="connsiteY10" fmla="*/ 6953 h 10000"/>
              <a:gd name="connsiteX11" fmla="*/ 1098 w 10000"/>
              <a:gd name="connsiteY11" fmla="*/ 7319 h 10000"/>
              <a:gd name="connsiteX12" fmla="*/ 1098 w 10000"/>
              <a:gd name="connsiteY12" fmla="*/ 7687 h 10000"/>
              <a:gd name="connsiteX13" fmla="*/ 1258 w 10000"/>
              <a:gd name="connsiteY13" fmla="*/ 8055 h 10000"/>
              <a:gd name="connsiteX14" fmla="*/ 1418 w 10000"/>
              <a:gd name="connsiteY14" fmla="*/ 8422 h 10000"/>
              <a:gd name="connsiteX15" fmla="*/ 1578 w 10000"/>
              <a:gd name="connsiteY15" fmla="*/ 8652 h 10000"/>
              <a:gd name="connsiteX16" fmla="*/ 1897 w 10000"/>
              <a:gd name="connsiteY16" fmla="*/ 8775 h 10000"/>
              <a:gd name="connsiteX17" fmla="*/ 2215 w 10000"/>
              <a:gd name="connsiteY17" fmla="*/ 8898 h 10000"/>
              <a:gd name="connsiteX18" fmla="*/ 2695 w 10000"/>
              <a:gd name="connsiteY18" fmla="*/ 9019 h 10000"/>
              <a:gd name="connsiteX19" fmla="*/ 3333 w 10000"/>
              <a:gd name="connsiteY19" fmla="*/ 9142 h 10000"/>
              <a:gd name="connsiteX20" fmla="*/ 3972 w 10000"/>
              <a:gd name="connsiteY20" fmla="*/ 9142 h 10000"/>
              <a:gd name="connsiteX21" fmla="*/ 4591 w 10000"/>
              <a:gd name="connsiteY21" fmla="*/ 9142 h 10000"/>
              <a:gd name="connsiteX22" fmla="*/ 5229 w 10000"/>
              <a:gd name="connsiteY22" fmla="*/ 9142 h 10000"/>
              <a:gd name="connsiteX23" fmla="*/ 5709 w 10000"/>
              <a:gd name="connsiteY23" fmla="*/ 9142 h 10000"/>
              <a:gd name="connsiteX24" fmla="*/ 6187 w 10000"/>
              <a:gd name="connsiteY24" fmla="*/ 9019 h 10000"/>
              <a:gd name="connsiteX25" fmla="*/ 6987 w 10000"/>
              <a:gd name="connsiteY25" fmla="*/ 8898 h 10000"/>
              <a:gd name="connsiteX26" fmla="*/ 7625 w 10000"/>
              <a:gd name="connsiteY26" fmla="*/ 8775 h 10000"/>
              <a:gd name="connsiteX27" fmla="*/ 7785 w 10000"/>
              <a:gd name="connsiteY27" fmla="*/ 8652 h 10000"/>
              <a:gd name="connsiteX28" fmla="*/ 7945 w 10000"/>
              <a:gd name="connsiteY28" fmla="*/ 8545 h 10000"/>
              <a:gd name="connsiteX29" fmla="*/ 8103 w 10000"/>
              <a:gd name="connsiteY29" fmla="*/ 8422 h 10000"/>
              <a:gd name="connsiteX30" fmla="*/ 8264 w 10000"/>
              <a:gd name="connsiteY30" fmla="*/ 8300 h 10000"/>
              <a:gd name="connsiteX31" fmla="*/ 8403 w 10000"/>
              <a:gd name="connsiteY31" fmla="*/ 7809 h 10000"/>
              <a:gd name="connsiteX32" fmla="*/ 8563 w 10000"/>
              <a:gd name="connsiteY32" fmla="*/ 7319 h 10000"/>
              <a:gd name="connsiteX33" fmla="*/ 8722 w 10000"/>
              <a:gd name="connsiteY33" fmla="*/ 7074 h 10000"/>
              <a:gd name="connsiteX34" fmla="*/ 8722 w 10000"/>
              <a:gd name="connsiteY34" fmla="*/ 6831 h 10000"/>
              <a:gd name="connsiteX35" fmla="*/ 8722 w 10000"/>
              <a:gd name="connsiteY35" fmla="*/ 6583 h 10000"/>
              <a:gd name="connsiteX36" fmla="*/ 8722 w 10000"/>
              <a:gd name="connsiteY36" fmla="*/ 6460 h 10000"/>
              <a:gd name="connsiteX37" fmla="*/ 8881 w 10000"/>
              <a:gd name="connsiteY37" fmla="*/ 6340 h 10000"/>
              <a:gd name="connsiteX38" fmla="*/ 8881 w 10000"/>
              <a:gd name="connsiteY38" fmla="*/ 6217 h 10000"/>
              <a:gd name="connsiteX39" fmla="*/ 8881 w 10000"/>
              <a:gd name="connsiteY39" fmla="*/ 6217 h 10000"/>
              <a:gd name="connsiteX40" fmla="*/ 9042 w 10000"/>
              <a:gd name="connsiteY40" fmla="*/ 6217 h 10000"/>
              <a:gd name="connsiteX41" fmla="*/ 9201 w 10000"/>
              <a:gd name="connsiteY41" fmla="*/ 6217 h 10000"/>
              <a:gd name="connsiteX42" fmla="*/ 9201 w 10000"/>
              <a:gd name="connsiteY42" fmla="*/ 6340 h 10000"/>
              <a:gd name="connsiteX43" fmla="*/ 9361 w 10000"/>
              <a:gd name="connsiteY43" fmla="*/ 6460 h 10000"/>
              <a:gd name="connsiteX44" fmla="*/ 9361 w 10000"/>
              <a:gd name="connsiteY44" fmla="*/ 6709 h 10000"/>
              <a:gd name="connsiteX45" fmla="*/ 9361 w 10000"/>
              <a:gd name="connsiteY45" fmla="*/ 6831 h 10000"/>
              <a:gd name="connsiteX46" fmla="*/ 9361 w 10000"/>
              <a:gd name="connsiteY46" fmla="*/ 7074 h 10000"/>
              <a:gd name="connsiteX47" fmla="*/ 9521 w 10000"/>
              <a:gd name="connsiteY47" fmla="*/ 7564 h 10000"/>
              <a:gd name="connsiteX48" fmla="*/ 9521 w 10000"/>
              <a:gd name="connsiteY48" fmla="*/ 7932 h 10000"/>
              <a:gd name="connsiteX49" fmla="*/ 9680 w 10000"/>
              <a:gd name="connsiteY49" fmla="*/ 8300 h 10000"/>
              <a:gd name="connsiteX50" fmla="*/ 9840 w 10000"/>
              <a:gd name="connsiteY50" fmla="*/ 8545 h 10000"/>
              <a:gd name="connsiteX51" fmla="*/ 10000 w 10000"/>
              <a:gd name="connsiteY51" fmla="*/ 8775 h 10000"/>
              <a:gd name="connsiteX52" fmla="*/ 10000 w 10000"/>
              <a:gd name="connsiteY52" fmla="*/ 9019 h 10000"/>
              <a:gd name="connsiteX53" fmla="*/ 9840 w 10000"/>
              <a:gd name="connsiteY53" fmla="*/ 9265 h 10000"/>
              <a:gd name="connsiteX54" fmla="*/ 9521 w 10000"/>
              <a:gd name="connsiteY54" fmla="*/ 9387 h 10000"/>
              <a:gd name="connsiteX55" fmla="*/ 9201 w 10000"/>
              <a:gd name="connsiteY55" fmla="*/ 9509 h 10000"/>
              <a:gd name="connsiteX56" fmla="*/ 8722 w 10000"/>
              <a:gd name="connsiteY56" fmla="*/ 9634 h 10000"/>
              <a:gd name="connsiteX57" fmla="*/ 8264 w 10000"/>
              <a:gd name="connsiteY57" fmla="*/ 9756 h 10000"/>
              <a:gd name="connsiteX58" fmla="*/ 7785 w 10000"/>
              <a:gd name="connsiteY58" fmla="*/ 9878 h 10000"/>
              <a:gd name="connsiteX59" fmla="*/ 7145 w 10000"/>
              <a:gd name="connsiteY59" fmla="*/ 9878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8 h 10000"/>
              <a:gd name="connsiteX65" fmla="*/ 2375 w 10000"/>
              <a:gd name="connsiteY65" fmla="*/ 9878 h 10000"/>
              <a:gd name="connsiteX66" fmla="*/ 1897 w 10000"/>
              <a:gd name="connsiteY66" fmla="*/ 9756 h 10000"/>
              <a:gd name="connsiteX67" fmla="*/ 1418 w 10000"/>
              <a:gd name="connsiteY67" fmla="*/ 9509 h 10000"/>
              <a:gd name="connsiteX68" fmla="*/ 938 w 10000"/>
              <a:gd name="connsiteY68" fmla="*/ 9387 h 10000"/>
              <a:gd name="connsiteX69" fmla="*/ 639 w 10000"/>
              <a:gd name="connsiteY69" fmla="*/ 9142 h 10000"/>
              <a:gd name="connsiteX70" fmla="*/ 479 w 10000"/>
              <a:gd name="connsiteY70" fmla="*/ 8775 h 10000"/>
              <a:gd name="connsiteX71" fmla="*/ 319 w 10000"/>
              <a:gd name="connsiteY71" fmla="*/ 8422 h 10000"/>
              <a:gd name="connsiteX72" fmla="*/ 161 w 10000"/>
              <a:gd name="connsiteY72" fmla="*/ 7932 h 10000"/>
              <a:gd name="connsiteX73" fmla="*/ 161 w 10000"/>
              <a:gd name="connsiteY73" fmla="*/ 7443 h 10000"/>
              <a:gd name="connsiteX74" fmla="*/ 161 w 10000"/>
              <a:gd name="connsiteY74" fmla="*/ 6831 h 10000"/>
              <a:gd name="connsiteX75" fmla="*/ 161 w 10000"/>
              <a:gd name="connsiteY75" fmla="*/ 6095 h 10000"/>
              <a:gd name="connsiteX76" fmla="*/ 161 w 10000"/>
              <a:gd name="connsiteY76" fmla="*/ 5252 h 10000"/>
              <a:gd name="connsiteX77" fmla="*/ 161 w 10000"/>
              <a:gd name="connsiteY77" fmla="*/ 4765 h 10000"/>
              <a:gd name="connsiteX78" fmla="*/ 161 w 10000"/>
              <a:gd name="connsiteY78" fmla="*/ 4271 h 10000"/>
              <a:gd name="connsiteX79" fmla="*/ 161 w 10000"/>
              <a:gd name="connsiteY79" fmla="*/ 3783 h 10000"/>
              <a:gd name="connsiteX80" fmla="*/ 161 w 10000"/>
              <a:gd name="connsiteY80" fmla="*/ 3292 h 10000"/>
              <a:gd name="connsiteX81" fmla="*/ 161 w 10000"/>
              <a:gd name="connsiteY81" fmla="*/ 2693 h 10000"/>
              <a:gd name="connsiteX82" fmla="*/ 161 w 10000"/>
              <a:gd name="connsiteY82" fmla="*/ 2204 h 10000"/>
              <a:gd name="connsiteX83" fmla="*/ 161 w 10000"/>
              <a:gd name="connsiteY83" fmla="*/ 1837 h 10000"/>
              <a:gd name="connsiteX84" fmla="*/ 161 w 10000"/>
              <a:gd name="connsiteY84" fmla="*/ 1346 h 10000"/>
              <a:gd name="connsiteX85" fmla="*/ 161 w 10000"/>
              <a:gd name="connsiteY85" fmla="*/ 981 h 10000"/>
              <a:gd name="connsiteX86" fmla="*/ 0 w 10000"/>
              <a:gd name="connsiteY86" fmla="*/ 611 h 10000"/>
              <a:gd name="connsiteX87" fmla="*/ 1258 w 10000"/>
              <a:gd name="connsiteY87" fmla="*/ 0 h 10000"/>
              <a:gd name="connsiteX88" fmla="*/ 1258 w 10000"/>
              <a:gd name="connsiteY88" fmla="*/ 244 h 10000"/>
              <a:gd name="connsiteX89" fmla="*/ 1258 w 10000"/>
              <a:gd name="connsiteY89" fmla="*/ 611 h 10000"/>
              <a:gd name="connsiteX90" fmla="*/ 1258 w 10000"/>
              <a:gd name="connsiteY90" fmla="*/ 1102 h 10000"/>
              <a:gd name="connsiteX91" fmla="*/ 1098 w 10000"/>
              <a:gd name="connsiteY91" fmla="*/ 1714 h 10000"/>
              <a:gd name="connsiteX92" fmla="*/ 1098 w 10000"/>
              <a:gd name="connsiteY92" fmla="*/ 2327 h 10000"/>
              <a:gd name="connsiteX93" fmla="*/ 1098 w 10000"/>
              <a:gd name="connsiteY93" fmla="*/ 2327 h 10000"/>
              <a:gd name="connsiteX0" fmla="*/ 1098 w 10000"/>
              <a:gd name="connsiteY0" fmla="*/ 2083 h 9756"/>
              <a:gd name="connsiteX1" fmla="*/ 1098 w 10000"/>
              <a:gd name="connsiteY1" fmla="*/ 2680 h 9756"/>
              <a:gd name="connsiteX2" fmla="*/ 1098 w 10000"/>
              <a:gd name="connsiteY2" fmla="*/ 3169 h 9756"/>
              <a:gd name="connsiteX3" fmla="*/ 1098 w 10000"/>
              <a:gd name="connsiteY3" fmla="*/ 3659 h 9756"/>
              <a:gd name="connsiteX4" fmla="*/ 1098 w 10000"/>
              <a:gd name="connsiteY4" fmla="*/ 4151 h 9756"/>
              <a:gd name="connsiteX5" fmla="*/ 1098 w 10000"/>
              <a:gd name="connsiteY5" fmla="*/ 4641 h 9756"/>
              <a:gd name="connsiteX6" fmla="*/ 1098 w 10000"/>
              <a:gd name="connsiteY6" fmla="*/ 5008 h 9756"/>
              <a:gd name="connsiteX7" fmla="*/ 1098 w 10000"/>
              <a:gd name="connsiteY7" fmla="*/ 5376 h 9756"/>
              <a:gd name="connsiteX8" fmla="*/ 1098 w 10000"/>
              <a:gd name="connsiteY8" fmla="*/ 5604 h 9756"/>
              <a:gd name="connsiteX9" fmla="*/ 938 w 10000"/>
              <a:gd name="connsiteY9" fmla="*/ 6216 h 9756"/>
              <a:gd name="connsiteX10" fmla="*/ 938 w 10000"/>
              <a:gd name="connsiteY10" fmla="*/ 6709 h 9756"/>
              <a:gd name="connsiteX11" fmla="*/ 1098 w 10000"/>
              <a:gd name="connsiteY11" fmla="*/ 7075 h 9756"/>
              <a:gd name="connsiteX12" fmla="*/ 1098 w 10000"/>
              <a:gd name="connsiteY12" fmla="*/ 7443 h 9756"/>
              <a:gd name="connsiteX13" fmla="*/ 1258 w 10000"/>
              <a:gd name="connsiteY13" fmla="*/ 7811 h 9756"/>
              <a:gd name="connsiteX14" fmla="*/ 1418 w 10000"/>
              <a:gd name="connsiteY14" fmla="*/ 8178 h 9756"/>
              <a:gd name="connsiteX15" fmla="*/ 1578 w 10000"/>
              <a:gd name="connsiteY15" fmla="*/ 8408 h 9756"/>
              <a:gd name="connsiteX16" fmla="*/ 1897 w 10000"/>
              <a:gd name="connsiteY16" fmla="*/ 8531 h 9756"/>
              <a:gd name="connsiteX17" fmla="*/ 2215 w 10000"/>
              <a:gd name="connsiteY17" fmla="*/ 8654 h 9756"/>
              <a:gd name="connsiteX18" fmla="*/ 2695 w 10000"/>
              <a:gd name="connsiteY18" fmla="*/ 8775 h 9756"/>
              <a:gd name="connsiteX19" fmla="*/ 3333 w 10000"/>
              <a:gd name="connsiteY19" fmla="*/ 8898 h 9756"/>
              <a:gd name="connsiteX20" fmla="*/ 3972 w 10000"/>
              <a:gd name="connsiteY20" fmla="*/ 8898 h 9756"/>
              <a:gd name="connsiteX21" fmla="*/ 4591 w 10000"/>
              <a:gd name="connsiteY21" fmla="*/ 8898 h 9756"/>
              <a:gd name="connsiteX22" fmla="*/ 5229 w 10000"/>
              <a:gd name="connsiteY22" fmla="*/ 8898 h 9756"/>
              <a:gd name="connsiteX23" fmla="*/ 5709 w 10000"/>
              <a:gd name="connsiteY23" fmla="*/ 8898 h 9756"/>
              <a:gd name="connsiteX24" fmla="*/ 6187 w 10000"/>
              <a:gd name="connsiteY24" fmla="*/ 8775 h 9756"/>
              <a:gd name="connsiteX25" fmla="*/ 6987 w 10000"/>
              <a:gd name="connsiteY25" fmla="*/ 8654 h 9756"/>
              <a:gd name="connsiteX26" fmla="*/ 7625 w 10000"/>
              <a:gd name="connsiteY26" fmla="*/ 8531 h 9756"/>
              <a:gd name="connsiteX27" fmla="*/ 7785 w 10000"/>
              <a:gd name="connsiteY27" fmla="*/ 8408 h 9756"/>
              <a:gd name="connsiteX28" fmla="*/ 7945 w 10000"/>
              <a:gd name="connsiteY28" fmla="*/ 8301 h 9756"/>
              <a:gd name="connsiteX29" fmla="*/ 8103 w 10000"/>
              <a:gd name="connsiteY29" fmla="*/ 8178 h 9756"/>
              <a:gd name="connsiteX30" fmla="*/ 8264 w 10000"/>
              <a:gd name="connsiteY30" fmla="*/ 8056 h 9756"/>
              <a:gd name="connsiteX31" fmla="*/ 8403 w 10000"/>
              <a:gd name="connsiteY31" fmla="*/ 7565 h 9756"/>
              <a:gd name="connsiteX32" fmla="*/ 8563 w 10000"/>
              <a:gd name="connsiteY32" fmla="*/ 7075 h 9756"/>
              <a:gd name="connsiteX33" fmla="*/ 8722 w 10000"/>
              <a:gd name="connsiteY33" fmla="*/ 6830 h 9756"/>
              <a:gd name="connsiteX34" fmla="*/ 8722 w 10000"/>
              <a:gd name="connsiteY34" fmla="*/ 6587 h 9756"/>
              <a:gd name="connsiteX35" fmla="*/ 8722 w 10000"/>
              <a:gd name="connsiteY35" fmla="*/ 6339 h 9756"/>
              <a:gd name="connsiteX36" fmla="*/ 8722 w 10000"/>
              <a:gd name="connsiteY36" fmla="*/ 6216 h 9756"/>
              <a:gd name="connsiteX37" fmla="*/ 8881 w 10000"/>
              <a:gd name="connsiteY37" fmla="*/ 6096 h 9756"/>
              <a:gd name="connsiteX38" fmla="*/ 8881 w 10000"/>
              <a:gd name="connsiteY38" fmla="*/ 5973 h 9756"/>
              <a:gd name="connsiteX39" fmla="*/ 8881 w 10000"/>
              <a:gd name="connsiteY39" fmla="*/ 5973 h 9756"/>
              <a:gd name="connsiteX40" fmla="*/ 9042 w 10000"/>
              <a:gd name="connsiteY40" fmla="*/ 5973 h 9756"/>
              <a:gd name="connsiteX41" fmla="*/ 9201 w 10000"/>
              <a:gd name="connsiteY41" fmla="*/ 5973 h 9756"/>
              <a:gd name="connsiteX42" fmla="*/ 9201 w 10000"/>
              <a:gd name="connsiteY42" fmla="*/ 6096 h 9756"/>
              <a:gd name="connsiteX43" fmla="*/ 9361 w 10000"/>
              <a:gd name="connsiteY43" fmla="*/ 6216 h 9756"/>
              <a:gd name="connsiteX44" fmla="*/ 9361 w 10000"/>
              <a:gd name="connsiteY44" fmla="*/ 6465 h 9756"/>
              <a:gd name="connsiteX45" fmla="*/ 9361 w 10000"/>
              <a:gd name="connsiteY45" fmla="*/ 6587 h 9756"/>
              <a:gd name="connsiteX46" fmla="*/ 9361 w 10000"/>
              <a:gd name="connsiteY46" fmla="*/ 6830 h 9756"/>
              <a:gd name="connsiteX47" fmla="*/ 9521 w 10000"/>
              <a:gd name="connsiteY47" fmla="*/ 7320 h 9756"/>
              <a:gd name="connsiteX48" fmla="*/ 9521 w 10000"/>
              <a:gd name="connsiteY48" fmla="*/ 7688 h 9756"/>
              <a:gd name="connsiteX49" fmla="*/ 9680 w 10000"/>
              <a:gd name="connsiteY49" fmla="*/ 8056 h 9756"/>
              <a:gd name="connsiteX50" fmla="*/ 9840 w 10000"/>
              <a:gd name="connsiteY50" fmla="*/ 8301 h 9756"/>
              <a:gd name="connsiteX51" fmla="*/ 10000 w 10000"/>
              <a:gd name="connsiteY51" fmla="*/ 8531 h 9756"/>
              <a:gd name="connsiteX52" fmla="*/ 10000 w 10000"/>
              <a:gd name="connsiteY52" fmla="*/ 8775 h 9756"/>
              <a:gd name="connsiteX53" fmla="*/ 9840 w 10000"/>
              <a:gd name="connsiteY53" fmla="*/ 9021 h 9756"/>
              <a:gd name="connsiteX54" fmla="*/ 9521 w 10000"/>
              <a:gd name="connsiteY54" fmla="*/ 9143 h 9756"/>
              <a:gd name="connsiteX55" fmla="*/ 9201 w 10000"/>
              <a:gd name="connsiteY55" fmla="*/ 9265 h 9756"/>
              <a:gd name="connsiteX56" fmla="*/ 8722 w 10000"/>
              <a:gd name="connsiteY56" fmla="*/ 9390 h 9756"/>
              <a:gd name="connsiteX57" fmla="*/ 8264 w 10000"/>
              <a:gd name="connsiteY57" fmla="*/ 9512 h 9756"/>
              <a:gd name="connsiteX58" fmla="*/ 7785 w 10000"/>
              <a:gd name="connsiteY58" fmla="*/ 9634 h 9756"/>
              <a:gd name="connsiteX59" fmla="*/ 7145 w 10000"/>
              <a:gd name="connsiteY59" fmla="*/ 9634 h 9756"/>
              <a:gd name="connsiteX60" fmla="*/ 6347 w 10000"/>
              <a:gd name="connsiteY60" fmla="*/ 9756 h 9756"/>
              <a:gd name="connsiteX61" fmla="*/ 5548 w 10000"/>
              <a:gd name="connsiteY61" fmla="*/ 9756 h 9756"/>
              <a:gd name="connsiteX62" fmla="*/ 4591 w 10000"/>
              <a:gd name="connsiteY62" fmla="*/ 9756 h 9756"/>
              <a:gd name="connsiteX63" fmla="*/ 3812 w 10000"/>
              <a:gd name="connsiteY63" fmla="*/ 9756 h 9756"/>
              <a:gd name="connsiteX64" fmla="*/ 3013 w 10000"/>
              <a:gd name="connsiteY64" fmla="*/ 9634 h 9756"/>
              <a:gd name="connsiteX65" fmla="*/ 2375 w 10000"/>
              <a:gd name="connsiteY65" fmla="*/ 9634 h 9756"/>
              <a:gd name="connsiteX66" fmla="*/ 1897 w 10000"/>
              <a:gd name="connsiteY66" fmla="*/ 9512 h 9756"/>
              <a:gd name="connsiteX67" fmla="*/ 1418 w 10000"/>
              <a:gd name="connsiteY67" fmla="*/ 9265 h 9756"/>
              <a:gd name="connsiteX68" fmla="*/ 938 w 10000"/>
              <a:gd name="connsiteY68" fmla="*/ 9143 h 9756"/>
              <a:gd name="connsiteX69" fmla="*/ 639 w 10000"/>
              <a:gd name="connsiteY69" fmla="*/ 8898 h 9756"/>
              <a:gd name="connsiteX70" fmla="*/ 479 w 10000"/>
              <a:gd name="connsiteY70" fmla="*/ 8531 h 9756"/>
              <a:gd name="connsiteX71" fmla="*/ 319 w 10000"/>
              <a:gd name="connsiteY71" fmla="*/ 8178 h 9756"/>
              <a:gd name="connsiteX72" fmla="*/ 161 w 10000"/>
              <a:gd name="connsiteY72" fmla="*/ 7688 h 9756"/>
              <a:gd name="connsiteX73" fmla="*/ 161 w 10000"/>
              <a:gd name="connsiteY73" fmla="*/ 7199 h 9756"/>
              <a:gd name="connsiteX74" fmla="*/ 161 w 10000"/>
              <a:gd name="connsiteY74" fmla="*/ 6587 h 9756"/>
              <a:gd name="connsiteX75" fmla="*/ 161 w 10000"/>
              <a:gd name="connsiteY75" fmla="*/ 5851 h 9756"/>
              <a:gd name="connsiteX76" fmla="*/ 161 w 10000"/>
              <a:gd name="connsiteY76" fmla="*/ 5008 h 9756"/>
              <a:gd name="connsiteX77" fmla="*/ 161 w 10000"/>
              <a:gd name="connsiteY77" fmla="*/ 4521 h 9756"/>
              <a:gd name="connsiteX78" fmla="*/ 161 w 10000"/>
              <a:gd name="connsiteY78" fmla="*/ 4027 h 9756"/>
              <a:gd name="connsiteX79" fmla="*/ 161 w 10000"/>
              <a:gd name="connsiteY79" fmla="*/ 3539 h 9756"/>
              <a:gd name="connsiteX80" fmla="*/ 161 w 10000"/>
              <a:gd name="connsiteY80" fmla="*/ 3048 h 9756"/>
              <a:gd name="connsiteX81" fmla="*/ 161 w 10000"/>
              <a:gd name="connsiteY81" fmla="*/ 2449 h 9756"/>
              <a:gd name="connsiteX82" fmla="*/ 161 w 10000"/>
              <a:gd name="connsiteY82" fmla="*/ 1960 h 9756"/>
              <a:gd name="connsiteX83" fmla="*/ 161 w 10000"/>
              <a:gd name="connsiteY83" fmla="*/ 1593 h 9756"/>
              <a:gd name="connsiteX84" fmla="*/ 161 w 10000"/>
              <a:gd name="connsiteY84" fmla="*/ 1102 h 9756"/>
              <a:gd name="connsiteX85" fmla="*/ 161 w 10000"/>
              <a:gd name="connsiteY85" fmla="*/ 737 h 9756"/>
              <a:gd name="connsiteX86" fmla="*/ 0 w 10000"/>
              <a:gd name="connsiteY86" fmla="*/ 367 h 9756"/>
              <a:gd name="connsiteX87" fmla="*/ 1258 w 10000"/>
              <a:gd name="connsiteY87" fmla="*/ 0 h 9756"/>
              <a:gd name="connsiteX88" fmla="*/ 1258 w 10000"/>
              <a:gd name="connsiteY88" fmla="*/ 367 h 9756"/>
              <a:gd name="connsiteX89" fmla="*/ 1258 w 10000"/>
              <a:gd name="connsiteY89" fmla="*/ 858 h 9756"/>
              <a:gd name="connsiteX90" fmla="*/ 1098 w 10000"/>
              <a:gd name="connsiteY90" fmla="*/ 1470 h 9756"/>
              <a:gd name="connsiteX91" fmla="*/ 1098 w 10000"/>
              <a:gd name="connsiteY91" fmla="*/ 2083 h 9756"/>
              <a:gd name="connsiteX92" fmla="*/ 1098 w 10000"/>
              <a:gd name="connsiteY92" fmla="*/ 2083 h 9756"/>
              <a:gd name="connsiteX0" fmla="*/ 1098 w 10000"/>
              <a:gd name="connsiteY0" fmla="*/ 1759 h 9624"/>
              <a:gd name="connsiteX1" fmla="*/ 1098 w 10000"/>
              <a:gd name="connsiteY1" fmla="*/ 2371 h 9624"/>
              <a:gd name="connsiteX2" fmla="*/ 1098 w 10000"/>
              <a:gd name="connsiteY2" fmla="*/ 2872 h 9624"/>
              <a:gd name="connsiteX3" fmla="*/ 1098 w 10000"/>
              <a:gd name="connsiteY3" fmla="*/ 3375 h 9624"/>
              <a:gd name="connsiteX4" fmla="*/ 1098 w 10000"/>
              <a:gd name="connsiteY4" fmla="*/ 3879 h 9624"/>
              <a:gd name="connsiteX5" fmla="*/ 1098 w 10000"/>
              <a:gd name="connsiteY5" fmla="*/ 4381 h 9624"/>
              <a:gd name="connsiteX6" fmla="*/ 1098 w 10000"/>
              <a:gd name="connsiteY6" fmla="*/ 4757 h 9624"/>
              <a:gd name="connsiteX7" fmla="*/ 1098 w 10000"/>
              <a:gd name="connsiteY7" fmla="*/ 5134 h 9624"/>
              <a:gd name="connsiteX8" fmla="*/ 1098 w 10000"/>
              <a:gd name="connsiteY8" fmla="*/ 5368 h 9624"/>
              <a:gd name="connsiteX9" fmla="*/ 938 w 10000"/>
              <a:gd name="connsiteY9" fmla="*/ 5995 h 9624"/>
              <a:gd name="connsiteX10" fmla="*/ 938 w 10000"/>
              <a:gd name="connsiteY10" fmla="*/ 6501 h 9624"/>
              <a:gd name="connsiteX11" fmla="*/ 1098 w 10000"/>
              <a:gd name="connsiteY11" fmla="*/ 6876 h 9624"/>
              <a:gd name="connsiteX12" fmla="*/ 1098 w 10000"/>
              <a:gd name="connsiteY12" fmla="*/ 7253 h 9624"/>
              <a:gd name="connsiteX13" fmla="*/ 1258 w 10000"/>
              <a:gd name="connsiteY13" fmla="*/ 7630 h 9624"/>
              <a:gd name="connsiteX14" fmla="*/ 1418 w 10000"/>
              <a:gd name="connsiteY14" fmla="*/ 8007 h 9624"/>
              <a:gd name="connsiteX15" fmla="*/ 1578 w 10000"/>
              <a:gd name="connsiteY15" fmla="*/ 8242 h 9624"/>
              <a:gd name="connsiteX16" fmla="*/ 1897 w 10000"/>
              <a:gd name="connsiteY16" fmla="*/ 8368 h 9624"/>
              <a:gd name="connsiteX17" fmla="*/ 2215 w 10000"/>
              <a:gd name="connsiteY17" fmla="*/ 8494 h 9624"/>
              <a:gd name="connsiteX18" fmla="*/ 2695 w 10000"/>
              <a:gd name="connsiteY18" fmla="*/ 8618 h 9624"/>
              <a:gd name="connsiteX19" fmla="*/ 3333 w 10000"/>
              <a:gd name="connsiteY19" fmla="*/ 8745 h 9624"/>
              <a:gd name="connsiteX20" fmla="*/ 3972 w 10000"/>
              <a:gd name="connsiteY20" fmla="*/ 8745 h 9624"/>
              <a:gd name="connsiteX21" fmla="*/ 4591 w 10000"/>
              <a:gd name="connsiteY21" fmla="*/ 8745 h 9624"/>
              <a:gd name="connsiteX22" fmla="*/ 5229 w 10000"/>
              <a:gd name="connsiteY22" fmla="*/ 8745 h 9624"/>
              <a:gd name="connsiteX23" fmla="*/ 5709 w 10000"/>
              <a:gd name="connsiteY23" fmla="*/ 8745 h 9624"/>
              <a:gd name="connsiteX24" fmla="*/ 6187 w 10000"/>
              <a:gd name="connsiteY24" fmla="*/ 8618 h 9624"/>
              <a:gd name="connsiteX25" fmla="*/ 6987 w 10000"/>
              <a:gd name="connsiteY25" fmla="*/ 8494 h 9624"/>
              <a:gd name="connsiteX26" fmla="*/ 7625 w 10000"/>
              <a:gd name="connsiteY26" fmla="*/ 8368 h 9624"/>
              <a:gd name="connsiteX27" fmla="*/ 7785 w 10000"/>
              <a:gd name="connsiteY27" fmla="*/ 8242 h 9624"/>
              <a:gd name="connsiteX28" fmla="*/ 7945 w 10000"/>
              <a:gd name="connsiteY28" fmla="*/ 8133 h 9624"/>
              <a:gd name="connsiteX29" fmla="*/ 8103 w 10000"/>
              <a:gd name="connsiteY29" fmla="*/ 8007 h 9624"/>
              <a:gd name="connsiteX30" fmla="*/ 8264 w 10000"/>
              <a:gd name="connsiteY30" fmla="*/ 7881 h 9624"/>
              <a:gd name="connsiteX31" fmla="*/ 8403 w 10000"/>
              <a:gd name="connsiteY31" fmla="*/ 7378 h 9624"/>
              <a:gd name="connsiteX32" fmla="*/ 8563 w 10000"/>
              <a:gd name="connsiteY32" fmla="*/ 6876 h 9624"/>
              <a:gd name="connsiteX33" fmla="*/ 8722 w 10000"/>
              <a:gd name="connsiteY33" fmla="*/ 6625 h 9624"/>
              <a:gd name="connsiteX34" fmla="*/ 8722 w 10000"/>
              <a:gd name="connsiteY34" fmla="*/ 6376 h 9624"/>
              <a:gd name="connsiteX35" fmla="*/ 8722 w 10000"/>
              <a:gd name="connsiteY35" fmla="*/ 6122 h 9624"/>
              <a:gd name="connsiteX36" fmla="*/ 8722 w 10000"/>
              <a:gd name="connsiteY36" fmla="*/ 5995 h 9624"/>
              <a:gd name="connsiteX37" fmla="*/ 8881 w 10000"/>
              <a:gd name="connsiteY37" fmla="*/ 5872 h 9624"/>
              <a:gd name="connsiteX38" fmla="*/ 8881 w 10000"/>
              <a:gd name="connsiteY38" fmla="*/ 5746 h 9624"/>
              <a:gd name="connsiteX39" fmla="*/ 8881 w 10000"/>
              <a:gd name="connsiteY39" fmla="*/ 5746 h 9624"/>
              <a:gd name="connsiteX40" fmla="*/ 9042 w 10000"/>
              <a:gd name="connsiteY40" fmla="*/ 5746 h 9624"/>
              <a:gd name="connsiteX41" fmla="*/ 9201 w 10000"/>
              <a:gd name="connsiteY41" fmla="*/ 5746 h 9624"/>
              <a:gd name="connsiteX42" fmla="*/ 9201 w 10000"/>
              <a:gd name="connsiteY42" fmla="*/ 5872 h 9624"/>
              <a:gd name="connsiteX43" fmla="*/ 9361 w 10000"/>
              <a:gd name="connsiteY43" fmla="*/ 5995 h 9624"/>
              <a:gd name="connsiteX44" fmla="*/ 9361 w 10000"/>
              <a:gd name="connsiteY44" fmla="*/ 6251 h 9624"/>
              <a:gd name="connsiteX45" fmla="*/ 9361 w 10000"/>
              <a:gd name="connsiteY45" fmla="*/ 6376 h 9624"/>
              <a:gd name="connsiteX46" fmla="*/ 9361 w 10000"/>
              <a:gd name="connsiteY46" fmla="*/ 6625 h 9624"/>
              <a:gd name="connsiteX47" fmla="*/ 9521 w 10000"/>
              <a:gd name="connsiteY47" fmla="*/ 7127 h 9624"/>
              <a:gd name="connsiteX48" fmla="*/ 9521 w 10000"/>
              <a:gd name="connsiteY48" fmla="*/ 7504 h 9624"/>
              <a:gd name="connsiteX49" fmla="*/ 9680 w 10000"/>
              <a:gd name="connsiteY49" fmla="*/ 7881 h 9624"/>
              <a:gd name="connsiteX50" fmla="*/ 9840 w 10000"/>
              <a:gd name="connsiteY50" fmla="*/ 8133 h 9624"/>
              <a:gd name="connsiteX51" fmla="*/ 10000 w 10000"/>
              <a:gd name="connsiteY51" fmla="*/ 8368 h 9624"/>
              <a:gd name="connsiteX52" fmla="*/ 10000 w 10000"/>
              <a:gd name="connsiteY52" fmla="*/ 8618 h 9624"/>
              <a:gd name="connsiteX53" fmla="*/ 9840 w 10000"/>
              <a:gd name="connsiteY53" fmla="*/ 8871 h 9624"/>
              <a:gd name="connsiteX54" fmla="*/ 9521 w 10000"/>
              <a:gd name="connsiteY54" fmla="*/ 8996 h 9624"/>
              <a:gd name="connsiteX55" fmla="*/ 9201 w 10000"/>
              <a:gd name="connsiteY55" fmla="*/ 9121 h 9624"/>
              <a:gd name="connsiteX56" fmla="*/ 8722 w 10000"/>
              <a:gd name="connsiteY56" fmla="*/ 9249 h 9624"/>
              <a:gd name="connsiteX57" fmla="*/ 8264 w 10000"/>
              <a:gd name="connsiteY57" fmla="*/ 9374 h 9624"/>
              <a:gd name="connsiteX58" fmla="*/ 7785 w 10000"/>
              <a:gd name="connsiteY58" fmla="*/ 9499 h 9624"/>
              <a:gd name="connsiteX59" fmla="*/ 7145 w 10000"/>
              <a:gd name="connsiteY59" fmla="*/ 9499 h 9624"/>
              <a:gd name="connsiteX60" fmla="*/ 6347 w 10000"/>
              <a:gd name="connsiteY60" fmla="*/ 9624 h 9624"/>
              <a:gd name="connsiteX61" fmla="*/ 5548 w 10000"/>
              <a:gd name="connsiteY61" fmla="*/ 9624 h 9624"/>
              <a:gd name="connsiteX62" fmla="*/ 4591 w 10000"/>
              <a:gd name="connsiteY62" fmla="*/ 9624 h 9624"/>
              <a:gd name="connsiteX63" fmla="*/ 3812 w 10000"/>
              <a:gd name="connsiteY63" fmla="*/ 9624 h 9624"/>
              <a:gd name="connsiteX64" fmla="*/ 3013 w 10000"/>
              <a:gd name="connsiteY64" fmla="*/ 9499 h 9624"/>
              <a:gd name="connsiteX65" fmla="*/ 2375 w 10000"/>
              <a:gd name="connsiteY65" fmla="*/ 9499 h 9624"/>
              <a:gd name="connsiteX66" fmla="*/ 1897 w 10000"/>
              <a:gd name="connsiteY66" fmla="*/ 9374 h 9624"/>
              <a:gd name="connsiteX67" fmla="*/ 1418 w 10000"/>
              <a:gd name="connsiteY67" fmla="*/ 9121 h 9624"/>
              <a:gd name="connsiteX68" fmla="*/ 938 w 10000"/>
              <a:gd name="connsiteY68" fmla="*/ 8996 h 9624"/>
              <a:gd name="connsiteX69" fmla="*/ 639 w 10000"/>
              <a:gd name="connsiteY69" fmla="*/ 8745 h 9624"/>
              <a:gd name="connsiteX70" fmla="*/ 479 w 10000"/>
              <a:gd name="connsiteY70" fmla="*/ 8368 h 9624"/>
              <a:gd name="connsiteX71" fmla="*/ 319 w 10000"/>
              <a:gd name="connsiteY71" fmla="*/ 8007 h 9624"/>
              <a:gd name="connsiteX72" fmla="*/ 161 w 10000"/>
              <a:gd name="connsiteY72" fmla="*/ 7504 h 9624"/>
              <a:gd name="connsiteX73" fmla="*/ 161 w 10000"/>
              <a:gd name="connsiteY73" fmla="*/ 7003 h 9624"/>
              <a:gd name="connsiteX74" fmla="*/ 161 w 10000"/>
              <a:gd name="connsiteY74" fmla="*/ 6376 h 9624"/>
              <a:gd name="connsiteX75" fmla="*/ 161 w 10000"/>
              <a:gd name="connsiteY75" fmla="*/ 5621 h 9624"/>
              <a:gd name="connsiteX76" fmla="*/ 161 w 10000"/>
              <a:gd name="connsiteY76" fmla="*/ 4757 h 9624"/>
              <a:gd name="connsiteX77" fmla="*/ 161 w 10000"/>
              <a:gd name="connsiteY77" fmla="*/ 4258 h 9624"/>
              <a:gd name="connsiteX78" fmla="*/ 161 w 10000"/>
              <a:gd name="connsiteY78" fmla="*/ 3752 h 9624"/>
              <a:gd name="connsiteX79" fmla="*/ 161 w 10000"/>
              <a:gd name="connsiteY79" fmla="*/ 3252 h 9624"/>
              <a:gd name="connsiteX80" fmla="*/ 161 w 10000"/>
              <a:gd name="connsiteY80" fmla="*/ 2748 h 9624"/>
              <a:gd name="connsiteX81" fmla="*/ 161 w 10000"/>
              <a:gd name="connsiteY81" fmla="*/ 2134 h 9624"/>
              <a:gd name="connsiteX82" fmla="*/ 161 w 10000"/>
              <a:gd name="connsiteY82" fmla="*/ 1633 h 9624"/>
              <a:gd name="connsiteX83" fmla="*/ 161 w 10000"/>
              <a:gd name="connsiteY83" fmla="*/ 1257 h 9624"/>
              <a:gd name="connsiteX84" fmla="*/ 161 w 10000"/>
              <a:gd name="connsiteY84" fmla="*/ 754 h 9624"/>
              <a:gd name="connsiteX85" fmla="*/ 161 w 10000"/>
              <a:gd name="connsiteY85" fmla="*/ 379 h 9624"/>
              <a:gd name="connsiteX86" fmla="*/ 0 w 10000"/>
              <a:gd name="connsiteY86" fmla="*/ 0 h 9624"/>
              <a:gd name="connsiteX87" fmla="*/ 1258 w 10000"/>
              <a:gd name="connsiteY87" fmla="*/ 0 h 9624"/>
              <a:gd name="connsiteX88" fmla="*/ 1258 w 10000"/>
              <a:gd name="connsiteY88" fmla="*/ 503 h 9624"/>
              <a:gd name="connsiteX89" fmla="*/ 1098 w 10000"/>
              <a:gd name="connsiteY89" fmla="*/ 1131 h 9624"/>
              <a:gd name="connsiteX90" fmla="*/ 1098 w 10000"/>
              <a:gd name="connsiteY90" fmla="*/ 1759 h 9624"/>
              <a:gd name="connsiteX91" fmla="*/ 1098 w 10000"/>
              <a:gd name="connsiteY91" fmla="*/ 1759 h 9624"/>
              <a:gd name="connsiteX0" fmla="*/ 1098 w 10000"/>
              <a:gd name="connsiteY0" fmla="*/ 1828 h 10000"/>
              <a:gd name="connsiteX1" fmla="*/ 1098 w 10000"/>
              <a:gd name="connsiteY1" fmla="*/ 2464 h 10000"/>
              <a:gd name="connsiteX2" fmla="*/ 1098 w 10000"/>
              <a:gd name="connsiteY2" fmla="*/ 2984 h 10000"/>
              <a:gd name="connsiteX3" fmla="*/ 1098 w 10000"/>
              <a:gd name="connsiteY3" fmla="*/ 3507 h 10000"/>
              <a:gd name="connsiteX4" fmla="*/ 1098 w 10000"/>
              <a:gd name="connsiteY4" fmla="*/ 4031 h 10000"/>
              <a:gd name="connsiteX5" fmla="*/ 1098 w 10000"/>
              <a:gd name="connsiteY5" fmla="*/ 4552 h 10000"/>
              <a:gd name="connsiteX6" fmla="*/ 1098 w 10000"/>
              <a:gd name="connsiteY6" fmla="*/ 4943 h 10000"/>
              <a:gd name="connsiteX7" fmla="*/ 1098 w 10000"/>
              <a:gd name="connsiteY7" fmla="*/ 5335 h 10000"/>
              <a:gd name="connsiteX8" fmla="*/ 1098 w 10000"/>
              <a:gd name="connsiteY8" fmla="*/ 5578 h 10000"/>
              <a:gd name="connsiteX9" fmla="*/ 938 w 10000"/>
              <a:gd name="connsiteY9" fmla="*/ 6229 h 10000"/>
              <a:gd name="connsiteX10" fmla="*/ 938 w 10000"/>
              <a:gd name="connsiteY10" fmla="*/ 6755 h 10000"/>
              <a:gd name="connsiteX11" fmla="*/ 1098 w 10000"/>
              <a:gd name="connsiteY11" fmla="*/ 7145 h 10000"/>
              <a:gd name="connsiteX12" fmla="*/ 1098 w 10000"/>
              <a:gd name="connsiteY12" fmla="*/ 7536 h 10000"/>
              <a:gd name="connsiteX13" fmla="*/ 1258 w 10000"/>
              <a:gd name="connsiteY13" fmla="*/ 7928 h 10000"/>
              <a:gd name="connsiteX14" fmla="*/ 1418 w 10000"/>
              <a:gd name="connsiteY14" fmla="*/ 8320 h 10000"/>
              <a:gd name="connsiteX15" fmla="*/ 1578 w 10000"/>
              <a:gd name="connsiteY15" fmla="*/ 8564 h 10000"/>
              <a:gd name="connsiteX16" fmla="*/ 1897 w 10000"/>
              <a:gd name="connsiteY16" fmla="*/ 8695 h 10000"/>
              <a:gd name="connsiteX17" fmla="*/ 2215 w 10000"/>
              <a:gd name="connsiteY17" fmla="*/ 8826 h 10000"/>
              <a:gd name="connsiteX18" fmla="*/ 2695 w 10000"/>
              <a:gd name="connsiteY18" fmla="*/ 8955 h 10000"/>
              <a:gd name="connsiteX19" fmla="*/ 3333 w 10000"/>
              <a:gd name="connsiteY19" fmla="*/ 9087 h 10000"/>
              <a:gd name="connsiteX20" fmla="*/ 3972 w 10000"/>
              <a:gd name="connsiteY20" fmla="*/ 9087 h 10000"/>
              <a:gd name="connsiteX21" fmla="*/ 4591 w 10000"/>
              <a:gd name="connsiteY21" fmla="*/ 9087 h 10000"/>
              <a:gd name="connsiteX22" fmla="*/ 5229 w 10000"/>
              <a:gd name="connsiteY22" fmla="*/ 9087 h 10000"/>
              <a:gd name="connsiteX23" fmla="*/ 5709 w 10000"/>
              <a:gd name="connsiteY23" fmla="*/ 9087 h 10000"/>
              <a:gd name="connsiteX24" fmla="*/ 6187 w 10000"/>
              <a:gd name="connsiteY24" fmla="*/ 8955 h 10000"/>
              <a:gd name="connsiteX25" fmla="*/ 6987 w 10000"/>
              <a:gd name="connsiteY25" fmla="*/ 8826 h 10000"/>
              <a:gd name="connsiteX26" fmla="*/ 7625 w 10000"/>
              <a:gd name="connsiteY26" fmla="*/ 8695 h 10000"/>
              <a:gd name="connsiteX27" fmla="*/ 7785 w 10000"/>
              <a:gd name="connsiteY27" fmla="*/ 8564 h 10000"/>
              <a:gd name="connsiteX28" fmla="*/ 7945 w 10000"/>
              <a:gd name="connsiteY28" fmla="*/ 8451 h 10000"/>
              <a:gd name="connsiteX29" fmla="*/ 8103 w 10000"/>
              <a:gd name="connsiteY29" fmla="*/ 8320 h 10000"/>
              <a:gd name="connsiteX30" fmla="*/ 8264 w 10000"/>
              <a:gd name="connsiteY30" fmla="*/ 8189 h 10000"/>
              <a:gd name="connsiteX31" fmla="*/ 8403 w 10000"/>
              <a:gd name="connsiteY31" fmla="*/ 7666 h 10000"/>
              <a:gd name="connsiteX32" fmla="*/ 8563 w 10000"/>
              <a:gd name="connsiteY32" fmla="*/ 7145 h 10000"/>
              <a:gd name="connsiteX33" fmla="*/ 8722 w 10000"/>
              <a:gd name="connsiteY33" fmla="*/ 6884 h 10000"/>
              <a:gd name="connsiteX34" fmla="*/ 8722 w 10000"/>
              <a:gd name="connsiteY34" fmla="*/ 6625 h 10000"/>
              <a:gd name="connsiteX35" fmla="*/ 8722 w 10000"/>
              <a:gd name="connsiteY35" fmla="*/ 6361 h 10000"/>
              <a:gd name="connsiteX36" fmla="*/ 8722 w 10000"/>
              <a:gd name="connsiteY36" fmla="*/ 6229 h 10000"/>
              <a:gd name="connsiteX37" fmla="*/ 8881 w 10000"/>
              <a:gd name="connsiteY37" fmla="*/ 6101 h 10000"/>
              <a:gd name="connsiteX38" fmla="*/ 8881 w 10000"/>
              <a:gd name="connsiteY38" fmla="*/ 5970 h 10000"/>
              <a:gd name="connsiteX39" fmla="*/ 8881 w 10000"/>
              <a:gd name="connsiteY39" fmla="*/ 5970 h 10000"/>
              <a:gd name="connsiteX40" fmla="*/ 9042 w 10000"/>
              <a:gd name="connsiteY40" fmla="*/ 5970 h 10000"/>
              <a:gd name="connsiteX41" fmla="*/ 9201 w 10000"/>
              <a:gd name="connsiteY41" fmla="*/ 5970 h 10000"/>
              <a:gd name="connsiteX42" fmla="*/ 9201 w 10000"/>
              <a:gd name="connsiteY42" fmla="*/ 6101 h 10000"/>
              <a:gd name="connsiteX43" fmla="*/ 9361 w 10000"/>
              <a:gd name="connsiteY43" fmla="*/ 6229 h 10000"/>
              <a:gd name="connsiteX44" fmla="*/ 9361 w 10000"/>
              <a:gd name="connsiteY44" fmla="*/ 6495 h 10000"/>
              <a:gd name="connsiteX45" fmla="*/ 9361 w 10000"/>
              <a:gd name="connsiteY45" fmla="*/ 6625 h 10000"/>
              <a:gd name="connsiteX46" fmla="*/ 9361 w 10000"/>
              <a:gd name="connsiteY46" fmla="*/ 6884 h 10000"/>
              <a:gd name="connsiteX47" fmla="*/ 9521 w 10000"/>
              <a:gd name="connsiteY47" fmla="*/ 7405 h 10000"/>
              <a:gd name="connsiteX48" fmla="*/ 9521 w 10000"/>
              <a:gd name="connsiteY48" fmla="*/ 7797 h 10000"/>
              <a:gd name="connsiteX49" fmla="*/ 9680 w 10000"/>
              <a:gd name="connsiteY49" fmla="*/ 8189 h 10000"/>
              <a:gd name="connsiteX50" fmla="*/ 9840 w 10000"/>
              <a:gd name="connsiteY50" fmla="*/ 8451 h 10000"/>
              <a:gd name="connsiteX51" fmla="*/ 10000 w 10000"/>
              <a:gd name="connsiteY51" fmla="*/ 8695 h 10000"/>
              <a:gd name="connsiteX52" fmla="*/ 10000 w 10000"/>
              <a:gd name="connsiteY52" fmla="*/ 8955 h 10000"/>
              <a:gd name="connsiteX53" fmla="*/ 9840 w 10000"/>
              <a:gd name="connsiteY53" fmla="*/ 9218 h 10000"/>
              <a:gd name="connsiteX54" fmla="*/ 9521 w 10000"/>
              <a:gd name="connsiteY54" fmla="*/ 9347 h 10000"/>
              <a:gd name="connsiteX55" fmla="*/ 9201 w 10000"/>
              <a:gd name="connsiteY55" fmla="*/ 9477 h 10000"/>
              <a:gd name="connsiteX56" fmla="*/ 8722 w 10000"/>
              <a:gd name="connsiteY56" fmla="*/ 9610 h 10000"/>
              <a:gd name="connsiteX57" fmla="*/ 8264 w 10000"/>
              <a:gd name="connsiteY57" fmla="*/ 9740 h 10000"/>
              <a:gd name="connsiteX58" fmla="*/ 7785 w 10000"/>
              <a:gd name="connsiteY58" fmla="*/ 9870 h 10000"/>
              <a:gd name="connsiteX59" fmla="*/ 7145 w 10000"/>
              <a:gd name="connsiteY59" fmla="*/ 9870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0 h 10000"/>
              <a:gd name="connsiteX65" fmla="*/ 2375 w 10000"/>
              <a:gd name="connsiteY65" fmla="*/ 9870 h 10000"/>
              <a:gd name="connsiteX66" fmla="*/ 1897 w 10000"/>
              <a:gd name="connsiteY66" fmla="*/ 9740 h 10000"/>
              <a:gd name="connsiteX67" fmla="*/ 1418 w 10000"/>
              <a:gd name="connsiteY67" fmla="*/ 9477 h 10000"/>
              <a:gd name="connsiteX68" fmla="*/ 938 w 10000"/>
              <a:gd name="connsiteY68" fmla="*/ 9347 h 10000"/>
              <a:gd name="connsiteX69" fmla="*/ 639 w 10000"/>
              <a:gd name="connsiteY69" fmla="*/ 9087 h 10000"/>
              <a:gd name="connsiteX70" fmla="*/ 479 w 10000"/>
              <a:gd name="connsiteY70" fmla="*/ 8695 h 10000"/>
              <a:gd name="connsiteX71" fmla="*/ 319 w 10000"/>
              <a:gd name="connsiteY71" fmla="*/ 8320 h 10000"/>
              <a:gd name="connsiteX72" fmla="*/ 161 w 10000"/>
              <a:gd name="connsiteY72" fmla="*/ 7797 h 10000"/>
              <a:gd name="connsiteX73" fmla="*/ 161 w 10000"/>
              <a:gd name="connsiteY73" fmla="*/ 7277 h 10000"/>
              <a:gd name="connsiteX74" fmla="*/ 161 w 10000"/>
              <a:gd name="connsiteY74" fmla="*/ 6625 h 10000"/>
              <a:gd name="connsiteX75" fmla="*/ 161 w 10000"/>
              <a:gd name="connsiteY75" fmla="*/ 5841 h 10000"/>
              <a:gd name="connsiteX76" fmla="*/ 161 w 10000"/>
              <a:gd name="connsiteY76" fmla="*/ 4943 h 10000"/>
              <a:gd name="connsiteX77" fmla="*/ 161 w 10000"/>
              <a:gd name="connsiteY77" fmla="*/ 4424 h 10000"/>
              <a:gd name="connsiteX78" fmla="*/ 161 w 10000"/>
              <a:gd name="connsiteY78" fmla="*/ 3899 h 10000"/>
              <a:gd name="connsiteX79" fmla="*/ 161 w 10000"/>
              <a:gd name="connsiteY79" fmla="*/ 3379 h 10000"/>
              <a:gd name="connsiteX80" fmla="*/ 161 w 10000"/>
              <a:gd name="connsiteY80" fmla="*/ 2855 h 10000"/>
              <a:gd name="connsiteX81" fmla="*/ 161 w 10000"/>
              <a:gd name="connsiteY81" fmla="*/ 2217 h 10000"/>
              <a:gd name="connsiteX82" fmla="*/ 161 w 10000"/>
              <a:gd name="connsiteY82" fmla="*/ 1697 h 10000"/>
              <a:gd name="connsiteX83" fmla="*/ 161 w 10000"/>
              <a:gd name="connsiteY83" fmla="*/ 1306 h 10000"/>
              <a:gd name="connsiteX84" fmla="*/ 161 w 10000"/>
              <a:gd name="connsiteY84" fmla="*/ 783 h 10000"/>
              <a:gd name="connsiteX85" fmla="*/ 161 w 10000"/>
              <a:gd name="connsiteY85" fmla="*/ 394 h 10000"/>
              <a:gd name="connsiteX86" fmla="*/ 0 w 10000"/>
              <a:gd name="connsiteY86" fmla="*/ 0 h 10000"/>
              <a:gd name="connsiteX87" fmla="*/ 1258 w 10000"/>
              <a:gd name="connsiteY87" fmla="*/ 523 h 10000"/>
              <a:gd name="connsiteX88" fmla="*/ 1098 w 10000"/>
              <a:gd name="connsiteY88" fmla="*/ 1175 h 10000"/>
              <a:gd name="connsiteX89" fmla="*/ 1098 w 10000"/>
              <a:gd name="connsiteY89" fmla="*/ 1828 h 10000"/>
              <a:gd name="connsiteX90" fmla="*/ 1098 w 10000"/>
              <a:gd name="connsiteY90" fmla="*/ 1828 h 10000"/>
              <a:gd name="connsiteX0" fmla="*/ 937 w 9839"/>
              <a:gd name="connsiteY0" fmla="*/ 1477 h 9649"/>
              <a:gd name="connsiteX1" fmla="*/ 937 w 9839"/>
              <a:gd name="connsiteY1" fmla="*/ 2113 h 9649"/>
              <a:gd name="connsiteX2" fmla="*/ 937 w 9839"/>
              <a:gd name="connsiteY2" fmla="*/ 2633 h 9649"/>
              <a:gd name="connsiteX3" fmla="*/ 937 w 9839"/>
              <a:gd name="connsiteY3" fmla="*/ 3156 h 9649"/>
              <a:gd name="connsiteX4" fmla="*/ 937 w 9839"/>
              <a:gd name="connsiteY4" fmla="*/ 3680 h 9649"/>
              <a:gd name="connsiteX5" fmla="*/ 937 w 9839"/>
              <a:gd name="connsiteY5" fmla="*/ 4201 h 9649"/>
              <a:gd name="connsiteX6" fmla="*/ 937 w 9839"/>
              <a:gd name="connsiteY6" fmla="*/ 4592 h 9649"/>
              <a:gd name="connsiteX7" fmla="*/ 937 w 9839"/>
              <a:gd name="connsiteY7" fmla="*/ 4984 h 9649"/>
              <a:gd name="connsiteX8" fmla="*/ 937 w 9839"/>
              <a:gd name="connsiteY8" fmla="*/ 5227 h 9649"/>
              <a:gd name="connsiteX9" fmla="*/ 777 w 9839"/>
              <a:gd name="connsiteY9" fmla="*/ 5878 h 9649"/>
              <a:gd name="connsiteX10" fmla="*/ 777 w 9839"/>
              <a:gd name="connsiteY10" fmla="*/ 6404 h 9649"/>
              <a:gd name="connsiteX11" fmla="*/ 937 w 9839"/>
              <a:gd name="connsiteY11" fmla="*/ 6794 h 9649"/>
              <a:gd name="connsiteX12" fmla="*/ 937 w 9839"/>
              <a:gd name="connsiteY12" fmla="*/ 7185 h 9649"/>
              <a:gd name="connsiteX13" fmla="*/ 1097 w 9839"/>
              <a:gd name="connsiteY13" fmla="*/ 7577 h 9649"/>
              <a:gd name="connsiteX14" fmla="*/ 1257 w 9839"/>
              <a:gd name="connsiteY14" fmla="*/ 7969 h 9649"/>
              <a:gd name="connsiteX15" fmla="*/ 1417 w 9839"/>
              <a:gd name="connsiteY15" fmla="*/ 8213 h 9649"/>
              <a:gd name="connsiteX16" fmla="*/ 1736 w 9839"/>
              <a:gd name="connsiteY16" fmla="*/ 8344 h 9649"/>
              <a:gd name="connsiteX17" fmla="*/ 2054 w 9839"/>
              <a:gd name="connsiteY17" fmla="*/ 8475 h 9649"/>
              <a:gd name="connsiteX18" fmla="*/ 2534 w 9839"/>
              <a:gd name="connsiteY18" fmla="*/ 8604 h 9649"/>
              <a:gd name="connsiteX19" fmla="*/ 3172 w 9839"/>
              <a:gd name="connsiteY19" fmla="*/ 8736 h 9649"/>
              <a:gd name="connsiteX20" fmla="*/ 3811 w 9839"/>
              <a:gd name="connsiteY20" fmla="*/ 8736 h 9649"/>
              <a:gd name="connsiteX21" fmla="*/ 4430 w 9839"/>
              <a:gd name="connsiteY21" fmla="*/ 8736 h 9649"/>
              <a:gd name="connsiteX22" fmla="*/ 5068 w 9839"/>
              <a:gd name="connsiteY22" fmla="*/ 8736 h 9649"/>
              <a:gd name="connsiteX23" fmla="*/ 5548 w 9839"/>
              <a:gd name="connsiteY23" fmla="*/ 8736 h 9649"/>
              <a:gd name="connsiteX24" fmla="*/ 6026 w 9839"/>
              <a:gd name="connsiteY24" fmla="*/ 8604 h 9649"/>
              <a:gd name="connsiteX25" fmla="*/ 6826 w 9839"/>
              <a:gd name="connsiteY25" fmla="*/ 8475 h 9649"/>
              <a:gd name="connsiteX26" fmla="*/ 7464 w 9839"/>
              <a:gd name="connsiteY26" fmla="*/ 8344 h 9649"/>
              <a:gd name="connsiteX27" fmla="*/ 7624 w 9839"/>
              <a:gd name="connsiteY27" fmla="*/ 8213 h 9649"/>
              <a:gd name="connsiteX28" fmla="*/ 7784 w 9839"/>
              <a:gd name="connsiteY28" fmla="*/ 8100 h 9649"/>
              <a:gd name="connsiteX29" fmla="*/ 7942 w 9839"/>
              <a:gd name="connsiteY29" fmla="*/ 7969 h 9649"/>
              <a:gd name="connsiteX30" fmla="*/ 8103 w 9839"/>
              <a:gd name="connsiteY30" fmla="*/ 7838 h 9649"/>
              <a:gd name="connsiteX31" fmla="*/ 8242 w 9839"/>
              <a:gd name="connsiteY31" fmla="*/ 7315 h 9649"/>
              <a:gd name="connsiteX32" fmla="*/ 8402 w 9839"/>
              <a:gd name="connsiteY32" fmla="*/ 6794 h 9649"/>
              <a:gd name="connsiteX33" fmla="*/ 8561 w 9839"/>
              <a:gd name="connsiteY33" fmla="*/ 6533 h 9649"/>
              <a:gd name="connsiteX34" fmla="*/ 8561 w 9839"/>
              <a:gd name="connsiteY34" fmla="*/ 6274 h 9649"/>
              <a:gd name="connsiteX35" fmla="*/ 8561 w 9839"/>
              <a:gd name="connsiteY35" fmla="*/ 6010 h 9649"/>
              <a:gd name="connsiteX36" fmla="*/ 8561 w 9839"/>
              <a:gd name="connsiteY36" fmla="*/ 5878 h 9649"/>
              <a:gd name="connsiteX37" fmla="*/ 8720 w 9839"/>
              <a:gd name="connsiteY37" fmla="*/ 5750 h 9649"/>
              <a:gd name="connsiteX38" fmla="*/ 8720 w 9839"/>
              <a:gd name="connsiteY38" fmla="*/ 5619 h 9649"/>
              <a:gd name="connsiteX39" fmla="*/ 8720 w 9839"/>
              <a:gd name="connsiteY39" fmla="*/ 5619 h 9649"/>
              <a:gd name="connsiteX40" fmla="*/ 8881 w 9839"/>
              <a:gd name="connsiteY40" fmla="*/ 5619 h 9649"/>
              <a:gd name="connsiteX41" fmla="*/ 9040 w 9839"/>
              <a:gd name="connsiteY41" fmla="*/ 5619 h 9649"/>
              <a:gd name="connsiteX42" fmla="*/ 9040 w 9839"/>
              <a:gd name="connsiteY42" fmla="*/ 5750 h 9649"/>
              <a:gd name="connsiteX43" fmla="*/ 9200 w 9839"/>
              <a:gd name="connsiteY43" fmla="*/ 5878 h 9649"/>
              <a:gd name="connsiteX44" fmla="*/ 9200 w 9839"/>
              <a:gd name="connsiteY44" fmla="*/ 6144 h 9649"/>
              <a:gd name="connsiteX45" fmla="*/ 9200 w 9839"/>
              <a:gd name="connsiteY45" fmla="*/ 6274 h 9649"/>
              <a:gd name="connsiteX46" fmla="*/ 9200 w 9839"/>
              <a:gd name="connsiteY46" fmla="*/ 6533 h 9649"/>
              <a:gd name="connsiteX47" fmla="*/ 9360 w 9839"/>
              <a:gd name="connsiteY47" fmla="*/ 7054 h 9649"/>
              <a:gd name="connsiteX48" fmla="*/ 9360 w 9839"/>
              <a:gd name="connsiteY48" fmla="*/ 7446 h 9649"/>
              <a:gd name="connsiteX49" fmla="*/ 9519 w 9839"/>
              <a:gd name="connsiteY49" fmla="*/ 7838 h 9649"/>
              <a:gd name="connsiteX50" fmla="*/ 9679 w 9839"/>
              <a:gd name="connsiteY50" fmla="*/ 8100 h 9649"/>
              <a:gd name="connsiteX51" fmla="*/ 9839 w 9839"/>
              <a:gd name="connsiteY51" fmla="*/ 8344 h 9649"/>
              <a:gd name="connsiteX52" fmla="*/ 9839 w 9839"/>
              <a:gd name="connsiteY52" fmla="*/ 8604 h 9649"/>
              <a:gd name="connsiteX53" fmla="*/ 9679 w 9839"/>
              <a:gd name="connsiteY53" fmla="*/ 8867 h 9649"/>
              <a:gd name="connsiteX54" fmla="*/ 9360 w 9839"/>
              <a:gd name="connsiteY54" fmla="*/ 8996 h 9649"/>
              <a:gd name="connsiteX55" fmla="*/ 9040 w 9839"/>
              <a:gd name="connsiteY55" fmla="*/ 9126 h 9649"/>
              <a:gd name="connsiteX56" fmla="*/ 8561 w 9839"/>
              <a:gd name="connsiteY56" fmla="*/ 9259 h 9649"/>
              <a:gd name="connsiteX57" fmla="*/ 8103 w 9839"/>
              <a:gd name="connsiteY57" fmla="*/ 9389 h 9649"/>
              <a:gd name="connsiteX58" fmla="*/ 7624 w 9839"/>
              <a:gd name="connsiteY58" fmla="*/ 9519 h 9649"/>
              <a:gd name="connsiteX59" fmla="*/ 6984 w 9839"/>
              <a:gd name="connsiteY59" fmla="*/ 9519 h 9649"/>
              <a:gd name="connsiteX60" fmla="*/ 6186 w 9839"/>
              <a:gd name="connsiteY60" fmla="*/ 9649 h 9649"/>
              <a:gd name="connsiteX61" fmla="*/ 5387 w 9839"/>
              <a:gd name="connsiteY61" fmla="*/ 9649 h 9649"/>
              <a:gd name="connsiteX62" fmla="*/ 4430 w 9839"/>
              <a:gd name="connsiteY62" fmla="*/ 9649 h 9649"/>
              <a:gd name="connsiteX63" fmla="*/ 3651 w 9839"/>
              <a:gd name="connsiteY63" fmla="*/ 9649 h 9649"/>
              <a:gd name="connsiteX64" fmla="*/ 2852 w 9839"/>
              <a:gd name="connsiteY64" fmla="*/ 9519 h 9649"/>
              <a:gd name="connsiteX65" fmla="*/ 2214 w 9839"/>
              <a:gd name="connsiteY65" fmla="*/ 9519 h 9649"/>
              <a:gd name="connsiteX66" fmla="*/ 1736 w 9839"/>
              <a:gd name="connsiteY66" fmla="*/ 9389 h 9649"/>
              <a:gd name="connsiteX67" fmla="*/ 1257 w 9839"/>
              <a:gd name="connsiteY67" fmla="*/ 9126 h 9649"/>
              <a:gd name="connsiteX68" fmla="*/ 777 w 9839"/>
              <a:gd name="connsiteY68" fmla="*/ 8996 h 9649"/>
              <a:gd name="connsiteX69" fmla="*/ 478 w 9839"/>
              <a:gd name="connsiteY69" fmla="*/ 8736 h 9649"/>
              <a:gd name="connsiteX70" fmla="*/ 318 w 9839"/>
              <a:gd name="connsiteY70" fmla="*/ 8344 h 9649"/>
              <a:gd name="connsiteX71" fmla="*/ 158 w 9839"/>
              <a:gd name="connsiteY71" fmla="*/ 7969 h 9649"/>
              <a:gd name="connsiteX72" fmla="*/ 0 w 9839"/>
              <a:gd name="connsiteY72" fmla="*/ 7446 h 9649"/>
              <a:gd name="connsiteX73" fmla="*/ 0 w 9839"/>
              <a:gd name="connsiteY73" fmla="*/ 6926 h 9649"/>
              <a:gd name="connsiteX74" fmla="*/ 0 w 9839"/>
              <a:gd name="connsiteY74" fmla="*/ 6274 h 9649"/>
              <a:gd name="connsiteX75" fmla="*/ 0 w 9839"/>
              <a:gd name="connsiteY75" fmla="*/ 5490 h 9649"/>
              <a:gd name="connsiteX76" fmla="*/ 0 w 9839"/>
              <a:gd name="connsiteY76" fmla="*/ 4592 h 9649"/>
              <a:gd name="connsiteX77" fmla="*/ 0 w 9839"/>
              <a:gd name="connsiteY77" fmla="*/ 4073 h 9649"/>
              <a:gd name="connsiteX78" fmla="*/ 0 w 9839"/>
              <a:gd name="connsiteY78" fmla="*/ 3548 h 9649"/>
              <a:gd name="connsiteX79" fmla="*/ 0 w 9839"/>
              <a:gd name="connsiteY79" fmla="*/ 3028 h 9649"/>
              <a:gd name="connsiteX80" fmla="*/ 0 w 9839"/>
              <a:gd name="connsiteY80" fmla="*/ 2504 h 9649"/>
              <a:gd name="connsiteX81" fmla="*/ 0 w 9839"/>
              <a:gd name="connsiteY81" fmla="*/ 1866 h 9649"/>
              <a:gd name="connsiteX82" fmla="*/ 0 w 9839"/>
              <a:gd name="connsiteY82" fmla="*/ 1346 h 9649"/>
              <a:gd name="connsiteX83" fmla="*/ 0 w 9839"/>
              <a:gd name="connsiteY83" fmla="*/ 955 h 9649"/>
              <a:gd name="connsiteX84" fmla="*/ 0 w 9839"/>
              <a:gd name="connsiteY84" fmla="*/ 432 h 9649"/>
              <a:gd name="connsiteX85" fmla="*/ 0 w 9839"/>
              <a:gd name="connsiteY85" fmla="*/ 43 h 9649"/>
              <a:gd name="connsiteX86" fmla="*/ 1097 w 9839"/>
              <a:gd name="connsiteY86" fmla="*/ 172 h 9649"/>
              <a:gd name="connsiteX87" fmla="*/ 937 w 9839"/>
              <a:gd name="connsiteY87" fmla="*/ 824 h 9649"/>
              <a:gd name="connsiteX88" fmla="*/ 937 w 9839"/>
              <a:gd name="connsiteY88" fmla="*/ 1477 h 9649"/>
              <a:gd name="connsiteX89" fmla="*/ 937 w 9839"/>
              <a:gd name="connsiteY89" fmla="*/ 1477 h 9649"/>
              <a:gd name="connsiteX0" fmla="*/ 952 w 10000"/>
              <a:gd name="connsiteY0" fmla="*/ 1353 h 9822"/>
              <a:gd name="connsiteX1" fmla="*/ 952 w 10000"/>
              <a:gd name="connsiteY1" fmla="*/ 2012 h 9822"/>
              <a:gd name="connsiteX2" fmla="*/ 952 w 10000"/>
              <a:gd name="connsiteY2" fmla="*/ 2551 h 9822"/>
              <a:gd name="connsiteX3" fmla="*/ 952 w 10000"/>
              <a:gd name="connsiteY3" fmla="*/ 3093 h 9822"/>
              <a:gd name="connsiteX4" fmla="*/ 952 w 10000"/>
              <a:gd name="connsiteY4" fmla="*/ 3636 h 9822"/>
              <a:gd name="connsiteX5" fmla="*/ 952 w 10000"/>
              <a:gd name="connsiteY5" fmla="*/ 4176 h 9822"/>
              <a:gd name="connsiteX6" fmla="*/ 952 w 10000"/>
              <a:gd name="connsiteY6" fmla="*/ 4581 h 9822"/>
              <a:gd name="connsiteX7" fmla="*/ 952 w 10000"/>
              <a:gd name="connsiteY7" fmla="*/ 4987 h 9822"/>
              <a:gd name="connsiteX8" fmla="*/ 952 w 10000"/>
              <a:gd name="connsiteY8" fmla="*/ 5239 h 9822"/>
              <a:gd name="connsiteX9" fmla="*/ 790 w 10000"/>
              <a:gd name="connsiteY9" fmla="*/ 5914 h 9822"/>
              <a:gd name="connsiteX10" fmla="*/ 790 w 10000"/>
              <a:gd name="connsiteY10" fmla="*/ 6459 h 9822"/>
              <a:gd name="connsiteX11" fmla="*/ 952 w 10000"/>
              <a:gd name="connsiteY11" fmla="*/ 6863 h 9822"/>
              <a:gd name="connsiteX12" fmla="*/ 952 w 10000"/>
              <a:gd name="connsiteY12" fmla="*/ 7268 h 9822"/>
              <a:gd name="connsiteX13" fmla="*/ 1115 w 10000"/>
              <a:gd name="connsiteY13" fmla="*/ 7675 h 9822"/>
              <a:gd name="connsiteX14" fmla="*/ 1278 w 10000"/>
              <a:gd name="connsiteY14" fmla="*/ 8081 h 9822"/>
              <a:gd name="connsiteX15" fmla="*/ 1440 w 10000"/>
              <a:gd name="connsiteY15" fmla="*/ 8334 h 9822"/>
              <a:gd name="connsiteX16" fmla="*/ 1764 w 10000"/>
              <a:gd name="connsiteY16" fmla="*/ 8470 h 9822"/>
              <a:gd name="connsiteX17" fmla="*/ 2088 w 10000"/>
              <a:gd name="connsiteY17" fmla="*/ 8605 h 9822"/>
              <a:gd name="connsiteX18" fmla="*/ 2575 w 10000"/>
              <a:gd name="connsiteY18" fmla="*/ 8739 h 9822"/>
              <a:gd name="connsiteX19" fmla="*/ 3224 w 10000"/>
              <a:gd name="connsiteY19" fmla="*/ 8876 h 9822"/>
              <a:gd name="connsiteX20" fmla="*/ 3873 w 10000"/>
              <a:gd name="connsiteY20" fmla="*/ 8876 h 9822"/>
              <a:gd name="connsiteX21" fmla="*/ 4502 w 10000"/>
              <a:gd name="connsiteY21" fmla="*/ 8876 h 9822"/>
              <a:gd name="connsiteX22" fmla="*/ 5151 w 10000"/>
              <a:gd name="connsiteY22" fmla="*/ 8876 h 9822"/>
              <a:gd name="connsiteX23" fmla="*/ 5639 w 10000"/>
              <a:gd name="connsiteY23" fmla="*/ 8876 h 9822"/>
              <a:gd name="connsiteX24" fmla="*/ 6125 w 10000"/>
              <a:gd name="connsiteY24" fmla="*/ 8739 h 9822"/>
              <a:gd name="connsiteX25" fmla="*/ 6938 w 10000"/>
              <a:gd name="connsiteY25" fmla="*/ 8605 h 9822"/>
              <a:gd name="connsiteX26" fmla="*/ 7586 w 10000"/>
              <a:gd name="connsiteY26" fmla="*/ 8470 h 9822"/>
              <a:gd name="connsiteX27" fmla="*/ 7749 w 10000"/>
              <a:gd name="connsiteY27" fmla="*/ 8334 h 9822"/>
              <a:gd name="connsiteX28" fmla="*/ 7911 w 10000"/>
              <a:gd name="connsiteY28" fmla="*/ 8217 h 9822"/>
              <a:gd name="connsiteX29" fmla="*/ 8072 w 10000"/>
              <a:gd name="connsiteY29" fmla="*/ 8081 h 9822"/>
              <a:gd name="connsiteX30" fmla="*/ 8236 w 10000"/>
              <a:gd name="connsiteY30" fmla="*/ 7945 h 9822"/>
              <a:gd name="connsiteX31" fmla="*/ 8377 w 10000"/>
              <a:gd name="connsiteY31" fmla="*/ 7403 h 9822"/>
              <a:gd name="connsiteX32" fmla="*/ 8539 w 10000"/>
              <a:gd name="connsiteY32" fmla="*/ 6863 h 9822"/>
              <a:gd name="connsiteX33" fmla="*/ 8701 w 10000"/>
              <a:gd name="connsiteY33" fmla="*/ 6593 h 9822"/>
              <a:gd name="connsiteX34" fmla="*/ 8701 w 10000"/>
              <a:gd name="connsiteY34" fmla="*/ 6324 h 9822"/>
              <a:gd name="connsiteX35" fmla="*/ 8701 w 10000"/>
              <a:gd name="connsiteY35" fmla="*/ 6051 h 9822"/>
              <a:gd name="connsiteX36" fmla="*/ 8701 w 10000"/>
              <a:gd name="connsiteY36" fmla="*/ 5914 h 9822"/>
              <a:gd name="connsiteX37" fmla="*/ 8863 w 10000"/>
              <a:gd name="connsiteY37" fmla="*/ 5781 h 9822"/>
              <a:gd name="connsiteX38" fmla="*/ 8863 w 10000"/>
              <a:gd name="connsiteY38" fmla="*/ 5645 h 9822"/>
              <a:gd name="connsiteX39" fmla="*/ 8863 w 10000"/>
              <a:gd name="connsiteY39" fmla="*/ 5645 h 9822"/>
              <a:gd name="connsiteX40" fmla="*/ 9026 w 10000"/>
              <a:gd name="connsiteY40" fmla="*/ 5645 h 9822"/>
              <a:gd name="connsiteX41" fmla="*/ 9188 w 10000"/>
              <a:gd name="connsiteY41" fmla="*/ 5645 h 9822"/>
              <a:gd name="connsiteX42" fmla="*/ 9188 w 10000"/>
              <a:gd name="connsiteY42" fmla="*/ 5781 h 9822"/>
              <a:gd name="connsiteX43" fmla="*/ 9351 w 10000"/>
              <a:gd name="connsiteY43" fmla="*/ 5914 h 9822"/>
              <a:gd name="connsiteX44" fmla="*/ 9351 w 10000"/>
              <a:gd name="connsiteY44" fmla="*/ 6189 h 9822"/>
              <a:gd name="connsiteX45" fmla="*/ 9351 w 10000"/>
              <a:gd name="connsiteY45" fmla="*/ 6324 h 9822"/>
              <a:gd name="connsiteX46" fmla="*/ 9351 w 10000"/>
              <a:gd name="connsiteY46" fmla="*/ 6593 h 9822"/>
              <a:gd name="connsiteX47" fmla="*/ 9513 w 10000"/>
              <a:gd name="connsiteY47" fmla="*/ 7133 h 9822"/>
              <a:gd name="connsiteX48" fmla="*/ 9513 w 10000"/>
              <a:gd name="connsiteY48" fmla="*/ 7539 h 9822"/>
              <a:gd name="connsiteX49" fmla="*/ 9675 w 10000"/>
              <a:gd name="connsiteY49" fmla="*/ 7945 h 9822"/>
              <a:gd name="connsiteX50" fmla="*/ 9837 w 10000"/>
              <a:gd name="connsiteY50" fmla="*/ 8217 h 9822"/>
              <a:gd name="connsiteX51" fmla="*/ 10000 w 10000"/>
              <a:gd name="connsiteY51" fmla="*/ 8470 h 9822"/>
              <a:gd name="connsiteX52" fmla="*/ 10000 w 10000"/>
              <a:gd name="connsiteY52" fmla="*/ 8739 h 9822"/>
              <a:gd name="connsiteX53" fmla="*/ 9837 w 10000"/>
              <a:gd name="connsiteY53" fmla="*/ 9012 h 9822"/>
              <a:gd name="connsiteX54" fmla="*/ 9513 w 10000"/>
              <a:gd name="connsiteY54" fmla="*/ 9145 h 9822"/>
              <a:gd name="connsiteX55" fmla="*/ 9188 w 10000"/>
              <a:gd name="connsiteY55" fmla="*/ 9280 h 9822"/>
              <a:gd name="connsiteX56" fmla="*/ 8701 w 10000"/>
              <a:gd name="connsiteY56" fmla="*/ 9418 h 9822"/>
              <a:gd name="connsiteX57" fmla="*/ 8236 w 10000"/>
              <a:gd name="connsiteY57" fmla="*/ 9553 h 9822"/>
              <a:gd name="connsiteX58" fmla="*/ 7749 w 10000"/>
              <a:gd name="connsiteY58" fmla="*/ 9687 h 9822"/>
              <a:gd name="connsiteX59" fmla="*/ 7098 w 10000"/>
              <a:gd name="connsiteY59" fmla="*/ 9687 h 9822"/>
              <a:gd name="connsiteX60" fmla="*/ 6287 w 10000"/>
              <a:gd name="connsiteY60" fmla="*/ 9822 h 9822"/>
              <a:gd name="connsiteX61" fmla="*/ 5475 w 10000"/>
              <a:gd name="connsiteY61" fmla="*/ 9822 h 9822"/>
              <a:gd name="connsiteX62" fmla="*/ 4502 w 10000"/>
              <a:gd name="connsiteY62" fmla="*/ 9822 h 9822"/>
              <a:gd name="connsiteX63" fmla="*/ 3711 w 10000"/>
              <a:gd name="connsiteY63" fmla="*/ 9822 h 9822"/>
              <a:gd name="connsiteX64" fmla="*/ 2899 w 10000"/>
              <a:gd name="connsiteY64" fmla="*/ 9687 h 9822"/>
              <a:gd name="connsiteX65" fmla="*/ 2250 w 10000"/>
              <a:gd name="connsiteY65" fmla="*/ 9687 h 9822"/>
              <a:gd name="connsiteX66" fmla="*/ 1764 w 10000"/>
              <a:gd name="connsiteY66" fmla="*/ 9553 h 9822"/>
              <a:gd name="connsiteX67" fmla="*/ 1278 w 10000"/>
              <a:gd name="connsiteY67" fmla="*/ 9280 h 9822"/>
              <a:gd name="connsiteX68" fmla="*/ 790 w 10000"/>
              <a:gd name="connsiteY68" fmla="*/ 9145 h 9822"/>
              <a:gd name="connsiteX69" fmla="*/ 486 w 10000"/>
              <a:gd name="connsiteY69" fmla="*/ 8876 h 9822"/>
              <a:gd name="connsiteX70" fmla="*/ 323 w 10000"/>
              <a:gd name="connsiteY70" fmla="*/ 8470 h 9822"/>
              <a:gd name="connsiteX71" fmla="*/ 161 w 10000"/>
              <a:gd name="connsiteY71" fmla="*/ 8081 h 9822"/>
              <a:gd name="connsiteX72" fmla="*/ 0 w 10000"/>
              <a:gd name="connsiteY72" fmla="*/ 7539 h 9822"/>
              <a:gd name="connsiteX73" fmla="*/ 0 w 10000"/>
              <a:gd name="connsiteY73" fmla="*/ 7000 h 9822"/>
              <a:gd name="connsiteX74" fmla="*/ 0 w 10000"/>
              <a:gd name="connsiteY74" fmla="*/ 6324 h 9822"/>
              <a:gd name="connsiteX75" fmla="*/ 0 w 10000"/>
              <a:gd name="connsiteY75" fmla="*/ 5512 h 9822"/>
              <a:gd name="connsiteX76" fmla="*/ 0 w 10000"/>
              <a:gd name="connsiteY76" fmla="*/ 4581 h 9822"/>
              <a:gd name="connsiteX77" fmla="*/ 0 w 10000"/>
              <a:gd name="connsiteY77" fmla="*/ 4043 h 9822"/>
              <a:gd name="connsiteX78" fmla="*/ 0 w 10000"/>
              <a:gd name="connsiteY78" fmla="*/ 3499 h 9822"/>
              <a:gd name="connsiteX79" fmla="*/ 0 w 10000"/>
              <a:gd name="connsiteY79" fmla="*/ 2960 h 9822"/>
              <a:gd name="connsiteX80" fmla="*/ 0 w 10000"/>
              <a:gd name="connsiteY80" fmla="*/ 2417 h 9822"/>
              <a:gd name="connsiteX81" fmla="*/ 0 w 10000"/>
              <a:gd name="connsiteY81" fmla="*/ 1756 h 9822"/>
              <a:gd name="connsiteX82" fmla="*/ 0 w 10000"/>
              <a:gd name="connsiteY82" fmla="*/ 1217 h 9822"/>
              <a:gd name="connsiteX83" fmla="*/ 0 w 10000"/>
              <a:gd name="connsiteY83" fmla="*/ 812 h 9822"/>
              <a:gd name="connsiteX84" fmla="*/ 0 w 10000"/>
              <a:gd name="connsiteY84" fmla="*/ 270 h 9822"/>
              <a:gd name="connsiteX85" fmla="*/ 1115 w 10000"/>
              <a:gd name="connsiteY85" fmla="*/ 0 h 9822"/>
              <a:gd name="connsiteX86" fmla="*/ 952 w 10000"/>
              <a:gd name="connsiteY86" fmla="*/ 676 h 9822"/>
              <a:gd name="connsiteX87" fmla="*/ 952 w 10000"/>
              <a:gd name="connsiteY87" fmla="*/ 1353 h 9822"/>
              <a:gd name="connsiteX88" fmla="*/ 952 w 10000"/>
              <a:gd name="connsiteY88" fmla="*/ 1353 h 9822"/>
              <a:gd name="connsiteX0" fmla="*/ 952 w 10000"/>
              <a:gd name="connsiteY0" fmla="*/ 1378 h 10000"/>
              <a:gd name="connsiteX1" fmla="*/ 952 w 10000"/>
              <a:gd name="connsiteY1" fmla="*/ 2048 h 10000"/>
              <a:gd name="connsiteX2" fmla="*/ 952 w 10000"/>
              <a:gd name="connsiteY2" fmla="*/ 2597 h 10000"/>
              <a:gd name="connsiteX3" fmla="*/ 952 w 10000"/>
              <a:gd name="connsiteY3" fmla="*/ 3149 h 10000"/>
              <a:gd name="connsiteX4" fmla="*/ 952 w 10000"/>
              <a:gd name="connsiteY4" fmla="*/ 3702 h 10000"/>
              <a:gd name="connsiteX5" fmla="*/ 952 w 10000"/>
              <a:gd name="connsiteY5" fmla="*/ 4252 h 10000"/>
              <a:gd name="connsiteX6" fmla="*/ 952 w 10000"/>
              <a:gd name="connsiteY6" fmla="*/ 4664 h 10000"/>
              <a:gd name="connsiteX7" fmla="*/ 952 w 10000"/>
              <a:gd name="connsiteY7" fmla="*/ 5077 h 10000"/>
              <a:gd name="connsiteX8" fmla="*/ 952 w 10000"/>
              <a:gd name="connsiteY8" fmla="*/ 5334 h 10000"/>
              <a:gd name="connsiteX9" fmla="*/ 790 w 10000"/>
              <a:gd name="connsiteY9" fmla="*/ 6021 h 10000"/>
              <a:gd name="connsiteX10" fmla="*/ 790 w 10000"/>
              <a:gd name="connsiteY10" fmla="*/ 6576 h 10000"/>
              <a:gd name="connsiteX11" fmla="*/ 952 w 10000"/>
              <a:gd name="connsiteY11" fmla="*/ 6987 h 10000"/>
              <a:gd name="connsiteX12" fmla="*/ 952 w 10000"/>
              <a:gd name="connsiteY12" fmla="*/ 7400 h 10000"/>
              <a:gd name="connsiteX13" fmla="*/ 1115 w 10000"/>
              <a:gd name="connsiteY13" fmla="*/ 7814 h 10000"/>
              <a:gd name="connsiteX14" fmla="*/ 1278 w 10000"/>
              <a:gd name="connsiteY14" fmla="*/ 8227 h 10000"/>
              <a:gd name="connsiteX15" fmla="*/ 1440 w 10000"/>
              <a:gd name="connsiteY15" fmla="*/ 8485 h 10000"/>
              <a:gd name="connsiteX16" fmla="*/ 1764 w 10000"/>
              <a:gd name="connsiteY16" fmla="*/ 8623 h 10000"/>
              <a:gd name="connsiteX17" fmla="*/ 2088 w 10000"/>
              <a:gd name="connsiteY17" fmla="*/ 8761 h 10000"/>
              <a:gd name="connsiteX18" fmla="*/ 2575 w 10000"/>
              <a:gd name="connsiteY18" fmla="*/ 8897 h 10000"/>
              <a:gd name="connsiteX19" fmla="*/ 3224 w 10000"/>
              <a:gd name="connsiteY19" fmla="*/ 9037 h 10000"/>
              <a:gd name="connsiteX20" fmla="*/ 3873 w 10000"/>
              <a:gd name="connsiteY20" fmla="*/ 9037 h 10000"/>
              <a:gd name="connsiteX21" fmla="*/ 4502 w 10000"/>
              <a:gd name="connsiteY21" fmla="*/ 9037 h 10000"/>
              <a:gd name="connsiteX22" fmla="*/ 5151 w 10000"/>
              <a:gd name="connsiteY22" fmla="*/ 9037 h 10000"/>
              <a:gd name="connsiteX23" fmla="*/ 5639 w 10000"/>
              <a:gd name="connsiteY23" fmla="*/ 9037 h 10000"/>
              <a:gd name="connsiteX24" fmla="*/ 6125 w 10000"/>
              <a:gd name="connsiteY24" fmla="*/ 8897 h 10000"/>
              <a:gd name="connsiteX25" fmla="*/ 6938 w 10000"/>
              <a:gd name="connsiteY25" fmla="*/ 8761 h 10000"/>
              <a:gd name="connsiteX26" fmla="*/ 7586 w 10000"/>
              <a:gd name="connsiteY26" fmla="*/ 8623 h 10000"/>
              <a:gd name="connsiteX27" fmla="*/ 7749 w 10000"/>
              <a:gd name="connsiteY27" fmla="*/ 8485 h 10000"/>
              <a:gd name="connsiteX28" fmla="*/ 7911 w 10000"/>
              <a:gd name="connsiteY28" fmla="*/ 8366 h 10000"/>
              <a:gd name="connsiteX29" fmla="*/ 8072 w 10000"/>
              <a:gd name="connsiteY29" fmla="*/ 8227 h 10000"/>
              <a:gd name="connsiteX30" fmla="*/ 8236 w 10000"/>
              <a:gd name="connsiteY30" fmla="*/ 8089 h 10000"/>
              <a:gd name="connsiteX31" fmla="*/ 8377 w 10000"/>
              <a:gd name="connsiteY31" fmla="*/ 7537 h 10000"/>
              <a:gd name="connsiteX32" fmla="*/ 8539 w 10000"/>
              <a:gd name="connsiteY32" fmla="*/ 6987 h 10000"/>
              <a:gd name="connsiteX33" fmla="*/ 8701 w 10000"/>
              <a:gd name="connsiteY33" fmla="*/ 6712 h 10000"/>
              <a:gd name="connsiteX34" fmla="*/ 8701 w 10000"/>
              <a:gd name="connsiteY34" fmla="*/ 6439 h 10000"/>
              <a:gd name="connsiteX35" fmla="*/ 8701 w 10000"/>
              <a:gd name="connsiteY35" fmla="*/ 6161 h 10000"/>
              <a:gd name="connsiteX36" fmla="*/ 8701 w 10000"/>
              <a:gd name="connsiteY36" fmla="*/ 6021 h 10000"/>
              <a:gd name="connsiteX37" fmla="*/ 8863 w 10000"/>
              <a:gd name="connsiteY37" fmla="*/ 5886 h 10000"/>
              <a:gd name="connsiteX38" fmla="*/ 8863 w 10000"/>
              <a:gd name="connsiteY38" fmla="*/ 5747 h 10000"/>
              <a:gd name="connsiteX39" fmla="*/ 8863 w 10000"/>
              <a:gd name="connsiteY39" fmla="*/ 5747 h 10000"/>
              <a:gd name="connsiteX40" fmla="*/ 9026 w 10000"/>
              <a:gd name="connsiteY40" fmla="*/ 5747 h 10000"/>
              <a:gd name="connsiteX41" fmla="*/ 9188 w 10000"/>
              <a:gd name="connsiteY41" fmla="*/ 5747 h 10000"/>
              <a:gd name="connsiteX42" fmla="*/ 9188 w 10000"/>
              <a:gd name="connsiteY42" fmla="*/ 5886 h 10000"/>
              <a:gd name="connsiteX43" fmla="*/ 9351 w 10000"/>
              <a:gd name="connsiteY43" fmla="*/ 6021 h 10000"/>
              <a:gd name="connsiteX44" fmla="*/ 9351 w 10000"/>
              <a:gd name="connsiteY44" fmla="*/ 6301 h 10000"/>
              <a:gd name="connsiteX45" fmla="*/ 9351 w 10000"/>
              <a:gd name="connsiteY45" fmla="*/ 6439 h 10000"/>
              <a:gd name="connsiteX46" fmla="*/ 9351 w 10000"/>
              <a:gd name="connsiteY46" fmla="*/ 6712 h 10000"/>
              <a:gd name="connsiteX47" fmla="*/ 9513 w 10000"/>
              <a:gd name="connsiteY47" fmla="*/ 7262 h 10000"/>
              <a:gd name="connsiteX48" fmla="*/ 9513 w 10000"/>
              <a:gd name="connsiteY48" fmla="*/ 7676 h 10000"/>
              <a:gd name="connsiteX49" fmla="*/ 9675 w 10000"/>
              <a:gd name="connsiteY49" fmla="*/ 8089 h 10000"/>
              <a:gd name="connsiteX50" fmla="*/ 9837 w 10000"/>
              <a:gd name="connsiteY50" fmla="*/ 8366 h 10000"/>
              <a:gd name="connsiteX51" fmla="*/ 10000 w 10000"/>
              <a:gd name="connsiteY51" fmla="*/ 8623 h 10000"/>
              <a:gd name="connsiteX52" fmla="*/ 10000 w 10000"/>
              <a:gd name="connsiteY52" fmla="*/ 8897 h 10000"/>
              <a:gd name="connsiteX53" fmla="*/ 9837 w 10000"/>
              <a:gd name="connsiteY53" fmla="*/ 9175 h 10000"/>
              <a:gd name="connsiteX54" fmla="*/ 9513 w 10000"/>
              <a:gd name="connsiteY54" fmla="*/ 9311 h 10000"/>
              <a:gd name="connsiteX55" fmla="*/ 9188 w 10000"/>
              <a:gd name="connsiteY55" fmla="*/ 9448 h 10000"/>
              <a:gd name="connsiteX56" fmla="*/ 8701 w 10000"/>
              <a:gd name="connsiteY56" fmla="*/ 9589 h 10000"/>
              <a:gd name="connsiteX57" fmla="*/ 8236 w 10000"/>
              <a:gd name="connsiteY57" fmla="*/ 9726 h 10000"/>
              <a:gd name="connsiteX58" fmla="*/ 7749 w 10000"/>
              <a:gd name="connsiteY58" fmla="*/ 9863 h 10000"/>
              <a:gd name="connsiteX59" fmla="*/ 7098 w 10000"/>
              <a:gd name="connsiteY59" fmla="*/ 9863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63 h 10000"/>
              <a:gd name="connsiteX65" fmla="*/ 2250 w 10000"/>
              <a:gd name="connsiteY65" fmla="*/ 9863 h 10000"/>
              <a:gd name="connsiteX66" fmla="*/ 1764 w 10000"/>
              <a:gd name="connsiteY66" fmla="*/ 9726 h 10000"/>
              <a:gd name="connsiteX67" fmla="*/ 1278 w 10000"/>
              <a:gd name="connsiteY67" fmla="*/ 9448 h 10000"/>
              <a:gd name="connsiteX68" fmla="*/ 790 w 10000"/>
              <a:gd name="connsiteY68" fmla="*/ 9311 h 10000"/>
              <a:gd name="connsiteX69" fmla="*/ 486 w 10000"/>
              <a:gd name="connsiteY69" fmla="*/ 9037 h 10000"/>
              <a:gd name="connsiteX70" fmla="*/ 323 w 10000"/>
              <a:gd name="connsiteY70" fmla="*/ 8623 h 10000"/>
              <a:gd name="connsiteX71" fmla="*/ 161 w 10000"/>
              <a:gd name="connsiteY71" fmla="*/ 8227 h 10000"/>
              <a:gd name="connsiteX72" fmla="*/ 0 w 10000"/>
              <a:gd name="connsiteY72" fmla="*/ 7676 h 10000"/>
              <a:gd name="connsiteX73" fmla="*/ 0 w 10000"/>
              <a:gd name="connsiteY73" fmla="*/ 7127 h 10000"/>
              <a:gd name="connsiteX74" fmla="*/ 0 w 10000"/>
              <a:gd name="connsiteY74" fmla="*/ 6439 h 10000"/>
              <a:gd name="connsiteX75" fmla="*/ 0 w 10000"/>
              <a:gd name="connsiteY75" fmla="*/ 5612 h 10000"/>
              <a:gd name="connsiteX76" fmla="*/ 0 w 10000"/>
              <a:gd name="connsiteY76" fmla="*/ 4664 h 10000"/>
              <a:gd name="connsiteX77" fmla="*/ 0 w 10000"/>
              <a:gd name="connsiteY77" fmla="*/ 4116 h 10000"/>
              <a:gd name="connsiteX78" fmla="*/ 0 w 10000"/>
              <a:gd name="connsiteY78" fmla="*/ 3562 h 10000"/>
              <a:gd name="connsiteX79" fmla="*/ 0 w 10000"/>
              <a:gd name="connsiteY79" fmla="*/ 3014 h 10000"/>
              <a:gd name="connsiteX80" fmla="*/ 0 w 10000"/>
              <a:gd name="connsiteY80" fmla="*/ 2461 h 10000"/>
              <a:gd name="connsiteX81" fmla="*/ 0 w 10000"/>
              <a:gd name="connsiteY81" fmla="*/ 1788 h 10000"/>
              <a:gd name="connsiteX82" fmla="*/ 0 w 10000"/>
              <a:gd name="connsiteY82" fmla="*/ 1239 h 10000"/>
              <a:gd name="connsiteX83" fmla="*/ 0 w 10000"/>
              <a:gd name="connsiteY83" fmla="*/ 827 h 10000"/>
              <a:gd name="connsiteX84" fmla="*/ 1115 w 10000"/>
              <a:gd name="connsiteY84" fmla="*/ 0 h 10000"/>
              <a:gd name="connsiteX85" fmla="*/ 952 w 10000"/>
              <a:gd name="connsiteY85" fmla="*/ 688 h 10000"/>
              <a:gd name="connsiteX86" fmla="*/ 952 w 10000"/>
              <a:gd name="connsiteY86" fmla="*/ 1378 h 10000"/>
              <a:gd name="connsiteX87" fmla="*/ 952 w 10000"/>
              <a:gd name="connsiteY87" fmla="*/ 1378 h 10000"/>
              <a:gd name="connsiteX0" fmla="*/ 952 w 10000"/>
              <a:gd name="connsiteY0" fmla="*/ 690 h 9312"/>
              <a:gd name="connsiteX1" fmla="*/ 952 w 10000"/>
              <a:gd name="connsiteY1" fmla="*/ 1360 h 9312"/>
              <a:gd name="connsiteX2" fmla="*/ 952 w 10000"/>
              <a:gd name="connsiteY2" fmla="*/ 1909 h 9312"/>
              <a:gd name="connsiteX3" fmla="*/ 952 w 10000"/>
              <a:gd name="connsiteY3" fmla="*/ 2461 h 9312"/>
              <a:gd name="connsiteX4" fmla="*/ 952 w 10000"/>
              <a:gd name="connsiteY4" fmla="*/ 3014 h 9312"/>
              <a:gd name="connsiteX5" fmla="*/ 952 w 10000"/>
              <a:gd name="connsiteY5" fmla="*/ 3564 h 9312"/>
              <a:gd name="connsiteX6" fmla="*/ 952 w 10000"/>
              <a:gd name="connsiteY6" fmla="*/ 3976 h 9312"/>
              <a:gd name="connsiteX7" fmla="*/ 952 w 10000"/>
              <a:gd name="connsiteY7" fmla="*/ 4389 h 9312"/>
              <a:gd name="connsiteX8" fmla="*/ 952 w 10000"/>
              <a:gd name="connsiteY8" fmla="*/ 4646 h 9312"/>
              <a:gd name="connsiteX9" fmla="*/ 790 w 10000"/>
              <a:gd name="connsiteY9" fmla="*/ 5333 h 9312"/>
              <a:gd name="connsiteX10" fmla="*/ 790 w 10000"/>
              <a:gd name="connsiteY10" fmla="*/ 5888 h 9312"/>
              <a:gd name="connsiteX11" fmla="*/ 952 w 10000"/>
              <a:gd name="connsiteY11" fmla="*/ 6299 h 9312"/>
              <a:gd name="connsiteX12" fmla="*/ 952 w 10000"/>
              <a:gd name="connsiteY12" fmla="*/ 6712 h 9312"/>
              <a:gd name="connsiteX13" fmla="*/ 1115 w 10000"/>
              <a:gd name="connsiteY13" fmla="*/ 7126 h 9312"/>
              <a:gd name="connsiteX14" fmla="*/ 1278 w 10000"/>
              <a:gd name="connsiteY14" fmla="*/ 7539 h 9312"/>
              <a:gd name="connsiteX15" fmla="*/ 1440 w 10000"/>
              <a:gd name="connsiteY15" fmla="*/ 7797 h 9312"/>
              <a:gd name="connsiteX16" fmla="*/ 1764 w 10000"/>
              <a:gd name="connsiteY16" fmla="*/ 7935 h 9312"/>
              <a:gd name="connsiteX17" fmla="*/ 2088 w 10000"/>
              <a:gd name="connsiteY17" fmla="*/ 8073 h 9312"/>
              <a:gd name="connsiteX18" fmla="*/ 2575 w 10000"/>
              <a:gd name="connsiteY18" fmla="*/ 8209 h 9312"/>
              <a:gd name="connsiteX19" fmla="*/ 3224 w 10000"/>
              <a:gd name="connsiteY19" fmla="*/ 8349 h 9312"/>
              <a:gd name="connsiteX20" fmla="*/ 3873 w 10000"/>
              <a:gd name="connsiteY20" fmla="*/ 8349 h 9312"/>
              <a:gd name="connsiteX21" fmla="*/ 4502 w 10000"/>
              <a:gd name="connsiteY21" fmla="*/ 8349 h 9312"/>
              <a:gd name="connsiteX22" fmla="*/ 5151 w 10000"/>
              <a:gd name="connsiteY22" fmla="*/ 8349 h 9312"/>
              <a:gd name="connsiteX23" fmla="*/ 5639 w 10000"/>
              <a:gd name="connsiteY23" fmla="*/ 8349 h 9312"/>
              <a:gd name="connsiteX24" fmla="*/ 6125 w 10000"/>
              <a:gd name="connsiteY24" fmla="*/ 8209 h 9312"/>
              <a:gd name="connsiteX25" fmla="*/ 6938 w 10000"/>
              <a:gd name="connsiteY25" fmla="*/ 8073 h 9312"/>
              <a:gd name="connsiteX26" fmla="*/ 7586 w 10000"/>
              <a:gd name="connsiteY26" fmla="*/ 7935 h 9312"/>
              <a:gd name="connsiteX27" fmla="*/ 7749 w 10000"/>
              <a:gd name="connsiteY27" fmla="*/ 7797 h 9312"/>
              <a:gd name="connsiteX28" fmla="*/ 7911 w 10000"/>
              <a:gd name="connsiteY28" fmla="*/ 7678 h 9312"/>
              <a:gd name="connsiteX29" fmla="*/ 8072 w 10000"/>
              <a:gd name="connsiteY29" fmla="*/ 7539 h 9312"/>
              <a:gd name="connsiteX30" fmla="*/ 8236 w 10000"/>
              <a:gd name="connsiteY30" fmla="*/ 7401 h 9312"/>
              <a:gd name="connsiteX31" fmla="*/ 8377 w 10000"/>
              <a:gd name="connsiteY31" fmla="*/ 6849 h 9312"/>
              <a:gd name="connsiteX32" fmla="*/ 8539 w 10000"/>
              <a:gd name="connsiteY32" fmla="*/ 6299 h 9312"/>
              <a:gd name="connsiteX33" fmla="*/ 8701 w 10000"/>
              <a:gd name="connsiteY33" fmla="*/ 6024 h 9312"/>
              <a:gd name="connsiteX34" fmla="*/ 8701 w 10000"/>
              <a:gd name="connsiteY34" fmla="*/ 5751 h 9312"/>
              <a:gd name="connsiteX35" fmla="*/ 8701 w 10000"/>
              <a:gd name="connsiteY35" fmla="*/ 5473 h 9312"/>
              <a:gd name="connsiteX36" fmla="*/ 8701 w 10000"/>
              <a:gd name="connsiteY36" fmla="*/ 5333 h 9312"/>
              <a:gd name="connsiteX37" fmla="*/ 8863 w 10000"/>
              <a:gd name="connsiteY37" fmla="*/ 5198 h 9312"/>
              <a:gd name="connsiteX38" fmla="*/ 8863 w 10000"/>
              <a:gd name="connsiteY38" fmla="*/ 5059 h 9312"/>
              <a:gd name="connsiteX39" fmla="*/ 8863 w 10000"/>
              <a:gd name="connsiteY39" fmla="*/ 5059 h 9312"/>
              <a:gd name="connsiteX40" fmla="*/ 9026 w 10000"/>
              <a:gd name="connsiteY40" fmla="*/ 5059 h 9312"/>
              <a:gd name="connsiteX41" fmla="*/ 9188 w 10000"/>
              <a:gd name="connsiteY41" fmla="*/ 5059 h 9312"/>
              <a:gd name="connsiteX42" fmla="*/ 9188 w 10000"/>
              <a:gd name="connsiteY42" fmla="*/ 5198 h 9312"/>
              <a:gd name="connsiteX43" fmla="*/ 9351 w 10000"/>
              <a:gd name="connsiteY43" fmla="*/ 5333 h 9312"/>
              <a:gd name="connsiteX44" fmla="*/ 9351 w 10000"/>
              <a:gd name="connsiteY44" fmla="*/ 5613 h 9312"/>
              <a:gd name="connsiteX45" fmla="*/ 9351 w 10000"/>
              <a:gd name="connsiteY45" fmla="*/ 5751 h 9312"/>
              <a:gd name="connsiteX46" fmla="*/ 9351 w 10000"/>
              <a:gd name="connsiteY46" fmla="*/ 6024 h 9312"/>
              <a:gd name="connsiteX47" fmla="*/ 9513 w 10000"/>
              <a:gd name="connsiteY47" fmla="*/ 6574 h 9312"/>
              <a:gd name="connsiteX48" fmla="*/ 9513 w 10000"/>
              <a:gd name="connsiteY48" fmla="*/ 6988 h 9312"/>
              <a:gd name="connsiteX49" fmla="*/ 9675 w 10000"/>
              <a:gd name="connsiteY49" fmla="*/ 7401 h 9312"/>
              <a:gd name="connsiteX50" fmla="*/ 9837 w 10000"/>
              <a:gd name="connsiteY50" fmla="*/ 7678 h 9312"/>
              <a:gd name="connsiteX51" fmla="*/ 10000 w 10000"/>
              <a:gd name="connsiteY51" fmla="*/ 7935 h 9312"/>
              <a:gd name="connsiteX52" fmla="*/ 10000 w 10000"/>
              <a:gd name="connsiteY52" fmla="*/ 8209 h 9312"/>
              <a:gd name="connsiteX53" fmla="*/ 9837 w 10000"/>
              <a:gd name="connsiteY53" fmla="*/ 8487 h 9312"/>
              <a:gd name="connsiteX54" fmla="*/ 9513 w 10000"/>
              <a:gd name="connsiteY54" fmla="*/ 8623 h 9312"/>
              <a:gd name="connsiteX55" fmla="*/ 9188 w 10000"/>
              <a:gd name="connsiteY55" fmla="*/ 8760 h 9312"/>
              <a:gd name="connsiteX56" fmla="*/ 8701 w 10000"/>
              <a:gd name="connsiteY56" fmla="*/ 8901 h 9312"/>
              <a:gd name="connsiteX57" fmla="*/ 8236 w 10000"/>
              <a:gd name="connsiteY57" fmla="*/ 9038 h 9312"/>
              <a:gd name="connsiteX58" fmla="*/ 7749 w 10000"/>
              <a:gd name="connsiteY58" fmla="*/ 9175 h 9312"/>
              <a:gd name="connsiteX59" fmla="*/ 7098 w 10000"/>
              <a:gd name="connsiteY59" fmla="*/ 9175 h 9312"/>
              <a:gd name="connsiteX60" fmla="*/ 6287 w 10000"/>
              <a:gd name="connsiteY60" fmla="*/ 9312 h 9312"/>
              <a:gd name="connsiteX61" fmla="*/ 5475 w 10000"/>
              <a:gd name="connsiteY61" fmla="*/ 9312 h 9312"/>
              <a:gd name="connsiteX62" fmla="*/ 4502 w 10000"/>
              <a:gd name="connsiteY62" fmla="*/ 9312 h 9312"/>
              <a:gd name="connsiteX63" fmla="*/ 3711 w 10000"/>
              <a:gd name="connsiteY63" fmla="*/ 9312 h 9312"/>
              <a:gd name="connsiteX64" fmla="*/ 2899 w 10000"/>
              <a:gd name="connsiteY64" fmla="*/ 9175 h 9312"/>
              <a:gd name="connsiteX65" fmla="*/ 2250 w 10000"/>
              <a:gd name="connsiteY65" fmla="*/ 9175 h 9312"/>
              <a:gd name="connsiteX66" fmla="*/ 1764 w 10000"/>
              <a:gd name="connsiteY66" fmla="*/ 9038 h 9312"/>
              <a:gd name="connsiteX67" fmla="*/ 1278 w 10000"/>
              <a:gd name="connsiteY67" fmla="*/ 8760 h 9312"/>
              <a:gd name="connsiteX68" fmla="*/ 790 w 10000"/>
              <a:gd name="connsiteY68" fmla="*/ 8623 h 9312"/>
              <a:gd name="connsiteX69" fmla="*/ 486 w 10000"/>
              <a:gd name="connsiteY69" fmla="*/ 8349 h 9312"/>
              <a:gd name="connsiteX70" fmla="*/ 323 w 10000"/>
              <a:gd name="connsiteY70" fmla="*/ 7935 h 9312"/>
              <a:gd name="connsiteX71" fmla="*/ 161 w 10000"/>
              <a:gd name="connsiteY71" fmla="*/ 7539 h 9312"/>
              <a:gd name="connsiteX72" fmla="*/ 0 w 10000"/>
              <a:gd name="connsiteY72" fmla="*/ 6988 h 9312"/>
              <a:gd name="connsiteX73" fmla="*/ 0 w 10000"/>
              <a:gd name="connsiteY73" fmla="*/ 6439 h 9312"/>
              <a:gd name="connsiteX74" fmla="*/ 0 w 10000"/>
              <a:gd name="connsiteY74" fmla="*/ 5751 h 9312"/>
              <a:gd name="connsiteX75" fmla="*/ 0 w 10000"/>
              <a:gd name="connsiteY75" fmla="*/ 4924 h 9312"/>
              <a:gd name="connsiteX76" fmla="*/ 0 w 10000"/>
              <a:gd name="connsiteY76" fmla="*/ 3976 h 9312"/>
              <a:gd name="connsiteX77" fmla="*/ 0 w 10000"/>
              <a:gd name="connsiteY77" fmla="*/ 3428 h 9312"/>
              <a:gd name="connsiteX78" fmla="*/ 0 w 10000"/>
              <a:gd name="connsiteY78" fmla="*/ 2874 h 9312"/>
              <a:gd name="connsiteX79" fmla="*/ 0 w 10000"/>
              <a:gd name="connsiteY79" fmla="*/ 2326 h 9312"/>
              <a:gd name="connsiteX80" fmla="*/ 0 w 10000"/>
              <a:gd name="connsiteY80" fmla="*/ 1773 h 9312"/>
              <a:gd name="connsiteX81" fmla="*/ 0 w 10000"/>
              <a:gd name="connsiteY81" fmla="*/ 1100 h 9312"/>
              <a:gd name="connsiteX82" fmla="*/ 0 w 10000"/>
              <a:gd name="connsiteY82" fmla="*/ 551 h 9312"/>
              <a:gd name="connsiteX83" fmla="*/ 0 w 10000"/>
              <a:gd name="connsiteY83" fmla="*/ 139 h 9312"/>
              <a:gd name="connsiteX84" fmla="*/ 952 w 10000"/>
              <a:gd name="connsiteY84" fmla="*/ 0 h 9312"/>
              <a:gd name="connsiteX85" fmla="*/ 952 w 10000"/>
              <a:gd name="connsiteY85" fmla="*/ 690 h 9312"/>
              <a:gd name="connsiteX86" fmla="*/ 952 w 10000"/>
              <a:gd name="connsiteY86" fmla="*/ 690 h 9312"/>
              <a:gd name="connsiteX0" fmla="*/ 952 w 10000"/>
              <a:gd name="connsiteY0" fmla="*/ 592 h 9851"/>
              <a:gd name="connsiteX1" fmla="*/ 952 w 10000"/>
              <a:gd name="connsiteY1" fmla="*/ 1311 h 9851"/>
              <a:gd name="connsiteX2" fmla="*/ 952 w 10000"/>
              <a:gd name="connsiteY2" fmla="*/ 1901 h 9851"/>
              <a:gd name="connsiteX3" fmla="*/ 952 w 10000"/>
              <a:gd name="connsiteY3" fmla="*/ 2494 h 9851"/>
              <a:gd name="connsiteX4" fmla="*/ 952 w 10000"/>
              <a:gd name="connsiteY4" fmla="*/ 3088 h 9851"/>
              <a:gd name="connsiteX5" fmla="*/ 952 w 10000"/>
              <a:gd name="connsiteY5" fmla="*/ 3678 h 9851"/>
              <a:gd name="connsiteX6" fmla="*/ 952 w 10000"/>
              <a:gd name="connsiteY6" fmla="*/ 4121 h 9851"/>
              <a:gd name="connsiteX7" fmla="*/ 952 w 10000"/>
              <a:gd name="connsiteY7" fmla="*/ 4564 h 9851"/>
              <a:gd name="connsiteX8" fmla="*/ 952 w 10000"/>
              <a:gd name="connsiteY8" fmla="*/ 4840 h 9851"/>
              <a:gd name="connsiteX9" fmla="*/ 790 w 10000"/>
              <a:gd name="connsiteY9" fmla="*/ 5578 h 9851"/>
              <a:gd name="connsiteX10" fmla="*/ 790 w 10000"/>
              <a:gd name="connsiteY10" fmla="*/ 6174 h 9851"/>
              <a:gd name="connsiteX11" fmla="*/ 952 w 10000"/>
              <a:gd name="connsiteY11" fmla="*/ 6615 h 9851"/>
              <a:gd name="connsiteX12" fmla="*/ 952 w 10000"/>
              <a:gd name="connsiteY12" fmla="*/ 7059 h 9851"/>
              <a:gd name="connsiteX13" fmla="*/ 1115 w 10000"/>
              <a:gd name="connsiteY13" fmla="*/ 7503 h 9851"/>
              <a:gd name="connsiteX14" fmla="*/ 1278 w 10000"/>
              <a:gd name="connsiteY14" fmla="*/ 7947 h 9851"/>
              <a:gd name="connsiteX15" fmla="*/ 1440 w 10000"/>
              <a:gd name="connsiteY15" fmla="*/ 8224 h 9851"/>
              <a:gd name="connsiteX16" fmla="*/ 1764 w 10000"/>
              <a:gd name="connsiteY16" fmla="*/ 8372 h 9851"/>
              <a:gd name="connsiteX17" fmla="*/ 2088 w 10000"/>
              <a:gd name="connsiteY17" fmla="*/ 8520 h 9851"/>
              <a:gd name="connsiteX18" fmla="*/ 2575 w 10000"/>
              <a:gd name="connsiteY18" fmla="*/ 8667 h 9851"/>
              <a:gd name="connsiteX19" fmla="*/ 3224 w 10000"/>
              <a:gd name="connsiteY19" fmla="*/ 8817 h 9851"/>
              <a:gd name="connsiteX20" fmla="*/ 3873 w 10000"/>
              <a:gd name="connsiteY20" fmla="*/ 8817 h 9851"/>
              <a:gd name="connsiteX21" fmla="*/ 4502 w 10000"/>
              <a:gd name="connsiteY21" fmla="*/ 8817 h 9851"/>
              <a:gd name="connsiteX22" fmla="*/ 5151 w 10000"/>
              <a:gd name="connsiteY22" fmla="*/ 8817 h 9851"/>
              <a:gd name="connsiteX23" fmla="*/ 5639 w 10000"/>
              <a:gd name="connsiteY23" fmla="*/ 8817 h 9851"/>
              <a:gd name="connsiteX24" fmla="*/ 6125 w 10000"/>
              <a:gd name="connsiteY24" fmla="*/ 8667 h 9851"/>
              <a:gd name="connsiteX25" fmla="*/ 6938 w 10000"/>
              <a:gd name="connsiteY25" fmla="*/ 8520 h 9851"/>
              <a:gd name="connsiteX26" fmla="*/ 7586 w 10000"/>
              <a:gd name="connsiteY26" fmla="*/ 8372 h 9851"/>
              <a:gd name="connsiteX27" fmla="*/ 7749 w 10000"/>
              <a:gd name="connsiteY27" fmla="*/ 8224 h 9851"/>
              <a:gd name="connsiteX28" fmla="*/ 7911 w 10000"/>
              <a:gd name="connsiteY28" fmla="*/ 8096 h 9851"/>
              <a:gd name="connsiteX29" fmla="*/ 8072 w 10000"/>
              <a:gd name="connsiteY29" fmla="*/ 7947 h 9851"/>
              <a:gd name="connsiteX30" fmla="*/ 8236 w 10000"/>
              <a:gd name="connsiteY30" fmla="*/ 7799 h 9851"/>
              <a:gd name="connsiteX31" fmla="*/ 8377 w 10000"/>
              <a:gd name="connsiteY31" fmla="*/ 7206 h 9851"/>
              <a:gd name="connsiteX32" fmla="*/ 8539 w 10000"/>
              <a:gd name="connsiteY32" fmla="*/ 6615 h 9851"/>
              <a:gd name="connsiteX33" fmla="*/ 8701 w 10000"/>
              <a:gd name="connsiteY33" fmla="*/ 6320 h 9851"/>
              <a:gd name="connsiteX34" fmla="*/ 8701 w 10000"/>
              <a:gd name="connsiteY34" fmla="*/ 6027 h 9851"/>
              <a:gd name="connsiteX35" fmla="*/ 8701 w 10000"/>
              <a:gd name="connsiteY35" fmla="*/ 5728 h 9851"/>
              <a:gd name="connsiteX36" fmla="*/ 8701 w 10000"/>
              <a:gd name="connsiteY36" fmla="*/ 5578 h 9851"/>
              <a:gd name="connsiteX37" fmla="*/ 8863 w 10000"/>
              <a:gd name="connsiteY37" fmla="*/ 5433 h 9851"/>
              <a:gd name="connsiteX38" fmla="*/ 8863 w 10000"/>
              <a:gd name="connsiteY38" fmla="*/ 5284 h 9851"/>
              <a:gd name="connsiteX39" fmla="*/ 8863 w 10000"/>
              <a:gd name="connsiteY39" fmla="*/ 5284 h 9851"/>
              <a:gd name="connsiteX40" fmla="*/ 9026 w 10000"/>
              <a:gd name="connsiteY40" fmla="*/ 5284 h 9851"/>
              <a:gd name="connsiteX41" fmla="*/ 9188 w 10000"/>
              <a:gd name="connsiteY41" fmla="*/ 5284 h 9851"/>
              <a:gd name="connsiteX42" fmla="*/ 9188 w 10000"/>
              <a:gd name="connsiteY42" fmla="*/ 5433 h 9851"/>
              <a:gd name="connsiteX43" fmla="*/ 9351 w 10000"/>
              <a:gd name="connsiteY43" fmla="*/ 5578 h 9851"/>
              <a:gd name="connsiteX44" fmla="*/ 9351 w 10000"/>
              <a:gd name="connsiteY44" fmla="*/ 5879 h 9851"/>
              <a:gd name="connsiteX45" fmla="*/ 9351 w 10000"/>
              <a:gd name="connsiteY45" fmla="*/ 6027 h 9851"/>
              <a:gd name="connsiteX46" fmla="*/ 9351 w 10000"/>
              <a:gd name="connsiteY46" fmla="*/ 6320 h 9851"/>
              <a:gd name="connsiteX47" fmla="*/ 9513 w 10000"/>
              <a:gd name="connsiteY47" fmla="*/ 6911 h 9851"/>
              <a:gd name="connsiteX48" fmla="*/ 9513 w 10000"/>
              <a:gd name="connsiteY48" fmla="*/ 7355 h 9851"/>
              <a:gd name="connsiteX49" fmla="*/ 9675 w 10000"/>
              <a:gd name="connsiteY49" fmla="*/ 7799 h 9851"/>
              <a:gd name="connsiteX50" fmla="*/ 9837 w 10000"/>
              <a:gd name="connsiteY50" fmla="*/ 8096 h 9851"/>
              <a:gd name="connsiteX51" fmla="*/ 10000 w 10000"/>
              <a:gd name="connsiteY51" fmla="*/ 8372 h 9851"/>
              <a:gd name="connsiteX52" fmla="*/ 10000 w 10000"/>
              <a:gd name="connsiteY52" fmla="*/ 8667 h 9851"/>
              <a:gd name="connsiteX53" fmla="*/ 9837 w 10000"/>
              <a:gd name="connsiteY53" fmla="*/ 8965 h 9851"/>
              <a:gd name="connsiteX54" fmla="*/ 9513 w 10000"/>
              <a:gd name="connsiteY54" fmla="*/ 9111 h 9851"/>
              <a:gd name="connsiteX55" fmla="*/ 9188 w 10000"/>
              <a:gd name="connsiteY55" fmla="*/ 9258 h 9851"/>
              <a:gd name="connsiteX56" fmla="*/ 8701 w 10000"/>
              <a:gd name="connsiteY56" fmla="*/ 9410 h 9851"/>
              <a:gd name="connsiteX57" fmla="*/ 8236 w 10000"/>
              <a:gd name="connsiteY57" fmla="*/ 9557 h 9851"/>
              <a:gd name="connsiteX58" fmla="*/ 7749 w 10000"/>
              <a:gd name="connsiteY58" fmla="*/ 9704 h 9851"/>
              <a:gd name="connsiteX59" fmla="*/ 7098 w 10000"/>
              <a:gd name="connsiteY59" fmla="*/ 9704 h 9851"/>
              <a:gd name="connsiteX60" fmla="*/ 6287 w 10000"/>
              <a:gd name="connsiteY60" fmla="*/ 9851 h 9851"/>
              <a:gd name="connsiteX61" fmla="*/ 5475 w 10000"/>
              <a:gd name="connsiteY61" fmla="*/ 9851 h 9851"/>
              <a:gd name="connsiteX62" fmla="*/ 4502 w 10000"/>
              <a:gd name="connsiteY62" fmla="*/ 9851 h 9851"/>
              <a:gd name="connsiteX63" fmla="*/ 3711 w 10000"/>
              <a:gd name="connsiteY63" fmla="*/ 9851 h 9851"/>
              <a:gd name="connsiteX64" fmla="*/ 2899 w 10000"/>
              <a:gd name="connsiteY64" fmla="*/ 9704 h 9851"/>
              <a:gd name="connsiteX65" fmla="*/ 2250 w 10000"/>
              <a:gd name="connsiteY65" fmla="*/ 9704 h 9851"/>
              <a:gd name="connsiteX66" fmla="*/ 1764 w 10000"/>
              <a:gd name="connsiteY66" fmla="*/ 9557 h 9851"/>
              <a:gd name="connsiteX67" fmla="*/ 1278 w 10000"/>
              <a:gd name="connsiteY67" fmla="*/ 9258 h 9851"/>
              <a:gd name="connsiteX68" fmla="*/ 790 w 10000"/>
              <a:gd name="connsiteY68" fmla="*/ 9111 h 9851"/>
              <a:gd name="connsiteX69" fmla="*/ 486 w 10000"/>
              <a:gd name="connsiteY69" fmla="*/ 8817 h 9851"/>
              <a:gd name="connsiteX70" fmla="*/ 323 w 10000"/>
              <a:gd name="connsiteY70" fmla="*/ 8372 h 9851"/>
              <a:gd name="connsiteX71" fmla="*/ 161 w 10000"/>
              <a:gd name="connsiteY71" fmla="*/ 7947 h 9851"/>
              <a:gd name="connsiteX72" fmla="*/ 0 w 10000"/>
              <a:gd name="connsiteY72" fmla="*/ 7355 h 9851"/>
              <a:gd name="connsiteX73" fmla="*/ 0 w 10000"/>
              <a:gd name="connsiteY73" fmla="*/ 6766 h 9851"/>
              <a:gd name="connsiteX74" fmla="*/ 0 w 10000"/>
              <a:gd name="connsiteY74" fmla="*/ 6027 h 9851"/>
              <a:gd name="connsiteX75" fmla="*/ 0 w 10000"/>
              <a:gd name="connsiteY75" fmla="*/ 5139 h 9851"/>
              <a:gd name="connsiteX76" fmla="*/ 0 w 10000"/>
              <a:gd name="connsiteY76" fmla="*/ 4121 h 9851"/>
              <a:gd name="connsiteX77" fmla="*/ 0 w 10000"/>
              <a:gd name="connsiteY77" fmla="*/ 3532 h 9851"/>
              <a:gd name="connsiteX78" fmla="*/ 0 w 10000"/>
              <a:gd name="connsiteY78" fmla="*/ 2937 h 9851"/>
              <a:gd name="connsiteX79" fmla="*/ 0 w 10000"/>
              <a:gd name="connsiteY79" fmla="*/ 2349 h 9851"/>
              <a:gd name="connsiteX80" fmla="*/ 0 w 10000"/>
              <a:gd name="connsiteY80" fmla="*/ 1755 h 9851"/>
              <a:gd name="connsiteX81" fmla="*/ 0 w 10000"/>
              <a:gd name="connsiteY81" fmla="*/ 1032 h 9851"/>
              <a:gd name="connsiteX82" fmla="*/ 0 w 10000"/>
              <a:gd name="connsiteY82" fmla="*/ 443 h 9851"/>
              <a:gd name="connsiteX83" fmla="*/ 0 w 10000"/>
              <a:gd name="connsiteY83" fmla="*/ 0 h 9851"/>
              <a:gd name="connsiteX84" fmla="*/ 952 w 10000"/>
              <a:gd name="connsiteY84" fmla="*/ 592 h 9851"/>
              <a:gd name="connsiteX85" fmla="*/ 952 w 10000"/>
              <a:gd name="connsiteY85" fmla="*/ 592 h 9851"/>
              <a:gd name="connsiteX0" fmla="*/ 952 w 10000"/>
              <a:gd name="connsiteY0" fmla="*/ 601 h 10000"/>
              <a:gd name="connsiteX1" fmla="*/ 952 w 10000"/>
              <a:gd name="connsiteY1" fmla="*/ 1331 h 10000"/>
              <a:gd name="connsiteX2" fmla="*/ 952 w 10000"/>
              <a:gd name="connsiteY2" fmla="*/ 1930 h 10000"/>
              <a:gd name="connsiteX3" fmla="*/ 952 w 10000"/>
              <a:gd name="connsiteY3" fmla="*/ 2532 h 10000"/>
              <a:gd name="connsiteX4" fmla="*/ 952 w 10000"/>
              <a:gd name="connsiteY4" fmla="*/ 3135 h 10000"/>
              <a:gd name="connsiteX5" fmla="*/ 952 w 10000"/>
              <a:gd name="connsiteY5" fmla="*/ 3734 h 10000"/>
              <a:gd name="connsiteX6" fmla="*/ 952 w 10000"/>
              <a:gd name="connsiteY6" fmla="*/ 4183 h 10000"/>
              <a:gd name="connsiteX7" fmla="*/ 952 w 10000"/>
              <a:gd name="connsiteY7" fmla="*/ 4633 h 10000"/>
              <a:gd name="connsiteX8" fmla="*/ 952 w 10000"/>
              <a:gd name="connsiteY8" fmla="*/ 4913 h 10000"/>
              <a:gd name="connsiteX9" fmla="*/ 790 w 10000"/>
              <a:gd name="connsiteY9" fmla="*/ 5662 h 10000"/>
              <a:gd name="connsiteX10" fmla="*/ 790 w 10000"/>
              <a:gd name="connsiteY10" fmla="*/ 6267 h 10000"/>
              <a:gd name="connsiteX11" fmla="*/ 952 w 10000"/>
              <a:gd name="connsiteY11" fmla="*/ 6715 h 10000"/>
              <a:gd name="connsiteX12" fmla="*/ 952 w 10000"/>
              <a:gd name="connsiteY12" fmla="*/ 7166 h 10000"/>
              <a:gd name="connsiteX13" fmla="*/ 1115 w 10000"/>
              <a:gd name="connsiteY13" fmla="*/ 7616 h 10000"/>
              <a:gd name="connsiteX14" fmla="*/ 1278 w 10000"/>
              <a:gd name="connsiteY14" fmla="*/ 8067 h 10000"/>
              <a:gd name="connsiteX15" fmla="*/ 1440 w 10000"/>
              <a:gd name="connsiteY15" fmla="*/ 8348 h 10000"/>
              <a:gd name="connsiteX16" fmla="*/ 1764 w 10000"/>
              <a:gd name="connsiteY16" fmla="*/ 8499 h 10000"/>
              <a:gd name="connsiteX17" fmla="*/ 2088 w 10000"/>
              <a:gd name="connsiteY17" fmla="*/ 8649 h 10000"/>
              <a:gd name="connsiteX18" fmla="*/ 2575 w 10000"/>
              <a:gd name="connsiteY18" fmla="*/ 8798 h 10000"/>
              <a:gd name="connsiteX19" fmla="*/ 3224 w 10000"/>
              <a:gd name="connsiteY19" fmla="*/ 8950 h 10000"/>
              <a:gd name="connsiteX20" fmla="*/ 3873 w 10000"/>
              <a:gd name="connsiteY20" fmla="*/ 8950 h 10000"/>
              <a:gd name="connsiteX21" fmla="*/ 4502 w 10000"/>
              <a:gd name="connsiteY21" fmla="*/ 8950 h 10000"/>
              <a:gd name="connsiteX22" fmla="*/ 5151 w 10000"/>
              <a:gd name="connsiteY22" fmla="*/ 8950 h 10000"/>
              <a:gd name="connsiteX23" fmla="*/ 5639 w 10000"/>
              <a:gd name="connsiteY23" fmla="*/ 8950 h 10000"/>
              <a:gd name="connsiteX24" fmla="*/ 6125 w 10000"/>
              <a:gd name="connsiteY24" fmla="*/ 8798 h 10000"/>
              <a:gd name="connsiteX25" fmla="*/ 6938 w 10000"/>
              <a:gd name="connsiteY25" fmla="*/ 8649 h 10000"/>
              <a:gd name="connsiteX26" fmla="*/ 7586 w 10000"/>
              <a:gd name="connsiteY26" fmla="*/ 8499 h 10000"/>
              <a:gd name="connsiteX27" fmla="*/ 7749 w 10000"/>
              <a:gd name="connsiteY27" fmla="*/ 8348 h 10000"/>
              <a:gd name="connsiteX28" fmla="*/ 7911 w 10000"/>
              <a:gd name="connsiteY28" fmla="*/ 8218 h 10000"/>
              <a:gd name="connsiteX29" fmla="*/ 8072 w 10000"/>
              <a:gd name="connsiteY29" fmla="*/ 8067 h 10000"/>
              <a:gd name="connsiteX30" fmla="*/ 8236 w 10000"/>
              <a:gd name="connsiteY30" fmla="*/ 7917 h 10000"/>
              <a:gd name="connsiteX31" fmla="*/ 8377 w 10000"/>
              <a:gd name="connsiteY31" fmla="*/ 7315 h 10000"/>
              <a:gd name="connsiteX32" fmla="*/ 8539 w 10000"/>
              <a:gd name="connsiteY32" fmla="*/ 6715 h 10000"/>
              <a:gd name="connsiteX33" fmla="*/ 8701 w 10000"/>
              <a:gd name="connsiteY33" fmla="*/ 6416 h 10000"/>
              <a:gd name="connsiteX34" fmla="*/ 8701 w 10000"/>
              <a:gd name="connsiteY34" fmla="*/ 6118 h 10000"/>
              <a:gd name="connsiteX35" fmla="*/ 8701 w 10000"/>
              <a:gd name="connsiteY35" fmla="*/ 5815 h 10000"/>
              <a:gd name="connsiteX36" fmla="*/ 8701 w 10000"/>
              <a:gd name="connsiteY36" fmla="*/ 5662 h 10000"/>
              <a:gd name="connsiteX37" fmla="*/ 8863 w 10000"/>
              <a:gd name="connsiteY37" fmla="*/ 5515 h 10000"/>
              <a:gd name="connsiteX38" fmla="*/ 8863 w 10000"/>
              <a:gd name="connsiteY38" fmla="*/ 5364 h 10000"/>
              <a:gd name="connsiteX39" fmla="*/ 8863 w 10000"/>
              <a:gd name="connsiteY39" fmla="*/ 5364 h 10000"/>
              <a:gd name="connsiteX40" fmla="*/ 9026 w 10000"/>
              <a:gd name="connsiteY40" fmla="*/ 5364 h 10000"/>
              <a:gd name="connsiteX41" fmla="*/ 9188 w 10000"/>
              <a:gd name="connsiteY41" fmla="*/ 5364 h 10000"/>
              <a:gd name="connsiteX42" fmla="*/ 9188 w 10000"/>
              <a:gd name="connsiteY42" fmla="*/ 5515 h 10000"/>
              <a:gd name="connsiteX43" fmla="*/ 9351 w 10000"/>
              <a:gd name="connsiteY43" fmla="*/ 5662 h 10000"/>
              <a:gd name="connsiteX44" fmla="*/ 9351 w 10000"/>
              <a:gd name="connsiteY44" fmla="*/ 5968 h 10000"/>
              <a:gd name="connsiteX45" fmla="*/ 9351 w 10000"/>
              <a:gd name="connsiteY45" fmla="*/ 6118 h 10000"/>
              <a:gd name="connsiteX46" fmla="*/ 9351 w 10000"/>
              <a:gd name="connsiteY46" fmla="*/ 6416 h 10000"/>
              <a:gd name="connsiteX47" fmla="*/ 9513 w 10000"/>
              <a:gd name="connsiteY47" fmla="*/ 7016 h 10000"/>
              <a:gd name="connsiteX48" fmla="*/ 9513 w 10000"/>
              <a:gd name="connsiteY48" fmla="*/ 7466 h 10000"/>
              <a:gd name="connsiteX49" fmla="*/ 9675 w 10000"/>
              <a:gd name="connsiteY49" fmla="*/ 7917 h 10000"/>
              <a:gd name="connsiteX50" fmla="*/ 9837 w 10000"/>
              <a:gd name="connsiteY50" fmla="*/ 8218 h 10000"/>
              <a:gd name="connsiteX51" fmla="*/ 10000 w 10000"/>
              <a:gd name="connsiteY51" fmla="*/ 8499 h 10000"/>
              <a:gd name="connsiteX52" fmla="*/ 10000 w 10000"/>
              <a:gd name="connsiteY52" fmla="*/ 8798 h 10000"/>
              <a:gd name="connsiteX53" fmla="*/ 9837 w 10000"/>
              <a:gd name="connsiteY53" fmla="*/ 9101 h 10000"/>
              <a:gd name="connsiteX54" fmla="*/ 9513 w 10000"/>
              <a:gd name="connsiteY54" fmla="*/ 9249 h 10000"/>
              <a:gd name="connsiteX55" fmla="*/ 9188 w 10000"/>
              <a:gd name="connsiteY55" fmla="*/ 9398 h 10000"/>
              <a:gd name="connsiteX56" fmla="*/ 8701 w 10000"/>
              <a:gd name="connsiteY56" fmla="*/ 9552 h 10000"/>
              <a:gd name="connsiteX57" fmla="*/ 8236 w 10000"/>
              <a:gd name="connsiteY57" fmla="*/ 9702 h 10000"/>
              <a:gd name="connsiteX58" fmla="*/ 7749 w 10000"/>
              <a:gd name="connsiteY58" fmla="*/ 9851 h 10000"/>
              <a:gd name="connsiteX59" fmla="*/ 7098 w 10000"/>
              <a:gd name="connsiteY59" fmla="*/ 985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51 h 10000"/>
              <a:gd name="connsiteX65" fmla="*/ 2250 w 10000"/>
              <a:gd name="connsiteY65" fmla="*/ 9851 h 10000"/>
              <a:gd name="connsiteX66" fmla="*/ 1764 w 10000"/>
              <a:gd name="connsiteY66" fmla="*/ 9702 h 10000"/>
              <a:gd name="connsiteX67" fmla="*/ 1278 w 10000"/>
              <a:gd name="connsiteY67" fmla="*/ 9398 h 10000"/>
              <a:gd name="connsiteX68" fmla="*/ 790 w 10000"/>
              <a:gd name="connsiteY68" fmla="*/ 9249 h 10000"/>
              <a:gd name="connsiteX69" fmla="*/ 486 w 10000"/>
              <a:gd name="connsiteY69" fmla="*/ 8950 h 10000"/>
              <a:gd name="connsiteX70" fmla="*/ 323 w 10000"/>
              <a:gd name="connsiteY70" fmla="*/ 8499 h 10000"/>
              <a:gd name="connsiteX71" fmla="*/ 161 w 10000"/>
              <a:gd name="connsiteY71" fmla="*/ 8067 h 10000"/>
              <a:gd name="connsiteX72" fmla="*/ 0 w 10000"/>
              <a:gd name="connsiteY72" fmla="*/ 7466 h 10000"/>
              <a:gd name="connsiteX73" fmla="*/ 0 w 10000"/>
              <a:gd name="connsiteY73" fmla="*/ 6868 h 10000"/>
              <a:gd name="connsiteX74" fmla="*/ 0 w 10000"/>
              <a:gd name="connsiteY74" fmla="*/ 6118 h 10000"/>
              <a:gd name="connsiteX75" fmla="*/ 0 w 10000"/>
              <a:gd name="connsiteY75" fmla="*/ 5217 h 10000"/>
              <a:gd name="connsiteX76" fmla="*/ 0 w 10000"/>
              <a:gd name="connsiteY76" fmla="*/ 4183 h 10000"/>
              <a:gd name="connsiteX77" fmla="*/ 0 w 10000"/>
              <a:gd name="connsiteY77" fmla="*/ 3585 h 10000"/>
              <a:gd name="connsiteX78" fmla="*/ 0 w 10000"/>
              <a:gd name="connsiteY78" fmla="*/ 2981 h 10000"/>
              <a:gd name="connsiteX79" fmla="*/ 0 w 10000"/>
              <a:gd name="connsiteY79" fmla="*/ 2385 h 10000"/>
              <a:gd name="connsiteX80" fmla="*/ 0 w 10000"/>
              <a:gd name="connsiteY80" fmla="*/ 1782 h 10000"/>
              <a:gd name="connsiteX81" fmla="*/ 0 w 10000"/>
              <a:gd name="connsiteY81" fmla="*/ 1048 h 10000"/>
              <a:gd name="connsiteX82" fmla="*/ 0 w 10000"/>
              <a:gd name="connsiteY82" fmla="*/ 450 h 10000"/>
              <a:gd name="connsiteX83" fmla="*/ 0 w 10000"/>
              <a:gd name="connsiteY83" fmla="*/ 0 h 10000"/>
              <a:gd name="connsiteX84" fmla="*/ 952 w 10000"/>
              <a:gd name="connsiteY84" fmla="*/ 601 h 10000"/>
              <a:gd name="connsiteX0" fmla="*/ 952 w 10000"/>
              <a:gd name="connsiteY0" fmla="*/ 151 h 9550"/>
              <a:gd name="connsiteX1" fmla="*/ 952 w 10000"/>
              <a:gd name="connsiteY1" fmla="*/ 881 h 9550"/>
              <a:gd name="connsiteX2" fmla="*/ 952 w 10000"/>
              <a:gd name="connsiteY2" fmla="*/ 1480 h 9550"/>
              <a:gd name="connsiteX3" fmla="*/ 952 w 10000"/>
              <a:gd name="connsiteY3" fmla="*/ 2082 h 9550"/>
              <a:gd name="connsiteX4" fmla="*/ 952 w 10000"/>
              <a:gd name="connsiteY4" fmla="*/ 2685 h 9550"/>
              <a:gd name="connsiteX5" fmla="*/ 952 w 10000"/>
              <a:gd name="connsiteY5" fmla="*/ 3284 h 9550"/>
              <a:gd name="connsiteX6" fmla="*/ 952 w 10000"/>
              <a:gd name="connsiteY6" fmla="*/ 3733 h 9550"/>
              <a:gd name="connsiteX7" fmla="*/ 952 w 10000"/>
              <a:gd name="connsiteY7" fmla="*/ 4183 h 9550"/>
              <a:gd name="connsiteX8" fmla="*/ 952 w 10000"/>
              <a:gd name="connsiteY8" fmla="*/ 4463 h 9550"/>
              <a:gd name="connsiteX9" fmla="*/ 790 w 10000"/>
              <a:gd name="connsiteY9" fmla="*/ 5212 h 9550"/>
              <a:gd name="connsiteX10" fmla="*/ 790 w 10000"/>
              <a:gd name="connsiteY10" fmla="*/ 5817 h 9550"/>
              <a:gd name="connsiteX11" fmla="*/ 952 w 10000"/>
              <a:gd name="connsiteY11" fmla="*/ 6265 h 9550"/>
              <a:gd name="connsiteX12" fmla="*/ 952 w 10000"/>
              <a:gd name="connsiteY12" fmla="*/ 6716 h 9550"/>
              <a:gd name="connsiteX13" fmla="*/ 1115 w 10000"/>
              <a:gd name="connsiteY13" fmla="*/ 7166 h 9550"/>
              <a:gd name="connsiteX14" fmla="*/ 1278 w 10000"/>
              <a:gd name="connsiteY14" fmla="*/ 7617 h 9550"/>
              <a:gd name="connsiteX15" fmla="*/ 1440 w 10000"/>
              <a:gd name="connsiteY15" fmla="*/ 7898 h 9550"/>
              <a:gd name="connsiteX16" fmla="*/ 1764 w 10000"/>
              <a:gd name="connsiteY16" fmla="*/ 8049 h 9550"/>
              <a:gd name="connsiteX17" fmla="*/ 2088 w 10000"/>
              <a:gd name="connsiteY17" fmla="*/ 8199 h 9550"/>
              <a:gd name="connsiteX18" fmla="*/ 2575 w 10000"/>
              <a:gd name="connsiteY18" fmla="*/ 8348 h 9550"/>
              <a:gd name="connsiteX19" fmla="*/ 3224 w 10000"/>
              <a:gd name="connsiteY19" fmla="*/ 8500 h 9550"/>
              <a:gd name="connsiteX20" fmla="*/ 3873 w 10000"/>
              <a:gd name="connsiteY20" fmla="*/ 8500 h 9550"/>
              <a:gd name="connsiteX21" fmla="*/ 4502 w 10000"/>
              <a:gd name="connsiteY21" fmla="*/ 8500 h 9550"/>
              <a:gd name="connsiteX22" fmla="*/ 5151 w 10000"/>
              <a:gd name="connsiteY22" fmla="*/ 8500 h 9550"/>
              <a:gd name="connsiteX23" fmla="*/ 5639 w 10000"/>
              <a:gd name="connsiteY23" fmla="*/ 8500 h 9550"/>
              <a:gd name="connsiteX24" fmla="*/ 6125 w 10000"/>
              <a:gd name="connsiteY24" fmla="*/ 8348 h 9550"/>
              <a:gd name="connsiteX25" fmla="*/ 6938 w 10000"/>
              <a:gd name="connsiteY25" fmla="*/ 8199 h 9550"/>
              <a:gd name="connsiteX26" fmla="*/ 7586 w 10000"/>
              <a:gd name="connsiteY26" fmla="*/ 8049 h 9550"/>
              <a:gd name="connsiteX27" fmla="*/ 7749 w 10000"/>
              <a:gd name="connsiteY27" fmla="*/ 7898 h 9550"/>
              <a:gd name="connsiteX28" fmla="*/ 7911 w 10000"/>
              <a:gd name="connsiteY28" fmla="*/ 7768 h 9550"/>
              <a:gd name="connsiteX29" fmla="*/ 8072 w 10000"/>
              <a:gd name="connsiteY29" fmla="*/ 7617 h 9550"/>
              <a:gd name="connsiteX30" fmla="*/ 8236 w 10000"/>
              <a:gd name="connsiteY30" fmla="*/ 7467 h 9550"/>
              <a:gd name="connsiteX31" fmla="*/ 8377 w 10000"/>
              <a:gd name="connsiteY31" fmla="*/ 6865 h 9550"/>
              <a:gd name="connsiteX32" fmla="*/ 8539 w 10000"/>
              <a:gd name="connsiteY32" fmla="*/ 6265 h 9550"/>
              <a:gd name="connsiteX33" fmla="*/ 8701 w 10000"/>
              <a:gd name="connsiteY33" fmla="*/ 5966 h 9550"/>
              <a:gd name="connsiteX34" fmla="*/ 8701 w 10000"/>
              <a:gd name="connsiteY34" fmla="*/ 5668 h 9550"/>
              <a:gd name="connsiteX35" fmla="*/ 8701 w 10000"/>
              <a:gd name="connsiteY35" fmla="*/ 5365 h 9550"/>
              <a:gd name="connsiteX36" fmla="*/ 8701 w 10000"/>
              <a:gd name="connsiteY36" fmla="*/ 5212 h 9550"/>
              <a:gd name="connsiteX37" fmla="*/ 8863 w 10000"/>
              <a:gd name="connsiteY37" fmla="*/ 5065 h 9550"/>
              <a:gd name="connsiteX38" fmla="*/ 8863 w 10000"/>
              <a:gd name="connsiteY38" fmla="*/ 4914 h 9550"/>
              <a:gd name="connsiteX39" fmla="*/ 8863 w 10000"/>
              <a:gd name="connsiteY39" fmla="*/ 4914 h 9550"/>
              <a:gd name="connsiteX40" fmla="*/ 9026 w 10000"/>
              <a:gd name="connsiteY40" fmla="*/ 4914 h 9550"/>
              <a:gd name="connsiteX41" fmla="*/ 9188 w 10000"/>
              <a:gd name="connsiteY41" fmla="*/ 4914 h 9550"/>
              <a:gd name="connsiteX42" fmla="*/ 9188 w 10000"/>
              <a:gd name="connsiteY42" fmla="*/ 5065 h 9550"/>
              <a:gd name="connsiteX43" fmla="*/ 9351 w 10000"/>
              <a:gd name="connsiteY43" fmla="*/ 5212 h 9550"/>
              <a:gd name="connsiteX44" fmla="*/ 9351 w 10000"/>
              <a:gd name="connsiteY44" fmla="*/ 5518 h 9550"/>
              <a:gd name="connsiteX45" fmla="*/ 9351 w 10000"/>
              <a:gd name="connsiteY45" fmla="*/ 5668 h 9550"/>
              <a:gd name="connsiteX46" fmla="*/ 9351 w 10000"/>
              <a:gd name="connsiteY46" fmla="*/ 5966 h 9550"/>
              <a:gd name="connsiteX47" fmla="*/ 9513 w 10000"/>
              <a:gd name="connsiteY47" fmla="*/ 6566 h 9550"/>
              <a:gd name="connsiteX48" fmla="*/ 9513 w 10000"/>
              <a:gd name="connsiteY48" fmla="*/ 7016 h 9550"/>
              <a:gd name="connsiteX49" fmla="*/ 9675 w 10000"/>
              <a:gd name="connsiteY49" fmla="*/ 7467 h 9550"/>
              <a:gd name="connsiteX50" fmla="*/ 9837 w 10000"/>
              <a:gd name="connsiteY50" fmla="*/ 7768 h 9550"/>
              <a:gd name="connsiteX51" fmla="*/ 10000 w 10000"/>
              <a:gd name="connsiteY51" fmla="*/ 8049 h 9550"/>
              <a:gd name="connsiteX52" fmla="*/ 10000 w 10000"/>
              <a:gd name="connsiteY52" fmla="*/ 8348 h 9550"/>
              <a:gd name="connsiteX53" fmla="*/ 9837 w 10000"/>
              <a:gd name="connsiteY53" fmla="*/ 8651 h 9550"/>
              <a:gd name="connsiteX54" fmla="*/ 9513 w 10000"/>
              <a:gd name="connsiteY54" fmla="*/ 8799 h 9550"/>
              <a:gd name="connsiteX55" fmla="*/ 9188 w 10000"/>
              <a:gd name="connsiteY55" fmla="*/ 8948 h 9550"/>
              <a:gd name="connsiteX56" fmla="*/ 8701 w 10000"/>
              <a:gd name="connsiteY56" fmla="*/ 9102 h 9550"/>
              <a:gd name="connsiteX57" fmla="*/ 8236 w 10000"/>
              <a:gd name="connsiteY57" fmla="*/ 9252 h 9550"/>
              <a:gd name="connsiteX58" fmla="*/ 7749 w 10000"/>
              <a:gd name="connsiteY58" fmla="*/ 9401 h 9550"/>
              <a:gd name="connsiteX59" fmla="*/ 7098 w 10000"/>
              <a:gd name="connsiteY59" fmla="*/ 9401 h 9550"/>
              <a:gd name="connsiteX60" fmla="*/ 6287 w 10000"/>
              <a:gd name="connsiteY60" fmla="*/ 9550 h 9550"/>
              <a:gd name="connsiteX61" fmla="*/ 5475 w 10000"/>
              <a:gd name="connsiteY61" fmla="*/ 9550 h 9550"/>
              <a:gd name="connsiteX62" fmla="*/ 4502 w 10000"/>
              <a:gd name="connsiteY62" fmla="*/ 9550 h 9550"/>
              <a:gd name="connsiteX63" fmla="*/ 3711 w 10000"/>
              <a:gd name="connsiteY63" fmla="*/ 9550 h 9550"/>
              <a:gd name="connsiteX64" fmla="*/ 2899 w 10000"/>
              <a:gd name="connsiteY64" fmla="*/ 9401 h 9550"/>
              <a:gd name="connsiteX65" fmla="*/ 2250 w 10000"/>
              <a:gd name="connsiteY65" fmla="*/ 9401 h 9550"/>
              <a:gd name="connsiteX66" fmla="*/ 1764 w 10000"/>
              <a:gd name="connsiteY66" fmla="*/ 9252 h 9550"/>
              <a:gd name="connsiteX67" fmla="*/ 1278 w 10000"/>
              <a:gd name="connsiteY67" fmla="*/ 8948 h 9550"/>
              <a:gd name="connsiteX68" fmla="*/ 790 w 10000"/>
              <a:gd name="connsiteY68" fmla="*/ 8799 h 9550"/>
              <a:gd name="connsiteX69" fmla="*/ 486 w 10000"/>
              <a:gd name="connsiteY69" fmla="*/ 8500 h 9550"/>
              <a:gd name="connsiteX70" fmla="*/ 323 w 10000"/>
              <a:gd name="connsiteY70" fmla="*/ 8049 h 9550"/>
              <a:gd name="connsiteX71" fmla="*/ 161 w 10000"/>
              <a:gd name="connsiteY71" fmla="*/ 7617 h 9550"/>
              <a:gd name="connsiteX72" fmla="*/ 0 w 10000"/>
              <a:gd name="connsiteY72" fmla="*/ 7016 h 9550"/>
              <a:gd name="connsiteX73" fmla="*/ 0 w 10000"/>
              <a:gd name="connsiteY73" fmla="*/ 6418 h 9550"/>
              <a:gd name="connsiteX74" fmla="*/ 0 w 10000"/>
              <a:gd name="connsiteY74" fmla="*/ 5668 h 9550"/>
              <a:gd name="connsiteX75" fmla="*/ 0 w 10000"/>
              <a:gd name="connsiteY75" fmla="*/ 4767 h 9550"/>
              <a:gd name="connsiteX76" fmla="*/ 0 w 10000"/>
              <a:gd name="connsiteY76" fmla="*/ 3733 h 9550"/>
              <a:gd name="connsiteX77" fmla="*/ 0 w 10000"/>
              <a:gd name="connsiteY77" fmla="*/ 3135 h 9550"/>
              <a:gd name="connsiteX78" fmla="*/ 0 w 10000"/>
              <a:gd name="connsiteY78" fmla="*/ 2531 h 9550"/>
              <a:gd name="connsiteX79" fmla="*/ 0 w 10000"/>
              <a:gd name="connsiteY79" fmla="*/ 1935 h 9550"/>
              <a:gd name="connsiteX80" fmla="*/ 0 w 10000"/>
              <a:gd name="connsiteY80" fmla="*/ 1332 h 9550"/>
              <a:gd name="connsiteX81" fmla="*/ 0 w 10000"/>
              <a:gd name="connsiteY81" fmla="*/ 598 h 9550"/>
              <a:gd name="connsiteX82" fmla="*/ 0 w 10000"/>
              <a:gd name="connsiteY82" fmla="*/ 0 h 9550"/>
              <a:gd name="connsiteX83" fmla="*/ 952 w 10000"/>
              <a:gd name="connsiteY83" fmla="*/ 151 h 9550"/>
              <a:gd name="connsiteX0" fmla="*/ 952 w 10000"/>
              <a:gd name="connsiteY0" fmla="*/ 0 h 9842"/>
              <a:gd name="connsiteX1" fmla="*/ 952 w 10000"/>
              <a:gd name="connsiteY1" fmla="*/ 765 h 9842"/>
              <a:gd name="connsiteX2" fmla="*/ 952 w 10000"/>
              <a:gd name="connsiteY2" fmla="*/ 1392 h 9842"/>
              <a:gd name="connsiteX3" fmla="*/ 952 w 10000"/>
              <a:gd name="connsiteY3" fmla="*/ 2022 h 9842"/>
              <a:gd name="connsiteX4" fmla="*/ 952 w 10000"/>
              <a:gd name="connsiteY4" fmla="*/ 2654 h 9842"/>
              <a:gd name="connsiteX5" fmla="*/ 952 w 10000"/>
              <a:gd name="connsiteY5" fmla="*/ 3281 h 9842"/>
              <a:gd name="connsiteX6" fmla="*/ 952 w 10000"/>
              <a:gd name="connsiteY6" fmla="*/ 3751 h 9842"/>
              <a:gd name="connsiteX7" fmla="*/ 952 w 10000"/>
              <a:gd name="connsiteY7" fmla="*/ 4222 h 9842"/>
              <a:gd name="connsiteX8" fmla="*/ 952 w 10000"/>
              <a:gd name="connsiteY8" fmla="*/ 4515 h 9842"/>
              <a:gd name="connsiteX9" fmla="*/ 790 w 10000"/>
              <a:gd name="connsiteY9" fmla="*/ 5300 h 9842"/>
              <a:gd name="connsiteX10" fmla="*/ 790 w 10000"/>
              <a:gd name="connsiteY10" fmla="*/ 5933 h 9842"/>
              <a:gd name="connsiteX11" fmla="*/ 952 w 10000"/>
              <a:gd name="connsiteY11" fmla="*/ 6402 h 9842"/>
              <a:gd name="connsiteX12" fmla="*/ 952 w 10000"/>
              <a:gd name="connsiteY12" fmla="*/ 6874 h 9842"/>
              <a:gd name="connsiteX13" fmla="*/ 1115 w 10000"/>
              <a:gd name="connsiteY13" fmla="*/ 7346 h 9842"/>
              <a:gd name="connsiteX14" fmla="*/ 1278 w 10000"/>
              <a:gd name="connsiteY14" fmla="*/ 7818 h 9842"/>
              <a:gd name="connsiteX15" fmla="*/ 1440 w 10000"/>
              <a:gd name="connsiteY15" fmla="*/ 8112 h 9842"/>
              <a:gd name="connsiteX16" fmla="*/ 1764 w 10000"/>
              <a:gd name="connsiteY16" fmla="*/ 8270 h 9842"/>
              <a:gd name="connsiteX17" fmla="*/ 2088 w 10000"/>
              <a:gd name="connsiteY17" fmla="*/ 8427 h 9842"/>
              <a:gd name="connsiteX18" fmla="*/ 2575 w 10000"/>
              <a:gd name="connsiteY18" fmla="*/ 8583 h 9842"/>
              <a:gd name="connsiteX19" fmla="*/ 3224 w 10000"/>
              <a:gd name="connsiteY19" fmla="*/ 8743 h 9842"/>
              <a:gd name="connsiteX20" fmla="*/ 3873 w 10000"/>
              <a:gd name="connsiteY20" fmla="*/ 8743 h 9842"/>
              <a:gd name="connsiteX21" fmla="*/ 4502 w 10000"/>
              <a:gd name="connsiteY21" fmla="*/ 8743 h 9842"/>
              <a:gd name="connsiteX22" fmla="*/ 5151 w 10000"/>
              <a:gd name="connsiteY22" fmla="*/ 8743 h 9842"/>
              <a:gd name="connsiteX23" fmla="*/ 5639 w 10000"/>
              <a:gd name="connsiteY23" fmla="*/ 8743 h 9842"/>
              <a:gd name="connsiteX24" fmla="*/ 6125 w 10000"/>
              <a:gd name="connsiteY24" fmla="*/ 8583 h 9842"/>
              <a:gd name="connsiteX25" fmla="*/ 6938 w 10000"/>
              <a:gd name="connsiteY25" fmla="*/ 8427 h 9842"/>
              <a:gd name="connsiteX26" fmla="*/ 7586 w 10000"/>
              <a:gd name="connsiteY26" fmla="*/ 8270 h 9842"/>
              <a:gd name="connsiteX27" fmla="*/ 7749 w 10000"/>
              <a:gd name="connsiteY27" fmla="*/ 8112 h 9842"/>
              <a:gd name="connsiteX28" fmla="*/ 7911 w 10000"/>
              <a:gd name="connsiteY28" fmla="*/ 7976 h 9842"/>
              <a:gd name="connsiteX29" fmla="*/ 8072 w 10000"/>
              <a:gd name="connsiteY29" fmla="*/ 7818 h 9842"/>
              <a:gd name="connsiteX30" fmla="*/ 8236 w 10000"/>
              <a:gd name="connsiteY30" fmla="*/ 7661 h 9842"/>
              <a:gd name="connsiteX31" fmla="*/ 8377 w 10000"/>
              <a:gd name="connsiteY31" fmla="*/ 7030 h 9842"/>
              <a:gd name="connsiteX32" fmla="*/ 8539 w 10000"/>
              <a:gd name="connsiteY32" fmla="*/ 6402 h 9842"/>
              <a:gd name="connsiteX33" fmla="*/ 8701 w 10000"/>
              <a:gd name="connsiteY33" fmla="*/ 6089 h 9842"/>
              <a:gd name="connsiteX34" fmla="*/ 8701 w 10000"/>
              <a:gd name="connsiteY34" fmla="*/ 5777 h 9842"/>
              <a:gd name="connsiteX35" fmla="*/ 8701 w 10000"/>
              <a:gd name="connsiteY35" fmla="*/ 5460 h 9842"/>
              <a:gd name="connsiteX36" fmla="*/ 8701 w 10000"/>
              <a:gd name="connsiteY36" fmla="*/ 5300 h 9842"/>
              <a:gd name="connsiteX37" fmla="*/ 8863 w 10000"/>
              <a:gd name="connsiteY37" fmla="*/ 5146 h 9842"/>
              <a:gd name="connsiteX38" fmla="*/ 8863 w 10000"/>
              <a:gd name="connsiteY38" fmla="*/ 4988 h 9842"/>
              <a:gd name="connsiteX39" fmla="*/ 8863 w 10000"/>
              <a:gd name="connsiteY39" fmla="*/ 4988 h 9842"/>
              <a:gd name="connsiteX40" fmla="*/ 9026 w 10000"/>
              <a:gd name="connsiteY40" fmla="*/ 4988 h 9842"/>
              <a:gd name="connsiteX41" fmla="*/ 9188 w 10000"/>
              <a:gd name="connsiteY41" fmla="*/ 4988 h 9842"/>
              <a:gd name="connsiteX42" fmla="*/ 9188 w 10000"/>
              <a:gd name="connsiteY42" fmla="*/ 5146 h 9842"/>
              <a:gd name="connsiteX43" fmla="*/ 9351 w 10000"/>
              <a:gd name="connsiteY43" fmla="*/ 5300 h 9842"/>
              <a:gd name="connsiteX44" fmla="*/ 9351 w 10000"/>
              <a:gd name="connsiteY44" fmla="*/ 5620 h 9842"/>
              <a:gd name="connsiteX45" fmla="*/ 9351 w 10000"/>
              <a:gd name="connsiteY45" fmla="*/ 5777 h 9842"/>
              <a:gd name="connsiteX46" fmla="*/ 9351 w 10000"/>
              <a:gd name="connsiteY46" fmla="*/ 6089 h 9842"/>
              <a:gd name="connsiteX47" fmla="*/ 9513 w 10000"/>
              <a:gd name="connsiteY47" fmla="*/ 6717 h 9842"/>
              <a:gd name="connsiteX48" fmla="*/ 9513 w 10000"/>
              <a:gd name="connsiteY48" fmla="*/ 7189 h 9842"/>
              <a:gd name="connsiteX49" fmla="*/ 9675 w 10000"/>
              <a:gd name="connsiteY49" fmla="*/ 7661 h 9842"/>
              <a:gd name="connsiteX50" fmla="*/ 9837 w 10000"/>
              <a:gd name="connsiteY50" fmla="*/ 7976 h 9842"/>
              <a:gd name="connsiteX51" fmla="*/ 10000 w 10000"/>
              <a:gd name="connsiteY51" fmla="*/ 8270 h 9842"/>
              <a:gd name="connsiteX52" fmla="*/ 10000 w 10000"/>
              <a:gd name="connsiteY52" fmla="*/ 8583 h 9842"/>
              <a:gd name="connsiteX53" fmla="*/ 9837 w 10000"/>
              <a:gd name="connsiteY53" fmla="*/ 8901 h 9842"/>
              <a:gd name="connsiteX54" fmla="*/ 9513 w 10000"/>
              <a:gd name="connsiteY54" fmla="*/ 9056 h 9842"/>
              <a:gd name="connsiteX55" fmla="*/ 9188 w 10000"/>
              <a:gd name="connsiteY55" fmla="*/ 9212 h 9842"/>
              <a:gd name="connsiteX56" fmla="*/ 8701 w 10000"/>
              <a:gd name="connsiteY56" fmla="*/ 9373 h 9842"/>
              <a:gd name="connsiteX57" fmla="*/ 8236 w 10000"/>
              <a:gd name="connsiteY57" fmla="*/ 9530 h 9842"/>
              <a:gd name="connsiteX58" fmla="*/ 7749 w 10000"/>
              <a:gd name="connsiteY58" fmla="*/ 9686 h 9842"/>
              <a:gd name="connsiteX59" fmla="*/ 7098 w 10000"/>
              <a:gd name="connsiteY59" fmla="*/ 9686 h 9842"/>
              <a:gd name="connsiteX60" fmla="*/ 6287 w 10000"/>
              <a:gd name="connsiteY60" fmla="*/ 9842 h 9842"/>
              <a:gd name="connsiteX61" fmla="*/ 5475 w 10000"/>
              <a:gd name="connsiteY61" fmla="*/ 9842 h 9842"/>
              <a:gd name="connsiteX62" fmla="*/ 4502 w 10000"/>
              <a:gd name="connsiteY62" fmla="*/ 9842 h 9842"/>
              <a:gd name="connsiteX63" fmla="*/ 3711 w 10000"/>
              <a:gd name="connsiteY63" fmla="*/ 9842 h 9842"/>
              <a:gd name="connsiteX64" fmla="*/ 2899 w 10000"/>
              <a:gd name="connsiteY64" fmla="*/ 9686 h 9842"/>
              <a:gd name="connsiteX65" fmla="*/ 2250 w 10000"/>
              <a:gd name="connsiteY65" fmla="*/ 9686 h 9842"/>
              <a:gd name="connsiteX66" fmla="*/ 1764 w 10000"/>
              <a:gd name="connsiteY66" fmla="*/ 9530 h 9842"/>
              <a:gd name="connsiteX67" fmla="*/ 1278 w 10000"/>
              <a:gd name="connsiteY67" fmla="*/ 9212 h 9842"/>
              <a:gd name="connsiteX68" fmla="*/ 790 w 10000"/>
              <a:gd name="connsiteY68" fmla="*/ 9056 h 9842"/>
              <a:gd name="connsiteX69" fmla="*/ 486 w 10000"/>
              <a:gd name="connsiteY69" fmla="*/ 8743 h 9842"/>
              <a:gd name="connsiteX70" fmla="*/ 323 w 10000"/>
              <a:gd name="connsiteY70" fmla="*/ 8270 h 9842"/>
              <a:gd name="connsiteX71" fmla="*/ 161 w 10000"/>
              <a:gd name="connsiteY71" fmla="*/ 7818 h 9842"/>
              <a:gd name="connsiteX72" fmla="*/ 0 w 10000"/>
              <a:gd name="connsiteY72" fmla="*/ 7189 h 9842"/>
              <a:gd name="connsiteX73" fmla="*/ 0 w 10000"/>
              <a:gd name="connsiteY73" fmla="*/ 6562 h 9842"/>
              <a:gd name="connsiteX74" fmla="*/ 0 w 10000"/>
              <a:gd name="connsiteY74" fmla="*/ 5777 h 9842"/>
              <a:gd name="connsiteX75" fmla="*/ 0 w 10000"/>
              <a:gd name="connsiteY75" fmla="*/ 4834 h 9842"/>
              <a:gd name="connsiteX76" fmla="*/ 0 w 10000"/>
              <a:gd name="connsiteY76" fmla="*/ 3751 h 9842"/>
              <a:gd name="connsiteX77" fmla="*/ 0 w 10000"/>
              <a:gd name="connsiteY77" fmla="*/ 3125 h 9842"/>
              <a:gd name="connsiteX78" fmla="*/ 0 w 10000"/>
              <a:gd name="connsiteY78" fmla="*/ 2492 h 9842"/>
              <a:gd name="connsiteX79" fmla="*/ 0 w 10000"/>
              <a:gd name="connsiteY79" fmla="*/ 1868 h 9842"/>
              <a:gd name="connsiteX80" fmla="*/ 0 w 10000"/>
              <a:gd name="connsiteY80" fmla="*/ 1237 h 9842"/>
              <a:gd name="connsiteX81" fmla="*/ 0 w 10000"/>
              <a:gd name="connsiteY81" fmla="*/ 468 h 9842"/>
              <a:gd name="connsiteX82" fmla="*/ 952 w 10000"/>
              <a:gd name="connsiteY82" fmla="*/ 0 h 9842"/>
              <a:gd name="connsiteX0" fmla="*/ 952 w 10000"/>
              <a:gd name="connsiteY0" fmla="*/ 0 h 10000"/>
              <a:gd name="connsiteX1" fmla="*/ 952 w 10000"/>
              <a:gd name="connsiteY1" fmla="*/ 777 h 10000"/>
              <a:gd name="connsiteX2" fmla="*/ 952 w 10000"/>
              <a:gd name="connsiteY2" fmla="*/ 1414 h 10000"/>
              <a:gd name="connsiteX3" fmla="*/ 952 w 10000"/>
              <a:gd name="connsiteY3" fmla="*/ 2054 h 10000"/>
              <a:gd name="connsiteX4" fmla="*/ 952 w 10000"/>
              <a:gd name="connsiteY4" fmla="*/ 2697 h 10000"/>
              <a:gd name="connsiteX5" fmla="*/ 952 w 10000"/>
              <a:gd name="connsiteY5" fmla="*/ 3334 h 10000"/>
              <a:gd name="connsiteX6" fmla="*/ 952 w 10000"/>
              <a:gd name="connsiteY6" fmla="*/ 3811 h 10000"/>
              <a:gd name="connsiteX7" fmla="*/ 952 w 10000"/>
              <a:gd name="connsiteY7" fmla="*/ 4290 h 10000"/>
              <a:gd name="connsiteX8" fmla="*/ 952 w 10000"/>
              <a:gd name="connsiteY8" fmla="*/ 4587 h 10000"/>
              <a:gd name="connsiteX9" fmla="*/ 790 w 10000"/>
              <a:gd name="connsiteY9" fmla="*/ 5385 h 10000"/>
              <a:gd name="connsiteX10" fmla="*/ 790 w 10000"/>
              <a:gd name="connsiteY10" fmla="*/ 6028 h 10000"/>
              <a:gd name="connsiteX11" fmla="*/ 952 w 10000"/>
              <a:gd name="connsiteY11" fmla="*/ 6505 h 10000"/>
              <a:gd name="connsiteX12" fmla="*/ 952 w 10000"/>
              <a:gd name="connsiteY12" fmla="*/ 6984 h 10000"/>
              <a:gd name="connsiteX13" fmla="*/ 1115 w 10000"/>
              <a:gd name="connsiteY13" fmla="*/ 7464 h 10000"/>
              <a:gd name="connsiteX14" fmla="*/ 1278 w 10000"/>
              <a:gd name="connsiteY14" fmla="*/ 7944 h 10000"/>
              <a:gd name="connsiteX15" fmla="*/ 1440 w 10000"/>
              <a:gd name="connsiteY15" fmla="*/ 8242 h 10000"/>
              <a:gd name="connsiteX16" fmla="*/ 1764 w 10000"/>
              <a:gd name="connsiteY16" fmla="*/ 8403 h 10000"/>
              <a:gd name="connsiteX17" fmla="*/ 2088 w 10000"/>
              <a:gd name="connsiteY17" fmla="*/ 8562 h 10000"/>
              <a:gd name="connsiteX18" fmla="*/ 2575 w 10000"/>
              <a:gd name="connsiteY18" fmla="*/ 8721 h 10000"/>
              <a:gd name="connsiteX19" fmla="*/ 3224 w 10000"/>
              <a:gd name="connsiteY19" fmla="*/ 8883 h 10000"/>
              <a:gd name="connsiteX20" fmla="*/ 3873 w 10000"/>
              <a:gd name="connsiteY20" fmla="*/ 8883 h 10000"/>
              <a:gd name="connsiteX21" fmla="*/ 4502 w 10000"/>
              <a:gd name="connsiteY21" fmla="*/ 8883 h 10000"/>
              <a:gd name="connsiteX22" fmla="*/ 5151 w 10000"/>
              <a:gd name="connsiteY22" fmla="*/ 8883 h 10000"/>
              <a:gd name="connsiteX23" fmla="*/ 5639 w 10000"/>
              <a:gd name="connsiteY23" fmla="*/ 8883 h 10000"/>
              <a:gd name="connsiteX24" fmla="*/ 6125 w 10000"/>
              <a:gd name="connsiteY24" fmla="*/ 8721 h 10000"/>
              <a:gd name="connsiteX25" fmla="*/ 6938 w 10000"/>
              <a:gd name="connsiteY25" fmla="*/ 8562 h 10000"/>
              <a:gd name="connsiteX26" fmla="*/ 7586 w 10000"/>
              <a:gd name="connsiteY26" fmla="*/ 8403 h 10000"/>
              <a:gd name="connsiteX27" fmla="*/ 7749 w 10000"/>
              <a:gd name="connsiteY27" fmla="*/ 8242 h 10000"/>
              <a:gd name="connsiteX28" fmla="*/ 7911 w 10000"/>
              <a:gd name="connsiteY28" fmla="*/ 8104 h 10000"/>
              <a:gd name="connsiteX29" fmla="*/ 8072 w 10000"/>
              <a:gd name="connsiteY29" fmla="*/ 7944 h 10000"/>
              <a:gd name="connsiteX30" fmla="*/ 8236 w 10000"/>
              <a:gd name="connsiteY30" fmla="*/ 7784 h 10000"/>
              <a:gd name="connsiteX31" fmla="*/ 8377 w 10000"/>
              <a:gd name="connsiteY31" fmla="*/ 7143 h 10000"/>
              <a:gd name="connsiteX32" fmla="*/ 8539 w 10000"/>
              <a:gd name="connsiteY32" fmla="*/ 6505 h 10000"/>
              <a:gd name="connsiteX33" fmla="*/ 8701 w 10000"/>
              <a:gd name="connsiteY33" fmla="*/ 6187 h 10000"/>
              <a:gd name="connsiteX34" fmla="*/ 8701 w 10000"/>
              <a:gd name="connsiteY34" fmla="*/ 5870 h 10000"/>
              <a:gd name="connsiteX35" fmla="*/ 8701 w 10000"/>
              <a:gd name="connsiteY35" fmla="*/ 5548 h 10000"/>
              <a:gd name="connsiteX36" fmla="*/ 8701 w 10000"/>
              <a:gd name="connsiteY36" fmla="*/ 5385 h 10000"/>
              <a:gd name="connsiteX37" fmla="*/ 8863 w 10000"/>
              <a:gd name="connsiteY37" fmla="*/ 5229 h 10000"/>
              <a:gd name="connsiteX38" fmla="*/ 8863 w 10000"/>
              <a:gd name="connsiteY38" fmla="*/ 5068 h 10000"/>
              <a:gd name="connsiteX39" fmla="*/ 8863 w 10000"/>
              <a:gd name="connsiteY39" fmla="*/ 5068 h 10000"/>
              <a:gd name="connsiteX40" fmla="*/ 9026 w 10000"/>
              <a:gd name="connsiteY40" fmla="*/ 5068 h 10000"/>
              <a:gd name="connsiteX41" fmla="*/ 9188 w 10000"/>
              <a:gd name="connsiteY41" fmla="*/ 5068 h 10000"/>
              <a:gd name="connsiteX42" fmla="*/ 9188 w 10000"/>
              <a:gd name="connsiteY42" fmla="*/ 5229 h 10000"/>
              <a:gd name="connsiteX43" fmla="*/ 9351 w 10000"/>
              <a:gd name="connsiteY43" fmla="*/ 5385 h 10000"/>
              <a:gd name="connsiteX44" fmla="*/ 9351 w 10000"/>
              <a:gd name="connsiteY44" fmla="*/ 5710 h 10000"/>
              <a:gd name="connsiteX45" fmla="*/ 9351 w 10000"/>
              <a:gd name="connsiteY45" fmla="*/ 5870 h 10000"/>
              <a:gd name="connsiteX46" fmla="*/ 9351 w 10000"/>
              <a:gd name="connsiteY46" fmla="*/ 6187 h 10000"/>
              <a:gd name="connsiteX47" fmla="*/ 9513 w 10000"/>
              <a:gd name="connsiteY47" fmla="*/ 6825 h 10000"/>
              <a:gd name="connsiteX48" fmla="*/ 9513 w 10000"/>
              <a:gd name="connsiteY48" fmla="*/ 7304 h 10000"/>
              <a:gd name="connsiteX49" fmla="*/ 9675 w 10000"/>
              <a:gd name="connsiteY49" fmla="*/ 7784 h 10000"/>
              <a:gd name="connsiteX50" fmla="*/ 9837 w 10000"/>
              <a:gd name="connsiteY50" fmla="*/ 8104 h 10000"/>
              <a:gd name="connsiteX51" fmla="*/ 10000 w 10000"/>
              <a:gd name="connsiteY51" fmla="*/ 8403 h 10000"/>
              <a:gd name="connsiteX52" fmla="*/ 10000 w 10000"/>
              <a:gd name="connsiteY52" fmla="*/ 8721 h 10000"/>
              <a:gd name="connsiteX53" fmla="*/ 9837 w 10000"/>
              <a:gd name="connsiteY53" fmla="*/ 9044 h 10000"/>
              <a:gd name="connsiteX54" fmla="*/ 9513 w 10000"/>
              <a:gd name="connsiteY54" fmla="*/ 9201 h 10000"/>
              <a:gd name="connsiteX55" fmla="*/ 9188 w 10000"/>
              <a:gd name="connsiteY55" fmla="*/ 9360 h 10000"/>
              <a:gd name="connsiteX56" fmla="*/ 8701 w 10000"/>
              <a:gd name="connsiteY56" fmla="*/ 9523 h 10000"/>
              <a:gd name="connsiteX57" fmla="*/ 8236 w 10000"/>
              <a:gd name="connsiteY57" fmla="*/ 9683 h 10000"/>
              <a:gd name="connsiteX58" fmla="*/ 7749 w 10000"/>
              <a:gd name="connsiteY58" fmla="*/ 9841 h 10000"/>
              <a:gd name="connsiteX59" fmla="*/ 7098 w 10000"/>
              <a:gd name="connsiteY59" fmla="*/ 984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41 h 10000"/>
              <a:gd name="connsiteX65" fmla="*/ 2250 w 10000"/>
              <a:gd name="connsiteY65" fmla="*/ 9841 h 10000"/>
              <a:gd name="connsiteX66" fmla="*/ 1764 w 10000"/>
              <a:gd name="connsiteY66" fmla="*/ 9683 h 10000"/>
              <a:gd name="connsiteX67" fmla="*/ 1278 w 10000"/>
              <a:gd name="connsiteY67" fmla="*/ 9360 h 10000"/>
              <a:gd name="connsiteX68" fmla="*/ 790 w 10000"/>
              <a:gd name="connsiteY68" fmla="*/ 9201 h 10000"/>
              <a:gd name="connsiteX69" fmla="*/ 486 w 10000"/>
              <a:gd name="connsiteY69" fmla="*/ 8883 h 10000"/>
              <a:gd name="connsiteX70" fmla="*/ 323 w 10000"/>
              <a:gd name="connsiteY70" fmla="*/ 8403 h 10000"/>
              <a:gd name="connsiteX71" fmla="*/ 161 w 10000"/>
              <a:gd name="connsiteY71" fmla="*/ 7944 h 10000"/>
              <a:gd name="connsiteX72" fmla="*/ 0 w 10000"/>
              <a:gd name="connsiteY72" fmla="*/ 7304 h 10000"/>
              <a:gd name="connsiteX73" fmla="*/ 0 w 10000"/>
              <a:gd name="connsiteY73" fmla="*/ 6667 h 10000"/>
              <a:gd name="connsiteX74" fmla="*/ 0 w 10000"/>
              <a:gd name="connsiteY74" fmla="*/ 5870 h 10000"/>
              <a:gd name="connsiteX75" fmla="*/ 0 w 10000"/>
              <a:gd name="connsiteY75" fmla="*/ 4912 h 10000"/>
              <a:gd name="connsiteX76" fmla="*/ 0 w 10000"/>
              <a:gd name="connsiteY76" fmla="*/ 3811 h 10000"/>
              <a:gd name="connsiteX77" fmla="*/ 0 w 10000"/>
              <a:gd name="connsiteY77" fmla="*/ 3175 h 10000"/>
              <a:gd name="connsiteX78" fmla="*/ 0 w 10000"/>
              <a:gd name="connsiteY78" fmla="*/ 2532 h 10000"/>
              <a:gd name="connsiteX79" fmla="*/ 0 w 10000"/>
              <a:gd name="connsiteY79" fmla="*/ 1898 h 10000"/>
              <a:gd name="connsiteX80" fmla="*/ 0 w 10000"/>
              <a:gd name="connsiteY80" fmla="*/ 1257 h 10000"/>
              <a:gd name="connsiteX81" fmla="*/ 952 w 10000"/>
              <a:gd name="connsiteY81" fmla="*/ 0 h 10000"/>
              <a:gd name="connsiteX0" fmla="*/ 952 w 10000"/>
              <a:gd name="connsiteY0" fmla="*/ 0 h 10000"/>
              <a:gd name="connsiteX1" fmla="*/ 952 w 10000"/>
              <a:gd name="connsiteY1" fmla="*/ 777 h 10000"/>
              <a:gd name="connsiteX2" fmla="*/ 952 w 10000"/>
              <a:gd name="connsiteY2" fmla="*/ 1414 h 10000"/>
              <a:gd name="connsiteX3" fmla="*/ 952 w 10000"/>
              <a:gd name="connsiteY3" fmla="*/ 2054 h 10000"/>
              <a:gd name="connsiteX4" fmla="*/ 952 w 10000"/>
              <a:gd name="connsiteY4" fmla="*/ 2697 h 10000"/>
              <a:gd name="connsiteX5" fmla="*/ 952 w 10000"/>
              <a:gd name="connsiteY5" fmla="*/ 3334 h 10000"/>
              <a:gd name="connsiteX6" fmla="*/ 952 w 10000"/>
              <a:gd name="connsiteY6" fmla="*/ 3811 h 10000"/>
              <a:gd name="connsiteX7" fmla="*/ 952 w 10000"/>
              <a:gd name="connsiteY7" fmla="*/ 4290 h 10000"/>
              <a:gd name="connsiteX8" fmla="*/ 952 w 10000"/>
              <a:gd name="connsiteY8" fmla="*/ 4587 h 10000"/>
              <a:gd name="connsiteX9" fmla="*/ 790 w 10000"/>
              <a:gd name="connsiteY9" fmla="*/ 5385 h 10000"/>
              <a:gd name="connsiteX10" fmla="*/ 790 w 10000"/>
              <a:gd name="connsiteY10" fmla="*/ 6028 h 10000"/>
              <a:gd name="connsiteX11" fmla="*/ 952 w 10000"/>
              <a:gd name="connsiteY11" fmla="*/ 6505 h 10000"/>
              <a:gd name="connsiteX12" fmla="*/ 952 w 10000"/>
              <a:gd name="connsiteY12" fmla="*/ 6984 h 10000"/>
              <a:gd name="connsiteX13" fmla="*/ 1115 w 10000"/>
              <a:gd name="connsiteY13" fmla="*/ 7464 h 10000"/>
              <a:gd name="connsiteX14" fmla="*/ 1278 w 10000"/>
              <a:gd name="connsiteY14" fmla="*/ 7944 h 10000"/>
              <a:gd name="connsiteX15" fmla="*/ 1440 w 10000"/>
              <a:gd name="connsiteY15" fmla="*/ 8242 h 10000"/>
              <a:gd name="connsiteX16" fmla="*/ 1764 w 10000"/>
              <a:gd name="connsiteY16" fmla="*/ 8403 h 10000"/>
              <a:gd name="connsiteX17" fmla="*/ 2088 w 10000"/>
              <a:gd name="connsiteY17" fmla="*/ 8562 h 10000"/>
              <a:gd name="connsiteX18" fmla="*/ 2575 w 10000"/>
              <a:gd name="connsiteY18" fmla="*/ 8721 h 10000"/>
              <a:gd name="connsiteX19" fmla="*/ 3224 w 10000"/>
              <a:gd name="connsiteY19" fmla="*/ 8883 h 10000"/>
              <a:gd name="connsiteX20" fmla="*/ 3873 w 10000"/>
              <a:gd name="connsiteY20" fmla="*/ 8883 h 10000"/>
              <a:gd name="connsiteX21" fmla="*/ 4502 w 10000"/>
              <a:gd name="connsiteY21" fmla="*/ 8883 h 10000"/>
              <a:gd name="connsiteX22" fmla="*/ 5151 w 10000"/>
              <a:gd name="connsiteY22" fmla="*/ 8883 h 10000"/>
              <a:gd name="connsiteX23" fmla="*/ 5639 w 10000"/>
              <a:gd name="connsiteY23" fmla="*/ 8883 h 10000"/>
              <a:gd name="connsiteX24" fmla="*/ 6125 w 10000"/>
              <a:gd name="connsiteY24" fmla="*/ 8721 h 10000"/>
              <a:gd name="connsiteX25" fmla="*/ 6938 w 10000"/>
              <a:gd name="connsiteY25" fmla="*/ 8562 h 10000"/>
              <a:gd name="connsiteX26" fmla="*/ 7586 w 10000"/>
              <a:gd name="connsiteY26" fmla="*/ 8403 h 10000"/>
              <a:gd name="connsiteX27" fmla="*/ 7749 w 10000"/>
              <a:gd name="connsiteY27" fmla="*/ 8242 h 10000"/>
              <a:gd name="connsiteX28" fmla="*/ 7911 w 10000"/>
              <a:gd name="connsiteY28" fmla="*/ 8104 h 10000"/>
              <a:gd name="connsiteX29" fmla="*/ 8072 w 10000"/>
              <a:gd name="connsiteY29" fmla="*/ 7944 h 10000"/>
              <a:gd name="connsiteX30" fmla="*/ 8236 w 10000"/>
              <a:gd name="connsiteY30" fmla="*/ 7784 h 10000"/>
              <a:gd name="connsiteX31" fmla="*/ 8377 w 10000"/>
              <a:gd name="connsiteY31" fmla="*/ 7143 h 10000"/>
              <a:gd name="connsiteX32" fmla="*/ 8539 w 10000"/>
              <a:gd name="connsiteY32" fmla="*/ 6505 h 10000"/>
              <a:gd name="connsiteX33" fmla="*/ 8701 w 10000"/>
              <a:gd name="connsiteY33" fmla="*/ 6187 h 10000"/>
              <a:gd name="connsiteX34" fmla="*/ 8701 w 10000"/>
              <a:gd name="connsiteY34" fmla="*/ 5870 h 10000"/>
              <a:gd name="connsiteX35" fmla="*/ 8701 w 10000"/>
              <a:gd name="connsiteY35" fmla="*/ 5548 h 10000"/>
              <a:gd name="connsiteX36" fmla="*/ 8701 w 10000"/>
              <a:gd name="connsiteY36" fmla="*/ 5385 h 10000"/>
              <a:gd name="connsiteX37" fmla="*/ 8863 w 10000"/>
              <a:gd name="connsiteY37" fmla="*/ 5229 h 10000"/>
              <a:gd name="connsiteX38" fmla="*/ 8863 w 10000"/>
              <a:gd name="connsiteY38" fmla="*/ 5068 h 10000"/>
              <a:gd name="connsiteX39" fmla="*/ 8863 w 10000"/>
              <a:gd name="connsiteY39" fmla="*/ 5068 h 10000"/>
              <a:gd name="connsiteX40" fmla="*/ 9026 w 10000"/>
              <a:gd name="connsiteY40" fmla="*/ 5068 h 10000"/>
              <a:gd name="connsiteX41" fmla="*/ 9188 w 10000"/>
              <a:gd name="connsiteY41" fmla="*/ 5068 h 10000"/>
              <a:gd name="connsiteX42" fmla="*/ 9188 w 10000"/>
              <a:gd name="connsiteY42" fmla="*/ 5229 h 10000"/>
              <a:gd name="connsiteX43" fmla="*/ 9351 w 10000"/>
              <a:gd name="connsiteY43" fmla="*/ 5385 h 10000"/>
              <a:gd name="connsiteX44" fmla="*/ 9351 w 10000"/>
              <a:gd name="connsiteY44" fmla="*/ 5710 h 10000"/>
              <a:gd name="connsiteX45" fmla="*/ 9351 w 10000"/>
              <a:gd name="connsiteY45" fmla="*/ 5870 h 10000"/>
              <a:gd name="connsiteX46" fmla="*/ 9351 w 10000"/>
              <a:gd name="connsiteY46" fmla="*/ 6187 h 10000"/>
              <a:gd name="connsiteX47" fmla="*/ 9513 w 10000"/>
              <a:gd name="connsiteY47" fmla="*/ 6825 h 10000"/>
              <a:gd name="connsiteX48" fmla="*/ 9513 w 10000"/>
              <a:gd name="connsiteY48" fmla="*/ 7304 h 10000"/>
              <a:gd name="connsiteX49" fmla="*/ 9675 w 10000"/>
              <a:gd name="connsiteY49" fmla="*/ 7784 h 10000"/>
              <a:gd name="connsiteX50" fmla="*/ 9837 w 10000"/>
              <a:gd name="connsiteY50" fmla="*/ 8104 h 10000"/>
              <a:gd name="connsiteX51" fmla="*/ 10000 w 10000"/>
              <a:gd name="connsiteY51" fmla="*/ 8403 h 10000"/>
              <a:gd name="connsiteX52" fmla="*/ 10000 w 10000"/>
              <a:gd name="connsiteY52" fmla="*/ 8721 h 10000"/>
              <a:gd name="connsiteX53" fmla="*/ 9837 w 10000"/>
              <a:gd name="connsiteY53" fmla="*/ 9044 h 10000"/>
              <a:gd name="connsiteX54" fmla="*/ 9513 w 10000"/>
              <a:gd name="connsiteY54" fmla="*/ 9201 h 10000"/>
              <a:gd name="connsiteX55" fmla="*/ 9188 w 10000"/>
              <a:gd name="connsiteY55" fmla="*/ 9360 h 10000"/>
              <a:gd name="connsiteX56" fmla="*/ 8701 w 10000"/>
              <a:gd name="connsiteY56" fmla="*/ 9523 h 10000"/>
              <a:gd name="connsiteX57" fmla="*/ 8236 w 10000"/>
              <a:gd name="connsiteY57" fmla="*/ 9683 h 10000"/>
              <a:gd name="connsiteX58" fmla="*/ 7749 w 10000"/>
              <a:gd name="connsiteY58" fmla="*/ 9841 h 10000"/>
              <a:gd name="connsiteX59" fmla="*/ 7098 w 10000"/>
              <a:gd name="connsiteY59" fmla="*/ 984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41 h 10000"/>
              <a:gd name="connsiteX65" fmla="*/ 2250 w 10000"/>
              <a:gd name="connsiteY65" fmla="*/ 9841 h 10000"/>
              <a:gd name="connsiteX66" fmla="*/ 1764 w 10000"/>
              <a:gd name="connsiteY66" fmla="*/ 9683 h 10000"/>
              <a:gd name="connsiteX67" fmla="*/ 1278 w 10000"/>
              <a:gd name="connsiteY67" fmla="*/ 9360 h 10000"/>
              <a:gd name="connsiteX68" fmla="*/ 790 w 10000"/>
              <a:gd name="connsiteY68" fmla="*/ 9201 h 10000"/>
              <a:gd name="connsiteX69" fmla="*/ 486 w 10000"/>
              <a:gd name="connsiteY69" fmla="*/ 8883 h 10000"/>
              <a:gd name="connsiteX70" fmla="*/ 323 w 10000"/>
              <a:gd name="connsiteY70" fmla="*/ 8403 h 10000"/>
              <a:gd name="connsiteX71" fmla="*/ 161 w 10000"/>
              <a:gd name="connsiteY71" fmla="*/ 7944 h 10000"/>
              <a:gd name="connsiteX72" fmla="*/ 0 w 10000"/>
              <a:gd name="connsiteY72" fmla="*/ 7304 h 10000"/>
              <a:gd name="connsiteX73" fmla="*/ 0 w 10000"/>
              <a:gd name="connsiteY73" fmla="*/ 6667 h 10000"/>
              <a:gd name="connsiteX74" fmla="*/ 0 w 10000"/>
              <a:gd name="connsiteY74" fmla="*/ 5870 h 10000"/>
              <a:gd name="connsiteX75" fmla="*/ 0 w 10000"/>
              <a:gd name="connsiteY75" fmla="*/ 4912 h 10000"/>
              <a:gd name="connsiteX76" fmla="*/ 0 w 10000"/>
              <a:gd name="connsiteY76" fmla="*/ 3811 h 10000"/>
              <a:gd name="connsiteX77" fmla="*/ 0 w 10000"/>
              <a:gd name="connsiteY77" fmla="*/ 3175 h 10000"/>
              <a:gd name="connsiteX78" fmla="*/ 0 w 10000"/>
              <a:gd name="connsiteY78" fmla="*/ 2532 h 10000"/>
              <a:gd name="connsiteX79" fmla="*/ 0 w 10000"/>
              <a:gd name="connsiteY79" fmla="*/ 1898 h 10000"/>
              <a:gd name="connsiteX80" fmla="*/ 0 w 10000"/>
              <a:gd name="connsiteY80" fmla="*/ 1257 h 10000"/>
              <a:gd name="connsiteX0" fmla="*/ 952 w 10000"/>
              <a:gd name="connsiteY0" fmla="*/ 0 h 10000"/>
              <a:gd name="connsiteX1" fmla="*/ 952 w 10000"/>
              <a:gd name="connsiteY1" fmla="*/ 1414 h 10000"/>
              <a:gd name="connsiteX2" fmla="*/ 952 w 10000"/>
              <a:gd name="connsiteY2" fmla="*/ 2054 h 10000"/>
              <a:gd name="connsiteX3" fmla="*/ 952 w 10000"/>
              <a:gd name="connsiteY3" fmla="*/ 2697 h 10000"/>
              <a:gd name="connsiteX4" fmla="*/ 952 w 10000"/>
              <a:gd name="connsiteY4" fmla="*/ 3334 h 10000"/>
              <a:gd name="connsiteX5" fmla="*/ 952 w 10000"/>
              <a:gd name="connsiteY5" fmla="*/ 3811 h 10000"/>
              <a:gd name="connsiteX6" fmla="*/ 952 w 10000"/>
              <a:gd name="connsiteY6" fmla="*/ 4290 h 10000"/>
              <a:gd name="connsiteX7" fmla="*/ 952 w 10000"/>
              <a:gd name="connsiteY7" fmla="*/ 4587 h 10000"/>
              <a:gd name="connsiteX8" fmla="*/ 790 w 10000"/>
              <a:gd name="connsiteY8" fmla="*/ 5385 h 10000"/>
              <a:gd name="connsiteX9" fmla="*/ 790 w 10000"/>
              <a:gd name="connsiteY9" fmla="*/ 6028 h 10000"/>
              <a:gd name="connsiteX10" fmla="*/ 952 w 10000"/>
              <a:gd name="connsiteY10" fmla="*/ 6505 h 10000"/>
              <a:gd name="connsiteX11" fmla="*/ 952 w 10000"/>
              <a:gd name="connsiteY11" fmla="*/ 6984 h 10000"/>
              <a:gd name="connsiteX12" fmla="*/ 1115 w 10000"/>
              <a:gd name="connsiteY12" fmla="*/ 7464 h 10000"/>
              <a:gd name="connsiteX13" fmla="*/ 1278 w 10000"/>
              <a:gd name="connsiteY13" fmla="*/ 7944 h 10000"/>
              <a:gd name="connsiteX14" fmla="*/ 1440 w 10000"/>
              <a:gd name="connsiteY14" fmla="*/ 8242 h 10000"/>
              <a:gd name="connsiteX15" fmla="*/ 1764 w 10000"/>
              <a:gd name="connsiteY15" fmla="*/ 8403 h 10000"/>
              <a:gd name="connsiteX16" fmla="*/ 2088 w 10000"/>
              <a:gd name="connsiteY16" fmla="*/ 8562 h 10000"/>
              <a:gd name="connsiteX17" fmla="*/ 2575 w 10000"/>
              <a:gd name="connsiteY17" fmla="*/ 8721 h 10000"/>
              <a:gd name="connsiteX18" fmla="*/ 3224 w 10000"/>
              <a:gd name="connsiteY18" fmla="*/ 8883 h 10000"/>
              <a:gd name="connsiteX19" fmla="*/ 3873 w 10000"/>
              <a:gd name="connsiteY19" fmla="*/ 8883 h 10000"/>
              <a:gd name="connsiteX20" fmla="*/ 4502 w 10000"/>
              <a:gd name="connsiteY20" fmla="*/ 8883 h 10000"/>
              <a:gd name="connsiteX21" fmla="*/ 5151 w 10000"/>
              <a:gd name="connsiteY21" fmla="*/ 8883 h 10000"/>
              <a:gd name="connsiteX22" fmla="*/ 5639 w 10000"/>
              <a:gd name="connsiteY22" fmla="*/ 8883 h 10000"/>
              <a:gd name="connsiteX23" fmla="*/ 6125 w 10000"/>
              <a:gd name="connsiteY23" fmla="*/ 8721 h 10000"/>
              <a:gd name="connsiteX24" fmla="*/ 6938 w 10000"/>
              <a:gd name="connsiteY24" fmla="*/ 8562 h 10000"/>
              <a:gd name="connsiteX25" fmla="*/ 7586 w 10000"/>
              <a:gd name="connsiteY25" fmla="*/ 8403 h 10000"/>
              <a:gd name="connsiteX26" fmla="*/ 7749 w 10000"/>
              <a:gd name="connsiteY26" fmla="*/ 8242 h 10000"/>
              <a:gd name="connsiteX27" fmla="*/ 7911 w 10000"/>
              <a:gd name="connsiteY27" fmla="*/ 8104 h 10000"/>
              <a:gd name="connsiteX28" fmla="*/ 8072 w 10000"/>
              <a:gd name="connsiteY28" fmla="*/ 7944 h 10000"/>
              <a:gd name="connsiteX29" fmla="*/ 8236 w 10000"/>
              <a:gd name="connsiteY29" fmla="*/ 7784 h 10000"/>
              <a:gd name="connsiteX30" fmla="*/ 8377 w 10000"/>
              <a:gd name="connsiteY30" fmla="*/ 7143 h 10000"/>
              <a:gd name="connsiteX31" fmla="*/ 8539 w 10000"/>
              <a:gd name="connsiteY31" fmla="*/ 6505 h 10000"/>
              <a:gd name="connsiteX32" fmla="*/ 8701 w 10000"/>
              <a:gd name="connsiteY32" fmla="*/ 6187 h 10000"/>
              <a:gd name="connsiteX33" fmla="*/ 8701 w 10000"/>
              <a:gd name="connsiteY33" fmla="*/ 5870 h 10000"/>
              <a:gd name="connsiteX34" fmla="*/ 8701 w 10000"/>
              <a:gd name="connsiteY34" fmla="*/ 5548 h 10000"/>
              <a:gd name="connsiteX35" fmla="*/ 8701 w 10000"/>
              <a:gd name="connsiteY35" fmla="*/ 5385 h 10000"/>
              <a:gd name="connsiteX36" fmla="*/ 8863 w 10000"/>
              <a:gd name="connsiteY36" fmla="*/ 5229 h 10000"/>
              <a:gd name="connsiteX37" fmla="*/ 8863 w 10000"/>
              <a:gd name="connsiteY37" fmla="*/ 5068 h 10000"/>
              <a:gd name="connsiteX38" fmla="*/ 8863 w 10000"/>
              <a:gd name="connsiteY38" fmla="*/ 5068 h 10000"/>
              <a:gd name="connsiteX39" fmla="*/ 9026 w 10000"/>
              <a:gd name="connsiteY39" fmla="*/ 5068 h 10000"/>
              <a:gd name="connsiteX40" fmla="*/ 9188 w 10000"/>
              <a:gd name="connsiteY40" fmla="*/ 5068 h 10000"/>
              <a:gd name="connsiteX41" fmla="*/ 9188 w 10000"/>
              <a:gd name="connsiteY41" fmla="*/ 5229 h 10000"/>
              <a:gd name="connsiteX42" fmla="*/ 9351 w 10000"/>
              <a:gd name="connsiteY42" fmla="*/ 5385 h 10000"/>
              <a:gd name="connsiteX43" fmla="*/ 9351 w 10000"/>
              <a:gd name="connsiteY43" fmla="*/ 5710 h 10000"/>
              <a:gd name="connsiteX44" fmla="*/ 9351 w 10000"/>
              <a:gd name="connsiteY44" fmla="*/ 5870 h 10000"/>
              <a:gd name="connsiteX45" fmla="*/ 9351 w 10000"/>
              <a:gd name="connsiteY45" fmla="*/ 6187 h 10000"/>
              <a:gd name="connsiteX46" fmla="*/ 9513 w 10000"/>
              <a:gd name="connsiteY46" fmla="*/ 6825 h 10000"/>
              <a:gd name="connsiteX47" fmla="*/ 9513 w 10000"/>
              <a:gd name="connsiteY47" fmla="*/ 7304 h 10000"/>
              <a:gd name="connsiteX48" fmla="*/ 9675 w 10000"/>
              <a:gd name="connsiteY48" fmla="*/ 7784 h 10000"/>
              <a:gd name="connsiteX49" fmla="*/ 9837 w 10000"/>
              <a:gd name="connsiteY49" fmla="*/ 8104 h 10000"/>
              <a:gd name="connsiteX50" fmla="*/ 10000 w 10000"/>
              <a:gd name="connsiteY50" fmla="*/ 8403 h 10000"/>
              <a:gd name="connsiteX51" fmla="*/ 10000 w 10000"/>
              <a:gd name="connsiteY51" fmla="*/ 8721 h 10000"/>
              <a:gd name="connsiteX52" fmla="*/ 9837 w 10000"/>
              <a:gd name="connsiteY52" fmla="*/ 9044 h 10000"/>
              <a:gd name="connsiteX53" fmla="*/ 9513 w 10000"/>
              <a:gd name="connsiteY53" fmla="*/ 9201 h 10000"/>
              <a:gd name="connsiteX54" fmla="*/ 9188 w 10000"/>
              <a:gd name="connsiteY54" fmla="*/ 9360 h 10000"/>
              <a:gd name="connsiteX55" fmla="*/ 8701 w 10000"/>
              <a:gd name="connsiteY55" fmla="*/ 9523 h 10000"/>
              <a:gd name="connsiteX56" fmla="*/ 8236 w 10000"/>
              <a:gd name="connsiteY56" fmla="*/ 9683 h 10000"/>
              <a:gd name="connsiteX57" fmla="*/ 7749 w 10000"/>
              <a:gd name="connsiteY57" fmla="*/ 9841 h 10000"/>
              <a:gd name="connsiteX58" fmla="*/ 7098 w 10000"/>
              <a:gd name="connsiteY58" fmla="*/ 9841 h 10000"/>
              <a:gd name="connsiteX59" fmla="*/ 6287 w 10000"/>
              <a:gd name="connsiteY59" fmla="*/ 10000 h 10000"/>
              <a:gd name="connsiteX60" fmla="*/ 5475 w 10000"/>
              <a:gd name="connsiteY60" fmla="*/ 10000 h 10000"/>
              <a:gd name="connsiteX61" fmla="*/ 4502 w 10000"/>
              <a:gd name="connsiteY61" fmla="*/ 10000 h 10000"/>
              <a:gd name="connsiteX62" fmla="*/ 3711 w 10000"/>
              <a:gd name="connsiteY62" fmla="*/ 10000 h 10000"/>
              <a:gd name="connsiteX63" fmla="*/ 2899 w 10000"/>
              <a:gd name="connsiteY63" fmla="*/ 9841 h 10000"/>
              <a:gd name="connsiteX64" fmla="*/ 2250 w 10000"/>
              <a:gd name="connsiteY64" fmla="*/ 9841 h 10000"/>
              <a:gd name="connsiteX65" fmla="*/ 1764 w 10000"/>
              <a:gd name="connsiteY65" fmla="*/ 9683 h 10000"/>
              <a:gd name="connsiteX66" fmla="*/ 1278 w 10000"/>
              <a:gd name="connsiteY66" fmla="*/ 9360 h 10000"/>
              <a:gd name="connsiteX67" fmla="*/ 790 w 10000"/>
              <a:gd name="connsiteY67" fmla="*/ 9201 h 10000"/>
              <a:gd name="connsiteX68" fmla="*/ 486 w 10000"/>
              <a:gd name="connsiteY68" fmla="*/ 8883 h 10000"/>
              <a:gd name="connsiteX69" fmla="*/ 323 w 10000"/>
              <a:gd name="connsiteY69" fmla="*/ 8403 h 10000"/>
              <a:gd name="connsiteX70" fmla="*/ 161 w 10000"/>
              <a:gd name="connsiteY70" fmla="*/ 7944 h 10000"/>
              <a:gd name="connsiteX71" fmla="*/ 0 w 10000"/>
              <a:gd name="connsiteY71" fmla="*/ 7304 h 10000"/>
              <a:gd name="connsiteX72" fmla="*/ 0 w 10000"/>
              <a:gd name="connsiteY72" fmla="*/ 6667 h 10000"/>
              <a:gd name="connsiteX73" fmla="*/ 0 w 10000"/>
              <a:gd name="connsiteY73" fmla="*/ 5870 h 10000"/>
              <a:gd name="connsiteX74" fmla="*/ 0 w 10000"/>
              <a:gd name="connsiteY74" fmla="*/ 4912 h 10000"/>
              <a:gd name="connsiteX75" fmla="*/ 0 w 10000"/>
              <a:gd name="connsiteY75" fmla="*/ 3811 h 10000"/>
              <a:gd name="connsiteX76" fmla="*/ 0 w 10000"/>
              <a:gd name="connsiteY76" fmla="*/ 3175 h 10000"/>
              <a:gd name="connsiteX77" fmla="*/ 0 w 10000"/>
              <a:gd name="connsiteY77" fmla="*/ 2532 h 10000"/>
              <a:gd name="connsiteX78" fmla="*/ 0 w 10000"/>
              <a:gd name="connsiteY78" fmla="*/ 1898 h 10000"/>
              <a:gd name="connsiteX79" fmla="*/ 0 w 10000"/>
              <a:gd name="connsiteY79" fmla="*/ 1257 h 10000"/>
              <a:gd name="connsiteX0" fmla="*/ 952 w 10000"/>
              <a:gd name="connsiteY0" fmla="*/ 157 h 8743"/>
              <a:gd name="connsiteX1" fmla="*/ 952 w 10000"/>
              <a:gd name="connsiteY1" fmla="*/ 797 h 8743"/>
              <a:gd name="connsiteX2" fmla="*/ 952 w 10000"/>
              <a:gd name="connsiteY2" fmla="*/ 1440 h 8743"/>
              <a:gd name="connsiteX3" fmla="*/ 952 w 10000"/>
              <a:gd name="connsiteY3" fmla="*/ 2077 h 8743"/>
              <a:gd name="connsiteX4" fmla="*/ 952 w 10000"/>
              <a:gd name="connsiteY4" fmla="*/ 2554 h 8743"/>
              <a:gd name="connsiteX5" fmla="*/ 952 w 10000"/>
              <a:gd name="connsiteY5" fmla="*/ 3033 h 8743"/>
              <a:gd name="connsiteX6" fmla="*/ 952 w 10000"/>
              <a:gd name="connsiteY6" fmla="*/ 3330 h 8743"/>
              <a:gd name="connsiteX7" fmla="*/ 790 w 10000"/>
              <a:gd name="connsiteY7" fmla="*/ 4128 h 8743"/>
              <a:gd name="connsiteX8" fmla="*/ 790 w 10000"/>
              <a:gd name="connsiteY8" fmla="*/ 4771 h 8743"/>
              <a:gd name="connsiteX9" fmla="*/ 952 w 10000"/>
              <a:gd name="connsiteY9" fmla="*/ 5248 h 8743"/>
              <a:gd name="connsiteX10" fmla="*/ 952 w 10000"/>
              <a:gd name="connsiteY10" fmla="*/ 5727 h 8743"/>
              <a:gd name="connsiteX11" fmla="*/ 1115 w 10000"/>
              <a:gd name="connsiteY11" fmla="*/ 6207 h 8743"/>
              <a:gd name="connsiteX12" fmla="*/ 1278 w 10000"/>
              <a:gd name="connsiteY12" fmla="*/ 6687 h 8743"/>
              <a:gd name="connsiteX13" fmla="*/ 1440 w 10000"/>
              <a:gd name="connsiteY13" fmla="*/ 6985 h 8743"/>
              <a:gd name="connsiteX14" fmla="*/ 1764 w 10000"/>
              <a:gd name="connsiteY14" fmla="*/ 7146 h 8743"/>
              <a:gd name="connsiteX15" fmla="*/ 2088 w 10000"/>
              <a:gd name="connsiteY15" fmla="*/ 7305 h 8743"/>
              <a:gd name="connsiteX16" fmla="*/ 2575 w 10000"/>
              <a:gd name="connsiteY16" fmla="*/ 7464 h 8743"/>
              <a:gd name="connsiteX17" fmla="*/ 3224 w 10000"/>
              <a:gd name="connsiteY17" fmla="*/ 7626 h 8743"/>
              <a:gd name="connsiteX18" fmla="*/ 3873 w 10000"/>
              <a:gd name="connsiteY18" fmla="*/ 7626 h 8743"/>
              <a:gd name="connsiteX19" fmla="*/ 4502 w 10000"/>
              <a:gd name="connsiteY19" fmla="*/ 7626 h 8743"/>
              <a:gd name="connsiteX20" fmla="*/ 5151 w 10000"/>
              <a:gd name="connsiteY20" fmla="*/ 7626 h 8743"/>
              <a:gd name="connsiteX21" fmla="*/ 5639 w 10000"/>
              <a:gd name="connsiteY21" fmla="*/ 7626 h 8743"/>
              <a:gd name="connsiteX22" fmla="*/ 6125 w 10000"/>
              <a:gd name="connsiteY22" fmla="*/ 7464 h 8743"/>
              <a:gd name="connsiteX23" fmla="*/ 6938 w 10000"/>
              <a:gd name="connsiteY23" fmla="*/ 7305 h 8743"/>
              <a:gd name="connsiteX24" fmla="*/ 7586 w 10000"/>
              <a:gd name="connsiteY24" fmla="*/ 7146 h 8743"/>
              <a:gd name="connsiteX25" fmla="*/ 7749 w 10000"/>
              <a:gd name="connsiteY25" fmla="*/ 6985 h 8743"/>
              <a:gd name="connsiteX26" fmla="*/ 7911 w 10000"/>
              <a:gd name="connsiteY26" fmla="*/ 6847 h 8743"/>
              <a:gd name="connsiteX27" fmla="*/ 8072 w 10000"/>
              <a:gd name="connsiteY27" fmla="*/ 6687 h 8743"/>
              <a:gd name="connsiteX28" fmla="*/ 8236 w 10000"/>
              <a:gd name="connsiteY28" fmla="*/ 6527 h 8743"/>
              <a:gd name="connsiteX29" fmla="*/ 8377 w 10000"/>
              <a:gd name="connsiteY29" fmla="*/ 5886 h 8743"/>
              <a:gd name="connsiteX30" fmla="*/ 8539 w 10000"/>
              <a:gd name="connsiteY30" fmla="*/ 5248 h 8743"/>
              <a:gd name="connsiteX31" fmla="*/ 8701 w 10000"/>
              <a:gd name="connsiteY31" fmla="*/ 4930 h 8743"/>
              <a:gd name="connsiteX32" fmla="*/ 8701 w 10000"/>
              <a:gd name="connsiteY32" fmla="*/ 4613 h 8743"/>
              <a:gd name="connsiteX33" fmla="*/ 8701 w 10000"/>
              <a:gd name="connsiteY33" fmla="*/ 4291 h 8743"/>
              <a:gd name="connsiteX34" fmla="*/ 8701 w 10000"/>
              <a:gd name="connsiteY34" fmla="*/ 4128 h 8743"/>
              <a:gd name="connsiteX35" fmla="*/ 8863 w 10000"/>
              <a:gd name="connsiteY35" fmla="*/ 3972 h 8743"/>
              <a:gd name="connsiteX36" fmla="*/ 8863 w 10000"/>
              <a:gd name="connsiteY36" fmla="*/ 3811 h 8743"/>
              <a:gd name="connsiteX37" fmla="*/ 8863 w 10000"/>
              <a:gd name="connsiteY37" fmla="*/ 3811 h 8743"/>
              <a:gd name="connsiteX38" fmla="*/ 9026 w 10000"/>
              <a:gd name="connsiteY38" fmla="*/ 3811 h 8743"/>
              <a:gd name="connsiteX39" fmla="*/ 9188 w 10000"/>
              <a:gd name="connsiteY39" fmla="*/ 3811 h 8743"/>
              <a:gd name="connsiteX40" fmla="*/ 9188 w 10000"/>
              <a:gd name="connsiteY40" fmla="*/ 3972 h 8743"/>
              <a:gd name="connsiteX41" fmla="*/ 9351 w 10000"/>
              <a:gd name="connsiteY41" fmla="*/ 4128 h 8743"/>
              <a:gd name="connsiteX42" fmla="*/ 9351 w 10000"/>
              <a:gd name="connsiteY42" fmla="*/ 4453 h 8743"/>
              <a:gd name="connsiteX43" fmla="*/ 9351 w 10000"/>
              <a:gd name="connsiteY43" fmla="*/ 4613 h 8743"/>
              <a:gd name="connsiteX44" fmla="*/ 9351 w 10000"/>
              <a:gd name="connsiteY44" fmla="*/ 4930 h 8743"/>
              <a:gd name="connsiteX45" fmla="*/ 9513 w 10000"/>
              <a:gd name="connsiteY45" fmla="*/ 5568 h 8743"/>
              <a:gd name="connsiteX46" fmla="*/ 9513 w 10000"/>
              <a:gd name="connsiteY46" fmla="*/ 6047 h 8743"/>
              <a:gd name="connsiteX47" fmla="*/ 9675 w 10000"/>
              <a:gd name="connsiteY47" fmla="*/ 6527 h 8743"/>
              <a:gd name="connsiteX48" fmla="*/ 9837 w 10000"/>
              <a:gd name="connsiteY48" fmla="*/ 6847 h 8743"/>
              <a:gd name="connsiteX49" fmla="*/ 10000 w 10000"/>
              <a:gd name="connsiteY49" fmla="*/ 7146 h 8743"/>
              <a:gd name="connsiteX50" fmla="*/ 10000 w 10000"/>
              <a:gd name="connsiteY50" fmla="*/ 7464 h 8743"/>
              <a:gd name="connsiteX51" fmla="*/ 9837 w 10000"/>
              <a:gd name="connsiteY51" fmla="*/ 7787 h 8743"/>
              <a:gd name="connsiteX52" fmla="*/ 9513 w 10000"/>
              <a:gd name="connsiteY52" fmla="*/ 7944 h 8743"/>
              <a:gd name="connsiteX53" fmla="*/ 9188 w 10000"/>
              <a:gd name="connsiteY53" fmla="*/ 8103 h 8743"/>
              <a:gd name="connsiteX54" fmla="*/ 8701 w 10000"/>
              <a:gd name="connsiteY54" fmla="*/ 8266 h 8743"/>
              <a:gd name="connsiteX55" fmla="*/ 8236 w 10000"/>
              <a:gd name="connsiteY55" fmla="*/ 8426 h 8743"/>
              <a:gd name="connsiteX56" fmla="*/ 7749 w 10000"/>
              <a:gd name="connsiteY56" fmla="*/ 8584 h 8743"/>
              <a:gd name="connsiteX57" fmla="*/ 7098 w 10000"/>
              <a:gd name="connsiteY57" fmla="*/ 8584 h 8743"/>
              <a:gd name="connsiteX58" fmla="*/ 6287 w 10000"/>
              <a:gd name="connsiteY58" fmla="*/ 8743 h 8743"/>
              <a:gd name="connsiteX59" fmla="*/ 5475 w 10000"/>
              <a:gd name="connsiteY59" fmla="*/ 8743 h 8743"/>
              <a:gd name="connsiteX60" fmla="*/ 4502 w 10000"/>
              <a:gd name="connsiteY60" fmla="*/ 8743 h 8743"/>
              <a:gd name="connsiteX61" fmla="*/ 3711 w 10000"/>
              <a:gd name="connsiteY61" fmla="*/ 8743 h 8743"/>
              <a:gd name="connsiteX62" fmla="*/ 2899 w 10000"/>
              <a:gd name="connsiteY62" fmla="*/ 8584 h 8743"/>
              <a:gd name="connsiteX63" fmla="*/ 2250 w 10000"/>
              <a:gd name="connsiteY63" fmla="*/ 8584 h 8743"/>
              <a:gd name="connsiteX64" fmla="*/ 1764 w 10000"/>
              <a:gd name="connsiteY64" fmla="*/ 8426 h 8743"/>
              <a:gd name="connsiteX65" fmla="*/ 1278 w 10000"/>
              <a:gd name="connsiteY65" fmla="*/ 8103 h 8743"/>
              <a:gd name="connsiteX66" fmla="*/ 790 w 10000"/>
              <a:gd name="connsiteY66" fmla="*/ 7944 h 8743"/>
              <a:gd name="connsiteX67" fmla="*/ 486 w 10000"/>
              <a:gd name="connsiteY67" fmla="*/ 7626 h 8743"/>
              <a:gd name="connsiteX68" fmla="*/ 323 w 10000"/>
              <a:gd name="connsiteY68" fmla="*/ 7146 h 8743"/>
              <a:gd name="connsiteX69" fmla="*/ 161 w 10000"/>
              <a:gd name="connsiteY69" fmla="*/ 6687 h 8743"/>
              <a:gd name="connsiteX70" fmla="*/ 0 w 10000"/>
              <a:gd name="connsiteY70" fmla="*/ 6047 h 8743"/>
              <a:gd name="connsiteX71" fmla="*/ 0 w 10000"/>
              <a:gd name="connsiteY71" fmla="*/ 5410 h 8743"/>
              <a:gd name="connsiteX72" fmla="*/ 0 w 10000"/>
              <a:gd name="connsiteY72" fmla="*/ 4613 h 8743"/>
              <a:gd name="connsiteX73" fmla="*/ 0 w 10000"/>
              <a:gd name="connsiteY73" fmla="*/ 3655 h 8743"/>
              <a:gd name="connsiteX74" fmla="*/ 0 w 10000"/>
              <a:gd name="connsiteY74" fmla="*/ 2554 h 8743"/>
              <a:gd name="connsiteX75" fmla="*/ 0 w 10000"/>
              <a:gd name="connsiteY75" fmla="*/ 1918 h 8743"/>
              <a:gd name="connsiteX76" fmla="*/ 0 w 10000"/>
              <a:gd name="connsiteY76" fmla="*/ 1275 h 8743"/>
              <a:gd name="connsiteX77" fmla="*/ 0 w 10000"/>
              <a:gd name="connsiteY77" fmla="*/ 641 h 8743"/>
              <a:gd name="connsiteX78" fmla="*/ 0 w 10000"/>
              <a:gd name="connsiteY78" fmla="*/ 0 h 8743"/>
              <a:gd name="connsiteX0" fmla="*/ 952 w 10000"/>
              <a:gd name="connsiteY0" fmla="*/ 912 h 10000"/>
              <a:gd name="connsiteX1" fmla="*/ 952 w 10000"/>
              <a:gd name="connsiteY1" fmla="*/ 1647 h 10000"/>
              <a:gd name="connsiteX2" fmla="*/ 952 w 10000"/>
              <a:gd name="connsiteY2" fmla="*/ 2376 h 10000"/>
              <a:gd name="connsiteX3" fmla="*/ 952 w 10000"/>
              <a:gd name="connsiteY3" fmla="*/ 2921 h 10000"/>
              <a:gd name="connsiteX4" fmla="*/ 952 w 10000"/>
              <a:gd name="connsiteY4" fmla="*/ 3469 h 10000"/>
              <a:gd name="connsiteX5" fmla="*/ 952 w 10000"/>
              <a:gd name="connsiteY5" fmla="*/ 3809 h 10000"/>
              <a:gd name="connsiteX6" fmla="*/ 790 w 10000"/>
              <a:gd name="connsiteY6" fmla="*/ 4721 h 10000"/>
              <a:gd name="connsiteX7" fmla="*/ 790 w 10000"/>
              <a:gd name="connsiteY7" fmla="*/ 5457 h 10000"/>
              <a:gd name="connsiteX8" fmla="*/ 952 w 10000"/>
              <a:gd name="connsiteY8" fmla="*/ 6003 h 10000"/>
              <a:gd name="connsiteX9" fmla="*/ 952 w 10000"/>
              <a:gd name="connsiteY9" fmla="*/ 6550 h 10000"/>
              <a:gd name="connsiteX10" fmla="*/ 1115 w 10000"/>
              <a:gd name="connsiteY10" fmla="*/ 7099 h 10000"/>
              <a:gd name="connsiteX11" fmla="*/ 1278 w 10000"/>
              <a:gd name="connsiteY11" fmla="*/ 7648 h 10000"/>
              <a:gd name="connsiteX12" fmla="*/ 1440 w 10000"/>
              <a:gd name="connsiteY12" fmla="*/ 7989 h 10000"/>
              <a:gd name="connsiteX13" fmla="*/ 1764 w 10000"/>
              <a:gd name="connsiteY13" fmla="*/ 8173 h 10000"/>
              <a:gd name="connsiteX14" fmla="*/ 2088 w 10000"/>
              <a:gd name="connsiteY14" fmla="*/ 8355 h 10000"/>
              <a:gd name="connsiteX15" fmla="*/ 2575 w 10000"/>
              <a:gd name="connsiteY15" fmla="*/ 8537 h 10000"/>
              <a:gd name="connsiteX16" fmla="*/ 3224 w 10000"/>
              <a:gd name="connsiteY16" fmla="*/ 8722 h 10000"/>
              <a:gd name="connsiteX17" fmla="*/ 3873 w 10000"/>
              <a:gd name="connsiteY17" fmla="*/ 8722 h 10000"/>
              <a:gd name="connsiteX18" fmla="*/ 4502 w 10000"/>
              <a:gd name="connsiteY18" fmla="*/ 8722 h 10000"/>
              <a:gd name="connsiteX19" fmla="*/ 5151 w 10000"/>
              <a:gd name="connsiteY19" fmla="*/ 8722 h 10000"/>
              <a:gd name="connsiteX20" fmla="*/ 5639 w 10000"/>
              <a:gd name="connsiteY20" fmla="*/ 8722 h 10000"/>
              <a:gd name="connsiteX21" fmla="*/ 6125 w 10000"/>
              <a:gd name="connsiteY21" fmla="*/ 8537 h 10000"/>
              <a:gd name="connsiteX22" fmla="*/ 6938 w 10000"/>
              <a:gd name="connsiteY22" fmla="*/ 8355 h 10000"/>
              <a:gd name="connsiteX23" fmla="*/ 7586 w 10000"/>
              <a:gd name="connsiteY23" fmla="*/ 8173 h 10000"/>
              <a:gd name="connsiteX24" fmla="*/ 7749 w 10000"/>
              <a:gd name="connsiteY24" fmla="*/ 7989 h 10000"/>
              <a:gd name="connsiteX25" fmla="*/ 7911 w 10000"/>
              <a:gd name="connsiteY25" fmla="*/ 7831 h 10000"/>
              <a:gd name="connsiteX26" fmla="*/ 8072 w 10000"/>
              <a:gd name="connsiteY26" fmla="*/ 7648 h 10000"/>
              <a:gd name="connsiteX27" fmla="*/ 8236 w 10000"/>
              <a:gd name="connsiteY27" fmla="*/ 7465 h 10000"/>
              <a:gd name="connsiteX28" fmla="*/ 8377 w 10000"/>
              <a:gd name="connsiteY28" fmla="*/ 6732 h 10000"/>
              <a:gd name="connsiteX29" fmla="*/ 8539 w 10000"/>
              <a:gd name="connsiteY29" fmla="*/ 6003 h 10000"/>
              <a:gd name="connsiteX30" fmla="*/ 8701 w 10000"/>
              <a:gd name="connsiteY30" fmla="*/ 5639 h 10000"/>
              <a:gd name="connsiteX31" fmla="*/ 8701 w 10000"/>
              <a:gd name="connsiteY31" fmla="*/ 5276 h 10000"/>
              <a:gd name="connsiteX32" fmla="*/ 8701 w 10000"/>
              <a:gd name="connsiteY32" fmla="*/ 4908 h 10000"/>
              <a:gd name="connsiteX33" fmla="*/ 8701 w 10000"/>
              <a:gd name="connsiteY33" fmla="*/ 4721 h 10000"/>
              <a:gd name="connsiteX34" fmla="*/ 8863 w 10000"/>
              <a:gd name="connsiteY34" fmla="*/ 4543 h 10000"/>
              <a:gd name="connsiteX35" fmla="*/ 8863 w 10000"/>
              <a:gd name="connsiteY35" fmla="*/ 4359 h 10000"/>
              <a:gd name="connsiteX36" fmla="*/ 8863 w 10000"/>
              <a:gd name="connsiteY36" fmla="*/ 4359 h 10000"/>
              <a:gd name="connsiteX37" fmla="*/ 9026 w 10000"/>
              <a:gd name="connsiteY37" fmla="*/ 4359 h 10000"/>
              <a:gd name="connsiteX38" fmla="*/ 9188 w 10000"/>
              <a:gd name="connsiteY38" fmla="*/ 4359 h 10000"/>
              <a:gd name="connsiteX39" fmla="*/ 9188 w 10000"/>
              <a:gd name="connsiteY39" fmla="*/ 4543 h 10000"/>
              <a:gd name="connsiteX40" fmla="*/ 9351 w 10000"/>
              <a:gd name="connsiteY40" fmla="*/ 4721 h 10000"/>
              <a:gd name="connsiteX41" fmla="*/ 9351 w 10000"/>
              <a:gd name="connsiteY41" fmla="*/ 5093 h 10000"/>
              <a:gd name="connsiteX42" fmla="*/ 9351 w 10000"/>
              <a:gd name="connsiteY42" fmla="*/ 5276 h 10000"/>
              <a:gd name="connsiteX43" fmla="*/ 9351 w 10000"/>
              <a:gd name="connsiteY43" fmla="*/ 5639 h 10000"/>
              <a:gd name="connsiteX44" fmla="*/ 9513 w 10000"/>
              <a:gd name="connsiteY44" fmla="*/ 6369 h 10000"/>
              <a:gd name="connsiteX45" fmla="*/ 9513 w 10000"/>
              <a:gd name="connsiteY45" fmla="*/ 6916 h 10000"/>
              <a:gd name="connsiteX46" fmla="*/ 9675 w 10000"/>
              <a:gd name="connsiteY46" fmla="*/ 7465 h 10000"/>
              <a:gd name="connsiteX47" fmla="*/ 9837 w 10000"/>
              <a:gd name="connsiteY47" fmla="*/ 7831 h 10000"/>
              <a:gd name="connsiteX48" fmla="*/ 10000 w 10000"/>
              <a:gd name="connsiteY48" fmla="*/ 8173 h 10000"/>
              <a:gd name="connsiteX49" fmla="*/ 10000 w 10000"/>
              <a:gd name="connsiteY49" fmla="*/ 8537 h 10000"/>
              <a:gd name="connsiteX50" fmla="*/ 9837 w 10000"/>
              <a:gd name="connsiteY50" fmla="*/ 8907 h 10000"/>
              <a:gd name="connsiteX51" fmla="*/ 9513 w 10000"/>
              <a:gd name="connsiteY51" fmla="*/ 9086 h 10000"/>
              <a:gd name="connsiteX52" fmla="*/ 9188 w 10000"/>
              <a:gd name="connsiteY52" fmla="*/ 9268 h 10000"/>
              <a:gd name="connsiteX53" fmla="*/ 8701 w 10000"/>
              <a:gd name="connsiteY53" fmla="*/ 9454 h 10000"/>
              <a:gd name="connsiteX54" fmla="*/ 8236 w 10000"/>
              <a:gd name="connsiteY54" fmla="*/ 9637 h 10000"/>
              <a:gd name="connsiteX55" fmla="*/ 7749 w 10000"/>
              <a:gd name="connsiteY55" fmla="*/ 9818 h 10000"/>
              <a:gd name="connsiteX56" fmla="*/ 7098 w 10000"/>
              <a:gd name="connsiteY56" fmla="*/ 9818 h 10000"/>
              <a:gd name="connsiteX57" fmla="*/ 6287 w 10000"/>
              <a:gd name="connsiteY57" fmla="*/ 10000 h 10000"/>
              <a:gd name="connsiteX58" fmla="*/ 5475 w 10000"/>
              <a:gd name="connsiteY58" fmla="*/ 10000 h 10000"/>
              <a:gd name="connsiteX59" fmla="*/ 4502 w 10000"/>
              <a:gd name="connsiteY59" fmla="*/ 10000 h 10000"/>
              <a:gd name="connsiteX60" fmla="*/ 3711 w 10000"/>
              <a:gd name="connsiteY60" fmla="*/ 10000 h 10000"/>
              <a:gd name="connsiteX61" fmla="*/ 2899 w 10000"/>
              <a:gd name="connsiteY61" fmla="*/ 9818 h 10000"/>
              <a:gd name="connsiteX62" fmla="*/ 2250 w 10000"/>
              <a:gd name="connsiteY62" fmla="*/ 9818 h 10000"/>
              <a:gd name="connsiteX63" fmla="*/ 1764 w 10000"/>
              <a:gd name="connsiteY63" fmla="*/ 9637 h 10000"/>
              <a:gd name="connsiteX64" fmla="*/ 1278 w 10000"/>
              <a:gd name="connsiteY64" fmla="*/ 9268 h 10000"/>
              <a:gd name="connsiteX65" fmla="*/ 790 w 10000"/>
              <a:gd name="connsiteY65" fmla="*/ 9086 h 10000"/>
              <a:gd name="connsiteX66" fmla="*/ 486 w 10000"/>
              <a:gd name="connsiteY66" fmla="*/ 8722 h 10000"/>
              <a:gd name="connsiteX67" fmla="*/ 323 w 10000"/>
              <a:gd name="connsiteY67" fmla="*/ 8173 h 10000"/>
              <a:gd name="connsiteX68" fmla="*/ 161 w 10000"/>
              <a:gd name="connsiteY68" fmla="*/ 7648 h 10000"/>
              <a:gd name="connsiteX69" fmla="*/ 0 w 10000"/>
              <a:gd name="connsiteY69" fmla="*/ 6916 h 10000"/>
              <a:gd name="connsiteX70" fmla="*/ 0 w 10000"/>
              <a:gd name="connsiteY70" fmla="*/ 6188 h 10000"/>
              <a:gd name="connsiteX71" fmla="*/ 0 w 10000"/>
              <a:gd name="connsiteY71" fmla="*/ 5276 h 10000"/>
              <a:gd name="connsiteX72" fmla="*/ 0 w 10000"/>
              <a:gd name="connsiteY72" fmla="*/ 4180 h 10000"/>
              <a:gd name="connsiteX73" fmla="*/ 0 w 10000"/>
              <a:gd name="connsiteY73" fmla="*/ 2921 h 10000"/>
              <a:gd name="connsiteX74" fmla="*/ 0 w 10000"/>
              <a:gd name="connsiteY74" fmla="*/ 2194 h 10000"/>
              <a:gd name="connsiteX75" fmla="*/ 0 w 10000"/>
              <a:gd name="connsiteY75" fmla="*/ 1458 h 10000"/>
              <a:gd name="connsiteX76" fmla="*/ 0 w 10000"/>
              <a:gd name="connsiteY76" fmla="*/ 733 h 10000"/>
              <a:gd name="connsiteX77" fmla="*/ 0 w 10000"/>
              <a:gd name="connsiteY77" fmla="*/ 0 h 10000"/>
              <a:gd name="connsiteX0" fmla="*/ 952 w 10000"/>
              <a:gd name="connsiteY0" fmla="*/ 179 h 9267"/>
              <a:gd name="connsiteX1" fmla="*/ 952 w 10000"/>
              <a:gd name="connsiteY1" fmla="*/ 914 h 9267"/>
              <a:gd name="connsiteX2" fmla="*/ 952 w 10000"/>
              <a:gd name="connsiteY2" fmla="*/ 1643 h 9267"/>
              <a:gd name="connsiteX3" fmla="*/ 952 w 10000"/>
              <a:gd name="connsiteY3" fmla="*/ 2188 h 9267"/>
              <a:gd name="connsiteX4" fmla="*/ 952 w 10000"/>
              <a:gd name="connsiteY4" fmla="*/ 2736 h 9267"/>
              <a:gd name="connsiteX5" fmla="*/ 952 w 10000"/>
              <a:gd name="connsiteY5" fmla="*/ 3076 h 9267"/>
              <a:gd name="connsiteX6" fmla="*/ 790 w 10000"/>
              <a:gd name="connsiteY6" fmla="*/ 3988 h 9267"/>
              <a:gd name="connsiteX7" fmla="*/ 790 w 10000"/>
              <a:gd name="connsiteY7" fmla="*/ 4724 h 9267"/>
              <a:gd name="connsiteX8" fmla="*/ 952 w 10000"/>
              <a:gd name="connsiteY8" fmla="*/ 5270 h 9267"/>
              <a:gd name="connsiteX9" fmla="*/ 952 w 10000"/>
              <a:gd name="connsiteY9" fmla="*/ 5817 h 9267"/>
              <a:gd name="connsiteX10" fmla="*/ 1115 w 10000"/>
              <a:gd name="connsiteY10" fmla="*/ 6366 h 9267"/>
              <a:gd name="connsiteX11" fmla="*/ 1278 w 10000"/>
              <a:gd name="connsiteY11" fmla="*/ 6915 h 9267"/>
              <a:gd name="connsiteX12" fmla="*/ 1440 w 10000"/>
              <a:gd name="connsiteY12" fmla="*/ 7256 h 9267"/>
              <a:gd name="connsiteX13" fmla="*/ 1764 w 10000"/>
              <a:gd name="connsiteY13" fmla="*/ 7440 h 9267"/>
              <a:gd name="connsiteX14" fmla="*/ 2088 w 10000"/>
              <a:gd name="connsiteY14" fmla="*/ 7622 h 9267"/>
              <a:gd name="connsiteX15" fmla="*/ 2575 w 10000"/>
              <a:gd name="connsiteY15" fmla="*/ 7804 h 9267"/>
              <a:gd name="connsiteX16" fmla="*/ 3224 w 10000"/>
              <a:gd name="connsiteY16" fmla="*/ 7989 h 9267"/>
              <a:gd name="connsiteX17" fmla="*/ 3873 w 10000"/>
              <a:gd name="connsiteY17" fmla="*/ 7989 h 9267"/>
              <a:gd name="connsiteX18" fmla="*/ 4502 w 10000"/>
              <a:gd name="connsiteY18" fmla="*/ 7989 h 9267"/>
              <a:gd name="connsiteX19" fmla="*/ 5151 w 10000"/>
              <a:gd name="connsiteY19" fmla="*/ 7989 h 9267"/>
              <a:gd name="connsiteX20" fmla="*/ 5639 w 10000"/>
              <a:gd name="connsiteY20" fmla="*/ 7989 h 9267"/>
              <a:gd name="connsiteX21" fmla="*/ 6125 w 10000"/>
              <a:gd name="connsiteY21" fmla="*/ 7804 h 9267"/>
              <a:gd name="connsiteX22" fmla="*/ 6938 w 10000"/>
              <a:gd name="connsiteY22" fmla="*/ 7622 h 9267"/>
              <a:gd name="connsiteX23" fmla="*/ 7586 w 10000"/>
              <a:gd name="connsiteY23" fmla="*/ 7440 h 9267"/>
              <a:gd name="connsiteX24" fmla="*/ 7749 w 10000"/>
              <a:gd name="connsiteY24" fmla="*/ 7256 h 9267"/>
              <a:gd name="connsiteX25" fmla="*/ 7911 w 10000"/>
              <a:gd name="connsiteY25" fmla="*/ 7098 h 9267"/>
              <a:gd name="connsiteX26" fmla="*/ 8072 w 10000"/>
              <a:gd name="connsiteY26" fmla="*/ 6915 h 9267"/>
              <a:gd name="connsiteX27" fmla="*/ 8236 w 10000"/>
              <a:gd name="connsiteY27" fmla="*/ 6732 h 9267"/>
              <a:gd name="connsiteX28" fmla="*/ 8377 w 10000"/>
              <a:gd name="connsiteY28" fmla="*/ 5999 h 9267"/>
              <a:gd name="connsiteX29" fmla="*/ 8539 w 10000"/>
              <a:gd name="connsiteY29" fmla="*/ 5270 h 9267"/>
              <a:gd name="connsiteX30" fmla="*/ 8701 w 10000"/>
              <a:gd name="connsiteY30" fmla="*/ 4906 h 9267"/>
              <a:gd name="connsiteX31" fmla="*/ 8701 w 10000"/>
              <a:gd name="connsiteY31" fmla="*/ 4543 h 9267"/>
              <a:gd name="connsiteX32" fmla="*/ 8701 w 10000"/>
              <a:gd name="connsiteY32" fmla="*/ 4175 h 9267"/>
              <a:gd name="connsiteX33" fmla="*/ 8701 w 10000"/>
              <a:gd name="connsiteY33" fmla="*/ 3988 h 9267"/>
              <a:gd name="connsiteX34" fmla="*/ 8863 w 10000"/>
              <a:gd name="connsiteY34" fmla="*/ 3810 h 9267"/>
              <a:gd name="connsiteX35" fmla="*/ 8863 w 10000"/>
              <a:gd name="connsiteY35" fmla="*/ 3626 h 9267"/>
              <a:gd name="connsiteX36" fmla="*/ 8863 w 10000"/>
              <a:gd name="connsiteY36" fmla="*/ 3626 h 9267"/>
              <a:gd name="connsiteX37" fmla="*/ 9026 w 10000"/>
              <a:gd name="connsiteY37" fmla="*/ 3626 h 9267"/>
              <a:gd name="connsiteX38" fmla="*/ 9188 w 10000"/>
              <a:gd name="connsiteY38" fmla="*/ 3626 h 9267"/>
              <a:gd name="connsiteX39" fmla="*/ 9188 w 10000"/>
              <a:gd name="connsiteY39" fmla="*/ 3810 h 9267"/>
              <a:gd name="connsiteX40" fmla="*/ 9351 w 10000"/>
              <a:gd name="connsiteY40" fmla="*/ 3988 h 9267"/>
              <a:gd name="connsiteX41" fmla="*/ 9351 w 10000"/>
              <a:gd name="connsiteY41" fmla="*/ 4360 h 9267"/>
              <a:gd name="connsiteX42" fmla="*/ 9351 w 10000"/>
              <a:gd name="connsiteY42" fmla="*/ 4543 h 9267"/>
              <a:gd name="connsiteX43" fmla="*/ 9351 w 10000"/>
              <a:gd name="connsiteY43" fmla="*/ 4906 h 9267"/>
              <a:gd name="connsiteX44" fmla="*/ 9513 w 10000"/>
              <a:gd name="connsiteY44" fmla="*/ 5636 h 9267"/>
              <a:gd name="connsiteX45" fmla="*/ 9513 w 10000"/>
              <a:gd name="connsiteY45" fmla="*/ 6183 h 9267"/>
              <a:gd name="connsiteX46" fmla="*/ 9675 w 10000"/>
              <a:gd name="connsiteY46" fmla="*/ 6732 h 9267"/>
              <a:gd name="connsiteX47" fmla="*/ 9837 w 10000"/>
              <a:gd name="connsiteY47" fmla="*/ 7098 h 9267"/>
              <a:gd name="connsiteX48" fmla="*/ 10000 w 10000"/>
              <a:gd name="connsiteY48" fmla="*/ 7440 h 9267"/>
              <a:gd name="connsiteX49" fmla="*/ 10000 w 10000"/>
              <a:gd name="connsiteY49" fmla="*/ 7804 h 9267"/>
              <a:gd name="connsiteX50" fmla="*/ 9837 w 10000"/>
              <a:gd name="connsiteY50" fmla="*/ 8174 h 9267"/>
              <a:gd name="connsiteX51" fmla="*/ 9513 w 10000"/>
              <a:gd name="connsiteY51" fmla="*/ 8353 h 9267"/>
              <a:gd name="connsiteX52" fmla="*/ 9188 w 10000"/>
              <a:gd name="connsiteY52" fmla="*/ 8535 h 9267"/>
              <a:gd name="connsiteX53" fmla="*/ 8701 w 10000"/>
              <a:gd name="connsiteY53" fmla="*/ 8721 h 9267"/>
              <a:gd name="connsiteX54" fmla="*/ 8236 w 10000"/>
              <a:gd name="connsiteY54" fmla="*/ 8904 h 9267"/>
              <a:gd name="connsiteX55" fmla="*/ 7749 w 10000"/>
              <a:gd name="connsiteY55" fmla="*/ 9085 h 9267"/>
              <a:gd name="connsiteX56" fmla="*/ 7098 w 10000"/>
              <a:gd name="connsiteY56" fmla="*/ 9085 h 9267"/>
              <a:gd name="connsiteX57" fmla="*/ 6287 w 10000"/>
              <a:gd name="connsiteY57" fmla="*/ 9267 h 9267"/>
              <a:gd name="connsiteX58" fmla="*/ 5475 w 10000"/>
              <a:gd name="connsiteY58" fmla="*/ 9267 h 9267"/>
              <a:gd name="connsiteX59" fmla="*/ 4502 w 10000"/>
              <a:gd name="connsiteY59" fmla="*/ 9267 h 9267"/>
              <a:gd name="connsiteX60" fmla="*/ 3711 w 10000"/>
              <a:gd name="connsiteY60" fmla="*/ 9267 h 9267"/>
              <a:gd name="connsiteX61" fmla="*/ 2899 w 10000"/>
              <a:gd name="connsiteY61" fmla="*/ 9085 h 9267"/>
              <a:gd name="connsiteX62" fmla="*/ 2250 w 10000"/>
              <a:gd name="connsiteY62" fmla="*/ 9085 h 9267"/>
              <a:gd name="connsiteX63" fmla="*/ 1764 w 10000"/>
              <a:gd name="connsiteY63" fmla="*/ 8904 h 9267"/>
              <a:gd name="connsiteX64" fmla="*/ 1278 w 10000"/>
              <a:gd name="connsiteY64" fmla="*/ 8535 h 9267"/>
              <a:gd name="connsiteX65" fmla="*/ 790 w 10000"/>
              <a:gd name="connsiteY65" fmla="*/ 8353 h 9267"/>
              <a:gd name="connsiteX66" fmla="*/ 486 w 10000"/>
              <a:gd name="connsiteY66" fmla="*/ 7989 h 9267"/>
              <a:gd name="connsiteX67" fmla="*/ 323 w 10000"/>
              <a:gd name="connsiteY67" fmla="*/ 7440 h 9267"/>
              <a:gd name="connsiteX68" fmla="*/ 161 w 10000"/>
              <a:gd name="connsiteY68" fmla="*/ 6915 h 9267"/>
              <a:gd name="connsiteX69" fmla="*/ 0 w 10000"/>
              <a:gd name="connsiteY69" fmla="*/ 6183 h 9267"/>
              <a:gd name="connsiteX70" fmla="*/ 0 w 10000"/>
              <a:gd name="connsiteY70" fmla="*/ 5455 h 9267"/>
              <a:gd name="connsiteX71" fmla="*/ 0 w 10000"/>
              <a:gd name="connsiteY71" fmla="*/ 4543 h 9267"/>
              <a:gd name="connsiteX72" fmla="*/ 0 w 10000"/>
              <a:gd name="connsiteY72" fmla="*/ 3447 h 9267"/>
              <a:gd name="connsiteX73" fmla="*/ 0 w 10000"/>
              <a:gd name="connsiteY73" fmla="*/ 2188 h 9267"/>
              <a:gd name="connsiteX74" fmla="*/ 0 w 10000"/>
              <a:gd name="connsiteY74" fmla="*/ 1461 h 9267"/>
              <a:gd name="connsiteX75" fmla="*/ 0 w 10000"/>
              <a:gd name="connsiteY75" fmla="*/ 725 h 9267"/>
              <a:gd name="connsiteX76" fmla="*/ 0 w 10000"/>
              <a:gd name="connsiteY76" fmla="*/ 0 h 9267"/>
              <a:gd name="connsiteX0" fmla="*/ 952 w 10000"/>
              <a:gd name="connsiteY0" fmla="*/ 0 h 9807"/>
              <a:gd name="connsiteX1" fmla="*/ 952 w 10000"/>
              <a:gd name="connsiteY1" fmla="*/ 793 h 9807"/>
              <a:gd name="connsiteX2" fmla="*/ 952 w 10000"/>
              <a:gd name="connsiteY2" fmla="*/ 1580 h 9807"/>
              <a:gd name="connsiteX3" fmla="*/ 952 w 10000"/>
              <a:gd name="connsiteY3" fmla="*/ 2168 h 9807"/>
              <a:gd name="connsiteX4" fmla="*/ 952 w 10000"/>
              <a:gd name="connsiteY4" fmla="*/ 2759 h 9807"/>
              <a:gd name="connsiteX5" fmla="*/ 952 w 10000"/>
              <a:gd name="connsiteY5" fmla="*/ 3126 h 9807"/>
              <a:gd name="connsiteX6" fmla="*/ 790 w 10000"/>
              <a:gd name="connsiteY6" fmla="*/ 4110 h 9807"/>
              <a:gd name="connsiteX7" fmla="*/ 790 w 10000"/>
              <a:gd name="connsiteY7" fmla="*/ 4905 h 9807"/>
              <a:gd name="connsiteX8" fmla="*/ 952 w 10000"/>
              <a:gd name="connsiteY8" fmla="*/ 5494 h 9807"/>
              <a:gd name="connsiteX9" fmla="*/ 952 w 10000"/>
              <a:gd name="connsiteY9" fmla="*/ 6084 h 9807"/>
              <a:gd name="connsiteX10" fmla="*/ 1115 w 10000"/>
              <a:gd name="connsiteY10" fmla="*/ 6677 h 9807"/>
              <a:gd name="connsiteX11" fmla="*/ 1278 w 10000"/>
              <a:gd name="connsiteY11" fmla="*/ 7269 h 9807"/>
              <a:gd name="connsiteX12" fmla="*/ 1440 w 10000"/>
              <a:gd name="connsiteY12" fmla="*/ 7637 h 9807"/>
              <a:gd name="connsiteX13" fmla="*/ 1764 w 10000"/>
              <a:gd name="connsiteY13" fmla="*/ 7835 h 9807"/>
              <a:gd name="connsiteX14" fmla="*/ 2088 w 10000"/>
              <a:gd name="connsiteY14" fmla="*/ 8032 h 9807"/>
              <a:gd name="connsiteX15" fmla="*/ 2575 w 10000"/>
              <a:gd name="connsiteY15" fmla="*/ 8228 h 9807"/>
              <a:gd name="connsiteX16" fmla="*/ 3224 w 10000"/>
              <a:gd name="connsiteY16" fmla="*/ 8428 h 9807"/>
              <a:gd name="connsiteX17" fmla="*/ 3873 w 10000"/>
              <a:gd name="connsiteY17" fmla="*/ 8428 h 9807"/>
              <a:gd name="connsiteX18" fmla="*/ 4502 w 10000"/>
              <a:gd name="connsiteY18" fmla="*/ 8428 h 9807"/>
              <a:gd name="connsiteX19" fmla="*/ 5151 w 10000"/>
              <a:gd name="connsiteY19" fmla="*/ 8428 h 9807"/>
              <a:gd name="connsiteX20" fmla="*/ 5639 w 10000"/>
              <a:gd name="connsiteY20" fmla="*/ 8428 h 9807"/>
              <a:gd name="connsiteX21" fmla="*/ 6125 w 10000"/>
              <a:gd name="connsiteY21" fmla="*/ 8228 h 9807"/>
              <a:gd name="connsiteX22" fmla="*/ 6938 w 10000"/>
              <a:gd name="connsiteY22" fmla="*/ 8032 h 9807"/>
              <a:gd name="connsiteX23" fmla="*/ 7586 w 10000"/>
              <a:gd name="connsiteY23" fmla="*/ 7835 h 9807"/>
              <a:gd name="connsiteX24" fmla="*/ 7749 w 10000"/>
              <a:gd name="connsiteY24" fmla="*/ 7637 h 9807"/>
              <a:gd name="connsiteX25" fmla="*/ 7911 w 10000"/>
              <a:gd name="connsiteY25" fmla="*/ 7466 h 9807"/>
              <a:gd name="connsiteX26" fmla="*/ 8072 w 10000"/>
              <a:gd name="connsiteY26" fmla="*/ 7269 h 9807"/>
              <a:gd name="connsiteX27" fmla="*/ 8236 w 10000"/>
              <a:gd name="connsiteY27" fmla="*/ 7071 h 9807"/>
              <a:gd name="connsiteX28" fmla="*/ 8377 w 10000"/>
              <a:gd name="connsiteY28" fmla="*/ 6281 h 9807"/>
              <a:gd name="connsiteX29" fmla="*/ 8539 w 10000"/>
              <a:gd name="connsiteY29" fmla="*/ 5494 h 9807"/>
              <a:gd name="connsiteX30" fmla="*/ 8701 w 10000"/>
              <a:gd name="connsiteY30" fmla="*/ 5101 h 9807"/>
              <a:gd name="connsiteX31" fmla="*/ 8701 w 10000"/>
              <a:gd name="connsiteY31" fmla="*/ 4709 h 9807"/>
              <a:gd name="connsiteX32" fmla="*/ 8701 w 10000"/>
              <a:gd name="connsiteY32" fmla="*/ 4312 h 9807"/>
              <a:gd name="connsiteX33" fmla="*/ 8701 w 10000"/>
              <a:gd name="connsiteY33" fmla="*/ 4110 h 9807"/>
              <a:gd name="connsiteX34" fmla="*/ 8863 w 10000"/>
              <a:gd name="connsiteY34" fmla="*/ 3918 h 9807"/>
              <a:gd name="connsiteX35" fmla="*/ 8863 w 10000"/>
              <a:gd name="connsiteY35" fmla="*/ 3720 h 9807"/>
              <a:gd name="connsiteX36" fmla="*/ 8863 w 10000"/>
              <a:gd name="connsiteY36" fmla="*/ 3720 h 9807"/>
              <a:gd name="connsiteX37" fmla="*/ 9026 w 10000"/>
              <a:gd name="connsiteY37" fmla="*/ 3720 h 9807"/>
              <a:gd name="connsiteX38" fmla="*/ 9188 w 10000"/>
              <a:gd name="connsiteY38" fmla="*/ 3720 h 9807"/>
              <a:gd name="connsiteX39" fmla="*/ 9188 w 10000"/>
              <a:gd name="connsiteY39" fmla="*/ 3918 h 9807"/>
              <a:gd name="connsiteX40" fmla="*/ 9351 w 10000"/>
              <a:gd name="connsiteY40" fmla="*/ 4110 h 9807"/>
              <a:gd name="connsiteX41" fmla="*/ 9351 w 10000"/>
              <a:gd name="connsiteY41" fmla="*/ 4512 h 9807"/>
              <a:gd name="connsiteX42" fmla="*/ 9351 w 10000"/>
              <a:gd name="connsiteY42" fmla="*/ 4709 h 9807"/>
              <a:gd name="connsiteX43" fmla="*/ 9351 w 10000"/>
              <a:gd name="connsiteY43" fmla="*/ 5101 h 9807"/>
              <a:gd name="connsiteX44" fmla="*/ 9513 w 10000"/>
              <a:gd name="connsiteY44" fmla="*/ 5889 h 9807"/>
              <a:gd name="connsiteX45" fmla="*/ 9513 w 10000"/>
              <a:gd name="connsiteY45" fmla="*/ 6479 h 9807"/>
              <a:gd name="connsiteX46" fmla="*/ 9675 w 10000"/>
              <a:gd name="connsiteY46" fmla="*/ 7071 h 9807"/>
              <a:gd name="connsiteX47" fmla="*/ 9837 w 10000"/>
              <a:gd name="connsiteY47" fmla="*/ 7466 h 9807"/>
              <a:gd name="connsiteX48" fmla="*/ 10000 w 10000"/>
              <a:gd name="connsiteY48" fmla="*/ 7835 h 9807"/>
              <a:gd name="connsiteX49" fmla="*/ 10000 w 10000"/>
              <a:gd name="connsiteY49" fmla="*/ 8228 h 9807"/>
              <a:gd name="connsiteX50" fmla="*/ 9837 w 10000"/>
              <a:gd name="connsiteY50" fmla="*/ 8628 h 9807"/>
              <a:gd name="connsiteX51" fmla="*/ 9513 w 10000"/>
              <a:gd name="connsiteY51" fmla="*/ 8821 h 9807"/>
              <a:gd name="connsiteX52" fmla="*/ 9188 w 10000"/>
              <a:gd name="connsiteY52" fmla="*/ 9017 h 9807"/>
              <a:gd name="connsiteX53" fmla="*/ 8701 w 10000"/>
              <a:gd name="connsiteY53" fmla="*/ 9218 h 9807"/>
              <a:gd name="connsiteX54" fmla="*/ 8236 w 10000"/>
              <a:gd name="connsiteY54" fmla="*/ 9415 h 9807"/>
              <a:gd name="connsiteX55" fmla="*/ 7749 w 10000"/>
              <a:gd name="connsiteY55" fmla="*/ 9611 h 9807"/>
              <a:gd name="connsiteX56" fmla="*/ 7098 w 10000"/>
              <a:gd name="connsiteY56" fmla="*/ 9611 h 9807"/>
              <a:gd name="connsiteX57" fmla="*/ 6287 w 10000"/>
              <a:gd name="connsiteY57" fmla="*/ 9807 h 9807"/>
              <a:gd name="connsiteX58" fmla="*/ 5475 w 10000"/>
              <a:gd name="connsiteY58" fmla="*/ 9807 h 9807"/>
              <a:gd name="connsiteX59" fmla="*/ 4502 w 10000"/>
              <a:gd name="connsiteY59" fmla="*/ 9807 h 9807"/>
              <a:gd name="connsiteX60" fmla="*/ 3711 w 10000"/>
              <a:gd name="connsiteY60" fmla="*/ 9807 h 9807"/>
              <a:gd name="connsiteX61" fmla="*/ 2899 w 10000"/>
              <a:gd name="connsiteY61" fmla="*/ 9611 h 9807"/>
              <a:gd name="connsiteX62" fmla="*/ 2250 w 10000"/>
              <a:gd name="connsiteY62" fmla="*/ 9611 h 9807"/>
              <a:gd name="connsiteX63" fmla="*/ 1764 w 10000"/>
              <a:gd name="connsiteY63" fmla="*/ 9415 h 9807"/>
              <a:gd name="connsiteX64" fmla="*/ 1278 w 10000"/>
              <a:gd name="connsiteY64" fmla="*/ 9017 h 9807"/>
              <a:gd name="connsiteX65" fmla="*/ 790 w 10000"/>
              <a:gd name="connsiteY65" fmla="*/ 8821 h 9807"/>
              <a:gd name="connsiteX66" fmla="*/ 486 w 10000"/>
              <a:gd name="connsiteY66" fmla="*/ 8428 h 9807"/>
              <a:gd name="connsiteX67" fmla="*/ 323 w 10000"/>
              <a:gd name="connsiteY67" fmla="*/ 7835 h 9807"/>
              <a:gd name="connsiteX68" fmla="*/ 161 w 10000"/>
              <a:gd name="connsiteY68" fmla="*/ 7269 h 9807"/>
              <a:gd name="connsiteX69" fmla="*/ 0 w 10000"/>
              <a:gd name="connsiteY69" fmla="*/ 6479 h 9807"/>
              <a:gd name="connsiteX70" fmla="*/ 0 w 10000"/>
              <a:gd name="connsiteY70" fmla="*/ 5693 h 9807"/>
              <a:gd name="connsiteX71" fmla="*/ 0 w 10000"/>
              <a:gd name="connsiteY71" fmla="*/ 4709 h 9807"/>
              <a:gd name="connsiteX72" fmla="*/ 0 w 10000"/>
              <a:gd name="connsiteY72" fmla="*/ 3527 h 9807"/>
              <a:gd name="connsiteX73" fmla="*/ 0 w 10000"/>
              <a:gd name="connsiteY73" fmla="*/ 2168 h 9807"/>
              <a:gd name="connsiteX74" fmla="*/ 0 w 10000"/>
              <a:gd name="connsiteY74" fmla="*/ 1384 h 9807"/>
              <a:gd name="connsiteX75" fmla="*/ 0 w 10000"/>
              <a:gd name="connsiteY75" fmla="*/ 589 h 9807"/>
              <a:gd name="connsiteX0" fmla="*/ 952 w 10000"/>
              <a:gd name="connsiteY0" fmla="*/ 0 h 10000"/>
              <a:gd name="connsiteX1" fmla="*/ 952 w 10000"/>
              <a:gd name="connsiteY1" fmla="*/ 809 h 10000"/>
              <a:gd name="connsiteX2" fmla="*/ 952 w 10000"/>
              <a:gd name="connsiteY2" fmla="*/ 1611 h 10000"/>
              <a:gd name="connsiteX3" fmla="*/ 952 w 10000"/>
              <a:gd name="connsiteY3" fmla="*/ 2211 h 10000"/>
              <a:gd name="connsiteX4" fmla="*/ 952 w 10000"/>
              <a:gd name="connsiteY4" fmla="*/ 2813 h 10000"/>
              <a:gd name="connsiteX5" fmla="*/ 952 w 10000"/>
              <a:gd name="connsiteY5" fmla="*/ 3188 h 10000"/>
              <a:gd name="connsiteX6" fmla="*/ 790 w 10000"/>
              <a:gd name="connsiteY6" fmla="*/ 4191 h 10000"/>
              <a:gd name="connsiteX7" fmla="*/ 790 w 10000"/>
              <a:gd name="connsiteY7" fmla="*/ 5002 h 10000"/>
              <a:gd name="connsiteX8" fmla="*/ 952 w 10000"/>
              <a:gd name="connsiteY8" fmla="*/ 5602 h 10000"/>
              <a:gd name="connsiteX9" fmla="*/ 952 w 10000"/>
              <a:gd name="connsiteY9" fmla="*/ 6204 h 10000"/>
              <a:gd name="connsiteX10" fmla="*/ 1115 w 10000"/>
              <a:gd name="connsiteY10" fmla="*/ 6808 h 10000"/>
              <a:gd name="connsiteX11" fmla="*/ 1278 w 10000"/>
              <a:gd name="connsiteY11" fmla="*/ 7412 h 10000"/>
              <a:gd name="connsiteX12" fmla="*/ 1440 w 10000"/>
              <a:gd name="connsiteY12" fmla="*/ 7787 h 10000"/>
              <a:gd name="connsiteX13" fmla="*/ 1764 w 10000"/>
              <a:gd name="connsiteY13" fmla="*/ 7989 h 10000"/>
              <a:gd name="connsiteX14" fmla="*/ 2088 w 10000"/>
              <a:gd name="connsiteY14" fmla="*/ 8190 h 10000"/>
              <a:gd name="connsiteX15" fmla="*/ 2575 w 10000"/>
              <a:gd name="connsiteY15" fmla="*/ 8390 h 10000"/>
              <a:gd name="connsiteX16" fmla="*/ 3224 w 10000"/>
              <a:gd name="connsiteY16" fmla="*/ 8594 h 10000"/>
              <a:gd name="connsiteX17" fmla="*/ 3873 w 10000"/>
              <a:gd name="connsiteY17" fmla="*/ 8594 h 10000"/>
              <a:gd name="connsiteX18" fmla="*/ 4502 w 10000"/>
              <a:gd name="connsiteY18" fmla="*/ 8594 h 10000"/>
              <a:gd name="connsiteX19" fmla="*/ 5151 w 10000"/>
              <a:gd name="connsiteY19" fmla="*/ 8594 h 10000"/>
              <a:gd name="connsiteX20" fmla="*/ 5639 w 10000"/>
              <a:gd name="connsiteY20" fmla="*/ 8594 h 10000"/>
              <a:gd name="connsiteX21" fmla="*/ 6125 w 10000"/>
              <a:gd name="connsiteY21" fmla="*/ 8390 h 10000"/>
              <a:gd name="connsiteX22" fmla="*/ 6938 w 10000"/>
              <a:gd name="connsiteY22" fmla="*/ 8190 h 10000"/>
              <a:gd name="connsiteX23" fmla="*/ 7586 w 10000"/>
              <a:gd name="connsiteY23" fmla="*/ 7989 h 10000"/>
              <a:gd name="connsiteX24" fmla="*/ 7749 w 10000"/>
              <a:gd name="connsiteY24" fmla="*/ 7787 h 10000"/>
              <a:gd name="connsiteX25" fmla="*/ 7911 w 10000"/>
              <a:gd name="connsiteY25" fmla="*/ 7613 h 10000"/>
              <a:gd name="connsiteX26" fmla="*/ 8072 w 10000"/>
              <a:gd name="connsiteY26" fmla="*/ 7412 h 10000"/>
              <a:gd name="connsiteX27" fmla="*/ 8236 w 10000"/>
              <a:gd name="connsiteY27" fmla="*/ 7210 h 10000"/>
              <a:gd name="connsiteX28" fmla="*/ 8377 w 10000"/>
              <a:gd name="connsiteY28" fmla="*/ 6405 h 10000"/>
              <a:gd name="connsiteX29" fmla="*/ 8539 w 10000"/>
              <a:gd name="connsiteY29" fmla="*/ 5602 h 10000"/>
              <a:gd name="connsiteX30" fmla="*/ 8701 w 10000"/>
              <a:gd name="connsiteY30" fmla="*/ 5201 h 10000"/>
              <a:gd name="connsiteX31" fmla="*/ 8701 w 10000"/>
              <a:gd name="connsiteY31" fmla="*/ 4802 h 10000"/>
              <a:gd name="connsiteX32" fmla="*/ 8701 w 10000"/>
              <a:gd name="connsiteY32" fmla="*/ 4397 h 10000"/>
              <a:gd name="connsiteX33" fmla="*/ 8701 w 10000"/>
              <a:gd name="connsiteY33" fmla="*/ 4191 h 10000"/>
              <a:gd name="connsiteX34" fmla="*/ 8863 w 10000"/>
              <a:gd name="connsiteY34" fmla="*/ 3995 h 10000"/>
              <a:gd name="connsiteX35" fmla="*/ 8863 w 10000"/>
              <a:gd name="connsiteY35" fmla="*/ 3793 h 10000"/>
              <a:gd name="connsiteX36" fmla="*/ 8863 w 10000"/>
              <a:gd name="connsiteY36" fmla="*/ 3793 h 10000"/>
              <a:gd name="connsiteX37" fmla="*/ 9026 w 10000"/>
              <a:gd name="connsiteY37" fmla="*/ 3793 h 10000"/>
              <a:gd name="connsiteX38" fmla="*/ 9188 w 10000"/>
              <a:gd name="connsiteY38" fmla="*/ 3793 h 10000"/>
              <a:gd name="connsiteX39" fmla="*/ 9188 w 10000"/>
              <a:gd name="connsiteY39" fmla="*/ 3995 h 10000"/>
              <a:gd name="connsiteX40" fmla="*/ 9351 w 10000"/>
              <a:gd name="connsiteY40" fmla="*/ 4191 h 10000"/>
              <a:gd name="connsiteX41" fmla="*/ 9351 w 10000"/>
              <a:gd name="connsiteY41" fmla="*/ 4601 h 10000"/>
              <a:gd name="connsiteX42" fmla="*/ 9351 w 10000"/>
              <a:gd name="connsiteY42" fmla="*/ 4802 h 10000"/>
              <a:gd name="connsiteX43" fmla="*/ 9351 w 10000"/>
              <a:gd name="connsiteY43" fmla="*/ 5201 h 10000"/>
              <a:gd name="connsiteX44" fmla="*/ 9513 w 10000"/>
              <a:gd name="connsiteY44" fmla="*/ 6005 h 10000"/>
              <a:gd name="connsiteX45" fmla="*/ 9513 w 10000"/>
              <a:gd name="connsiteY45" fmla="*/ 6607 h 10000"/>
              <a:gd name="connsiteX46" fmla="*/ 9675 w 10000"/>
              <a:gd name="connsiteY46" fmla="*/ 7210 h 10000"/>
              <a:gd name="connsiteX47" fmla="*/ 9837 w 10000"/>
              <a:gd name="connsiteY47" fmla="*/ 7613 h 10000"/>
              <a:gd name="connsiteX48" fmla="*/ 10000 w 10000"/>
              <a:gd name="connsiteY48" fmla="*/ 7989 h 10000"/>
              <a:gd name="connsiteX49" fmla="*/ 10000 w 10000"/>
              <a:gd name="connsiteY49" fmla="*/ 8390 h 10000"/>
              <a:gd name="connsiteX50" fmla="*/ 9837 w 10000"/>
              <a:gd name="connsiteY50" fmla="*/ 8798 h 10000"/>
              <a:gd name="connsiteX51" fmla="*/ 9513 w 10000"/>
              <a:gd name="connsiteY51" fmla="*/ 8995 h 10000"/>
              <a:gd name="connsiteX52" fmla="*/ 9188 w 10000"/>
              <a:gd name="connsiteY52" fmla="*/ 9194 h 10000"/>
              <a:gd name="connsiteX53" fmla="*/ 8701 w 10000"/>
              <a:gd name="connsiteY53" fmla="*/ 9399 h 10000"/>
              <a:gd name="connsiteX54" fmla="*/ 8236 w 10000"/>
              <a:gd name="connsiteY54" fmla="*/ 9600 h 10000"/>
              <a:gd name="connsiteX55" fmla="*/ 7749 w 10000"/>
              <a:gd name="connsiteY55" fmla="*/ 9800 h 10000"/>
              <a:gd name="connsiteX56" fmla="*/ 7098 w 10000"/>
              <a:gd name="connsiteY56" fmla="*/ 9800 h 10000"/>
              <a:gd name="connsiteX57" fmla="*/ 6287 w 10000"/>
              <a:gd name="connsiteY57" fmla="*/ 10000 h 10000"/>
              <a:gd name="connsiteX58" fmla="*/ 5475 w 10000"/>
              <a:gd name="connsiteY58" fmla="*/ 10000 h 10000"/>
              <a:gd name="connsiteX59" fmla="*/ 4502 w 10000"/>
              <a:gd name="connsiteY59" fmla="*/ 10000 h 10000"/>
              <a:gd name="connsiteX60" fmla="*/ 3711 w 10000"/>
              <a:gd name="connsiteY60" fmla="*/ 10000 h 10000"/>
              <a:gd name="connsiteX61" fmla="*/ 2899 w 10000"/>
              <a:gd name="connsiteY61" fmla="*/ 9800 h 10000"/>
              <a:gd name="connsiteX62" fmla="*/ 2250 w 10000"/>
              <a:gd name="connsiteY62" fmla="*/ 9800 h 10000"/>
              <a:gd name="connsiteX63" fmla="*/ 1764 w 10000"/>
              <a:gd name="connsiteY63" fmla="*/ 9600 h 10000"/>
              <a:gd name="connsiteX64" fmla="*/ 1278 w 10000"/>
              <a:gd name="connsiteY64" fmla="*/ 9194 h 10000"/>
              <a:gd name="connsiteX65" fmla="*/ 790 w 10000"/>
              <a:gd name="connsiteY65" fmla="*/ 8995 h 10000"/>
              <a:gd name="connsiteX66" fmla="*/ 486 w 10000"/>
              <a:gd name="connsiteY66" fmla="*/ 8594 h 10000"/>
              <a:gd name="connsiteX67" fmla="*/ 323 w 10000"/>
              <a:gd name="connsiteY67" fmla="*/ 7989 h 10000"/>
              <a:gd name="connsiteX68" fmla="*/ 161 w 10000"/>
              <a:gd name="connsiteY68" fmla="*/ 7412 h 10000"/>
              <a:gd name="connsiteX69" fmla="*/ 0 w 10000"/>
              <a:gd name="connsiteY69" fmla="*/ 6607 h 10000"/>
              <a:gd name="connsiteX70" fmla="*/ 0 w 10000"/>
              <a:gd name="connsiteY70" fmla="*/ 5805 h 10000"/>
              <a:gd name="connsiteX71" fmla="*/ 0 w 10000"/>
              <a:gd name="connsiteY71" fmla="*/ 4802 h 10000"/>
              <a:gd name="connsiteX72" fmla="*/ 0 w 10000"/>
              <a:gd name="connsiteY72" fmla="*/ 3596 h 10000"/>
              <a:gd name="connsiteX73" fmla="*/ 0 w 10000"/>
              <a:gd name="connsiteY73" fmla="*/ 2211 h 10000"/>
              <a:gd name="connsiteX74" fmla="*/ 0 w 10000"/>
              <a:gd name="connsiteY74" fmla="*/ 1411 h 10000"/>
              <a:gd name="connsiteX0" fmla="*/ 952 w 10000"/>
              <a:gd name="connsiteY0" fmla="*/ 0 h 9191"/>
              <a:gd name="connsiteX1" fmla="*/ 952 w 10000"/>
              <a:gd name="connsiteY1" fmla="*/ 802 h 9191"/>
              <a:gd name="connsiteX2" fmla="*/ 952 w 10000"/>
              <a:gd name="connsiteY2" fmla="*/ 1402 h 9191"/>
              <a:gd name="connsiteX3" fmla="*/ 952 w 10000"/>
              <a:gd name="connsiteY3" fmla="*/ 2004 h 9191"/>
              <a:gd name="connsiteX4" fmla="*/ 952 w 10000"/>
              <a:gd name="connsiteY4" fmla="*/ 2379 h 9191"/>
              <a:gd name="connsiteX5" fmla="*/ 790 w 10000"/>
              <a:gd name="connsiteY5" fmla="*/ 3382 h 9191"/>
              <a:gd name="connsiteX6" fmla="*/ 790 w 10000"/>
              <a:gd name="connsiteY6" fmla="*/ 4193 h 9191"/>
              <a:gd name="connsiteX7" fmla="*/ 952 w 10000"/>
              <a:gd name="connsiteY7" fmla="*/ 4793 h 9191"/>
              <a:gd name="connsiteX8" fmla="*/ 952 w 10000"/>
              <a:gd name="connsiteY8" fmla="*/ 5395 h 9191"/>
              <a:gd name="connsiteX9" fmla="*/ 1115 w 10000"/>
              <a:gd name="connsiteY9" fmla="*/ 5999 h 9191"/>
              <a:gd name="connsiteX10" fmla="*/ 1278 w 10000"/>
              <a:gd name="connsiteY10" fmla="*/ 6603 h 9191"/>
              <a:gd name="connsiteX11" fmla="*/ 1440 w 10000"/>
              <a:gd name="connsiteY11" fmla="*/ 6978 h 9191"/>
              <a:gd name="connsiteX12" fmla="*/ 1764 w 10000"/>
              <a:gd name="connsiteY12" fmla="*/ 7180 h 9191"/>
              <a:gd name="connsiteX13" fmla="*/ 2088 w 10000"/>
              <a:gd name="connsiteY13" fmla="*/ 7381 h 9191"/>
              <a:gd name="connsiteX14" fmla="*/ 2575 w 10000"/>
              <a:gd name="connsiteY14" fmla="*/ 7581 h 9191"/>
              <a:gd name="connsiteX15" fmla="*/ 3224 w 10000"/>
              <a:gd name="connsiteY15" fmla="*/ 7785 h 9191"/>
              <a:gd name="connsiteX16" fmla="*/ 3873 w 10000"/>
              <a:gd name="connsiteY16" fmla="*/ 7785 h 9191"/>
              <a:gd name="connsiteX17" fmla="*/ 4502 w 10000"/>
              <a:gd name="connsiteY17" fmla="*/ 7785 h 9191"/>
              <a:gd name="connsiteX18" fmla="*/ 5151 w 10000"/>
              <a:gd name="connsiteY18" fmla="*/ 7785 h 9191"/>
              <a:gd name="connsiteX19" fmla="*/ 5639 w 10000"/>
              <a:gd name="connsiteY19" fmla="*/ 7785 h 9191"/>
              <a:gd name="connsiteX20" fmla="*/ 6125 w 10000"/>
              <a:gd name="connsiteY20" fmla="*/ 7581 h 9191"/>
              <a:gd name="connsiteX21" fmla="*/ 6938 w 10000"/>
              <a:gd name="connsiteY21" fmla="*/ 7381 h 9191"/>
              <a:gd name="connsiteX22" fmla="*/ 7586 w 10000"/>
              <a:gd name="connsiteY22" fmla="*/ 7180 h 9191"/>
              <a:gd name="connsiteX23" fmla="*/ 7749 w 10000"/>
              <a:gd name="connsiteY23" fmla="*/ 6978 h 9191"/>
              <a:gd name="connsiteX24" fmla="*/ 7911 w 10000"/>
              <a:gd name="connsiteY24" fmla="*/ 6804 h 9191"/>
              <a:gd name="connsiteX25" fmla="*/ 8072 w 10000"/>
              <a:gd name="connsiteY25" fmla="*/ 6603 h 9191"/>
              <a:gd name="connsiteX26" fmla="*/ 8236 w 10000"/>
              <a:gd name="connsiteY26" fmla="*/ 6401 h 9191"/>
              <a:gd name="connsiteX27" fmla="*/ 8377 w 10000"/>
              <a:gd name="connsiteY27" fmla="*/ 5596 h 9191"/>
              <a:gd name="connsiteX28" fmla="*/ 8539 w 10000"/>
              <a:gd name="connsiteY28" fmla="*/ 4793 h 9191"/>
              <a:gd name="connsiteX29" fmla="*/ 8701 w 10000"/>
              <a:gd name="connsiteY29" fmla="*/ 4392 h 9191"/>
              <a:gd name="connsiteX30" fmla="*/ 8701 w 10000"/>
              <a:gd name="connsiteY30" fmla="*/ 3993 h 9191"/>
              <a:gd name="connsiteX31" fmla="*/ 8701 w 10000"/>
              <a:gd name="connsiteY31" fmla="*/ 3588 h 9191"/>
              <a:gd name="connsiteX32" fmla="*/ 8701 w 10000"/>
              <a:gd name="connsiteY32" fmla="*/ 3382 h 9191"/>
              <a:gd name="connsiteX33" fmla="*/ 8863 w 10000"/>
              <a:gd name="connsiteY33" fmla="*/ 3186 h 9191"/>
              <a:gd name="connsiteX34" fmla="*/ 8863 w 10000"/>
              <a:gd name="connsiteY34" fmla="*/ 2984 h 9191"/>
              <a:gd name="connsiteX35" fmla="*/ 8863 w 10000"/>
              <a:gd name="connsiteY35" fmla="*/ 2984 h 9191"/>
              <a:gd name="connsiteX36" fmla="*/ 9026 w 10000"/>
              <a:gd name="connsiteY36" fmla="*/ 2984 h 9191"/>
              <a:gd name="connsiteX37" fmla="*/ 9188 w 10000"/>
              <a:gd name="connsiteY37" fmla="*/ 2984 h 9191"/>
              <a:gd name="connsiteX38" fmla="*/ 9188 w 10000"/>
              <a:gd name="connsiteY38" fmla="*/ 3186 h 9191"/>
              <a:gd name="connsiteX39" fmla="*/ 9351 w 10000"/>
              <a:gd name="connsiteY39" fmla="*/ 3382 h 9191"/>
              <a:gd name="connsiteX40" fmla="*/ 9351 w 10000"/>
              <a:gd name="connsiteY40" fmla="*/ 3792 h 9191"/>
              <a:gd name="connsiteX41" fmla="*/ 9351 w 10000"/>
              <a:gd name="connsiteY41" fmla="*/ 3993 h 9191"/>
              <a:gd name="connsiteX42" fmla="*/ 9351 w 10000"/>
              <a:gd name="connsiteY42" fmla="*/ 4392 h 9191"/>
              <a:gd name="connsiteX43" fmla="*/ 9513 w 10000"/>
              <a:gd name="connsiteY43" fmla="*/ 5196 h 9191"/>
              <a:gd name="connsiteX44" fmla="*/ 9513 w 10000"/>
              <a:gd name="connsiteY44" fmla="*/ 5798 h 9191"/>
              <a:gd name="connsiteX45" fmla="*/ 9675 w 10000"/>
              <a:gd name="connsiteY45" fmla="*/ 6401 h 9191"/>
              <a:gd name="connsiteX46" fmla="*/ 9837 w 10000"/>
              <a:gd name="connsiteY46" fmla="*/ 6804 h 9191"/>
              <a:gd name="connsiteX47" fmla="*/ 10000 w 10000"/>
              <a:gd name="connsiteY47" fmla="*/ 7180 h 9191"/>
              <a:gd name="connsiteX48" fmla="*/ 10000 w 10000"/>
              <a:gd name="connsiteY48" fmla="*/ 7581 h 9191"/>
              <a:gd name="connsiteX49" fmla="*/ 9837 w 10000"/>
              <a:gd name="connsiteY49" fmla="*/ 7989 h 9191"/>
              <a:gd name="connsiteX50" fmla="*/ 9513 w 10000"/>
              <a:gd name="connsiteY50" fmla="*/ 8186 h 9191"/>
              <a:gd name="connsiteX51" fmla="*/ 9188 w 10000"/>
              <a:gd name="connsiteY51" fmla="*/ 8385 h 9191"/>
              <a:gd name="connsiteX52" fmla="*/ 8701 w 10000"/>
              <a:gd name="connsiteY52" fmla="*/ 8590 h 9191"/>
              <a:gd name="connsiteX53" fmla="*/ 8236 w 10000"/>
              <a:gd name="connsiteY53" fmla="*/ 8791 h 9191"/>
              <a:gd name="connsiteX54" fmla="*/ 7749 w 10000"/>
              <a:gd name="connsiteY54" fmla="*/ 8991 h 9191"/>
              <a:gd name="connsiteX55" fmla="*/ 7098 w 10000"/>
              <a:gd name="connsiteY55" fmla="*/ 8991 h 9191"/>
              <a:gd name="connsiteX56" fmla="*/ 6287 w 10000"/>
              <a:gd name="connsiteY56" fmla="*/ 9191 h 9191"/>
              <a:gd name="connsiteX57" fmla="*/ 5475 w 10000"/>
              <a:gd name="connsiteY57" fmla="*/ 9191 h 9191"/>
              <a:gd name="connsiteX58" fmla="*/ 4502 w 10000"/>
              <a:gd name="connsiteY58" fmla="*/ 9191 h 9191"/>
              <a:gd name="connsiteX59" fmla="*/ 3711 w 10000"/>
              <a:gd name="connsiteY59" fmla="*/ 9191 h 9191"/>
              <a:gd name="connsiteX60" fmla="*/ 2899 w 10000"/>
              <a:gd name="connsiteY60" fmla="*/ 8991 h 9191"/>
              <a:gd name="connsiteX61" fmla="*/ 2250 w 10000"/>
              <a:gd name="connsiteY61" fmla="*/ 8991 h 9191"/>
              <a:gd name="connsiteX62" fmla="*/ 1764 w 10000"/>
              <a:gd name="connsiteY62" fmla="*/ 8791 h 9191"/>
              <a:gd name="connsiteX63" fmla="*/ 1278 w 10000"/>
              <a:gd name="connsiteY63" fmla="*/ 8385 h 9191"/>
              <a:gd name="connsiteX64" fmla="*/ 790 w 10000"/>
              <a:gd name="connsiteY64" fmla="*/ 8186 h 9191"/>
              <a:gd name="connsiteX65" fmla="*/ 486 w 10000"/>
              <a:gd name="connsiteY65" fmla="*/ 7785 h 9191"/>
              <a:gd name="connsiteX66" fmla="*/ 323 w 10000"/>
              <a:gd name="connsiteY66" fmla="*/ 7180 h 9191"/>
              <a:gd name="connsiteX67" fmla="*/ 161 w 10000"/>
              <a:gd name="connsiteY67" fmla="*/ 6603 h 9191"/>
              <a:gd name="connsiteX68" fmla="*/ 0 w 10000"/>
              <a:gd name="connsiteY68" fmla="*/ 5798 h 9191"/>
              <a:gd name="connsiteX69" fmla="*/ 0 w 10000"/>
              <a:gd name="connsiteY69" fmla="*/ 4996 h 9191"/>
              <a:gd name="connsiteX70" fmla="*/ 0 w 10000"/>
              <a:gd name="connsiteY70" fmla="*/ 3993 h 9191"/>
              <a:gd name="connsiteX71" fmla="*/ 0 w 10000"/>
              <a:gd name="connsiteY71" fmla="*/ 2787 h 9191"/>
              <a:gd name="connsiteX72" fmla="*/ 0 w 10000"/>
              <a:gd name="connsiteY72" fmla="*/ 1402 h 9191"/>
              <a:gd name="connsiteX73" fmla="*/ 0 w 10000"/>
              <a:gd name="connsiteY73" fmla="*/ 602 h 9191"/>
              <a:gd name="connsiteX0" fmla="*/ 952 w 10000"/>
              <a:gd name="connsiteY0" fmla="*/ 218 h 9345"/>
              <a:gd name="connsiteX1" fmla="*/ 952 w 10000"/>
              <a:gd name="connsiteY1" fmla="*/ 870 h 9345"/>
              <a:gd name="connsiteX2" fmla="*/ 952 w 10000"/>
              <a:gd name="connsiteY2" fmla="*/ 1525 h 9345"/>
              <a:gd name="connsiteX3" fmla="*/ 952 w 10000"/>
              <a:gd name="connsiteY3" fmla="*/ 1933 h 9345"/>
              <a:gd name="connsiteX4" fmla="*/ 790 w 10000"/>
              <a:gd name="connsiteY4" fmla="*/ 3025 h 9345"/>
              <a:gd name="connsiteX5" fmla="*/ 790 w 10000"/>
              <a:gd name="connsiteY5" fmla="*/ 3907 h 9345"/>
              <a:gd name="connsiteX6" fmla="*/ 952 w 10000"/>
              <a:gd name="connsiteY6" fmla="*/ 4560 h 9345"/>
              <a:gd name="connsiteX7" fmla="*/ 952 w 10000"/>
              <a:gd name="connsiteY7" fmla="*/ 5215 h 9345"/>
              <a:gd name="connsiteX8" fmla="*/ 1115 w 10000"/>
              <a:gd name="connsiteY8" fmla="*/ 5872 h 9345"/>
              <a:gd name="connsiteX9" fmla="*/ 1278 w 10000"/>
              <a:gd name="connsiteY9" fmla="*/ 6529 h 9345"/>
              <a:gd name="connsiteX10" fmla="*/ 1440 w 10000"/>
              <a:gd name="connsiteY10" fmla="*/ 6937 h 9345"/>
              <a:gd name="connsiteX11" fmla="*/ 1764 w 10000"/>
              <a:gd name="connsiteY11" fmla="*/ 7157 h 9345"/>
              <a:gd name="connsiteX12" fmla="*/ 2088 w 10000"/>
              <a:gd name="connsiteY12" fmla="*/ 7376 h 9345"/>
              <a:gd name="connsiteX13" fmla="*/ 2575 w 10000"/>
              <a:gd name="connsiteY13" fmla="*/ 7593 h 9345"/>
              <a:gd name="connsiteX14" fmla="*/ 3224 w 10000"/>
              <a:gd name="connsiteY14" fmla="*/ 7815 h 9345"/>
              <a:gd name="connsiteX15" fmla="*/ 3873 w 10000"/>
              <a:gd name="connsiteY15" fmla="*/ 7815 h 9345"/>
              <a:gd name="connsiteX16" fmla="*/ 4502 w 10000"/>
              <a:gd name="connsiteY16" fmla="*/ 7815 h 9345"/>
              <a:gd name="connsiteX17" fmla="*/ 5151 w 10000"/>
              <a:gd name="connsiteY17" fmla="*/ 7815 h 9345"/>
              <a:gd name="connsiteX18" fmla="*/ 5639 w 10000"/>
              <a:gd name="connsiteY18" fmla="*/ 7815 h 9345"/>
              <a:gd name="connsiteX19" fmla="*/ 6125 w 10000"/>
              <a:gd name="connsiteY19" fmla="*/ 7593 h 9345"/>
              <a:gd name="connsiteX20" fmla="*/ 6938 w 10000"/>
              <a:gd name="connsiteY20" fmla="*/ 7376 h 9345"/>
              <a:gd name="connsiteX21" fmla="*/ 7586 w 10000"/>
              <a:gd name="connsiteY21" fmla="*/ 7157 h 9345"/>
              <a:gd name="connsiteX22" fmla="*/ 7749 w 10000"/>
              <a:gd name="connsiteY22" fmla="*/ 6937 h 9345"/>
              <a:gd name="connsiteX23" fmla="*/ 7911 w 10000"/>
              <a:gd name="connsiteY23" fmla="*/ 6748 h 9345"/>
              <a:gd name="connsiteX24" fmla="*/ 8072 w 10000"/>
              <a:gd name="connsiteY24" fmla="*/ 6529 h 9345"/>
              <a:gd name="connsiteX25" fmla="*/ 8236 w 10000"/>
              <a:gd name="connsiteY25" fmla="*/ 6309 h 9345"/>
              <a:gd name="connsiteX26" fmla="*/ 8377 w 10000"/>
              <a:gd name="connsiteY26" fmla="*/ 5434 h 9345"/>
              <a:gd name="connsiteX27" fmla="*/ 8539 w 10000"/>
              <a:gd name="connsiteY27" fmla="*/ 4560 h 9345"/>
              <a:gd name="connsiteX28" fmla="*/ 8701 w 10000"/>
              <a:gd name="connsiteY28" fmla="*/ 4124 h 9345"/>
              <a:gd name="connsiteX29" fmla="*/ 8701 w 10000"/>
              <a:gd name="connsiteY29" fmla="*/ 3689 h 9345"/>
              <a:gd name="connsiteX30" fmla="*/ 8701 w 10000"/>
              <a:gd name="connsiteY30" fmla="*/ 3249 h 9345"/>
              <a:gd name="connsiteX31" fmla="*/ 8701 w 10000"/>
              <a:gd name="connsiteY31" fmla="*/ 3025 h 9345"/>
              <a:gd name="connsiteX32" fmla="*/ 8863 w 10000"/>
              <a:gd name="connsiteY32" fmla="*/ 2811 h 9345"/>
              <a:gd name="connsiteX33" fmla="*/ 8863 w 10000"/>
              <a:gd name="connsiteY33" fmla="*/ 2592 h 9345"/>
              <a:gd name="connsiteX34" fmla="*/ 8863 w 10000"/>
              <a:gd name="connsiteY34" fmla="*/ 2592 h 9345"/>
              <a:gd name="connsiteX35" fmla="*/ 9026 w 10000"/>
              <a:gd name="connsiteY35" fmla="*/ 2592 h 9345"/>
              <a:gd name="connsiteX36" fmla="*/ 9188 w 10000"/>
              <a:gd name="connsiteY36" fmla="*/ 2592 h 9345"/>
              <a:gd name="connsiteX37" fmla="*/ 9188 w 10000"/>
              <a:gd name="connsiteY37" fmla="*/ 2811 h 9345"/>
              <a:gd name="connsiteX38" fmla="*/ 9351 w 10000"/>
              <a:gd name="connsiteY38" fmla="*/ 3025 h 9345"/>
              <a:gd name="connsiteX39" fmla="*/ 9351 w 10000"/>
              <a:gd name="connsiteY39" fmla="*/ 3471 h 9345"/>
              <a:gd name="connsiteX40" fmla="*/ 9351 w 10000"/>
              <a:gd name="connsiteY40" fmla="*/ 3689 h 9345"/>
              <a:gd name="connsiteX41" fmla="*/ 9351 w 10000"/>
              <a:gd name="connsiteY41" fmla="*/ 4124 h 9345"/>
              <a:gd name="connsiteX42" fmla="*/ 9513 w 10000"/>
              <a:gd name="connsiteY42" fmla="*/ 4998 h 9345"/>
              <a:gd name="connsiteX43" fmla="*/ 9513 w 10000"/>
              <a:gd name="connsiteY43" fmla="*/ 5653 h 9345"/>
              <a:gd name="connsiteX44" fmla="*/ 9675 w 10000"/>
              <a:gd name="connsiteY44" fmla="*/ 6309 h 9345"/>
              <a:gd name="connsiteX45" fmla="*/ 9837 w 10000"/>
              <a:gd name="connsiteY45" fmla="*/ 6748 h 9345"/>
              <a:gd name="connsiteX46" fmla="*/ 10000 w 10000"/>
              <a:gd name="connsiteY46" fmla="*/ 7157 h 9345"/>
              <a:gd name="connsiteX47" fmla="*/ 10000 w 10000"/>
              <a:gd name="connsiteY47" fmla="*/ 7593 h 9345"/>
              <a:gd name="connsiteX48" fmla="*/ 9837 w 10000"/>
              <a:gd name="connsiteY48" fmla="*/ 8037 h 9345"/>
              <a:gd name="connsiteX49" fmla="*/ 9513 w 10000"/>
              <a:gd name="connsiteY49" fmla="*/ 8252 h 9345"/>
              <a:gd name="connsiteX50" fmla="*/ 9188 w 10000"/>
              <a:gd name="connsiteY50" fmla="*/ 8468 h 9345"/>
              <a:gd name="connsiteX51" fmla="*/ 8701 w 10000"/>
              <a:gd name="connsiteY51" fmla="*/ 8691 h 9345"/>
              <a:gd name="connsiteX52" fmla="*/ 8236 w 10000"/>
              <a:gd name="connsiteY52" fmla="*/ 8910 h 9345"/>
              <a:gd name="connsiteX53" fmla="*/ 7749 w 10000"/>
              <a:gd name="connsiteY53" fmla="*/ 9127 h 9345"/>
              <a:gd name="connsiteX54" fmla="*/ 7098 w 10000"/>
              <a:gd name="connsiteY54" fmla="*/ 9127 h 9345"/>
              <a:gd name="connsiteX55" fmla="*/ 6287 w 10000"/>
              <a:gd name="connsiteY55" fmla="*/ 9345 h 9345"/>
              <a:gd name="connsiteX56" fmla="*/ 5475 w 10000"/>
              <a:gd name="connsiteY56" fmla="*/ 9345 h 9345"/>
              <a:gd name="connsiteX57" fmla="*/ 4502 w 10000"/>
              <a:gd name="connsiteY57" fmla="*/ 9345 h 9345"/>
              <a:gd name="connsiteX58" fmla="*/ 3711 w 10000"/>
              <a:gd name="connsiteY58" fmla="*/ 9345 h 9345"/>
              <a:gd name="connsiteX59" fmla="*/ 2899 w 10000"/>
              <a:gd name="connsiteY59" fmla="*/ 9127 h 9345"/>
              <a:gd name="connsiteX60" fmla="*/ 2250 w 10000"/>
              <a:gd name="connsiteY60" fmla="*/ 9127 h 9345"/>
              <a:gd name="connsiteX61" fmla="*/ 1764 w 10000"/>
              <a:gd name="connsiteY61" fmla="*/ 8910 h 9345"/>
              <a:gd name="connsiteX62" fmla="*/ 1278 w 10000"/>
              <a:gd name="connsiteY62" fmla="*/ 8468 h 9345"/>
              <a:gd name="connsiteX63" fmla="*/ 790 w 10000"/>
              <a:gd name="connsiteY63" fmla="*/ 8252 h 9345"/>
              <a:gd name="connsiteX64" fmla="*/ 486 w 10000"/>
              <a:gd name="connsiteY64" fmla="*/ 7815 h 9345"/>
              <a:gd name="connsiteX65" fmla="*/ 323 w 10000"/>
              <a:gd name="connsiteY65" fmla="*/ 7157 h 9345"/>
              <a:gd name="connsiteX66" fmla="*/ 161 w 10000"/>
              <a:gd name="connsiteY66" fmla="*/ 6529 h 9345"/>
              <a:gd name="connsiteX67" fmla="*/ 0 w 10000"/>
              <a:gd name="connsiteY67" fmla="*/ 5653 h 9345"/>
              <a:gd name="connsiteX68" fmla="*/ 0 w 10000"/>
              <a:gd name="connsiteY68" fmla="*/ 4781 h 9345"/>
              <a:gd name="connsiteX69" fmla="*/ 0 w 10000"/>
              <a:gd name="connsiteY69" fmla="*/ 3689 h 9345"/>
              <a:gd name="connsiteX70" fmla="*/ 0 w 10000"/>
              <a:gd name="connsiteY70" fmla="*/ 2377 h 9345"/>
              <a:gd name="connsiteX71" fmla="*/ 0 w 10000"/>
              <a:gd name="connsiteY71" fmla="*/ 870 h 9345"/>
              <a:gd name="connsiteX72" fmla="*/ 0 w 10000"/>
              <a:gd name="connsiteY72" fmla="*/ 0 h 9345"/>
              <a:gd name="connsiteX0" fmla="*/ 952 w 10000"/>
              <a:gd name="connsiteY0" fmla="*/ 931 h 10000"/>
              <a:gd name="connsiteX1" fmla="*/ 952 w 10000"/>
              <a:gd name="connsiteY1" fmla="*/ 1632 h 10000"/>
              <a:gd name="connsiteX2" fmla="*/ 952 w 10000"/>
              <a:gd name="connsiteY2" fmla="*/ 2068 h 10000"/>
              <a:gd name="connsiteX3" fmla="*/ 790 w 10000"/>
              <a:gd name="connsiteY3" fmla="*/ 3237 h 10000"/>
              <a:gd name="connsiteX4" fmla="*/ 790 w 10000"/>
              <a:gd name="connsiteY4" fmla="*/ 4181 h 10000"/>
              <a:gd name="connsiteX5" fmla="*/ 952 w 10000"/>
              <a:gd name="connsiteY5" fmla="*/ 4880 h 10000"/>
              <a:gd name="connsiteX6" fmla="*/ 952 w 10000"/>
              <a:gd name="connsiteY6" fmla="*/ 5581 h 10000"/>
              <a:gd name="connsiteX7" fmla="*/ 1115 w 10000"/>
              <a:gd name="connsiteY7" fmla="*/ 6284 h 10000"/>
              <a:gd name="connsiteX8" fmla="*/ 1278 w 10000"/>
              <a:gd name="connsiteY8" fmla="*/ 6987 h 10000"/>
              <a:gd name="connsiteX9" fmla="*/ 1440 w 10000"/>
              <a:gd name="connsiteY9" fmla="*/ 7423 h 10000"/>
              <a:gd name="connsiteX10" fmla="*/ 1764 w 10000"/>
              <a:gd name="connsiteY10" fmla="*/ 7659 h 10000"/>
              <a:gd name="connsiteX11" fmla="*/ 2088 w 10000"/>
              <a:gd name="connsiteY11" fmla="*/ 7893 h 10000"/>
              <a:gd name="connsiteX12" fmla="*/ 2575 w 10000"/>
              <a:gd name="connsiteY12" fmla="*/ 8125 h 10000"/>
              <a:gd name="connsiteX13" fmla="*/ 3224 w 10000"/>
              <a:gd name="connsiteY13" fmla="*/ 8363 h 10000"/>
              <a:gd name="connsiteX14" fmla="*/ 3873 w 10000"/>
              <a:gd name="connsiteY14" fmla="*/ 8363 h 10000"/>
              <a:gd name="connsiteX15" fmla="*/ 4502 w 10000"/>
              <a:gd name="connsiteY15" fmla="*/ 8363 h 10000"/>
              <a:gd name="connsiteX16" fmla="*/ 5151 w 10000"/>
              <a:gd name="connsiteY16" fmla="*/ 8363 h 10000"/>
              <a:gd name="connsiteX17" fmla="*/ 5639 w 10000"/>
              <a:gd name="connsiteY17" fmla="*/ 8363 h 10000"/>
              <a:gd name="connsiteX18" fmla="*/ 6125 w 10000"/>
              <a:gd name="connsiteY18" fmla="*/ 8125 h 10000"/>
              <a:gd name="connsiteX19" fmla="*/ 6938 w 10000"/>
              <a:gd name="connsiteY19" fmla="*/ 7893 h 10000"/>
              <a:gd name="connsiteX20" fmla="*/ 7586 w 10000"/>
              <a:gd name="connsiteY20" fmla="*/ 7659 h 10000"/>
              <a:gd name="connsiteX21" fmla="*/ 7749 w 10000"/>
              <a:gd name="connsiteY21" fmla="*/ 7423 h 10000"/>
              <a:gd name="connsiteX22" fmla="*/ 7911 w 10000"/>
              <a:gd name="connsiteY22" fmla="*/ 7221 h 10000"/>
              <a:gd name="connsiteX23" fmla="*/ 8072 w 10000"/>
              <a:gd name="connsiteY23" fmla="*/ 6987 h 10000"/>
              <a:gd name="connsiteX24" fmla="*/ 8236 w 10000"/>
              <a:gd name="connsiteY24" fmla="*/ 6751 h 10000"/>
              <a:gd name="connsiteX25" fmla="*/ 8377 w 10000"/>
              <a:gd name="connsiteY25" fmla="*/ 5815 h 10000"/>
              <a:gd name="connsiteX26" fmla="*/ 8539 w 10000"/>
              <a:gd name="connsiteY26" fmla="*/ 4880 h 10000"/>
              <a:gd name="connsiteX27" fmla="*/ 8701 w 10000"/>
              <a:gd name="connsiteY27" fmla="*/ 4413 h 10000"/>
              <a:gd name="connsiteX28" fmla="*/ 8701 w 10000"/>
              <a:gd name="connsiteY28" fmla="*/ 3948 h 10000"/>
              <a:gd name="connsiteX29" fmla="*/ 8701 w 10000"/>
              <a:gd name="connsiteY29" fmla="*/ 3477 h 10000"/>
              <a:gd name="connsiteX30" fmla="*/ 8701 w 10000"/>
              <a:gd name="connsiteY30" fmla="*/ 3237 h 10000"/>
              <a:gd name="connsiteX31" fmla="*/ 8863 w 10000"/>
              <a:gd name="connsiteY31" fmla="*/ 3008 h 10000"/>
              <a:gd name="connsiteX32" fmla="*/ 8863 w 10000"/>
              <a:gd name="connsiteY32" fmla="*/ 2774 h 10000"/>
              <a:gd name="connsiteX33" fmla="*/ 8863 w 10000"/>
              <a:gd name="connsiteY33" fmla="*/ 2774 h 10000"/>
              <a:gd name="connsiteX34" fmla="*/ 9026 w 10000"/>
              <a:gd name="connsiteY34" fmla="*/ 2774 h 10000"/>
              <a:gd name="connsiteX35" fmla="*/ 9188 w 10000"/>
              <a:gd name="connsiteY35" fmla="*/ 2774 h 10000"/>
              <a:gd name="connsiteX36" fmla="*/ 9188 w 10000"/>
              <a:gd name="connsiteY36" fmla="*/ 3008 h 10000"/>
              <a:gd name="connsiteX37" fmla="*/ 9351 w 10000"/>
              <a:gd name="connsiteY37" fmla="*/ 3237 h 10000"/>
              <a:gd name="connsiteX38" fmla="*/ 9351 w 10000"/>
              <a:gd name="connsiteY38" fmla="*/ 3714 h 10000"/>
              <a:gd name="connsiteX39" fmla="*/ 9351 w 10000"/>
              <a:gd name="connsiteY39" fmla="*/ 3948 h 10000"/>
              <a:gd name="connsiteX40" fmla="*/ 9351 w 10000"/>
              <a:gd name="connsiteY40" fmla="*/ 4413 h 10000"/>
              <a:gd name="connsiteX41" fmla="*/ 9513 w 10000"/>
              <a:gd name="connsiteY41" fmla="*/ 5348 h 10000"/>
              <a:gd name="connsiteX42" fmla="*/ 9513 w 10000"/>
              <a:gd name="connsiteY42" fmla="*/ 6049 h 10000"/>
              <a:gd name="connsiteX43" fmla="*/ 9675 w 10000"/>
              <a:gd name="connsiteY43" fmla="*/ 6751 h 10000"/>
              <a:gd name="connsiteX44" fmla="*/ 9837 w 10000"/>
              <a:gd name="connsiteY44" fmla="*/ 7221 h 10000"/>
              <a:gd name="connsiteX45" fmla="*/ 10000 w 10000"/>
              <a:gd name="connsiteY45" fmla="*/ 7659 h 10000"/>
              <a:gd name="connsiteX46" fmla="*/ 10000 w 10000"/>
              <a:gd name="connsiteY46" fmla="*/ 8125 h 10000"/>
              <a:gd name="connsiteX47" fmla="*/ 9837 w 10000"/>
              <a:gd name="connsiteY47" fmla="*/ 8600 h 10000"/>
              <a:gd name="connsiteX48" fmla="*/ 9513 w 10000"/>
              <a:gd name="connsiteY48" fmla="*/ 8830 h 10000"/>
              <a:gd name="connsiteX49" fmla="*/ 9188 w 10000"/>
              <a:gd name="connsiteY49" fmla="*/ 9062 h 10000"/>
              <a:gd name="connsiteX50" fmla="*/ 8701 w 10000"/>
              <a:gd name="connsiteY50" fmla="*/ 9300 h 10000"/>
              <a:gd name="connsiteX51" fmla="*/ 8236 w 10000"/>
              <a:gd name="connsiteY51" fmla="*/ 9535 h 10000"/>
              <a:gd name="connsiteX52" fmla="*/ 7749 w 10000"/>
              <a:gd name="connsiteY52" fmla="*/ 9767 h 10000"/>
              <a:gd name="connsiteX53" fmla="*/ 7098 w 10000"/>
              <a:gd name="connsiteY53" fmla="*/ 9767 h 10000"/>
              <a:gd name="connsiteX54" fmla="*/ 6287 w 10000"/>
              <a:gd name="connsiteY54" fmla="*/ 10000 h 10000"/>
              <a:gd name="connsiteX55" fmla="*/ 5475 w 10000"/>
              <a:gd name="connsiteY55" fmla="*/ 10000 h 10000"/>
              <a:gd name="connsiteX56" fmla="*/ 4502 w 10000"/>
              <a:gd name="connsiteY56" fmla="*/ 10000 h 10000"/>
              <a:gd name="connsiteX57" fmla="*/ 3711 w 10000"/>
              <a:gd name="connsiteY57" fmla="*/ 10000 h 10000"/>
              <a:gd name="connsiteX58" fmla="*/ 2899 w 10000"/>
              <a:gd name="connsiteY58" fmla="*/ 9767 h 10000"/>
              <a:gd name="connsiteX59" fmla="*/ 2250 w 10000"/>
              <a:gd name="connsiteY59" fmla="*/ 9767 h 10000"/>
              <a:gd name="connsiteX60" fmla="*/ 1764 w 10000"/>
              <a:gd name="connsiteY60" fmla="*/ 9535 h 10000"/>
              <a:gd name="connsiteX61" fmla="*/ 1278 w 10000"/>
              <a:gd name="connsiteY61" fmla="*/ 9062 h 10000"/>
              <a:gd name="connsiteX62" fmla="*/ 790 w 10000"/>
              <a:gd name="connsiteY62" fmla="*/ 8830 h 10000"/>
              <a:gd name="connsiteX63" fmla="*/ 486 w 10000"/>
              <a:gd name="connsiteY63" fmla="*/ 8363 h 10000"/>
              <a:gd name="connsiteX64" fmla="*/ 323 w 10000"/>
              <a:gd name="connsiteY64" fmla="*/ 7659 h 10000"/>
              <a:gd name="connsiteX65" fmla="*/ 161 w 10000"/>
              <a:gd name="connsiteY65" fmla="*/ 6987 h 10000"/>
              <a:gd name="connsiteX66" fmla="*/ 0 w 10000"/>
              <a:gd name="connsiteY66" fmla="*/ 6049 h 10000"/>
              <a:gd name="connsiteX67" fmla="*/ 0 w 10000"/>
              <a:gd name="connsiteY67" fmla="*/ 5116 h 10000"/>
              <a:gd name="connsiteX68" fmla="*/ 0 w 10000"/>
              <a:gd name="connsiteY68" fmla="*/ 3948 h 10000"/>
              <a:gd name="connsiteX69" fmla="*/ 0 w 10000"/>
              <a:gd name="connsiteY69" fmla="*/ 2544 h 10000"/>
              <a:gd name="connsiteX70" fmla="*/ 0 w 10000"/>
              <a:gd name="connsiteY70" fmla="*/ 931 h 10000"/>
              <a:gd name="connsiteX71" fmla="*/ 0 w 10000"/>
              <a:gd name="connsiteY71" fmla="*/ 0 h 10000"/>
              <a:gd name="connsiteX0" fmla="*/ 952 w 10000"/>
              <a:gd name="connsiteY0" fmla="*/ 1632 h 10000"/>
              <a:gd name="connsiteX1" fmla="*/ 952 w 10000"/>
              <a:gd name="connsiteY1" fmla="*/ 2068 h 10000"/>
              <a:gd name="connsiteX2" fmla="*/ 790 w 10000"/>
              <a:gd name="connsiteY2" fmla="*/ 3237 h 10000"/>
              <a:gd name="connsiteX3" fmla="*/ 790 w 10000"/>
              <a:gd name="connsiteY3" fmla="*/ 4181 h 10000"/>
              <a:gd name="connsiteX4" fmla="*/ 952 w 10000"/>
              <a:gd name="connsiteY4" fmla="*/ 4880 h 10000"/>
              <a:gd name="connsiteX5" fmla="*/ 952 w 10000"/>
              <a:gd name="connsiteY5" fmla="*/ 5581 h 10000"/>
              <a:gd name="connsiteX6" fmla="*/ 1115 w 10000"/>
              <a:gd name="connsiteY6" fmla="*/ 6284 h 10000"/>
              <a:gd name="connsiteX7" fmla="*/ 1278 w 10000"/>
              <a:gd name="connsiteY7" fmla="*/ 6987 h 10000"/>
              <a:gd name="connsiteX8" fmla="*/ 1440 w 10000"/>
              <a:gd name="connsiteY8" fmla="*/ 7423 h 10000"/>
              <a:gd name="connsiteX9" fmla="*/ 1764 w 10000"/>
              <a:gd name="connsiteY9" fmla="*/ 7659 h 10000"/>
              <a:gd name="connsiteX10" fmla="*/ 2088 w 10000"/>
              <a:gd name="connsiteY10" fmla="*/ 7893 h 10000"/>
              <a:gd name="connsiteX11" fmla="*/ 2575 w 10000"/>
              <a:gd name="connsiteY11" fmla="*/ 8125 h 10000"/>
              <a:gd name="connsiteX12" fmla="*/ 3224 w 10000"/>
              <a:gd name="connsiteY12" fmla="*/ 8363 h 10000"/>
              <a:gd name="connsiteX13" fmla="*/ 3873 w 10000"/>
              <a:gd name="connsiteY13" fmla="*/ 8363 h 10000"/>
              <a:gd name="connsiteX14" fmla="*/ 4502 w 10000"/>
              <a:gd name="connsiteY14" fmla="*/ 8363 h 10000"/>
              <a:gd name="connsiteX15" fmla="*/ 5151 w 10000"/>
              <a:gd name="connsiteY15" fmla="*/ 8363 h 10000"/>
              <a:gd name="connsiteX16" fmla="*/ 5639 w 10000"/>
              <a:gd name="connsiteY16" fmla="*/ 8363 h 10000"/>
              <a:gd name="connsiteX17" fmla="*/ 6125 w 10000"/>
              <a:gd name="connsiteY17" fmla="*/ 8125 h 10000"/>
              <a:gd name="connsiteX18" fmla="*/ 6938 w 10000"/>
              <a:gd name="connsiteY18" fmla="*/ 7893 h 10000"/>
              <a:gd name="connsiteX19" fmla="*/ 7586 w 10000"/>
              <a:gd name="connsiteY19" fmla="*/ 7659 h 10000"/>
              <a:gd name="connsiteX20" fmla="*/ 7749 w 10000"/>
              <a:gd name="connsiteY20" fmla="*/ 7423 h 10000"/>
              <a:gd name="connsiteX21" fmla="*/ 7911 w 10000"/>
              <a:gd name="connsiteY21" fmla="*/ 7221 h 10000"/>
              <a:gd name="connsiteX22" fmla="*/ 8072 w 10000"/>
              <a:gd name="connsiteY22" fmla="*/ 6987 h 10000"/>
              <a:gd name="connsiteX23" fmla="*/ 8236 w 10000"/>
              <a:gd name="connsiteY23" fmla="*/ 6751 h 10000"/>
              <a:gd name="connsiteX24" fmla="*/ 8377 w 10000"/>
              <a:gd name="connsiteY24" fmla="*/ 5815 h 10000"/>
              <a:gd name="connsiteX25" fmla="*/ 8539 w 10000"/>
              <a:gd name="connsiteY25" fmla="*/ 4880 h 10000"/>
              <a:gd name="connsiteX26" fmla="*/ 8701 w 10000"/>
              <a:gd name="connsiteY26" fmla="*/ 4413 h 10000"/>
              <a:gd name="connsiteX27" fmla="*/ 8701 w 10000"/>
              <a:gd name="connsiteY27" fmla="*/ 3948 h 10000"/>
              <a:gd name="connsiteX28" fmla="*/ 8701 w 10000"/>
              <a:gd name="connsiteY28" fmla="*/ 3477 h 10000"/>
              <a:gd name="connsiteX29" fmla="*/ 8701 w 10000"/>
              <a:gd name="connsiteY29" fmla="*/ 3237 h 10000"/>
              <a:gd name="connsiteX30" fmla="*/ 8863 w 10000"/>
              <a:gd name="connsiteY30" fmla="*/ 3008 h 10000"/>
              <a:gd name="connsiteX31" fmla="*/ 8863 w 10000"/>
              <a:gd name="connsiteY31" fmla="*/ 2774 h 10000"/>
              <a:gd name="connsiteX32" fmla="*/ 8863 w 10000"/>
              <a:gd name="connsiteY32" fmla="*/ 2774 h 10000"/>
              <a:gd name="connsiteX33" fmla="*/ 9026 w 10000"/>
              <a:gd name="connsiteY33" fmla="*/ 2774 h 10000"/>
              <a:gd name="connsiteX34" fmla="*/ 9188 w 10000"/>
              <a:gd name="connsiteY34" fmla="*/ 2774 h 10000"/>
              <a:gd name="connsiteX35" fmla="*/ 9188 w 10000"/>
              <a:gd name="connsiteY35" fmla="*/ 3008 h 10000"/>
              <a:gd name="connsiteX36" fmla="*/ 9351 w 10000"/>
              <a:gd name="connsiteY36" fmla="*/ 3237 h 10000"/>
              <a:gd name="connsiteX37" fmla="*/ 9351 w 10000"/>
              <a:gd name="connsiteY37" fmla="*/ 3714 h 10000"/>
              <a:gd name="connsiteX38" fmla="*/ 9351 w 10000"/>
              <a:gd name="connsiteY38" fmla="*/ 3948 h 10000"/>
              <a:gd name="connsiteX39" fmla="*/ 9351 w 10000"/>
              <a:gd name="connsiteY39" fmla="*/ 4413 h 10000"/>
              <a:gd name="connsiteX40" fmla="*/ 9513 w 10000"/>
              <a:gd name="connsiteY40" fmla="*/ 5348 h 10000"/>
              <a:gd name="connsiteX41" fmla="*/ 9513 w 10000"/>
              <a:gd name="connsiteY41" fmla="*/ 6049 h 10000"/>
              <a:gd name="connsiteX42" fmla="*/ 9675 w 10000"/>
              <a:gd name="connsiteY42" fmla="*/ 6751 h 10000"/>
              <a:gd name="connsiteX43" fmla="*/ 9837 w 10000"/>
              <a:gd name="connsiteY43" fmla="*/ 7221 h 10000"/>
              <a:gd name="connsiteX44" fmla="*/ 10000 w 10000"/>
              <a:gd name="connsiteY44" fmla="*/ 7659 h 10000"/>
              <a:gd name="connsiteX45" fmla="*/ 10000 w 10000"/>
              <a:gd name="connsiteY45" fmla="*/ 8125 h 10000"/>
              <a:gd name="connsiteX46" fmla="*/ 9837 w 10000"/>
              <a:gd name="connsiteY46" fmla="*/ 8600 h 10000"/>
              <a:gd name="connsiteX47" fmla="*/ 9513 w 10000"/>
              <a:gd name="connsiteY47" fmla="*/ 8830 h 10000"/>
              <a:gd name="connsiteX48" fmla="*/ 9188 w 10000"/>
              <a:gd name="connsiteY48" fmla="*/ 9062 h 10000"/>
              <a:gd name="connsiteX49" fmla="*/ 8701 w 10000"/>
              <a:gd name="connsiteY49" fmla="*/ 9300 h 10000"/>
              <a:gd name="connsiteX50" fmla="*/ 8236 w 10000"/>
              <a:gd name="connsiteY50" fmla="*/ 9535 h 10000"/>
              <a:gd name="connsiteX51" fmla="*/ 7749 w 10000"/>
              <a:gd name="connsiteY51" fmla="*/ 9767 h 10000"/>
              <a:gd name="connsiteX52" fmla="*/ 7098 w 10000"/>
              <a:gd name="connsiteY52" fmla="*/ 9767 h 10000"/>
              <a:gd name="connsiteX53" fmla="*/ 6287 w 10000"/>
              <a:gd name="connsiteY53" fmla="*/ 10000 h 10000"/>
              <a:gd name="connsiteX54" fmla="*/ 5475 w 10000"/>
              <a:gd name="connsiteY54" fmla="*/ 10000 h 10000"/>
              <a:gd name="connsiteX55" fmla="*/ 4502 w 10000"/>
              <a:gd name="connsiteY55" fmla="*/ 10000 h 10000"/>
              <a:gd name="connsiteX56" fmla="*/ 3711 w 10000"/>
              <a:gd name="connsiteY56" fmla="*/ 10000 h 10000"/>
              <a:gd name="connsiteX57" fmla="*/ 2899 w 10000"/>
              <a:gd name="connsiteY57" fmla="*/ 9767 h 10000"/>
              <a:gd name="connsiteX58" fmla="*/ 2250 w 10000"/>
              <a:gd name="connsiteY58" fmla="*/ 9767 h 10000"/>
              <a:gd name="connsiteX59" fmla="*/ 1764 w 10000"/>
              <a:gd name="connsiteY59" fmla="*/ 9535 h 10000"/>
              <a:gd name="connsiteX60" fmla="*/ 1278 w 10000"/>
              <a:gd name="connsiteY60" fmla="*/ 9062 h 10000"/>
              <a:gd name="connsiteX61" fmla="*/ 790 w 10000"/>
              <a:gd name="connsiteY61" fmla="*/ 8830 h 10000"/>
              <a:gd name="connsiteX62" fmla="*/ 486 w 10000"/>
              <a:gd name="connsiteY62" fmla="*/ 8363 h 10000"/>
              <a:gd name="connsiteX63" fmla="*/ 323 w 10000"/>
              <a:gd name="connsiteY63" fmla="*/ 7659 h 10000"/>
              <a:gd name="connsiteX64" fmla="*/ 161 w 10000"/>
              <a:gd name="connsiteY64" fmla="*/ 6987 h 10000"/>
              <a:gd name="connsiteX65" fmla="*/ 0 w 10000"/>
              <a:gd name="connsiteY65" fmla="*/ 6049 h 10000"/>
              <a:gd name="connsiteX66" fmla="*/ 0 w 10000"/>
              <a:gd name="connsiteY66" fmla="*/ 5116 h 10000"/>
              <a:gd name="connsiteX67" fmla="*/ 0 w 10000"/>
              <a:gd name="connsiteY67" fmla="*/ 3948 h 10000"/>
              <a:gd name="connsiteX68" fmla="*/ 0 w 10000"/>
              <a:gd name="connsiteY68" fmla="*/ 2544 h 10000"/>
              <a:gd name="connsiteX69" fmla="*/ 0 w 10000"/>
              <a:gd name="connsiteY69" fmla="*/ 931 h 10000"/>
              <a:gd name="connsiteX70" fmla="*/ 0 w 10000"/>
              <a:gd name="connsiteY70" fmla="*/ 0 h 10000"/>
              <a:gd name="connsiteX0" fmla="*/ 952 w 10000"/>
              <a:gd name="connsiteY0" fmla="*/ 701 h 9069"/>
              <a:gd name="connsiteX1" fmla="*/ 952 w 10000"/>
              <a:gd name="connsiteY1" fmla="*/ 1137 h 9069"/>
              <a:gd name="connsiteX2" fmla="*/ 790 w 10000"/>
              <a:gd name="connsiteY2" fmla="*/ 2306 h 9069"/>
              <a:gd name="connsiteX3" fmla="*/ 790 w 10000"/>
              <a:gd name="connsiteY3" fmla="*/ 3250 h 9069"/>
              <a:gd name="connsiteX4" fmla="*/ 952 w 10000"/>
              <a:gd name="connsiteY4" fmla="*/ 3949 h 9069"/>
              <a:gd name="connsiteX5" fmla="*/ 952 w 10000"/>
              <a:gd name="connsiteY5" fmla="*/ 4650 h 9069"/>
              <a:gd name="connsiteX6" fmla="*/ 1115 w 10000"/>
              <a:gd name="connsiteY6" fmla="*/ 5353 h 9069"/>
              <a:gd name="connsiteX7" fmla="*/ 1278 w 10000"/>
              <a:gd name="connsiteY7" fmla="*/ 6056 h 9069"/>
              <a:gd name="connsiteX8" fmla="*/ 1440 w 10000"/>
              <a:gd name="connsiteY8" fmla="*/ 6492 h 9069"/>
              <a:gd name="connsiteX9" fmla="*/ 1764 w 10000"/>
              <a:gd name="connsiteY9" fmla="*/ 6728 h 9069"/>
              <a:gd name="connsiteX10" fmla="*/ 2088 w 10000"/>
              <a:gd name="connsiteY10" fmla="*/ 6962 h 9069"/>
              <a:gd name="connsiteX11" fmla="*/ 2575 w 10000"/>
              <a:gd name="connsiteY11" fmla="*/ 7194 h 9069"/>
              <a:gd name="connsiteX12" fmla="*/ 3224 w 10000"/>
              <a:gd name="connsiteY12" fmla="*/ 7432 h 9069"/>
              <a:gd name="connsiteX13" fmla="*/ 3873 w 10000"/>
              <a:gd name="connsiteY13" fmla="*/ 7432 h 9069"/>
              <a:gd name="connsiteX14" fmla="*/ 4502 w 10000"/>
              <a:gd name="connsiteY14" fmla="*/ 7432 h 9069"/>
              <a:gd name="connsiteX15" fmla="*/ 5151 w 10000"/>
              <a:gd name="connsiteY15" fmla="*/ 7432 h 9069"/>
              <a:gd name="connsiteX16" fmla="*/ 5639 w 10000"/>
              <a:gd name="connsiteY16" fmla="*/ 7432 h 9069"/>
              <a:gd name="connsiteX17" fmla="*/ 6125 w 10000"/>
              <a:gd name="connsiteY17" fmla="*/ 7194 h 9069"/>
              <a:gd name="connsiteX18" fmla="*/ 6938 w 10000"/>
              <a:gd name="connsiteY18" fmla="*/ 6962 h 9069"/>
              <a:gd name="connsiteX19" fmla="*/ 7586 w 10000"/>
              <a:gd name="connsiteY19" fmla="*/ 6728 h 9069"/>
              <a:gd name="connsiteX20" fmla="*/ 7749 w 10000"/>
              <a:gd name="connsiteY20" fmla="*/ 6492 h 9069"/>
              <a:gd name="connsiteX21" fmla="*/ 7911 w 10000"/>
              <a:gd name="connsiteY21" fmla="*/ 6290 h 9069"/>
              <a:gd name="connsiteX22" fmla="*/ 8072 w 10000"/>
              <a:gd name="connsiteY22" fmla="*/ 6056 h 9069"/>
              <a:gd name="connsiteX23" fmla="*/ 8236 w 10000"/>
              <a:gd name="connsiteY23" fmla="*/ 5820 h 9069"/>
              <a:gd name="connsiteX24" fmla="*/ 8377 w 10000"/>
              <a:gd name="connsiteY24" fmla="*/ 4884 h 9069"/>
              <a:gd name="connsiteX25" fmla="*/ 8539 w 10000"/>
              <a:gd name="connsiteY25" fmla="*/ 3949 h 9069"/>
              <a:gd name="connsiteX26" fmla="*/ 8701 w 10000"/>
              <a:gd name="connsiteY26" fmla="*/ 3482 h 9069"/>
              <a:gd name="connsiteX27" fmla="*/ 8701 w 10000"/>
              <a:gd name="connsiteY27" fmla="*/ 3017 h 9069"/>
              <a:gd name="connsiteX28" fmla="*/ 8701 w 10000"/>
              <a:gd name="connsiteY28" fmla="*/ 2546 h 9069"/>
              <a:gd name="connsiteX29" fmla="*/ 8701 w 10000"/>
              <a:gd name="connsiteY29" fmla="*/ 2306 h 9069"/>
              <a:gd name="connsiteX30" fmla="*/ 8863 w 10000"/>
              <a:gd name="connsiteY30" fmla="*/ 2077 h 9069"/>
              <a:gd name="connsiteX31" fmla="*/ 8863 w 10000"/>
              <a:gd name="connsiteY31" fmla="*/ 1843 h 9069"/>
              <a:gd name="connsiteX32" fmla="*/ 8863 w 10000"/>
              <a:gd name="connsiteY32" fmla="*/ 1843 h 9069"/>
              <a:gd name="connsiteX33" fmla="*/ 9026 w 10000"/>
              <a:gd name="connsiteY33" fmla="*/ 1843 h 9069"/>
              <a:gd name="connsiteX34" fmla="*/ 9188 w 10000"/>
              <a:gd name="connsiteY34" fmla="*/ 1843 h 9069"/>
              <a:gd name="connsiteX35" fmla="*/ 9188 w 10000"/>
              <a:gd name="connsiteY35" fmla="*/ 2077 h 9069"/>
              <a:gd name="connsiteX36" fmla="*/ 9351 w 10000"/>
              <a:gd name="connsiteY36" fmla="*/ 2306 h 9069"/>
              <a:gd name="connsiteX37" fmla="*/ 9351 w 10000"/>
              <a:gd name="connsiteY37" fmla="*/ 2783 h 9069"/>
              <a:gd name="connsiteX38" fmla="*/ 9351 w 10000"/>
              <a:gd name="connsiteY38" fmla="*/ 3017 h 9069"/>
              <a:gd name="connsiteX39" fmla="*/ 9351 w 10000"/>
              <a:gd name="connsiteY39" fmla="*/ 3482 h 9069"/>
              <a:gd name="connsiteX40" fmla="*/ 9513 w 10000"/>
              <a:gd name="connsiteY40" fmla="*/ 4417 h 9069"/>
              <a:gd name="connsiteX41" fmla="*/ 9513 w 10000"/>
              <a:gd name="connsiteY41" fmla="*/ 5118 h 9069"/>
              <a:gd name="connsiteX42" fmla="*/ 9675 w 10000"/>
              <a:gd name="connsiteY42" fmla="*/ 5820 h 9069"/>
              <a:gd name="connsiteX43" fmla="*/ 9837 w 10000"/>
              <a:gd name="connsiteY43" fmla="*/ 6290 h 9069"/>
              <a:gd name="connsiteX44" fmla="*/ 10000 w 10000"/>
              <a:gd name="connsiteY44" fmla="*/ 6728 h 9069"/>
              <a:gd name="connsiteX45" fmla="*/ 10000 w 10000"/>
              <a:gd name="connsiteY45" fmla="*/ 7194 h 9069"/>
              <a:gd name="connsiteX46" fmla="*/ 9837 w 10000"/>
              <a:gd name="connsiteY46" fmla="*/ 7669 h 9069"/>
              <a:gd name="connsiteX47" fmla="*/ 9513 w 10000"/>
              <a:gd name="connsiteY47" fmla="*/ 7899 h 9069"/>
              <a:gd name="connsiteX48" fmla="*/ 9188 w 10000"/>
              <a:gd name="connsiteY48" fmla="*/ 8131 h 9069"/>
              <a:gd name="connsiteX49" fmla="*/ 8701 w 10000"/>
              <a:gd name="connsiteY49" fmla="*/ 8369 h 9069"/>
              <a:gd name="connsiteX50" fmla="*/ 8236 w 10000"/>
              <a:gd name="connsiteY50" fmla="*/ 8604 h 9069"/>
              <a:gd name="connsiteX51" fmla="*/ 7749 w 10000"/>
              <a:gd name="connsiteY51" fmla="*/ 8836 h 9069"/>
              <a:gd name="connsiteX52" fmla="*/ 7098 w 10000"/>
              <a:gd name="connsiteY52" fmla="*/ 8836 h 9069"/>
              <a:gd name="connsiteX53" fmla="*/ 6287 w 10000"/>
              <a:gd name="connsiteY53" fmla="*/ 9069 h 9069"/>
              <a:gd name="connsiteX54" fmla="*/ 5475 w 10000"/>
              <a:gd name="connsiteY54" fmla="*/ 9069 h 9069"/>
              <a:gd name="connsiteX55" fmla="*/ 4502 w 10000"/>
              <a:gd name="connsiteY55" fmla="*/ 9069 h 9069"/>
              <a:gd name="connsiteX56" fmla="*/ 3711 w 10000"/>
              <a:gd name="connsiteY56" fmla="*/ 9069 h 9069"/>
              <a:gd name="connsiteX57" fmla="*/ 2899 w 10000"/>
              <a:gd name="connsiteY57" fmla="*/ 8836 h 9069"/>
              <a:gd name="connsiteX58" fmla="*/ 2250 w 10000"/>
              <a:gd name="connsiteY58" fmla="*/ 8836 h 9069"/>
              <a:gd name="connsiteX59" fmla="*/ 1764 w 10000"/>
              <a:gd name="connsiteY59" fmla="*/ 8604 h 9069"/>
              <a:gd name="connsiteX60" fmla="*/ 1278 w 10000"/>
              <a:gd name="connsiteY60" fmla="*/ 8131 h 9069"/>
              <a:gd name="connsiteX61" fmla="*/ 790 w 10000"/>
              <a:gd name="connsiteY61" fmla="*/ 7899 h 9069"/>
              <a:gd name="connsiteX62" fmla="*/ 486 w 10000"/>
              <a:gd name="connsiteY62" fmla="*/ 7432 h 9069"/>
              <a:gd name="connsiteX63" fmla="*/ 323 w 10000"/>
              <a:gd name="connsiteY63" fmla="*/ 6728 h 9069"/>
              <a:gd name="connsiteX64" fmla="*/ 161 w 10000"/>
              <a:gd name="connsiteY64" fmla="*/ 6056 h 9069"/>
              <a:gd name="connsiteX65" fmla="*/ 0 w 10000"/>
              <a:gd name="connsiteY65" fmla="*/ 5118 h 9069"/>
              <a:gd name="connsiteX66" fmla="*/ 0 w 10000"/>
              <a:gd name="connsiteY66" fmla="*/ 4185 h 9069"/>
              <a:gd name="connsiteX67" fmla="*/ 0 w 10000"/>
              <a:gd name="connsiteY67" fmla="*/ 3017 h 9069"/>
              <a:gd name="connsiteX68" fmla="*/ 0 w 10000"/>
              <a:gd name="connsiteY68" fmla="*/ 1613 h 9069"/>
              <a:gd name="connsiteX69" fmla="*/ 0 w 10000"/>
              <a:gd name="connsiteY69" fmla="*/ 0 h 9069"/>
              <a:gd name="connsiteX0" fmla="*/ 952 w 10000"/>
              <a:gd name="connsiteY0" fmla="*/ 0 h 9227"/>
              <a:gd name="connsiteX1" fmla="*/ 952 w 10000"/>
              <a:gd name="connsiteY1" fmla="*/ 481 h 9227"/>
              <a:gd name="connsiteX2" fmla="*/ 790 w 10000"/>
              <a:gd name="connsiteY2" fmla="*/ 1770 h 9227"/>
              <a:gd name="connsiteX3" fmla="*/ 790 w 10000"/>
              <a:gd name="connsiteY3" fmla="*/ 2811 h 9227"/>
              <a:gd name="connsiteX4" fmla="*/ 952 w 10000"/>
              <a:gd name="connsiteY4" fmla="*/ 3581 h 9227"/>
              <a:gd name="connsiteX5" fmla="*/ 952 w 10000"/>
              <a:gd name="connsiteY5" fmla="*/ 4354 h 9227"/>
              <a:gd name="connsiteX6" fmla="*/ 1115 w 10000"/>
              <a:gd name="connsiteY6" fmla="*/ 5130 h 9227"/>
              <a:gd name="connsiteX7" fmla="*/ 1278 w 10000"/>
              <a:gd name="connsiteY7" fmla="*/ 5905 h 9227"/>
              <a:gd name="connsiteX8" fmla="*/ 1440 w 10000"/>
              <a:gd name="connsiteY8" fmla="*/ 6385 h 9227"/>
              <a:gd name="connsiteX9" fmla="*/ 1764 w 10000"/>
              <a:gd name="connsiteY9" fmla="*/ 6646 h 9227"/>
              <a:gd name="connsiteX10" fmla="*/ 2088 w 10000"/>
              <a:gd name="connsiteY10" fmla="*/ 6904 h 9227"/>
              <a:gd name="connsiteX11" fmla="*/ 2575 w 10000"/>
              <a:gd name="connsiteY11" fmla="*/ 7160 h 9227"/>
              <a:gd name="connsiteX12" fmla="*/ 3224 w 10000"/>
              <a:gd name="connsiteY12" fmla="*/ 7422 h 9227"/>
              <a:gd name="connsiteX13" fmla="*/ 3873 w 10000"/>
              <a:gd name="connsiteY13" fmla="*/ 7422 h 9227"/>
              <a:gd name="connsiteX14" fmla="*/ 4502 w 10000"/>
              <a:gd name="connsiteY14" fmla="*/ 7422 h 9227"/>
              <a:gd name="connsiteX15" fmla="*/ 5151 w 10000"/>
              <a:gd name="connsiteY15" fmla="*/ 7422 h 9227"/>
              <a:gd name="connsiteX16" fmla="*/ 5639 w 10000"/>
              <a:gd name="connsiteY16" fmla="*/ 7422 h 9227"/>
              <a:gd name="connsiteX17" fmla="*/ 6125 w 10000"/>
              <a:gd name="connsiteY17" fmla="*/ 7160 h 9227"/>
              <a:gd name="connsiteX18" fmla="*/ 6938 w 10000"/>
              <a:gd name="connsiteY18" fmla="*/ 6904 h 9227"/>
              <a:gd name="connsiteX19" fmla="*/ 7586 w 10000"/>
              <a:gd name="connsiteY19" fmla="*/ 6646 h 9227"/>
              <a:gd name="connsiteX20" fmla="*/ 7749 w 10000"/>
              <a:gd name="connsiteY20" fmla="*/ 6385 h 9227"/>
              <a:gd name="connsiteX21" fmla="*/ 7911 w 10000"/>
              <a:gd name="connsiteY21" fmla="*/ 6163 h 9227"/>
              <a:gd name="connsiteX22" fmla="*/ 8072 w 10000"/>
              <a:gd name="connsiteY22" fmla="*/ 5905 h 9227"/>
              <a:gd name="connsiteX23" fmla="*/ 8236 w 10000"/>
              <a:gd name="connsiteY23" fmla="*/ 5644 h 9227"/>
              <a:gd name="connsiteX24" fmla="*/ 8377 w 10000"/>
              <a:gd name="connsiteY24" fmla="*/ 4612 h 9227"/>
              <a:gd name="connsiteX25" fmla="*/ 8539 w 10000"/>
              <a:gd name="connsiteY25" fmla="*/ 3581 h 9227"/>
              <a:gd name="connsiteX26" fmla="*/ 8701 w 10000"/>
              <a:gd name="connsiteY26" fmla="*/ 3066 h 9227"/>
              <a:gd name="connsiteX27" fmla="*/ 8701 w 10000"/>
              <a:gd name="connsiteY27" fmla="*/ 2554 h 9227"/>
              <a:gd name="connsiteX28" fmla="*/ 8701 w 10000"/>
              <a:gd name="connsiteY28" fmla="*/ 2034 h 9227"/>
              <a:gd name="connsiteX29" fmla="*/ 8701 w 10000"/>
              <a:gd name="connsiteY29" fmla="*/ 1770 h 9227"/>
              <a:gd name="connsiteX30" fmla="*/ 8863 w 10000"/>
              <a:gd name="connsiteY30" fmla="*/ 1517 h 9227"/>
              <a:gd name="connsiteX31" fmla="*/ 8863 w 10000"/>
              <a:gd name="connsiteY31" fmla="*/ 1259 h 9227"/>
              <a:gd name="connsiteX32" fmla="*/ 8863 w 10000"/>
              <a:gd name="connsiteY32" fmla="*/ 1259 h 9227"/>
              <a:gd name="connsiteX33" fmla="*/ 9026 w 10000"/>
              <a:gd name="connsiteY33" fmla="*/ 1259 h 9227"/>
              <a:gd name="connsiteX34" fmla="*/ 9188 w 10000"/>
              <a:gd name="connsiteY34" fmla="*/ 1259 h 9227"/>
              <a:gd name="connsiteX35" fmla="*/ 9188 w 10000"/>
              <a:gd name="connsiteY35" fmla="*/ 1517 h 9227"/>
              <a:gd name="connsiteX36" fmla="*/ 9351 w 10000"/>
              <a:gd name="connsiteY36" fmla="*/ 1770 h 9227"/>
              <a:gd name="connsiteX37" fmla="*/ 9351 w 10000"/>
              <a:gd name="connsiteY37" fmla="*/ 2296 h 9227"/>
              <a:gd name="connsiteX38" fmla="*/ 9351 w 10000"/>
              <a:gd name="connsiteY38" fmla="*/ 2554 h 9227"/>
              <a:gd name="connsiteX39" fmla="*/ 9351 w 10000"/>
              <a:gd name="connsiteY39" fmla="*/ 3066 h 9227"/>
              <a:gd name="connsiteX40" fmla="*/ 9513 w 10000"/>
              <a:gd name="connsiteY40" fmla="*/ 4097 h 9227"/>
              <a:gd name="connsiteX41" fmla="*/ 9513 w 10000"/>
              <a:gd name="connsiteY41" fmla="*/ 4870 h 9227"/>
              <a:gd name="connsiteX42" fmla="*/ 9675 w 10000"/>
              <a:gd name="connsiteY42" fmla="*/ 5644 h 9227"/>
              <a:gd name="connsiteX43" fmla="*/ 9837 w 10000"/>
              <a:gd name="connsiteY43" fmla="*/ 6163 h 9227"/>
              <a:gd name="connsiteX44" fmla="*/ 10000 w 10000"/>
              <a:gd name="connsiteY44" fmla="*/ 6646 h 9227"/>
              <a:gd name="connsiteX45" fmla="*/ 10000 w 10000"/>
              <a:gd name="connsiteY45" fmla="*/ 7160 h 9227"/>
              <a:gd name="connsiteX46" fmla="*/ 9837 w 10000"/>
              <a:gd name="connsiteY46" fmla="*/ 7683 h 9227"/>
              <a:gd name="connsiteX47" fmla="*/ 9513 w 10000"/>
              <a:gd name="connsiteY47" fmla="*/ 7937 h 9227"/>
              <a:gd name="connsiteX48" fmla="*/ 9188 w 10000"/>
              <a:gd name="connsiteY48" fmla="*/ 8193 h 9227"/>
              <a:gd name="connsiteX49" fmla="*/ 8701 w 10000"/>
              <a:gd name="connsiteY49" fmla="*/ 8455 h 9227"/>
              <a:gd name="connsiteX50" fmla="*/ 8236 w 10000"/>
              <a:gd name="connsiteY50" fmla="*/ 8714 h 9227"/>
              <a:gd name="connsiteX51" fmla="*/ 7749 w 10000"/>
              <a:gd name="connsiteY51" fmla="*/ 8970 h 9227"/>
              <a:gd name="connsiteX52" fmla="*/ 7098 w 10000"/>
              <a:gd name="connsiteY52" fmla="*/ 8970 h 9227"/>
              <a:gd name="connsiteX53" fmla="*/ 6287 w 10000"/>
              <a:gd name="connsiteY53" fmla="*/ 9227 h 9227"/>
              <a:gd name="connsiteX54" fmla="*/ 5475 w 10000"/>
              <a:gd name="connsiteY54" fmla="*/ 9227 h 9227"/>
              <a:gd name="connsiteX55" fmla="*/ 4502 w 10000"/>
              <a:gd name="connsiteY55" fmla="*/ 9227 h 9227"/>
              <a:gd name="connsiteX56" fmla="*/ 3711 w 10000"/>
              <a:gd name="connsiteY56" fmla="*/ 9227 h 9227"/>
              <a:gd name="connsiteX57" fmla="*/ 2899 w 10000"/>
              <a:gd name="connsiteY57" fmla="*/ 8970 h 9227"/>
              <a:gd name="connsiteX58" fmla="*/ 2250 w 10000"/>
              <a:gd name="connsiteY58" fmla="*/ 8970 h 9227"/>
              <a:gd name="connsiteX59" fmla="*/ 1764 w 10000"/>
              <a:gd name="connsiteY59" fmla="*/ 8714 h 9227"/>
              <a:gd name="connsiteX60" fmla="*/ 1278 w 10000"/>
              <a:gd name="connsiteY60" fmla="*/ 8193 h 9227"/>
              <a:gd name="connsiteX61" fmla="*/ 790 w 10000"/>
              <a:gd name="connsiteY61" fmla="*/ 7937 h 9227"/>
              <a:gd name="connsiteX62" fmla="*/ 486 w 10000"/>
              <a:gd name="connsiteY62" fmla="*/ 7422 h 9227"/>
              <a:gd name="connsiteX63" fmla="*/ 323 w 10000"/>
              <a:gd name="connsiteY63" fmla="*/ 6646 h 9227"/>
              <a:gd name="connsiteX64" fmla="*/ 161 w 10000"/>
              <a:gd name="connsiteY64" fmla="*/ 5905 h 9227"/>
              <a:gd name="connsiteX65" fmla="*/ 0 w 10000"/>
              <a:gd name="connsiteY65" fmla="*/ 4870 h 9227"/>
              <a:gd name="connsiteX66" fmla="*/ 0 w 10000"/>
              <a:gd name="connsiteY66" fmla="*/ 3842 h 9227"/>
              <a:gd name="connsiteX67" fmla="*/ 0 w 10000"/>
              <a:gd name="connsiteY67" fmla="*/ 2554 h 9227"/>
              <a:gd name="connsiteX68" fmla="*/ 0 w 10000"/>
              <a:gd name="connsiteY68" fmla="*/ 1006 h 9227"/>
              <a:gd name="connsiteX0" fmla="*/ 952 w 10000"/>
              <a:gd name="connsiteY0" fmla="*/ 0 h 10000"/>
              <a:gd name="connsiteX1" fmla="*/ 952 w 10000"/>
              <a:gd name="connsiteY1" fmla="*/ 521 h 10000"/>
              <a:gd name="connsiteX2" fmla="*/ 790 w 10000"/>
              <a:gd name="connsiteY2" fmla="*/ 1918 h 10000"/>
              <a:gd name="connsiteX3" fmla="*/ 790 w 10000"/>
              <a:gd name="connsiteY3" fmla="*/ 3046 h 10000"/>
              <a:gd name="connsiteX4" fmla="*/ 952 w 10000"/>
              <a:gd name="connsiteY4" fmla="*/ 3881 h 10000"/>
              <a:gd name="connsiteX5" fmla="*/ 952 w 10000"/>
              <a:gd name="connsiteY5" fmla="*/ 4719 h 10000"/>
              <a:gd name="connsiteX6" fmla="*/ 1115 w 10000"/>
              <a:gd name="connsiteY6" fmla="*/ 5560 h 10000"/>
              <a:gd name="connsiteX7" fmla="*/ 1278 w 10000"/>
              <a:gd name="connsiteY7" fmla="*/ 6400 h 10000"/>
              <a:gd name="connsiteX8" fmla="*/ 1440 w 10000"/>
              <a:gd name="connsiteY8" fmla="*/ 6920 h 10000"/>
              <a:gd name="connsiteX9" fmla="*/ 1764 w 10000"/>
              <a:gd name="connsiteY9" fmla="*/ 7203 h 10000"/>
              <a:gd name="connsiteX10" fmla="*/ 2088 w 10000"/>
              <a:gd name="connsiteY10" fmla="*/ 7482 h 10000"/>
              <a:gd name="connsiteX11" fmla="*/ 2575 w 10000"/>
              <a:gd name="connsiteY11" fmla="*/ 7760 h 10000"/>
              <a:gd name="connsiteX12" fmla="*/ 3224 w 10000"/>
              <a:gd name="connsiteY12" fmla="*/ 8044 h 10000"/>
              <a:gd name="connsiteX13" fmla="*/ 3873 w 10000"/>
              <a:gd name="connsiteY13" fmla="*/ 8044 h 10000"/>
              <a:gd name="connsiteX14" fmla="*/ 4502 w 10000"/>
              <a:gd name="connsiteY14" fmla="*/ 8044 h 10000"/>
              <a:gd name="connsiteX15" fmla="*/ 5151 w 10000"/>
              <a:gd name="connsiteY15" fmla="*/ 8044 h 10000"/>
              <a:gd name="connsiteX16" fmla="*/ 5639 w 10000"/>
              <a:gd name="connsiteY16" fmla="*/ 8044 h 10000"/>
              <a:gd name="connsiteX17" fmla="*/ 6125 w 10000"/>
              <a:gd name="connsiteY17" fmla="*/ 7760 h 10000"/>
              <a:gd name="connsiteX18" fmla="*/ 6938 w 10000"/>
              <a:gd name="connsiteY18" fmla="*/ 7482 h 10000"/>
              <a:gd name="connsiteX19" fmla="*/ 7586 w 10000"/>
              <a:gd name="connsiteY19" fmla="*/ 7203 h 10000"/>
              <a:gd name="connsiteX20" fmla="*/ 7749 w 10000"/>
              <a:gd name="connsiteY20" fmla="*/ 6920 h 10000"/>
              <a:gd name="connsiteX21" fmla="*/ 7911 w 10000"/>
              <a:gd name="connsiteY21" fmla="*/ 6679 h 10000"/>
              <a:gd name="connsiteX22" fmla="*/ 8072 w 10000"/>
              <a:gd name="connsiteY22" fmla="*/ 6400 h 10000"/>
              <a:gd name="connsiteX23" fmla="*/ 8236 w 10000"/>
              <a:gd name="connsiteY23" fmla="*/ 6117 h 10000"/>
              <a:gd name="connsiteX24" fmla="*/ 8377 w 10000"/>
              <a:gd name="connsiteY24" fmla="*/ 4998 h 10000"/>
              <a:gd name="connsiteX25" fmla="*/ 8539 w 10000"/>
              <a:gd name="connsiteY25" fmla="*/ 3881 h 10000"/>
              <a:gd name="connsiteX26" fmla="*/ 8701 w 10000"/>
              <a:gd name="connsiteY26" fmla="*/ 3323 h 10000"/>
              <a:gd name="connsiteX27" fmla="*/ 8701 w 10000"/>
              <a:gd name="connsiteY27" fmla="*/ 2768 h 10000"/>
              <a:gd name="connsiteX28" fmla="*/ 8701 w 10000"/>
              <a:gd name="connsiteY28" fmla="*/ 2204 h 10000"/>
              <a:gd name="connsiteX29" fmla="*/ 8701 w 10000"/>
              <a:gd name="connsiteY29" fmla="*/ 1918 h 10000"/>
              <a:gd name="connsiteX30" fmla="*/ 8863 w 10000"/>
              <a:gd name="connsiteY30" fmla="*/ 1644 h 10000"/>
              <a:gd name="connsiteX31" fmla="*/ 8863 w 10000"/>
              <a:gd name="connsiteY31" fmla="*/ 1364 h 10000"/>
              <a:gd name="connsiteX32" fmla="*/ 8863 w 10000"/>
              <a:gd name="connsiteY32" fmla="*/ 1364 h 10000"/>
              <a:gd name="connsiteX33" fmla="*/ 9026 w 10000"/>
              <a:gd name="connsiteY33" fmla="*/ 1364 h 10000"/>
              <a:gd name="connsiteX34" fmla="*/ 9188 w 10000"/>
              <a:gd name="connsiteY34" fmla="*/ 1364 h 10000"/>
              <a:gd name="connsiteX35" fmla="*/ 9188 w 10000"/>
              <a:gd name="connsiteY35" fmla="*/ 1644 h 10000"/>
              <a:gd name="connsiteX36" fmla="*/ 9351 w 10000"/>
              <a:gd name="connsiteY36" fmla="*/ 1918 h 10000"/>
              <a:gd name="connsiteX37" fmla="*/ 9351 w 10000"/>
              <a:gd name="connsiteY37" fmla="*/ 2488 h 10000"/>
              <a:gd name="connsiteX38" fmla="*/ 9351 w 10000"/>
              <a:gd name="connsiteY38" fmla="*/ 2768 h 10000"/>
              <a:gd name="connsiteX39" fmla="*/ 9351 w 10000"/>
              <a:gd name="connsiteY39" fmla="*/ 3323 h 10000"/>
              <a:gd name="connsiteX40" fmla="*/ 9513 w 10000"/>
              <a:gd name="connsiteY40" fmla="*/ 4440 h 10000"/>
              <a:gd name="connsiteX41" fmla="*/ 9513 w 10000"/>
              <a:gd name="connsiteY41" fmla="*/ 5278 h 10000"/>
              <a:gd name="connsiteX42" fmla="*/ 9675 w 10000"/>
              <a:gd name="connsiteY42" fmla="*/ 6117 h 10000"/>
              <a:gd name="connsiteX43" fmla="*/ 9837 w 10000"/>
              <a:gd name="connsiteY43" fmla="*/ 6679 h 10000"/>
              <a:gd name="connsiteX44" fmla="*/ 10000 w 10000"/>
              <a:gd name="connsiteY44" fmla="*/ 7203 h 10000"/>
              <a:gd name="connsiteX45" fmla="*/ 10000 w 10000"/>
              <a:gd name="connsiteY45" fmla="*/ 7760 h 10000"/>
              <a:gd name="connsiteX46" fmla="*/ 9837 w 10000"/>
              <a:gd name="connsiteY46" fmla="*/ 8327 h 10000"/>
              <a:gd name="connsiteX47" fmla="*/ 9513 w 10000"/>
              <a:gd name="connsiteY47" fmla="*/ 8602 h 10000"/>
              <a:gd name="connsiteX48" fmla="*/ 9188 w 10000"/>
              <a:gd name="connsiteY48" fmla="*/ 8879 h 10000"/>
              <a:gd name="connsiteX49" fmla="*/ 8701 w 10000"/>
              <a:gd name="connsiteY49" fmla="*/ 9163 h 10000"/>
              <a:gd name="connsiteX50" fmla="*/ 8236 w 10000"/>
              <a:gd name="connsiteY50" fmla="*/ 9444 h 10000"/>
              <a:gd name="connsiteX51" fmla="*/ 7749 w 10000"/>
              <a:gd name="connsiteY51" fmla="*/ 9721 h 10000"/>
              <a:gd name="connsiteX52" fmla="*/ 7098 w 10000"/>
              <a:gd name="connsiteY52" fmla="*/ 9721 h 10000"/>
              <a:gd name="connsiteX53" fmla="*/ 6287 w 10000"/>
              <a:gd name="connsiteY53" fmla="*/ 10000 h 10000"/>
              <a:gd name="connsiteX54" fmla="*/ 5475 w 10000"/>
              <a:gd name="connsiteY54" fmla="*/ 10000 h 10000"/>
              <a:gd name="connsiteX55" fmla="*/ 4502 w 10000"/>
              <a:gd name="connsiteY55" fmla="*/ 10000 h 10000"/>
              <a:gd name="connsiteX56" fmla="*/ 3711 w 10000"/>
              <a:gd name="connsiteY56" fmla="*/ 10000 h 10000"/>
              <a:gd name="connsiteX57" fmla="*/ 2899 w 10000"/>
              <a:gd name="connsiteY57" fmla="*/ 9721 h 10000"/>
              <a:gd name="connsiteX58" fmla="*/ 2250 w 10000"/>
              <a:gd name="connsiteY58" fmla="*/ 9721 h 10000"/>
              <a:gd name="connsiteX59" fmla="*/ 1764 w 10000"/>
              <a:gd name="connsiteY59" fmla="*/ 9444 h 10000"/>
              <a:gd name="connsiteX60" fmla="*/ 1278 w 10000"/>
              <a:gd name="connsiteY60" fmla="*/ 8879 h 10000"/>
              <a:gd name="connsiteX61" fmla="*/ 790 w 10000"/>
              <a:gd name="connsiteY61" fmla="*/ 8602 h 10000"/>
              <a:gd name="connsiteX62" fmla="*/ 486 w 10000"/>
              <a:gd name="connsiteY62" fmla="*/ 8044 h 10000"/>
              <a:gd name="connsiteX63" fmla="*/ 323 w 10000"/>
              <a:gd name="connsiteY63" fmla="*/ 7203 h 10000"/>
              <a:gd name="connsiteX64" fmla="*/ 161 w 10000"/>
              <a:gd name="connsiteY64" fmla="*/ 6400 h 10000"/>
              <a:gd name="connsiteX65" fmla="*/ 0 w 10000"/>
              <a:gd name="connsiteY65" fmla="*/ 5278 h 10000"/>
              <a:gd name="connsiteX66" fmla="*/ 0 w 10000"/>
              <a:gd name="connsiteY66" fmla="*/ 4164 h 10000"/>
              <a:gd name="connsiteX67" fmla="*/ 0 w 10000"/>
              <a:gd name="connsiteY67" fmla="*/ 2768 h 10000"/>
              <a:gd name="connsiteX0" fmla="*/ 952 w 10000"/>
              <a:gd name="connsiteY0" fmla="*/ 0 h 9479"/>
              <a:gd name="connsiteX1" fmla="*/ 790 w 10000"/>
              <a:gd name="connsiteY1" fmla="*/ 1397 h 9479"/>
              <a:gd name="connsiteX2" fmla="*/ 790 w 10000"/>
              <a:gd name="connsiteY2" fmla="*/ 2525 h 9479"/>
              <a:gd name="connsiteX3" fmla="*/ 952 w 10000"/>
              <a:gd name="connsiteY3" fmla="*/ 3360 h 9479"/>
              <a:gd name="connsiteX4" fmla="*/ 952 w 10000"/>
              <a:gd name="connsiteY4" fmla="*/ 4198 h 9479"/>
              <a:gd name="connsiteX5" fmla="*/ 1115 w 10000"/>
              <a:gd name="connsiteY5" fmla="*/ 5039 h 9479"/>
              <a:gd name="connsiteX6" fmla="*/ 1278 w 10000"/>
              <a:gd name="connsiteY6" fmla="*/ 5879 h 9479"/>
              <a:gd name="connsiteX7" fmla="*/ 1440 w 10000"/>
              <a:gd name="connsiteY7" fmla="*/ 6399 h 9479"/>
              <a:gd name="connsiteX8" fmla="*/ 1764 w 10000"/>
              <a:gd name="connsiteY8" fmla="*/ 6682 h 9479"/>
              <a:gd name="connsiteX9" fmla="*/ 2088 w 10000"/>
              <a:gd name="connsiteY9" fmla="*/ 6961 h 9479"/>
              <a:gd name="connsiteX10" fmla="*/ 2575 w 10000"/>
              <a:gd name="connsiteY10" fmla="*/ 7239 h 9479"/>
              <a:gd name="connsiteX11" fmla="*/ 3224 w 10000"/>
              <a:gd name="connsiteY11" fmla="*/ 7523 h 9479"/>
              <a:gd name="connsiteX12" fmla="*/ 3873 w 10000"/>
              <a:gd name="connsiteY12" fmla="*/ 7523 h 9479"/>
              <a:gd name="connsiteX13" fmla="*/ 4502 w 10000"/>
              <a:gd name="connsiteY13" fmla="*/ 7523 h 9479"/>
              <a:gd name="connsiteX14" fmla="*/ 5151 w 10000"/>
              <a:gd name="connsiteY14" fmla="*/ 7523 h 9479"/>
              <a:gd name="connsiteX15" fmla="*/ 5639 w 10000"/>
              <a:gd name="connsiteY15" fmla="*/ 7523 h 9479"/>
              <a:gd name="connsiteX16" fmla="*/ 6125 w 10000"/>
              <a:gd name="connsiteY16" fmla="*/ 7239 h 9479"/>
              <a:gd name="connsiteX17" fmla="*/ 6938 w 10000"/>
              <a:gd name="connsiteY17" fmla="*/ 6961 h 9479"/>
              <a:gd name="connsiteX18" fmla="*/ 7586 w 10000"/>
              <a:gd name="connsiteY18" fmla="*/ 6682 h 9479"/>
              <a:gd name="connsiteX19" fmla="*/ 7749 w 10000"/>
              <a:gd name="connsiteY19" fmla="*/ 6399 h 9479"/>
              <a:gd name="connsiteX20" fmla="*/ 7911 w 10000"/>
              <a:gd name="connsiteY20" fmla="*/ 6158 h 9479"/>
              <a:gd name="connsiteX21" fmla="*/ 8072 w 10000"/>
              <a:gd name="connsiteY21" fmla="*/ 5879 h 9479"/>
              <a:gd name="connsiteX22" fmla="*/ 8236 w 10000"/>
              <a:gd name="connsiteY22" fmla="*/ 5596 h 9479"/>
              <a:gd name="connsiteX23" fmla="*/ 8377 w 10000"/>
              <a:gd name="connsiteY23" fmla="*/ 4477 h 9479"/>
              <a:gd name="connsiteX24" fmla="*/ 8539 w 10000"/>
              <a:gd name="connsiteY24" fmla="*/ 3360 h 9479"/>
              <a:gd name="connsiteX25" fmla="*/ 8701 w 10000"/>
              <a:gd name="connsiteY25" fmla="*/ 2802 h 9479"/>
              <a:gd name="connsiteX26" fmla="*/ 8701 w 10000"/>
              <a:gd name="connsiteY26" fmla="*/ 2247 h 9479"/>
              <a:gd name="connsiteX27" fmla="*/ 8701 w 10000"/>
              <a:gd name="connsiteY27" fmla="*/ 1683 h 9479"/>
              <a:gd name="connsiteX28" fmla="*/ 8701 w 10000"/>
              <a:gd name="connsiteY28" fmla="*/ 1397 h 9479"/>
              <a:gd name="connsiteX29" fmla="*/ 8863 w 10000"/>
              <a:gd name="connsiteY29" fmla="*/ 1123 h 9479"/>
              <a:gd name="connsiteX30" fmla="*/ 8863 w 10000"/>
              <a:gd name="connsiteY30" fmla="*/ 843 h 9479"/>
              <a:gd name="connsiteX31" fmla="*/ 8863 w 10000"/>
              <a:gd name="connsiteY31" fmla="*/ 843 h 9479"/>
              <a:gd name="connsiteX32" fmla="*/ 9026 w 10000"/>
              <a:gd name="connsiteY32" fmla="*/ 843 h 9479"/>
              <a:gd name="connsiteX33" fmla="*/ 9188 w 10000"/>
              <a:gd name="connsiteY33" fmla="*/ 843 h 9479"/>
              <a:gd name="connsiteX34" fmla="*/ 9188 w 10000"/>
              <a:gd name="connsiteY34" fmla="*/ 1123 h 9479"/>
              <a:gd name="connsiteX35" fmla="*/ 9351 w 10000"/>
              <a:gd name="connsiteY35" fmla="*/ 1397 h 9479"/>
              <a:gd name="connsiteX36" fmla="*/ 9351 w 10000"/>
              <a:gd name="connsiteY36" fmla="*/ 1967 h 9479"/>
              <a:gd name="connsiteX37" fmla="*/ 9351 w 10000"/>
              <a:gd name="connsiteY37" fmla="*/ 2247 h 9479"/>
              <a:gd name="connsiteX38" fmla="*/ 9351 w 10000"/>
              <a:gd name="connsiteY38" fmla="*/ 2802 h 9479"/>
              <a:gd name="connsiteX39" fmla="*/ 9513 w 10000"/>
              <a:gd name="connsiteY39" fmla="*/ 3919 h 9479"/>
              <a:gd name="connsiteX40" fmla="*/ 9513 w 10000"/>
              <a:gd name="connsiteY40" fmla="*/ 4757 h 9479"/>
              <a:gd name="connsiteX41" fmla="*/ 9675 w 10000"/>
              <a:gd name="connsiteY41" fmla="*/ 5596 h 9479"/>
              <a:gd name="connsiteX42" fmla="*/ 9837 w 10000"/>
              <a:gd name="connsiteY42" fmla="*/ 6158 h 9479"/>
              <a:gd name="connsiteX43" fmla="*/ 10000 w 10000"/>
              <a:gd name="connsiteY43" fmla="*/ 6682 h 9479"/>
              <a:gd name="connsiteX44" fmla="*/ 10000 w 10000"/>
              <a:gd name="connsiteY44" fmla="*/ 7239 h 9479"/>
              <a:gd name="connsiteX45" fmla="*/ 9837 w 10000"/>
              <a:gd name="connsiteY45" fmla="*/ 7806 h 9479"/>
              <a:gd name="connsiteX46" fmla="*/ 9513 w 10000"/>
              <a:gd name="connsiteY46" fmla="*/ 8081 h 9479"/>
              <a:gd name="connsiteX47" fmla="*/ 9188 w 10000"/>
              <a:gd name="connsiteY47" fmla="*/ 8358 h 9479"/>
              <a:gd name="connsiteX48" fmla="*/ 8701 w 10000"/>
              <a:gd name="connsiteY48" fmla="*/ 8642 h 9479"/>
              <a:gd name="connsiteX49" fmla="*/ 8236 w 10000"/>
              <a:gd name="connsiteY49" fmla="*/ 8923 h 9479"/>
              <a:gd name="connsiteX50" fmla="*/ 7749 w 10000"/>
              <a:gd name="connsiteY50" fmla="*/ 9200 h 9479"/>
              <a:gd name="connsiteX51" fmla="*/ 7098 w 10000"/>
              <a:gd name="connsiteY51" fmla="*/ 9200 h 9479"/>
              <a:gd name="connsiteX52" fmla="*/ 6287 w 10000"/>
              <a:gd name="connsiteY52" fmla="*/ 9479 h 9479"/>
              <a:gd name="connsiteX53" fmla="*/ 5475 w 10000"/>
              <a:gd name="connsiteY53" fmla="*/ 9479 h 9479"/>
              <a:gd name="connsiteX54" fmla="*/ 4502 w 10000"/>
              <a:gd name="connsiteY54" fmla="*/ 9479 h 9479"/>
              <a:gd name="connsiteX55" fmla="*/ 3711 w 10000"/>
              <a:gd name="connsiteY55" fmla="*/ 9479 h 9479"/>
              <a:gd name="connsiteX56" fmla="*/ 2899 w 10000"/>
              <a:gd name="connsiteY56" fmla="*/ 9200 h 9479"/>
              <a:gd name="connsiteX57" fmla="*/ 2250 w 10000"/>
              <a:gd name="connsiteY57" fmla="*/ 9200 h 9479"/>
              <a:gd name="connsiteX58" fmla="*/ 1764 w 10000"/>
              <a:gd name="connsiteY58" fmla="*/ 8923 h 9479"/>
              <a:gd name="connsiteX59" fmla="*/ 1278 w 10000"/>
              <a:gd name="connsiteY59" fmla="*/ 8358 h 9479"/>
              <a:gd name="connsiteX60" fmla="*/ 790 w 10000"/>
              <a:gd name="connsiteY60" fmla="*/ 8081 h 9479"/>
              <a:gd name="connsiteX61" fmla="*/ 486 w 10000"/>
              <a:gd name="connsiteY61" fmla="*/ 7523 h 9479"/>
              <a:gd name="connsiteX62" fmla="*/ 323 w 10000"/>
              <a:gd name="connsiteY62" fmla="*/ 6682 h 9479"/>
              <a:gd name="connsiteX63" fmla="*/ 161 w 10000"/>
              <a:gd name="connsiteY63" fmla="*/ 5879 h 9479"/>
              <a:gd name="connsiteX64" fmla="*/ 0 w 10000"/>
              <a:gd name="connsiteY64" fmla="*/ 4757 h 9479"/>
              <a:gd name="connsiteX65" fmla="*/ 0 w 10000"/>
              <a:gd name="connsiteY65" fmla="*/ 3643 h 9479"/>
              <a:gd name="connsiteX66" fmla="*/ 0 w 10000"/>
              <a:gd name="connsiteY66" fmla="*/ 2247 h 9479"/>
              <a:gd name="connsiteX0" fmla="*/ 790 w 10000"/>
              <a:gd name="connsiteY0" fmla="*/ 585 h 9111"/>
              <a:gd name="connsiteX1" fmla="*/ 790 w 10000"/>
              <a:gd name="connsiteY1" fmla="*/ 1775 h 9111"/>
              <a:gd name="connsiteX2" fmla="*/ 952 w 10000"/>
              <a:gd name="connsiteY2" fmla="*/ 2656 h 9111"/>
              <a:gd name="connsiteX3" fmla="*/ 952 w 10000"/>
              <a:gd name="connsiteY3" fmla="*/ 3540 h 9111"/>
              <a:gd name="connsiteX4" fmla="*/ 1115 w 10000"/>
              <a:gd name="connsiteY4" fmla="*/ 4427 h 9111"/>
              <a:gd name="connsiteX5" fmla="*/ 1278 w 10000"/>
              <a:gd name="connsiteY5" fmla="*/ 5313 h 9111"/>
              <a:gd name="connsiteX6" fmla="*/ 1440 w 10000"/>
              <a:gd name="connsiteY6" fmla="*/ 5862 h 9111"/>
              <a:gd name="connsiteX7" fmla="*/ 1764 w 10000"/>
              <a:gd name="connsiteY7" fmla="*/ 6160 h 9111"/>
              <a:gd name="connsiteX8" fmla="*/ 2088 w 10000"/>
              <a:gd name="connsiteY8" fmla="*/ 6455 h 9111"/>
              <a:gd name="connsiteX9" fmla="*/ 2575 w 10000"/>
              <a:gd name="connsiteY9" fmla="*/ 6748 h 9111"/>
              <a:gd name="connsiteX10" fmla="*/ 3224 w 10000"/>
              <a:gd name="connsiteY10" fmla="*/ 7047 h 9111"/>
              <a:gd name="connsiteX11" fmla="*/ 3873 w 10000"/>
              <a:gd name="connsiteY11" fmla="*/ 7047 h 9111"/>
              <a:gd name="connsiteX12" fmla="*/ 4502 w 10000"/>
              <a:gd name="connsiteY12" fmla="*/ 7047 h 9111"/>
              <a:gd name="connsiteX13" fmla="*/ 5151 w 10000"/>
              <a:gd name="connsiteY13" fmla="*/ 7047 h 9111"/>
              <a:gd name="connsiteX14" fmla="*/ 5639 w 10000"/>
              <a:gd name="connsiteY14" fmla="*/ 7047 h 9111"/>
              <a:gd name="connsiteX15" fmla="*/ 6125 w 10000"/>
              <a:gd name="connsiteY15" fmla="*/ 6748 h 9111"/>
              <a:gd name="connsiteX16" fmla="*/ 6938 w 10000"/>
              <a:gd name="connsiteY16" fmla="*/ 6455 h 9111"/>
              <a:gd name="connsiteX17" fmla="*/ 7586 w 10000"/>
              <a:gd name="connsiteY17" fmla="*/ 6160 h 9111"/>
              <a:gd name="connsiteX18" fmla="*/ 7749 w 10000"/>
              <a:gd name="connsiteY18" fmla="*/ 5862 h 9111"/>
              <a:gd name="connsiteX19" fmla="*/ 7911 w 10000"/>
              <a:gd name="connsiteY19" fmla="*/ 5607 h 9111"/>
              <a:gd name="connsiteX20" fmla="*/ 8072 w 10000"/>
              <a:gd name="connsiteY20" fmla="*/ 5313 h 9111"/>
              <a:gd name="connsiteX21" fmla="*/ 8236 w 10000"/>
              <a:gd name="connsiteY21" fmla="*/ 5015 h 9111"/>
              <a:gd name="connsiteX22" fmla="*/ 8377 w 10000"/>
              <a:gd name="connsiteY22" fmla="*/ 3834 h 9111"/>
              <a:gd name="connsiteX23" fmla="*/ 8539 w 10000"/>
              <a:gd name="connsiteY23" fmla="*/ 2656 h 9111"/>
              <a:gd name="connsiteX24" fmla="*/ 8701 w 10000"/>
              <a:gd name="connsiteY24" fmla="*/ 2067 h 9111"/>
              <a:gd name="connsiteX25" fmla="*/ 8701 w 10000"/>
              <a:gd name="connsiteY25" fmla="*/ 1482 h 9111"/>
              <a:gd name="connsiteX26" fmla="*/ 8701 w 10000"/>
              <a:gd name="connsiteY26" fmla="*/ 887 h 9111"/>
              <a:gd name="connsiteX27" fmla="*/ 8701 w 10000"/>
              <a:gd name="connsiteY27" fmla="*/ 585 h 9111"/>
              <a:gd name="connsiteX28" fmla="*/ 8863 w 10000"/>
              <a:gd name="connsiteY28" fmla="*/ 296 h 9111"/>
              <a:gd name="connsiteX29" fmla="*/ 8863 w 10000"/>
              <a:gd name="connsiteY29" fmla="*/ 0 h 9111"/>
              <a:gd name="connsiteX30" fmla="*/ 8863 w 10000"/>
              <a:gd name="connsiteY30" fmla="*/ 0 h 9111"/>
              <a:gd name="connsiteX31" fmla="*/ 9026 w 10000"/>
              <a:gd name="connsiteY31" fmla="*/ 0 h 9111"/>
              <a:gd name="connsiteX32" fmla="*/ 9188 w 10000"/>
              <a:gd name="connsiteY32" fmla="*/ 0 h 9111"/>
              <a:gd name="connsiteX33" fmla="*/ 9188 w 10000"/>
              <a:gd name="connsiteY33" fmla="*/ 296 h 9111"/>
              <a:gd name="connsiteX34" fmla="*/ 9351 w 10000"/>
              <a:gd name="connsiteY34" fmla="*/ 585 h 9111"/>
              <a:gd name="connsiteX35" fmla="*/ 9351 w 10000"/>
              <a:gd name="connsiteY35" fmla="*/ 1186 h 9111"/>
              <a:gd name="connsiteX36" fmla="*/ 9351 w 10000"/>
              <a:gd name="connsiteY36" fmla="*/ 1482 h 9111"/>
              <a:gd name="connsiteX37" fmla="*/ 9351 w 10000"/>
              <a:gd name="connsiteY37" fmla="*/ 2067 h 9111"/>
              <a:gd name="connsiteX38" fmla="*/ 9513 w 10000"/>
              <a:gd name="connsiteY38" fmla="*/ 3245 h 9111"/>
              <a:gd name="connsiteX39" fmla="*/ 9513 w 10000"/>
              <a:gd name="connsiteY39" fmla="*/ 4129 h 9111"/>
              <a:gd name="connsiteX40" fmla="*/ 9675 w 10000"/>
              <a:gd name="connsiteY40" fmla="*/ 5015 h 9111"/>
              <a:gd name="connsiteX41" fmla="*/ 9837 w 10000"/>
              <a:gd name="connsiteY41" fmla="*/ 5607 h 9111"/>
              <a:gd name="connsiteX42" fmla="*/ 10000 w 10000"/>
              <a:gd name="connsiteY42" fmla="*/ 6160 h 9111"/>
              <a:gd name="connsiteX43" fmla="*/ 10000 w 10000"/>
              <a:gd name="connsiteY43" fmla="*/ 6748 h 9111"/>
              <a:gd name="connsiteX44" fmla="*/ 9837 w 10000"/>
              <a:gd name="connsiteY44" fmla="*/ 7346 h 9111"/>
              <a:gd name="connsiteX45" fmla="*/ 9513 w 10000"/>
              <a:gd name="connsiteY45" fmla="*/ 7636 h 9111"/>
              <a:gd name="connsiteX46" fmla="*/ 9188 w 10000"/>
              <a:gd name="connsiteY46" fmla="*/ 7928 h 9111"/>
              <a:gd name="connsiteX47" fmla="*/ 8701 w 10000"/>
              <a:gd name="connsiteY47" fmla="*/ 8228 h 9111"/>
              <a:gd name="connsiteX48" fmla="*/ 8236 w 10000"/>
              <a:gd name="connsiteY48" fmla="*/ 8524 h 9111"/>
              <a:gd name="connsiteX49" fmla="*/ 7749 w 10000"/>
              <a:gd name="connsiteY49" fmla="*/ 8817 h 9111"/>
              <a:gd name="connsiteX50" fmla="*/ 7098 w 10000"/>
              <a:gd name="connsiteY50" fmla="*/ 8817 h 9111"/>
              <a:gd name="connsiteX51" fmla="*/ 6287 w 10000"/>
              <a:gd name="connsiteY51" fmla="*/ 9111 h 9111"/>
              <a:gd name="connsiteX52" fmla="*/ 5475 w 10000"/>
              <a:gd name="connsiteY52" fmla="*/ 9111 h 9111"/>
              <a:gd name="connsiteX53" fmla="*/ 4502 w 10000"/>
              <a:gd name="connsiteY53" fmla="*/ 9111 h 9111"/>
              <a:gd name="connsiteX54" fmla="*/ 3711 w 10000"/>
              <a:gd name="connsiteY54" fmla="*/ 9111 h 9111"/>
              <a:gd name="connsiteX55" fmla="*/ 2899 w 10000"/>
              <a:gd name="connsiteY55" fmla="*/ 8817 h 9111"/>
              <a:gd name="connsiteX56" fmla="*/ 2250 w 10000"/>
              <a:gd name="connsiteY56" fmla="*/ 8817 h 9111"/>
              <a:gd name="connsiteX57" fmla="*/ 1764 w 10000"/>
              <a:gd name="connsiteY57" fmla="*/ 8524 h 9111"/>
              <a:gd name="connsiteX58" fmla="*/ 1278 w 10000"/>
              <a:gd name="connsiteY58" fmla="*/ 7928 h 9111"/>
              <a:gd name="connsiteX59" fmla="*/ 790 w 10000"/>
              <a:gd name="connsiteY59" fmla="*/ 7636 h 9111"/>
              <a:gd name="connsiteX60" fmla="*/ 486 w 10000"/>
              <a:gd name="connsiteY60" fmla="*/ 7047 h 9111"/>
              <a:gd name="connsiteX61" fmla="*/ 323 w 10000"/>
              <a:gd name="connsiteY61" fmla="*/ 6160 h 9111"/>
              <a:gd name="connsiteX62" fmla="*/ 161 w 10000"/>
              <a:gd name="connsiteY62" fmla="*/ 5313 h 9111"/>
              <a:gd name="connsiteX63" fmla="*/ 0 w 10000"/>
              <a:gd name="connsiteY63" fmla="*/ 4129 h 9111"/>
              <a:gd name="connsiteX64" fmla="*/ 0 w 10000"/>
              <a:gd name="connsiteY64" fmla="*/ 2954 h 9111"/>
              <a:gd name="connsiteX65" fmla="*/ 0 w 10000"/>
              <a:gd name="connsiteY65" fmla="*/ 1482 h 9111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63" fmla="*/ 0 w 10000"/>
              <a:gd name="connsiteY63" fmla="*/ 3242 h 10000"/>
              <a:gd name="connsiteX64" fmla="*/ 0 w 10000"/>
              <a:gd name="connsiteY64" fmla="*/ 1627 h 10000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63" fmla="*/ 0 w 10000"/>
              <a:gd name="connsiteY63" fmla="*/ 3242 h 10000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0" fmla="*/ 629 w 9839"/>
              <a:gd name="connsiteY0" fmla="*/ 1948 h 10000"/>
              <a:gd name="connsiteX1" fmla="*/ 791 w 9839"/>
              <a:gd name="connsiteY1" fmla="*/ 2915 h 10000"/>
              <a:gd name="connsiteX2" fmla="*/ 791 w 9839"/>
              <a:gd name="connsiteY2" fmla="*/ 3885 h 10000"/>
              <a:gd name="connsiteX3" fmla="*/ 954 w 9839"/>
              <a:gd name="connsiteY3" fmla="*/ 4859 h 10000"/>
              <a:gd name="connsiteX4" fmla="*/ 1117 w 9839"/>
              <a:gd name="connsiteY4" fmla="*/ 5831 h 10000"/>
              <a:gd name="connsiteX5" fmla="*/ 1279 w 9839"/>
              <a:gd name="connsiteY5" fmla="*/ 6434 h 10000"/>
              <a:gd name="connsiteX6" fmla="*/ 1603 w 9839"/>
              <a:gd name="connsiteY6" fmla="*/ 6761 h 10000"/>
              <a:gd name="connsiteX7" fmla="*/ 1927 w 9839"/>
              <a:gd name="connsiteY7" fmla="*/ 7085 h 10000"/>
              <a:gd name="connsiteX8" fmla="*/ 2414 w 9839"/>
              <a:gd name="connsiteY8" fmla="*/ 7406 h 10000"/>
              <a:gd name="connsiteX9" fmla="*/ 3063 w 9839"/>
              <a:gd name="connsiteY9" fmla="*/ 7735 h 10000"/>
              <a:gd name="connsiteX10" fmla="*/ 3712 w 9839"/>
              <a:gd name="connsiteY10" fmla="*/ 7735 h 10000"/>
              <a:gd name="connsiteX11" fmla="*/ 4341 w 9839"/>
              <a:gd name="connsiteY11" fmla="*/ 7735 h 10000"/>
              <a:gd name="connsiteX12" fmla="*/ 4990 w 9839"/>
              <a:gd name="connsiteY12" fmla="*/ 7735 h 10000"/>
              <a:gd name="connsiteX13" fmla="*/ 5478 w 9839"/>
              <a:gd name="connsiteY13" fmla="*/ 7735 h 10000"/>
              <a:gd name="connsiteX14" fmla="*/ 5964 w 9839"/>
              <a:gd name="connsiteY14" fmla="*/ 7406 h 10000"/>
              <a:gd name="connsiteX15" fmla="*/ 6777 w 9839"/>
              <a:gd name="connsiteY15" fmla="*/ 7085 h 10000"/>
              <a:gd name="connsiteX16" fmla="*/ 7425 w 9839"/>
              <a:gd name="connsiteY16" fmla="*/ 6761 h 10000"/>
              <a:gd name="connsiteX17" fmla="*/ 7588 w 9839"/>
              <a:gd name="connsiteY17" fmla="*/ 6434 h 10000"/>
              <a:gd name="connsiteX18" fmla="*/ 7750 w 9839"/>
              <a:gd name="connsiteY18" fmla="*/ 6154 h 10000"/>
              <a:gd name="connsiteX19" fmla="*/ 7911 w 9839"/>
              <a:gd name="connsiteY19" fmla="*/ 5831 h 10000"/>
              <a:gd name="connsiteX20" fmla="*/ 8075 w 9839"/>
              <a:gd name="connsiteY20" fmla="*/ 5504 h 10000"/>
              <a:gd name="connsiteX21" fmla="*/ 8216 w 9839"/>
              <a:gd name="connsiteY21" fmla="*/ 4208 h 10000"/>
              <a:gd name="connsiteX22" fmla="*/ 8378 w 9839"/>
              <a:gd name="connsiteY22" fmla="*/ 2915 h 10000"/>
              <a:gd name="connsiteX23" fmla="*/ 8540 w 9839"/>
              <a:gd name="connsiteY23" fmla="*/ 2269 h 10000"/>
              <a:gd name="connsiteX24" fmla="*/ 8540 w 9839"/>
              <a:gd name="connsiteY24" fmla="*/ 1627 h 10000"/>
              <a:gd name="connsiteX25" fmla="*/ 8540 w 9839"/>
              <a:gd name="connsiteY25" fmla="*/ 974 h 10000"/>
              <a:gd name="connsiteX26" fmla="*/ 8540 w 9839"/>
              <a:gd name="connsiteY26" fmla="*/ 642 h 10000"/>
              <a:gd name="connsiteX27" fmla="*/ 8702 w 9839"/>
              <a:gd name="connsiteY27" fmla="*/ 325 h 10000"/>
              <a:gd name="connsiteX28" fmla="*/ 8702 w 9839"/>
              <a:gd name="connsiteY28" fmla="*/ 0 h 10000"/>
              <a:gd name="connsiteX29" fmla="*/ 8702 w 9839"/>
              <a:gd name="connsiteY29" fmla="*/ 0 h 10000"/>
              <a:gd name="connsiteX30" fmla="*/ 8865 w 9839"/>
              <a:gd name="connsiteY30" fmla="*/ 0 h 10000"/>
              <a:gd name="connsiteX31" fmla="*/ 9027 w 9839"/>
              <a:gd name="connsiteY31" fmla="*/ 0 h 10000"/>
              <a:gd name="connsiteX32" fmla="*/ 9027 w 9839"/>
              <a:gd name="connsiteY32" fmla="*/ 325 h 10000"/>
              <a:gd name="connsiteX33" fmla="*/ 9190 w 9839"/>
              <a:gd name="connsiteY33" fmla="*/ 642 h 10000"/>
              <a:gd name="connsiteX34" fmla="*/ 9190 w 9839"/>
              <a:gd name="connsiteY34" fmla="*/ 1302 h 10000"/>
              <a:gd name="connsiteX35" fmla="*/ 9190 w 9839"/>
              <a:gd name="connsiteY35" fmla="*/ 1627 h 10000"/>
              <a:gd name="connsiteX36" fmla="*/ 9190 w 9839"/>
              <a:gd name="connsiteY36" fmla="*/ 2269 h 10000"/>
              <a:gd name="connsiteX37" fmla="*/ 9352 w 9839"/>
              <a:gd name="connsiteY37" fmla="*/ 3562 h 10000"/>
              <a:gd name="connsiteX38" fmla="*/ 9352 w 9839"/>
              <a:gd name="connsiteY38" fmla="*/ 4532 h 10000"/>
              <a:gd name="connsiteX39" fmla="*/ 9514 w 9839"/>
              <a:gd name="connsiteY39" fmla="*/ 5504 h 10000"/>
              <a:gd name="connsiteX40" fmla="*/ 9676 w 9839"/>
              <a:gd name="connsiteY40" fmla="*/ 6154 h 10000"/>
              <a:gd name="connsiteX41" fmla="*/ 9839 w 9839"/>
              <a:gd name="connsiteY41" fmla="*/ 6761 h 10000"/>
              <a:gd name="connsiteX42" fmla="*/ 9839 w 9839"/>
              <a:gd name="connsiteY42" fmla="*/ 7406 h 10000"/>
              <a:gd name="connsiteX43" fmla="*/ 9676 w 9839"/>
              <a:gd name="connsiteY43" fmla="*/ 8063 h 10000"/>
              <a:gd name="connsiteX44" fmla="*/ 9352 w 9839"/>
              <a:gd name="connsiteY44" fmla="*/ 8381 h 10000"/>
              <a:gd name="connsiteX45" fmla="*/ 9027 w 9839"/>
              <a:gd name="connsiteY45" fmla="*/ 8702 h 10000"/>
              <a:gd name="connsiteX46" fmla="*/ 8540 w 9839"/>
              <a:gd name="connsiteY46" fmla="*/ 9031 h 10000"/>
              <a:gd name="connsiteX47" fmla="*/ 8075 w 9839"/>
              <a:gd name="connsiteY47" fmla="*/ 9356 h 10000"/>
              <a:gd name="connsiteX48" fmla="*/ 7588 w 9839"/>
              <a:gd name="connsiteY48" fmla="*/ 9677 h 10000"/>
              <a:gd name="connsiteX49" fmla="*/ 6937 w 9839"/>
              <a:gd name="connsiteY49" fmla="*/ 9677 h 10000"/>
              <a:gd name="connsiteX50" fmla="*/ 6126 w 9839"/>
              <a:gd name="connsiteY50" fmla="*/ 10000 h 10000"/>
              <a:gd name="connsiteX51" fmla="*/ 5314 w 9839"/>
              <a:gd name="connsiteY51" fmla="*/ 10000 h 10000"/>
              <a:gd name="connsiteX52" fmla="*/ 4341 w 9839"/>
              <a:gd name="connsiteY52" fmla="*/ 10000 h 10000"/>
              <a:gd name="connsiteX53" fmla="*/ 3550 w 9839"/>
              <a:gd name="connsiteY53" fmla="*/ 10000 h 10000"/>
              <a:gd name="connsiteX54" fmla="*/ 2738 w 9839"/>
              <a:gd name="connsiteY54" fmla="*/ 9677 h 10000"/>
              <a:gd name="connsiteX55" fmla="*/ 2089 w 9839"/>
              <a:gd name="connsiteY55" fmla="*/ 9677 h 10000"/>
              <a:gd name="connsiteX56" fmla="*/ 1603 w 9839"/>
              <a:gd name="connsiteY56" fmla="*/ 9356 h 10000"/>
              <a:gd name="connsiteX57" fmla="*/ 1117 w 9839"/>
              <a:gd name="connsiteY57" fmla="*/ 8702 h 10000"/>
              <a:gd name="connsiteX58" fmla="*/ 629 w 9839"/>
              <a:gd name="connsiteY58" fmla="*/ 8381 h 10000"/>
              <a:gd name="connsiteX59" fmla="*/ 325 w 9839"/>
              <a:gd name="connsiteY59" fmla="*/ 7735 h 10000"/>
              <a:gd name="connsiteX60" fmla="*/ 162 w 9839"/>
              <a:gd name="connsiteY60" fmla="*/ 6761 h 10000"/>
              <a:gd name="connsiteX61" fmla="*/ 0 w 9839"/>
              <a:gd name="connsiteY61" fmla="*/ 5831 h 10000"/>
              <a:gd name="connsiteX0" fmla="*/ 804 w 10000"/>
              <a:gd name="connsiteY0" fmla="*/ 2915 h 10000"/>
              <a:gd name="connsiteX1" fmla="*/ 804 w 10000"/>
              <a:gd name="connsiteY1" fmla="*/ 3885 h 10000"/>
              <a:gd name="connsiteX2" fmla="*/ 970 w 10000"/>
              <a:gd name="connsiteY2" fmla="*/ 4859 h 10000"/>
              <a:gd name="connsiteX3" fmla="*/ 1135 w 10000"/>
              <a:gd name="connsiteY3" fmla="*/ 5831 h 10000"/>
              <a:gd name="connsiteX4" fmla="*/ 1300 w 10000"/>
              <a:gd name="connsiteY4" fmla="*/ 6434 h 10000"/>
              <a:gd name="connsiteX5" fmla="*/ 1629 w 10000"/>
              <a:gd name="connsiteY5" fmla="*/ 6761 h 10000"/>
              <a:gd name="connsiteX6" fmla="*/ 1959 w 10000"/>
              <a:gd name="connsiteY6" fmla="*/ 7085 h 10000"/>
              <a:gd name="connsiteX7" fmla="*/ 2454 w 10000"/>
              <a:gd name="connsiteY7" fmla="*/ 7406 h 10000"/>
              <a:gd name="connsiteX8" fmla="*/ 3113 w 10000"/>
              <a:gd name="connsiteY8" fmla="*/ 7735 h 10000"/>
              <a:gd name="connsiteX9" fmla="*/ 3773 w 10000"/>
              <a:gd name="connsiteY9" fmla="*/ 7735 h 10000"/>
              <a:gd name="connsiteX10" fmla="*/ 4412 w 10000"/>
              <a:gd name="connsiteY10" fmla="*/ 7735 h 10000"/>
              <a:gd name="connsiteX11" fmla="*/ 5072 w 10000"/>
              <a:gd name="connsiteY11" fmla="*/ 7735 h 10000"/>
              <a:gd name="connsiteX12" fmla="*/ 5568 w 10000"/>
              <a:gd name="connsiteY12" fmla="*/ 7735 h 10000"/>
              <a:gd name="connsiteX13" fmla="*/ 6062 w 10000"/>
              <a:gd name="connsiteY13" fmla="*/ 7406 h 10000"/>
              <a:gd name="connsiteX14" fmla="*/ 6888 w 10000"/>
              <a:gd name="connsiteY14" fmla="*/ 7085 h 10000"/>
              <a:gd name="connsiteX15" fmla="*/ 7546 w 10000"/>
              <a:gd name="connsiteY15" fmla="*/ 6761 h 10000"/>
              <a:gd name="connsiteX16" fmla="*/ 7712 w 10000"/>
              <a:gd name="connsiteY16" fmla="*/ 6434 h 10000"/>
              <a:gd name="connsiteX17" fmla="*/ 7877 w 10000"/>
              <a:gd name="connsiteY17" fmla="*/ 6154 h 10000"/>
              <a:gd name="connsiteX18" fmla="*/ 8040 w 10000"/>
              <a:gd name="connsiteY18" fmla="*/ 5831 h 10000"/>
              <a:gd name="connsiteX19" fmla="*/ 8207 w 10000"/>
              <a:gd name="connsiteY19" fmla="*/ 5504 h 10000"/>
              <a:gd name="connsiteX20" fmla="*/ 8350 w 10000"/>
              <a:gd name="connsiteY20" fmla="*/ 4208 h 10000"/>
              <a:gd name="connsiteX21" fmla="*/ 8515 w 10000"/>
              <a:gd name="connsiteY21" fmla="*/ 2915 h 10000"/>
              <a:gd name="connsiteX22" fmla="*/ 8680 w 10000"/>
              <a:gd name="connsiteY22" fmla="*/ 2269 h 10000"/>
              <a:gd name="connsiteX23" fmla="*/ 8680 w 10000"/>
              <a:gd name="connsiteY23" fmla="*/ 1627 h 10000"/>
              <a:gd name="connsiteX24" fmla="*/ 8680 w 10000"/>
              <a:gd name="connsiteY24" fmla="*/ 974 h 10000"/>
              <a:gd name="connsiteX25" fmla="*/ 8680 w 10000"/>
              <a:gd name="connsiteY25" fmla="*/ 642 h 10000"/>
              <a:gd name="connsiteX26" fmla="*/ 8844 w 10000"/>
              <a:gd name="connsiteY26" fmla="*/ 325 h 10000"/>
              <a:gd name="connsiteX27" fmla="*/ 8844 w 10000"/>
              <a:gd name="connsiteY27" fmla="*/ 0 h 10000"/>
              <a:gd name="connsiteX28" fmla="*/ 8844 w 10000"/>
              <a:gd name="connsiteY28" fmla="*/ 0 h 10000"/>
              <a:gd name="connsiteX29" fmla="*/ 9010 w 10000"/>
              <a:gd name="connsiteY29" fmla="*/ 0 h 10000"/>
              <a:gd name="connsiteX30" fmla="*/ 9175 w 10000"/>
              <a:gd name="connsiteY30" fmla="*/ 0 h 10000"/>
              <a:gd name="connsiteX31" fmla="*/ 9175 w 10000"/>
              <a:gd name="connsiteY31" fmla="*/ 325 h 10000"/>
              <a:gd name="connsiteX32" fmla="*/ 9340 w 10000"/>
              <a:gd name="connsiteY32" fmla="*/ 642 h 10000"/>
              <a:gd name="connsiteX33" fmla="*/ 9340 w 10000"/>
              <a:gd name="connsiteY33" fmla="*/ 1302 h 10000"/>
              <a:gd name="connsiteX34" fmla="*/ 9340 w 10000"/>
              <a:gd name="connsiteY34" fmla="*/ 1627 h 10000"/>
              <a:gd name="connsiteX35" fmla="*/ 9340 w 10000"/>
              <a:gd name="connsiteY35" fmla="*/ 2269 h 10000"/>
              <a:gd name="connsiteX36" fmla="*/ 9505 w 10000"/>
              <a:gd name="connsiteY36" fmla="*/ 3562 h 10000"/>
              <a:gd name="connsiteX37" fmla="*/ 9505 w 10000"/>
              <a:gd name="connsiteY37" fmla="*/ 4532 h 10000"/>
              <a:gd name="connsiteX38" fmla="*/ 9670 w 10000"/>
              <a:gd name="connsiteY38" fmla="*/ 5504 h 10000"/>
              <a:gd name="connsiteX39" fmla="*/ 9834 w 10000"/>
              <a:gd name="connsiteY39" fmla="*/ 6154 h 10000"/>
              <a:gd name="connsiteX40" fmla="*/ 10000 w 10000"/>
              <a:gd name="connsiteY40" fmla="*/ 6761 h 10000"/>
              <a:gd name="connsiteX41" fmla="*/ 10000 w 10000"/>
              <a:gd name="connsiteY41" fmla="*/ 7406 h 10000"/>
              <a:gd name="connsiteX42" fmla="*/ 9834 w 10000"/>
              <a:gd name="connsiteY42" fmla="*/ 8063 h 10000"/>
              <a:gd name="connsiteX43" fmla="*/ 9505 w 10000"/>
              <a:gd name="connsiteY43" fmla="*/ 8381 h 10000"/>
              <a:gd name="connsiteX44" fmla="*/ 9175 w 10000"/>
              <a:gd name="connsiteY44" fmla="*/ 8702 h 10000"/>
              <a:gd name="connsiteX45" fmla="*/ 8680 w 10000"/>
              <a:gd name="connsiteY45" fmla="*/ 9031 h 10000"/>
              <a:gd name="connsiteX46" fmla="*/ 8207 w 10000"/>
              <a:gd name="connsiteY46" fmla="*/ 9356 h 10000"/>
              <a:gd name="connsiteX47" fmla="*/ 7712 w 10000"/>
              <a:gd name="connsiteY47" fmla="*/ 9677 h 10000"/>
              <a:gd name="connsiteX48" fmla="*/ 7051 w 10000"/>
              <a:gd name="connsiteY48" fmla="*/ 9677 h 10000"/>
              <a:gd name="connsiteX49" fmla="*/ 6226 w 10000"/>
              <a:gd name="connsiteY49" fmla="*/ 10000 h 10000"/>
              <a:gd name="connsiteX50" fmla="*/ 5401 w 10000"/>
              <a:gd name="connsiteY50" fmla="*/ 10000 h 10000"/>
              <a:gd name="connsiteX51" fmla="*/ 4412 w 10000"/>
              <a:gd name="connsiteY51" fmla="*/ 10000 h 10000"/>
              <a:gd name="connsiteX52" fmla="*/ 3608 w 10000"/>
              <a:gd name="connsiteY52" fmla="*/ 10000 h 10000"/>
              <a:gd name="connsiteX53" fmla="*/ 2783 w 10000"/>
              <a:gd name="connsiteY53" fmla="*/ 9677 h 10000"/>
              <a:gd name="connsiteX54" fmla="*/ 2123 w 10000"/>
              <a:gd name="connsiteY54" fmla="*/ 9677 h 10000"/>
              <a:gd name="connsiteX55" fmla="*/ 1629 w 10000"/>
              <a:gd name="connsiteY55" fmla="*/ 9356 h 10000"/>
              <a:gd name="connsiteX56" fmla="*/ 1135 w 10000"/>
              <a:gd name="connsiteY56" fmla="*/ 8702 h 10000"/>
              <a:gd name="connsiteX57" fmla="*/ 639 w 10000"/>
              <a:gd name="connsiteY57" fmla="*/ 8381 h 10000"/>
              <a:gd name="connsiteX58" fmla="*/ 330 w 10000"/>
              <a:gd name="connsiteY58" fmla="*/ 7735 h 10000"/>
              <a:gd name="connsiteX59" fmla="*/ 165 w 10000"/>
              <a:gd name="connsiteY59" fmla="*/ 6761 h 10000"/>
              <a:gd name="connsiteX60" fmla="*/ 0 w 10000"/>
              <a:gd name="connsiteY60" fmla="*/ 5831 h 10000"/>
              <a:gd name="connsiteX0" fmla="*/ 804 w 10000"/>
              <a:gd name="connsiteY0" fmla="*/ 3885 h 10000"/>
              <a:gd name="connsiteX1" fmla="*/ 970 w 10000"/>
              <a:gd name="connsiteY1" fmla="*/ 4859 h 10000"/>
              <a:gd name="connsiteX2" fmla="*/ 1135 w 10000"/>
              <a:gd name="connsiteY2" fmla="*/ 5831 h 10000"/>
              <a:gd name="connsiteX3" fmla="*/ 1300 w 10000"/>
              <a:gd name="connsiteY3" fmla="*/ 6434 h 10000"/>
              <a:gd name="connsiteX4" fmla="*/ 1629 w 10000"/>
              <a:gd name="connsiteY4" fmla="*/ 6761 h 10000"/>
              <a:gd name="connsiteX5" fmla="*/ 1959 w 10000"/>
              <a:gd name="connsiteY5" fmla="*/ 7085 h 10000"/>
              <a:gd name="connsiteX6" fmla="*/ 2454 w 10000"/>
              <a:gd name="connsiteY6" fmla="*/ 7406 h 10000"/>
              <a:gd name="connsiteX7" fmla="*/ 3113 w 10000"/>
              <a:gd name="connsiteY7" fmla="*/ 7735 h 10000"/>
              <a:gd name="connsiteX8" fmla="*/ 3773 w 10000"/>
              <a:gd name="connsiteY8" fmla="*/ 7735 h 10000"/>
              <a:gd name="connsiteX9" fmla="*/ 4412 w 10000"/>
              <a:gd name="connsiteY9" fmla="*/ 7735 h 10000"/>
              <a:gd name="connsiteX10" fmla="*/ 5072 w 10000"/>
              <a:gd name="connsiteY10" fmla="*/ 7735 h 10000"/>
              <a:gd name="connsiteX11" fmla="*/ 5568 w 10000"/>
              <a:gd name="connsiteY11" fmla="*/ 7735 h 10000"/>
              <a:gd name="connsiteX12" fmla="*/ 6062 w 10000"/>
              <a:gd name="connsiteY12" fmla="*/ 7406 h 10000"/>
              <a:gd name="connsiteX13" fmla="*/ 6888 w 10000"/>
              <a:gd name="connsiteY13" fmla="*/ 7085 h 10000"/>
              <a:gd name="connsiteX14" fmla="*/ 7546 w 10000"/>
              <a:gd name="connsiteY14" fmla="*/ 6761 h 10000"/>
              <a:gd name="connsiteX15" fmla="*/ 7712 w 10000"/>
              <a:gd name="connsiteY15" fmla="*/ 6434 h 10000"/>
              <a:gd name="connsiteX16" fmla="*/ 7877 w 10000"/>
              <a:gd name="connsiteY16" fmla="*/ 6154 h 10000"/>
              <a:gd name="connsiteX17" fmla="*/ 8040 w 10000"/>
              <a:gd name="connsiteY17" fmla="*/ 5831 h 10000"/>
              <a:gd name="connsiteX18" fmla="*/ 8207 w 10000"/>
              <a:gd name="connsiteY18" fmla="*/ 5504 h 10000"/>
              <a:gd name="connsiteX19" fmla="*/ 8350 w 10000"/>
              <a:gd name="connsiteY19" fmla="*/ 4208 h 10000"/>
              <a:gd name="connsiteX20" fmla="*/ 8515 w 10000"/>
              <a:gd name="connsiteY20" fmla="*/ 2915 h 10000"/>
              <a:gd name="connsiteX21" fmla="*/ 8680 w 10000"/>
              <a:gd name="connsiteY21" fmla="*/ 2269 h 10000"/>
              <a:gd name="connsiteX22" fmla="*/ 8680 w 10000"/>
              <a:gd name="connsiteY22" fmla="*/ 1627 h 10000"/>
              <a:gd name="connsiteX23" fmla="*/ 8680 w 10000"/>
              <a:gd name="connsiteY23" fmla="*/ 974 h 10000"/>
              <a:gd name="connsiteX24" fmla="*/ 8680 w 10000"/>
              <a:gd name="connsiteY24" fmla="*/ 642 h 10000"/>
              <a:gd name="connsiteX25" fmla="*/ 8844 w 10000"/>
              <a:gd name="connsiteY25" fmla="*/ 325 h 10000"/>
              <a:gd name="connsiteX26" fmla="*/ 8844 w 10000"/>
              <a:gd name="connsiteY26" fmla="*/ 0 h 10000"/>
              <a:gd name="connsiteX27" fmla="*/ 8844 w 10000"/>
              <a:gd name="connsiteY27" fmla="*/ 0 h 10000"/>
              <a:gd name="connsiteX28" fmla="*/ 9010 w 10000"/>
              <a:gd name="connsiteY28" fmla="*/ 0 h 10000"/>
              <a:gd name="connsiteX29" fmla="*/ 9175 w 10000"/>
              <a:gd name="connsiteY29" fmla="*/ 0 h 10000"/>
              <a:gd name="connsiteX30" fmla="*/ 9175 w 10000"/>
              <a:gd name="connsiteY30" fmla="*/ 325 h 10000"/>
              <a:gd name="connsiteX31" fmla="*/ 9340 w 10000"/>
              <a:gd name="connsiteY31" fmla="*/ 642 h 10000"/>
              <a:gd name="connsiteX32" fmla="*/ 9340 w 10000"/>
              <a:gd name="connsiteY32" fmla="*/ 1302 h 10000"/>
              <a:gd name="connsiteX33" fmla="*/ 9340 w 10000"/>
              <a:gd name="connsiteY33" fmla="*/ 1627 h 10000"/>
              <a:gd name="connsiteX34" fmla="*/ 9340 w 10000"/>
              <a:gd name="connsiteY34" fmla="*/ 2269 h 10000"/>
              <a:gd name="connsiteX35" fmla="*/ 9505 w 10000"/>
              <a:gd name="connsiteY35" fmla="*/ 3562 h 10000"/>
              <a:gd name="connsiteX36" fmla="*/ 9505 w 10000"/>
              <a:gd name="connsiteY36" fmla="*/ 4532 h 10000"/>
              <a:gd name="connsiteX37" fmla="*/ 9670 w 10000"/>
              <a:gd name="connsiteY37" fmla="*/ 5504 h 10000"/>
              <a:gd name="connsiteX38" fmla="*/ 9834 w 10000"/>
              <a:gd name="connsiteY38" fmla="*/ 6154 h 10000"/>
              <a:gd name="connsiteX39" fmla="*/ 10000 w 10000"/>
              <a:gd name="connsiteY39" fmla="*/ 6761 h 10000"/>
              <a:gd name="connsiteX40" fmla="*/ 10000 w 10000"/>
              <a:gd name="connsiteY40" fmla="*/ 7406 h 10000"/>
              <a:gd name="connsiteX41" fmla="*/ 9834 w 10000"/>
              <a:gd name="connsiteY41" fmla="*/ 8063 h 10000"/>
              <a:gd name="connsiteX42" fmla="*/ 9505 w 10000"/>
              <a:gd name="connsiteY42" fmla="*/ 8381 h 10000"/>
              <a:gd name="connsiteX43" fmla="*/ 9175 w 10000"/>
              <a:gd name="connsiteY43" fmla="*/ 8702 h 10000"/>
              <a:gd name="connsiteX44" fmla="*/ 8680 w 10000"/>
              <a:gd name="connsiteY44" fmla="*/ 9031 h 10000"/>
              <a:gd name="connsiteX45" fmla="*/ 8207 w 10000"/>
              <a:gd name="connsiteY45" fmla="*/ 9356 h 10000"/>
              <a:gd name="connsiteX46" fmla="*/ 7712 w 10000"/>
              <a:gd name="connsiteY46" fmla="*/ 9677 h 10000"/>
              <a:gd name="connsiteX47" fmla="*/ 7051 w 10000"/>
              <a:gd name="connsiteY47" fmla="*/ 9677 h 10000"/>
              <a:gd name="connsiteX48" fmla="*/ 6226 w 10000"/>
              <a:gd name="connsiteY48" fmla="*/ 10000 h 10000"/>
              <a:gd name="connsiteX49" fmla="*/ 5401 w 10000"/>
              <a:gd name="connsiteY49" fmla="*/ 10000 h 10000"/>
              <a:gd name="connsiteX50" fmla="*/ 4412 w 10000"/>
              <a:gd name="connsiteY50" fmla="*/ 10000 h 10000"/>
              <a:gd name="connsiteX51" fmla="*/ 3608 w 10000"/>
              <a:gd name="connsiteY51" fmla="*/ 10000 h 10000"/>
              <a:gd name="connsiteX52" fmla="*/ 2783 w 10000"/>
              <a:gd name="connsiteY52" fmla="*/ 9677 h 10000"/>
              <a:gd name="connsiteX53" fmla="*/ 2123 w 10000"/>
              <a:gd name="connsiteY53" fmla="*/ 9677 h 10000"/>
              <a:gd name="connsiteX54" fmla="*/ 1629 w 10000"/>
              <a:gd name="connsiteY54" fmla="*/ 9356 h 10000"/>
              <a:gd name="connsiteX55" fmla="*/ 1135 w 10000"/>
              <a:gd name="connsiteY55" fmla="*/ 8702 h 10000"/>
              <a:gd name="connsiteX56" fmla="*/ 639 w 10000"/>
              <a:gd name="connsiteY56" fmla="*/ 8381 h 10000"/>
              <a:gd name="connsiteX57" fmla="*/ 330 w 10000"/>
              <a:gd name="connsiteY57" fmla="*/ 7735 h 10000"/>
              <a:gd name="connsiteX58" fmla="*/ 165 w 10000"/>
              <a:gd name="connsiteY58" fmla="*/ 6761 h 10000"/>
              <a:gd name="connsiteX59" fmla="*/ 0 w 10000"/>
              <a:gd name="connsiteY59" fmla="*/ 5831 h 10000"/>
              <a:gd name="connsiteX0" fmla="*/ 639 w 9835"/>
              <a:gd name="connsiteY0" fmla="*/ 3885 h 10000"/>
              <a:gd name="connsiteX1" fmla="*/ 805 w 9835"/>
              <a:gd name="connsiteY1" fmla="*/ 4859 h 10000"/>
              <a:gd name="connsiteX2" fmla="*/ 970 w 9835"/>
              <a:gd name="connsiteY2" fmla="*/ 5831 h 10000"/>
              <a:gd name="connsiteX3" fmla="*/ 1135 w 9835"/>
              <a:gd name="connsiteY3" fmla="*/ 6434 h 10000"/>
              <a:gd name="connsiteX4" fmla="*/ 1464 w 9835"/>
              <a:gd name="connsiteY4" fmla="*/ 6761 h 10000"/>
              <a:gd name="connsiteX5" fmla="*/ 1794 w 9835"/>
              <a:gd name="connsiteY5" fmla="*/ 7085 h 10000"/>
              <a:gd name="connsiteX6" fmla="*/ 2289 w 9835"/>
              <a:gd name="connsiteY6" fmla="*/ 7406 h 10000"/>
              <a:gd name="connsiteX7" fmla="*/ 2948 w 9835"/>
              <a:gd name="connsiteY7" fmla="*/ 7735 h 10000"/>
              <a:gd name="connsiteX8" fmla="*/ 3608 w 9835"/>
              <a:gd name="connsiteY8" fmla="*/ 7735 h 10000"/>
              <a:gd name="connsiteX9" fmla="*/ 4247 w 9835"/>
              <a:gd name="connsiteY9" fmla="*/ 7735 h 10000"/>
              <a:gd name="connsiteX10" fmla="*/ 4907 w 9835"/>
              <a:gd name="connsiteY10" fmla="*/ 7735 h 10000"/>
              <a:gd name="connsiteX11" fmla="*/ 5403 w 9835"/>
              <a:gd name="connsiteY11" fmla="*/ 7735 h 10000"/>
              <a:gd name="connsiteX12" fmla="*/ 5897 w 9835"/>
              <a:gd name="connsiteY12" fmla="*/ 7406 h 10000"/>
              <a:gd name="connsiteX13" fmla="*/ 6723 w 9835"/>
              <a:gd name="connsiteY13" fmla="*/ 7085 h 10000"/>
              <a:gd name="connsiteX14" fmla="*/ 7381 w 9835"/>
              <a:gd name="connsiteY14" fmla="*/ 6761 h 10000"/>
              <a:gd name="connsiteX15" fmla="*/ 7547 w 9835"/>
              <a:gd name="connsiteY15" fmla="*/ 6434 h 10000"/>
              <a:gd name="connsiteX16" fmla="*/ 7712 w 9835"/>
              <a:gd name="connsiteY16" fmla="*/ 6154 h 10000"/>
              <a:gd name="connsiteX17" fmla="*/ 7875 w 9835"/>
              <a:gd name="connsiteY17" fmla="*/ 5831 h 10000"/>
              <a:gd name="connsiteX18" fmla="*/ 8042 w 9835"/>
              <a:gd name="connsiteY18" fmla="*/ 5504 h 10000"/>
              <a:gd name="connsiteX19" fmla="*/ 8185 w 9835"/>
              <a:gd name="connsiteY19" fmla="*/ 4208 h 10000"/>
              <a:gd name="connsiteX20" fmla="*/ 8350 w 9835"/>
              <a:gd name="connsiteY20" fmla="*/ 2915 h 10000"/>
              <a:gd name="connsiteX21" fmla="*/ 8515 w 9835"/>
              <a:gd name="connsiteY21" fmla="*/ 2269 h 10000"/>
              <a:gd name="connsiteX22" fmla="*/ 8515 w 9835"/>
              <a:gd name="connsiteY22" fmla="*/ 1627 h 10000"/>
              <a:gd name="connsiteX23" fmla="*/ 8515 w 9835"/>
              <a:gd name="connsiteY23" fmla="*/ 974 h 10000"/>
              <a:gd name="connsiteX24" fmla="*/ 8515 w 9835"/>
              <a:gd name="connsiteY24" fmla="*/ 642 h 10000"/>
              <a:gd name="connsiteX25" fmla="*/ 8679 w 9835"/>
              <a:gd name="connsiteY25" fmla="*/ 325 h 10000"/>
              <a:gd name="connsiteX26" fmla="*/ 8679 w 9835"/>
              <a:gd name="connsiteY26" fmla="*/ 0 h 10000"/>
              <a:gd name="connsiteX27" fmla="*/ 8679 w 9835"/>
              <a:gd name="connsiteY27" fmla="*/ 0 h 10000"/>
              <a:gd name="connsiteX28" fmla="*/ 8845 w 9835"/>
              <a:gd name="connsiteY28" fmla="*/ 0 h 10000"/>
              <a:gd name="connsiteX29" fmla="*/ 9010 w 9835"/>
              <a:gd name="connsiteY29" fmla="*/ 0 h 10000"/>
              <a:gd name="connsiteX30" fmla="*/ 9010 w 9835"/>
              <a:gd name="connsiteY30" fmla="*/ 325 h 10000"/>
              <a:gd name="connsiteX31" fmla="*/ 9175 w 9835"/>
              <a:gd name="connsiteY31" fmla="*/ 642 h 10000"/>
              <a:gd name="connsiteX32" fmla="*/ 9175 w 9835"/>
              <a:gd name="connsiteY32" fmla="*/ 1302 h 10000"/>
              <a:gd name="connsiteX33" fmla="*/ 9175 w 9835"/>
              <a:gd name="connsiteY33" fmla="*/ 1627 h 10000"/>
              <a:gd name="connsiteX34" fmla="*/ 9175 w 9835"/>
              <a:gd name="connsiteY34" fmla="*/ 2269 h 10000"/>
              <a:gd name="connsiteX35" fmla="*/ 9340 w 9835"/>
              <a:gd name="connsiteY35" fmla="*/ 3562 h 10000"/>
              <a:gd name="connsiteX36" fmla="*/ 9340 w 9835"/>
              <a:gd name="connsiteY36" fmla="*/ 4532 h 10000"/>
              <a:gd name="connsiteX37" fmla="*/ 9505 w 9835"/>
              <a:gd name="connsiteY37" fmla="*/ 5504 h 10000"/>
              <a:gd name="connsiteX38" fmla="*/ 9669 w 9835"/>
              <a:gd name="connsiteY38" fmla="*/ 6154 h 10000"/>
              <a:gd name="connsiteX39" fmla="*/ 9835 w 9835"/>
              <a:gd name="connsiteY39" fmla="*/ 6761 h 10000"/>
              <a:gd name="connsiteX40" fmla="*/ 9835 w 9835"/>
              <a:gd name="connsiteY40" fmla="*/ 7406 h 10000"/>
              <a:gd name="connsiteX41" fmla="*/ 9669 w 9835"/>
              <a:gd name="connsiteY41" fmla="*/ 8063 h 10000"/>
              <a:gd name="connsiteX42" fmla="*/ 9340 w 9835"/>
              <a:gd name="connsiteY42" fmla="*/ 8381 h 10000"/>
              <a:gd name="connsiteX43" fmla="*/ 9010 w 9835"/>
              <a:gd name="connsiteY43" fmla="*/ 8702 h 10000"/>
              <a:gd name="connsiteX44" fmla="*/ 8515 w 9835"/>
              <a:gd name="connsiteY44" fmla="*/ 9031 h 10000"/>
              <a:gd name="connsiteX45" fmla="*/ 8042 w 9835"/>
              <a:gd name="connsiteY45" fmla="*/ 9356 h 10000"/>
              <a:gd name="connsiteX46" fmla="*/ 7547 w 9835"/>
              <a:gd name="connsiteY46" fmla="*/ 9677 h 10000"/>
              <a:gd name="connsiteX47" fmla="*/ 6886 w 9835"/>
              <a:gd name="connsiteY47" fmla="*/ 9677 h 10000"/>
              <a:gd name="connsiteX48" fmla="*/ 6061 w 9835"/>
              <a:gd name="connsiteY48" fmla="*/ 10000 h 10000"/>
              <a:gd name="connsiteX49" fmla="*/ 5236 w 9835"/>
              <a:gd name="connsiteY49" fmla="*/ 10000 h 10000"/>
              <a:gd name="connsiteX50" fmla="*/ 4247 w 9835"/>
              <a:gd name="connsiteY50" fmla="*/ 10000 h 10000"/>
              <a:gd name="connsiteX51" fmla="*/ 3443 w 9835"/>
              <a:gd name="connsiteY51" fmla="*/ 10000 h 10000"/>
              <a:gd name="connsiteX52" fmla="*/ 2618 w 9835"/>
              <a:gd name="connsiteY52" fmla="*/ 9677 h 10000"/>
              <a:gd name="connsiteX53" fmla="*/ 1958 w 9835"/>
              <a:gd name="connsiteY53" fmla="*/ 9677 h 10000"/>
              <a:gd name="connsiteX54" fmla="*/ 1464 w 9835"/>
              <a:gd name="connsiteY54" fmla="*/ 9356 h 10000"/>
              <a:gd name="connsiteX55" fmla="*/ 970 w 9835"/>
              <a:gd name="connsiteY55" fmla="*/ 8702 h 10000"/>
              <a:gd name="connsiteX56" fmla="*/ 474 w 9835"/>
              <a:gd name="connsiteY56" fmla="*/ 8381 h 10000"/>
              <a:gd name="connsiteX57" fmla="*/ 165 w 9835"/>
              <a:gd name="connsiteY57" fmla="*/ 7735 h 10000"/>
              <a:gd name="connsiteX58" fmla="*/ 0 w 9835"/>
              <a:gd name="connsiteY58" fmla="*/ 6761 h 10000"/>
              <a:gd name="connsiteX0" fmla="*/ 819 w 10000"/>
              <a:gd name="connsiteY0" fmla="*/ 4859 h 10000"/>
              <a:gd name="connsiteX1" fmla="*/ 986 w 10000"/>
              <a:gd name="connsiteY1" fmla="*/ 5831 h 10000"/>
              <a:gd name="connsiteX2" fmla="*/ 1154 w 10000"/>
              <a:gd name="connsiteY2" fmla="*/ 6434 h 10000"/>
              <a:gd name="connsiteX3" fmla="*/ 1489 w 10000"/>
              <a:gd name="connsiteY3" fmla="*/ 6761 h 10000"/>
              <a:gd name="connsiteX4" fmla="*/ 1824 w 10000"/>
              <a:gd name="connsiteY4" fmla="*/ 7085 h 10000"/>
              <a:gd name="connsiteX5" fmla="*/ 2327 w 10000"/>
              <a:gd name="connsiteY5" fmla="*/ 7406 h 10000"/>
              <a:gd name="connsiteX6" fmla="*/ 2997 w 10000"/>
              <a:gd name="connsiteY6" fmla="*/ 7735 h 10000"/>
              <a:gd name="connsiteX7" fmla="*/ 3669 w 10000"/>
              <a:gd name="connsiteY7" fmla="*/ 7735 h 10000"/>
              <a:gd name="connsiteX8" fmla="*/ 4318 w 10000"/>
              <a:gd name="connsiteY8" fmla="*/ 7735 h 10000"/>
              <a:gd name="connsiteX9" fmla="*/ 4989 w 10000"/>
              <a:gd name="connsiteY9" fmla="*/ 7735 h 10000"/>
              <a:gd name="connsiteX10" fmla="*/ 5494 w 10000"/>
              <a:gd name="connsiteY10" fmla="*/ 7735 h 10000"/>
              <a:gd name="connsiteX11" fmla="*/ 5996 w 10000"/>
              <a:gd name="connsiteY11" fmla="*/ 7406 h 10000"/>
              <a:gd name="connsiteX12" fmla="*/ 6836 w 10000"/>
              <a:gd name="connsiteY12" fmla="*/ 7085 h 10000"/>
              <a:gd name="connsiteX13" fmla="*/ 7505 w 10000"/>
              <a:gd name="connsiteY13" fmla="*/ 6761 h 10000"/>
              <a:gd name="connsiteX14" fmla="*/ 7674 w 10000"/>
              <a:gd name="connsiteY14" fmla="*/ 6434 h 10000"/>
              <a:gd name="connsiteX15" fmla="*/ 7841 w 10000"/>
              <a:gd name="connsiteY15" fmla="*/ 6154 h 10000"/>
              <a:gd name="connsiteX16" fmla="*/ 8007 w 10000"/>
              <a:gd name="connsiteY16" fmla="*/ 5831 h 10000"/>
              <a:gd name="connsiteX17" fmla="*/ 8177 w 10000"/>
              <a:gd name="connsiteY17" fmla="*/ 5504 h 10000"/>
              <a:gd name="connsiteX18" fmla="*/ 8322 w 10000"/>
              <a:gd name="connsiteY18" fmla="*/ 4208 h 10000"/>
              <a:gd name="connsiteX19" fmla="*/ 8490 w 10000"/>
              <a:gd name="connsiteY19" fmla="*/ 2915 h 10000"/>
              <a:gd name="connsiteX20" fmla="*/ 8658 w 10000"/>
              <a:gd name="connsiteY20" fmla="*/ 2269 h 10000"/>
              <a:gd name="connsiteX21" fmla="*/ 8658 w 10000"/>
              <a:gd name="connsiteY21" fmla="*/ 1627 h 10000"/>
              <a:gd name="connsiteX22" fmla="*/ 8658 w 10000"/>
              <a:gd name="connsiteY22" fmla="*/ 974 h 10000"/>
              <a:gd name="connsiteX23" fmla="*/ 8658 w 10000"/>
              <a:gd name="connsiteY23" fmla="*/ 642 h 10000"/>
              <a:gd name="connsiteX24" fmla="*/ 8825 w 10000"/>
              <a:gd name="connsiteY24" fmla="*/ 325 h 10000"/>
              <a:gd name="connsiteX25" fmla="*/ 8825 w 10000"/>
              <a:gd name="connsiteY25" fmla="*/ 0 h 10000"/>
              <a:gd name="connsiteX26" fmla="*/ 8825 w 10000"/>
              <a:gd name="connsiteY26" fmla="*/ 0 h 10000"/>
              <a:gd name="connsiteX27" fmla="*/ 8993 w 10000"/>
              <a:gd name="connsiteY27" fmla="*/ 0 h 10000"/>
              <a:gd name="connsiteX28" fmla="*/ 9161 w 10000"/>
              <a:gd name="connsiteY28" fmla="*/ 0 h 10000"/>
              <a:gd name="connsiteX29" fmla="*/ 9161 w 10000"/>
              <a:gd name="connsiteY29" fmla="*/ 325 h 10000"/>
              <a:gd name="connsiteX30" fmla="*/ 9329 w 10000"/>
              <a:gd name="connsiteY30" fmla="*/ 642 h 10000"/>
              <a:gd name="connsiteX31" fmla="*/ 9329 w 10000"/>
              <a:gd name="connsiteY31" fmla="*/ 1302 h 10000"/>
              <a:gd name="connsiteX32" fmla="*/ 9329 w 10000"/>
              <a:gd name="connsiteY32" fmla="*/ 1627 h 10000"/>
              <a:gd name="connsiteX33" fmla="*/ 9329 w 10000"/>
              <a:gd name="connsiteY33" fmla="*/ 2269 h 10000"/>
              <a:gd name="connsiteX34" fmla="*/ 9497 w 10000"/>
              <a:gd name="connsiteY34" fmla="*/ 3562 h 10000"/>
              <a:gd name="connsiteX35" fmla="*/ 9497 w 10000"/>
              <a:gd name="connsiteY35" fmla="*/ 4532 h 10000"/>
              <a:gd name="connsiteX36" fmla="*/ 9664 w 10000"/>
              <a:gd name="connsiteY36" fmla="*/ 5504 h 10000"/>
              <a:gd name="connsiteX37" fmla="*/ 9831 w 10000"/>
              <a:gd name="connsiteY37" fmla="*/ 6154 h 10000"/>
              <a:gd name="connsiteX38" fmla="*/ 10000 w 10000"/>
              <a:gd name="connsiteY38" fmla="*/ 6761 h 10000"/>
              <a:gd name="connsiteX39" fmla="*/ 10000 w 10000"/>
              <a:gd name="connsiteY39" fmla="*/ 7406 h 10000"/>
              <a:gd name="connsiteX40" fmla="*/ 9831 w 10000"/>
              <a:gd name="connsiteY40" fmla="*/ 8063 h 10000"/>
              <a:gd name="connsiteX41" fmla="*/ 9497 w 10000"/>
              <a:gd name="connsiteY41" fmla="*/ 8381 h 10000"/>
              <a:gd name="connsiteX42" fmla="*/ 9161 w 10000"/>
              <a:gd name="connsiteY42" fmla="*/ 8702 h 10000"/>
              <a:gd name="connsiteX43" fmla="*/ 8658 w 10000"/>
              <a:gd name="connsiteY43" fmla="*/ 9031 h 10000"/>
              <a:gd name="connsiteX44" fmla="*/ 8177 w 10000"/>
              <a:gd name="connsiteY44" fmla="*/ 9356 h 10000"/>
              <a:gd name="connsiteX45" fmla="*/ 7674 w 10000"/>
              <a:gd name="connsiteY45" fmla="*/ 9677 h 10000"/>
              <a:gd name="connsiteX46" fmla="*/ 7002 w 10000"/>
              <a:gd name="connsiteY46" fmla="*/ 9677 h 10000"/>
              <a:gd name="connsiteX47" fmla="*/ 6163 w 10000"/>
              <a:gd name="connsiteY47" fmla="*/ 10000 h 10000"/>
              <a:gd name="connsiteX48" fmla="*/ 5324 w 10000"/>
              <a:gd name="connsiteY48" fmla="*/ 10000 h 10000"/>
              <a:gd name="connsiteX49" fmla="*/ 4318 w 10000"/>
              <a:gd name="connsiteY49" fmla="*/ 10000 h 10000"/>
              <a:gd name="connsiteX50" fmla="*/ 3501 w 10000"/>
              <a:gd name="connsiteY50" fmla="*/ 10000 h 10000"/>
              <a:gd name="connsiteX51" fmla="*/ 2662 w 10000"/>
              <a:gd name="connsiteY51" fmla="*/ 9677 h 10000"/>
              <a:gd name="connsiteX52" fmla="*/ 1991 w 10000"/>
              <a:gd name="connsiteY52" fmla="*/ 9677 h 10000"/>
              <a:gd name="connsiteX53" fmla="*/ 1489 w 10000"/>
              <a:gd name="connsiteY53" fmla="*/ 9356 h 10000"/>
              <a:gd name="connsiteX54" fmla="*/ 986 w 10000"/>
              <a:gd name="connsiteY54" fmla="*/ 8702 h 10000"/>
              <a:gd name="connsiteX55" fmla="*/ 482 w 10000"/>
              <a:gd name="connsiteY55" fmla="*/ 8381 h 10000"/>
              <a:gd name="connsiteX56" fmla="*/ 168 w 10000"/>
              <a:gd name="connsiteY56" fmla="*/ 7735 h 10000"/>
              <a:gd name="connsiteX57" fmla="*/ 0 w 10000"/>
              <a:gd name="connsiteY57" fmla="*/ 6761 h 10000"/>
              <a:gd name="connsiteX0" fmla="*/ 986 w 10000"/>
              <a:gd name="connsiteY0" fmla="*/ 5831 h 10000"/>
              <a:gd name="connsiteX1" fmla="*/ 1154 w 10000"/>
              <a:gd name="connsiteY1" fmla="*/ 6434 h 10000"/>
              <a:gd name="connsiteX2" fmla="*/ 1489 w 10000"/>
              <a:gd name="connsiteY2" fmla="*/ 6761 h 10000"/>
              <a:gd name="connsiteX3" fmla="*/ 1824 w 10000"/>
              <a:gd name="connsiteY3" fmla="*/ 7085 h 10000"/>
              <a:gd name="connsiteX4" fmla="*/ 2327 w 10000"/>
              <a:gd name="connsiteY4" fmla="*/ 7406 h 10000"/>
              <a:gd name="connsiteX5" fmla="*/ 2997 w 10000"/>
              <a:gd name="connsiteY5" fmla="*/ 7735 h 10000"/>
              <a:gd name="connsiteX6" fmla="*/ 3669 w 10000"/>
              <a:gd name="connsiteY6" fmla="*/ 7735 h 10000"/>
              <a:gd name="connsiteX7" fmla="*/ 4318 w 10000"/>
              <a:gd name="connsiteY7" fmla="*/ 7735 h 10000"/>
              <a:gd name="connsiteX8" fmla="*/ 4989 w 10000"/>
              <a:gd name="connsiteY8" fmla="*/ 7735 h 10000"/>
              <a:gd name="connsiteX9" fmla="*/ 5494 w 10000"/>
              <a:gd name="connsiteY9" fmla="*/ 7735 h 10000"/>
              <a:gd name="connsiteX10" fmla="*/ 5996 w 10000"/>
              <a:gd name="connsiteY10" fmla="*/ 7406 h 10000"/>
              <a:gd name="connsiteX11" fmla="*/ 6836 w 10000"/>
              <a:gd name="connsiteY11" fmla="*/ 7085 h 10000"/>
              <a:gd name="connsiteX12" fmla="*/ 7505 w 10000"/>
              <a:gd name="connsiteY12" fmla="*/ 6761 h 10000"/>
              <a:gd name="connsiteX13" fmla="*/ 7674 w 10000"/>
              <a:gd name="connsiteY13" fmla="*/ 6434 h 10000"/>
              <a:gd name="connsiteX14" fmla="*/ 7841 w 10000"/>
              <a:gd name="connsiteY14" fmla="*/ 6154 h 10000"/>
              <a:gd name="connsiteX15" fmla="*/ 8007 w 10000"/>
              <a:gd name="connsiteY15" fmla="*/ 5831 h 10000"/>
              <a:gd name="connsiteX16" fmla="*/ 8177 w 10000"/>
              <a:gd name="connsiteY16" fmla="*/ 5504 h 10000"/>
              <a:gd name="connsiteX17" fmla="*/ 8322 w 10000"/>
              <a:gd name="connsiteY17" fmla="*/ 4208 h 10000"/>
              <a:gd name="connsiteX18" fmla="*/ 8490 w 10000"/>
              <a:gd name="connsiteY18" fmla="*/ 2915 h 10000"/>
              <a:gd name="connsiteX19" fmla="*/ 8658 w 10000"/>
              <a:gd name="connsiteY19" fmla="*/ 2269 h 10000"/>
              <a:gd name="connsiteX20" fmla="*/ 8658 w 10000"/>
              <a:gd name="connsiteY20" fmla="*/ 1627 h 10000"/>
              <a:gd name="connsiteX21" fmla="*/ 8658 w 10000"/>
              <a:gd name="connsiteY21" fmla="*/ 974 h 10000"/>
              <a:gd name="connsiteX22" fmla="*/ 8658 w 10000"/>
              <a:gd name="connsiteY22" fmla="*/ 642 h 10000"/>
              <a:gd name="connsiteX23" fmla="*/ 8825 w 10000"/>
              <a:gd name="connsiteY23" fmla="*/ 325 h 10000"/>
              <a:gd name="connsiteX24" fmla="*/ 8825 w 10000"/>
              <a:gd name="connsiteY24" fmla="*/ 0 h 10000"/>
              <a:gd name="connsiteX25" fmla="*/ 8825 w 10000"/>
              <a:gd name="connsiteY25" fmla="*/ 0 h 10000"/>
              <a:gd name="connsiteX26" fmla="*/ 8993 w 10000"/>
              <a:gd name="connsiteY26" fmla="*/ 0 h 10000"/>
              <a:gd name="connsiteX27" fmla="*/ 9161 w 10000"/>
              <a:gd name="connsiteY27" fmla="*/ 0 h 10000"/>
              <a:gd name="connsiteX28" fmla="*/ 9161 w 10000"/>
              <a:gd name="connsiteY28" fmla="*/ 325 h 10000"/>
              <a:gd name="connsiteX29" fmla="*/ 9329 w 10000"/>
              <a:gd name="connsiteY29" fmla="*/ 642 h 10000"/>
              <a:gd name="connsiteX30" fmla="*/ 9329 w 10000"/>
              <a:gd name="connsiteY30" fmla="*/ 1302 h 10000"/>
              <a:gd name="connsiteX31" fmla="*/ 9329 w 10000"/>
              <a:gd name="connsiteY31" fmla="*/ 1627 h 10000"/>
              <a:gd name="connsiteX32" fmla="*/ 9329 w 10000"/>
              <a:gd name="connsiteY32" fmla="*/ 2269 h 10000"/>
              <a:gd name="connsiteX33" fmla="*/ 9497 w 10000"/>
              <a:gd name="connsiteY33" fmla="*/ 3562 h 10000"/>
              <a:gd name="connsiteX34" fmla="*/ 9497 w 10000"/>
              <a:gd name="connsiteY34" fmla="*/ 4532 h 10000"/>
              <a:gd name="connsiteX35" fmla="*/ 9664 w 10000"/>
              <a:gd name="connsiteY35" fmla="*/ 5504 h 10000"/>
              <a:gd name="connsiteX36" fmla="*/ 9831 w 10000"/>
              <a:gd name="connsiteY36" fmla="*/ 6154 h 10000"/>
              <a:gd name="connsiteX37" fmla="*/ 10000 w 10000"/>
              <a:gd name="connsiteY37" fmla="*/ 6761 h 10000"/>
              <a:gd name="connsiteX38" fmla="*/ 10000 w 10000"/>
              <a:gd name="connsiteY38" fmla="*/ 7406 h 10000"/>
              <a:gd name="connsiteX39" fmla="*/ 9831 w 10000"/>
              <a:gd name="connsiteY39" fmla="*/ 8063 h 10000"/>
              <a:gd name="connsiteX40" fmla="*/ 9497 w 10000"/>
              <a:gd name="connsiteY40" fmla="*/ 8381 h 10000"/>
              <a:gd name="connsiteX41" fmla="*/ 9161 w 10000"/>
              <a:gd name="connsiteY41" fmla="*/ 8702 h 10000"/>
              <a:gd name="connsiteX42" fmla="*/ 8658 w 10000"/>
              <a:gd name="connsiteY42" fmla="*/ 9031 h 10000"/>
              <a:gd name="connsiteX43" fmla="*/ 8177 w 10000"/>
              <a:gd name="connsiteY43" fmla="*/ 9356 h 10000"/>
              <a:gd name="connsiteX44" fmla="*/ 7674 w 10000"/>
              <a:gd name="connsiteY44" fmla="*/ 9677 h 10000"/>
              <a:gd name="connsiteX45" fmla="*/ 7002 w 10000"/>
              <a:gd name="connsiteY45" fmla="*/ 9677 h 10000"/>
              <a:gd name="connsiteX46" fmla="*/ 6163 w 10000"/>
              <a:gd name="connsiteY46" fmla="*/ 10000 h 10000"/>
              <a:gd name="connsiteX47" fmla="*/ 5324 w 10000"/>
              <a:gd name="connsiteY47" fmla="*/ 10000 h 10000"/>
              <a:gd name="connsiteX48" fmla="*/ 4318 w 10000"/>
              <a:gd name="connsiteY48" fmla="*/ 10000 h 10000"/>
              <a:gd name="connsiteX49" fmla="*/ 3501 w 10000"/>
              <a:gd name="connsiteY49" fmla="*/ 10000 h 10000"/>
              <a:gd name="connsiteX50" fmla="*/ 2662 w 10000"/>
              <a:gd name="connsiteY50" fmla="*/ 9677 h 10000"/>
              <a:gd name="connsiteX51" fmla="*/ 1991 w 10000"/>
              <a:gd name="connsiteY51" fmla="*/ 9677 h 10000"/>
              <a:gd name="connsiteX52" fmla="*/ 1489 w 10000"/>
              <a:gd name="connsiteY52" fmla="*/ 9356 h 10000"/>
              <a:gd name="connsiteX53" fmla="*/ 986 w 10000"/>
              <a:gd name="connsiteY53" fmla="*/ 8702 h 10000"/>
              <a:gd name="connsiteX54" fmla="*/ 482 w 10000"/>
              <a:gd name="connsiteY54" fmla="*/ 8381 h 10000"/>
              <a:gd name="connsiteX55" fmla="*/ 168 w 10000"/>
              <a:gd name="connsiteY55" fmla="*/ 7735 h 10000"/>
              <a:gd name="connsiteX56" fmla="*/ 0 w 10000"/>
              <a:gd name="connsiteY56" fmla="*/ 6761 h 10000"/>
              <a:gd name="connsiteX0" fmla="*/ 818 w 9832"/>
              <a:gd name="connsiteY0" fmla="*/ 5831 h 10000"/>
              <a:gd name="connsiteX1" fmla="*/ 986 w 9832"/>
              <a:gd name="connsiteY1" fmla="*/ 6434 h 10000"/>
              <a:gd name="connsiteX2" fmla="*/ 1321 w 9832"/>
              <a:gd name="connsiteY2" fmla="*/ 6761 h 10000"/>
              <a:gd name="connsiteX3" fmla="*/ 1656 w 9832"/>
              <a:gd name="connsiteY3" fmla="*/ 7085 h 10000"/>
              <a:gd name="connsiteX4" fmla="*/ 2159 w 9832"/>
              <a:gd name="connsiteY4" fmla="*/ 7406 h 10000"/>
              <a:gd name="connsiteX5" fmla="*/ 2829 w 9832"/>
              <a:gd name="connsiteY5" fmla="*/ 7735 h 10000"/>
              <a:gd name="connsiteX6" fmla="*/ 3501 w 9832"/>
              <a:gd name="connsiteY6" fmla="*/ 7735 h 10000"/>
              <a:gd name="connsiteX7" fmla="*/ 4150 w 9832"/>
              <a:gd name="connsiteY7" fmla="*/ 7735 h 10000"/>
              <a:gd name="connsiteX8" fmla="*/ 4821 w 9832"/>
              <a:gd name="connsiteY8" fmla="*/ 7735 h 10000"/>
              <a:gd name="connsiteX9" fmla="*/ 5326 w 9832"/>
              <a:gd name="connsiteY9" fmla="*/ 7735 h 10000"/>
              <a:gd name="connsiteX10" fmla="*/ 5828 w 9832"/>
              <a:gd name="connsiteY10" fmla="*/ 7406 h 10000"/>
              <a:gd name="connsiteX11" fmla="*/ 6668 w 9832"/>
              <a:gd name="connsiteY11" fmla="*/ 7085 h 10000"/>
              <a:gd name="connsiteX12" fmla="*/ 7337 w 9832"/>
              <a:gd name="connsiteY12" fmla="*/ 6761 h 10000"/>
              <a:gd name="connsiteX13" fmla="*/ 7506 w 9832"/>
              <a:gd name="connsiteY13" fmla="*/ 6434 h 10000"/>
              <a:gd name="connsiteX14" fmla="*/ 7673 w 9832"/>
              <a:gd name="connsiteY14" fmla="*/ 6154 h 10000"/>
              <a:gd name="connsiteX15" fmla="*/ 7839 w 9832"/>
              <a:gd name="connsiteY15" fmla="*/ 5831 h 10000"/>
              <a:gd name="connsiteX16" fmla="*/ 8009 w 9832"/>
              <a:gd name="connsiteY16" fmla="*/ 5504 h 10000"/>
              <a:gd name="connsiteX17" fmla="*/ 8154 w 9832"/>
              <a:gd name="connsiteY17" fmla="*/ 4208 h 10000"/>
              <a:gd name="connsiteX18" fmla="*/ 8322 w 9832"/>
              <a:gd name="connsiteY18" fmla="*/ 2915 h 10000"/>
              <a:gd name="connsiteX19" fmla="*/ 8490 w 9832"/>
              <a:gd name="connsiteY19" fmla="*/ 2269 h 10000"/>
              <a:gd name="connsiteX20" fmla="*/ 8490 w 9832"/>
              <a:gd name="connsiteY20" fmla="*/ 1627 h 10000"/>
              <a:gd name="connsiteX21" fmla="*/ 8490 w 9832"/>
              <a:gd name="connsiteY21" fmla="*/ 974 h 10000"/>
              <a:gd name="connsiteX22" fmla="*/ 8490 w 9832"/>
              <a:gd name="connsiteY22" fmla="*/ 642 h 10000"/>
              <a:gd name="connsiteX23" fmla="*/ 8657 w 9832"/>
              <a:gd name="connsiteY23" fmla="*/ 325 h 10000"/>
              <a:gd name="connsiteX24" fmla="*/ 8657 w 9832"/>
              <a:gd name="connsiteY24" fmla="*/ 0 h 10000"/>
              <a:gd name="connsiteX25" fmla="*/ 8657 w 9832"/>
              <a:gd name="connsiteY25" fmla="*/ 0 h 10000"/>
              <a:gd name="connsiteX26" fmla="*/ 8825 w 9832"/>
              <a:gd name="connsiteY26" fmla="*/ 0 h 10000"/>
              <a:gd name="connsiteX27" fmla="*/ 8993 w 9832"/>
              <a:gd name="connsiteY27" fmla="*/ 0 h 10000"/>
              <a:gd name="connsiteX28" fmla="*/ 8993 w 9832"/>
              <a:gd name="connsiteY28" fmla="*/ 325 h 10000"/>
              <a:gd name="connsiteX29" fmla="*/ 9161 w 9832"/>
              <a:gd name="connsiteY29" fmla="*/ 642 h 10000"/>
              <a:gd name="connsiteX30" fmla="*/ 9161 w 9832"/>
              <a:gd name="connsiteY30" fmla="*/ 1302 h 10000"/>
              <a:gd name="connsiteX31" fmla="*/ 9161 w 9832"/>
              <a:gd name="connsiteY31" fmla="*/ 1627 h 10000"/>
              <a:gd name="connsiteX32" fmla="*/ 9161 w 9832"/>
              <a:gd name="connsiteY32" fmla="*/ 2269 h 10000"/>
              <a:gd name="connsiteX33" fmla="*/ 9329 w 9832"/>
              <a:gd name="connsiteY33" fmla="*/ 3562 h 10000"/>
              <a:gd name="connsiteX34" fmla="*/ 9329 w 9832"/>
              <a:gd name="connsiteY34" fmla="*/ 4532 h 10000"/>
              <a:gd name="connsiteX35" fmla="*/ 9496 w 9832"/>
              <a:gd name="connsiteY35" fmla="*/ 5504 h 10000"/>
              <a:gd name="connsiteX36" fmla="*/ 9663 w 9832"/>
              <a:gd name="connsiteY36" fmla="*/ 6154 h 10000"/>
              <a:gd name="connsiteX37" fmla="*/ 9832 w 9832"/>
              <a:gd name="connsiteY37" fmla="*/ 6761 h 10000"/>
              <a:gd name="connsiteX38" fmla="*/ 9832 w 9832"/>
              <a:gd name="connsiteY38" fmla="*/ 7406 h 10000"/>
              <a:gd name="connsiteX39" fmla="*/ 9663 w 9832"/>
              <a:gd name="connsiteY39" fmla="*/ 8063 h 10000"/>
              <a:gd name="connsiteX40" fmla="*/ 9329 w 9832"/>
              <a:gd name="connsiteY40" fmla="*/ 8381 h 10000"/>
              <a:gd name="connsiteX41" fmla="*/ 8993 w 9832"/>
              <a:gd name="connsiteY41" fmla="*/ 8702 h 10000"/>
              <a:gd name="connsiteX42" fmla="*/ 8490 w 9832"/>
              <a:gd name="connsiteY42" fmla="*/ 9031 h 10000"/>
              <a:gd name="connsiteX43" fmla="*/ 8009 w 9832"/>
              <a:gd name="connsiteY43" fmla="*/ 9356 h 10000"/>
              <a:gd name="connsiteX44" fmla="*/ 7506 w 9832"/>
              <a:gd name="connsiteY44" fmla="*/ 9677 h 10000"/>
              <a:gd name="connsiteX45" fmla="*/ 6834 w 9832"/>
              <a:gd name="connsiteY45" fmla="*/ 9677 h 10000"/>
              <a:gd name="connsiteX46" fmla="*/ 5995 w 9832"/>
              <a:gd name="connsiteY46" fmla="*/ 10000 h 10000"/>
              <a:gd name="connsiteX47" fmla="*/ 5156 w 9832"/>
              <a:gd name="connsiteY47" fmla="*/ 10000 h 10000"/>
              <a:gd name="connsiteX48" fmla="*/ 4150 w 9832"/>
              <a:gd name="connsiteY48" fmla="*/ 10000 h 10000"/>
              <a:gd name="connsiteX49" fmla="*/ 3333 w 9832"/>
              <a:gd name="connsiteY49" fmla="*/ 10000 h 10000"/>
              <a:gd name="connsiteX50" fmla="*/ 2494 w 9832"/>
              <a:gd name="connsiteY50" fmla="*/ 9677 h 10000"/>
              <a:gd name="connsiteX51" fmla="*/ 1823 w 9832"/>
              <a:gd name="connsiteY51" fmla="*/ 9677 h 10000"/>
              <a:gd name="connsiteX52" fmla="*/ 1321 w 9832"/>
              <a:gd name="connsiteY52" fmla="*/ 9356 h 10000"/>
              <a:gd name="connsiteX53" fmla="*/ 818 w 9832"/>
              <a:gd name="connsiteY53" fmla="*/ 8702 h 10000"/>
              <a:gd name="connsiteX54" fmla="*/ 314 w 9832"/>
              <a:gd name="connsiteY54" fmla="*/ 8381 h 10000"/>
              <a:gd name="connsiteX55" fmla="*/ 0 w 9832"/>
              <a:gd name="connsiteY55" fmla="*/ 7735 h 1000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635 w 10000"/>
              <a:gd name="connsiteY22" fmla="*/ 642 h 10000"/>
              <a:gd name="connsiteX23" fmla="*/ 8805 w 10000"/>
              <a:gd name="connsiteY23" fmla="*/ 325 h 10000"/>
              <a:gd name="connsiteX24" fmla="*/ 8805 w 10000"/>
              <a:gd name="connsiteY24" fmla="*/ 0 h 10000"/>
              <a:gd name="connsiteX25" fmla="*/ 8805 w 10000"/>
              <a:gd name="connsiteY25" fmla="*/ 0 h 10000"/>
              <a:gd name="connsiteX26" fmla="*/ 8976 w 10000"/>
              <a:gd name="connsiteY26" fmla="*/ 0 h 10000"/>
              <a:gd name="connsiteX27" fmla="*/ 9147 w 10000"/>
              <a:gd name="connsiteY27" fmla="*/ 0 h 10000"/>
              <a:gd name="connsiteX28" fmla="*/ 9147 w 10000"/>
              <a:gd name="connsiteY28" fmla="*/ 325 h 10000"/>
              <a:gd name="connsiteX29" fmla="*/ 9318 w 10000"/>
              <a:gd name="connsiteY29" fmla="*/ 1302 h 10000"/>
              <a:gd name="connsiteX30" fmla="*/ 9318 w 10000"/>
              <a:gd name="connsiteY30" fmla="*/ 1627 h 10000"/>
              <a:gd name="connsiteX31" fmla="*/ 9318 w 10000"/>
              <a:gd name="connsiteY31" fmla="*/ 2269 h 10000"/>
              <a:gd name="connsiteX32" fmla="*/ 9488 w 10000"/>
              <a:gd name="connsiteY32" fmla="*/ 3562 h 10000"/>
              <a:gd name="connsiteX33" fmla="*/ 9488 w 10000"/>
              <a:gd name="connsiteY33" fmla="*/ 4532 h 10000"/>
              <a:gd name="connsiteX34" fmla="*/ 9658 w 10000"/>
              <a:gd name="connsiteY34" fmla="*/ 5504 h 10000"/>
              <a:gd name="connsiteX35" fmla="*/ 9828 w 10000"/>
              <a:gd name="connsiteY35" fmla="*/ 6154 h 10000"/>
              <a:gd name="connsiteX36" fmla="*/ 10000 w 10000"/>
              <a:gd name="connsiteY36" fmla="*/ 6761 h 10000"/>
              <a:gd name="connsiteX37" fmla="*/ 10000 w 10000"/>
              <a:gd name="connsiteY37" fmla="*/ 7406 h 10000"/>
              <a:gd name="connsiteX38" fmla="*/ 9828 w 10000"/>
              <a:gd name="connsiteY38" fmla="*/ 8063 h 10000"/>
              <a:gd name="connsiteX39" fmla="*/ 9488 w 10000"/>
              <a:gd name="connsiteY39" fmla="*/ 8381 h 10000"/>
              <a:gd name="connsiteX40" fmla="*/ 9147 w 10000"/>
              <a:gd name="connsiteY40" fmla="*/ 8702 h 10000"/>
              <a:gd name="connsiteX41" fmla="*/ 8635 w 10000"/>
              <a:gd name="connsiteY41" fmla="*/ 9031 h 10000"/>
              <a:gd name="connsiteX42" fmla="*/ 8146 w 10000"/>
              <a:gd name="connsiteY42" fmla="*/ 9356 h 10000"/>
              <a:gd name="connsiteX43" fmla="*/ 7634 w 10000"/>
              <a:gd name="connsiteY43" fmla="*/ 9677 h 10000"/>
              <a:gd name="connsiteX44" fmla="*/ 6951 w 10000"/>
              <a:gd name="connsiteY44" fmla="*/ 9677 h 10000"/>
              <a:gd name="connsiteX45" fmla="*/ 6097 w 10000"/>
              <a:gd name="connsiteY45" fmla="*/ 10000 h 10000"/>
              <a:gd name="connsiteX46" fmla="*/ 5244 w 10000"/>
              <a:gd name="connsiteY46" fmla="*/ 10000 h 10000"/>
              <a:gd name="connsiteX47" fmla="*/ 4221 w 10000"/>
              <a:gd name="connsiteY47" fmla="*/ 10000 h 10000"/>
              <a:gd name="connsiteX48" fmla="*/ 3390 w 10000"/>
              <a:gd name="connsiteY48" fmla="*/ 10000 h 10000"/>
              <a:gd name="connsiteX49" fmla="*/ 2537 w 10000"/>
              <a:gd name="connsiteY49" fmla="*/ 9677 h 10000"/>
              <a:gd name="connsiteX50" fmla="*/ 1854 w 10000"/>
              <a:gd name="connsiteY50" fmla="*/ 9677 h 10000"/>
              <a:gd name="connsiteX51" fmla="*/ 1344 w 10000"/>
              <a:gd name="connsiteY51" fmla="*/ 9356 h 10000"/>
              <a:gd name="connsiteX52" fmla="*/ 832 w 10000"/>
              <a:gd name="connsiteY52" fmla="*/ 8702 h 10000"/>
              <a:gd name="connsiteX53" fmla="*/ 319 w 10000"/>
              <a:gd name="connsiteY53" fmla="*/ 8381 h 10000"/>
              <a:gd name="connsiteX54" fmla="*/ 0 w 10000"/>
              <a:gd name="connsiteY54" fmla="*/ 7735 h 1000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635 w 10000"/>
              <a:gd name="connsiteY22" fmla="*/ 642 h 10000"/>
              <a:gd name="connsiteX23" fmla="*/ 8805 w 10000"/>
              <a:gd name="connsiteY23" fmla="*/ 325 h 10000"/>
              <a:gd name="connsiteX24" fmla="*/ 8805 w 10000"/>
              <a:gd name="connsiteY24" fmla="*/ 0 h 10000"/>
              <a:gd name="connsiteX25" fmla="*/ 8805 w 10000"/>
              <a:gd name="connsiteY25" fmla="*/ 0 h 10000"/>
              <a:gd name="connsiteX26" fmla="*/ 8976 w 10000"/>
              <a:gd name="connsiteY26" fmla="*/ 0 h 10000"/>
              <a:gd name="connsiteX27" fmla="*/ 9147 w 10000"/>
              <a:gd name="connsiteY27" fmla="*/ 0 h 10000"/>
              <a:gd name="connsiteX28" fmla="*/ 9318 w 10000"/>
              <a:gd name="connsiteY28" fmla="*/ 1302 h 10000"/>
              <a:gd name="connsiteX29" fmla="*/ 9318 w 10000"/>
              <a:gd name="connsiteY29" fmla="*/ 1627 h 10000"/>
              <a:gd name="connsiteX30" fmla="*/ 9318 w 10000"/>
              <a:gd name="connsiteY30" fmla="*/ 2269 h 10000"/>
              <a:gd name="connsiteX31" fmla="*/ 9488 w 10000"/>
              <a:gd name="connsiteY31" fmla="*/ 3562 h 10000"/>
              <a:gd name="connsiteX32" fmla="*/ 9488 w 10000"/>
              <a:gd name="connsiteY32" fmla="*/ 4532 h 10000"/>
              <a:gd name="connsiteX33" fmla="*/ 9658 w 10000"/>
              <a:gd name="connsiteY33" fmla="*/ 5504 h 10000"/>
              <a:gd name="connsiteX34" fmla="*/ 9828 w 10000"/>
              <a:gd name="connsiteY34" fmla="*/ 6154 h 10000"/>
              <a:gd name="connsiteX35" fmla="*/ 10000 w 10000"/>
              <a:gd name="connsiteY35" fmla="*/ 6761 h 10000"/>
              <a:gd name="connsiteX36" fmla="*/ 10000 w 10000"/>
              <a:gd name="connsiteY36" fmla="*/ 7406 h 10000"/>
              <a:gd name="connsiteX37" fmla="*/ 9828 w 10000"/>
              <a:gd name="connsiteY37" fmla="*/ 8063 h 10000"/>
              <a:gd name="connsiteX38" fmla="*/ 9488 w 10000"/>
              <a:gd name="connsiteY38" fmla="*/ 8381 h 10000"/>
              <a:gd name="connsiteX39" fmla="*/ 9147 w 10000"/>
              <a:gd name="connsiteY39" fmla="*/ 8702 h 10000"/>
              <a:gd name="connsiteX40" fmla="*/ 8635 w 10000"/>
              <a:gd name="connsiteY40" fmla="*/ 9031 h 10000"/>
              <a:gd name="connsiteX41" fmla="*/ 8146 w 10000"/>
              <a:gd name="connsiteY41" fmla="*/ 9356 h 10000"/>
              <a:gd name="connsiteX42" fmla="*/ 7634 w 10000"/>
              <a:gd name="connsiteY42" fmla="*/ 9677 h 10000"/>
              <a:gd name="connsiteX43" fmla="*/ 6951 w 10000"/>
              <a:gd name="connsiteY43" fmla="*/ 9677 h 10000"/>
              <a:gd name="connsiteX44" fmla="*/ 6097 w 10000"/>
              <a:gd name="connsiteY44" fmla="*/ 10000 h 10000"/>
              <a:gd name="connsiteX45" fmla="*/ 5244 w 10000"/>
              <a:gd name="connsiteY45" fmla="*/ 10000 h 10000"/>
              <a:gd name="connsiteX46" fmla="*/ 4221 w 10000"/>
              <a:gd name="connsiteY46" fmla="*/ 10000 h 10000"/>
              <a:gd name="connsiteX47" fmla="*/ 3390 w 10000"/>
              <a:gd name="connsiteY47" fmla="*/ 10000 h 10000"/>
              <a:gd name="connsiteX48" fmla="*/ 2537 w 10000"/>
              <a:gd name="connsiteY48" fmla="*/ 9677 h 10000"/>
              <a:gd name="connsiteX49" fmla="*/ 1854 w 10000"/>
              <a:gd name="connsiteY49" fmla="*/ 9677 h 10000"/>
              <a:gd name="connsiteX50" fmla="*/ 1344 w 10000"/>
              <a:gd name="connsiteY50" fmla="*/ 9356 h 10000"/>
              <a:gd name="connsiteX51" fmla="*/ 832 w 10000"/>
              <a:gd name="connsiteY51" fmla="*/ 8702 h 10000"/>
              <a:gd name="connsiteX52" fmla="*/ 319 w 10000"/>
              <a:gd name="connsiteY52" fmla="*/ 8381 h 10000"/>
              <a:gd name="connsiteX53" fmla="*/ 0 w 10000"/>
              <a:gd name="connsiteY53" fmla="*/ 7735 h 1000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635 w 10000"/>
              <a:gd name="connsiteY22" fmla="*/ 642 h 10000"/>
              <a:gd name="connsiteX23" fmla="*/ 8805 w 10000"/>
              <a:gd name="connsiteY23" fmla="*/ 325 h 10000"/>
              <a:gd name="connsiteX24" fmla="*/ 8805 w 10000"/>
              <a:gd name="connsiteY24" fmla="*/ 0 h 10000"/>
              <a:gd name="connsiteX25" fmla="*/ 8805 w 10000"/>
              <a:gd name="connsiteY25" fmla="*/ 0 h 10000"/>
              <a:gd name="connsiteX26" fmla="*/ 8976 w 10000"/>
              <a:gd name="connsiteY26" fmla="*/ 0 h 10000"/>
              <a:gd name="connsiteX27" fmla="*/ 9318 w 10000"/>
              <a:gd name="connsiteY27" fmla="*/ 1302 h 10000"/>
              <a:gd name="connsiteX28" fmla="*/ 9318 w 10000"/>
              <a:gd name="connsiteY28" fmla="*/ 1627 h 10000"/>
              <a:gd name="connsiteX29" fmla="*/ 9318 w 10000"/>
              <a:gd name="connsiteY29" fmla="*/ 2269 h 10000"/>
              <a:gd name="connsiteX30" fmla="*/ 9488 w 10000"/>
              <a:gd name="connsiteY30" fmla="*/ 3562 h 10000"/>
              <a:gd name="connsiteX31" fmla="*/ 9488 w 10000"/>
              <a:gd name="connsiteY31" fmla="*/ 4532 h 10000"/>
              <a:gd name="connsiteX32" fmla="*/ 9658 w 10000"/>
              <a:gd name="connsiteY32" fmla="*/ 5504 h 10000"/>
              <a:gd name="connsiteX33" fmla="*/ 9828 w 10000"/>
              <a:gd name="connsiteY33" fmla="*/ 6154 h 10000"/>
              <a:gd name="connsiteX34" fmla="*/ 10000 w 10000"/>
              <a:gd name="connsiteY34" fmla="*/ 6761 h 10000"/>
              <a:gd name="connsiteX35" fmla="*/ 10000 w 10000"/>
              <a:gd name="connsiteY35" fmla="*/ 7406 h 10000"/>
              <a:gd name="connsiteX36" fmla="*/ 9828 w 10000"/>
              <a:gd name="connsiteY36" fmla="*/ 8063 h 10000"/>
              <a:gd name="connsiteX37" fmla="*/ 9488 w 10000"/>
              <a:gd name="connsiteY37" fmla="*/ 8381 h 10000"/>
              <a:gd name="connsiteX38" fmla="*/ 9147 w 10000"/>
              <a:gd name="connsiteY38" fmla="*/ 8702 h 10000"/>
              <a:gd name="connsiteX39" fmla="*/ 8635 w 10000"/>
              <a:gd name="connsiteY39" fmla="*/ 9031 h 10000"/>
              <a:gd name="connsiteX40" fmla="*/ 8146 w 10000"/>
              <a:gd name="connsiteY40" fmla="*/ 9356 h 10000"/>
              <a:gd name="connsiteX41" fmla="*/ 7634 w 10000"/>
              <a:gd name="connsiteY41" fmla="*/ 9677 h 10000"/>
              <a:gd name="connsiteX42" fmla="*/ 6951 w 10000"/>
              <a:gd name="connsiteY42" fmla="*/ 9677 h 10000"/>
              <a:gd name="connsiteX43" fmla="*/ 6097 w 10000"/>
              <a:gd name="connsiteY43" fmla="*/ 10000 h 10000"/>
              <a:gd name="connsiteX44" fmla="*/ 5244 w 10000"/>
              <a:gd name="connsiteY44" fmla="*/ 10000 h 10000"/>
              <a:gd name="connsiteX45" fmla="*/ 4221 w 10000"/>
              <a:gd name="connsiteY45" fmla="*/ 10000 h 10000"/>
              <a:gd name="connsiteX46" fmla="*/ 3390 w 10000"/>
              <a:gd name="connsiteY46" fmla="*/ 10000 h 10000"/>
              <a:gd name="connsiteX47" fmla="*/ 2537 w 10000"/>
              <a:gd name="connsiteY47" fmla="*/ 9677 h 10000"/>
              <a:gd name="connsiteX48" fmla="*/ 1854 w 10000"/>
              <a:gd name="connsiteY48" fmla="*/ 9677 h 10000"/>
              <a:gd name="connsiteX49" fmla="*/ 1344 w 10000"/>
              <a:gd name="connsiteY49" fmla="*/ 9356 h 10000"/>
              <a:gd name="connsiteX50" fmla="*/ 832 w 10000"/>
              <a:gd name="connsiteY50" fmla="*/ 8702 h 10000"/>
              <a:gd name="connsiteX51" fmla="*/ 319 w 10000"/>
              <a:gd name="connsiteY51" fmla="*/ 8381 h 10000"/>
              <a:gd name="connsiteX52" fmla="*/ 0 w 10000"/>
              <a:gd name="connsiteY52" fmla="*/ 7735 h 1000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635 w 10000"/>
              <a:gd name="connsiteY22" fmla="*/ 642 h 10000"/>
              <a:gd name="connsiteX23" fmla="*/ 8805 w 10000"/>
              <a:gd name="connsiteY23" fmla="*/ 325 h 10000"/>
              <a:gd name="connsiteX24" fmla="*/ 8805 w 10000"/>
              <a:gd name="connsiteY24" fmla="*/ 0 h 10000"/>
              <a:gd name="connsiteX25" fmla="*/ 8976 w 10000"/>
              <a:gd name="connsiteY25" fmla="*/ 0 h 10000"/>
              <a:gd name="connsiteX26" fmla="*/ 9318 w 10000"/>
              <a:gd name="connsiteY26" fmla="*/ 1302 h 10000"/>
              <a:gd name="connsiteX27" fmla="*/ 9318 w 10000"/>
              <a:gd name="connsiteY27" fmla="*/ 1627 h 10000"/>
              <a:gd name="connsiteX28" fmla="*/ 9318 w 10000"/>
              <a:gd name="connsiteY28" fmla="*/ 2269 h 10000"/>
              <a:gd name="connsiteX29" fmla="*/ 9488 w 10000"/>
              <a:gd name="connsiteY29" fmla="*/ 3562 h 10000"/>
              <a:gd name="connsiteX30" fmla="*/ 9488 w 10000"/>
              <a:gd name="connsiteY30" fmla="*/ 4532 h 10000"/>
              <a:gd name="connsiteX31" fmla="*/ 9658 w 10000"/>
              <a:gd name="connsiteY31" fmla="*/ 5504 h 10000"/>
              <a:gd name="connsiteX32" fmla="*/ 9828 w 10000"/>
              <a:gd name="connsiteY32" fmla="*/ 6154 h 10000"/>
              <a:gd name="connsiteX33" fmla="*/ 10000 w 10000"/>
              <a:gd name="connsiteY33" fmla="*/ 6761 h 10000"/>
              <a:gd name="connsiteX34" fmla="*/ 10000 w 10000"/>
              <a:gd name="connsiteY34" fmla="*/ 7406 h 10000"/>
              <a:gd name="connsiteX35" fmla="*/ 9828 w 10000"/>
              <a:gd name="connsiteY35" fmla="*/ 8063 h 10000"/>
              <a:gd name="connsiteX36" fmla="*/ 9488 w 10000"/>
              <a:gd name="connsiteY36" fmla="*/ 8381 h 10000"/>
              <a:gd name="connsiteX37" fmla="*/ 9147 w 10000"/>
              <a:gd name="connsiteY37" fmla="*/ 8702 h 10000"/>
              <a:gd name="connsiteX38" fmla="*/ 8635 w 10000"/>
              <a:gd name="connsiteY38" fmla="*/ 9031 h 10000"/>
              <a:gd name="connsiteX39" fmla="*/ 8146 w 10000"/>
              <a:gd name="connsiteY39" fmla="*/ 9356 h 10000"/>
              <a:gd name="connsiteX40" fmla="*/ 7634 w 10000"/>
              <a:gd name="connsiteY40" fmla="*/ 9677 h 10000"/>
              <a:gd name="connsiteX41" fmla="*/ 6951 w 10000"/>
              <a:gd name="connsiteY41" fmla="*/ 9677 h 10000"/>
              <a:gd name="connsiteX42" fmla="*/ 6097 w 10000"/>
              <a:gd name="connsiteY42" fmla="*/ 10000 h 10000"/>
              <a:gd name="connsiteX43" fmla="*/ 5244 w 10000"/>
              <a:gd name="connsiteY43" fmla="*/ 10000 h 10000"/>
              <a:gd name="connsiteX44" fmla="*/ 4221 w 10000"/>
              <a:gd name="connsiteY44" fmla="*/ 10000 h 10000"/>
              <a:gd name="connsiteX45" fmla="*/ 3390 w 10000"/>
              <a:gd name="connsiteY45" fmla="*/ 10000 h 10000"/>
              <a:gd name="connsiteX46" fmla="*/ 2537 w 10000"/>
              <a:gd name="connsiteY46" fmla="*/ 9677 h 10000"/>
              <a:gd name="connsiteX47" fmla="*/ 1854 w 10000"/>
              <a:gd name="connsiteY47" fmla="*/ 9677 h 10000"/>
              <a:gd name="connsiteX48" fmla="*/ 1344 w 10000"/>
              <a:gd name="connsiteY48" fmla="*/ 9356 h 10000"/>
              <a:gd name="connsiteX49" fmla="*/ 832 w 10000"/>
              <a:gd name="connsiteY49" fmla="*/ 8702 h 10000"/>
              <a:gd name="connsiteX50" fmla="*/ 319 w 10000"/>
              <a:gd name="connsiteY50" fmla="*/ 8381 h 10000"/>
              <a:gd name="connsiteX51" fmla="*/ 0 w 10000"/>
              <a:gd name="connsiteY51" fmla="*/ 7735 h 1000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635 w 10000"/>
              <a:gd name="connsiteY22" fmla="*/ 642 h 10000"/>
              <a:gd name="connsiteX23" fmla="*/ 8805 w 10000"/>
              <a:gd name="connsiteY23" fmla="*/ 325 h 10000"/>
              <a:gd name="connsiteX24" fmla="*/ 8805 w 10000"/>
              <a:gd name="connsiteY24" fmla="*/ 0 h 10000"/>
              <a:gd name="connsiteX25" fmla="*/ 9318 w 10000"/>
              <a:gd name="connsiteY25" fmla="*/ 1302 h 10000"/>
              <a:gd name="connsiteX26" fmla="*/ 9318 w 10000"/>
              <a:gd name="connsiteY26" fmla="*/ 1627 h 10000"/>
              <a:gd name="connsiteX27" fmla="*/ 9318 w 10000"/>
              <a:gd name="connsiteY27" fmla="*/ 2269 h 10000"/>
              <a:gd name="connsiteX28" fmla="*/ 9488 w 10000"/>
              <a:gd name="connsiteY28" fmla="*/ 3562 h 10000"/>
              <a:gd name="connsiteX29" fmla="*/ 9488 w 10000"/>
              <a:gd name="connsiteY29" fmla="*/ 4532 h 10000"/>
              <a:gd name="connsiteX30" fmla="*/ 9658 w 10000"/>
              <a:gd name="connsiteY30" fmla="*/ 5504 h 10000"/>
              <a:gd name="connsiteX31" fmla="*/ 9828 w 10000"/>
              <a:gd name="connsiteY31" fmla="*/ 6154 h 10000"/>
              <a:gd name="connsiteX32" fmla="*/ 10000 w 10000"/>
              <a:gd name="connsiteY32" fmla="*/ 6761 h 10000"/>
              <a:gd name="connsiteX33" fmla="*/ 10000 w 10000"/>
              <a:gd name="connsiteY33" fmla="*/ 7406 h 10000"/>
              <a:gd name="connsiteX34" fmla="*/ 9828 w 10000"/>
              <a:gd name="connsiteY34" fmla="*/ 8063 h 10000"/>
              <a:gd name="connsiteX35" fmla="*/ 9488 w 10000"/>
              <a:gd name="connsiteY35" fmla="*/ 8381 h 10000"/>
              <a:gd name="connsiteX36" fmla="*/ 9147 w 10000"/>
              <a:gd name="connsiteY36" fmla="*/ 8702 h 10000"/>
              <a:gd name="connsiteX37" fmla="*/ 8635 w 10000"/>
              <a:gd name="connsiteY37" fmla="*/ 9031 h 10000"/>
              <a:gd name="connsiteX38" fmla="*/ 8146 w 10000"/>
              <a:gd name="connsiteY38" fmla="*/ 9356 h 10000"/>
              <a:gd name="connsiteX39" fmla="*/ 7634 w 10000"/>
              <a:gd name="connsiteY39" fmla="*/ 9677 h 10000"/>
              <a:gd name="connsiteX40" fmla="*/ 6951 w 10000"/>
              <a:gd name="connsiteY40" fmla="*/ 9677 h 10000"/>
              <a:gd name="connsiteX41" fmla="*/ 6097 w 10000"/>
              <a:gd name="connsiteY41" fmla="*/ 10000 h 10000"/>
              <a:gd name="connsiteX42" fmla="*/ 5244 w 10000"/>
              <a:gd name="connsiteY42" fmla="*/ 10000 h 10000"/>
              <a:gd name="connsiteX43" fmla="*/ 4221 w 10000"/>
              <a:gd name="connsiteY43" fmla="*/ 10000 h 10000"/>
              <a:gd name="connsiteX44" fmla="*/ 3390 w 10000"/>
              <a:gd name="connsiteY44" fmla="*/ 10000 h 10000"/>
              <a:gd name="connsiteX45" fmla="*/ 2537 w 10000"/>
              <a:gd name="connsiteY45" fmla="*/ 9677 h 10000"/>
              <a:gd name="connsiteX46" fmla="*/ 1854 w 10000"/>
              <a:gd name="connsiteY46" fmla="*/ 9677 h 10000"/>
              <a:gd name="connsiteX47" fmla="*/ 1344 w 10000"/>
              <a:gd name="connsiteY47" fmla="*/ 9356 h 10000"/>
              <a:gd name="connsiteX48" fmla="*/ 832 w 10000"/>
              <a:gd name="connsiteY48" fmla="*/ 8702 h 10000"/>
              <a:gd name="connsiteX49" fmla="*/ 319 w 10000"/>
              <a:gd name="connsiteY49" fmla="*/ 8381 h 10000"/>
              <a:gd name="connsiteX50" fmla="*/ 0 w 10000"/>
              <a:gd name="connsiteY50" fmla="*/ 7735 h 10000"/>
              <a:gd name="connsiteX0" fmla="*/ 832 w 10000"/>
              <a:gd name="connsiteY0" fmla="*/ 5941 h 10110"/>
              <a:gd name="connsiteX1" fmla="*/ 1003 w 10000"/>
              <a:gd name="connsiteY1" fmla="*/ 6544 h 10110"/>
              <a:gd name="connsiteX2" fmla="*/ 1344 w 10000"/>
              <a:gd name="connsiteY2" fmla="*/ 6871 h 10110"/>
              <a:gd name="connsiteX3" fmla="*/ 1684 w 10000"/>
              <a:gd name="connsiteY3" fmla="*/ 7195 h 10110"/>
              <a:gd name="connsiteX4" fmla="*/ 2196 w 10000"/>
              <a:gd name="connsiteY4" fmla="*/ 7516 h 10110"/>
              <a:gd name="connsiteX5" fmla="*/ 2877 w 10000"/>
              <a:gd name="connsiteY5" fmla="*/ 7845 h 10110"/>
              <a:gd name="connsiteX6" fmla="*/ 3561 w 10000"/>
              <a:gd name="connsiteY6" fmla="*/ 7845 h 10110"/>
              <a:gd name="connsiteX7" fmla="*/ 4221 w 10000"/>
              <a:gd name="connsiteY7" fmla="*/ 7845 h 10110"/>
              <a:gd name="connsiteX8" fmla="*/ 4903 w 10000"/>
              <a:gd name="connsiteY8" fmla="*/ 7845 h 10110"/>
              <a:gd name="connsiteX9" fmla="*/ 5417 w 10000"/>
              <a:gd name="connsiteY9" fmla="*/ 7845 h 10110"/>
              <a:gd name="connsiteX10" fmla="*/ 5928 w 10000"/>
              <a:gd name="connsiteY10" fmla="*/ 7516 h 10110"/>
              <a:gd name="connsiteX11" fmla="*/ 6782 w 10000"/>
              <a:gd name="connsiteY11" fmla="*/ 7195 h 10110"/>
              <a:gd name="connsiteX12" fmla="*/ 7462 w 10000"/>
              <a:gd name="connsiteY12" fmla="*/ 6871 h 10110"/>
              <a:gd name="connsiteX13" fmla="*/ 7634 w 10000"/>
              <a:gd name="connsiteY13" fmla="*/ 6544 h 10110"/>
              <a:gd name="connsiteX14" fmla="*/ 7804 w 10000"/>
              <a:gd name="connsiteY14" fmla="*/ 6264 h 10110"/>
              <a:gd name="connsiteX15" fmla="*/ 7973 w 10000"/>
              <a:gd name="connsiteY15" fmla="*/ 5941 h 10110"/>
              <a:gd name="connsiteX16" fmla="*/ 8146 w 10000"/>
              <a:gd name="connsiteY16" fmla="*/ 5614 h 10110"/>
              <a:gd name="connsiteX17" fmla="*/ 8293 w 10000"/>
              <a:gd name="connsiteY17" fmla="*/ 4318 h 10110"/>
              <a:gd name="connsiteX18" fmla="*/ 8464 w 10000"/>
              <a:gd name="connsiteY18" fmla="*/ 3025 h 10110"/>
              <a:gd name="connsiteX19" fmla="*/ 8635 w 10000"/>
              <a:gd name="connsiteY19" fmla="*/ 2379 h 10110"/>
              <a:gd name="connsiteX20" fmla="*/ 8635 w 10000"/>
              <a:gd name="connsiteY20" fmla="*/ 1737 h 10110"/>
              <a:gd name="connsiteX21" fmla="*/ 8635 w 10000"/>
              <a:gd name="connsiteY21" fmla="*/ 1084 h 10110"/>
              <a:gd name="connsiteX22" fmla="*/ 8635 w 10000"/>
              <a:gd name="connsiteY22" fmla="*/ 752 h 10110"/>
              <a:gd name="connsiteX23" fmla="*/ 8805 w 10000"/>
              <a:gd name="connsiteY23" fmla="*/ 110 h 10110"/>
              <a:gd name="connsiteX24" fmla="*/ 9318 w 10000"/>
              <a:gd name="connsiteY24" fmla="*/ 1412 h 10110"/>
              <a:gd name="connsiteX25" fmla="*/ 9318 w 10000"/>
              <a:gd name="connsiteY25" fmla="*/ 1737 h 10110"/>
              <a:gd name="connsiteX26" fmla="*/ 9318 w 10000"/>
              <a:gd name="connsiteY26" fmla="*/ 2379 h 10110"/>
              <a:gd name="connsiteX27" fmla="*/ 9488 w 10000"/>
              <a:gd name="connsiteY27" fmla="*/ 3672 h 10110"/>
              <a:gd name="connsiteX28" fmla="*/ 9488 w 10000"/>
              <a:gd name="connsiteY28" fmla="*/ 4642 h 10110"/>
              <a:gd name="connsiteX29" fmla="*/ 9658 w 10000"/>
              <a:gd name="connsiteY29" fmla="*/ 5614 h 10110"/>
              <a:gd name="connsiteX30" fmla="*/ 9828 w 10000"/>
              <a:gd name="connsiteY30" fmla="*/ 6264 h 10110"/>
              <a:gd name="connsiteX31" fmla="*/ 10000 w 10000"/>
              <a:gd name="connsiteY31" fmla="*/ 6871 h 10110"/>
              <a:gd name="connsiteX32" fmla="*/ 10000 w 10000"/>
              <a:gd name="connsiteY32" fmla="*/ 7516 h 10110"/>
              <a:gd name="connsiteX33" fmla="*/ 9828 w 10000"/>
              <a:gd name="connsiteY33" fmla="*/ 8173 h 10110"/>
              <a:gd name="connsiteX34" fmla="*/ 9488 w 10000"/>
              <a:gd name="connsiteY34" fmla="*/ 8491 h 10110"/>
              <a:gd name="connsiteX35" fmla="*/ 9147 w 10000"/>
              <a:gd name="connsiteY35" fmla="*/ 8812 h 10110"/>
              <a:gd name="connsiteX36" fmla="*/ 8635 w 10000"/>
              <a:gd name="connsiteY36" fmla="*/ 9141 h 10110"/>
              <a:gd name="connsiteX37" fmla="*/ 8146 w 10000"/>
              <a:gd name="connsiteY37" fmla="*/ 9466 h 10110"/>
              <a:gd name="connsiteX38" fmla="*/ 7634 w 10000"/>
              <a:gd name="connsiteY38" fmla="*/ 9787 h 10110"/>
              <a:gd name="connsiteX39" fmla="*/ 6951 w 10000"/>
              <a:gd name="connsiteY39" fmla="*/ 9787 h 10110"/>
              <a:gd name="connsiteX40" fmla="*/ 6097 w 10000"/>
              <a:gd name="connsiteY40" fmla="*/ 10110 h 10110"/>
              <a:gd name="connsiteX41" fmla="*/ 5244 w 10000"/>
              <a:gd name="connsiteY41" fmla="*/ 10110 h 10110"/>
              <a:gd name="connsiteX42" fmla="*/ 4221 w 10000"/>
              <a:gd name="connsiteY42" fmla="*/ 10110 h 10110"/>
              <a:gd name="connsiteX43" fmla="*/ 3390 w 10000"/>
              <a:gd name="connsiteY43" fmla="*/ 10110 h 10110"/>
              <a:gd name="connsiteX44" fmla="*/ 2537 w 10000"/>
              <a:gd name="connsiteY44" fmla="*/ 9787 h 10110"/>
              <a:gd name="connsiteX45" fmla="*/ 1854 w 10000"/>
              <a:gd name="connsiteY45" fmla="*/ 9787 h 10110"/>
              <a:gd name="connsiteX46" fmla="*/ 1344 w 10000"/>
              <a:gd name="connsiteY46" fmla="*/ 9466 h 10110"/>
              <a:gd name="connsiteX47" fmla="*/ 832 w 10000"/>
              <a:gd name="connsiteY47" fmla="*/ 8812 h 10110"/>
              <a:gd name="connsiteX48" fmla="*/ 319 w 10000"/>
              <a:gd name="connsiteY48" fmla="*/ 8491 h 10110"/>
              <a:gd name="connsiteX49" fmla="*/ 0 w 10000"/>
              <a:gd name="connsiteY49" fmla="*/ 7845 h 10110"/>
              <a:gd name="connsiteX0" fmla="*/ 832 w 10000"/>
              <a:gd name="connsiteY0" fmla="*/ 5831 h 10000"/>
              <a:gd name="connsiteX1" fmla="*/ 1003 w 10000"/>
              <a:gd name="connsiteY1" fmla="*/ 6434 h 10000"/>
              <a:gd name="connsiteX2" fmla="*/ 1344 w 10000"/>
              <a:gd name="connsiteY2" fmla="*/ 6761 h 10000"/>
              <a:gd name="connsiteX3" fmla="*/ 1684 w 10000"/>
              <a:gd name="connsiteY3" fmla="*/ 7085 h 10000"/>
              <a:gd name="connsiteX4" fmla="*/ 2196 w 10000"/>
              <a:gd name="connsiteY4" fmla="*/ 7406 h 10000"/>
              <a:gd name="connsiteX5" fmla="*/ 2877 w 10000"/>
              <a:gd name="connsiteY5" fmla="*/ 7735 h 10000"/>
              <a:gd name="connsiteX6" fmla="*/ 3561 w 10000"/>
              <a:gd name="connsiteY6" fmla="*/ 7735 h 10000"/>
              <a:gd name="connsiteX7" fmla="*/ 4221 w 10000"/>
              <a:gd name="connsiteY7" fmla="*/ 7735 h 10000"/>
              <a:gd name="connsiteX8" fmla="*/ 4903 w 10000"/>
              <a:gd name="connsiteY8" fmla="*/ 7735 h 10000"/>
              <a:gd name="connsiteX9" fmla="*/ 5417 w 10000"/>
              <a:gd name="connsiteY9" fmla="*/ 7735 h 10000"/>
              <a:gd name="connsiteX10" fmla="*/ 5928 w 10000"/>
              <a:gd name="connsiteY10" fmla="*/ 7406 h 10000"/>
              <a:gd name="connsiteX11" fmla="*/ 6782 w 10000"/>
              <a:gd name="connsiteY11" fmla="*/ 7085 h 10000"/>
              <a:gd name="connsiteX12" fmla="*/ 7462 w 10000"/>
              <a:gd name="connsiteY12" fmla="*/ 6761 h 10000"/>
              <a:gd name="connsiteX13" fmla="*/ 7634 w 10000"/>
              <a:gd name="connsiteY13" fmla="*/ 6434 h 10000"/>
              <a:gd name="connsiteX14" fmla="*/ 7804 w 10000"/>
              <a:gd name="connsiteY14" fmla="*/ 6154 h 10000"/>
              <a:gd name="connsiteX15" fmla="*/ 7973 w 10000"/>
              <a:gd name="connsiteY15" fmla="*/ 5831 h 10000"/>
              <a:gd name="connsiteX16" fmla="*/ 8146 w 10000"/>
              <a:gd name="connsiteY16" fmla="*/ 5504 h 10000"/>
              <a:gd name="connsiteX17" fmla="*/ 8293 w 10000"/>
              <a:gd name="connsiteY17" fmla="*/ 4208 h 10000"/>
              <a:gd name="connsiteX18" fmla="*/ 8464 w 10000"/>
              <a:gd name="connsiteY18" fmla="*/ 2915 h 10000"/>
              <a:gd name="connsiteX19" fmla="*/ 8635 w 10000"/>
              <a:gd name="connsiteY19" fmla="*/ 2269 h 10000"/>
              <a:gd name="connsiteX20" fmla="*/ 8635 w 10000"/>
              <a:gd name="connsiteY20" fmla="*/ 1627 h 10000"/>
              <a:gd name="connsiteX21" fmla="*/ 8635 w 10000"/>
              <a:gd name="connsiteY21" fmla="*/ 974 h 10000"/>
              <a:gd name="connsiteX22" fmla="*/ 8805 w 10000"/>
              <a:gd name="connsiteY22" fmla="*/ 0 h 10000"/>
              <a:gd name="connsiteX23" fmla="*/ 9318 w 10000"/>
              <a:gd name="connsiteY23" fmla="*/ 1302 h 10000"/>
              <a:gd name="connsiteX24" fmla="*/ 9318 w 10000"/>
              <a:gd name="connsiteY24" fmla="*/ 1627 h 10000"/>
              <a:gd name="connsiteX25" fmla="*/ 9318 w 10000"/>
              <a:gd name="connsiteY25" fmla="*/ 2269 h 10000"/>
              <a:gd name="connsiteX26" fmla="*/ 9488 w 10000"/>
              <a:gd name="connsiteY26" fmla="*/ 3562 h 10000"/>
              <a:gd name="connsiteX27" fmla="*/ 9488 w 10000"/>
              <a:gd name="connsiteY27" fmla="*/ 4532 h 10000"/>
              <a:gd name="connsiteX28" fmla="*/ 9658 w 10000"/>
              <a:gd name="connsiteY28" fmla="*/ 5504 h 10000"/>
              <a:gd name="connsiteX29" fmla="*/ 9828 w 10000"/>
              <a:gd name="connsiteY29" fmla="*/ 6154 h 10000"/>
              <a:gd name="connsiteX30" fmla="*/ 10000 w 10000"/>
              <a:gd name="connsiteY30" fmla="*/ 6761 h 10000"/>
              <a:gd name="connsiteX31" fmla="*/ 10000 w 10000"/>
              <a:gd name="connsiteY31" fmla="*/ 7406 h 10000"/>
              <a:gd name="connsiteX32" fmla="*/ 9828 w 10000"/>
              <a:gd name="connsiteY32" fmla="*/ 8063 h 10000"/>
              <a:gd name="connsiteX33" fmla="*/ 9488 w 10000"/>
              <a:gd name="connsiteY33" fmla="*/ 8381 h 10000"/>
              <a:gd name="connsiteX34" fmla="*/ 9147 w 10000"/>
              <a:gd name="connsiteY34" fmla="*/ 8702 h 10000"/>
              <a:gd name="connsiteX35" fmla="*/ 8635 w 10000"/>
              <a:gd name="connsiteY35" fmla="*/ 9031 h 10000"/>
              <a:gd name="connsiteX36" fmla="*/ 8146 w 10000"/>
              <a:gd name="connsiteY36" fmla="*/ 9356 h 10000"/>
              <a:gd name="connsiteX37" fmla="*/ 7634 w 10000"/>
              <a:gd name="connsiteY37" fmla="*/ 9677 h 10000"/>
              <a:gd name="connsiteX38" fmla="*/ 6951 w 10000"/>
              <a:gd name="connsiteY38" fmla="*/ 9677 h 10000"/>
              <a:gd name="connsiteX39" fmla="*/ 6097 w 10000"/>
              <a:gd name="connsiteY39" fmla="*/ 10000 h 10000"/>
              <a:gd name="connsiteX40" fmla="*/ 5244 w 10000"/>
              <a:gd name="connsiteY40" fmla="*/ 10000 h 10000"/>
              <a:gd name="connsiteX41" fmla="*/ 4221 w 10000"/>
              <a:gd name="connsiteY41" fmla="*/ 10000 h 10000"/>
              <a:gd name="connsiteX42" fmla="*/ 3390 w 10000"/>
              <a:gd name="connsiteY42" fmla="*/ 10000 h 10000"/>
              <a:gd name="connsiteX43" fmla="*/ 2537 w 10000"/>
              <a:gd name="connsiteY43" fmla="*/ 9677 h 10000"/>
              <a:gd name="connsiteX44" fmla="*/ 1854 w 10000"/>
              <a:gd name="connsiteY44" fmla="*/ 9677 h 10000"/>
              <a:gd name="connsiteX45" fmla="*/ 1344 w 10000"/>
              <a:gd name="connsiteY45" fmla="*/ 9356 h 10000"/>
              <a:gd name="connsiteX46" fmla="*/ 832 w 10000"/>
              <a:gd name="connsiteY46" fmla="*/ 8702 h 10000"/>
              <a:gd name="connsiteX47" fmla="*/ 319 w 10000"/>
              <a:gd name="connsiteY47" fmla="*/ 8381 h 10000"/>
              <a:gd name="connsiteX48" fmla="*/ 0 w 10000"/>
              <a:gd name="connsiteY48" fmla="*/ 7735 h 10000"/>
              <a:gd name="connsiteX0" fmla="*/ 832 w 10000"/>
              <a:gd name="connsiteY0" fmla="*/ 4911 h 9080"/>
              <a:gd name="connsiteX1" fmla="*/ 1003 w 10000"/>
              <a:gd name="connsiteY1" fmla="*/ 5514 h 9080"/>
              <a:gd name="connsiteX2" fmla="*/ 1344 w 10000"/>
              <a:gd name="connsiteY2" fmla="*/ 5841 h 9080"/>
              <a:gd name="connsiteX3" fmla="*/ 1684 w 10000"/>
              <a:gd name="connsiteY3" fmla="*/ 6165 h 9080"/>
              <a:gd name="connsiteX4" fmla="*/ 2196 w 10000"/>
              <a:gd name="connsiteY4" fmla="*/ 6486 h 9080"/>
              <a:gd name="connsiteX5" fmla="*/ 2877 w 10000"/>
              <a:gd name="connsiteY5" fmla="*/ 6815 h 9080"/>
              <a:gd name="connsiteX6" fmla="*/ 3561 w 10000"/>
              <a:gd name="connsiteY6" fmla="*/ 6815 h 9080"/>
              <a:gd name="connsiteX7" fmla="*/ 4221 w 10000"/>
              <a:gd name="connsiteY7" fmla="*/ 6815 h 9080"/>
              <a:gd name="connsiteX8" fmla="*/ 4903 w 10000"/>
              <a:gd name="connsiteY8" fmla="*/ 6815 h 9080"/>
              <a:gd name="connsiteX9" fmla="*/ 5417 w 10000"/>
              <a:gd name="connsiteY9" fmla="*/ 6815 h 9080"/>
              <a:gd name="connsiteX10" fmla="*/ 5928 w 10000"/>
              <a:gd name="connsiteY10" fmla="*/ 6486 h 9080"/>
              <a:gd name="connsiteX11" fmla="*/ 6782 w 10000"/>
              <a:gd name="connsiteY11" fmla="*/ 6165 h 9080"/>
              <a:gd name="connsiteX12" fmla="*/ 7462 w 10000"/>
              <a:gd name="connsiteY12" fmla="*/ 5841 h 9080"/>
              <a:gd name="connsiteX13" fmla="*/ 7634 w 10000"/>
              <a:gd name="connsiteY13" fmla="*/ 5514 h 9080"/>
              <a:gd name="connsiteX14" fmla="*/ 7804 w 10000"/>
              <a:gd name="connsiteY14" fmla="*/ 5234 h 9080"/>
              <a:gd name="connsiteX15" fmla="*/ 7973 w 10000"/>
              <a:gd name="connsiteY15" fmla="*/ 4911 h 9080"/>
              <a:gd name="connsiteX16" fmla="*/ 8146 w 10000"/>
              <a:gd name="connsiteY16" fmla="*/ 4584 h 9080"/>
              <a:gd name="connsiteX17" fmla="*/ 8293 w 10000"/>
              <a:gd name="connsiteY17" fmla="*/ 3288 h 9080"/>
              <a:gd name="connsiteX18" fmla="*/ 8464 w 10000"/>
              <a:gd name="connsiteY18" fmla="*/ 1995 h 9080"/>
              <a:gd name="connsiteX19" fmla="*/ 8635 w 10000"/>
              <a:gd name="connsiteY19" fmla="*/ 1349 h 9080"/>
              <a:gd name="connsiteX20" fmla="*/ 8635 w 10000"/>
              <a:gd name="connsiteY20" fmla="*/ 707 h 9080"/>
              <a:gd name="connsiteX21" fmla="*/ 8635 w 10000"/>
              <a:gd name="connsiteY21" fmla="*/ 54 h 9080"/>
              <a:gd name="connsiteX22" fmla="*/ 9318 w 10000"/>
              <a:gd name="connsiteY22" fmla="*/ 382 h 9080"/>
              <a:gd name="connsiteX23" fmla="*/ 9318 w 10000"/>
              <a:gd name="connsiteY23" fmla="*/ 707 h 9080"/>
              <a:gd name="connsiteX24" fmla="*/ 9318 w 10000"/>
              <a:gd name="connsiteY24" fmla="*/ 1349 h 9080"/>
              <a:gd name="connsiteX25" fmla="*/ 9488 w 10000"/>
              <a:gd name="connsiteY25" fmla="*/ 2642 h 9080"/>
              <a:gd name="connsiteX26" fmla="*/ 9488 w 10000"/>
              <a:gd name="connsiteY26" fmla="*/ 3612 h 9080"/>
              <a:gd name="connsiteX27" fmla="*/ 9658 w 10000"/>
              <a:gd name="connsiteY27" fmla="*/ 4584 h 9080"/>
              <a:gd name="connsiteX28" fmla="*/ 9828 w 10000"/>
              <a:gd name="connsiteY28" fmla="*/ 5234 h 9080"/>
              <a:gd name="connsiteX29" fmla="*/ 10000 w 10000"/>
              <a:gd name="connsiteY29" fmla="*/ 5841 h 9080"/>
              <a:gd name="connsiteX30" fmla="*/ 10000 w 10000"/>
              <a:gd name="connsiteY30" fmla="*/ 6486 h 9080"/>
              <a:gd name="connsiteX31" fmla="*/ 9828 w 10000"/>
              <a:gd name="connsiteY31" fmla="*/ 7143 h 9080"/>
              <a:gd name="connsiteX32" fmla="*/ 9488 w 10000"/>
              <a:gd name="connsiteY32" fmla="*/ 7461 h 9080"/>
              <a:gd name="connsiteX33" fmla="*/ 9147 w 10000"/>
              <a:gd name="connsiteY33" fmla="*/ 7782 h 9080"/>
              <a:gd name="connsiteX34" fmla="*/ 8635 w 10000"/>
              <a:gd name="connsiteY34" fmla="*/ 8111 h 9080"/>
              <a:gd name="connsiteX35" fmla="*/ 8146 w 10000"/>
              <a:gd name="connsiteY35" fmla="*/ 8436 h 9080"/>
              <a:gd name="connsiteX36" fmla="*/ 7634 w 10000"/>
              <a:gd name="connsiteY36" fmla="*/ 8757 h 9080"/>
              <a:gd name="connsiteX37" fmla="*/ 6951 w 10000"/>
              <a:gd name="connsiteY37" fmla="*/ 8757 h 9080"/>
              <a:gd name="connsiteX38" fmla="*/ 6097 w 10000"/>
              <a:gd name="connsiteY38" fmla="*/ 9080 h 9080"/>
              <a:gd name="connsiteX39" fmla="*/ 5244 w 10000"/>
              <a:gd name="connsiteY39" fmla="*/ 9080 h 9080"/>
              <a:gd name="connsiteX40" fmla="*/ 4221 w 10000"/>
              <a:gd name="connsiteY40" fmla="*/ 9080 h 9080"/>
              <a:gd name="connsiteX41" fmla="*/ 3390 w 10000"/>
              <a:gd name="connsiteY41" fmla="*/ 9080 h 9080"/>
              <a:gd name="connsiteX42" fmla="*/ 2537 w 10000"/>
              <a:gd name="connsiteY42" fmla="*/ 8757 h 9080"/>
              <a:gd name="connsiteX43" fmla="*/ 1854 w 10000"/>
              <a:gd name="connsiteY43" fmla="*/ 8757 h 9080"/>
              <a:gd name="connsiteX44" fmla="*/ 1344 w 10000"/>
              <a:gd name="connsiteY44" fmla="*/ 8436 h 9080"/>
              <a:gd name="connsiteX45" fmla="*/ 832 w 10000"/>
              <a:gd name="connsiteY45" fmla="*/ 7782 h 9080"/>
              <a:gd name="connsiteX46" fmla="*/ 319 w 10000"/>
              <a:gd name="connsiteY46" fmla="*/ 7461 h 9080"/>
              <a:gd name="connsiteX47" fmla="*/ 0 w 10000"/>
              <a:gd name="connsiteY47" fmla="*/ 6815 h 9080"/>
              <a:gd name="connsiteX0" fmla="*/ 832 w 10000"/>
              <a:gd name="connsiteY0" fmla="*/ 4988 h 9579"/>
              <a:gd name="connsiteX1" fmla="*/ 1003 w 10000"/>
              <a:gd name="connsiteY1" fmla="*/ 5652 h 9579"/>
              <a:gd name="connsiteX2" fmla="*/ 1344 w 10000"/>
              <a:gd name="connsiteY2" fmla="*/ 6012 h 9579"/>
              <a:gd name="connsiteX3" fmla="*/ 1684 w 10000"/>
              <a:gd name="connsiteY3" fmla="*/ 6369 h 9579"/>
              <a:gd name="connsiteX4" fmla="*/ 2196 w 10000"/>
              <a:gd name="connsiteY4" fmla="*/ 6722 h 9579"/>
              <a:gd name="connsiteX5" fmla="*/ 2877 w 10000"/>
              <a:gd name="connsiteY5" fmla="*/ 7085 h 9579"/>
              <a:gd name="connsiteX6" fmla="*/ 3561 w 10000"/>
              <a:gd name="connsiteY6" fmla="*/ 7085 h 9579"/>
              <a:gd name="connsiteX7" fmla="*/ 4221 w 10000"/>
              <a:gd name="connsiteY7" fmla="*/ 7085 h 9579"/>
              <a:gd name="connsiteX8" fmla="*/ 4903 w 10000"/>
              <a:gd name="connsiteY8" fmla="*/ 7085 h 9579"/>
              <a:gd name="connsiteX9" fmla="*/ 5417 w 10000"/>
              <a:gd name="connsiteY9" fmla="*/ 7085 h 9579"/>
              <a:gd name="connsiteX10" fmla="*/ 5928 w 10000"/>
              <a:gd name="connsiteY10" fmla="*/ 6722 h 9579"/>
              <a:gd name="connsiteX11" fmla="*/ 6782 w 10000"/>
              <a:gd name="connsiteY11" fmla="*/ 6369 h 9579"/>
              <a:gd name="connsiteX12" fmla="*/ 7462 w 10000"/>
              <a:gd name="connsiteY12" fmla="*/ 6012 h 9579"/>
              <a:gd name="connsiteX13" fmla="*/ 7634 w 10000"/>
              <a:gd name="connsiteY13" fmla="*/ 5652 h 9579"/>
              <a:gd name="connsiteX14" fmla="*/ 7804 w 10000"/>
              <a:gd name="connsiteY14" fmla="*/ 5343 h 9579"/>
              <a:gd name="connsiteX15" fmla="*/ 7973 w 10000"/>
              <a:gd name="connsiteY15" fmla="*/ 4988 h 9579"/>
              <a:gd name="connsiteX16" fmla="*/ 8146 w 10000"/>
              <a:gd name="connsiteY16" fmla="*/ 4627 h 9579"/>
              <a:gd name="connsiteX17" fmla="*/ 8293 w 10000"/>
              <a:gd name="connsiteY17" fmla="*/ 3200 h 9579"/>
              <a:gd name="connsiteX18" fmla="*/ 8464 w 10000"/>
              <a:gd name="connsiteY18" fmla="*/ 1776 h 9579"/>
              <a:gd name="connsiteX19" fmla="*/ 8635 w 10000"/>
              <a:gd name="connsiteY19" fmla="*/ 1065 h 9579"/>
              <a:gd name="connsiteX20" fmla="*/ 8635 w 10000"/>
              <a:gd name="connsiteY20" fmla="*/ 358 h 9579"/>
              <a:gd name="connsiteX21" fmla="*/ 9318 w 10000"/>
              <a:gd name="connsiteY21" fmla="*/ 0 h 9579"/>
              <a:gd name="connsiteX22" fmla="*/ 9318 w 10000"/>
              <a:gd name="connsiteY22" fmla="*/ 358 h 9579"/>
              <a:gd name="connsiteX23" fmla="*/ 9318 w 10000"/>
              <a:gd name="connsiteY23" fmla="*/ 1065 h 9579"/>
              <a:gd name="connsiteX24" fmla="*/ 9488 w 10000"/>
              <a:gd name="connsiteY24" fmla="*/ 2489 h 9579"/>
              <a:gd name="connsiteX25" fmla="*/ 9488 w 10000"/>
              <a:gd name="connsiteY25" fmla="*/ 3557 h 9579"/>
              <a:gd name="connsiteX26" fmla="*/ 9658 w 10000"/>
              <a:gd name="connsiteY26" fmla="*/ 4627 h 9579"/>
              <a:gd name="connsiteX27" fmla="*/ 9828 w 10000"/>
              <a:gd name="connsiteY27" fmla="*/ 5343 h 9579"/>
              <a:gd name="connsiteX28" fmla="*/ 10000 w 10000"/>
              <a:gd name="connsiteY28" fmla="*/ 6012 h 9579"/>
              <a:gd name="connsiteX29" fmla="*/ 10000 w 10000"/>
              <a:gd name="connsiteY29" fmla="*/ 6722 h 9579"/>
              <a:gd name="connsiteX30" fmla="*/ 9828 w 10000"/>
              <a:gd name="connsiteY30" fmla="*/ 7446 h 9579"/>
              <a:gd name="connsiteX31" fmla="*/ 9488 w 10000"/>
              <a:gd name="connsiteY31" fmla="*/ 7796 h 9579"/>
              <a:gd name="connsiteX32" fmla="*/ 9147 w 10000"/>
              <a:gd name="connsiteY32" fmla="*/ 8149 h 9579"/>
              <a:gd name="connsiteX33" fmla="*/ 8635 w 10000"/>
              <a:gd name="connsiteY33" fmla="*/ 8512 h 9579"/>
              <a:gd name="connsiteX34" fmla="*/ 8146 w 10000"/>
              <a:gd name="connsiteY34" fmla="*/ 8870 h 9579"/>
              <a:gd name="connsiteX35" fmla="*/ 7634 w 10000"/>
              <a:gd name="connsiteY35" fmla="*/ 9223 h 9579"/>
              <a:gd name="connsiteX36" fmla="*/ 6951 w 10000"/>
              <a:gd name="connsiteY36" fmla="*/ 9223 h 9579"/>
              <a:gd name="connsiteX37" fmla="*/ 6097 w 10000"/>
              <a:gd name="connsiteY37" fmla="*/ 9579 h 9579"/>
              <a:gd name="connsiteX38" fmla="*/ 5244 w 10000"/>
              <a:gd name="connsiteY38" fmla="*/ 9579 h 9579"/>
              <a:gd name="connsiteX39" fmla="*/ 4221 w 10000"/>
              <a:gd name="connsiteY39" fmla="*/ 9579 h 9579"/>
              <a:gd name="connsiteX40" fmla="*/ 3390 w 10000"/>
              <a:gd name="connsiteY40" fmla="*/ 9579 h 9579"/>
              <a:gd name="connsiteX41" fmla="*/ 2537 w 10000"/>
              <a:gd name="connsiteY41" fmla="*/ 9223 h 9579"/>
              <a:gd name="connsiteX42" fmla="*/ 1854 w 10000"/>
              <a:gd name="connsiteY42" fmla="*/ 9223 h 9579"/>
              <a:gd name="connsiteX43" fmla="*/ 1344 w 10000"/>
              <a:gd name="connsiteY43" fmla="*/ 8870 h 9579"/>
              <a:gd name="connsiteX44" fmla="*/ 832 w 10000"/>
              <a:gd name="connsiteY44" fmla="*/ 8149 h 9579"/>
              <a:gd name="connsiteX45" fmla="*/ 319 w 10000"/>
              <a:gd name="connsiteY45" fmla="*/ 7796 h 9579"/>
              <a:gd name="connsiteX46" fmla="*/ 0 w 10000"/>
              <a:gd name="connsiteY46" fmla="*/ 7085 h 9579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8293 w 10000"/>
              <a:gd name="connsiteY17" fmla="*/ 3341 h 10000"/>
              <a:gd name="connsiteX18" fmla="*/ 8464 w 10000"/>
              <a:gd name="connsiteY18" fmla="*/ 1854 h 10000"/>
              <a:gd name="connsiteX19" fmla="*/ 8635 w 10000"/>
              <a:gd name="connsiteY19" fmla="*/ 1112 h 10000"/>
              <a:gd name="connsiteX20" fmla="*/ 9318 w 10000"/>
              <a:gd name="connsiteY20" fmla="*/ 0 h 10000"/>
              <a:gd name="connsiteX21" fmla="*/ 9318 w 10000"/>
              <a:gd name="connsiteY21" fmla="*/ 374 h 10000"/>
              <a:gd name="connsiteX22" fmla="*/ 9318 w 10000"/>
              <a:gd name="connsiteY22" fmla="*/ 1112 h 10000"/>
              <a:gd name="connsiteX23" fmla="*/ 9488 w 10000"/>
              <a:gd name="connsiteY23" fmla="*/ 2598 h 10000"/>
              <a:gd name="connsiteX24" fmla="*/ 9488 w 10000"/>
              <a:gd name="connsiteY24" fmla="*/ 3713 h 10000"/>
              <a:gd name="connsiteX25" fmla="*/ 9658 w 10000"/>
              <a:gd name="connsiteY25" fmla="*/ 4830 h 10000"/>
              <a:gd name="connsiteX26" fmla="*/ 9828 w 10000"/>
              <a:gd name="connsiteY26" fmla="*/ 5578 h 10000"/>
              <a:gd name="connsiteX27" fmla="*/ 10000 w 10000"/>
              <a:gd name="connsiteY27" fmla="*/ 6276 h 10000"/>
              <a:gd name="connsiteX28" fmla="*/ 10000 w 10000"/>
              <a:gd name="connsiteY28" fmla="*/ 7017 h 10000"/>
              <a:gd name="connsiteX29" fmla="*/ 9828 w 10000"/>
              <a:gd name="connsiteY29" fmla="*/ 7773 h 10000"/>
              <a:gd name="connsiteX30" fmla="*/ 9488 w 10000"/>
              <a:gd name="connsiteY30" fmla="*/ 8139 h 10000"/>
              <a:gd name="connsiteX31" fmla="*/ 9147 w 10000"/>
              <a:gd name="connsiteY31" fmla="*/ 8507 h 10000"/>
              <a:gd name="connsiteX32" fmla="*/ 8635 w 10000"/>
              <a:gd name="connsiteY32" fmla="*/ 8886 h 10000"/>
              <a:gd name="connsiteX33" fmla="*/ 8146 w 10000"/>
              <a:gd name="connsiteY33" fmla="*/ 9260 h 10000"/>
              <a:gd name="connsiteX34" fmla="*/ 7634 w 10000"/>
              <a:gd name="connsiteY34" fmla="*/ 9628 h 10000"/>
              <a:gd name="connsiteX35" fmla="*/ 6951 w 10000"/>
              <a:gd name="connsiteY35" fmla="*/ 9628 h 10000"/>
              <a:gd name="connsiteX36" fmla="*/ 6097 w 10000"/>
              <a:gd name="connsiteY36" fmla="*/ 10000 h 10000"/>
              <a:gd name="connsiteX37" fmla="*/ 5244 w 10000"/>
              <a:gd name="connsiteY37" fmla="*/ 10000 h 10000"/>
              <a:gd name="connsiteX38" fmla="*/ 4221 w 10000"/>
              <a:gd name="connsiteY38" fmla="*/ 10000 h 10000"/>
              <a:gd name="connsiteX39" fmla="*/ 3390 w 10000"/>
              <a:gd name="connsiteY39" fmla="*/ 10000 h 10000"/>
              <a:gd name="connsiteX40" fmla="*/ 2537 w 10000"/>
              <a:gd name="connsiteY40" fmla="*/ 9628 h 10000"/>
              <a:gd name="connsiteX41" fmla="*/ 1854 w 10000"/>
              <a:gd name="connsiteY41" fmla="*/ 9628 h 10000"/>
              <a:gd name="connsiteX42" fmla="*/ 1344 w 10000"/>
              <a:gd name="connsiteY42" fmla="*/ 9260 h 10000"/>
              <a:gd name="connsiteX43" fmla="*/ 832 w 10000"/>
              <a:gd name="connsiteY43" fmla="*/ 8507 h 10000"/>
              <a:gd name="connsiteX44" fmla="*/ 319 w 10000"/>
              <a:gd name="connsiteY44" fmla="*/ 8139 h 10000"/>
              <a:gd name="connsiteX45" fmla="*/ 0 w 10000"/>
              <a:gd name="connsiteY45" fmla="*/ 7396 h 10000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8293 w 10000"/>
              <a:gd name="connsiteY17" fmla="*/ 3341 h 10000"/>
              <a:gd name="connsiteX18" fmla="*/ 8464 w 10000"/>
              <a:gd name="connsiteY18" fmla="*/ 1854 h 10000"/>
              <a:gd name="connsiteX19" fmla="*/ 9318 w 10000"/>
              <a:gd name="connsiteY19" fmla="*/ 0 h 10000"/>
              <a:gd name="connsiteX20" fmla="*/ 9318 w 10000"/>
              <a:gd name="connsiteY20" fmla="*/ 374 h 10000"/>
              <a:gd name="connsiteX21" fmla="*/ 9318 w 10000"/>
              <a:gd name="connsiteY21" fmla="*/ 1112 h 10000"/>
              <a:gd name="connsiteX22" fmla="*/ 9488 w 10000"/>
              <a:gd name="connsiteY22" fmla="*/ 2598 h 10000"/>
              <a:gd name="connsiteX23" fmla="*/ 9488 w 10000"/>
              <a:gd name="connsiteY23" fmla="*/ 3713 h 10000"/>
              <a:gd name="connsiteX24" fmla="*/ 9658 w 10000"/>
              <a:gd name="connsiteY24" fmla="*/ 4830 h 10000"/>
              <a:gd name="connsiteX25" fmla="*/ 9828 w 10000"/>
              <a:gd name="connsiteY25" fmla="*/ 5578 h 10000"/>
              <a:gd name="connsiteX26" fmla="*/ 10000 w 10000"/>
              <a:gd name="connsiteY26" fmla="*/ 6276 h 10000"/>
              <a:gd name="connsiteX27" fmla="*/ 10000 w 10000"/>
              <a:gd name="connsiteY27" fmla="*/ 7017 h 10000"/>
              <a:gd name="connsiteX28" fmla="*/ 9828 w 10000"/>
              <a:gd name="connsiteY28" fmla="*/ 7773 h 10000"/>
              <a:gd name="connsiteX29" fmla="*/ 9488 w 10000"/>
              <a:gd name="connsiteY29" fmla="*/ 8139 h 10000"/>
              <a:gd name="connsiteX30" fmla="*/ 9147 w 10000"/>
              <a:gd name="connsiteY30" fmla="*/ 8507 h 10000"/>
              <a:gd name="connsiteX31" fmla="*/ 8635 w 10000"/>
              <a:gd name="connsiteY31" fmla="*/ 8886 h 10000"/>
              <a:gd name="connsiteX32" fmla="*/ 8146 w 10000"/>
              <a:gd name="connsiteY32" fmla="*/ 9260 h 10000"/>
              <a:gd name="connsiteX33" fmla="*/ 7634 w 10000"/>
              <a:gd name="connsiteY33" fmla="*/ 9628 h 10000"/>
              <a:gd name="connsiteX34" fmla="*/ 6951 w 10000"/>
              <a:gd name="connsiteY34" fmla="*/ 9628 h 10000"/>
              <a:gd name="connsiteX35" fmla="*/ 6097 w 10000"/>
              <a:gd name="connsiteY35" fmla="*/ 10000 h 10000"/>
              <a:gd name="connsiteX36" fmla="*/ 5244 w 10000"/>
              <a:gd name="connsiteY36" fmla="*/ 10000 h 10000"/>
              <a:gd name="connsiteX37" fmla="*/ 4221 w 10000"/>
              <a:gd name="connsiteY37" fmla="*/ 10000 h 10000"/>
              <a:gd name="connsiteX38" fmla="*/ 3390 w 10000"/>
              <a:gd name="connsiteY38" fmla="*/ 10000 h 10000"/>
              <a:gd name="connsiteX39" fmla="*/ 2537 w 10000"/>
              <a:gd name="connsiteY39" fmla="*/ 9628 h 10000"/>
              <a:gd name="connsiteX40" fmla="*/ 1854 w 10000"/>
              <a:gd name="connsiteY40" fmla="*/ 9628 h 10000"/>
              <a:gd name="connsiteX41" fmla="*/ 1344 w 10000"/>
              <a:gd name="connsiteY41" fmla="*/ 9260 h 10000"/>
              <a:gd name="connsiteX42" fmla="*/ 832 w 10000"/>
              <a:gd name="connsiteY42" fmla="*/ 8507 h 10000"/>
              <a:gd name="connsiteX43" fmla="*/ 319 w 10000"/>
              <a:gd name="connsiteY43" fmla="*/ 8139 h 10000"/>
              <a:gd name="connsiteX44" fmla="*/ 0 w 10000"/>
              <a:gd name="connsiteY44" fmla="*/ 7396 h 10000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8293 w 10000"/>
              <a:gd name="connsiteY17" fmla="*/ 3341 h 10000"/>
              <a:gd name="connsiteX18" fmla="*/ 9318 w 10000"/>
              <a:gd name="connsiteY18" fmla="*/ 0 h 10000"/>
              <a:gd name="connsiteX19" fmla="*/ 9318 w 10000"/>
              <a:gd name="connsiteY19" fmla="*/ 374 h 10000"/>
              <a:gd name="connsiteX20" fmla="*/ 9318 w 10000"/>
              <a:gd name="connsiteY20" fmla="*/ 1112 h 10000"/>
              <a:gd name="connsiteX21" fmla="*/ 9488 w 10000"/>
              <a:gd name="connsiteY21" fmla="*/ 2598 h 10000"/>
              <a:gd name="connsiteX22" fmla="*/ 9488 w 10000"/>
              <a:gd name="connsiteY22" fmla="*/ 3713 h 10000"/>
              <a:gd name="connsiteX23" fmla="*/ 9658 w 10000"/>
              <a:gd name="connsiteY23" fmla="*/ 4830 h 10000"/>
              <a:gd name="connsiteX24" fmla="*/ 9828 w 10000"/>
              <a:gd name="connsiteY24" fmla="*/ 5578 h 10000"/>
              <a:gd name="connsiteX25" fmla="*/ 10000 w 10000"/>
              <a:gd name="connsiteY25" fmla="*/ 6276 h 10000"/>
              <a:gd name="connsiteX26" fmla="*/ 10000 w 10000"/>
              <a:gd name="connsiteY26" fmla="*/ 7017 h 10000"/>
              <a:gd name="connsiteX27" fmla="*/ 9828 w 10000"/>
              <a:gd name="connsiteY27" fmla="*/ 7773 h 10000"/>
              <a:gd name="connsiteX28" fmla="*/ 9488 w 10000"/>
              <a:gd name="connsiteY28" fmla="*/ 8139 h 10000"/>
              <a:gd name="connsiteX29" fmla="*/ 9147 w 10000"/>
              <a:gd name="connsiteY29" fmla="*/ 8507 h 10000"/>
              <a:gd name="connsiteX30" fmla="*/ 8635 w 10000"/>
              <a:gd name="connsiteY30" fmla="*/ 8886 h 10000"/>
              <a:gd name="connsiteX31" fmla="*/ 8146 w 10000"/>
              <a:gd name="connsiteY31" fmla="*/ 9260 h 10000"/>
              <a:gd name="connsiteX32" fmla="*/ 7634 w 10000"/>
              <a:gd name="connsiteY32" fmla="*/ 9628 h 10000"/>
              <a:gd name="connsiteX33" fmla="*/ 6951 w 10000"/>
              <a:gd name="connsiteY33" fmla="*/ 9628 h 10000"/>
              <a:gd name="connsiteX34" fmla="*/ 6097 w 10000"/>
              <a:gd name="connsiteY34" fmla="*/ 10000 h 10000"/>
              <a:gd name="connsiteX35" fmla="*/ 5244 w 10000"/>
              <a:gd name="connsiteY35" fmla="*/ 10000 h 10000"/>
              <a:gd name="connsiteX36" fmla="*/ 4221 w 10000"/>
              <a:gd name="connsiteY36" fmla="*/ 10000 h 10000"/>
              <a:gd name="connsiteX37" fmla="*/ 3390 w 10000"/>
              <a:gd name="connsiteY37" fmla="*/ 10000 h 10000"/>
              <a:gd name="connsiteX38" fmla="*/ 2537 w 10000"/>
              <a:gd name="connsiteY38" fmla="*/ 9628 h 10000"/>
              <a:gd name="connsiteX39" fmla="*/ 1854 w 10000"/>
              <a:gd name="connsiteY39" fmla="*/ 9628 h 10000"/>
              <a:gd name="connsiteX40" fmla="*/ 1344 w 10000"/>
              <a:gd name="connsiteY40" fmla="*/ 9260 h 10000"/>
              <a:gd name="connsiteX41" fmla="*/ 832 w 10000"/>
              <a:gd name="connsiteY41" fmla="*/ 8507 h 10000"/>
              <a:gd name="connsiteX42" fmla="*/ 319 w 10000"/>
              <a:gd name="connsiteY42" fmla="*/ 8139 h 10000"/>
              <a:gd name="connsiteX43" fmla="*/ 0 w 10000"/>
              <a:gd name="connsiteY43" fmla="*/ 7396 h 10000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9318 w 10000"/>
              <a:gd name="connsiteY17" fmla="*/ 0 h 10000"/>
              <a:gd name="connsiteX18" fmla="*/ 9318 w 10000"/>
              <a:gd name="connsiteY18" fmla="*/ 374 h 10000"/>
              <a:gd name="connsiteX19" fmla="*/ 9318 w 10000"/>
              <a:gd name="connsiteY19" fmla="*/ 1112 h 10000"/>
              <a:gd name="connsiteX20" fmla="*/ 9488 w 10000"/>
              <a:gd name="connsiteY20" fmla="*/ 2598 h 10000"/>
              <a:gd name="connsiteX21" fmla="*/ 9488 w 10000"/>
              <a:gd name="connsiteY21" fmla="*/ 3713 h 10000"/>
              <a:gd name="connsiteX22" fmla="*/ 9658 w 10000"/>
              <a:gd name="connsiteY22" fmla="*/ 4830 h 10000"/>
              <a:gd name="connsiteX23" fmla="*/ 9828 w 10000"/>
              <a:gd name="connsiteY23" fmla="*/ 5578 h 10000"/>
              <a:gd name="connsiteX24" fmla="*/ 10000 w 10000"/>
              <a:gd name="connsiteY24" fmla="*/ 6276 h 10000"/>
              <a:gd name="connsiteX25" fmla="*/ 10000 w 10000"/>
              <a:gd name="connsiteY25" fmla="*/ 7017 h 10000"/>
              <a:gd name="connsiteX26" fmla="*/ 9828 w 10000"/>
              <a:gd name="connsiteY26" fmla="*/ 7773 h 10000"/>
              <a:gd name="connsiteX27" fmla="*/ 9488 w 10000"/>
              <a:gd name="connsiteY27" fmla="*/ 8139 h 10000"/>
              <a:gd name="connsiteX28" fmla="*/ 9147 w 10000"/>
              <a:gd name="connsiteY28" fmla="*/ 8507 h 10000"/>
              <a:gd name="connsiteX29" fmla="*/ 8635 w 10000"/>
              <a:gd name="connsiteY29" fmla="*/ 8886 h 10000"/>
              <a:gd name="connsiteX30" fmla="*/ 8146 w 10000"/>
              <a:gd name="connsiteY30" fmla="*/ 9260 h 10000"/>
              <a:gd name="connsiteX31" fmla="*/ 7634 w 10000"/>
              <a:gd name="connsiteY31" fmla="*/ 9628 h 10000"/>
              <a:gd name="connsiteX32" fmla="*/ 6951 w 10000"/>
              <a:gd name="connsiteY32" fmla="*/ 9628 h 10000"/>
              <a:gd name="connsiteX33" fmla="*/ 6097 w 10000"/>
              <a:gd name="connsiteY33" fmla="*/ 10000 h 10000"/>
              <a:gd name="connsiteX34" fmla="*/ 5244 w 10000"/>
              <a:gd name="connsiteY34" fmla="*/ 10000 h 10000"/>
              <a:gd name="connsiteX35" fmla="*/ 4221 w 10000"/>
              <a:gd name="connsiteY35" fmla="*/ 10000 h 10000"/>
              <a:gd name="connsiteX36" fmla="*/ 3390 w 10000"/>
              <a:gd name="connsiteY36" fmla="*/ 10000 h 10000"/>
              <a:gd name="connsiteX37" fmla="*/ 2537 w 10000"/>
              <a:gd name="connsiteY37" fmla="*/ 9628 h 10000"/>
              <a:gd name="connsiteX38" fmla="*/ 1854 w 10000"/>
              <a:gd name="connsiteY38" fmla="*/ 9628 h 10000"/>
              <a:gd name="connsiteX39" fmla="*/ 1344 w 10000"/>
              <a:gd name="connsiteY39" fmla="*/ 9260 h 10000"/>
              <a:gd name="connsiteX40" fmla="*/ 832 w 10000"/>
              <a:gd name="connsiteY40" fmla="*/ 8507 h 10000"/>
              <a:gd name="connsiteX41" fmla="*/ 319 w 10000"/>
              <a:gd name="connsiteY41" fmla="*/ 8139 h 10000"/>
              <a:gd name="connsiteX42" fmla="*/ 0 w 10000"/>
              <a:gd name="connsiteY42" fmla="*/ 7396 h 10000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9318 w 10000"/>
              <a:gd name="connsiteY17" fmla="*/ 0 h 10000"/>
              <a:gd name="connsiteX18" fmla="*/ 9318 w 10000"/>
              <a:gd name="connsiteY18" fmla="*/ 1112 h 10000"/>
              <a:gd name="connsiteX19" fmla="*/ 9488 w 10000"/>
              <a:gd name="connsiteY19" fmla="*/ 2598 h 10000"/>
              <a:gd name="connsiteX20" fmla="*/ 9488 w 10000"/>
              <a:gd name="connsiteY20" fmla="*/ 3713 h 10000"/>
              <a:gd name="connsiteX21" fmla="*/ 9658 w 10000"/>
              <a:gd name="connsiteY21" fmla="*/ 4830 h 10000"/>
              <a:gd name="connsiteX22" fmla="*/ 9828 w 10000"/>
              <a:gd name="connsiteY22" fmla="*/ 5578 h 10000"/>
              <a:gd name="connsiteX23" fmla="*/ 10000 w 10000"/>
              <a:gd name="connsiteY23" fmla="*/ 6276 h 10000"/>
              <a:gd name="connsiteX24" fmla="*/ 10000 w 10000"/>
              <a:gd name="connsiteY24" fmla="*/ 7017 h 10000"/>
              <a:gd name="connsiteX25" fmla="*/ 9828 w 10000"/>
              <a:gd name="connsiteY25" fmla="*/ 7773 h 10000"/>
              <a:gd name="connsiteX26" fmla="*/ 9488 w 10000"/>
              <a:gd name="connsiteY26" fmla="*/ 8139 h 10000"/>
              <a:gd name="connsiteX27" fmla="*/ 9147 w 10000"/>
              <a:gd name="connsiteY27" fmla="*/ 8507 h 10000"/>
              <a:gd name="connsiteX28" fmla="*/ 8635 w 10000"/>
              <a:gd name="connsiteY28" fmla="*/ 8886 h 10000"/>
              <a:gd name="connsiteX29" fmla="*/ 8146 w 10000"/>
              <a:gd name="connsiteY29" fmla="*/ 9260 h 10000"/>
              <a:gd name="connsiteX30" fmla="*/ 7634 w 10000"/>
              <a:gd name="connsiteY30" fmla="*/ 9628 h 10000"/>
              <a:gd name="connsiteX31" fmla="*/ 6951 w 10000"/>
              <a:gd name="connsiteY31" fmla="*/ 9628 h 10000"/>
              <a:gd name="connsiteX32" fmla="*/ 6097 w 10000"/>
              <a:gd name="connsiteY32" fmla="*/ 10000 h 10000"/>
              <a:gd name="connsiteX33" fmla="*/ 5244 w 10000"/>
              <a:gd name="connsiteY33" fmla="*/ 10000 h 10000"/>
              <a:gd name="connsiteX34" fmla="*/ 4221 w 10000"/>
              <a:gd name="connsiteY34" fmla="*/ 10000 h 10000"/>
              <a:gd name="connsiteX35" fmla="*/ 3390 w 10000"/>
              <a:gd name="connsiteY35" fmla="*/ 10000 h 10000"/>
              <a:gd name="connsiteX36" fmla="*/ 2537 w 10000"/>
              <a:gd name="connsiteY36" fmla="*/ 9628 h 10000"/>
              <a:gd name="connsiteX37" fmla="*/ 1854 w 10000"/>
              <a:gd name="connsiteY37" fmla="*/ 9628 h 10000"/>
              <a:gd name="connsiteX38" fmla="*/ 1344 w 10000"/>
              <a:gd name="connsiteY38" fmla="*/ 9260 h 10000"/>
              <a:gd name="connsiteX39" fmla="*/ 832 w 10000"/>
              <a:gd name="connsiteY39" fmla="*/ 8507 h 10000"/>
              <a:gd name="connsiteX40" fmla="*/ 319 w 10000"/>
              <a:gd name="connsiteY40" fmla="*/ 8139 h 10000"/>
              <a:gd name="connsiteX41" fmla="*/ 0 w 10000"/>
              <a:gd name="connsiteY41" fmla="*/ 7396 h 10000"/>
              <a:gd name="connsiteX0" fmla="*/ 832 w 10000"/>
              <a:gd name="connsiteY0" fmla="*/ 5207 h 10000"/>
              <a:gd name="connsiteX1" fmla="*/ 1003 w 10000"/>
              <a:gd name="connsiteY1" fmla="*/ 5900 h 10000"/>
              <a:gd name="connsiteX2" fmla="*/ 1344 w 10000"/>
              <a:gd name="connsiteY2" fmla="*/ 6276 h 10000"/>
              <a:gd name="connsiteX3" fmla="*/ 1684 w 10000"/>
              <a:gd name="connsiteY3" fmla="*/ 6649 h 10000"/>
              <a:gd name="connsiteX4" fmla="*/ 2196 w 10000"/>
              <a:gd name="connsiteY4" fmla="*/ 7017 h 10000"/>
              <a:gd name="connsiteX5" fmla="*/ 2877 w 10000"/>
              <a:gd name="connsiteY5" fmla="*/ 7396 h 10000"/>
              <a:gd name="connsiteX6" fmla="*/ 3561 w 10000"/>
              <a:gd name="connsiteY6" fmla="*/ 7396 h 10000"/>
              <a:gd name="connsiteX7" fmla="*/ 4221 w 10000"/>
              <a:gd name="connsiteY7" fmla="*/ 7396 h 10000"/>
              <a:gd name="connsiteX8" fmla="*/ 4903 w 10000"/>
              <a:gd name="connsiteY8" fmla="*/ 7396 h 10000"/>
              <a:gd name="connsiteX9" fmla="*/ 5417 w 10000"/>
              <a:gd name="connsiteY9" fmla="*/ 7396 h 10000"/>
              <a:gd name="connsiteX10" fmla="*/ 5928 w 10000"/>
              <a:gd name="connsiteY10" fmla="*/ 7017 h 10000"/>
              <a:gd name="connsiteX11" fmla="*/ 6782 w 10000"/>
              <a:gd name="connsiteY11" fmla="*/ 6649 h 10000"/>
              <a:gd name="connsiteX12" fmla="*/ 7462 w 10000"/>
              <a:gd name="connsiteY12" fmla="*/ 6276 h 10000"/>
              <a:gd name="connsiteX13" fmla="*/ 7634 w 10000"/>
              <a:gd name="connsiteY13" fmla="*/ 5900 h 10000"/>
              <a:gd name="connsiteX14" fmla="*/ 7804 w 10000"/>
              <a:gd name="connsiteY14" fmla="*/ 5578 h 10000"/>
              <a:gd name="connsiteX15" fmla="*/ 7973 w 10000"/>
              <a:gd name="connsiteY15" fmla="*/ 5207 h 10000"/>
              <a:gd name="connsiteX16" fmla="*/ 8146 w 10000"/>
              <a:gd name="connsiteY16" fmla="*/ 4830 h 10000"/>
              <a:gd name="connsiteX17" fmla="*/ 9318 w 10000"/>
              <a:gd name="connsiteY17" fmla="*/ 0 h 10000"/>
              <a:gd name="connsiteX18" fmla="*/ 9488 w 10000"/>
              <a:gd name="connsiteY18" fmla="*/ 2598 h 10000"/>
              <a:gd name="connsiteX19" fmla="*/ 9488 w 10000"/>
              <a:gd name="connsiteY19" fmla="*/ 3713 h 10000"/>
              <a:gd name="connsiteX20" fmla="*/ 9658 w 10000"/>
              <a:gd name="connsiteY20" fmla="*/ 4830 h 10000"/>
              <a:gd name="connsiteX21" fmla="*/ 9828 w 10000"/>
              <a:gd name="connsiteY21" fmla="*/ 5578 h 10000"/>
              <a:gd name="connsiteX22" fmla="*/ 10000 w 10000"/>
              <a:gd name="connsiteY22" fmla="*/ 6276 h 10000"/>
              <a:gd name="connsiteX23" fmla="*/ 10000 w 10000"/>
              <a:gd name="connsiteY23" fmla="*/ 7017 h 10000"/>
              <a:gd name="connsiteX24" fmla="*/ 9828 w 10000"/>
              <a:gd name="connsiteY24" fmla="*/ 7773 h 10000"/>
              <a:gd name="connsiteX25" fmla="*/ 9488 w 10000"/>
              <a:gd name="connsiteY25" fmla="*/ 8139 h 10000"/>
              <a:gd name="connsiteX26" fmla="*/ 9147 w 10000"/>
              <a:gd name="connsiteY26" fmla="*/ 8507 h 10000"/>
              <a:gd name="connsiteX27" fmla="*/ 8635 w 10000"/>
              <a:gd name="connsiteY27" fmla="*/ 8886 h 10000"/>
              <a:gd name="connsiteX28" fmla="*/ 8146 w 10000"/>
              <a:gd name="connsiteY28" fmla="*/ 9260 h 10000"/>
              <a:gd name="connsiteX29" fmla="*/ 7634 w 10000"/>
              <a:gd name="connsiteY29" fmla="*/ 9628 h 10000"/>
              <a:gd name="connsiteX30" fmla="*/ 6951 w 10000"/>
              <a:gd name="connsiteY30" fmla="*/ 9628 h 10000"/>
              <a:gd name="connsiteX31" fmla="*/ 6097 w 10000"/>
              <a:gd name="connsiteY31" fmla="*/ 10000 h 10000"/>
              <a:gd name="connsiteX32" fmla="*/ 5244 w 10000"/>
              <a:gd name="connsiteY32" fmla="*/ 10000 h 10000"/>
              <a:gd name="connsiteX33" fmla="*/ 4221 w 10000"/>
              <a:gd name="connsiteY33" fmla="*/ 10000 h 10000"/>
              <a:gd name="connsiteX34" fmla="*/ 3390 w 10000"/>
              <a:gd name="connsiteY34" fmla="*/ 10000 h 10000"/>
              <a:gd name="connsiteX35" fmla="*/ 2537 w 10000"/>
              <a:gd name="connsiteY35" fmla="*/ 9628 h 10000"/>
              <a:gd name="connsiteX36" fmla="*/ 1854 w 10000"/>
              <a:gd name="connsiteY36" fmla="*/ 9628 h 10000"/>
              <a:gd name="connsiteX37" fmla="*/ 1344 w 10000"/>
              <a:gd name="connsiteY37" fmla="*/ 9260 h 10000"/>
              <a:gd name="connsiteX38" fmla="*/ 832 w 10000"/>
              <a:gd name="connsiteY38" fmla="*/ 8507 h 10000"/>
              <a:gd name="connsiteX39" fmla="*/ 319 w 10000"/>
              <a:gd name="connsiteY39" fmla="*/ 8139 h 10000"/>
              <a:gd name="connsiteX40" fmla="*/ 0 w 10000"/>
              <a:gd name="connsiteY40" fmla="*/ 7396 h 10000"/>
              <a:gd name="connsiteX0" fmla="*/ 832 w 10000"/>
              <a:gd name="connsiteY0" fmla="*/ 2609 h 7402"/>
              <a:gd name="connsiteX1" fmla="*/ 1003 w 10000"/>
              <a:gd name="connsiteY1" fmla="*/ 3302 h 7402"/>
              <a:gd name="connsiteX2" fmla="*/ 1344 w 10000"/>
              <a:gd name="connsiteY2" fmla="*/ 3678 h 7402"/>
              <a:gd name="connsiteX3" fmla="*/ 1684 w 10000"/>
              <a:gd name="connsiteY3" fmla="*/ 4051 h 7402"/>
              <a:gd name="connsiteX4" fmla="*/ 2196 w 10000"/>
              <a:gd name="connsiteY4" fmla="*/ 4419 h 7402"/>
              <a:gd name="connsiteX5" fmla="*/ 2877 w 10000"/>
              <a:gd name="connsiteY5" fmla="*/ 4798 h 7402"/>
              <a:gd name="connsiteX6" fmla="*/ 3561 w 10000"/>
              <a:gd name="connsiteY6" fmla="*/ 4798 h 7402"/>
              <a:gd name="connsiteX7" fmla="*/ 4221 w 10000"/>
              <a:gd name="connsiteY7" fmla="*/ 4798 h 7402"/>
              <a:gd name="connsiteX8" fmla="*/ 4903 w 10000"/>
              <a:gd name="connsiteY8" fmla="*/ 4798 h 7402"/>
              <a:gd name="connsiteX9" fmla="*/ 5417 w 10000"/>
              <a:gd name="connsiteY9" fmla="*/ 4798 h 7402"/>
              <a:gd name="connsiteX10" fmla="*/ 5928 w 10000"/>
              <a:gd name="connsiteY10" fmla="*/ 4419 h 7402"/>
              <a:gd name="connsiteX11" fmla="*/ 6782 w 10000"/>
              <a:gd name="connsiteY11" fmla="*/ 4051 h 7402"/>
              <a:gd name="connsiteX12" fmla="*/ 7462 w 10000"/>
              <a:gd name="connsiteY12" fmla="*/ 3678 h 7402"/>
              <a:gd name="connsiteX13" fmla="*/ 7634 w 10000"/>
              <a:gd name="connsiteY13" fmla="*/ 3302 h 7402"/>
              <a:gd name="connsiteX14" fmla="*/ 7804 w 10000"/>
              <a:gd name="connsiteY14" fmla="*/ 2980 h 7402"/>
              <a:gd name="connsiteX15" fmla="*/ 7973 w 10000"/>
              <a:gd name="connsiteY15" fmla="*/ 2609 h 7402"/>
              <a:gd name="connsiteX16" fmla="*/ 8146 w 10000"/>
              <a:gd name="connsiteY16" fmla="*/ 2232 h 7402"/>
              <a:gd name="connsiteX17" fmla="*/ 9488 w 10000"/>
              <a:gd name="connsiteY17" fmla="*/ 0 h 7402"/>
              <a:gd name="connsiteX18" fmla="*/ 9488 w 10000"/>
              <a:gd name="connsiteY18" fmla="*/ 1115 h 7402"/>
              <a:gd name="connsiteX19" fmla="*/ 9658 w 10000"/>
              <a:gd name="connsiteY19" fmla="*/ 2232 h 7402"/>
              <a:gd name="connsiteX20" fmla="*/ 9828 w 10000"/>
              <a:gd name="connsiteY20" fmla="*/ 2980 h 7402"/>
              <a:gd name="connsiteX21" fmla="*/ 10000 w 10000"/>
              <a:gd name="connsiteY21" fmla="*/ 3678 h 7402"/>
              <a:gd name="connsiteX22" fmla="*/ 10000 w 10000"/>
              <a:gd name="connsiteY22" fmla="*/ 4419 h 7402"/>
              <a:gd name="connsiteX23" fmla="*/ 9828 w 10000"/>
              <a:gd name="connsiteY23" fmla="*/ 5175 h 7402"/>
              <a:gd name="connsiteX24" fmla="*/ 9488 w 10000"/>
              <a:gd name="connsiteY24" fmla="*/ 5541 h 7402"/>
              <a:gd name="connsiteX25" fmla="*/ 9147 w 10000"/>
              <a:gd name="connsiteY25" fmla="*/ 5909 h 7402"/>
              <a:gd name="connsiteX26" fmla="*/ 8635 w 10000"/>
              <a:gd name="connsiteY26" fmla="*/ 6288 h 7402"/>
              <a:gd name="connsiteX27" fmla="*/ 8146 w 10000"/>
              <a:gd name="connsiteY27" fmla="*/ 6662 h 7402"/>
              <a:gd name="connsiteX28" fmla="*/ 7634 w 10000"/>
              <a:gd name="connsiteY28" fmla="*/ 7030 h 7402"/>
              <a:gd name="connsiteX29" fmla="*/ 6951 w 10000"/>
              <a:gd name="connsiteY29" fmla="*/ 7030 h 7402"/>
              <a:gd name="connsiteX30" fmla="*/ 6097 w 10000"/>
              <a:gd name="connsiteY30" fmla="*/ 7402 h 7402"/>
              <a:gd name="connsiteX31" fmla="*/ 5244 w 10000"/>
              <a:gd name="connsiteY31" fmla="*/ 7402 h 7402"/>
              <a:gd name="connsiteX32" fmla="*/ 4221 w 10000"/>
              <a:gd name="connsiteY32" fmla="*/ 7402 h 7402"/>
              <a:gd name="connsiteX33" fmla="*/ 3390 w 10000"/>
              <a:gd name="connsiteY33" fmla="*/ 7402 h 7402"/>
              <a:gd name="connsiteX34" fmla="*/ 2537 w 10000"/>
              <a:gd name="connsiteY34" fmla="*/ 7030 h 7402"/>
              <a:gd name="connsiteX35" fmla="*/ 1854 w 10000"/>
              <a:gd name="connsiteY35" fmla="*/ 7030 h 7402"/>
              <a:gd name="connsiteX36" fmla="*/ 1344 w 10000"/>
              <a:gd name="connsiteY36" fmla="*/ 6662 h 7402"/>
              <a:gd name="connsiteX37" fmla="*/ 832 w 10000"/>
              <a:gd name="connsiteY37" fmla="*/ 5909 h 7402"/>
              <a:gd name="connsiteX38" fmla="*/ 319 w 10000"/>
              <a:gd name="connsiteY38" fmla="*/ 5541 h 7402"/>
              <a:gd name="connsiteX39" fmla="*/ 0 w 10000"/>
              <a:gd name="connsiteY39" fmla="*/ 4798 h 7402"/>
              <a:gd name="connsiteX0" fmla="*/ 832 w 10000"/>
              <a:gd name="connsiteY0" fmla="*/ 2019 h 8494"/>
              <a:gd name="connsiteX1" fmla="*/ 1003 w 10000"/>
              <a:gd name="connsiteY1" fmla="*/ 2955 h 8494"/>
              <a:gd name="connsiteX2" fmla="*/ 1344 w 10000"/>
              <a:gd name="connsiteY2" fmla="*/ 3463 h 8494"/>
              <a:gd name="connsiteX3" fmla="*/ 1684 w 10000"/>
              <a:gd name="connsiteY3" fmla="*/ 3967 h 8494"/>
              <a:gd name="connsiteX4" fmla="*/ 2196 w 10000"/>
              <a:gd name="connsiteY4" fmla="*/ 4464 h 8494"/>
              <a:gd name="connsiteX5" fmla="*/ 2877 w 10000"/>
              <a:gd name="connsiteY5" fmla="*/ 4976 h 8494"/>
              <a:gd name="connsiteX6" fmla="*/ 3561 w 10000"/>
              <a:gd name="connsiteY6" fmla="*/ 4976 h 8494"/>
              <a:gd name="connsiteX7" fmla="*/ 4221 w 10000"/>
              <a:gd name="connsiteY7" fmla="*/ 4976 h 8494"/>
              <a:gd name="connsiteX8" fmla="*/ 4903 w 10000"/>
              <a:gd name="connsiteY8" fmla="*/ 4976 h 8494"/>
              <a:gd name="connsiteX9" fmla="*/ 5417 w 10000"/>
              <a:gd name="connsiteY9" fmla="*/ 4976 h 8494"/>
              <a:gd name="connsiteX10" fmla="*/ 5928 w 10000"/>
              <a:gd name="connsiteY10" fmla="*/ 4464 h 8494"/>
              <a:gd name="connsiteX11" fmla="*/ 6782 w 10000"/>
              <a:gd name="connsiteY11" fmla="*/ 3967 h 8494"/>
              <a:gd name="connsiteX12" fmla="*/ 7462 w 10000"/>
              <a:gd name="connsiteY12" fmla="*/ 3463 h 8494"/>
              <a:gd name="connsiteX13" fmla="*/ 7634 w 10000"/>
              <a:gd name="connsiteY13" fmla="*/ 2955 h 8494"/>
              <a:gd name="connsiteX14" fmla="*/ 7804 w 10000"/>
              <a:gd name="connsiteY14" fmla="*/ 2520 h 8494"/>
              <a:gd name="connsiteX15" fmla="*/ 7973 w 10000"/>
              <a:gd name="connsiteY15" fmla="*/ 2019 h 8494"/>
              <a:gd name="connsiteX16" fmla="*/ 8146 w 10000"/>
              <a:gd name="connsiteY16" fmla="*/ 1509 h 8494"/>
              <a:gd name="connsiteX17" fmla="*/ 9488 w 10000"/>
              <a:gd name="connsiteY17" fmla="*/ 0 h 8494"/>
              <a:gd name="connsiteX18" fmla="*/ 9658 w 10000"/>
              <a:gd name="connsiteY18" fmla="*/ 1509 h 8494"/>
              <a:gd name="connsiteX19" fmla="*/ 9828 w 10000"/>
              <a:gd name="connsiteY19" fmla="*/ 2520 h 8494"/>
              <a:gd name="connsiteX20" fmla="*/ 10000 w 10000"/>
              <a:gd name="connsiteY20" fmla="*/ 3463 h 8494"/>
              <a:gd name="connsiteX21" fmla="*/ 10000 w 10000"/>
              <a:gd name="connsiteY21" fmla="*/ 4464 h 8494"/>
              <a:gd name="connsiteX22" fmla="*/ 9828 w 10000"/>
              <a:gd name="connsiteY22" fmla="*/ 5485 h 8494"/>
              <a:gd name="connsiteX23" fmla="*/ 9488 w 10000"/>
              <a:gd name="connsiteY23" fmla="*/ 5980 h 8494"/>
              <a:gd name="connsiteX24" fmla="*/ 9147 w 10000"/>
              <a:gd name="connsiteY24" fmla="*/ 6477 h 8494"/>
              <a:gd name="connsiteX25" fmla="*/ 8635 w 10000"/>
              <a:gd name="connsiteY25" fmla="*/ 6989 h 8494"/>
              <a:gd name="connsiteX26" fmla="*/ 8146 w 10000"/>
              <a:gd name="connsiteY26" fmla="*/ 7494 h 8494"/>
              <a:gd name="connsiteX27" fmla="*/ 7634 w 10000"/>
              <a:gd name="connsiteY27" fmla="*/ 7991 h 8494"/>
              <a:gd name="connsiteX28" fmla="*/ 6951 w 10000"/>
              <a:gd name="connsiteY28" fmla="*/ 7991 h 8494"/>
              <a:gd name="connsiteX29" fmla="*/ 6097 w 10000"/>
              <a:gd name="connsiteY29" fmla="*/ 8494 h 8494"/>
              <a:gd name="connsiteX30" fmla="*/ 5244 w 10000"/>
              <a:gd name="connsiteY30" fmla="*/ 8494 h 8494"/>
              <a:gd name="connsiteX31" fmla="*/ 4221 w 10000"/>
              <a:gd name="connsiteY31" fmla="*/ 8494 h 8494"/>
              <a:gd name="connsiteX32" fmla="*/ 3390 w 10000"/>
              <a:gd name="connsiteY32" fmla="*/ 8494 h 8494"/>
              <a:gd name="connsiteX33" fmla="*/ 2537 w 10000"/>
              <a:gd name="connsiteY33" fmla="*/ 7991 h 8494"/>
              <a:gd name="connsiteX34" fmla="*/ 1854 w 10000"/>
              <a:gd name="connsiteY34" fmla="*/ 7991 h 8494"/>
              <a:gd name="connsiteX35" fmla="*/ 1344 w 10000"/>
              <a:gd name="connsiteY35" fmla="*/ 7494 h 8494"/>
              <a:gd name="connsiteX36" fmla="*/ 832 w 10000"/>
              <a:gd name="connsiteY36" fmla="*/ 6477 h 8494"/>
              <a:gd name="connsiteX37" fmla="*/ 319 w 10000"/>
              <a:gd name="connsiteY37" fmla="*/ 5980 h 8494"/>
              <a:gd name="connsiteX38" fmla="*/ 0 w 10000"/>
              <a:gd name="connsiteY38" fmla="*/ 4976 h 8494"/>
              <a:gd name="connsiteX0" fmla="*/ 832 w 10000"/>
              <a:gd name="connsiteY0" fmla="*/ 798 h 8421"/>
              <a:gd name="connsiteX1" fmla="*/ 1003 w 10000"/>
              <a:gd name="connsiteY1" fmla="*/ 1900 h 8421"/>
              <a:gd name="connsiteX2" fmla="*/ 1344 w 10000"/>
              <a:gd name="connsiteY2" fmla="*/ 2498 h 8421"/>
              <a:gd name="connsiteX3" fmla="*/ 1684 w 10000"/>
              <a:gd name="connsiteY3" fmla="*/ 3091 h 8421"/>
              <a:gd name="connsiteX4" fmla="*/ 2196 w 10000"/>
              <a:gd name="connsiteY4" fmla="*/ 3676 h 8421"/>
              <a:gd name="connsiteX5" fmla="*/ 2877 w 10000"/>
              <a:gd name="connsiteY5" fmla="*/ 4279 h 8421"/>
              <a:gd name="connsiteX6" fmla="*/ 3561 w 10000"/>
              <a:gd name="connsiteY6" fmla="*/ 4279 h 8421"/>
              <a:gd name="connsiteX7" fmla="*/ 4221 w 10000"/>
              <a:gd name="connsiteY7" fmla="*/ 4279 h 8421"/>
              <a:gd name="connsiteX8" fmla="*/ 4903 w 10000"/>
              <a:gd name="connsiteY8" fmla="*/ 4279 h 8421"/>
              <a:gd name="connsiteX9" fmla="*/ 5417 w 10000"/>
              <a:gd name="connsiteY9" fmla="*/ 4279 h 8421"/>
              <a:gd name="connsiteX10" fmla="*/ 5928 w 10000"/>
              <a:gd name="connsiteY10" fmla="*/ 3676 h 8421"/>
              <a:gd name="connsiteX11" fmla="*/ 6782 w 10000"/>
              <a:gd name="connsiteY11" fmla="*/ 3091 h 8421"/>
              <a:gd name="connsiteX12" fmla="*/ 7462 w 10000"/>
              <a:gd name="connsiteY12" fmla="*/ 2498 h 8421"/>
              <a:gd name="connsiteX13" fmla="*/ 7634 w 10000"/>
              <a:gd name="connsiteY13" fmla="*/ 1900 h 8421"/>
              <a:gd name="connsiteX14" fmla="*/ 7804 w 10000"/>
              <a:gd name="connsiteY14" fmla="*/ 1388 h 8421"/>
              <a:gd name="connsiteX15" fmla="*/ 7973 w 10000"/>
              <a:gd name="connsiteY15" fmla="*/ 798 h 8421"/>
              <a:gd name="connsiteX16" fmla="*/ 8146 w 10000"/>
              <a:gd name="connsiteY16" fmla="*/ 198 h 8421"/>
              <a:gd name="connsiteX17" fmla="*/ 9658 w 10000"/>
              <a:gd name="connsiteY17" fmla="*/ 198 h 8421"/>
              <a:gd name="connsiteX18" fmla="*/ 9828 w 10000"/>
              <a:gd name="connsiteY18" fmla="*/ 1388 h 8421"/>
              <a:gd name="connsiteX19" fmla="*/ 10000 w 10000"/>
              <a:gd name="connsiteY19" fmla="*/ 2498 h 8421"/>
              <a:gd name="connsiteX20" fmla="*/ 10000 w 10000"/>
              <a:gd name="connsiteY20" fmla="*/ 3676 h 8421"/>
              <a:gd name="connsiteX21" fmla="*/ 9828 w 10000"/>
              <a:gd name="connsiteY21" fmla="*/ 4878 h 8421"/>
              <a:gd name="connsiteX22" fmla="*/ 9488 w 10000"/>
              <a:gd name="connsiteY22" fmla="*/ 5461 h 8421"/>
              <a:gd name="connsiteX23" fmla="*/ 9147 w 10000"/>
              <a:gd name="connsiteY23" fmla="*/ 6046 h 8421"/>
              <a:gd name="connsiteX24" fmla="*/ 8635 w 10000"/>
              <a:gd name="connsiteY24" fmla="*/ 6649 h 8421"/>
              <a:gd name="connsiteX25" fmla="*/ 8146 w 10000"/>
              <a:gd name="connsiteY25" fmla="*/ 7244 h 8421"/>
              <a:gd name="connsiteX26" fmla="*/ 7634 w 10000"/>
              <a:gd name="connsiteY26" fmla="*/ 7829 h 8421"/>
              <a:gd name="connsiteX27" fmla="*/ 6951 w 10000"/>
              <a:gd name="connsiteY27" fmla="*/ 7829 h 8421"/>
              <a:gd name="connsiteX28" fmla="*/ 6097 w 10000"/>
              <a:gd name="connsiteY28" fmla="*/ 8421 h 8421"/>
              <a:gd name="connsiteX29" fmla="*/ 5244 w 10000"/>
              <a:gd name="connsiteY29" fmla="*/ 8421 h 8421"/>
              <a:gd name="connsiteX30" fmla="*/ 4221 w 10000"/>
              <a:gd name="connsiteY30" fmla="*/ 8421 h 8421"/>
              <a:gd name="connsiteX31" fmla="*/ 3390 w 10000"/>
              <a:gd name="connsiteY31" fmla="*/ 8421 h 8421"/>
              <a:gd name="connsiteX32" fmla="*/ 2537 w 10000"/>
              <a:gd name="connsiteY32" fmla="*/ 7829 h 8421"/>
              <a:gd name="connsiteX33" fmla="*/ 1854 w 10000"/>
              <a:gd name="connsiteY33" fmla="*/ 7829 h 8421"/>
              <a:gd name="connsiteX34" fmla="*/ 1344 w 10000"/>
              <a:gd name="connsiteY34" fmla="*/ 7244 h 8421"/>
              <a:gd name="connsiteX35" fmla="*/ 832 w 10000"/>
              <a:gd name="connsiteY35" fmla="*/ 6046 h 8421"/>
              <a:gd name="connsiteX36" fmla="*/ 319 w 10000"/>
              <a:gd name="connsiteY36" fmla="*/ 5461 h 8421"/>
              <a:gd name="connsiteX37" fmla="*/ 0 w 10000"/>
              <a:gd name="connsiteY37" fmla="*/ 4279 h 8421"/>
              <a:gd name="connsiteX0" fmla="*/ 832 w 10000"/>
              <a:gd name="connsiteY0" fmla="*/ 713 h 9765"/>
              <a:gd name="connsiteX1" fmla="*/ 1003 w 10000"/>
              <a:gd name="connsiteY1" fmla="*/ 2021 h 9765"/>
              <a:gd name="connsiteX2" fmla="*/ 1344 w 10000"/>
              <a:gd name="connsiteY2" fmla="*/ 2731 h 9765"/>
              <a:gd name="connsiteX3" fmla="*/ 1684 w 10000"/>
              <a:gd name="connsiteY3" fmla="*/ 3436 h 9765"/>
              <a:gd name="connsiteX4" fmla="*/ 2196 w 10000"/>
              <a:gd name="connsiteY4" fmla="*/ 4130 h 9765"/>
              <a:gd name="connsiteX5" fmla="*/ 2877 w 10000"/>
              <a:gd name="connsiteY5" fmla="*/ 4846 h 9765"/>
              <a:gd name="connsiteX6" fmla="*/ 3561 w 10000"/>
              <a:gd name="connsiteY6" fmla="*/ 4846 h 9765"/>
              <a:gd name="connsiteX7" fmla="*/ 4221 w 10000"/>
              <a:gd name="connsiteY7" fmla="*/ 4846 h 9765"/>
              <a:gd name="connsiteX8" fmla="*/ 4903 w 10000"/>
              <a:gd name="connsiteY8" fmla="*/ 4846 h 9765"/>
              <a:gd name="connsiteX9" fmla="*/ 5417 w 10000"/>
              <a:gd name="connsiteY9" fmla="*/ 4846 h 9765"/>
              <a:gd name="connsiteX10" fmla="*/ 5928 w 10000"/>
              <a:gd name="connsiteY10" fmla="*/ 4130 h 9765"/>
              <a:gd name="connsiteX11" fmla="*/ 6782 w 10000"/>
              <a:gd name="connsiteY11" fmla="*/ 3436 h 9765"/>
              <a:gd name="connsiteX12" fmla="*/ 7462 w 10000"/>
              <a:gd name="connsiteY12" fmla="*/ 2731 h 9765"/>
              <a:gd name="connsiteX13" fmla="*/ 7634 w 10000"/>
              <a:gd name="connsiteY13" fmla="*/ 2021 h 9765"/>
              <a:gd name="connsiteX14" fmla="*/ 7804 w 10000"/>
              <a:gd name="connsiteY14" fmla="*/ 1413 h 9765"/>
              <a:gd name="connsiteX15" fmla="*/ 7973 w 10000"/>
              <a:gd name="connsiteY15" fmla="*/ 713 h 9765"/>
              <a:gd name="connsiteX16" fmla="*/ 8146 w 10000"/>
              <a:gd name="connsiteY16" fmla="*/ 0 h 9765"/>
              <a:gd name="connsiteX17" fmla="*/ 9828 w 10000"/>
              <a:gd name="connsiteY17" fmla="*/ 1413 h 9765"/>
              <a:gd name="connsiteX18" fmla="*/ 10000 w 10000"/>
              <a:gd name="connsiteY18" fmla="*/ 2731 h 9765"/>
              <a:gd name="connsiteX19" fmla="*/ 10000 w 10000"/>
              <a:gd name="connsiteY19" fmla="*/ 4130 h 9765"/>
              <a:gd name="connsiteX20" fmla="*/ 9828 w 10000"/>
              <a:gd name="connsiteY20" fmla="*/ 5558 h 9765"/>
              <a:gd name="connsiteX21" fmla="*/ 9488 w 10000"/>
              <a:gd name="connsiteY21" fmla="*/ 6250 h 9765"/>
              <a:gd name="connsiteX22" fmla="*/ 9147 w 10000"/>
              <a:gd name="connsiteY22" fmla="*/ 6945 h 9765"/>
              <a:gd name="connsiteX23" fmla="*/ 8635 w 10000"/>
              <a:gd name="connsiteY23" fmla="*/ 7661 h 9765"/>
              <a:gd name="connsiteX24" fmla="*/ 8146 w 10000"/>
              <a:gd name="connsiteY24" fmla="*/ 8367 h 9765"/>
              <a:gd name="connsiteX25" fmla="*/ 7634 w 10000"/>
              <a:gd name="connsiteY25" fmla="*/ 9062 h 9765"/>
              <a:gd name="connsiteX26" fmla="*/ 6951 w 10000"/>
              <a:gd name="connsiteY26" fmla="*/ 9062 h 9765"/>
              <a:gd name="connsiteX27" fmla="*/ 6097 w 10000"/>
              <a:gd name="connsiteY27" fmla="*/ 9765 h 9765"/>
              <a:gd name="connsiteX28" fmla="*/ 5244 w 10000"/>
              <a:gd name="connsiteY28" fmla="*/ 9765 h 9765"/>
              <a:gd name="connsiteX29" fmla="*/ 4221 w 10000"/>
              <a:gd name="connsiteY29" fmla="*/ 9765 h 9765"/>
              <a:gd name="connsiteX30" fmla="*/ 3390 w 10000"/>
              <a:gd name="connsiteY30" fmla="*/ 9765 h 9765"/>
              <a:gd name="connsiteX31" fmla="*/ 2537 w 10000"/>
              <a:gd name="connsiteY31" fmla="*/ 9062 h 9765"/>
              <a:gd name="connsiteX32" fmla="*/ 1854 w 10000"/>
              <a:gd name="connsiteY32" fmla="*/ 9062 h 9765"/>
              <a:gd name="connsiteX33" fmla="*/ 1344 w 10000"/>
              <a:gd name="connsiteY33" fmla="*/ 8367 h 9765"/>
              <a:gd name="connsiteX34" fmla="*/ 832 w 10000"/>
              <a:gd name="connsiteY34" fmla="*/ 6945 h 9765"/>
              <a:gd name="connsiteX35" fmla="*/ 319 w 10000"/>
              <a:gd name="connsiteY35" fmla="*/ 6250 h 9765"/>
              <a:gd name="connsiteX36" fmla="*/ 0 w 10000"/>
              <a:gd name="connsiteY36" fmla="*/ 4846 h 9765"/>
              <a:gd name="connsiteX0" fmla="*/ 832 w 10000"/>
              <a:gd name="connsiteY0" fmla="*/ 0 h 9270"/>
              <a:gd name="connsiteX1" fmla="*/ 1003 w 10000"/>
              <a:gd name="connsiteY1" fmla="*/ 1340 h 9270"/>
              <a:gd name="connsiteX2" fmla="*/ 1344 w 10000"/>
              <a:gd name="connsiteY2" fmla="*/ 2067 h 9270"/>
              <a:gd name="connsiteX3" fmla="*/ 1684 w 10000"/>
              <a:gd name="connsiteY3" fmla="*/ 2789 h 9270"/>
              <a:gd name="connsiteX4" fmla="*/ 2196 w 10000"/>
              <a:gd name="connsiteY4" fmla="*/ 3499 h 9270"/>
              <a:gd name="connsiteX5" fmla="*/ 2877 w 10000"/>
              <a:gd name="connsiteY5" fmla="*/ 4233 h 9270"/>
              <a:gd name="connsiteX6" fmla="*/ 3561 w 10000"/>
              <a:gd name="connsiteY6" fmla="*/ 4233 h 9270"/>
              <a:gd name="connsiteX7" fmla="*/ 4221 w 10000"/>
              <a:gd name="connsiteY7" fmla="*/ 4233 h 9270"/>
              <a:gd name="connsiteX8" fmla="*/ 4903 w 10000"/>
              <a:gd name="connsiteY8" fmla="*/ 4233 h 9270"/>
              <a:gd name="connsiteX9" fmla="*/ 5417 w 10000"/>
              <a:gd name="connsiteY9" fmla="*/ 4233 h 9270"/>
              <a:gd name="connsiteX10" fmla="*/ 5928 w 10000"/>
              <a:gd name="connsiteY10" fmla="*/ 3499 h 9270"/>
              <a:gd name="connsiteX11" fmla="*/ 6782 w 10000"/>
              <a:gd name="connsiteY11" fmla="*/ 2789 h 9270"/>
              <a:gd name="connsiteX12" fmla="*/ 7462 w 10000"/>
              <a:gd name="connsiteY12" fmla="*/ 2067 h 9270"/>
              <a:gd name="connsiteX13" fmla="*/ 7634 w 10000"/>
              <a:gd name="connsiteY13" fmla="*/ 1340 h 9270"/>
              <a:gd name="connsiteX14" fmla="*/ 7804 w 10000"/>
              <a:gd name="connsiteY14" fmla="*/ 717 h 9270"/>
              <a:gd name="connsiteX15" fmla="*/ 7973 w 10000"/>
              <a:gd name="connsiteY15" fmla="*/ 0 h 9270"/>
              <a:gd name="connsiteX16" fmla="*/ 9828 w 10000"/>
              <a:gd name="connsiteY16" fmla="*/ 717 h 9270"/>
              <a:gd name="connsiteX17" fmla="*/ 10000 w 10000"/>
              <a:gd name="connsiteY17" fmla="*/ 2067 h 9270"/>
              <a:gd name="connsiteX18" fmla="*/ 10000 w 10000"/>
              <a:gd name="connsiteY18" fmla="*/ 3499 h 9270"/>
              <a:gd name="connsiteX19" fmla="*/ 9828 w 10000"/>
              <a:gd name="connsiteY19" fmla="*/ 4962 h 9270"/>
              <a:gd name="connsiteX20" fmla="*/ 9488 w 10000"/>
              <a:gd name="connsiteY20" fmla="*/ 5670 h 9270"/>
              <a:gd name="connsiteX21" fmla="*/ 9147 w 10000"/>
              <a:gd name="connsiteY21" fmla="*/ 6382 h 9270"/>
              <a:gd name="connsiteX22" fmla="*/ 8635 w 10000"/>
              <a:gd name="connsiteY22" fmla="*/ 7115 h 9270"/>
              <a:gd name="connsiteX23" fmla="*/ 8146 w 10000"/>
              <a:gd name="connsiteY23" fmla="*/ 7838 h 9270"/>
              <a:gd name="connsiteX24" fmla="*/ 7634 w 10000"/>
              <a:gd name="connsiteY24" fmla="*/ 8550 h 9270"/>
              <a:gd name="connsiteX25" fmla="*/ 6951 w 10000"/>
              <a:gd name="connsiteY25" fmla="*/ 8550 h 9270"/>
              <a:gd name="connsiteX26" fmla="*/ 6097 w 10000"/>
              <a:gd name="connsiteY26" fmla="*/ 9270 h 9270"/>
              <a:gd name="connsiteX27" fmla="*/ 5244 w 10000"/>
              <a:gd name="connsiteY27" fmla="*/ 9270 h 9270"/>
              <a:gd name="connsiteX28" fmla="*/ 4221 w 10000"/>
              <a:gd name="connsiteY28" fmla="*/ 9270 h 9270"/>
              <a:gd name="connsiteX29" fmla="*/ 3390 w 10000"/>
              <a:gd name="connsiteY29" fmla="*/ 9270 h 9270"/>
              <a:gd name="connsiteX30" fmla="*/ 2537 w 10000"/>
              <a:gd name="connsiteY30" fmla="*/ 8550 h 9270"/>
              <a:gd name="connsiteX31" fmla="*/ 1854 w 10000"/>
              <a:gd name="connsiteY31" fmla="*/ 8550 h 9270"/>
              <a:gd name="connsiteX32" fmla="*/ 1344 w 10000"/>
              <a:gd name="connsiteY32" fmla="*/ 7838 h 9270"/>
              <a:gd name="connsiteX33" fmla="*/ 832 w 10000"/>
              <a:gd name="connsiteY33" fmla="*/ 6382 h 9270"/>
              <a:gd name="connsiteX34" fmla="*/ 319 w 10000"/>
              <a:gd name="connsiteY34" fmla="*/ 5670 h 9270"/>
              <a:gd name="connsiteX35" fmla="*/ 0 w 10000"/>
              <a:gd name="connsiteY35" fmla="*/ 4233 h 92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000" h="9270">
                <a:moveTo>
                  <a:pt x="832" y="0"/>
                </a:moveTo>
                <a:cubicBezTo>
                  <a:pt x="888" y="446"/>
                  <a:pt x="946" y="898"/>
                  <a:pt x="1003" y="1340"/>
                </a:cubicBezTo>
                <a:lnTo>
                  <a:pt x="1344" y="2067"/>
                </a:lnTo>
                <a:lnTo>
                  <a:pt x="1684" y="2789"/>
                </a:lnTo>
                <a:lnTo>
                  <a:pt x="2196" y="3499"/>
                </a:lnTo>
                <a:lnTo>
                  <a:pt x="2877" y="4233"/>
                </a:lnTo>
                <a:lnTo>
                  <a:pt x="3561" y="4233"/>
                </a:lnTo>
                <a:lnTo>
                  <a:pt x="4221" y="4233"/>
                </a:lnTo>
                <a:lnTo>
                  <a:pt x="4903" y="4233"/>
                </a:lnTo>
                <a:lnTo>
                  <a:pt x="5417" y="4233"/>
                </a:lnTo>
                <a:lnTo>
                  <a:pt x="5928" y="3499"/>
                </a:lnTo>
                <a:lnTo>
                  <a:pt x="6782" y="2789"/>
                </a:lnTo>
                <a:lnTo>
                  <a:pt x="7462" y="2067"/>
                </a:lnTo>
                <a:cubicBezTo>
                  <a:pt x="7520" y="1832"/>
                  <a:pt x="7576" y="1582"/>
                  <a:pt x="7634" y="1340"/>
                </a:cubicBezTo>
                <a:cubicBezTo>
                  <a:pt x="7691" y="1131"/>
                  <a:pt x="7748" y="936"/>
                  <a:pt x="7804" y="717"/>
                </a:cubicBezTo>
                <a:cubicBezTo>
                  <a:pt x="7861" y="490"/>
                  <a:pt x="7917" y="229"/>
                  <a:pt x="7973" y="0"/>
                </a:cubicBezTo>
                <a:cubicBezTo>
                  <a:pt x="8310" y="0"/>
                  <a:pt x="9490" y="373"/>
                  <a:pt x="9828" y="717"/>
                </a:cubicBezTo>
                <a:cubicBezTo>
                  <a:pt x="9886" y="1174"/>
                  <a:pt x="9942" y="1624"/>
                  <a:pt x="10000" y="2067"/>
                </a:cubicBezTo>
                <a:lnTo>
                  <a:pt x="10000" y="3499"/>
                </a:lnTo>
                <a:cubicBezTo>
                  <a:pt x="9943" y="4005"/>
                  <a:pt x="9885" y="4465"/>
                  <a:pt x="9828" y="4962"/>
                </a:cubicBezTo>
                <a:lnTo>
                  <a:pt x="9488" y="5670"/>
                </a:lnTo>
                <a:lnTo>
                  <a:pt x="9147" y="6382"/>
                </a:lnTo>
                <a:lnTo>
                  <a:pt x="8635" y="7115"/>
                </a:lnTo>
                <a:lnTo>
                  <a:pt x="8146" y="7838"/>
                </a:lnTo>
                <a:lnTo>
                  <a:pt x="7634" y="8550"/>
                </a:lnTo>
                <a:lnTo>
                  <a:pt x="6951" y="8550"/>
                </a:lnTo>
                <a:lnTo>
                  <a:pt x="6097" y="9270"/>
                </a:lnTo>
                <a:lnTo>
                  <a:pt x="5244" y="9270"/>
                </a:lnTo>
                <a:lnTo>
                  <a:pt x="4221" y="9270"/>
                </a:lnTo>
                <a:lnTo>
                  <a:pt x="3390" y="9270"/>
                </a:lnTo>
                <a:lnTo>
                  <a:pt x="2537" y="8550"/>
                </a:lnTo>
                <a:lnTo>
                  <a:pt x="1854" y="8550"/>
                </a:lnTo>
                <a:lnTo>
                  <a:pt x="1344" y="7838"/>
                </a:lnTo>
                <a:lnTo>
                  <a:pt x="832" y="6382"/>
                </a:lnTo>
                <a:lnTo>
                  <a:pt x="319" y="5670"/>
                </a:lnTo>
                <a:cubicBezTo>
                  <a:pt x="213" y="5191"/>
                  <a:pt x="106" y="4713"/>
                  <a:pt x="0" y="4233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46" name="Freeform 46"/>
          <p:cNvSpPr>
            <a:spLocks/>
          </p:cNvSpPr>
          <p:nvPr/>
        </p:nvSpPr>
        <p:spPr bwMode="auto">
          <a:xfrm>
            <a:off x="8391525" y="3738563"/>
            <a:ext cx="150813" cy="290512"/>
          </a:xfrm>
          <a:custGeom>
            <a:avLst/>
            <a:gdLst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152 w 10000"/>
              <a:gd name="connsiteY97" fmla="*/ 0 h 10000"/>
              <a:gd name="connsiteX98" fmla="*/ 152 w 10000"/>
              <a:gd name="connsiteY98" fmla="*/ 0 h 10000"/>
              <a:gd name="connsiteX99" fmla="*/ 457 w 10000"/>
              <a:gd name="connsiteY99" fmla="*/ 0 h 10000"/>
              <a:gd name="connsiteX100" fmla="*/ 762 w 10000"/>
              <a:gd name="connsiteY100" fmla="*/ 0 h 10000"/>
              <a:gd name="connsiteX101" fmla="*/ 1067 w 10000"/>
              <a:gd name="connsiteY101" fmla="*/ 106 h 10000"/>
              <a:gd name="connsiteX102" fmla="*/ 1352 w 10000"/>
              <a:gd name="connsiteY102" fmla="*/ 212 h 10000"/>
              <a:gd name="connsiteX103" fmla="*/ 1657 w 10000"/>
              <a:gd name="connsiteY103" fmla="*/ 317 h 10000"/>
              <a:gd name="connsiteX104" fmla="*/ 1810 w 10000"/>
              <a:gd name="connsiteY104" fmla="*/ 423 h 10000"/>
              <a:gd name="connsiteX105" fmla="*/ 1962 w 10000"/>
              <a:gd name="connsiteY105" fmla="*/ 423 h 10000"/>
              <a:gd name="connsiteX106" fmla="*/ 1962 w 10000"/>
              <a:gd name="connsiteY106" fmla="*/ 635 h 10000"/>
              <a:gd name="connsiteX107" fmla="*/ 1810 w 10000"/>
              <a:gd name="connsiteY107" fmla="*/ 847 h 10000"/>
              <a:gd name="connsiteX108" fmla="*/ 1810 w 10000"/>
              <a:gd name="connsiteY108" fmla="*/ 952 h 10000"/>
              <a:gd name="connsiteX109" fmla="*/ 1810 w 10000"/>
              <a:gd name="connsiteY109" fmla="*/ 1164 h 10000"/>
              <a:gd name="connsiteX110" fmla="*/ 1657 w 10000"/>
              <a:gd name="connsiteY110" fmla="*/ 1362 h 10000"/>
              <a:gd name="connsiteX111" fmla="*/ 1657 w 10000"/>
              <a:gd name="connsiteY111" fmla="*/ 1574 h 10000"/>
              <a:gd name="connsiteX112" fmla="*/ 1657 w 10000"/>
              <a:gd name="connsiteY112" fmla="*/ 1892 h 10000"/>
              <a:gd name="connsiteX113" fmla="*/ 1657 w 10000"/>
              <a:gd name="connsiteY113" fmla="*/ 2315 h 10000"/>
              <a:gd name="connsiteX114" fmla="*/ 1505 w 10000"/>
              <a:gd name="connsiteY114" fmla="*/ 2844 h 10000"/>
              <a:gd name="connsiteX115" fmla="*/ 1505 w 10000"/>
              <a:gd name="connsiteY115" fmla="*/ 3373 h 10000"/>
              <a:gd name="connsiteX116" fmla="*/ 1505 w 10000"/>
              <a:gd name="connsiteY116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152 w 10000"/>
              <a:gd name="connsiteY97" fmla="*/ 0 h 10000"/>
              <a:gd name="connsiteX98" fmla="*/ 457 w 10000"/>
              <a:gd name="connsiteY98" fmla="*/ 0 h 10000"/>
              <a:gd name="connsiteX99" fmla="*/ 762 w 10000"/>
              <a:gd name="connsiteY99" fmla="*/ 0 h 10000"/>
              <a:gd name="connsiteX100" fmla="*/ 1067 w 10000"/>
              <a:gd name="connsiteY100" fmla="*/ 106 h 10000"/>
              <a:gd name="connsiteX101" fmla="*/ 1352 w 10000"/>
              <a:gd name="connsiteY101" fmla="*/ 212 h 10000"/>
              <a:gd name="connsiteX102" fmla="*/ 1657 w 10000"/>
              <a:gd name="connsiteY102" fmla="*/ 317 h 10000"/>
              <a:gd name="connsiteX103" fmla="*/ 1810 w 10000"/>
              <a:gd name="connsiteY103" fmla="*/ 423 h 10000"/>
              <a:gd name="connsiteX104" fmla="*/ 1962 w 10000"/>
              <a:gd name="connsiteY104" fmla="*/ 423 h 10000"/>
              <a:gd name="connsiteX105" fmla="*/ 1962 w 10000"/>
              <a:gd name="connsiteY105" fmla="*/ 635 h 10000"/>
              <a:gd name="connsiteX106" fmla="*/ 1810 w 10000"/>
              <a:gd name="connsiteY106" fmla="*/ 847 h 10000"/>
              <a:gd name="connsiteX107" fmla="*/ 1810 w 10000"/>
              <a:gd name="connsiteY107" fmla="*/ 952 h 10000"/>
              <a:gd name="connsiteX108" fmla="*/ 1810 w 10000"/>
              <a:gd name="connsiteY108" fmla="*/ 1164 h 10000"/>
              <a:gd name="connsiteX109" fmla="*/ 1657 w 10000"/>
              <a:gd name="connsiteY109" fmla="*/ 1362 h 10000"/>
              <a:gd name="connsiteX110" fmla="*/ 1657 w 10000"/>
              <a:gd name="connsiteY110" fmla="*/ 1574 h 10000"/>
              <a:gd name="connsiteX111" fmla="*/ 1657 w 10000"/>
              <a:gd name="connsiteY111" fmla="*/ 1892 h 10000"/>
              <a:gd name="connsiteX112" fmla="*/ 1657 w 10000"/>
              <a:gd name="connsiteY112" fmla="*/ 2315 h 10000"/>
              <a:gd name="connsiteX113" fmla="*/ 1505 w 10000"/>
              <a:gd name="connsiteY113" fmla="*/ 2844 h 10000"/>
              <a:gd name="connsiteX114" fmla="*/ 1505 w 10000"/>
              <a:gd name="connsiteY114" fmla="*/ 3373 h 10000"/>
              <a:gd name="connsiteX115" fmla="*/ 1505 w 10000"/>
              <a:gd name="connsiteY115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0 w 10000"/>
              <a:gd name="connsiteY96" fmla="*/ 212 h 10000"/>
              <a:gd name="connsiteX97" fmla="*/ 457 w 10000"/>
              <a:gd name="connsiteY97" fmla="*/ 0 h 10000"/>
              <a:gd name="connsiteX98" fmla="*/ 762 w 10000"/>
              <a:gd name="connsiteY98" fmla="*/ 0 h 10000"/>
              <a:gd name="connsiteX99" fmla="*/ 1067 w 10000"/>
              <a:gd name="connsiteY99" fmla="*/ 106 h 10000"/>
              <a:gd name="connsiteX100" fmla="*/ 1352 w 10000"/>
              <a:gd name="connsiteY100" fmla="*/ 212 h 10000"/>
              <a:gd name="connsiteX101" fmla="*/ 1657 w 10000"/>
              <a:gd name="connsiteY101" fmla="*/ 317 h 10000"/>
              <a:gd name="connsiteX102" fmla="*/ 1810 w 10000"/>
              <a:gd name="connsiteY102" fmla="*/ 423 h 10000"/>
              <a:gd name="connsiteX103" fmla="*/ 1962 w 10000"/>
              <a:gd name="connsiteY103" fmla="*/ 423 h 10000"/>
              <a:gd name="connsiteX104" fmla="*/ 1962 w 10000"/>
              <a:gd name="connsiteY104" fmla="*/ 635 h 10000"/>
              <a:gd name="connsiteX105" fmla="*/ 1810 w 10000"/>
              <a:gd name="connsiteY105" fmla="*/ 847 h 10000"/>
              <a:gd name="connsiteX106" fmla="*/ 1810 w 10000"/>
              <a:gd name="connsiteY106" fmla="*/ 952 h 10000"/>
              <a:gd name="connsiteX107" fmla="*/ 1810 w 10000"/>
              <a:gd name="connsiteY107" fmla="*/ 1164 h 10000"/>
              <a:gd name="connsiteX108" fmla="*/ 1657 w 10000"/>
              <a:gd name="connsiteY108" fmla="*/ 1362 h 10000"/>
              <a:gd name="connsiteX109" fmla="*/ 1657 w 10000"/>
              <a:gd name="connsiteY109" fmla="*/ 1574 h 10000"/>
              <a:gd name="connsiteX110" fmla="*/ 1657 w 10000"/>
              <a:gd name="connsiteY110" fmla="*/ 1892 h 10000"/>
              <a:gd name="connsiteX111" fmla="*/ 1657 w 10000"/>
              <a:gd name="connsiteY111" fmla="*/ 2315 h 10000"/>
              <a:gd name="connsiteX112" fmla="*/ 1505 w 10000"/>
              <a:gd name="connsiteY112" fmla="*/ 2844 h 10000"/>
              <a:gd name="connsiteX113" fmla="*/ 1505 w 10000"/>
              <a:gd name="connsiteY113" fmla="*/ 3373 h 10000"/>
              <a:gd name="connsiteX114" fmla="*/ 1505 w 10000"/>
              <a:gd name="connsiteY114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238 w 10000"/>
              <a:gd name="connsiteY42" fmla="*/ 6839 h 10000"/>
              <a:gd name="connsiteX43" fmla="*/ 9390 w 10000"/>
              <a:gd name="connsiteY43" fmla="*/ 6944 h 10000"/>
              <a:gd name="connsiteX44" fmla="*/ 9390 w 10000"/>
              <a:gd name="connsiteY44" fmla="*/ 7156 h 10000"/>
              <a:gd name="connsiteX45" fmla="*/ 9390 w 10000"/>
              <a:gd name="connsiteY45" fmla="*/ 7262 h 10000"/>
              <a:gd name="connsiteX46" fmla="*/ 9390 w 10000"/>
              <a:gd name="connsiteY46" fmla="*/ 7474 h 10000"/>
              <a:gd name="connsiteX47" fmla="*/ 9543 w 10000"/>
              <a:gd name="connsiteY47" fmla="*/ 7897 h 10000"/>
              <a:gd name="connsiteX48" fmla="*/ 9543 w 10000"/>
              <a:gd name="connsiteY48" fmla="*/ 8214 h 10000"/>
              <a:gd name="connsiteX49" fmla="*/ 9695 w 10000"/>
              <a:gd name="connsiteY49" fmla="*/ 8532 h 10000"/>
              <a:gd name="connsiteX50" fmla="*/ 9848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8 w 10000"/>
              <a:gd name="connsiteY53" fmla="*/ 9365 h 10000"/>
              <a:gd name="connsiteX54" fmla="*/ 9543 w 10000"/>
              <a:gd name="connsiteY54" fmla="*/ 9471 h 10000"/>
              <a:gd name="connsiteX55" fmla="*/ 9238 w 10000"/>
              <a:gd name="connsiteY55" fmla="*/ 9577 h 10000"/>
              <a:gd name="connsiteX56" fmla="*/ 8781 w 10000"/>
              <a:gd name="connsiteY56" fmla="*/ 9683 h 10000"/>
              <a:gd name="connsiteX57" fmla="*/ 8343 w 10000"/>
              <a:gd name="connsiteY57" fmla="*/ 9788 h 10000"/>
              <a:gd name="connsiteX58" fmla="*/ 7886 w 10000"/>
              <a:gd name="connsiteY58" fmla="*/ 9894 h 10000"/>
              <a:gd name="connsiteX59" fmla="*/ 7276 w 10000"/>
              <a:gd name="connsiteY59" fmla="*/ 9894 h 10000"/>
              <a:gd name="connsiteX60" fmla="*/ 6514 w 10000"/>
              <a:gd name="connsiteY60" fmla="*/ 10000 h 10000"/>
              <a:gd name="connsiteX61" fmla="*/ 5752 w 10000"/>
              <a:gd name="connsiteY61" fmla="*/ 10000 h 10000"/>
              <a:gd name="connsiteX62" fmla="*/ 4838 w 10000"/>
              <a:gd name="connsiteY62" fmla="*/ 10000 h 10000"/>
              <a:gd name="connsiteX63" fmla="*/ 4095 w 10000"/>
              <a:gd name="connsiteY63" fmla="*/ 10000 h 10000"/>
              <a:gd name="connsiteX64" fmla="*/ 3333 w 10000"/>
              <a:gd name="connsiteY64" fmla="*/ 9894 h 10000"/>
              <a:gd name="connsiteX65" fmla="*/ 2724 w 10000"/>
              <a:gd name="connsiteY65" fmla="*/ 9894 h 10000"/>
              <a:gd name="connsiteX66" fmla="*/ 2267 w 10000"/>
              <a:gd name="connsiteY66" fmla="*/ 9788 h 10000"/>
              <a:gd name="connsiteX67" fmla="*/ 1810 w 10000"/>
              <a:gd name="connsiteY67" fmla="*/ 9577 h 10000"/>
              <a:gd name="connsiteX68" fmla="*/ 1352 w 10000"/>
              <a:gd name="connsiteY68" fmla="*/ 9471 h 10000"/>
              <a:gd name="connsiteX69" fmla="*/ 1067 w 10000"/>
              <a:gd name="connsiteY69" fmla="*/ 9259 h 10000"/>
              <a:gd name="connsiteX70" fmla="*/ 914 w 10000"/>
              <a:gd name="connsiteY70" fmla="*/ 8942 h 10000"/>
              <a:gd name="connsiteX71" fmla="*/ 762 w 10000"/>
              <a:gd name="connsiteY71" fmla="*/ 8638 h 10000"/>
              <a:gd name="connsiteX72" fmla="*/ 610 w 10000"/>
              <a:gd name="connsiteY72" fmla="*/ 8214 h 10000"/>
              <a:gd name="connsiteX73" fmla="*/ 610 w 10000"/>
              <a:gd name="connsiteY73" fmla="*/ 7791 h 10000"/>
              <a:gd name="connsiteX74" fmla="*/ 610 w 10000"/>
              <a:gd name="connsiteY74" fmla="*/ 7262 h 10000"/>
              <a:gd name="connsiteX75" fmla="*/ 610 w 10000"/>
              <a:gd name="connsiteY75" fmla="*/ 6627 h 10000"/>
              <a:gd name="connsiteX76" fmla="*/ 610 w 10000"/>
              <a:gd name="connsiteY76" fmla="*/ 5899 h 10000"/>
              <a:gd name="connsiteX77" fmla="*/ 610 w 10000"/>
              <a:gd name="connsiteY77" fmla="*/ 5476 h 10000"/>
              <a:gd name="connsiteX78" fmla="*/ 610 w 10000"/>
              <a:gd name="connsiteY78" fmla="*/ 5053 h 10000"/>
              <a:gd name="connsiteX79" fmla="*/ 610 w 10000"/>
              <a:gd name="connsiteY79" fmla="*/ 4630 h 10000"/>
              <a:gd name="connsiteX80" fmla="*/ 610 w 10000"/>
              <a:gd name="connsiteY80" fmla="*/ 4206 h 10000"/>
              <a:gd name="connsiteX81" fmla="*/ 610 w 10000"/>
              <a:gd name="connsiteY81" fmla="*/ 3690 h 10000"/>
              <a:gd name="connsiteX82" fmla="*/ 610 w 10000"/>
              <a:gd name="connsiteY82" fmla="*/ 3267 h 10000"/>
              <a:gd name="connsiteX83" fmla="*/ 610 w 10000"/>
              <a:gd name="connsiteY83" fmla="*/ 2950 h 10000"/>
              <a:gd name="connsiteX84" fmla="*/ 610 w 10000"/>
              <a:gd name="connsiteY84" fmla="*/ 2526 h 10000"/>
              <a:gd name="connsiteX85" fmla="*/ 610 w 10000"/>
              <a:gd name="connsiteY85" fmla="*/ 2209 h 10000"/>
              <a:gd name="connsiteX86" fmla="*/ 457 w 10000"/>
              <a:gd name="connsiteY86" fmla="*/ 1892 h 10000"/>
              <a:gd name="connsiteX87" fmla="*/ 457 w 10000"/>
              <a:gd name="connsiteY87" fmla="*/ 1680 h 10000"/>
              <a:gd name="connsiteX88" fmla="*/ 457 w 10000"/>
              <a:gd name="connsiteY88" fmla="*/ 1362 h 10000"/>
              <a:gd name="connsiteX89" fmla="*/ 457 w 10000"/>
              <a:gd name="connsiteY89" fmla="*/ 1164 h 10000"/>
              <a:gd name="connsiteX90" fmla="*/ 457 w 10000"/>
              <a:gd name="connsiteY90" fmla="*/ 1058 h 10000"/>
              <a:gd name="connsiteX91" fmla="*/ 457 w 10000"/>
              <a:gd name="connsiteY91" fmla="*/ 847 h 10000"/>
              <a:gd name="connsiteX92" fmla="*/ 305 w 10000"/>
              <a:gd name="connsiteY92" fmla="*/ 741 h 10000"/>
              <a:gd name="connsiteX93" fmla="*/ 305 w 10000"/>
              <a:gd name="connsiteY93" fmla="*/ 529 h 10000"/>
              <a:gd name="connsiteX94" fmla="*/ 152 w 10000"/>
              <a:gd name="connsiteY94" fmla="*/ 423 h 10000"/>
              <a:gd name="connsiteX95" fmla="*/ 0 w 10000"/>
              <a:gd name="connsiteY95" fmla="*/ 317 h 10000"/>
              <a:gd name="connsiteX96" fmla="*/ 457 w 10000"/>
              <a:gd name="connsiteY96" fmla="*/ 0 h 10000"/>
              <a:gd name="connsiteX97" fmla="*/ 762 w 10000"/>
              <a:gd name="connsiteY97" fmla="*/ 0 h 10000"/>
              <a:gd name="connsiteX98" fmla="*/ 1067 w 10000"/>
              <a:gd name="connsiteY98" fmla="*/ 106 h 10000"/>
              <a:gd name="connsiteX99" fmla="*/ 1352 w 10000"/>
              <a:gd name="connsiteY99" fmla="*/ 212 h 10000"/>
              <a:gd name="connsiteX100" fmla="*/ 1657 w 10000"/>
              <a:gd name="connsiteY100" fmla="*/ 317 h 10000"/>
              <a:gd name="connsiteX101" fmla="*/ 1810 w 10000"/>
              <a:gd name="connsiteY101" fmla="*/ 423 h 10000"/>
              <a:gd name="connsiteX102" fmla="*/ 1962 w 10000"/>
              <a:gd name="connsiteY102" fmla="*/ 423 h 10000"/>
              <a:gd name="connsiteX103" fmla="*/ 1962 w 10000"/>
              <a:gd name="connsiteY103" fmla="*/ 635 h 10000"/>
              <a:gd name="connsiteX104" fmla="*/ 1810 w 10000"/>
              <a:gd name="connsiteY104" fmla="*/ 847 h 10000"/>
              <a:gd name="connsiteX105" fmla="*/ 1810 w 10000"/>
              <a:gd name="connsiteY105" fmla="*/ 952 h 10000"/>
              <a:gd name="connsiteX106" fmla="*/ 1810 w 10000"/>
              <a:gd name="connsiteY106" fmla="*/ 1164 h 10000"/>
              <a:gd name="connsiteX107" fmla="*/ 1657 w 10000"/>
              <a:gd name="connsiteY107" fmla="*/ 1362 h 10000"/>
              <a:gd name="connsiteX108" fmla="*/ 1657 w 10000"/>
              <a:gd name="connsiteY108" fmla="*/ 1574 h 10000"/>
              <a:gd name="connsiteX109" fmla="*/ 1657 w 10000"/>
              <a:gd name="connsiteY109" fmla="*/ 1892 h 10000"/>
              <a:gd name="connsiteX110" fmla="*/ 1657 w 10000"/>
              <a:gd name="connsiteY110" fmla="*/ 2315 h 10000"/>
              <a:gd name="connsiteX111" fmla="*/ 1505 w 10000"/>
              <a:gd name="connsiteY111" fmla="*/ 2844 h 10000"/>
              <a:gd name="connsiteX112" fmla="*/ 1505 w 10000"/>
              <a:gd name="connsiteY112" fmla="*/ 3373 h 10000"/>
              <a:gd name="connsiteX113" fmla="*/ 1505 w 10000"/>
              <a:gd name="connsiteY113" fmla="*/ 3373 h 10000"/>
              <a:gd name="connsiteX0" fmla="*/ 1378 w 9873"/>
              <a:gd name="connsiteY0" fmla="*/ 3373 h 10000"/>
              <a:gd name="connsiteX1" fmla="*/ 1378 w 9873"/>
              <a:gd name="connsiteY1" fmla="*/ 3889 h 10000"/>
              <a:gd name="connsiteX2" fmla="*/ 1378 w 9873"/>
              <a:gd name="connsiteY2" fmla="*/ 4312 h 10000"/>
              <a:gd name="connsiteX3" fmla="*/ 1378 w 9873"/>
              <a:gd name="connsiteY3" fmla="*/ 4735 h 10000"/>
              <a:gd name="connsiteX4" fmla="*/ 1378 w 9873"/>
              <a:gd name="connsiteY4" fmla="*/ 5159 h 10000"/>
              <a:gd name="connsiteX5" fmla="*/ 1378 w 9873"/>
              <a:gd name="connsiteY5" fmla="*/ 5582 h 10000"/>
              <a:gd name="connsiteX6" fmla="*/ 1378 w 9873"/>
              <a:gd name="connsiteY6" fmla="*/ 5899 h 10000"/>
              <a:gd name="connsiteX7" fmla="*/ 1378 w 9873"/>
              <a:gd name="connsiteY7" fmla="*/ 6217 h 10000"/>
              <a:gd name="connsiteX8" fmla="*/ 1378 w 9873"/>
              <a:gd name="connsiteY8" fmla="*/ 6415 h 10000"/>
              <a:gd name="connsiteX9" fmla="*/ 1225 w 9873"/>
              <a:gd name="connsiteY9" fmla="*/ 6944 h 10000"/>
              <a:gd name="connsiteX10" fmla="*/ 1225 w 9873"/>
              <a:gd name="connsiteY10" fmla="*/ 7368 h 10000"/>
              <a:gd name="connsiteX11" fmla="*/ 1378 w 9873"/>
              <a:gd name="connsiteY11" fmla="*/ 7685 h 10000"/>
              <a:gd name="connsiteX12" fmla="*/ 1378 w 9873"/>
              <a:gd name="connsiteY12" fmla="*/ 8003 h 10000"/>
              <a:gd name="connsiteX13" fmla="*/ 1530 w 9873"/>
              <a:gd name="connsiteY13" fmla="*/ 8320 h 10000"/>
              <a:gd name="connsiteX14" fmla="*/ 1683 w 9873"/>
              <a:gd name="connsiteY14" fmla="*/ 8638 h 10000"/>
              <a:gd name="connsiteX15" fmla="*/ 1835 w 9873"/>
              <a:gd name="connsiteY15" fmla="*/ 8836 h 10000"/>
              <a:gd name="connsiteX16" fmla="*/ 2140 w 9873"/>
              <a:gd name="connsiteY16" fmla="*/ 8942 h 10000"/>
              <a:gd name="connsiteX17" fmla="*/ 2444 w 9873"/>
              <a:gd name="connsiteY17" fmla="*/ 9048 h 10000"/>
              <a:gd name="connsiteX18" fmla="*/ 2902 w 9873"/>
              <a:gd name="connsiteY18" fmla="*/ 9153 h 10000"/>
              <a:gd name="connsiteX19" fmla="*/ 3511 w 9873"/>
              <a:gd name="connsiteY19" fmla="*/ 9259 h 10000"/>
              <a:gd name="connsiteX20" fmla="*/ 4121 w 9873"/>
              <a:gd name="connsiteY20" fmla="*/ 9259 h 10000"/>
              <a:gd name="connsiteX21" fmla="*/ 4711 w 9873"/>
              <a:gd name="connsiteY21" fmla="*/ 9259 h 10000"/>
              <a:gd name="connsiteX22" fmla="*/ 5321 w 9873"/>
              <a:gd name="connsiteY22" fmla="*/ 9259 h 10000"/>
              <a:gd name="connsiteX23" fmla="*/ 5778 w 9873"/>
              <a:gd name="connsiteY23" fmla="*/ 9259 h 10000"/>
              <a:gd name="connsiteX24" fmla="*/ 6235 w 9873"/>
              <a:gd name="connsiteY24" fmla="*/ 9153 h 10000"/>
              <a:gd name="connsiteX25" fmla="*/ 6997 w 9873"/>
              <a:gd name="connsiteY25" fmla="*/ 9048 h 10000"/>
              <a:gd name="connsiteX26" fmla="*/ 7606 w 9873"/>
              <a:gd name="connsiteY26" fmla="*/ 8942 h 10000"/>
              <a:gd name="connsiteX27" fmla="*/ 7759 w 9873"/>
              <a:gd name="connsiteY27" fmla="*/ 8836 h 10000"/>
              <a:gd name="connsiteX28" fmla="*/ 7911 w 9873"/>
              <a:gd name="connsiteY28" fmla="*/ 8743 h 10000"/>
              <a:gd name="connsiteX29" fmla="*/ 8063 w 9873"/>
              <a:gd name="connsiteY29" fmla="*/ 8638 h 10000"/>
              <a:gd name="connsiteX30" fmla="*/ 8216 w 9873"/>
              <a:gd name="connsiteY30" fmla="*/ 8532 h 10000"/>
              <a:gd name="connsiteX31" fmla="*/ 8349 w 9873"/>
              <a:gd name="connsiteY31" fmla="*/ 8108 h 10000"/>
              <a:gd name="connsiteX32" fmla="*/ 8502 w 9873"/>
              <a:gd name="connsiteY32" fmla="*/ 7685 h 10000"/>
              <a:gd name="connsiteX33" fmla="*/ 8654 w 9873"/>
              <a:gd name="connsiteY33" fmla="*/ 7474 h 10000"/>
              <a:gd name="connsiteX34" fmla="*/ 8654 w 9873"/>
              <a:gd name="connsiteY34" fmla="*/ 7262 h 10000"/>
              <a:gd name="connsiteX35" fmla="*/ 8654 w 9873"/>
              <a:gd name="connsiteY35" fmla="*/ 7050 h 10000"/>
              <a:gd name="connsiteX36" fmla="*/ 8654 w 9873"/>
              <a:gd name="connsiteY36" fmla="*/ 6944 h 10000"/>
              <a:gd name="connsiteX37" fmla="*/ 8806 w 9873"/>
              <a:gd name="connsiteY37" fmla="*/ 6839 h 10000"/>
              <a:gd name="connsiteX38" fmla="*/ 8806 w 9873"/>
              <a:gd name="connsiteY38" fmla="*/ 6733 h 10000"/>
              <a:gd name="connsiteX39" fmla="*/ 8806 w 9873"/>
              <a:gd name="connsiteY39" fmla="*/ 6733 h 10000"/>
              <a:gd name="connsiteX40" fmla="*/ 8959 w 9873"/>
              <a:gd name="connsiteY40" fmla="*/ 6733 h 10000"/>
              <a:gd name="connsiteX41" fmla="*/ 9111 w 9873"/>
              <a:gd name="connsiteY41" fmla="*/ 6733 h 10000"/>
              <a:gd name="connsiteX42" fmla="*/ 9111 w 9873"/>
              <a:gd name="connsiteY42" fmla="*/ 6839 h 10000"/>
              <a:gd name="connsiteX43" fmla="*/ 9263 w 9873"/>
              <a:gd name="connsiteY43" fmla="*/ 6944 h 10000"/>
              <a:gd name="connsiteX44" fmla="*/ 9263 w 9873"/>
              <a:gd name="connsiteY44" fmla="*/ 7156 h 10000"/>
              <a:gd name="connsiteX45" fmla="*/ 9263 w 9873"/>
              <a:gd name="connsiteY45" fmla="*/ 7262 h 10000"/>
              <a:gd name="connsiteX46" fmla="*/ 9263 w 9873"/>
              <a:gd name="connsiteY46" fmla="*/ 7474 h 10000"/>
              <a:gd name="connsiteX47" fmla="*/ 9416 w 9873"/>
              <a:gd name="connsiteY47" fmla="*/ 7897 h 10000"/>
              <a:gd name="connsiteX48" fmla="*/ 9416 w 9873"/>
              <a:gd name="connsiteY48" fmla="*/ 8214 h 10000"/>
              <a:gd name="connsiteX49" fmla="*/ 9568 w 9873"/>
              <a:gd name="connsiteY49" fmla="*/ 8532 h 10000"/>
              <a:gd name="connsiteX50" fmla="*/ 9721 w 9873"/>
              <a:gd name="connsiteY50" fmla="*/ 8743 h 10000"/>
              <a:gd name="connsiteX51" fmla="*/ 9873 w 9873"/>
              <a:gd name="connsiteY51" fmla="*/ 8942 h 10000"/>
              <a:gd name="connsiteX52" fmla="*/ 9873 w 9873"/>
              <a:gd name="connsiteY52" fmla="*/ 9153 h 10000"/>
              <a:gd name="connsiteX53" fmla="*/ 9721 w 9873"/>
              <a:gd name="connsiteY53" fmla="*/ 9365 h 10000"/>
              <a:gd name="connsiteX54" fmla="*/ 9416 w 9873"/>
              <a:gd name="connsiteY54" fmla="*/ 9471 h 10000"/>
              <a:gd name="connsiteX55" fmla="*/ 9111 w 9873"/>
              <a:gd name="connsiteY55" fmla="*/ 9577 h 10000"/>
              <a:gd name="connsiteX56" fmla="*/ 8654 w 9873"/>
              <a:gd name="connsiteY56" fmla="*/ 9683 h 10000"/>
              <a:gd name="connsiteX57" fmla="*/ 8216 w 9873"/>
              <a:gd name="connsiteY57" fmla="*/ 9788 h 10000"/>
              <a:gd name="connsiteX58" fmla="*/ 7759 w 9873"/>
              <a:gd name="connsiteY58" fmla="*/ 9894 h 10000"/>
              <a:gd name="connsiteX59" fmla="*/ 7149 w 9873"/>
              <a:gd name="connsiteY59" fmla="*/ 9894 h 10000"/>
              <a:gd name="connsiteX60" fmla="*/ 6387 w 9873"/>
              <a:gd name="connsiteY60" fmla="*/ 10000 h 10000"/>
              <a:gd name="connsiteX61" fmla="*/ 5625 w 9873"/>
              <a:gd name="connsiteY61" fmla="*/ 10000 h 10000"/>
              <a:gd name="connsiteX62" fmla="*/ 4711 w 9873"/>
              <a:gd name="connsiteY62" fmla="*/ 10000 h 10000"/>
              <a:gd name="connsiteX63" fmla="*/ 3968 w 9873"/>
              <a:gd name="connsiteY63" fmla="*/ 10000 h 10000"/>
              <a:gd name="connsiteX64" fmla="*/ 3206 w 9873"/>
              <a:gd name="connsiteY64" fmla="*/ 9894 h 10000"/>
              <a:gd name="connsiteX65" fmla="*/ 2597 w 9873"/>
              <a:gd name="connsiteY65" fmla="*/ 9894 h 10000"/>
              <a:gd name="connsiteX66" fmla="*/ 2140 w 9873"/>
              <a:gd name="connsiteY66" fmla="*/ 9788 h 10000"/>
              <a:gd name="connsiteX67" fmla="*/ 1683 w 9873"/>
              <a:gd name="connsiteY67" fmla="*/ 9577 h 10000"/>
              <a:gd name="connsiteX68" fmla="*/ 1225 w 9873"/>
              <a:gd name="connsiteY68" fmla="*/ 9471 h 10000"/>
              <a:gd name="connsiteX69" fmla="*/ 940 w 9873"/>
              <a:gd name="connsiteY69" fmla="*/ 9259 h 10000"/>
              <a:gd name="connsiteX70" fmla="*/ 787 w 9873"/>
              <a:gd name="connsiteY70" fmla="*/ 8942 h 10000"/>
              <a:gd name="connsiteX71" fmla="*/ 635 w 9873"/>
              <a:gd name="connsiteY71" fmla="*/ 8638 h 10000"/>
              <a:gd name="connsiteX72" fmla="*/ 483 w 9873"/>
              <a:gd name="connsiteY72" fmla="*/ 8214 h 10000"/>
              <a:gd name="connsiteX73" fmla="*/ 483 w 9873"/>
              <a:gd name="connsiteY73" fmla="*/ 7791 h 10000"/>
              <a:gd name="connsiteX74" fmla="*/ 483 w 9873"/>
              <a:gd name="connsiteY74" fmla="*/ 7262 h 10000"/>
              <a:gd name="connsiteX75" fmla="*/ 483 w 9873"/>
              <a:gd name="connsiteY75" fmla="*/ 6627 h 10000"/>
              <a:gd name="connsiteX76" fmla="*/ 483 w 9873"/>
              <a:gd name="connsiteY76" fmla="*/ 5899 h 10000"/>
              <a:gd name="connsiteX77" fmla="*/ 483 w 9873"/>
              <a:gd name="connsiteY77" fmla="*/ 5476 h 10000"/>
              <a:gd name="connsiteX78" fmla="*/ 483 w 9873"/>
              <a:gd name="connsiteY78" fmla="*/ 5053 h 10000"/>
              <a:gd name="connsiteX79" fmla="*/ 483 w 9873"/>
              <a:gd name="connsiteY79" fmla="*/ 4630 h 10000"/>
              <a:gd name="connsiteX80" fmla="*/ 483 w 9873"/>
              <a:gd name="connsiteY80" fmla="*/ 4206 h 10000"/>
              <a:gd name="connsiteX81" fmla="*/ 483 w 9873"/>
              <a:gd name="connsiteY81" fmla="*/ 3690 h 10000"/>
              <a:gd name="connsiteX82" fmla="*/ 483 w 9873"/>
              <a:gd name="connsiteY82" fmla="*/ 3267 h 10000"/>
              <a:gd name="connsiteX83" fmla="*/ 483 w 9873"/>
              <a:gd name="connsiteY83" fmla="*/ 2950 h 10000"/>
              <a:gd name="connsiteX84" fmla="*/ 483 w 9873"/>
              <a:gd name="connsiteY84" fmla="*/ 2526 h 10000"/>
              <a:gd name="connsiteX85" fmla="*/ 483 w 9873"/>
              <a:gd name="connsiteY85" fmla="*/ 2209 h 10000"/>
              <a:gd name="connsiteX86" fmla="*/ 330 w 9873"/>
              <a:gd name="connsiteY86" fmla="*/ 1892 h 10000"/>
              <a:gd name="connsiteX87" fmla="*/ 330 w 9873"/>
              <a:gd name="connsiteY87" fmla="*/ 1680 h 10000"/>
              <a:gd name="connsiteX88" fmla="*/ 330 w 9873"/>
              <a:gd name="connsiteY88" fmla="*/ 1362 h 10000"/>
              <a:gd name="connsiteX89" fmla="*/ 330 w 9873"/>
              <a:gd name="connsiteY89" fmla="*/ 1164 h 10000"/>
              <a:gd name="connsiteX90" fmla="*/ 330 w 9873"/>
              <a:gd name="connsiteY90" fmla="*/ 1058 h 10000"/>
              <a:gd name="connsiteX91" fmla="*/ 330 w 9873"/>
              <a:gd name="connsiteY91" fmla="*/ 847 h 10000"/>
              <a:gd name="connsiteX92" fmla="*/ 178 w 9873"/>
              <a:gd name="connsiteY92" fmla="*/ 741 h 10000"/>
              <a:gd name="connsiteX93" fmla="*/ 178 w 9873"/>
              <a:gd name="connsiteY93" fmla="*/ 529 h 10000"/>
              <a:gd name="connsiteX94" fmla="*/ 25 w 9873"/>
              <a:gd name="connsiteY94" fmla="*/ 423 h 10000"/>
              <a:gd name="connsiteX95" fmla="*/ 330 w 9873"/>
              <a:gd name="connsiteY95" fmla="*/ 0 h 10000"/>
              <a:gd name="connsiteX96" fmla="*/ 635 w 9873"/>
              <a:gd name="connsiteY96" fmla="*/ 0 h 10000"/>
              <a:gd name="connsiteX97" fmla="*/ 940 w 9873"/>
              <a:gd name="connsiteY97" fmla="*/ 106 h 10000"/>
              <a:gd name="connsiteX98" fmla="*/ 1225 w 9873"/>
              <a:gd name="connsiteY98" fmla="*/ 212 h 10000"/>
              <a:gd name="connsiteX99" fmla="*/ 1530 w 9873"/>
              <a:gd name="connsiteY99" fmla="*/ 317 h 10000"/>
              <a:gd name="connsiteX100" fmla="*/ 1683 w 9873"/>
              <a:gd name="connsiteY100" fmla="*/ 423 h 10000"/>
              <a:gd name="connsiteX101" fmla="*/ 1835 w 9873"/>
              <a:gd name="connsiteY101" fmla="*/ 423 h 10000"/>
              <a:gd name="connsiteX102" fmla="*/ 1835 w 9873"/>
              <a:gd name="connsiteY102" fmla="*/ 635 h 10000"/>
              <a:gd name="connsiteX103" fmla="*/ 1683 w 9873"/>
              <a:gd name="connsiteY103" fmla="*/ 847 h 10000"/>
              <a:gd name="connsiteX104" fmla="*/ 1683 w 9873"/>
              <a:gd name="connsiteY104" fmla="*/ 952 h 10000"/>
              <a:gd name="connsiteX105" fmla="*/ 1683 w 9873"/>
              <a:gd name="connsiteY105" fmla="*/ 1164 h 10000"/>
              <a:gd name="connsiteX106" fmla="*/ 1530 w 9873"/>
              <a:gd name="connsiteY106" fmla="*/ 1362 h 10000"/>
              <a:gd name="connsiteX107" fmla="*/ 1530 w 9873"/>
              <a:gd name="connsiteY107" fmla="*/ 1574 h 10000"/>
              <a:gd name="connsiteX108" fmla="*/ 1530 w 9873"/>
              <a:gd name="connsiteY108" fmla="*/ 1892 h 10000"/>
              <a:gd name="connsiteX109" fmla="*/ 1530 w 9873"/>
              <a:gd name="connsiteY109" fmla="*/ 2315 h 10000"/>
              <a:gd name="connsiteX110" fmla="*/ 1378 w 9873"/>
              <a:gd name="connsiteY110" fmla="*/ 2844 h 10000"/>
              <a:gd name="connsiteX111" fmla="*/ 1378 w 9873"/>
              <a:gd name="connsiteY111" fmla="*/ 3373 h 10000"/>
              <a:gd name="connsiteX112" fmla="*/ 1378 w 9873"/>
              <a:gd name="connsiteY112" fmla="*/ 3373 h 10000"/>
              <a:gd name="connsiteX0" fmla="*/ 1216 w 9820"/>
              <a:gd name="connsiteY0" fmla="*/ 3373 h 10000"/>
              <a:gd name="connsiteX1" fmla="*/ 1216 w 9820"/>
              <a:gd name="connsiteY1" fmla="*/ 3889 h 10000"/>
              <a:gd name="connsiteX2" fmla="*/ 1216 w 9820"/>
              <a:gd name="connsiteY2" fmla="*/ 4312 h 10000"/>
              <a:gd name="connsiteX3" fmla="*/ 1216 w 9820"/>
              <a:gd name="connsiteY3" fmla="*/ 4735 h 10000"/>
              <a:gd name="connsiteX4" fmla="*/ 1216 w 9820"/>
              <a:gd name="connsiteY4" fmla="*/ 5159 h 10000"/>
              <a:gd name="connsiteX5" fmla="*/ 1216 w 9820"/>
              <a:gd name="connsiteY5" fmla="*/ 5582 h 10000"/>
              <a:gd name="connsiteX6" fmla="*/ 1216 w 9820"/>
              <a:gd name="connsiteY6" fmla="*/ 5899 h 10000"/>
              <a:gd name="connsiteX7" fmla="*/ 1216 w 9820"/>
              <a:gd name="connsiteY7" fmla="*/ 6217 h 10000"/>
              <a:gd name="connsiteX8" fmla="*/ 1216 w 9820"/>
              <a:gd name="connsiteY8" fmla="*/ 6415 h 10000"/>
              <a:gd name="connsiteX9" fmla="*/ 1061 w 9820"/>
              <a:gd name="connsiteY9" fmla="*/ 6944 h 10000"/>
              <a:gd name="connsiteX10" fmla="*/ 1061 w 9820"/>
              <a:gd name="connsiteY10" fmla="*/ 7368 h 10000"/>
              <a:gd name="connsiteX11" fmla="*/ 1216 w 9820"/>
              <a:gd name="connsiteY11" fmla="*/ 7685 h 10000"/>
              <a:gd name="connsiteX12" fmla="*/ 1216 w 9820"/>
              <a:gd name="connsiteY12" fmla="*/ 8003 h 10000"/>
              <a:gd name="connsiteX13" fmla="*/ 1370 w 9820"/>
              <a:gd name="connsiteY13" fmla="*/ 8320 h 10000"/>
              <a:gd name="connsiteX14" fmla="*/ 1525 w 9820"/>
              <a:gd name="connsiteY14" fmla="*/ 8638 h 10000"/>
              <a:gd name="connsiteX15" fmla="*/ 1679 w 9820"/>
              <a:gd name="connsiteY15" fmla="*/ 8836 h 10000"/>
              <a:gd name="connsiteX16" fmla="*/ 1988 w 9820"/>
              <a:gd name="connsiteY16" fmla="*/ 8942 h 10000"/>
              <a:gd name="connsiteX17" fmla="*/ 2295 w 9820"/>
              <a:gd name="connsiteY17" fmla="*/ 9048 h 10000"/>
              <a:gd name="connsiteX18" fmla="*/ 2759 w 9820"/>
              <a:gd name="connsiteY18" fmla="*/ 9153 h 10000"/>
              <a:gd name="connsiteX19" fmla="*/ 3376 w 9820"/>
              <a:gd name="connsiteY19" fmla="*/ 9259 h 10000"/>
              <a:gd name="connsiteX20" fmla="*/ 3994 w 9820"/>
              <a:gd name="connsiteY20" fmla="*/ 9259 h 10000"/>
              <a:gd name="connsiteX21" fmla="*/ 4592 w 9820"/>
              <a:gd name="connsiteY21" fmla="*/ 9259 h 10000"/>
              <a:gd name="connsiteX22" fmla="*/ 5209 w 9820"/>
              <a:gd name="connsiteY22" fmla="*/ 9259 h 10000"/>
              <a:gd name="connsiteX23" fmla="*/ 5672 w 9820"/>
              <a:gd name="connsiteY23" fmla="*/ 9259 h 10000"/>
              <a:gd name="connsiteX24" fmla="*/ 6135 w 9820"/>
              <a:gd name="connsiteY24" fmla="*/ 9153 h 10000"/>
              <a:gd name="connsiteX25" fmla="*/ 6907 w 9820"/>
              <a:gd name="connsiteY25" fmla="*/ 9048 h 10000"/>
              <a:gd name="connsiteX26" fmla="*/ 7524 w 9820"/>
              <a:gd name="connsiteY26" fmla="*/ 8942 h 10000"/>
              <a:gd name="connsiteX27" fmla="*/ 7679 w 9820"/>
              <a:gd name="connsiteY27" fmla="*/ 8836 h 10000"/>
              <a:gd name="connsiteX28" fmla="*/ 7833 w 9820"/>
              <a:gd name="connsiteY28" fmla="*/ 8743 h 10000"/>
              <a:gd name="connsiteX29" fmla="*/ 7987 w 9820"/>
              <a:gd name="connsiteY29" fmla="*/ 8638 h 10000"/>
              <a:gd name="connsiteX30" fmla="*/ 8142 w 9820"/>
              <a:gd name="connsiteY30" fmla="*/ 8532 h 10000"/>
              <a:gd name="connsiteX31" fmla="*/ 8276 w 9820"/>
              <a:gd name="connsiteY31" fmla="*/ 8108 h 10000"/>
              <a:gd name="connsiteX32" fmla="*/ 8431 w 9820"/>
              <a:gd name="connsiteY32" fmla="*/ 7685 h 10000"/>
              <a:gd name="connsiteX33" fmla="*/ 8585 w 9820"/>
              <a:gd name="connsiteY33" fmla="*/ 7474 h 10000"/>
              <a:gd name="connsiteX34" fmla="*/ 8585 w 9820"/>
              <a:gd name="connsiteY34" fmla="*/ 7262 h 10000"/>
              <a:gd name="connsiteX35" fmla="*/ 8585 w 9820"/>
              <a:gd name="connsiteY35" fmla="*/ 7050 h 10000"/>
              <a:gd name="connsiteX36" fmla="*/ 8585 w 9820"/>
              <a:gd name="connsiteY36" fmla="*/ 6944 h 10000"/>
              <a:gd name="connsiteX37" fmla="*/ 8739 w 9820"/>
              <a:gd name="connsiteY37" fmla="*/ 6839 h 10000"/>
              <a:gd name="connsiteX38" fmla="*/ 8739 w 9820"/>
              <a:gd name="connsiteY38" fmla="*/ 6733 h 10000"/>
              <a:gd name="connsiteX39" fmla="*/ 8739 w 9820"/>
              <a:gd name="connsiteY39" fmla="*/ 6733 h 10000"/>
              <a:gd name="connsiteX40" fmla="*/ 8894 w 9820"/>
              <a:gd name="connsiteY40" fmla="*/ 6733 h 10000"/>
              <a:gd name="connsiteX41" fmla="*/ 9048 w 9820"/>
              <a:gd name="connsiteY41" fmla="*/ 6733 h 10000"/>
              <a:gd name="connsiteX42" fmla="*/ 9048 w 9820"/>
              <a:gd name="connsiteY42" fmla="*/ 6839 h 10000"/>
              <a:gd name="connsiteX43" fmla="*/ 9202 w 9820"/>
              <a:gd name="connsiteY43" fmla="*/ 6944 h 10000"/>
              <a:gd name="connsiteX44" fmla="*/ 9202 w 9820"/>
              <a:gd name="connsiteY44" fmla="*/ 7156 h 10000"/>
              <a:gd name="connsiteX45" fmla="*/ 9202 w 9820"/>
              <a:gd name="connsiteY45" fmla="*/ 7262 h 10000"/>
              <a:gd name="connsiteX46" fmla="*/ 9202 w 9820"/>
              <a:gd name="connsiteY46" fmla="*/ 7474 h 10000"/>
              <a:gd name="connsiteX47" fmla="*/ 9357 w 9820"/>
              <a:gd name="connsiteY47" fmla="*/ 7897 h 10000"/>
              <a:gd name="connsiteX48" fmla="*/ 9357 w 9820"/>
              <a:gd name="connsiteY48" fmla="*/ 8214 h 10000"/>
              <a:gd name="connsiteX49" fmla="*/ 9511 w 9820"/>
              <a:gd name="connsiteY49" fmla="*/ 8532 h 10000"/>
              <a:gd name="connsiteX50" fmla="*/ 9666 w 9820"/>
              <a:gd name="connsiteY50" fmla="*/ 8743 h 10000"/>
              <a:gd name="connsiteX51" fmla="*/ 9820 w 9820"/>
              <a:gd name="connsiteY51" fmla="*/ 8942 h 10000"/>
              <a:gd name="connsiteX52" fmla="*/ 9820 w 9820"/>
              <a:gd name="connsiteY52" fmla="*/ 9153 h 10000"/>
              <a:gd name="connsiteX53" fmla="*/ 9666 w 9820"/>
              <a:gd name="connsiteY53" fmla="*/ 9365 h 10000"/>
              <a:gd name="connsiteX54" fmla="*/ 9357 w 9820"/>
              <a:gd name="connsiteY54" fmla="*/ 9471 h 10000"/>
              <a:gd name="connsiteX55" fmla="*/ 9048 w 9820"/>
              <a:gd name="connsiteY55" fmla="*/ 9577 h 10000"/>
              <a:gd name="connsiteX56" fmla="*/ 8585 w 9820"/>
              <a:gd name="connsiteY56" fmla="*/ 9683 h 10000"/>
              <a:gd name="connsiteX57" fmla="*/ 8142 w 9820"/>
              <a:gd name="connsiteY57" fmla="*/ 9788 h 10000"/>
              <a:gd name="connsiteX58" fmla="*/ 7679 w 9820"/>
              <a:gd name="connsiteY58" fmla="*/ 9894 h 10000"/>
              <a:gd name="connsiteX59" fmla="*/ 7061 w 9820"/>
              <a:gd name="connsiteY59" fmla="*/ 9894 h 10000"/>
              <a:gd name="connsiteX60" fmla="*/ 6289 w 9820"/>
              <a:gd name="connsiteY60" fmla="*/ 10000 h 10000"/>
              <a:gd name="connsiteX61" fmla="*/ 5517 w 9820"/>
              <a:gd name="connsiteY61" fmla="*/ 10000 h 10000"/>
              <a:gd name="connsiteX62" fmla="*/ 4592 w 9820"/>
              <a:gd name="connsiteY62" fmla="*/ 10000 h 10000"/>
              <a:gd name="connsiteX63" fmla="*/ 3839 w 9820"/>
              <a:gd name="connsiteY63" fmla="*/ 10000 h 10000"/>
              <a:gd name="connsiteX64" fmla="*/ 3067 w 9820"/>
              <a:gd name="connsiteY64" fmla="*/ 9894 h 10000"/>
              <a:gd name="connsiteX65" fmla="*/ 2450 w 9820"/>
              <a:gd name="connsiteY65" fmla="*/ 9894 h 10000"/>
              <a:gd name="connsiteX66" fmla="*/ 1988 w 9820"/>
              <a:gd name="connsiteY66" fmla="*/ 9788 h 10000"/>
              <a:gd name="connsiteX67" fmla="*/ 1525 w 9820"/>
              <a:gd name="connsiteY67" fmla="*/ 9577 h 10000"/>
              <a:gd name="connsiteX68" fmla="*/ 1061 w 9820"/>
              <a:gd name="connsiteY68" fmla="*/ 9471 h 10000"/>
              <a:gd name="connsiteX69" fmla="*/ 772 w 9820"/>
              <a:gd name="connsiteY69" fmla="*/ 9259 h 10000"/>
              <a:gd name="connsiteX70" fmla="*/ 617 w 9820"/>
              <a:gd name="connsiteY70" fmla="*/ 8942 h 10000"/>
              <a:gd name="connsiteX71" fmla="*/ 463 w 9820"/>
              <a:gd name="connsiteY71" fmla="*/ 8638 h 10000"/>
              <a:gd name="connsiteX72" fmla="*/ 309 w 9820"/>
              <a:gd name="connsiteY72" fmla="*/ 8214 h 10000"/>
              <a:gd name="connsiteX73" fmla="*/ 309 w 9820"/>
              <a:gd name="connsiteY73" fmla="*/ 7791 h 10000"/>
              <a:gd name="connsiteX74" fmla="*/ 309 w 9820"/>
              <a:gd name="connsiteY74" fmla="*/ 7262 h 10000"/>
              <a:gd name="connsiteX75" fmla="*/ 309 w 9820"/>
              <a:gd name="connsiteY75" fmla="*/ 6627 h 10000"/>
              <a:gd name="connsiteX76" fmla="*/ 309 w 9820"/>
              <a:gd name="connsiteY76" fmla="*/ 5899 h 10000"/>
              <a:gd name="connsiteX77" fmla="*/ 309 w 9820"/>
              <a:gd name="connsiteY77" fmla="*/ 5476 h 10000"/>
              <a:gd name="connsiteX78" fmla="*/ 309 w 9820"/>
              <a:gd name="connsiteY78" fmla="*/ 5053 h 10000"/>
              <a:gd name="connsiteX79" fmla="*/ 309 w 9820"/>
              <a:gd name="connsiteY79" fmla="*/ 4630 h 10000"/>
              <a:gd name="connsiteX80" fmla="*/ 309 w 9820"/>
              <a:gd name="connsiteY80" fmla="*/ 4206 h 10000"/>
              <a:gd name="connsiteX81" fmla="*/ 309 w 9820"/>
              <a:gd name="connsiteY81" fmla="*/ 3690 h 10000"/>
              <a:gd name="connsiteX82" fmla="*/ 309 w 9820"/>
              <a:gd name="connsiteY82" fmla="*/ 3267 h 10000"/>
              <a:gd name="connsiteX83" fmla="*/ 309 w 9820"/>
              <a:gd name="connsiteY83" fmla="*/ 2950 h 10000"/>
              <a:gd name="connsiteX84" fmla="*/ 309 w 9820"/>
              <a:gd name="connsiteY84" fmla="*/ 2526 h 10000"/>
              <a:gd name="connsiteX85" fmla="*/ 309 w 9820"/>
              <a:gd name="connsiteY85" fmla="*/ 2209 h 10000"/>
              <a:gd name="connsiteX86" fmla="*/ 154 w 9820"/>
              <a:gd name="connsiteY86" fmla="*/ 1892 h 10000"/>
              <a:gd name="connsiteX87" fmla="*/ 154 w 9820"/>
              <a:gd name="connsiteY87" fmla="*/ 1680 h 10000"/>
              <a:gd name="connsiteX88" fmla="*/ 154 w 9820"/>
              <a:gd name="connsiteY88" fmla="*/ 1362 h 10000"/>
              <a:gd name="connsiteX89" fmla="*/ 154 w 9820"/>
              <a:gd name="connsiteY89" fmla="*/ 1164 h 10000"/>
              <a:gd name="connsiteX90" fmla="*/ 154 w 9820"/>
              <a:gd name="connsiteY90" fmla="*/ 1058 h 10000"/>
              <a:gd name="connsiteX91" fmla="*/ 154 w 9820"/>
              <a:gd name="connsiteY91" fmla="*/ 847 h 10000"/>
              <a:gd name="connsiteX92" fmla="*/ 0 w 9820"/>
              <a:gd name="connsiteY92" fmla="*/ 741 h 10000"/>
              <a:gd name="connsiteX93" fmla="*/ 0 w 9820"/>
              <a:gd name="connsiteY93" fmla="*/ 529 h 10000"/>
              <a:gd name="connsiteX94" fmla="*/ 154 w 9820"/>
              <a:gd name="connsiteY94" fmla="*/ 0 h 10000"/>
              <a:gd name="connsiteX95" fmla="*/ 463 w 9820"/>
              <a:gd name="connsiteY95" fmla="*/ 0 h 10000"/>
              <a:gd name="connsiteX96" fmla="*/ 772 w 9820"/>
              <a:gd name="connsiteY96" fmla="*/ 106 h 10000"/>
              <a:gd name="connsiteX97" fmla="*/ 1061 w 9820"/>
              <a:gd name="connsiteY97" fmla="*/ 212 h 10000"/>
              <a:gd name="connsiteX98" fmla="*/ 1370 w 9820"/>
              <a:gd name="connsiteY98" fmla="*/ 317 h 10000"/>
              <a:gd name="connsiteX99" fmla="*/ 1525 w 9820"/>
              <a:gd name="connsiteY99" fmla="*/ 423 h 10000"/>
              <a:gd name="connsiteX100" fmla="*/ 1679 w 9820"/>
              <a:gd name="connsiteY100" fmla="*/ 423 h 10000"/>
              <a:gd name="connsiteX101" fmla="*/ 1679 w 9820"/>
              <a:gd name="connsiteY101" fmla="*/ 635 h 10000"/>
              <a:gd name="connsiteX102" fmla="*/ 1525 w 9820"/>
              <a:gd name="connsiteY102" fmla="*/ 847 h 10000"/>
              <a:gd name="connsiteX103" fmla="*/ 1525 w 9820"/>
              <a:gd name="connsiteY103" fmla="*/ 952 h 10000"/>
              <a:gd name="connsiteX104" fmla="*/ 1525 w 9820"/>
              <a:gd name="connsiteY104" fmla="*/ 1164 h 10000"/>
              <a:gd name="connsiteX105" fmla="*/ 1370 w 9820"/>
              <a:gd name="connsiteY105" fmla="*/ 1362 h 10000"/>
              <a:gd name="connsiteX106" fmla="*/ 1370 w 9820"/>
              <a:gd name="connsiteY106" fmla="*/ 1574 h 10000"/>
              <a:gd name="connsiteX107" fmla="*/ 1370 w 9820"/>
              <a:gd name="connsiteY107" fmla="*/ 1892 h 10000"/>
              <a:gd name="connsiteX108" fmla="*/ 1370 w 9820"/>
              <a:gd name="connsiteY108" fmla="*/ 2315 h 10000"/>
              <a:gd name="connsiteX109" fmla="*/ 1216 w 9820"/>
              <a:gd name="connsiteY109" fmla="*/ 2844 h 10000"/>
              <a:gd name="connsiteX110" fmla="*/ 1216 w 9820"/>
              <a:gd name="connsiteY110" fmla="*/ 3373 h 10000"/>
              <a:gd name="connsiteX111" fmla="*/ 1216 w 9820"/>
              <a:gd name="connsiteY111" fmla="*/ 3373 h 10000"/>
              <a:gd name="connsiteX0" fmla="*/ 1238 w 10000"/>
              <a:gd name="connsiteY0" fmla="*/ 3373 h 10000"/>
              <a:gd name="connsiteX1" fmla="*/ 1238 w 10000"/>
              <a:gd name="connsiteY1" fmla="*/ 3889 h 10000"/>
              <a:gd name="connsiteX2" fmla="*/ 1238 w 10000"/>
              <a:gd name="connsiteY2" fmla="*/ 4312 h 10000"/>
              <a:gd name="connsiteX3" fmla="*/ 1238 w 10000"/>
              <a:gd name="connsiteY3" fmla="*/ 4735 h 10000"/>
              <a:gd name="connsiteX4" fmla="*/ 1238 w 10000"/>
              <a:gd name="connsiteY4" fmla="*/ 5159 h 10000"/>
              <a:gd name="connsiteX5" fmla="*/ 1238 w 10000"/>
              <a:gd name="connsiteY5" fmla="*/ 5582 h 10000"/>
              <a:gd name="connsiteX6" fmla="*/ 1238 w 10000"/>
              <a:gd name="connsiteY6" fmla="*/ 5899 h 10000"/>
              <a:gd name="connsiteX7" fmla="*/ 1238 w 10000"/>
              <a:gd name="connsiteY7" fmla="*/ 6217 h 10000"/>
              <a:gd name="connsiteX8" fmla="*/ 1238 w 10000"/>
              <a:gd name="connsiteY8" fmla="*/ 6415 h 10000"/>
              <a:gd name="connsiteX9" fmla="*/ 1080 w 10000"/>
              <a:gd name="connsiteY9" fmla="*/ 6944 h 10000"/>
              <a:gd name="connsiteX10" fmla="*/ 1080 w 10000"/>
              <a:gd name="connsiteY10" fmla="*/ 7368 h 10000"/>
              <a:gd name="connsiteX11" fmla="*/ 1238 w 10000"/>
              <a:gd name="connsiteY11" fmla="*/ 7685 h 10000"/>
              <a:gd name="connsiteX12" fmla="*/ 1238 w 10000"/>
              <a:gd name="connsiteY12" fmla="*/ 8003 h 10000"/>
              <a:gd name="connsiteX13" fmla="*/ 1395 w 10000"/>
              <a:gd name="connsiteY13" fmla="*/ 8320 h 10000"/>
              <a:gd name="connsiteX14" fmla="*/ 1553 w 10000"/>
              <a:gd name="connsiteY14" fmla="*/ 8638 h 10000"/>
              <a:gd name="connsiteX15" fmla="*/ 1710 w 10000"/>
              <a:gd name="connsiteY15" fmla="*/ 8836 h 10000"/>
              <a:gd name="connsiteX16" fmla="*/ 2024 w 10000"/>
              <a:gd name="connsiteY16" fmla="*/ 8942 h 10000"/>
              <a:gd name="connsiteX17" fmla="*/ 2337 w 10000"/>
              <a:gd name="connsiteY17" fmla="*/ 9048 h 10000"/>
              <a:gd name="connsiteX18" fmla="*/ 2810 w 10000"/>
              <a:gd name="connsiteY18" fmla="*/ 9153 h 10000"/>
              <a:gd name="connsiteX19" fmla="*/ 3438 w 10000"/>
              <a:gd name="connsiteY19" fmla="*/ 9259 h 10000"/>
              <a:gd name="connsiteX20" fmla="*/ 4067 w 10000"/>
              <a:gd name="connsiteY20" fmla="*/ 9259 h 10000"/>
              <a:gd name="connsiteX21" fmla="*/ 4676 w 10000"/>
              <a:gd name="connsiteY21" fmla="*/ 9259 h 10000"/>
              <a:gd name="connsiteX22" fmla="*/ 5304 w 10000"/>
              <a:gd name="connsiteY22" fmla="*/ 9259 h 10000"/>
              <a:gd name="connsiteX23" fmla="*/ 5776 w 10000"/>
              <a:gd name="connsiteY23" fmla="*/ 9259 h 10000"/>
              <a:gd name="connsiteX24" fmla="*/ 6247 w 10000"/>
              <a:gd name="connsiteY24" fmla="*/ 9153 h 10000"/>
              <a:gd name="connsiteX25" fmla="*/ 7034 w 10000"/>
              <a:gd name="connsiteY25" fmla="*/ 9048 h 10000"/>
              <a:gd name="connsiteX26" fmla="*/ 7662 w 10000"/>
              <a:gd name="connsiteY26" fmla="*/ 8942 h 10000"/>
              <a:gd name="connsiteX27" fmla="*/ 7820 w 10000"/>
              <a:gd name="connsiteY27" fmla="*/ 8836 h 10000"/>
              <a:gd name="connsiteX28" fmla="*/ 7977 w 10000"/>
              <a:gd name="connsiteY28" fmla="*/ 8743 h 10000"/>
              <a:gd name="connsiteX29" fmla="*/ 8133 w 10000"/>
              <a:gd name="connsiteY29" fmla="*/ 8638 h 10000"/>
              <a:gd name="connsiteX30" fmla="*/ 8291 w 10000"/>
              <a:gd name="connsiteY30" fmla="*/ 8532 h 10000"/>
              <a:gd name="connsiteX31" fmla="*/ 8428 w 10000"/>
              <a:gd name="connsiteY31" fmla="*/ 8108 h 10000"/>
              <a:gd name="connsiteX32" fmla="*/ 8586 w 10000"/>
              <a:gd name="connsiteY32" fmla="*/ 7685 h 10000"/>
              <a:gd name="connsiteX33" fmla="*/ 8742 w 10000"/>
              <a:gd name="connsiteY33" fmla="*/ 7474 h 10000"/>
              <a:gd name="connsiteX34" fmla="*/ 8742 w 10000"/>
              <a:gd name="connsiteY34" fmla="*/ 7262 h 10000"/>
              <a:gd name="connsiteX35" fmla="*/ 8742 w 10000"/>
              <a:gd name="connsiteY35" fmla="*/ 7050 h 10000"/>
              <a:gd name="connsiteX36" fmla="*/ 8742 w 10000"/>
              <a:gd name="connsiteY36" fmla="*/ 6944 h 10000"/>
              <a:gd name="connsiteX37" fmla="*/ 8899 w 10000"/>
              <a:gd name="connsiteY37" fmla="*/ 6839 h 10000"/>
              <a:gd name="connsiteX38" fmla="*/ 8899 w 10000"/>
              <a:gd name="connsiteY38" fmla="*/ 6733 h 10000"/>
              <a:gd name="connsiteX39" fmla="*/ 8899 w 10000"/>
              <a:gd name="connsiteY39" fmla="*/ 6733 h 10000"/>
              <a:gd name="connsiteX40" fmla="*/ 9057 w 10000"/>
              <a:gd name="connsiteY40" fmla="*/ 6733 h 10000"/>
              <a:gd name="connsiteX41" fmla="*/ 9214 w 10000"/>
              <a:gd name="connsiteY41" fmla="*/ 6733 h 10000"/>
              <a:gd name="connsiteX42" fmla="*/ 9214 w 10000"/>
              <a:gd name="connsiteY42" fmla="*/ 6839 h 10000"/>
              <a:gd name="connsiteX43" fmla="*/ 9371 w 10000"/>
              <a:gd name="connsiteY43" fmla="*/ 6944 h 10000"/>
              <a:gd name="connsiteX44" fmla="*/ 9371 w 10000"/>
              <a:gd name="connsiteY44" fmla="*/ 7156 h 10000"/>
              <a:gd name="connsiteX45" fmla="*/ 9371 w 10000"/>
              <a:gd name="connsiteY45" fmla="*/ 7262 h 10000"/>
              <a:gd name="connsiteX46" fmla="*/ 9371 w 10000"/>
              <a:gd name="connsiteY46" fmla="*/ 7474 h 10000"/>
              <a:gd name="connsiteX47" fmla="*/ 9529 w 10000"/>
              <a:gd name="connsiteY47" fmla="*/ 7897 h 10000"/>
              <a:gd name="connsiteX48" fmla="*/ 9529 w 10000"/>
              <a:gd name="connsiteY48" fmla="*/ 8214 h 10000"/>
              <a:gd name="connsiteX49" fmla="*/ 9685 w 10000"/>
              <a:gd name="connsiteY49" fmla="*/ 8532 h 10000"/>
              <a:gd name="connsiteX50" fmla="*/ 9843 w 10000"/>
              <a:gd name="connsiteY50" fmla="*/ 8743 h 10000"/>
              <a:gd name="connsiteX51" fmla="*/ 10000 w 10000"/>
              <a:gd name="connsiteY51" fmla="*/ 8942 h 10000"/>
              <a:gd name="connsiteX52" fmla="*/ 10000 w 10000"/>
              <a:gd name="connsiteY52" fmla="*/ 9153 h 10000"/>
              <a:gd name="connsiteX53" fmla="*/ 9843 w 10000"/>
              <a:gd name="connsiteY53" fmla="*/ 9365 h 10000"/>
              <a:gd name="connsiteX54" fmla="*/ 9529 w 10000"/>
              <a:gd name="connsiteY54" fmla="*/ 9471 h 10000"/>
              <a:gd name="connsiteX55" fmla="*/ 9214 w 10000"/>
              <a:gd name="connsiteY55" fmla="*/ 9577 h 10000"/>
              <a:gd name="connsiteX56" fmla="*/ 8742 w 10000"/>
              <a:gd name="connsiteY56" fmla="*/ 9683 h 10000"/>
              <a:gd name="connsiteX57" fmla="*/ 8291 w 10000"/>
              <a:gd name="connsiteY57" fmla="*/ 9788 h 10000"/>
              <a:gd name="connsiteX58" fmla="*/ 7820 w 10000"/>
              <a:gd name="connsiteY58" fmla="*/ 9894 h 10000"/>
              <a:gd name="connsiteX59" fmla="*/ 7190 w 10000"/>
              <a:gd name="connsiteY59" fmla="*/ 9894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4 h 10000"/>
              <a:gd name="connsiteX65" fmla="*/ 2495 w 10000"/>
              <a:gd name="connsiteY65" fmla="*/ 9894 h 10000"/>
              <a:gd name="connsiteX66" fmla="*/ 2024 w 10000"/>
              <a:gd name="connsiteY66" fmla="*/ 9788 h 10000"/>
              <a:gd name="connsiteX67" fmla="*/ 1553 w 10000"/>
              <a:gd name="connsiteY67" fmla="*/ 9577 h 10000"/>
              <a:gd name="connsiteX68" fmla="*/ 1080 w 10000"/>
              <a:gd name="connsiteY68" fmla="*/ 9471 h 10000"/>
              <a:gd name="connsiteX69" fmla="*/ 786 w 10000"/>
              <a:gd name="connsiteY69" fmla="*/ 9259 h 10000"/>
              <a:gd name="connsiteX70" fmla="*/ 628 w 10000"/>
              <a:gd name="connsiteY70" fmla="*/ 8942 h 10000"/>
              <a:gd name="connsiteX71" fmla="*/ 471 w 10000"/>
              <a:gd name="connsiteY71" fmla="*/ 8638 h 10000"/>
              <a:gd name="connsiteX72" fmla="*/ 315 w 10000"/>
              <a:gd name="connsiteY72" fmla="*/ 8214 h 10000"/>
              <a:gd name="connsiteX73" fmla="*/ 315 w 10000"/>
              <a:gd name="connsiteY73" fmla="*/ 7791 h 10000"/>
              <a:gd name="connsiteX74" fmla="*/ 315 w 10000"/>
              <a:gd name="connsiteY74" fmla="*/ 7262 h 10000"/>
              <a:gd name="connsiteX75" fmla="*/ 315 w 10000"/>
              <a:gd name="connsiteY75" fmla="*/ 6627 h 10000"/>
              <a:gd name="connsiteX76" fmla="*/ 315 w 10000"/>
              <a:gd name="connsiteY76" fmla="*/ 5899 h 10000"/>
              <a:gd name="connsiteX77" fmla="*/ 315 w 10000"/>
              <a:gd name="connsiteY77" fmla="*/ 5476 h 10000"/>
              <a:gd name="connsiteX78" fmla="*/ 315 w 10000"/>
              <a:gd name="connsiteY78" fmla="*/ 5053 h 10000"/>
              <a:gd name="connsiteX79" fmla="*/ 315 w 10000"/>
              <a:gd name="connsiteY79" fmla="*/ 4630 h 10000"/>
              <a:gd name="connsiteX80" fmla="*/ 315 w 10000"/>
              <a:gd name="connsiteY80" fmla="*/ 4206 h 10000"/>
              <a:gd name="connsiteX81" fmla="*/ 315 w 10000"/>
              <a:gd name="connsiteY81" fmla="*/ 3690 h 10000"/>
              <a:gd name="connsiteX82" fmla="*/ 315 w 10000"/>
              <a:gd name="connsiteY82" fmla="*/ 3267 h 10000"/>
              <a:gd name="connsiteX83" fmla="*/ 315 w 10000"/>
              <a:gd name="connsiteY83" fmla="*/ 2950 h 10000"/>
              <a:gd name="connsiteX84" fmla="*/ 315 w 10000"/>
              <a:gd name="connsiteY84" fmla="*/ 2526 h 10000"/>
              <a:gd name="connsiteX85" fmla="*/ 315 w 10000"/>
              <a:gd name="connsiteY85" fmla="*/ 2209 h 10000"/>
              <a:gd name="connsiteX86" fmla="*/ 157 w 10000"/>
              <a:gd name="connsiteY86" fmla="*/ 1892 h 10000"/>
              <a:gd name="connsiteX87" fmla="*/ 157 w 10000"/>
              <a:gd name="connsiteY87" fmla="*/ 1680 h 10000"/>
              <a:gd name="connsiteX88" fmla="*/ 157 w 10000"/>
              <a:gd name="connsiteY88" fmla="*/ 1362 h 10000"/>
              <a:gd name="connsiteX89" fmla="*/ 157 w 10000"/>
              <a:gd name="connsiteY89" fmla="*/ 1164 h 10000"/>
              <a:gd name="connsiteX90" fmla="*/ 157 w 10000"/>
              <a:gd name="connsiteY90" fmla="*/ 1058 h 10000"/>
              <a:gd name="connsiteX91" fmla="*/ 157 w 10000"/>
              <a:gd name="connsiteY91" fmla="*/ 847 h 10000"/>
              <a:gd name="connsiteX92" fmla="*/ 0 w 10000"/>
              <a:gd name="connsiteY92" fmla="*/ 741 h 10000"/>
              <a:gd name="connsiteX93" fmla="*/ 0 w 10000"/>
              <a:gd name="connsiteY93" fmla="*/ 529 h 10000"/>
              <a:gd name="connsiteX94" fmla="*/ 471 w 10000"/>
              <a:gd name="connsiteY94" fmla="*/ 0 h 10000"/>
              <a:gd name="connsiteX95" fmla="*/ 786 w 10000"/>
              <a:gd name="connsiteY95" fmla="*/ 106 h 10000"/>
              <a:gd name="connsiteX96" fmla="*/ 1080 w 10000"/>
              <a:gd name="connsiteY96" fmla="*/ 212 h 10000"/>
              <a:gd name="connsiteX97" fmla="*/ 1395 w 10000"/>
              <a:gd name="connsiteY97" fmla="*/ 317 h 10000"/>
              <a:gd name="connsiteX98" fmla="*/ 1553 w 10000"/>
              <a:gd name="connsiteY98" fmla="*/ 423 h 10000"/>
              <a:gd name="connsiteX99" fmla="*/ 1710 w 10000"/>
              <a:gd name="connsiteY99" fmla="*/ 423 h 10000"/>
              <a:gd name="connsiteX100" fmla="*/ 1710 w 10000"/>
              <a:gd name="connsiteY100" fmla="*/ 635 h 10000"/>
              <a:gd name="connsiteX101" fmla="*/ 1553 w 10000"/>
              <a:gd name="connsiteY101" fmla="*/ 847 h 10000"/>
              <a:gd name="connsiteX102" fmla="*/ 1553 w 10000"/>
              <a:gd name="connsiteY102" fmla="*/ 952 h 10000"/>
              <a:gd name="connsiteX103" fmla="*/ 1553 w 10000"/>
              <a:gd name="connsiteY103" fmla="*/ 1164 h 10000"/>
              <a:gd name="connsiteX104" fmla="*/ 1395 w 10000"/>
              <a:gd name="connsiteY104" fmla="*/ 1362 h 10000"/>
              <a:gd name="connsiteX105" fmla="*/ 1395 w 10000"/>
              <a:gd name="connsiteY105" fmla="*/ 1574 h 10000"/>
              <a:gd name="connsiteX106" fmla="*/ 1395 w 10000"/>
              <a:gd name="connsiteY106" fmla="*/ 1892 h 10000"/>
              <a:gd name="connsiteX107" fmla="*/ 1395 w 10000"/>
              <a:gd name="connsiteY107" fmla="*/ 2315 h 10000"/>
              <a:gd name="connsiteX108" fmla="*/ 1238 w 10000"/>
              <a:gd name="connsiteY108" fmla="*/ 2844 h 10000"/>
              <a:gd name="connsiteX109" fmla="*/ 1238 w 10000"/>
              <a:gd name="connsiteY109" fmla="*/ 3373 h 10000"/>
              <a:gd name="connsiteX110" fmla="*/ 1238 w 10000"/>
              <a:gd name="connsiteY110" fmla="*/ 3373 h 10000"/>
              <a:gd name="connsiteX0" fmla="*/ 1238 w 10000"/>
              <a:gd name="connsiteY0" fmla="*/ 3267 h 9894"/>
              <a:gd name="connsiteX1" fmla="*/ 1238 w 10000"/>
              <a:gd name="connsiteY1" fmla="*/ 3783 h 9894"/>
              <a:gd name="connsiteX2" fmla="*/ 1238 w 10000"/>
              <a:gd name="connsiteY2" fmla="*/ 4206 h 9894"/>
              <a:gd name="connsiteX3" fmla="*/ 1238 w 10000"/>
              <a:gd name="connsiteY3" fmla="*/ 4629 h 9894"/>
              <a:gd name="connsiteX4" fmla="*/ 1238 w 10000"/>
              <a:gd name="connsiteY4" fmla="*/ 5053 h 9894"/>
              <a:gd name="connsiteX5" fmla="*/ 1238 w 10000"/>
              <a:gd name="connsiteY5" fmla="*/ 5476 h 9894"/>
              <a:gd name="connsiteX6" fmla="*/ 1238 w 10000"/>
              <a:gd name="connsiteY6" fmla="*/ 5793 h 9894"/>
              <a:gd name="connsiteX7" fmla="*/ 1238 w 10000"/>
              <a:gd name="connsiteY7" fmla="*/ 6111 h 9894"/>
              <a:gd name="connsiteX8" fmla="*/ 1238 w 10000"/>
              <a:gd name="connsiteY8" fmla="*/ 6309 h 9894"/>
              <a:gd name="connsiteX9" fmla="*/ 1080 w 10000"/>
              <a:gd name="connsiteY9" fmla="*/ 6838 h 9894"/>
              <a:gd name="connsiteX10" fmla="*/ 1080 w 10000"/>
              <a:gd name="connsiteY10" fmla="*/ 7262 h 9894"/>
              <a:gd name="connsiteX11" fmla="*/ 1238 w 10000"/>
              <a:gd name="connsiteY11" fmla="*/ 7579 h 9894"/>
              <a:gd name="connsiteX12" fmla="*/ 1238 w 10000"/>
              <a:gd name="connsiteY12" fmla="*/ 7897 h 9894"/>
              <a:gd name="connsiteX13" fmla="*/ 1395 w 10000"/>
              <a:gd name="connsiteY13" fmla="*/ 8214 h 9894"/>
              <a:gd name="connsiteX14" fmla="*/ 1553 w 10000"/>
              <a:gd name="connsiteY14" fmla="*/ 8532 h 9894"/>
              <a:gd name="connsiteX15" fmla="*/ 1710 w 10000"/>
              <a:gd name="connsiteY15" fmla="*/ 8730 h 9894"/>
              <a:gd name="connsiteX16" fmla="*/ 2024 w 10000"/>
              <a:gd name="connsiteY16" fmla="*/ 8836 h 9894"/>
              <a:gd name="connsiteX17" fmla="*/ 2337 w 10000"/>
              <a:gd name="connsiteY17" fmla="*/ 8942 h 9894"/>
              <a:gd name="connsiteX18" fmla="*/ 2810 w 10000"/>
              <a:gd name="connsiteY18" fmla="*/ 9047 h 9894"/>
              <a:gd name="connsiteX19" fmla="*/ 3438 w 10000"/>
              <a:gd name="connsiteY19" fmla="*/ 9153 h 9894"/>
              <a:gd name="connsiteX20" fmla="*/ 4067 w 10000"/>
              <a:gd name="connsiteY20" fmla="*/ 9153 h 9894"/>
              <a:gd name="connsiteX21" fmla="*/ 4676 w 10000"/>
              <a:gd name="connsiteY21" fmla="*/ 9153 h 9894"/>
              <a:gd name="connsiteX22" fmla="*/ 5304 w 10000"/>
              <a:gd name="connsiteY22" fmla="*/ 9153 h 9894"/>
              <a:gd name="connsiteX23" fmla="*/ 5776 w 10000"/>
              <a:gd name="connsiteY23" fmla="*/ 9153 h 9894"/>
              <a:gd name="connsiteX24" fmla="*/ 6247 w 10000"/>
              <a:gd name="connsiteY24" fmla="*/ 9047 h 9894"/>
              <a:gd name="connsiteX25" fmla="*/ 7034 w 10000"/>
              <a:gd name="connsiteY25" fmla="*/ 8942 h 9894"/>
              <a:gd name="connsiteX26" fmla="*/ 7662 w 10000"/>
              <a:gd name="connsiteY26" fmla="*/ 8836 h 9894"/>
              <a:gd name="connsiteX27" fmla="*/ 7820 w 10000"/>
              <a:gd name="connsiteY27" fmla="*/ 8730 h 9894"/>
              <a:gd name="connsiteX28" fmla="*/ 7977 w 10000"/>
              <a:gd name="connsiteY28" fmla="*/ 8637 h 9894"/>
              <a:gd name="connsiteX29" fmla="*/ 8133 w 10000"/>
              <a:gd name="connsiteY29" fmla="*/ 8532 h 9894"/>
              <a:gd name="connsiteX30" fmla="*/ 8291 w 10000"/>
              <a:gd name="connsiteY30" fmla="*/ 8426 h 9894"/>
              <a:gd name="connsiteX31" fmla="*/ 8428 w 10000"/>
              <a:gd name="connsiteY31" fmla="*/ 8002 h 9894"/>
              <a:gd name="connsiteX32" fmla="*/ 8586 w 10000"/>
              <a:gd name="connsiteY32" fmla="*/ 7579 h 9894"/>
              <a:gd name="connsiteX33" fmla="*/ 8742 w 10000"/>
              <a:gd name="connsiteY33" fmla="*/ 7368 h 9894"/>
              <a:gd name="connsiteX34" fmla="*/ 8742 w 10000"/>
              <a:gd name="connsiteY34" fmla="*/ 7156 h 9894"/>
              <a:gd name="connsiteX35" fmla="*/ 8742 w 10000"/>
              <a:gd name="connsiteY35" fmla="*/ 6944 h 9894"/>
              <a:gd name="connsiteX36" fmla="*/ 8742 w 10000"/>
              <a:gd name="connsiteY36" fmla="*/ 6838 h 9894"/>
              <a:gd name="connsiteX37" fmla="*/ 8899 w 10000"/>
              <a:gd name="connsiteY37" fmla="*/ 6733 h 9894"/>
              <a:gd name="connsiteX38" fmla="*/ 8899 w 10000"/>
              <a:gd name="connsiteY38" fmla="*/ 6627 h 9894"/>
              <a:gd name="connsiteX39" fmla="*/ 8899 w 10000"/>
              <a:gd name="connsiteY39" fmla="*/ 6627 h 9894"/>
              <a:gd name="connsiteX40" fmla="*/ 9057 w 10000"/>
              <a:gd name="connsiteY40" fmla="*/ 6627 h 9894"/>
              <a:gd name="connsiteX41" fmla="*/ 9214 w 10000"/>
              <a:gd name="connsiteY41" fmla="*/ 6627 h 9894"/>
              <a:gd name="connsiteX42" fmla="*/ 9214 w 10000"/>
              <a:gd name="connsiteY42" fmla="*/ 6733 h 9894"/>
              <a:gd name="connsiteX43" fmla="*/ 9371 w 10000"/>
              <a:gd name="connsiteY43" fmla="*/ 6838 h 9894"/>
              <a:gd name="connsiteX44" fmla="*/ 9371 w 10000"/>
              <a:gd name="connsiteY44" fmla="*/ 7050 h 9894"/>
              <a:gd name="connsiteX45" fmla="*/ 9371 w 10000"/>
              <a:gd name="connsiteY45" fmla="*/ 7156 h 9894"/>
              <a:gd name="connsiteX46" fmla="*/ 9371 w 10000"/>
              <a:gd name="connsiteY46" fmla="*/ 7368 h 9894"/>
              <a:gd name="connsiteX47" fmla="*/ 9529 w 10000"/>
              <a:gd name="connsiteY47" fmla="*/ 7791 h 9894"/>
              <a:gd name="connsiteX48" fmla="*/ 9529 w 10000"/>
              <a:gd name="connsiteY48" fmla="*/ 8108 h 9894"/>
              <a:gd name="connsiteX49" fmla="*/ 9685 w 10000"/>
              <a:gd name="connsiteY49" fmla="*/ 8426 h 9894"/>
              <a:gd name="connsiteX50" fmla="*/ 9843 w 10000"/>
              <a:gd name="connsiteY50" fmla="*/ 8637 h 9894"/>
              <a:gd name="connsiteX51" fmla="*/ 10000 w 10000"/>
              <a:gd name="connsiteY51" fmla="*/ 8836 h 9894"/>
              <a:gd name="connsiteX52" fmla="*/ 10000 w 10000"/>
              <a:gd name="connsiteY52" fmla="*/ 9047 h 9894"/>
              <a:gd name="connsiteX53" fmla="*/ 9843 w 10000"/>
              <a:gd name="connsiteY53" fmla="*/ 9259 h 9894"/>
              <a:gd name="connsiteX54" fmla="*/ 9529 w 10000"/>
              <a:gd name="connsiteY54" fmla="*/ 9365 h 9894"/>
              <a:gd name="connsiteX55" fmla="*/ 9214 w 10000"/>
              <a:gd name="connsiteY55" fmla="*/ 9471 h 9894"/>
              <a:gd name="connsiteX56" fmla="*/ 8742 w 10000"/>
              <a:gd name="connsiteY56" fmla="*/ 9577 h 9894"/>
              <a:gd name="connsiteX57" fmla="*/ 8291 w 10000"/>
              <a:gd name="connsiteY57" fmla="*/ 9682 h 9894"/>
              <a:gd name="connsiteX58" fmla="*/ 7820 w 10000"/>
              <a:gd name="connsiteY58" fmla="*/ 9788 h 9894"/>
              <a:gd name="connsiteX59" fmla="*/ 7190 w 10000"/>
              <a:gd name="connsiteY59" fmla="*/ 9788 h 9894"/>
              <a:gd name="connsiteX60" fmla="*/ 6404 w 10000"/>
              <a:gd name="connsiteY60" fmla="*/ 9894 h 9894"/>
              <a:gd name="connsiteX61" fmla="*/ 5618 w 10000"/>
              <a:gd name="connsiteY61" fmla="*/ 9894 h 9894"/>
              <a:gd name="connsiteX62" fmla="*/ 4676 w 10000"/>
              <a:gd name="connsiteY62" fmla="*/ 9894 h 9894"/>
              <a:gd name="connsiteX63" fmla="*/ 3909 w 10000"/>
              <a:gd name="connsiteY63" fmla="*/ 9894 h 9894"/>
              <a:gd name="connsiteX64" fmla="*/ 3123 w 10000"/>
              <a:gd name="connsiteY64" fmla="*/ 9788 h 9894"/>
              <a:gd name="connsiteX65" fmla="*/ 2495 w 10000"/>
              <a:gd name="connsiteY65" fmla="*/ 9788 h 9894"/>
              <a:gd name="connsiteX66" fmla="*/ 2024 w 10000"/>
              <a:gd name="connsiteY66" fmla="*/ 9682 h 9894"/>
              <a:gd name="connsiteX67" fmla="*/ 1553 w 10000"/>
              <a:gd name="connsiteY67" fmla="*/ 9471 h 9894"/>
              <a:gd name="connsiteX68" fmla="*/ 1080 w 10000"/>
              <a:gd name="connsiteY68" fmla="*/ 9365 h 9894"/>
              <a:gd name="connsiteX69" fmla="*/ 786 w 10000"/>
              <a:gd name="connsiteY69" fmla="*/ 9153 h 9894"/>
              <a:gd name="connsiteX70" fmla="*/ 628 w 10000"/>
              <a:gd name="connsiteY70" fmla="*/ 8836 h 9894"/>
              <a:gd name="connsiteX71" fmla="*/ 471 w 10000"/>
              <a:gd name="connsiteY71" fmla="*/ 8532 h 9894"/>
              <a:gd name="connsiteX72" fmla="*/ 315 w 10000"/>
              <a:gd name="connsiteY72" fmla="*/ 8108 h 9894"/>
              <a:gd name="connsiteX73" fmla="*/ 315 w 10000"/>
              <a:gd name="connsiteY73" fmla="*/ 7685 h 9894"/>
              <a:gd name="connsiteX74" fmla="*/ 315 w 10000"/>
              <a:gd name="connsiteY74" fmla="*/ 7156 h 9894"/>
              <a:gd name="connsiteX75" fmla="*/ 315 w 10000"/>
              <a:gd name="connsiteY75" fmla="*/ 6521 h 9894"/>
              <a:gd name="connsiteX76" fmla="*/ 315 w 10000"/>
              <a:gd name="connsiteY76" fmla="*/ 5793 h 9894"/>
              <a:gd name="connsiteX77" fmla="*/ 315 w 10000"/>
              <a:gd name="connsiteY77" fmla="*/ 5370 h 9894"/>
              <a:gd name="connsiteX78" fmla="*/ 315 w 10000"/>
              <a:gd name="connsiteY78" fmla="*/ 4947 h 9894"/>
              <a:gd name="connsiteX79" fmla="*/ 315 w 10000"/>
              <a:gd name="connsiteY79" fmla="*/ 4524 h 9894"/>
              <a:gd name="connsiteX80" fmla="*/ 315 w 10000"/>
              <a:gd name="connsiteY80" fmla="*/ 4100 h 9894"/>
              <a:gd name="connsiteX81" fmla="*/ 315 w 10000"/>
              <a:gd name="connsiteY81" fmla="*/ 3584 h 9894"/>
              <a:gd name="connsiteX82" fmla="*/ 315 w 10000"/>
              <a:gd name="connsiteY82" fmla="*/ 3161 h 9894"/>
              <a:gd name="connsiteX83" fmla="*/ 315 w 10000"/>
              <a:gd name="connsiteY83" fmla="*/ 2844 h 9894"/>
              <a:gd name="connsiteX84" fmla="*/ 315 w 10000"/>
              <a:gd name="connsiteY84" fmla="*/ 2420 h 9894"/>
              <a:gd name="connsiteX85" fmla="*/ 315 w 10000"/>
              <a:gd name="connsiteY85" fmla="*/ 2103 h 9894"/>
              <a:gd name="connsiteX86" fmla="*/ 157 w 10000"/>
              <a:gd name="connsiteY86" fmla="*/ 1786 h 9894"/>
              <a:gd name="connsiteX87" fmla="*/ 157 w 10000"/>
              <a:gd name="connsiteY87" fmla="*/ 1574 h 9894"/>
              <a:gd name="connsiteX88" fmla="*/ 157 w 10000"/>
              <a:gd name="connsiteY88" fmla="*/ 1256 h 9894"/>
              <a:gd name="connsiteX89" fmla="*/ 157 w 10000"/>
              <a:gd name="connsiteY89" fmla="*/ 1058 h 9894"/>
              <a:gd name="connsiteX90" fmla="*/ 157 w 10000"/>
              <a:gd name="connsiteY90" fmla="*/ 952 h 9894"/>
              <a:gd name="connsiteX91" fmla="*/ 157 w 10000"/>
              <a:gd name="connsiteY91" fmla="*/ 741 h 9894"/>
              <a:gd name="connsiteX92" fmla="*/ 0 w 10000"/>
              <a:gd name="connsiteY92" fmla="*/ 635 h 9894"/>
              <a:gd name="connsiteX93" fmla="*/ 0 w 10000"/>
              <a:gd name="connsiteY93" fmla="*/ 423 h 9894"/>
              <a:gd name="connsiteX94" fmla="*/ 786 w 10000"/>
              <a:gd name="connsiteY94" fmla="*/ 0 h 9894"/>
              <a:gd name="connsiteX95" fmla="*/ 1080 w 10000"/>
              <a:gd name="connsiteY95" fmla="*/ 106 h 9894"/>
              <a:gd name="connsiteX96" fmla="*/ 1395 w 10000"/>
              <a:gd name="connsiteY96" fmla="*/ 211 h 9894"/>
              <a:gd name="connsiteX97" fmla="*/ 1553 w 10000"/>
              <a:gd name="connsiteY97" fmla="*/ 317 h 9894"/>
              <a:gd name="connsiteX98" fmla="*/ 1710 w 10000"/>
              <a:gd name="connsiteY98" fmla="*/ 317 h 9894"/>
              <a:gd name="connsiteX99" fmla="*/ 1710 w 10000"/>
              <a:gd name="connsiteY99" fmla="*/ 529 h 9894"/>
              <a:gd name="connsiteX100" fmla="*/ 1553 w 10000"/>
              <a:gd name="connsiteY100" fmla="*/ 741 h 9894"/>
              <a:gd name="connsiteX101" fmla="*/ 1553 w 10000"/>
              <a:gd name="connsiteY101" fmla="*/ 846 h 9894"/>
              <a:gd name="connsiteX102" fmla="*/ 1553 w 10000"/>
              <a:gd name="connsiteY102" fmla="*/ 1058 h 9894"/>
              <a:gd name="connsiteX103" fmla="*/ 1395 w 10000"/>
              <a:gd name="connsiteY103" fmla="*/ 1256 h 9894"/>
              <a:gd name="connsiteX104" fmla="*/ 1395 w 10000"/>
              <a:gd name="connsiteY104" fmla="*/ 1468 h 9894"/>
              <a:gd name="connsiteX105" fmla="*/ 1395 w 10000"/>
              <a:gd name="connsiteY105" fmla="*/ 1786 h 9894"/>
              <a:gd name="connsiteX106" fmla="*/ 1395 w 10000"/>
              <a:gd name="connsiteY106" fmla="*/ 2209 h 9894"/>
              <a:gd name="connsiteX107" fmla="*/ 1238 w 10000"/>
              <a:gd name="connsiteY107" fmla="*/ 2738 h 9894"/>
              <a:gd name="connsiteX108" fmla="*/ 1238 w 10000"/>
              <a:gd name="connsiteY108" fmla="*/ 3267 h 9894"/>
              <a:gd name="connsiteX109" fmla="*/ 1238 w 10000"/>
              <a:gd name="connsiteY109" fmla="*/ 3267 h 9894"/>
              <a:gd name="connsiteX0" fmla="*/ 1238 w 10000"/>
              <a:gd name="connsiteY0" fmla="*/ 3195 h 9893"/>
              <a:gd name="connsiteX1" fmla="*/ 1238 w 10000"/>
              <a:gd name="connsiteY1" fmla="*/ 3717 h 9893"/>
              <a:gd name="connsiteX2" fmla="*/ 1238 w 10000"/>
              <a:gd name="connsiteY2" fmla="*/ 4144 h 9893"/>
              <a:gd name="connsiteX3" fmla="*/ 1238 w 10000"/>
              <a:gd name="connsiteY3" fmla="*/ 4572 h 9893"/>
              <a:gd name="connsiteX4" fmla="*/ 1238 w 10000"/>
              <a:gd name="connsiteY4" fmla="*/ 5000 h 9893"/>
              <a:gd name="connsiteX5" fmla="*/ 1238 w 10000"/>
              <a:gd name="connsiteY5" fmla="*/ 5428 h 9893"/>
              <a:gd name="connsiteX6" fmla="*/ 1238 w 10000"/>
              <a:gd name="connsiteY6" fmla="*/ 5748 h 9893"/>
              <a:gd name="connsiteX7" fmla="*/ 1238 w 10000"/>
              <a:gd name="connsiteY7" fmla="*/ 6069 h 9893"/>
              <a:gd name="connsiteX8" fmla="*/ 1238 w 10000"/>
              <a:gd name="connsiteY8" fmla="*/ 6270 h 9893"/>
              <a:gd name="connsiteX9" fmla="*/ 1080 w 10000"/>
              <a:gd name="connsiteY9" fmla="*/ 6804 h 9893"/>
              <a:gd name="connsiteX10" fmla="*/ 1080 w 10000"/>
              <a:gd name="connsiteY10" fmla="*/ 7233 h 9893"/>
              <a:gd name="connsiteX11" fmla="*/ 1238 w 10000"/>
              <a:gd name="connsiteY11" fmla="*/ 7553 h 9893"/>
              <a:gd name="connsiteX12" fmla="*/ 1238 w 10000"/>
              <a:gd name="connsiteY12" fmla="*/ 7875 h 9893"/>
              <a:gd name="connsiteX13" fmla="*/ 1395 w 10000"/>
              <a:gd name="connsiteY13" fmla="*/ 8195 h 9893"/>
              <a:gd name="connsiteX14" fmla="*/ 1553 w 10000"/>
              <a:gd name="connsiteY14" fmla="*/ 8516 h 9893"/>
              <a:gd name="connsiteX15" fmla="*/ 1710 w 10000"/>
              <a:gd name="connsiteY15" fmla="*/ 8717 h 9893"/>
              <a:gd name="connsiteX16" fmla="*/ 2024 w 10000"/>
              <a:gd name="connsiteY16" fmla="*/ 8824 h 9893"/>
              <a:gd name="connsiteX17" fmla="*/ 2337 w 10000"/>
              <a:gd name="connsiteY17" fmla="*/ 8931 h 9893"/>
              <a:gd name="connsiteX18" fmla="*/ 2810 w 10000"/>
              <a:gd name="connsiteY18" fmla="*/ 9037 h 9893"/>
              <a:gd name="connsiteX19" fmla="*/ 3438 w 10000"/>
              <a:gd name="connsiteY19" fmla="*/ 9144 h 9893"/>
              <a:gd name="connsiteX20" fmla="*/ 4067 w 10000"/>
              <a:gd name="connsiteY20" fmla="*/ 9144 h 9893"/>
              <a:gd name="connsiteX21" fmla="*/ 4676 w 10000"/>
              <a:gd name="connsiteY21" fmla="*/ 9144 h 9893"/>
              <a:gd name="connsiteX22" fmla="*/ 5304 w 10000"/>
              <a:gd name="connsiteY22" fmla="*/ 9144 h 9893"/>
              <a:gd name="connsiteX23" fmla="*/ 5776 w 10000"/>
              <a:gd name="connsiteY23" fmla="*/ 9144 h 9893"/>
              <a:gd name="connsiteX24" fmla="*/ 6247 w 10000"/>
              <a:gd name="connsiteY24" fmla="*/ 9037 h 9893"/>
              <a:gd name="connsiteX25" fmla="*/ 7034 w 10000"/>
              <a:gd name="connsiteY25" fmla="*/ 8931 h 9893"/>
              <a:gd name="connsiteX26" fmla="*/ 7662 w 10000"/>
              <a:gd name="connsiteY26" fmla="*/ 8824 h 9893"/>
              <a:gd name="connsiteX27" fmla="*/ 7820 w 10000"/>
              <a:gd name="connsiteY27" fmla="*/ 8717 h 9893"/>
              <a:gd name="connsiteX28" fmla="*/ 7977 w 10000"/>
              <a:gd name="connsiteY28" fmla="*/ 8623 h 9893"/>
              <a:gd name="connsiteX29" fmla="*/ 8133 w 10000"/>
              <a:gd name="connsiteY29" fmla="*/ 8516 h 9893"/>
              <a:gd name="connsiteX30" fmla="*/ 8291 w 10000"/>
              <a:gd name="connsiteY30" fmla="*/ 8409 h 9893"/>
              <a:gd name="connsiteX31" fmla="*/ 8428 w 10000"/>
              <a:gd name="connsiteY31" fmla="*/ 7981 h 9893"/>
              <a:gd name="connsiteX32" fmla="*/ 8586 w 10000"/>
              <a:gd name="connsiteY32" fmla="*/ 7553 h 9893"/>
              <a:gd name="connsiteX33" fmla="*/ 8742 w 10000"/>
              <a:gd name="connsiteY33" fmla="*/ 7340 h 9893"/>
              <a:gd name="connsiteX34" fmla="*/ 8742 w 10000"/>
              <a:gd name="connsiteY34" fmla="*/ 7126 h 9893"/>
              <a:gd name="connsiteX35" fmla="*/ 8742 w 10000"/>
              <a:gd name="connsiteY35" fmla="*/ 6911 h 9893"/>
              <a:gd name="connsiteX36" fmla="*/ 8742 w 10000"/>
              <a:gd name="connsiteY36" fmla="*/ 6804 h 9893"/>
              <a:gd name="connsiteX37" fmla="*/ 8899 w 10000"/>
              <a:gd name="connsiteY37" fmla="*/ 6698 h 9893"/>
              <a:gd name="connsiteX38" fmla="*/ 8899 w 10000"/>
              <a:gd name="connsiteY38" fmla="*/ 6591 h 9893"/>
              <a:gd name="connsiteX39" fmla="*/ 8899 w 10000"/>
              <a:gd name="connsiteY39" fmla="*/ 6591 h 9893"/>
              <a:gd name="connsiteX40" fmla="*/ 9057 w 10000"/>
              <a:gd name="connsiteY40" fmla="*/ 6591 h 9893"/>
              <a:gd name="connsiteX41" fmla="*/ 9214 w 10000"/>
              <a:gd name="connsiteY41" fmla="*/ 6591 h 9893"/>
              <a:gd name="connsiteX42" fmla="*/ 9214 w 10000"/>
              <a:gd name="connsiteY42" fmla="*/ 6698 h 9893"/>
              <a:gd name="connsiteX43" fmla="*/ 9371 w 10000"/>
              <a:gd name="connsiteY43" fmla="*/ 6804 h 9893"/>
              <a:gd name="connsiteX44" fmla="*/ 9371 w 10000"/>
              <a:gd name="connsiteY44" fmla="*/ 7019 h 9893"/>
              <a:gd name="connsiteX45" fmla="*/ 9371 w 10000"/>
              <a:gd name="connsiteY45" fmla="*/ 7126 h 9893"/>
              <a:gd name="connsiteX46" fmla="*/ 9371 w 10000"/>
              <a:gd name="connsiteY46" fmla="*/ 7340 h 9893"/>
              <a:gd name="connsiteX47" fmla="*/ 9529 w 10000"/>
              <a:gd name="connsiteY47" fmla="*/ 7767 h 9893"/>
              <a:gd name="connsiteX48" fmla="*/ 9529 w 10000"/>
              <a:gd name="connsiteY48" fmla="*/ 8088 h 9893"/>
              <a:gd name="connsiteX49" fmla="*/ 9685 w 10000"/>
              <a:gd name="connsiteY49" fmla="*/ 8409 h 9893"/>
              <a:gd name="connsiteX50" fmla="*/ 9843 w 10000"/>
              <a:gd name="connsiteY50" fmla="*/ 8623 h 9893"/>
              <a:gd name="connsiteX51" fmla="*/ 10000 w 10000"/>
              <a:gd name="connsiteY51" fmla="*/ 8824 h 9893"/>
              <a:gd name="connsiteX52" fmla="*/ 10000 w 10000"/>
              <a:gd name="connsiteY52" fmla="*/ 9037 h 9893"/>
              <a:gd name="connsiteX53" fmla="*/ 9843 w 10000"/>
              <a:gd name="connsiteY53" fmla="*/ 9251 h 9893"/>
              <a:gd name="connsiteX54" fmla="*/ 9529 w 10000"/>
              <a:gd name="connsiteY54" fmla="*/ 9358 h 9893"/>
              <a:gd name="connsiteX55" fmla="*/ 9214 w 10000"/>
              <a:gd name="connsiteY55" fmla="*/ 9465 h 9893"/>
              <a:gd name="connsiteX56" fmla="*/ 8742 w 10000"/>
              <a:gd name="connsiteY56" fmla="*/ 9573 h 9893"/>
              <a:gd name="connsiteX57" fmla="*/ 8291 w 10000"/>
              <a:gd name="connsiteY57" fmla="*/ 9679 h 9893"/>
              <a:gd name="connsiteX58" fmla="*/ 7820 w 10000"/>
              <a:gd name="connsiteY58" fmla="*/ 9786 h 9893"/>
              <a:gd name="connsiteX59" fmla="*/ 7190 w 10000"/>
              <a:gd name="connsiteY59" fmla="*/ 9786 h 9893"/>
              <a:gd name="connsiteX60" fmla="*/ 6404 w 10000"/>
              <a:gd name="connsiteY60" fmla="*/ 9893 h 9893"/>
              <a:gd name="connsiteX61" fmla="*/ 5618 w 10000"/>
              <a:gd name="connsiteY61" fmla="*/ 9893 h 9893"/>
              <a:gd name="connsiteX62" fmla="*/ 4676 w 10000"/>
              <a:gd name="connsiteY62" fmla="*/ 9893 h 9893"/>
              <a:gd name="connsiteX63" fmla="*/ 3909 w 10000"/>
              <a:gd name="connsiteY63" fmla="*/ 9893 h 9893"/>
              <a:gd name="connsiteX64" fmla="*/ 3123 w 10000"/>
              <a:gd name="connsiteY64" fmla="*/ 9786 h 9893"/>
              <a:gd name="connsiteX65" fmla="*/ 2495 w 10000"/>
              <a:gd name="connsiteY65" fmla="*/ 9786 h 9893"/>
              <a:gd name="connsiteX66" fmla="*/ 2024 w 10000"/>
              <a:gd name="connsiteY66" fmla="*/ 9679 h 9893"/>
              <a:gd name="connsiteX67" fmla="*/ 1553 w 10000"/>
              <a:gd name="connsiteY67" fmla="*/ 9465 h 9893"/>
              <a:gd name="connsiteX68" fmla="*/ 1080 w 10000"/>
              <a:gd name="connsiteY68" fmla="*/ 9358 h 9893"/>
              <a:gd name="connsiteX69" fmla="*/ 786 w 10000"/>
              <a:gd name="connsiteY69" fmla="*/ 9144 h 9893"/>
              <a:gd name="connsiteX70" fmla="*/ 628 w 10000"/>
              <a:gd name="connsiteY70" fmla="*/ 8824 h 9893"/>
              <a:gd name="connsiteX71" fmla="*/ 471 w 10000"/>
              <a:gd name="connsiteY71" fmla="*/ 8516 h 9893"/>
              <a:gd name="connsiteX72" fmla="*/ 315 w 10000"/>
              <a:gd name="connsiteY72" fmla="*/ 8088 h 9893"/>
              <a:gd name="connsiteX73" fmla="*/ 315 w 10000"/>
              <a:gd name="connsiteY73" fmla="*/ 7660 h 9893"/>
              <a:gd name="connsiteX74" fmla="*/ 315 w 10000"/>
              <a:gd name="connsiteY74" fmla="*/ 7126 h 9893"/>
              <a:gd name="connsiteX75" fmla="*/ 315 w 10000"/>
              <a:gd name="connsiteY75" fmla="*/ 6484 h 9893"/>
              <a:gd name="connsiteX76" fmla="*/ 315 w 10000"/>
              <a:gd name="connsiteY76" fmla="*/ 5748 h 9893"/>
              <a:gd name="connsiteX77" fmla="*/ 315 w 10000"/>
              <a:gd name="connsiteY77" fmla="*/ 5321 h 9893"/>
              <a:gd name="connsiteX78" fmla="*/ 315 w 10000"/>
              <a:gd name="connsiteY78" fmla="*/ 4893 h 9893"/>
              <a:gd name="connsiteX79" fmla="*/ 315 w 10000"/>
              <a:gd name="connsiteY79" fmla="*/ 4465 h 9893"/>
              <a:gd name="connsiteX80" fmla="*/ 315 w 10000"/>
              <a:gd name="connsiteY80" fmla="*/ 4037 h 9893"/>
              <a:gd name="connsiteX81" fmla="*/ 315 w 10000"/>
              <a:gd name="connsiteY81" fmla="*/ 3515 h 9893"/>
              <a:gd name="connsiteX82" fmla="*/ 315 w 10000"/>
              <a:gd name="connsiteY82" fmla="*/ 3088 h 9893"/>
              <a:gd name="connsiteX83" fmla="*/ 315 w 10000"/>
              <a:gd name="connsiteY83" fmla="*/ 2767 h 9893"/>
              <a:gd name="connsiteX84" fmla="*/ 315 w 10000"/>
              <a:gd name="connsiteY84" fmla="*/ 2339 h 9893"/>
              <a:gd name="connsiteX85" fmla="*/ 315 w 10000"/>
              <a:gd name="connsiteY85" fmla="*/ 2019 h 9893"/>
              <a:gd name="connsiteX86" fmla="*/ 157 w 10000"/>
              <a:gd name="connsiteY86" fmla="*/ 1698 h 9893"/>
              <a:gd name="connsiteX87" fmla="*/ 157 w 10000"/>
              <a:gd name="connsiteY87" fmla="*/ 1484 h 9893"/>
              <a:gd name="connsiteX88" fmla="*/ 157 w 10000"/>
              <a:gd name="connsiteY88" fmla="*/ 1162 h 9893"/>
              <a:gd name="connsiteX89" fmla="*/ 157 w 10000"/>
              <a:gd name="connsiteY89" fmla="*/ 962 h 9893"/>
              <a:gd name="connsiteX90" fmla="*/ 157 w 10000"/>
              <a:gd name="connsiteY90" fmla="*/ 855 h 9893"/>
              <a:gd name="connsiteX91" fmla="*/ 157 w 10000"/>
              <a:gd name="connsiteY91" fmla="*/ 642 h 9893"/>
              <a:gd name="connsiteX92" fmla="*/ 0 w 10000"/>
              <a:gd name="connsiteY92" fmla="*/ 535 h 9893"/>
              <a:gd name="connsiteX93" fmla="*/ 0 w 10000"/>
              <a:gd name="connsiteY93" fmla="*/ 321 h 9893"/>
              <a:gd name="connsiteX94" fmla="*/ 1080 w 10000"/>
              <a:gd name="connsiteY94" fmla="*/ 0 h 9893"/>
              <a:gd name="connsiteX95" fmla="*/ 1395 w 10000"/>
              <a:gd name="connsiteY95" fmla="*/ 106 h 9893"/>
              <a:gd name="connsiteX96" fmla="*/ 1553 w 10000"/>
              <a:gd name="connsiteY96" fmla="*/ 213 h 9893"/>
              <a:gd name="connsiteX97" fmla="*/ 1710 w 10000"/>
              <a:gd name="connsiteY97" fmla="*/ 213 h 9893"/>
              <a:gd name="connsiteX98" fmla="*/ 1710 w 10000"/>
              <a:gd name="connsiteY98" fmla="*/ 428 h 9893"/>
              <a:gd name="connsiteX99" fmla="*/ 1553 w 10000"/>
              <a:gd name="connsiteY99" fmla="*/ 642 h 9893"/>
              <a:gd name="connsiteX100" fmla="*/ 1553 w 10000"/>
              <a:gd name="connsiteY100" fmla="*/ 748 h 9893"/>
              <a:gd name="connsiteX101" fmla="*/ 1553 w 10000"/>
              <a:gd name="connsiteY101" fmla="*/ 962 h 9893"/>
              <a:gd name="connsiteX102" fmla="*/ 1395 w 10000"/>
              <a:gd name="connsiteY102" fmla="*/ 1162 h 9893"/>
              <a:gd name="connsiteX103" fmla="*/ 1395 w 10000"/>
              <a:gd name="connsiteY103" fmla="*/ 1377 h 9893"/>
              <a:gd name="connsiteX104" fmla="*/ 1395 w 10000"/>
              <a:gd name="connsiteY104" fmla="*/ 1698 h 9893"/>
              <a:gd name="connsiteX105" fmla="*/ 1395 w 10000"/>
              <a:gd name="connsiteY105" fmla="*/ 2126 h 9893"/>
              <a:gd name="connsiteX106" fmla="*/ 1238 w 10000"/>
              <a:gd name="connsiteY106" fmla="*/ 2660 h 9893"/>
              <a:gd name="connsiteX107" fmla="*/ 1238 w 10000"/>
              <a:gd name="connsiteY107" fmla="*/ 3195 h 9893"/>
              <a:gd name="connsiteX108" fmla="*/ 1238 w 10000"/>
              <a:gd name="connsiteY108" fmla="*/ 3195 h 9893"/>
              <a:gd name="connsiteX0" fmla="*/ 1238 w 10000"/>
              <a:gd name="connsiteY0" fmla="*/ 3123 h 9893"/>
              <a:gd name="connsiteX1" fmla="*/ 1238 w 10000"/>
              <a:gd name="connsiteY1" fmla="*/ 3650 h 9893"/>
              <a:gd name="connsiteX2" fmla="*/ 1238 w 10000"/>
              <a:gd name="connsiteY2" fmla="*/ 4082 h 9893"/>
              <a:gd name="connsiteX3" fmla="*/ 1238 w 10000"/>
              <a:gd name="connsiteY3" fmla="*/ 4514 h 9893"/>
              <a:gd name="connsiteX4" fmla="*/ 1238 w 10000"/>
              <a:gd name="connsiteY4" fmla="*/ 4947 h 9893"/>
              <a:gd name="connsiteX5" fmla="*/ 1238 w 10000"/>
              <a:gd name="connsiteY5" fmla="*/ 5380 h 9893"/>
              <a:gd name="connsiteX6" fmla="*/ 1238 w 10000"/>
              <a:gd name="connsiteY6" fmla="*/ 5703 h 9893"/>
              <a:gd name="connsiteX7" fmla="*/ 1238 w 10000"/>
              <a:gd name="connsiteY7" fmla="*/ 6028 h 9893"/>
              <a:gd name="connsiteX8" fmla="*/ 1238 w 10000"/>
              <a:gd name="connsiteY8" fmla="*/ 6231 h 9893"/>
              <a:gd name="connsiteX9" fmla="*/ 1080 w 10000"/>
              <a:gd name="connsiteY9" fmla="*/ 6771 h 9893"/>
              <a:gd name="connsiteX10" fmla="*/ 1080 w 10000"/>
              <a:gd name="connsiteY10" fmla="*/ 7204 h 9893"/>
              <a:gd name="connsiteX11" fmla="*/ 1238 w 10000"/>
              <a:gd name="connsiteY11" fmla="*/ 7528 h 9893"/>
              <a:gd name="connsiteX12" fmla="*/ 1238 w 10000"/>
              <a:gd name="connsiteY12" fmla="*/ 7853 h 9893"/>
              <a:gd name="connsiteX13" fmla="*/ 1395 w 10000"/>
              <a:gd name="connsiteY13" fmla="*/ 8177 h 9893"/>
              <a:gd name="connsiteX14" fmla="*/ 1553 w 10000"/>
              <a:gd name="connsiteY14" fmla="*/ 8501 h 9893"/>
              <a:gd name="connsiteX15" fmla="*/ 1710 w 10000"/>
              <a:gd name="connsiteY15" fmla="*/ 8704 h 9893"/>
              <a:gd name="connsiteX16" fmla="*/ 2024 w 10000"/>
              <a:gd name="connsiteY16" fmla="*/ 8812 h 9893"/>
              <a:gd name="connsiteX17" fmla="*/ 2337 w 10000"/>
              <a:gd name="connsiteY17" fmla="*/ 8921 h 9893"/>
              <a:gd name="connsiteX18" fmla="*/ 2810 w 10000"/>
              <a:gd name="connsiteY18" fmla="*/ 9028 h 9893"/>
              <a:gd name="connsiteX19" fmla="*/ 3438 w 10000"/>
              <a:gd name="connsiteY19" fmla="*/ 9136 h 9893"/>
              <a:gd name="connsiteX20" fmla="*/ 4067 w 10000"/>
              <a:gd name="connsiteY20" fmla="*/ 9136 h 9893"/>
              <a:gd name="connsiteX21" fmla="*/ 4676 w 10000"/>
              <a:gd name="connsiteY21" fmla="*/ 9136 h 9893"/>
              <a:gd name="connsiteX22" fmla="*/ 5304 w 10000"/>
              <a:gd name="connsiteY22" fmla="*/ 9136 h 9893"/>
              <a:gd name="connsiteX23" fmla="*/ 5776 w 10000"/>
              <a:gd name="connsiteY23" fmla="*/ 9136 h 9893"/>
              <a:gd name="connsiteX24" fmla="*/ 6247 w 10000"/>
              <a:gd name="connsiteY24" fmla="*/ 9028 h 9893"/>
              <a:gd name="connsiteX25" fmla="*/ 7034 w 10000"/>
              <a:gd name="connsiteY25" fmla="*/ 8921 h 9893"/>
              <a:gd name="connsiteX26" fmla="*/ 7662 w 10000"/>
              <a:gd name="connsiteY26" fmla="*/ 8812 h 9893"/>
              <a:gd name="connsiteX27" fmla="*/ 7820 w 10000"/>
              <a:gd name="connsiteY27" fmla="*/ 8704 h 9893"/>
              <a:gd name="connsiteX28" fmla="*/ 7977 w 10000"/>
              <a:gd name="connsiteY28" fmla="*/ 8609 h 9893"/>
              <a:gd name="connsiteX29" fmla="*/ 8133 w 10000"/>
              <a:gd name="connsiteY29" fmla="*/ 8501 h 9893"/>
              <a:gd name="connsiteX30" fmla="*/ 8291 w 10000"/>
              <a:gd name="connsiteY30" fmla="*/ 8393 h 9893"/>
              <a:gd name="connsiteX31" fmla="*/ 8428 w 10000"/>
              <a:gd name="connsiteY31" fmla="*/ 7960 h 9893"/>
              <a:gd name="connsiteX32" fmla="*/ 8586 w 10000"/>
              <a:gd name="connsiteY32" fmla="*/ 7528 h 9893"/>
              <a:gd name="connsiteX33" fmla="*/ 8742 w 10000"/>
              <a:gd name="connsiteY33" fmla="*/ 7312 h 9893"/>
              <a:gd name="connsiteX34" fmla="*/ 8742 w 10000"/>
              <a:gd name="connsiteY34" fmla="*/ 7096 h 9893"/>
              <a:gd name="connsiteX35" fmla="*/ 8742 w 10000"/>
              <a:gd name="connsiteY35" fmla="*/ 6879 h 9893"/>
              <a:gd name="connsiteX36" fmla="*/ 8742 w 10000"/>
              <a:gd name="connsiteY36" fmla="*/ 6771 h 9893"/>
              <a:gd name="connsiteX37" fmla="*/ 8899 w 10000"/>
              <a:gd name="connsiteY37" fmla="*/ 6663 h 9893"/>
              <a:gd name="connsiteX38" fmla="*/ 8899 w 10000"/>
              <a:gd name="connsiteY38" fmla="*/ 6555 h 9893"/>
              <a:gd name="connsiteX39" fmla="*/ 8899 w 10000"/>
              <a:gd name="connsiteY39" fmla="*/ 6555 h 9893"/>
              <a:gd name="connsiteX40" fmla="*/ 9057 w 10000"/>
              <a:gd name="connsiteY40" fmla="*/ 6555 h 9893"/>
              <a:gd name="connsiteX41" fmla="*/ 9214 w 10000"/>
              <a:gd name="connsiteY41" fmla="*/ 6555 h 9893"/>
              <a:gd name="connsiteX42" fmla="*/ 9214 w 10000"/>
              <a:gd name="connsiteY42" fmla="*/ 6663 h 9893"/>
              <a:gd name="connsiteX43" fmla="*/ 9371 w 10000"/>
              <a:gd name="connsiteY43" fmla="*/ 6771 h 9893"/>
              <a:gd name="connsiteX44" fmla="*/ 9371 w 10000"/>
              <a:gd name="connsiteY44" fmla="*/ 6988 h 9893"/>
              <a:gd name="connsiteX45" fmla="*/ 9371 w 10000"/>
              <a:gd name="connsiteY45" fmla="*/ 7096 h 9893"/>
              <a:gd name="connsiteX46" fmla="*/ 9371 w 10000"/>
              <a:gd name="connsiteY46" fmla="*/ 7312 h 9893"/>
              <a:gd name="connsiteX47" fmla="*/ 9529 w 10000"/>
              <a:gd name="connsiteY47" fmla="*/ 7744 h 9893"/>
              <a:gd name="connsiteX48" fmla="*/ 9529 w 10000"/>
              <a:gd name="connsiteY48" fmla="*/ 8068 h 9893"/>
              <a:gd name="connsiteX49" fmla="*/ 9685 w 10000"/>
              <a:gd name="connsiteY49" fmla="*/ 8393 h 9893"/>
              <a:gd name="connsiteX50" fmla="*/ 9843 w 10000"/>
              <a:gd name="connsiteY50" fmla="*/ 8609 h 9893"/>
              <a:gd name="connsiteX51" fmla="*/ 10000 w 10000"/>
              <a:gd name="connsiteY51" fmla="*/ 8812 h 9893"/>
              <a:gd name="connsiteX52" fmla="*/ 10000 w 10000"/>
              <a:gd name="connsiteY52" fmla="*/ 9028 h 9893"/>
              <a:gd name="connsiteX53" fmla="*/ 9843 w 10000"/>
              <a:gd name="connsiteY53" fmla="*/ 9244 h 9893"/>
              <a:gd name="connsiteX54" fmla="*/ 9529 w 10000"/>
              <a:gd name="connsiteY54" fmla="*/ 9352 h 9893"/>
              <a:gd name="connsiteX55" fmla="*/ 9214 w 10000"/>
              <a:gd name="connsiteY55" fmla="*/ 9460 h 9893"/>
              <a:gd name="connsiteX56" fmla="*/ 8742 w 10000"/>
              <a:gd name="connsiteY56" fmla="*/ 9570 h 9893"/>
              <a:gd name="connsiteX57" fmla="*/ 8291 w 10000"/>
              <a:gd name="connsiteY57" fmla="*/ 9677 h 9893"/>
              <a:gd name="connsiteX58" fmla="*/ 7820 w 10000"/>
              <a:gd name="connsiteY58" fmla="*/ 9785 h 9893"/>
              <a:gd name="connsiteX59" fmla="*/ 7190 w 10000"/>
              <a:gd name="connsiteY59" fmla="*/ 9785 h 9893"/>
              <a:gd name="connsiteX60" fmla="*/ 6404 w 10000"/>
              <a:gd name="connsiteY60" fmla="*/ 9893 h 9893"/>
              <a:gd name="connsiteX61" fmla="*/ 5618 w 10000"/>
              <a:gd name="connsiteY61" fmla="*/ 9893 h 9893"/>
              <a:gd name="connsiteX62" fmla="*/ 4676 w 10000"/>
              <a:gd name="connsiteY62" fmla="*/ 9893 h 9893"/>
              <a:gd name="connsiteX63" fmla="*/ 3909 w 10000"/>
              <a:gd name="connsiteY63" fmla="*/ 9893 h 9893"/>
              <a:gd name="connsiteX64" fmla="*/ 3123 w 10000"/>
              <a:gd name="connsiteY64" fmla="*/ 9785 h 9893"/>
              <a:gd name="connsiteX65" fmla="*/ 2495 w 10000"/>
              <a:gd name="connsiteY65" fmla="*/ 9785 h 9893"/>
              <a:gd name="connsiteX66" fmla="*/ 2024 w 10000"/>
              <a:gd name="connsiteY66" fmla="*/ 9677 h 9893"/>
              <a:gd name="connsiteX67" fmla="*/ 1553 w 10000"/>
              <a:gd name="connsiteY67" fmla="*/ 9460 h 9893"/>
              <a:gd name="connsiteX68" fmla="*/ 1080 w 10000"/>
              <a:gd name="connsiteY68" fmla="*/ 9352 h 9893"/>
              <a:gd name="connsiteX69" fmla="*/ 786 w 10000"/>
              <a:gd name="connsiteY69" fmla="*/ 9136 h 9893"/>
              <a:gd name="connsiteX70" fmla="*/ 628 w 10000"/>
              <a:gd name="connsiteY70" fmla="*/ 8812 h 9893"/>
              <a:gd name="connsiteX71" fmla="*/ 471 w 10000"/>
              <a:gd name="connsiteY71" fmla="*/ 8501 h 9893"/>
              <a:gd name="connsiteX72" fmla="*/ 315 w 10000"/>
              <a:gd name="connsiteY72" fmla="*/ 8068 h 9893"/>
              <a:gd name="connsiteX73" fmla="*/ 315 w 10000"/>
              <a:gd name="connsiteY73" fmla="*/ 7636 h 9893"/>
              <a:gd name="connsiteX74" fmla="*/ 315 w 10000"/>
              <a:gd name="connsiteY74" fmla="*/ 7096 h 9893"/>
              <a:gd name="connsiteX75" fmla="*/ 315 w 10000"/>
              <a:gd name="connsiteY75" fmla="*/ 6447 h 9893"/>
              <a:gd name="connsiteX76" fmla="*/ 315 w 10000"/>
              <a:gd name="connsiteY76" fmla="*/ 5703 h 9893"/>
              <a:gd name="connsiteX77" fmla="*/ 315 w 10000"/>
              <a:gd name="connsiteY77" fmla="*/ 5272 h 9893"/>
              <a:gd name="connsiteX78" fmla="*/ 315 w 10000"/>
              <a:gd name="connsiteY78" fmla="*/ 4839 h 9893"/>
              <a:gd name="connsiteX79" fmla="*/ 315 w 10000"/>
              <a:gd name="connsiteY79" fmla="*/ 4406 h 9893"/>
              <a:gd name="connsiteX80" fmla="*/ 315 w 10000"/>
              <a:gd name="connsiteY80" fmla="*/ 3974 h 9893"/>
              <a:gd name="connsiteX81" fmla="*/ 315 w 10000"/>
              <a:gd name="connsiteY81" fmla="*/ 3446 h 9893"/>
              <a:gd name="connsiteX82" fmla="*/ 315 w 10000"/>
              <a:gd name="connsiteY82" fmla="*/ 3014 h 9893"/>
              <a:gd name="connsiteX83" fmla="*/ 315 w 10000"/>
              <a:gd name="connsiteY83" fmla="*/ 2690 h 9893"/>
              <a:gd name="connsiteX84" fmla="*/ 315 w 10000"/>
              <a:gd name="connsiteY84" fmla="*/ 2257 h 9893"/>
              <a:gd name="connsiteX85" fmla="*/ 315 w 10000"/>
              <a:gd name="connsiteY85" fmla="*/ 1934 h 9893"/>
              <a:gd name="connsiteX86" fmla="*/ 157 w 10000"/>
              <a:gd name="connsiteY86" fmla="*/ 1609 h 9893"/>
              <a:gd name="connsiteX87" fmla="*/ 157 w 10000"/>
              <a:gd name="connsiteY87" fmla="*/ 1393 h 9893"/>
              <a:gd name="connsiteX88" fmla="*/ 157 w 10000"/>
              <a:gd name="connsiteY88" fmla="*/ 1068 h 9893"/>
              <a:gd name="connsiteX89" fmla="*/ 157 w 10000"/>
              <a:gd name="connsiteY89" fmla="*/ 865 h 9893"/>
              <a:gd name="connsiteX90" fmla="*/ 157 w 10000"/>
              <a:gd name="connsiteY90" fmla="*/ 757 h 9893"/>
              <a:gd name="connsiteX91" fmla="*/ 157 w 10000"/>
              <a:gd name="connsiteY91" fmla="*/ 542 h 9893"/>
              <a:gd name="connsiteX92" fmla="*/ 0 w 10000"/>
              <a:gd name="connsiteY92" fmla="*/ 434 h 9893"/>
              <a:gd name="connsiteX93" fmla="*/ 0 w 10000"/>
              <a:gd name="connsiteY93" fmla="*/ 217 h 9893"/>
              <a:gd name="connsiteX94" fmla="*/ 1395 w 10000"/>
              <a:gd name="connsiteY94" fmla="*/ 0 h 9893"/>
              <a:gd name="connsiteX95" fmla="*/ 1553 w 10000"/>
              <a:gd name="connsiteY95" fmla="*/ 108 h 9893"/>
              <a:gd name="connsiteX96" fmla="*/ 1710 w 10000"/>
              <a:gd name="connsiteY96" fmla="*/ 108 h 9893"/>
              <a:gd name="connsiteX97" fmla="*/ 1710 w 10000"/>
              <a:gd name="connsiteY97" fmla="*/ 326 h 9893"/>
              <a:gd name="connsiteX98" fmla="*/ 1553 w 10000"/>
              <a:gd name="connsiteY98" fmla="*/ 542 h 9893"/>
              <a:gd name="connsiteX99" fmla="*/ 1553 w 10000"/>
              <a:gd name="connsiteY99" fmla="*/ 649 h 9893"/>
              <a:gd name="connsiteX100" fmla="*/ 1553 w 10000"/>
              <a:gd name="connsiteY100" fmla="*/ 865 h 9893"/>
              <a:gd name="connsiteX101" fmla="*/ 1395 w 10000"/>
              <a:gd name="connsiteY101" fmla="*/ 1068 h 9893"/>
              <a:gd name="connsiteX102" fmla="*/ 1395 w 10000"/>
              <a:gd name="connsiteY102" fmla="*/ 1285 h 9893"/>
              <a:gd name="connsiteX103" fmla="*/ 1395 w 10000"/>
              <a:gd name="connsiteY103" fmla="*/ 1609 h 9893"/>
              <a:gd name="connsiteX104" fmla="*/ 1395 w 10000"/>
              <a:gd name="connsiteY104" fmla="*/ 2042 h 9893"/>
              <a:gd name="connsiteX105" fmla="*/ 1238 w 10000"/>
              <a:gd name="connsiteY105" fmla="*/ 2582 h 9893"/>
              <a:gd name="connsiteX106" fmla="*/ 1238 w 10000"/>
              <a:gd name="connsiteY106" fmla="*/ 3123 h 9893"/>
              <a:gd name="connsiteX107" fmla="*/ 1238 w 10000"/>
              <a:gd name="connsiteY107" fmla="*/ 3123 h 9893"/>
              <a:gd name="connsiteX0" fmla="*/ 1238 w 10000"/>
              <a:gd name="connsiteY0" fmla="*/ 3048 h 9891"/>
              <a:gd name="connsiteX1" fmla="*/ 1238 w 10000"/>
              <a:gd name="connsiteY1" fmla="*/ 3580 h 9891"/>
              <a:gd name="connsiteX2" fmla="*/ 1238 w 10000"/>
              <a:gd name="connsiteY2" fmla="*/ 4017 h 9891"/>
              <a:gd name="connsiteX3" fmla="*/ 1238 w 10000"/>
              <a:gd name="connsiteY3" fmla="*/ 4454 h 9891"/>
              <a:gd name="connsiteX4" fmla="*/ 1238 w 10000"/>
              <a:gd name="connsiteY4" fmla="*/ 4892 h 9891"/>
              <a:gd name="connsiteX5" fmla="*/ 1238 w 10000"/>
              <a:gd name="connsiteY5" fmla="*/ 5329 h 9891"/>
              <a:gd name="connsiteX6" fmla="*/ 1238 w 10000"/>
              <a:gd name="connsiteY6" fmla="*/ 5656 h 9891"/>
              <a:gd name="connsiteX7" fmla="*/ 1238 w 10000"/>
              <a:gd name="connsiteY7" fmla="*/ 5984 h 9891"/>
              <a:gd name="connsiteX8" fmla="*/ 1238 w 10000"/>
              <a:gd name="connsiteY8" fmla="*/ 6189 h 9891"/>
              <a:gd name="connsiteX9" fmla="*/ 1080 w 10000"/>
              <a:gd name="connsiteY9" fmla="*/ 6735 h 9891"/>
              <a:gd name="connsiteX10" fmla="*/ 1080 w 10000"/>
              <a:gd name="connsiteY10" fmla="*/ 7173 h 9891"/>
              <a:gd name="connsiteX11" fmla="*/ 1238 w 10000"/>
              <a:gd name="connsiteY11" fmla="*/ 7500 h 9891"/>
              <a:gd name="connsiteX12" fmla="*/ 1238 w 10000"/>
              <a:gd name="connsiteY12" fmla="*/ 7829 h 9891"/>
              <a:gd name="connsiteX13" fmla="*/ 1395 w 10000"/>
              <a:gd name="connsiteY13" fmla="*/ 8156 h 9891"/>
              <a:gd name="connsiteX14" fmla="*/ 1553 w 10000"/>
              <a:gd name="connsiteY14" fmla="*/ 8484 h 9891"/>
              <a:gd name="connsiteX15" fmla="*/ 1710 w 10000"/>
              <a:gd name="connsiteY15" fmla="*/ 8689 h 9891"/>
              <a:gd name="connsiteX16" fmla="*/ 2024 w 10000"/>
              <a:gd name="connsiteY16" fmla="*/ 8798 h 9891"/>
              <a:gd name="connsiteX17" fmla="*/ 2337 w 10000"/>
              <a:gd name="connsiteY17" fmla="*/ 8908 h 9891"/>
              <a:gd name="connsiteX18" fmla="*/ 2810 w 10000"/>
              <a:gd name="connsiteY18" fmla="*/ 9017 h 9891"/>
              <a:gd name="connsiteX19" fmla="*/ 3438 w 10000"/>
              <a:gd name="connsiteY19" fmla="*/ 9126 h 9891"/>
              <a:gd name="connsiteX20" fmla="*/ 4067 w 10000"/>
              <a:gd name="connsiteY20" fmla="*/ 9126 h 9891"/>
              <a:gd name="connsiteX21" fmla="*/ 4676 w 10000"/>
              <a:gd name="connsiteY21" fmla="*/ 9126 h 9891"/>
              <a:gd name="connsiteX22" fmla="*/ 5304 w 10000"/>
              <a:gd name="connsiteY22" fmla="*/ 9126 h 9891"/>
              <a:gd name="connsiteX23" fmla="*/ 5776 w 10000"/>
              <a:gd name="connsiteY23" fmla="*/ 9126 h 9891"/>
              <a:gd name="connsiteX24" fmla="*/ 6247 w 10000"/>
              <a:gd name="connsiteY24" fmla="*/ 9017 h 9891"/>
              <a:gd name="connsiteX25" fmla="*/ 7034 w 10000"/>
              <a:gd name="connsiteY25" fmla="*/ 8908 h 9891"/>
              <a:gd name="connsiteX26" fmla="*/ 7662 w 10000"/>
              <a:gd name="connsiteY26" fmla="*/ 8798 h 9891"/>
              <a:gd name="connsiteX27" fmla="*/ 7820 w 10000"/>
              <a:gd name="connsiteY27" fmla="*/ 8689 h 9891"/>
              <a:gd name="connsiteX28" fmla="*/ 7977 w 10000"/>
              <a:gd name="connsiteY28" fmla="*/ 8593 h 9891"/>
              <a:gd name="connsiteX29" fmla="*/ 8133 w 10000"/>
              <a:gd name="connsiteY29" fmla="*/ 8484 h 9891"/>
              <a:gd name="connsiteX30" fmla="*/ 8291 w 10000"/>
              <a:gd name="connsiteY30" fmla="*/ 8375 h 9891"/>
              <a:gd name="connsiteX31" fmla="*/ 8428 w 10000"/>
              <a:gd name="connsiteY31" fmla="*/ 7937 h 9891"/>
              <a:gd name="connsiteX32" fmla="*/ 8586 w 10000"/>
              <a:gd name="connsiteY32" fmla="*/ 7500 h 9891"/>
              <a:gd name="connsiteX33" fmla="*/ 8742 w 10000"/>
              <a:gd name="connsiteY33" fmla="*/ 7282 h 9891"/>
              <a:gd name="connsiteX34" fmla="*/ 8742 w 10000"/>
              <a:gd name="connsiteY34" fmla="*/ 7064 h 9891"/>
              <a:gd name="connsiteX35" fmla="*/ 8742 w 10000"/>
              <a:gd name="connsiteY35" fmla="*/ 6844 h 9891"/>
              <a:gd name="connsiteX36" fmla="*/ 8742 w 10000"/>
              <a:gd name="connsiteY36" fmla="*/ 6735 h 9891"/>
              <a:gd name="connsiteX37" fmla="*/ 8899 w 10000"/>
              <a:gd name="connsiteY37" fmla="*/ 6626 h 9891"/>
              <a:gd name="connsiteX38" fmla="*/ 8899 w 10000"/>
              <a:gd name="connsiteY38" fmla="*/ 6517 h 9891"/>
              <a:gd name="connsiteX39" fmla="*/ 8899 w 10000"/>
              <a:gd name="connsiteY39" fmla="*/ 6517 h 9891"/>
              <a:gd name="connsiteX40" fmla="*/ 9057 w 10000"/>
              <a:gd name="connsiteY40" fmla="*/ 6517 h 9891"/>
              <a:gd name="connsiteX41" fmla="*/ 9214 w 10000"/>
              <a:gd name="connsiteY41" fmla="*/ 6517 h 9891"/>
              <a:gd name="connsiteX42" fmla="*/ 9214 w 10000"/>
              <a:gd name="connsiteY42" fmla="*/ 6626 h 9891"/>
              <a:gd name="connsiteX43" fmla="*/ 9371 w 10000"/>
              <a:gd name="connsiteY43" fmla="*/ 6735 h 9891"/>
              <a:gd name="connsiteX44" fmla="*/ 9371 w 10000"/>
              <a:gd name="connsiteY44" fmla="*/ 6955 h 9891"/>
              <a:gd name="connsiteX45" fmla="*/ 9371 w 10000"/>
              <a:gd name="connsiteY45" fmla="*/ 7064 h 9891"/>
              <a:gd name="connsiteX46" fmla="*/ 9371 w 10000"/>
              <a:gd name="connsiteY46" fmla="*/ 7282 h 9891"/>
              <a:gd name="connsiteX47" fmla="*/ 9529 w 10000"/>
              <a:gd name="connsiteY47" fmla="*/ 7719 h 9891"/>
              <a:gd name="connsiteX48" fmla="*/ 9529 w 10000"/>
              <a:gd name="connsiteY48" fmla="*/ 8046 h 9891"/>
              <a:gd name="connsiteX49" fmla="*/ 9685 w 10000"/>
              <a:gd name="connsiteY49" fmla="*/ 8375 h 9891"/>
              <a:gd name="connsiteX50" fmla="*/ 9843 w 10000"/>
              <a:gd name="connsiteY50" fmla="*/ 8593 h 9891"/>
              <a:gd name="connsiteX51" fmla="*/ 10000 w 10000"/>
              <a:gd name="connsiteY51" fmla="*/ 8798 h 9891"/>
              <a:gd name="connsiteX52" fmla="*/ 10000 w 10000"/>
              <a:gd name="connsiteY52" fmla="*/ 9017 h 9891"/>
              <a:gd name="connsiteX53" fmla="*/ 9843 w 10000"/>
              <a:gd name="connsiteY53" fmla="*/ 9235 h 9891"/>
              <a:gd name="connsiteX54" fmla="*/ 9529 w 10000"/>
              <a:gd name="connsiteY54" fmla="*/ 9344 h 9891"/>
              <a:gd name="connsiteX55" fmla="*/ 9214 w 10000"/>
              <a:gd name="connsiteY55" fmla="*/ 9453 h 9891"/>
              <a:gd name="connsiteX56" fmla="*/ 8742 w 10000"/>
              <a:gd name="connsiteY56" fmla="*/ 9565 h 9891"/>
              <a:gd name="connsiteX57" fmla="*/ 8291 w 10000"/>
              <a:gd name="connsiteY57" fmla="*/ 9673 h 9891"/>
              <a:gd name="connsiteX58" fmla="*/ 7820 w 10000"/>
              <a:gd name="connsiteY58" fmla="*/ 9782 h 9891"/>
              <a:gd name="connsiteX59" fmla="*/ 7190 w 10000"/>
              <a:gd name="connsiteY59" fmla="*/ 9782 h 9891"/>
              <a:gd name="connsiteX60" fmla="*/ 6404 w 10000"/>
              <a:gd name="connsiteY60" fmla="*/ 9891 h 9891"/>
              <a:gd name="connsiteX61" fmla="*/ 5618 w 10000"/>
              <a:gd name="connsiteY61" fmla="*/ 9891 h 9891"/>
              <a:gd name="connsiteX62" fmla="*/ 4676 w 10000"/>
              <a:gd name="connsiteY62" fmla="*/ 9891 h 9891"/>
              <a:gd name="connsiteX63" fmla="*/ 3909 w 10000"/>
              <a:gd name="connsiteY63" fmla="*/ 9891 h 9891"/>
              <a:gd name="connsiteX64" fmla="*/ 3123 w 10000"/>
              <a:gd name="connsiteY64" fmla="*/ 9782 h 9891"/>
              <a:gd name="connsiteX65" fmla="*/ 2495 w 10000"/>
              <a:gd name="connsiteY65" fmla="*/ 9782 h 9891"/>
              <a:gd name="connsiteX66" fmla="*/ 2024 w 10000"/>
              <a:gd name="connsiteY66" fmla="*/ 9673 h 9891"/>
              <a:gd name="connsiteX67" fmla="*/ 1553 w 10000"/>
              <a:gd name="connsiteY67" fmla="*/ 9453 h 9891"/>
              <a:gd name="connsiteX68" fmla="*/ 1080 w 10000"/>
              <a:gd name="connsiteY68" fmla="*/ 9344 h 9891"/>
              <a:gd name="connsiteX69" fmla="*/ 786 w 10000"/>
              <a:gd name="connsiteY69" fmla="*/ 9126 h 9891"/>
              <a:gd name="connsiteX70" fmla="*/ 628 w 10000"/>
              <a:gd name="connsiteY70" fmla="*/ 8798 h 9891"/>
              <a:gd name="connsiteX71" fmla="*/ 471 w 10000"/>
              <a:gd name="connsiteY71" fmla="*/ 8484 h 9891"/>
              <a:gd name="connsiteX72" fmla="*/ 315 w 10000"/>
              <a:gd name="connsiteY72" fmla="*/ 8046 h 9891"/>
              <a:gd name="connsiteX73" fmla="*/ 315 w 10000"/>
              <a:gd name="connsiteY73" fmla="*/ 7610 h 9891"/>
              <a:gd name="connsiteX74" fmla="*/ 315 w 10000"/>
              <a:gd name="connsiteY74" fmla="*/ 7064 h 9891"/>
              <a:gd name="connsiteX75" fmla="*/ 315 w 10000"/>
              <a:gd name="connsiteY75" fmla="*/ 6408 h 9891"/>
              <a:gd name="connsiteX76" fmla="*/ 315 w 10000"/>
              <a:gd name="connsiteY76" fmla="*/ 5656 h 9891"/>
              <a:gd name="connsiteX77" fmla="*/ 315 w 10000"/>
              <a:gd name="connsiteY77" fmla="*/ 5220 h 9891"/>
              <a:gd name="connsiteX78" fmla="*/ 315 w 10000"/>
              <a:gd name="connsiteY78" fmla="*/ 4782 h 9891"/>
              <a:gd name="connsiteX79" fmla="*/ 315 w 10000"/>
              <a:gd name="connsiteY79" fmla="*/ 4345 h 9891"/>
              <a:gd name="connsiteX80" fmla="*/ 315 w 10000"/>
              <a:gd name="connsiteY80" fmla="*/ 3908 h 9891"/>
              <a:gd name="connsiteX81" fmla="*/ 315 w 10000"/>
              <a:gd name="connsiteY81" fmla="*/ 3374 h 9891"/>
              <a:gd name="connsiteX82" fmla="*/ 315 w 10000"/>
              <a:gd name="connsiteY82" fmla="*/ 2938 h 9891"/>
              <a:gd name="connsiteX83" fmla="*/ 315 w 10000"/>
              <a:gd name="connsiteY83" fmla="*/ 2610 h 9891"/>
              <a:gd name="connsiteX84" fmla="*/ 315 w 10000"/>
              <a:gd name="connsiteY84" fmla="*/ 2172 h 9891"/>
              <a:gd name="connsiteX85" fmla="*/ 315 w 10000"/>
              <a:gd name="connsiteY85" fmla="*/ 1846 h 9891"/>
              <a:gd name="connsiteX86" fmla="*/ 157 w 10000"/>
              <a:gd name="connsiteY86" fmla="*/ 1517 h 9891"/>
              <a:gd name="connsiteX87" fmla="*/ 157 w 10000"/>
              <a:gd name="connsiteY87" fmla="*/ 1299 h 9891"/>
              <a:gd name="connsiteX88" fmla="*/ 157 w 10000"/>
              <a:gd name="connsiteY88" fmla="*/ 971 h 9891"/>
              <a:gd name="connsiteX89" fmla="*/ 157 w 10000"/>
              <a:gd name="connsiteY89" fmla="*/ 765 h 9891"/>
              <a:gd name="connsiteX90" fmla="*/ 157 w 10000"/>
              <a:gd name="connsiteY90" fmla="*/ 656 h 9891"/>
              <a:gd name="connsiteX91" fmla="*/ 157 w 10000"/>
              <a:gd name="connsiteY91" fmla="*/ 439 h 9891"/>
              <a:gd name="connsiteX92" fmla="*/ 0 w 10000"/>
              <a:gd name="connsiteY92" fmla="*/ 330 h 9891"/>
              <a:gd name="connsiteX93" fmla="*/ 0 w 10000"/>
              <a:gd name="connsiteY93" fmla="*/ 110 h 9891"/>
              <a:gd name="connsiteX94" fmla="*/ 1553 w 10000"/>
              <a:gd name="connsiteY94" fmla="*/ 0 h 9891"/>
              <a:gd name="connsiteX95" fmla="*/ 1710 w 10000"/>
              <a:gd name="connsiteY95" fmla="*/ 0 h 9891"/>
              <a:gd name="connsiteX96" fmla="*/ 1710 w 10000"/>
              <a:gd name="connsiteY96" fmla="*/ 221 h 9891"/>
              <a:gd name="connsiteX97" fmla="*/ 1553 w 10000"/>
              <a:gd name="connsiteY97" fmla="*/ 439 h 9891"/>
              <a:gd name="connsiteX98" fmla="*/ 1553 w 10000"/>
              <a:gd name="connsiteY98" fmla="*/ 547 h 9891"/>
              <a:gd name="connsiteX99" fmla="*/ 1553 w 10000"/>
              <a:gd name="connsiteY99" fmla="*/ 765 h 9891"/>
              <a:gd name="connsiteX100" fmla="*/ 1395 w 10000"/>
              <a:gd name="connsiteY100" fmla="*/ 971 h 9891"/>
              <a:gd name="connsiteX101" fmla="*/ 1395 w 10000"/>
              <a:gd name="connsiteY101" fmla="*/ 1190 h 9891"/>
              <a:gd name="connsiteX102" fmla="*/ 1395 w 10000"/>
              <a:gd name="connsiteY102" fmla="*/ 1517 h 9891"/>
              <a:gd name="connsiteX103" fmla="*/ 1395 w 10000"/>
              <a:gd name="connsiteY103" fmla="*/ 1955 h 9891"/>
              <a:gd name="connsiteX104" fmla="*/ 1238 w 10000"/>
              <a:gd name="connsiteY104" fmla="*/ 2501 h 9891"/>
              <a:gd name="connsiteX105" fmla="*/ 1238 w 10000"/>
              <a:gd name="connsiteY105" fmla="*/ 3048 h 9891"/>
              <a:gd name="connsiteX106" fmla="*/ 1238 w 10000"/>
              <a:gd name="connsiteY106" fmla="*/ 3048 h 9891"/>
              <a:gd name="connsiteX0" fmla="*/ 1238 w 10000"/>
              <a:gd name="connsiteY0" fmla="*/ 3082 h 10000"/>
              <a:gd name="connsiteX1" fmla="*/ 1238 w 10000"/>
              <a:gd name="connsiteY1" fmla="*/ 3619 h 10000"/>
              <a:gd name="connsiteX2" fmla="*/ 1238 w 10000"/>
              <a:gd name="connsiteY2" fmla="*/ 4061 h 10000"/>
              <a:gd name="connsiteX3" fmla="*/ 1238 w 10000"/>
              <a:gd name="connsiteY3" fmla="*/ 4503 h 10000"/>
              <a:gd name="connsiteX4" fmla="*/ 1238 w 10000"/>
              <a:gd name="connsiteY4" fmla="*/ 4946 h 10000"/>
              <a:gd name="connsiteX5" fmla="*/ 1238 w 10000"/>
              <a:gd name="connsiteY5" fmla="*/ 5388 h 10000"/>
              <a:gd name="connsiteX6" fmla="*/ 1238 w 10000"/>
              <a:gd name="connsiteY6" fmla="*/ 5718 h 10000"/>
              <a:gd name="connsiteX7" fmla="*/ 1238 w 10000"/>
              <a:gd name="connsiteY7" fmla="*/ 6050 h 10000"/>
              <a:gd name="connsiteX8" fmla="*/ 1238 w 10000"/>
              <a:gd name="connsiteY8" fmla="*/ 6257 h 10000"/>
              <a:gd name="connsiteX9" fmla="*/ 1080 w 10000"/>
              <a:gd name="connsiteY9" fmla="*/ 6809 h 10000"/>
              <a:gd name="connsiteX10" fmla="*/ 1080 w 10000"/>
              <a:gd name="connsiteY10" fmla="*/ 7252 h 10000"/>
              <a:gd name="connsiteX11" fmla="*/ 1238 w 10000"/>
              <a:gd name="connsiteY11" fmla="*/ 7583 h 10000"/>
              <a:gd name="connsiteX12" fmla="*/ 1238 w 10000"/>
              <a:gd name="connsiteY12" fmla="*/ 7915 h 10000"/>
              <a:gd name="connsiteX13" fmla="*/ 1395 w 10000"/>
              <a:gd name="connsiteY13" fmla="*/ 8246 h 10000"/>
              <a:gd name="connsiteX14" fmla="*/ 1553 w 10000"/>
              <a:gd name="connsiteY14" fmla="*/ 8577 h 10000"/>
              <a:gd name="connsiteX15" fmla="*/ 1710 w 10000"/>
              <a:gd name="connsiteY15" fmla="*/ 8785 h 10000"/>
              <a:gd name="connsiteX16" fmla="*/ 2024 w 10000"/>
              <a:gd name="connsiteY16" fmla="*/ 8895 h 10000"/>
              <a:gd name="connsiteX17" fmla="*/ 2337 w 10000"/>
              <a:gd name="connsiteY17" fmla="*/ 9006 h 10000"/>
              <a:gd name="connsiteX18" fmla="*/ 2810 w 10000"/>
              <a:gd name="connsiteY18" fmla="*/ 9116 h 10000"/>
              <a:gd name="connsiteX19" fmla="*/ 3438 w 10000"/>
              <a:gd name="connsiteY19" fmla="*/ 9227 h 10000"/>
              <a:gd name="connsiteX20" fmla="*/ 4067 w 10000"/>
              <a:gd name="connsiteY20" fmla="*/ 9227 h 10000"/>
              <a:gd name="connsiteX21" fmla="*/ 4676 w 10000"/>
              <a:gd name="connsiteY21" fmla="*/ 9227 h 10000"/>
              <a:gd name="connsiteX22" fmla="*/ 5304 w 10000"/>
              <a:gd name="connsiteY22" fmla="*/ 9227 h 10000"/>
              <a:gd name="connsiteX23" fmla="*/ 5776 w 10000"/>
              <a:gd name="connsiteY23" fmla="*/ 9227 h 10000"/>
              <a:gd name="connsiteX24" fmla="*/ 6247 w 10000"/>
              <a:gd name="connsiteY24" fmla="*/ 9116 h 10000"/>
              <a:gd name="connsiteX25" fmla="*/ 7034 w 10000"/>
              <a:gd name="connsiteY25" fmla="*/ 9006 h 10000"/>
              <a:gd name="connsiteX26" fmla="*/ 7662 w 10000"/>
              <a:gd name="connsiteY26" fmla="*/ 8895 h 10000"/>
              <a:gd name="connsiteX27" fmla="*/ 7820 w 10000"/>
              <a:gd name="connsiteY27" fmla="*/ 8785 h 10000"/>
              <a:gd name="connsiteX28" fmla="*/ 7977 w 10000"/>
              <a:gd name="connsiteY28" fmla="*/ 8688 h 10000"/>
              <a:gd name="connsiteX29" fmla="*/ 8133 w 10000"/>
              <a:gd name="connsiteY29" fmla="*/ 8577 h 10000"/>
              <a:gd name="connsiteX30" fmla="*/ 8291 w 10000"/>
              <a:gd name="connsiteY30" fmla="*/ 8467 h 10000"/>
              <a:gd name="connsiteX31" fmla="*/ 8428 w 10000"/>
              <a:gd name="connsiteY31" fmla="*/ 8024 h 10000"/>
              <a:gd name="connsiteX32" fmla="*/ 8586 w 10000"/>
              <a:gd name="connsiteY32" fmla="*/ 7583 h 10000"/>
              <a:gd name="connsiteX33" fmla="*/ 8742 w 10000"/>
              <a:gd name="connsiteY33" fmla="*/ 7362 h 10000"/>
              <a:gd name="connsiteX34" fmla="*/ 8742 w 10000"/>
              <a:gd name="connsiteY34" fmla="*/ 7142 h 10000"/>
              <a:gd name="connsiteX35" fmla="*/ 8742 w 10000"/>
              <a:gd name="connsiteY35" fmla="*/ 6919 h 10000"/>
              <a:gd name="connsiteX36" fmla="*/ 8742 w 10000"/>
              <a:gd name="connsiteY36" fmla="*/ 6809 h 10000"/>
              <a:gd name="connsiteX37" fmla="*/ 8899 w 10000"/>
              <a:gd name="connsiteY37" fmla="*/ 6699 h 10000"/>
              <a:gd name="connsiteX38" fmla="*/ 8899 w 10000"/>
              <a:gd name="connsiteY38" fmla="*/ 6589 h 10000"/>
              <a:gd name="connsiteX39" fmla="*/ 8899 w 10000"/>
              <a:gd name="connsiteY39" fmla="*/ 6589 h 10000"/>
              <a:gd name="connsiteX40" fmla="*/ 9057 w 10000"/>
              <a:gd name="connsiteY40" fmla="*/ 6589 h 10000"/>
              <a:gd name="connsiteX41" fmla="*/ 9214 w 10000"/>
              <a:gd name="connsiteY41" fmla="*/ 6589 h 10000"/>
              <a:gd name="connsiteX42" fmla="*/ 9214 w 10000"/>
              <a:gd name="connsiteY42" fmla="*/ 6699 h 10000"/>
              <a:gd name="connsiteX43" fmla="*/ 9371 w 10000"/>
              <a:gd name="connsiteY43" fmla="*/ 6809 h 10000"/>
              <a:gd name="connsiteX44" fmla="*/ 9371 w 10000"/>
              <a:gd name="connsiteY44" fmla="*/ 7032 h 10000"/>
              <a:gd name="connsiteX45" fmla="*/ 9371 w 10000"/>
              <a:gd name="connsiteY45" fmla="*/ 7142 h 10000"/>
              <a:gd name="connsiteX46" fmla="*/ 9371 w 10000"/>
              <a:gd name="connsiteY46" fmla="*/ 7362 h 10000"/>
              <a:gd name="connsiteX47" fmla="*/ 9529 w 10000"/>
              <a:gd name="connsiteY47" fmla="*/ 7804 h 10000"/>
              <a:gd name="connsiteX48" fmla="*/ 9529 w 10000"/>
              <a:gd name="connsiteY48" fmla="*/ 8135 h 10000"/>
              <a:gd name="connsiteX49" fmla="*/ 9685 w 10000"/>
              <a:gd name="connsiteY49" fmla="*/ 8467 h 10000"/>
              <a:gd name="connsiteX50" fmla="*/ 9843 w 10000"/>
              <a:gd name="connsiteY50" fmla="*/ 8688 h 10000"/>
              <a:gd name="connsiteX51" fmla="*/ 10000 w 10000"/>
              <a:gd name="connsiteY51" fmla="*/ 8895 h 10000"/>
              <a:gd name="connsiteX52" fmla="*/ 10000 w 10000"/>
              <a:gd name="connsiteY52" fmla="*/ 9116 h 10000"/>
              <a:gd name="connsiteX53" fmla="*/ 9843 w 10000"/>
              <a:gd name="connsiteY53" fmla="*/ 9337 h 10000"/>
              <a:gd name="connsiteX54" fmla="*/ 9529 w 10000"/>
              <a:gd name="connsiteY54" fmla="*/ 9447 h 10000"/>
              <a:gd name="connsiteX55" fmla="*/ 9214 w 10000"/>
              <a:gd name="connsiteY55" fmla="*/ 9557 h 10000"/>
              <a:gd name="connsiteX56" fmla="*/ 8742 w 10000"/>
              <a:gd name="connsiteY56" fmla="*/ 9670 h 10000"/>
              <a:gd name="connsiteX57" fmla="*/ 8291 w 10000"/>
              <a:gd name="connsiteY57" fmla="*/ 9780 h 10000"/>
              <a:gd name="connsiteX58" fmla="*/ 7820 w 10000"/>
              <a:gd name="connsiteY58" fmla="*/ 9890 h 10000"/>
              <a:gd name="connsiteX59" fmla="*/ 7190 w 10000"/>
              <a:gd name="connsiteY59" fmla="*/ 9890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0 h 10000"/>
              <a:gd name="connsiteX65" fmla="*/ 2495 w 10000"/>
              <a:gd name="connsiteY65" fmla="*/ 9890 h 10000"/>
              <a:gd name="connsiteX66" fmla="*/ 2024 w 10000"/>
              <a:gd name="connsiteY66" fmla="*/ 9780 h 10000"/>
              <a:gd name="connsiteX67" fmla="*/ 1553 w 10000"/>
              <a:gd name="connsiteY67" fmla="*/ 9557 h 10000"/>
              <a:gd name="connsiteX68" fmla="*/ 1080 w 10000"/>
              <a:gd name="connsiteY68" fmla="*/ 9447 h 10000"/>
              <a:gd name="connsiteX69" fmla="*/ 786 w 10000"/>
              <a:gd name="connsiteY69" fmla="*/ 9227 h 10000"/>
              <a:gd name="connsiteX70" fmla="*/ 628 w 10000"/>
              <a:gd name="connsiteY70" fmla="*/ 8895 h 10000"/>
              <a:gd name="connsiteX71" fmla="*/ 471 w 10000"/>
              <a:gd name="connsiteY71" fmla="*/ 8577 h 10000"/>
              <a:gd name="connsiteX72" fmla="*/ 315 w 10000"/>
              <a:gd name="connsiteY72" fmla="*/ 8135 h 10000"/>
              <a:gd name="connsiteX73" fmla="*/ 315 w 10000"/>
              <a:gd name="connsiteY73" fmla="*/ 7694 h 10000"/>
              <a:gd name="connsiteX74" fmla="*/ 315 w 10000"/>
              <a:gd name="connsiteY74" fmla="*/ 7142 h 10000"/>
              <a:gd name="connsiteX75" fmla="*/ 315 w 10000"/>
              <a:gd name="connsiteY75" fmla="*/ 6479 h 10000"/>
              <a:gd name="connsiteX76" fmla="*/ 315 w 10000"/>
              <a:gd name="connsiteY76" fmla="*/ 5718 h 10000"/>
              <a:gd name="connsiteX77" fmla="*/ 315 w 10000"/>
              <a:gd name="connsiteY77" fmla="*/ 5278 h 10000"/>
              <a:gd name="connsiteX78" fmla="*/ 315 w 10000"/>
              <a:gd name="connsiteY78" fmla="*/ 4835 h 10000"/>
              <a:gd name="connsiteX79" fmla="*/ 315 w 10000"/>
              <a:gd name="connsiteY79" fmla="*/ 4393 h 10000"/>
              <a:gd name="connsiteX80" fmla="*/ 315 w 10000"/>
              <a:gd name="connsiteY80" fmla="*/ 3951 h 10000"/>
              <a:gd name="connsiteX81" fmla="*/ 315 w 10000"/>
              <a:gd name="connsiteY81" fmla="*/ 3411 h 10000"/>
              <a:gd name="connsiteX82" fmla="*/ 315 w 10000"/>
              <a:gd name="connsiteY82" fmla="*/ 2970 h 10000"/>
              <a:gd name="connsiteX83" fmla="*/ 315 w 10000"/>
              <a:gd name="connsiteY83" fmla="*/ 2639 h 10000"/>
              <a:gd name="connsiteX84" fmla="*/ 315 w 10000"/>
              <a:gd name="connsiteY84" fmla="*/ 2196 h 10000"/>
              <a:gd name="connsiteX85" fmla="*/ 315 w 10000"/>
              <a:gd name="connsiteY85" fmla="*/ 1866 h 10000"/>
              <a:gd name="connsiteX86" fmla="*/ 157 w 10000"/>
              <a:gd name="connsiteY86" fmla="*/ 1534 h 10000"/>
              <a:gd name="connsiteX87" fmla="*/ 157 w 10000"/>
              <a:gd name="connsiteY87" fmla="*/ 1313 h 10000"/>
              <a:gd name="connsiteX88" fmla="*/ 157 w 10000"/>
              <a:gd name="connsiteY88" fmla="*/ 982 h 10000"/>
              <a:gd name="connsiteX89" fmla="*/ 157 w 10000"/>
              <a:gd name="connsiteY89" fmla="*/ 773 h 10000"/>
              <a:gd name="connsiteX90" fmla="*/ 157 w 10000"/>
              <a:gd name="connsiteY90" fmla="*/ 663 h 10000"/>
              <a:gd name="connsiteX91" fmla="*/ 157 w 10000"/>
              <a:gd name="connsiteY91" fmla="*/ 444 h 10000"/>
              <a:gd name="connsiteX92" fmla="*/ 0 w 10000"/>
              <a:gd name="connsiteY92" fmla="*/ 334 h 10000"/>
              <a:gd name="connsiteX93" fmla="*/ 0 w 10000"/>
              <a:gd name="connsiteY93" fmla="*/ 111 h 10000"/>
              <a:gd name="connsiteX94" fmla="*/ 1553 w 10000"/>
              <a:gd name="connsiteY94" fmla="*/ 0 h 10000"/>
              <a:gd name="connsiteX95" fmla="*/ 1710 w 10000"/>
              <a:gd name="connsiteY95" fmla="*/ 223 h 10000"/>
              <a:gd name="connsiteX96" fmla="*/ 1553 w 10000"/>
              <a:gd name="connsiteY96" fmla="*/ 444 h 10000"/>
              <a:gd name="connsiteX97" fmla="*/ 1553 w 10000"/>
              <a:gd name="connsiteY97" fmla="*/ 553 h 10000"/>
              <a:gd name="connsiteX98" fmla="*/ 1553 w 10000"/>
              <a:gd name="connsiteY98" fmla="*/ 773 h 10000"/>
              <a:gd name="connsiteX99" fmla="*/ 1395 w 10000"/>
              <a:gd name="connsiteY99" fmla="*/ 982 h 10000"/>
              <a:gd name="connsiteX100" fmla="*/ 1395 w 10000"/>
              <a:gd name="connsiteY100" fmla="*/ 1203 h 10000"/>
              <a:gd name="connsiteX101" fmla="*/ 1395 w 10000"/>
              <a:gd name="connsiteY101" fmla="*/ 1534 h 10000"/>
              <a:gd name="connsiteX102" fmla="*/ 1395 w 10000"/>
              <a:gd name="connsiteY102" fmla="*/ 1977 h 10000"/>
              <a:gd name="connsiteX103" fmla="*/ 1238 w 10000"/>
              <a:gd name="connsiteY103" fmla="*/ 2529 h 10000"/>
              <a:gd name="connsiteX104" fmla="*/ 1238 w 10000"/>
              <a:gd name="connsiteY104" fmla="*/ 3082 h 10000"/>
              <a:gd name="connsiteX105" fmla="*/ 1238 w 10000"/>
              <a:gd name="connsiteY105" fmla="*/ 3082 h 10000"/>
              <a:gd name="connsiteX0" fmla="*/ 1238 w 10000"/>
              <a:gd name="connsiteY0" fmla="*/ 3082 h 10000"/>
              <a:gd name="connsiteX1" fmla="*/ 1238 w 10000"/>
              <a:gd name="connsiteY1" fmla="*/ 3619 h 10000"/>
              <a:gd name="connsiteX2" fmla="*/ 1238 w 10000"/>
              <a:gd name="connsiteY2" fmla="*/ 4061 h 10000"/>
              <a:gd name="connsiteX3" fmla="*/ 1238 w 10000"/>
              <a:gd name="connsiteY3" fmla="*/ 4503 h 10000"/>
              <a:gd name="connsiteX4" fmla="*/ 1238 w 10000"/>
              <a:gd name="connsiteY4" fmla="*/ 4946 h 10000"/>
              <a:gd name="connsiteX5" fmla="*/ 1238 w 10000"/>
              <a:gd name="connsiteY5" fmla="*/ 5388 h 10000"/>
              <a:gd name="connsiteX6" fmla="*/ 1238 w 10000"/>
              <a:gd name="connsiteY6" fmla="*/ 5718 h 10000"/>
              <a:gd name="connsiteX7" fmla="*/ 1238 w 10000"/>
              <a:gd name="connsiteY7" fmla="*/ 6050 h 10000"/>
              <a:gd name="connsiteX8" fmla="*/ 1238 w 10000"/>
              <a:gd name="connsiteY8" fmla="*/ 6257 h 10000"/>
              <a:gd name="connsiteX9" fmla="*/ 1080 w 10000"/>
              <a:gd name="connsiteY9" fmla="*/ 6809 h 10000"/>
              <a:gd name="connsiteX10" fmla="*/ 1080 w 10000"/>
              <a:gd name="connsiteY10" fmla="*/ 7252 h 10000"/>
              <a:gd name="connsiteX11" fmla="*/ 1238 w 10000"/>
              <a:gd name="connsiteY11" fmla="*/ 7583 h 10000"/>
              <a:gd name="connsiteX12" fmla="*/ 1238 w 10000"/>
              <a:gd name="connsiteY12" fmla="*/ 7915 h 10000"/>
              <a:gd name="connsiteX13" fmla="*/ 1395 w 10000"/>
              <a:gd name="connsiteY13" fmla="*/ 8246 h 10000"/>
              <a:gd name="connsiteX14" fmla="*/ 1553 w 10000"/>
              <a:gd name="connsiteY14" fmla="*/ 8577 h 10000"/>
              <a:gd name="connsiteX15" fmla="*/ 1710 w 10000"/>
              <a:gd name="connsiteY15" fmla="*/ 8785 h 10000"/>
              <a:gd name="connsiteX16" fmla="*/ 2024 w 10000"/>
              <a:gd name="connsiteY16" fmla="*/ 8895 h 10000"/>
              <a:gd name="connsiteX17" fmla="*/ 2337 w 10000"/>
              <a:gd name="connsiteY17" fmla="*/ 9006 h 10000"/>
              <a:gd name="connsiteX18" fmla="*/ 2810 w 10000"/>
              <a:gd name="connsiteY18" fmla="*/ 9116 h 10000"/>
              <a:gd name="connsiteX19" fmla="*/ 3438 w 10000"/>
              <a:gd name="connsiteY19" fmla="*/ 9227 h 10000"/>
              <a:gd name="connsiteX20" fmla="*/ 4067 w 10000"/>
              <a:gd name="connsiteY20" fmla="*/ 9227 h 10000"/>
              <a:gd name="connsiteX21" fmla="*/ 4676 w 10000"/>
              <a:gd name="connsiteY21" fmla="*/ 9227 h 10000"/>
              <a:gd name="connsiteX22" fmla="*/ 5304 w 10000"/>
              <a:gd name="connsiteY22" fmla="*/ 9227 h 10000"/>
              <a:gd name="connsiteX23" fmla="*/ 5776 w 10000"/>
              <a:gd name="connsiteY23" fmla="*/ 9227 h 10000"/>
              <a:gd name="connsiteX24" fmla="*/ 6247 w 10000"/>
              <a:gd name="connsiteY24" fmla="*/ 9116 h 10000"/>
              <a:gd name="connsiteX25" fmla="*/ 7034 w 10000"/>
              <a:gd name="connsiteY25" fmla="*/ 9006 h 10000"/>
              <a:gd name="connsiteX26" fmla="*/ 7662 w 10000"/>
              <a:gd name="connsiteY26" fmla="*/ 8895 h 10000"/>
              <a:gd name="connsiteX27" fmla="*/ 7820 w 10000"/>
              <a:gd name="connsiteY27" fmla="*/ 8785 h 10000"/>
              <a:gd name="connsiteX28" fmla="*/ 7977 w 10000"/>
              <a:gd name="connsiteY28" fmla="*/ 8688 h 10000"/>
              <a:gd name="connsiteX29" fmla="*/ 8133 w 10000"/>
              <a:gd name="connsiteY29" fmla="*/ 8577 h 10000"/>
              <a:gd name="connsiteX30" fmla="*/ 8291 w 10000"/>
              <a:gd name="connsiteY30" fmla="*/ 8467 h 10000"/>
              <a:gd name="connsiteX31" fmla="*/ 8428 w 10000"/>
              <a:gd name="connsiteY31" fmla="*/ 8024 h 10000"/>
              <a:gd name="connsiteX32" fmla="*/ 8586 w 10000"/>
              <a:gd name="connsiteY32" fmla="*/ 7583 h 10000"/>
              <a:gd name="connsiteX33" fmla="*/ 8742 w 10000"/>
              <a:gd name="connsiteY33" fmla="*/ 7362 h 10000"/>
              <a:gd name="connsiteX34" fmla="*/ 8742 w 10000"/>
              <a:gd name="connsiteY34" fmla="*/ 7142 h 10000"/>
              <a:gd name="connsiteX35" fmla="*/ 8742 w 10000"/>
              <a:gd name="connsiteY35" fmla="*/ 6919 h 10000"/>
              <a:gd name="connsiteX36" fmla="*/ 8742 w 10000"/>
              <a:gd name="connsiteY36" fmla="*/ 6809 h 10000"/>
              <a:gd name="connsiteX37" fmla="*/ 8899 w 10000"/>
              <a:gd name="connsiteY37" fmla="*/ 6699 h 10000"/>
              <a:gd name="connsiteX38" fmla="*/ 8899 w 10000"/>
              <a:gd name="connsiteY38" fmla="*/ 6589 h 10000"/>
              <a:gd name="connsiteX39" fmla="*/ 8899 w 10000"/>
              <a:gd name="connsiteY39" fmla="*/ 6589 h 10000"/>
              <a:gd name="connsiteX40" fmla="*/ 9057 w 10000"/>
              <a:gd name="connsiteY40" fmla="*/ 6589 h 10000"/>
              <a:gd name="connsiteX41" fmla="*/ 9214 w 10000"/>
              <a:gd name="connsiteY41" fmla="*/ 6589 h 10000"/>
              <a:gd name="connsiteX42" fmla="*/ 9214 w 10000"/>
              <a:gd name="connsiteY42" fmla="*/ 6699 h 10000"/>
              <a:gd name="connsiteX43" fmla="*/ 9371 w 10000"/>
              <a:gd name="connsiteY43" fmla="*/ 6809 h 10000"/>
              <a:gd name="connsiteX44" fmla="*/ 9371 w 10000"/>
              <a:gd name="connsiteY44" fmla="*/ 7032 h 10000"/>
              <a:gd name="connsiteX45" fmla="*/ 9371 w 10000"/>
              <a:gd name="connsiteY45" fmla="*/ 7142 h 10000"/>
              <a:gd name="connsiteX46" fmla="*/ 9371 w 10000"/>
              <a:gd name="connsiteY46" fmla="*/ 7362 h 10000"/>
              <a:gd name="connsiteX47" fmla="*/ 9529 w 10000"/>
              <a:gd name="connsiteY47" fmla="*/ 7804 h 10000"/>
              <a:gd name="connsiteX48" fmla="*/ 9529 w 10000"/>
              <a:gd name="connsiteY48" fmla="*/ 8135 h 10000"/>
              <a:gd name="connsiteX49" fmla="*/ 9685 w 10000"/>
              <a:gd name="connsiteY49" fmla="*/ 8467 h 10000"/>
              <a:gd name="connsiteX50" fmla="*/ 9843 w 10000"/>
              <a:gd name="connsiteY50" fmla="*/ 8688 h 10000"/>
              <a:gd name="connsiteX51" fmla="*/ 10000 w 10000"/>
              <a:gd name="connsiteY51" fmla="*/ 8895 h 10000"/>
              <a:gd name="connsiteX52" fmla="*/ 10000 w 10000"/>
              <a:gd name="connsiteY52" fmla="*/ 9116 h 10000"/>
              <a:gd name="connsiteX53" fmla="*/ 9843 w 10000"/>
              <a:gd name="connsiteY53" fmla="*/ 9337 h 10000"/>
              <a:gd name="connsiteX54" fmla="*/ 9529 w 10000"/>
              <a:gd name="connsiteY54" fmla="*/ 9447 h 10000"/>
              <a:gd name="connsiteX55" fmla="*/ 9214 w 10000"/>
              <a:gd name="connsiteY55" fmla="*/ 9557 h 10000"/>
              <a:gd name="connsiteX56" fmla="*/ 8742 w 10000"/>
              <a:gd name="connsiteY56" fmla="*/ 9670 h 10000"/>
              <a:gd name="connsiteX57" fmla="*/ 8291 w 10000"/>
              <a:gd name="connsiteY57" fmla="*/ 9780 h 10000"/>
              <a:gd name="connsiteX58" fmla="*/ 7820 w 10000"/>
              <a:gd name="connsiteY58" fmla="*/ 9890 h 10000"/>
              <a:gd name="connsiteX59" fmla="*/ 7190 w 10000"/>
              <a:gd name="connsiteY59" fmla="*/ 9890 h 10000"/>
              <a:gd name="connsiteX60" fmla="*/ 6404 w 10000"/>
              <a:gd name="connsiteY60" fmla="*/ 10000 h 10000"/>
              <a:gd name="connsiteX61" fmla="*/ 5618 w 10000"/>
              <a:gd name="connsiteY61" fmla="*/ 10000 h 10000"/>
              <a:gd name="connsiteX62" fmla="*/ 4676 w 10000"/>
              <a:gd name="connsiteY62" fmla="*/ 10000 h 10000"/>
              <a:gd name="connsiteX63" fmla="*/ 3909 w 10000"/>
              <a:gd name="connsiteY63" fmla="*/ 10000 h 10000"/>
              <a:gd name="connsiteX64" fmla="*/ 3123 w 10000"/>
              <a:gd name="connsiteY64" fmla="*/ 9890 h 10000"/>
              <a:gd name="connsiteX65" fmla="*/ 2495 w 10000"/>
              <a:gd name="connsiteY65" fmla="*/ 9890 h 10000"/>
              <a:gd name="connsiteX66" fmla="*/ 2024 w 10000"/>
              <a:gd name="connsiteY66" fmla="*/ 9780 h 10000"/>
              <a:gd name="connsiteX67" fmla="*/ 1553 w 10000"/>
              <a:gd name="connsiteY67" fmla="*/ 9557 h 10000"/>
              <a:gd name="connsiteX68" fmla="*/ 1080 w 10000"/>
              <a:gd name="connsiteY68" fmla="*/ 9447 h 10000"/>
              <a:gd name="connsiteX69" fmla="*/ 786 w 10000"/>
              <a:gd name="connsiteY69" fmla="*/ 9227 h 10000"/>
              <a:gd name="connsiteX70" fmla="*/ 628 w 10000"/>
              <a:gd name="connsiteY70" fmla="*/ 8895 h 10000"/>
              <a:gd name="connsiteX71" fmla="*/ 471 w 10000"/>
              <a:gd name="connsiteY71" fmla="*/ 8577 h 10000"/>
              <a:gd name="connsiteX72" fmla="*/ 315 w 10000"/>
              <a:gd name="connsiteY72" fmla="*/ 8135 h 10000"/>
              <a:gd name="connsiteX73" fmla="*/ 315 w 10000"/>
              <a:gd name="connsiteY73" fmla="*/ 7694 h 10000"/>
              <a:gd name="connsiteX74" fmla="*/ 315 w 10000"/>
              <a:gd name="connsiteY74" fmla="*/ 7142 h 10000"/>
              <a:gd name="connsiteX75" fmla="*/ 315 w 10000"/>
              <a:gd name="connsiteY75" fmla="*/ 6479 h 10000"/>
              <a:gd name="connsiteX76" fmla="*/ 315 w 10000"/>
              <a:gd name="connsiteY76" fmla="*/ 5718 h 10000"/>
              <a:gd name="connsiteX77" fmla="*/ 315 w 10000"/>
              <a:gd name="connsiteY77" fmla="*/ 5278 h 10000"/>
              <a:gd name="connsiteX78" fmla="*/ 315 w 10000"/>
              <a:gd name="connsiteY78" fmla="*/ 4835 h 10000"/>
              <a:gd name="connsiteX79" fmla="*/ 315 w 10000"/>
              <a:gd name="connsiteY79" fmla="*/ 4393 h 10000"/>
              <a:gd name="connsiteX80" fmla="*/ 315 w 10000"/>
              <a:gd name="connsiteY80" fmla="*/ 3951 h 10000"/>
              <a:gd name="connsiteX81" fmla="*/ 315 w 10000"/>
              <a:gd name="connsiteY81" fmla="*/ 3411 h 10000"/>
              <a:gd name="connsiteX82" fmla="*/ 315 w 10000"/>
              <a:gd name="connsiteY82" fmla="*/ 2970 h 10000"/>
              <a:gd name="connsiteX83" fmla="*/ 315 w 10000"/>
              <a:gd name="connsiteY83" fmla="*/ 2639 h 10000"/>
              <a:gd name="connsiteX84" fmla="*/ 315 w 10000"/>
              <a:gd name="connsiteY84" fmla="*/ 2196 h 10000"/>
              <a:gd name="connsiteX85" fmla="*/ 315 w 10000"/>
              <a:gd name="connsiteY85" fmla="*/ 1866 h 10000"/>
              <a:gd name="connsiteX86" fmla="*/ 157 w 10000"/>
              <a:gd name="connsiteY86" fmla="*/ 1534 h 10000"/>
              <a:gd name="connsiteX87" fmla="*/ 157 w 10000"/>
              <a:gd name="connsiteY87" fmla="*/ 1313 h 10000"/>
              <a:gd name="connsiteX88" fmla="*/ 157 w 10000"/>
              <a:gd name="connsiteY88" fmla="*/ 982 h 10000"/>
              <a:gd name="connsiteX89" fmla="*/ 157 w 10000"/>
              <a:gd name="connsiteY89" fmla="*/ 773 h 10000"/>
              <a:gd name="connsiteX90" fmla="*/ 157 w 10000"/>
              <a:gd name="connsiteY90" fmla="*/ 663 h 10000"/>
              <a:gd name="connsiteX91" fmla="*/ 157 w 10000"/>
              <a:gd name="connsiteY91" fmla="*/ 444 h 10000"/>
              <a:gd name="connsiteX92" fmla="*/ 0 w 10000"/>
              <a:gd name="connsiteY92" fmla="*/ 334 h 10000"/>
              <a:gd name="connsiteX93" fmla="*/ 0 w 10000"/>
              <a:gd name="connsiteY93" fmla="*/ 111 h 10000"/>
              <a:gd name="connsiteX94" fmla="*/ 1553 w 10000"/>
              <a:gd name="connsiteY94" fmla="*/ 0 h 10000"/>
              <a:gd name="connsiteX95" fmla="*/ 1553 w 10000"/>
              <a:gd name="connsiteY95" fmla="*/ 444 h 10000"/>
              <a:gd name="connsiteX96" fmla="*/ 1553 w 10000"/>
              <a:gd name="connsiteY96" fmla="*/ 553 h 10000"/>
              <a:gd name="connsiteX97" fmla="*/ 1553 w 10000"/>
              <a:gd name="connsiteY97" fmla="*/ 773 h 10000"/>
              <a:gd name="connsiteX98" fmla="*/ 1395 w 10000"/>
              <a:gd name="connsiteY98" fmla="*/ 982 h 10000"/>
              <a:gd name="connsiteX99" fmla="*/ 1395 w 10000"/>
              <a:gd name="connsiteY99" fmla="*/ 1203 h 10000"/>
              <a:gd name="connsiteX100" fmla="*/ 1395 w 10000"/>
              <a:gd name="connsiteY100" fmla="*/ 1534 h 10000"/>
              <a:gd name="connsiteX101" fmla="*/ 1395 w 10000"/>
              <a:gd name="connsiteY101" fmla="*/ 1977 h 10000"/>
              <a:gd name="connsiteX102" fmla="*/ 1238 w 10000"/>
              <a:gd name="connsiteY102" fmla="*/ 2529 h 10000"/>
              <a:gd name="connsiteX103" fmla="*/ 1238 w 10000"/>
              <a:gd name="connsiteY103" fmla="*/ 3082 h 10000"/>
              <a:gd name="connsiteX104" fmla="*/ 1238 w 10000"/>
              <a:gd name="connsiteY104" fmla="*/ 3082 h 10000"/>
              <a:gd name="connsiteX0" fmla="*/ 1238 w 10000"/>
              <a:gd name="connsiteY0" fmla="*/ 2971 h 9889"/>
              <a:gd name="connsiteX1" fmla="*/ 1238 w 10000"/>
              <a:gd name="connsiteY1" fmla="*/ 3508 h 9889"/>
              <a:gd name="connsiteX2" fmla="*/ 1238 w 10000"/>
              <a:gd name="connsiteY2" fmla="*/ 3950 h 9889"/>
              <a:gd name="connsiteX3" fmla="*/ 1238 w 10000"/>
              <a:gd name="connsiteY3" fmla="*/ 4392 h 9889"/>
              <a:gd name="connsiteX4" fmla="*/ 1238 w 10000"/>
              <a:gd name="connsiteY4" fmla="*/ 4835 h 9889"/>
              <a:gd name="connsiteX5" fmla="*/ 1238 w 10000"/>
              <a:gd name="connsiteY5" fmla="*/ 5277 h 9889"/>
              <a:gd name="connsiteX6" fmla="*/ 1238 w 10000"/>
              <a:gd name="connsiteY6" fmla="*/ 5607 h 9889"/>
              <a:gd name="connsiteX7" fmla="*/ 1238 w 10000"/>
              <a:gd name="connsiteY7" fmla="*/ 5939 h 9889"/>
              <a:gd name="connsiteX8" fmla="*/ 1238 w 10000"/>
              <a:gd name="connsiteY8" fmla="*/ 6146 h 9889"/>
              <a:gd name="connsiteX9" fmla="*/ 1080 w 10000"/>
              <a:gd name="connsiteY9" fmla="*/ 6698 h 9889"/>
              <a:gd name="connsiteX10" fmla="*/ 1080 w 10000"/>
              <a:gd name="connsiteY10" fmla="*/ 7141 h 9889"/>
              <a:gd name="connsiteX11" fmla="*/ 1238 w 10000"/>
              <a:gd name="connsiteY11" fmla="*/ 7472 h 9889"/>
              <a:gd name="connsiteX12" fmla="*/ 1238 w 10000"/>
              <a:gd name="connsiteY12" fmla="*/ 7804 h 9889"/>
              <a:gd name="connsiteX13" fmla="*/ 1395 w 10000"/>
              <a:gd name="connsiteY13" fmla="*/ 8135 h 9889"/>
              <a:gd name="connsiteX14" fmla="*/ 1553 w 10000"/>
              <a:gd name="connsiteY14" fmla="*/ 8466 h 9889"/>
              <a:gd name="connsiteX15" fmla="*/ 1710 w 10000"/>
              <a:gd name="connsiteY15" fmla="*/ 8674 h 9889"/>
              <a:gd name="connsiteX16" fmla="*/ 2024 w 10000"/>
              <a:gd name="connsiteY16" fmla="*/ 8784 h 9889"/>
              <a:gd name="connsiteX17" fmla="*/ 2337 w 10000"/>
              <a:gd name="connsiteY17" fmla="*/ 8895 h 9889"/>
              <a:gd name="connsiteX18" fmla="*/ 2810 w 10000"/>
              <a:gd name="connsiteY18" fmla="*/ 9005 h 9889"/>
              <a:gd name="connsiteX19" fmla="*/ 3438 w 10000"/>
              <a:gd name="connsiteY19" fmla="*/ 9116 h 9889"/>
              <a:gd name="connsiteX20" fmla="*/ 4067 w 10000"/>
              <a:gd name="connsiteY20" fmla="*/ 9116 h 9889"/>
              <a:gd name="connsiteX21" fmla="*/ 4676 w 10000"/>
              <a:gd name="connsiteY21" fmla="*/ 9116 h 9889"/>
              <a:gd name="connsiteX22" fmla="*/ 5304 w 10000"/>
              <a:gd name="connsiteY22" fmla="*/ 9116 h 9889"/>
              <a:gd name="connsiteX23" fmla="*/ 5776 w 10000"/>
              <a:gd name="connsiteY23" fmla="*/ 9116 h 9889"/>
              <a:gd name="connsiteX24" fmla="*/ 6247 w 10000"/>
              <a:gd name="connsiteY24" fmla="*/ 9005 h 9889"/>
              <a:gd name="connsiteX25" fmla="*/ 7034 w 10000"/>
              <a:gd name="connsiteY25" fmla="*/ 8895 h 9889"/>
              <a:gd name="connsiteX26" fmla="*/ 7662 w 10000"/>
              <a:gd name="connsiteY26" fmla="*/ 8784 h 9889"/>
              <a:gd name="connsiteX27" fmla="*/ 7820 w 10000"/>
              <a:gd name="connsiteY27" fmla="*/ 8674 h 9889"/>
              <a:gd name="connsiteX28" fmla="*/ 7977 w 10000"/>
              <a:gd name="connsiteY28" fmla="*/ 8577 h 9889"/>
              <a:gd name="connsiteX29" fmla="*/ 8133 w 10000"/>
              <a:gd name="connsiteY29" fmla="*/ 8466 h 9889"/>
              <a:gd name="connsiteX30" fmla="*/ 8291 w 10000"/>
              <a:gd name="connsiteY30" fmla="*/ 8356 h 9889"/>
              <a:gd name="connsiteX31" fmla="*/ 8428 w 10000"/>
              <a:gd name="connsiteY31" fmla="*/ 7913 h 9889"/>
              <a:gd name="connsiteX32" fmla="*/ 8586 w 10000"/>
              <a:gd name="connsiteY32" fmla="*/ 7472 h 9889"/>
              <a:gd name="connsiteX33" fmla="*/ 8742 w 10000"/>
              <a:gd name="connsiteY33" fmla="*/ 7251 h 9889"/>
              <a:gd name="connsiteX34" fmla="*/ 8742 w 10000"/>
              <a:gd name="connsiteY34" fmla="*/ 7031 h 9889"/>
              <a:gd name="connsiteX35" fmla="*/ 8742 w 10000"/>
              <a:gd name="connsiteY35" fmla="*/ 6808 h 9889"/>
              <a:gd name="connsiteX36" fmla="*/ 8742 w 10000"/>
              <a:gd name="connsiteY36" fmla="*/ 6698 h 9889"/>
              <a:gd name="connsiteX37" fmla="*/ 8899 w 10000"/>
              <a:gd name="connsiteY37" fmla="*/ 6588 h 9889"/>
              <a:gd name="connsiteX38" fmla="*/ 8899 w 10000"/>
              <a:gd name="connsiteY38" fmla="*/ 6478 h 9889"/>
              <a:gd name="connsiteX39" fmla="*/ 8899 w 10000"/>
              <a:gd name="connsiteY39" fmla="*/ 6478 h 9889"/>
              <a:gd name="connsiteX40" fmla="*/ 9057 w 10000"/>
              <a:gd name="connsiteY40" fmla="*/ 6478 h 9889"/>
              <a:gd name="connsiteX41" fmla="*/ 9214 w 10000"/>
              <a:gd name="connsiteY41" fmla="*/ 6478 h 9889"/>
              <a:gd name="connsiteX42" fmla="*/ 9214 w 10000"/>
              <a:gd name="connsiteY42" fmla="*/ 6588 h 9889"/>
              <a:gd name="connsiteX43" fmla="*/ 9371 w 10000"/>
              <a:gd name="connsiteY43" fmla="*/ 6698 h 9889"/>
              <a:gd name="connsiteX44" fmla="*/ 9371 w 10000"/>
              <a:gd name="connsiteY44" fmla="*/ 6921 h 9889"/>
              <a:gd name="connsiteX45" fmla="*/ 9371 w 10000"/>
              <a:gd name="connsiteY45" fmla="*/ 7031 h 9889"/>
              <a:gd name="connsiteX46" fmla="*/ 9371 w 10000"/>
              <a:gd name="connsiteY46" fmla="*/ 7251 h 9889"/>
              <a:gd name="connsiteX47" fmla="*/ 9529 w 10000"/>
              <a:gd name="connsiteY47" fmla="*/ 7693 h 9889"/>
              <a:gd name="connsiteX48" fmla="*/ 9529 w 10000"/>
              <a:gd name="connsiteY48" fmla="*/ 8024 h 9889"/>
              <a:gd name="connsiteX49" fmla="*/ 9685 w 10000"/>
              <a:gd name="connsiteY49" fmla="*/ 8356 h 9889"/>
              <a:gd name="connsiteX50" fmla="*/ 9843 w 10000"/>
              <a:gd name="connsiteY50" fmla="*/ 8577 h 9889"/>
              <a:gd name="connsiteX51" fmla="*/ 10000 w 10000"/>
              <a:gd name="connsiteY51" fmla="*/ 8784 h 9889"/>
              <a:gd name="connsiteX52" fmla="*/ 10000 w 10000"/>
              <a:gd name="connsiteY52" fmla="*/ 9005 h 9889"/>
              <a:gd name="connsiteX53" fmla="*/ 9843 w 10000"/>
              <a:gd name="connsiteY53" fmla="*/ 9226 h 9889"/>
              <a:gd name="connsiteX54" fmla="*/ 9529 w 10000"/>
              <a:gd name="connsiteY54" fmla="*/ 9336 h 9889"/>
              <a:gd name="connsiteX55" fmla="*/ 9214 w 10000"/>
              <a:gd name="connsiteY55" fmla="*/ 9446 h 9889"/>
              <a:gd name="connsiteX56" fmla="*/ 8742 w 10000"/>
              <a:gd name="connsiteY56" fmla="*/ 9559 h 9889"/>
              <a:gd name="connsiteX57" fmla="*/ 8291 w 10000"/>
              <a:gd name="connsiteY57" fmla="*/ 9669 h 9889"/>
              <a:gd name="connsiteX58" fmla="*/ 7820 w 10000"/>
              <a:gd name="connsiteY58" fmla="*/ 9779 h 9889"/>
              <a:gd name="connsiteX59" fmla="*/ 7190 w 10000"/>
              <a:gd name="connsiteY59" fmla="*/ 9779 h 9889"/>
              <a:gd name="connsiteX60" fmla="*/ 6404 w 10000"/>
              <a:gd name="connsiteY60" fmla="*/ 9889 h 9889"/>
              <a:gd name="connsiteX61" fmla="*/ 5618 w 10000"/>
              <a:gd name="connsiteY61" fmla="*/ 9889 h 9889"/>
              <a:gd name="connsiteX62" fmla="*/ 4676 w 10000"/>
              <a:gd name="connsiteY62" fmla="*/ 9889 h 9889"/>
              <a:gd name="connsiteX63" fmla="*/ 3909 w 10000"/>
              <a:gd name="connsiteY63" fmla="*/ 9889 h 9889"/>
              <a:gd name="connsiteX64" fmla="*/ 3123 w 10000"/>
              <a:gd name="connsiteY64" fmla="*/ 9779 h 9889"/>
              <a:gd name="connsiteX65" fmla="*/ 2495 w 10000"/>
              <a:gd name="connsiteY65" fmla="*/ 9779 h 9889"/>
              <a:gd name="connsiteX66" fmla="*/ 2024 w 10000"/>
              <a:gd name="connsiteY66" fmla="*/ 9669 h 9889"/>
              <a:gd name="connsiteX67" fmla="*/ 1553 w 10000"/>
              <a:gd name="connsiteY67" fmla="*/ 9446 h 9889"/>
              <a:gd name="connsiteX68" fmla="*/ 1080 w 10000"/>
              <a:gd name="connsiteY68" fmla="*/ 9336 h 9889"/>
              <a:gd name="connsiteX69" fmla="*/ 786 w 10000"/>
              <a:gd name="connsiteY69" fmla="*/ 9116 h 9889"/>
              <a:gd name="connsiteX70" fmla="*/ 628 w 10000"/>
              <a:gd name="connsiteY70" fmla="*/ 8784 h 9889"/>
              <a:gd name="connsiteX71" fmla="*/ 471 w 10000"/>
              <a:gd name="connsiteY71" fmla="*/ 8466 h 9889"/>
              <a:gd name="connsiteX72" fmla="*/ 315 w 10000"/>
              <a:gd name="connsiteY72" fmla="*/ 8024 h 9889"/>
              <a:gd name="connsiteX73" fmla="*/ 315 w 10000"/>
              <a:gd name="connsiteY73" fmla="*/ 7583 h 9889"/>
              <a:gd name="connsiteX74" fmla="*/ 315 w 10000"/>
              <a:gd name="connsiteY74" fmla="*/ 7031 h 9889"/>
              <a:gd name="connsiteX75" fmla="*/ 315 w 10000"/>
              <a:gd name="connsiteY75" fmla="*/ 6368 h 9889"/>
              <a:gd name="connsiteX76" fmla="*/ 315 w 10000"/>
              <a:gd name="connsiteY76" fmla="*/ 5607 h 9889"/>
              <a:gd name="connsiteX77" fmla="*/ 315 w 10000"/>
              <a:gd name="connsiteY77" fmla="*/ 5167 h 9889"/>
              <a:gd name="connsiteX78" fmla="*/ 315 w 10000"/>
              <a:gd name="connsiteY78" fmla="*/ 4724 h 9889"/>
              <a:gd name="connsiteX79" fmla="*/ 315 w 10000"/>
              <a:gd name="connsiteY79" fmla="*/ 4282 h 9889"/>
              <a:gd name="connsiteX80" fmla="*/ 315 w 10000"/>
              <a:gd name="connsiteY80" fmla="*/ 3840 h 9889"/>
              <a:gd name="connsiteX81" fmla="*/ 315 w 10000"/>
              <a:gd name="connsiteY81" fmla="*/ 3300 h 9889"/>
              <a:gd name="connsiteX82" fmla="*/ 315 w 10000"/>
              <a:gd name="connsiteY82" fmla="*/ 2859 h 9889"/>
              <a:gd name="connsiteX83" fmla="*/ 315 w 10000"/>
              <a:gd name="connsiteY83" fmla="*/ 2528 h 9889"/>
              <a:gd name="connsiteX84" fmla="*/ 315 w 10000"/>
              <a:gd name="connsiteY84" fmla="*/ 2085 h 9889"/>
              <a:gd name="connsiteX85" fmla="*/ 315 w 10000"/>
              <a:gd name="connsiteY85" fmla="*/ 1755 h 9889"/>
              <a:gd name="connsiteX86" fmla="*/ 157 w 10000"/>
              <a:gd name="connsiteY86" fmla="*/ 1423 h 9889"/>
              <a:gd name="connsiteX87" fmla="*/ 157 w 10000"/>
              <a:gd name="connsiteY87" fmla="*/ 1202 h 9889"/>
              <a:gd name="connsiteX88" fmla="*/ 157 w 10000"/>
              <a:gd name="connsiteY88" fmla="*/ 871 h 9889"/>
              <a:gd name="connsiteX89" fmla="*/ 157 w 10000"/>
              <a:gd name="connsiteY89" fmla="*/ 662 h 9889"/>
              <a:gd name="connsiteX90" fmla="*/ 157 w 10000"/>
              <a:gd name="connsiteY90" fmla="*/ 552 h 9889"/>
              <a:gd name="connsiteX91" fmla="*/ 157 w 10000"/>
              <a:gd name="connsiteY91" fmla="*/ 333 h 9889"/>
              <a:gd name="connsiteX92" fmla="*/ 0 w 10000"/>
              <a:gd name="connsiteY92" fmla="*/ 223 h 9889"/>
              <a:gd name="connsiteX93" fmla="*/ 0 w 10000"/>
              <a:gd name="connsiteY93" fmla="*/ 0 h 9889"/>
              <a:gd name="connsiteX94" fmla="*/ 1553 w 10000"/>
              <a:gd name="connsiteY94" fmla="*/ 333 h 9889"/>
              <a:gd name="connsiteX95" fmla="*/ 1553 w 10000"/>
              <a:gd name="connsiteY95" fmla="*/ 442 h 9889"/>
              <a:gd name="connsiteX96" fmla="*/ 1553 w 10000"/>
              <a:gd name="connsiteY96" fmla="*/ 662 h 9889"/>
              <a:gd name="connsiteX97" fmla="*/ 1395 w 10000"/>
              <a:gd name="connsiteY97" fmla="*/ 871 h 9889"/>
              <a:gd name="connsiteX98" fmla="*/ 1395 w 10000"/>
              <a:gd name="connsiteY98" fmla="*/ 1092 h 9889"/>
              <a:gd name="connsiteX99" fmla="*/ 1395 w 10000"/>
              <a:gd name="connsiteY99" fmla="*/ 1423 h 9889"/>
              <a:gd name="connsiteX100" fmla="*/ 1395 w 10000"/>
              <a:gd name="connsiteY100" fmla="*/ 1866 h 9889"/>
              <a:gd name="connsiteX101" fmla="*/ 1238 w 10000"/>
              <a:gd name="connsiteY101" fmla="*/ 2418 h 9889"/>
              <a:gd name="connsiteX102" fmla="*/ 1238 w 10000"/>
              <a:gd name="connsiteY102" fmla="*/ 2971 h 9889"/>
              <a:gd name="connsiteX103" fmla="*/ 1238 w 10000"/>
              <a:gd name="connsiteY103" fmla="*/ 2971 h 9889"/>
              <a:gd name="connsiteX0" fmla="*/ 1238 w 10000"/>
              <a:gd name="connsiteY0" fmla="*/ 2778 h 9774"/>
              <a:gd name="connsiteX1" fmla="*/ 1238 w 10000"/>
              <a:gd name="connsiteY1" fmla="*/ 3321 h 9774"/>
              <a:gd name="connsiteX2" fmla="*/ 1238 w 10000"/>
              <a:gd name="connsiteY2" fmla="*/ 3768 h 9774"/>
              <a:gd name="connsiteX3" fmla="*/ 1238 w 10000"/>
              <a:gd name="connsiteY3" fmla="*/ 4215 h 9774"/>
              <a:gd name="connsiteX4" fmla="*/ 1238 w 10000"/>
              <a:gd name="connsiteY4" fmla="*/ 4663 h 9774"/>
              <a:gd name="connsiteX5" fmla="*/ 1238 w 10000"/>
              <a:gd name="connsiteY5" fmla="*/ 5110 h 9774"/>
              <a:gd name="connsiteX6" fmla="*/ 1238 w 10000"/>
              <a:gd name="connsiteY6" fmla="*/ 5444 h 9774"/>
              <a:gd name="connsiteX7" fmla="*/ 1238 w 10000"/>
              <a:gd name="connsiteY7" fmla="*/ 5780 h 9774"/>
              <a:gd name="connsiteX8" fmla="*/ 1238 w 10000"/>
              <a:gd name="connsiteY8" fmla="*/ 5989 h 9774"/>
              <a:gd name="connsiteX9" fmla="*/ 1080 w 10000"/>
              <a:gd name="connsiteY9" fmla="*/ 6547 h 9774"/>
              <a:gd name="connsiteX10" fmla="*/ 1080 w 10000"/>
              <a:gd name="connsiteY10" fmla="*/ 6995 h 9774"/>
              <a:gd name="connsiteX11" fmla="*/ 1238 w 10000"/>
              <a:gd name="connsiteY11" fmla="*/ 7330 h 9774"/>
              <a:gd name="connsiteX12" fmla="*/ 1238 w 10000"/>
              <a:gd name="connsiteY12" fmla="*/ 7666 h 9774"/>
              <a:gd name="connsiteX13" fmla="*/ 1395 w 10000"/>
              <a:gd name="connsiteY13" fmla="*/ 8000 h 9774"/>
              <a:gd name="connsiteX14" fmla="*/ 1553 w 10000"/>
              <a:gd name="connsiteY14" fmla="*/ 8335 h 9774"/>
              <a:gd name="connsiteX15" fmla="*/ 1710 w 10000"/>
              <a:gd name="connsiteY15" fmla="*/ 8545 h 9774"/>
              <a:gd name="connsiteX16" fmla="*/ 2024 w 10000"/>
              <a:gd name="connsiteY16" fmla="*/ 8657 h 9774"/>
              <a:gd name="connsiteX17" fmla="*/ 2337 w 10000"/>
              <a:gd name="connsiteY17" fmla="*/ 8769 h 9774"/>
              <a:gd name="connsiteX18" fmla="*/ 2810 w 10000"/>
              <a:gd name="connsiteY18" fmla="*/ 8880 h 9774"/>
              <a:gd name="connsiteX19" fmla="*/ 3438 w 10000"/>
              <a:gd name="connsiteY19" fmla="*/ 8992 h 9774"/>
              <a:gd name="connsiteX20" fmla="*/ 4067 w 10000"/>
              <a:gd name="connsiteY20" fmla="*/ 8992 h 9774"/>
              <a:gd name="connsiteX21" fmla="*/ 4676 w 10000"/>
              <a:gd name="connsiteY21" fmla="*/ 8992 h 9774"/>
              <a:gd name="connsiteX22" fmla="*/ 5304 w 10000"/>
              <a:gd name="connsiteY22" fmla="*/ 8992 h 9774"/>
              <a:gd name="connsiteX23" fmla="*/ 5776 w 10000"/>
              <a:gd name="connsiteY23" fmla="*/ 8992 h 9774"/>
              <a:gd name="connsiteX24" fmla="*/ 6247 w 10000"/>
              <a:gd name="connsiteY24" fmla="*/ 8880 h 9774"/>
              <a:gd name="connsiteX25" fmla="*/ 7034 w 10000"/>
              <a:gd name="connsiteY25" fmla="*/ 8769 h 9774"/>
              <a:gd name="connsiteX26" fmla="*/ 7662 w 10000"/>
              <a:gd name="connsiteY26" fmla="*/ 8657 h 9774"/>
              <a:gd name="connsiteX27" fmla="*/ 7820 w 10000"/>
              <a:gd name="connsiteY27" fmla="*/ 8545 h 9774"/>
              <a:gd name="connsiteX28" fmla="*/ 7977 w 10000"/>
              <a:gd name="connsiteY28" fmla="*/ 8447 h 9774"/>
              <a:gd name="connsiteX29" fmla="*/ 8133 w 10000"/>
              <a:gd name="connsiteY29" fmla="*/ 8335 h 9774"/>
              <a:gd name="connsiteX30" fmla="*/ 8291 w 10000"/>
              <a:gd name="connsiteY30" fmla="*/ 8224 h 9774"/>
              <a:gd name="connsiteX31" fmla="*/ 8428 w 10000"/>
              <a:gd name="connsiteY31" fmla="*/ 7776 h 9774"/>
              <a:gd name="connsiteX32" fmla="*/ 8586 w 10000"/>
              <a:gd name="connsiteY32" fmla="*/ 7330 h 9774"/>
              <a:gd name="connsiteX33" fmla="*/ 8742 w 10000"/>
              <a:gd name="connsiteY33" fmla="*/ 7106 h 9774"/>
              <a:gd name="connsiteX34" fmla="*/ 8742 w 10000"/>
              <a:gd name="connsiteY34" fmla="*/ 6884 h 9774"/>
              <a:gd name="connsiteX35" fmla="*/ 8742 w 10000"/>
              <a:gd name="connsiteY35" fmla="*/ 6658 h 9774"/>
              <a:gd name="connsiteX36" fmla="*/ 8742 w 10000"/>
              <a:gd name="connsiteY36" fmla="*/ 6547 h 9774"/>
              <a:gd name="connsiteX37" fmla="*/ 8899 w 10000"/>
              <a:gd name="connsiteY37" fmla="*/ 6436 h 9774"/>
              <a:gd name="connsiteX38" fmla="*/ 8899 w 10000"/>
              <a:gd name="connsiteY38" fmla="*/ 6325 h 9774"/>
              <a:gd name="connsiteX39" fmla="*/ 8899 w 10000"/>
              <a:gd name="connsiteY39" fmla="*/ 6325 h 9774"/>
              <a:gd name="connsiteX40" fmla="*/ 9057 w 10000"/>
              <a:gd name="connsiteY40" fmla="*/ 6325 h 9774"/>
              <a:gd name="connsiteX41" fmla="*/ 9214 w 10000"/>
              <a:gd name="connsiteY41" fmla="*/ 6325 h 9774"/>
              <a:gd name="connsiteX42" fmla="*/ 9214 w 10000"/>
              <a:gd name="connsiteY42" fmla="*/ 6436 h 9774"/>
              <a:gd name="connsiteX43" fmla="*/ 9371 w 10000"/>
              <a:gd name="connsiteY43" fmla="*/ 6547 h 9774"/>
              <a:gd name="connsiteX44" fmla="*/ 9371 w 10000"/>
              <a:gd name="connsiteY44" fmla="*/ 6773 h 9774"/>
              <a:gd name="connsiteX45" fmla="*/ 9371 w 10000"/>
              <a:gd name="connsiteY45" fmla="*/ 6884 h 9774"/>
              <a:gd name="connsiteX46" fmla="*/ 9371 w 10000"/>
              <a:gd name="connsiteY46" fmla="*/ 7106 h 9774"/>
              <a:gd name="connsiteX47" fmla="*/ 9529 w 10000"/>
              <a:gd name="connsiteY47" fmla="*/ 7553 h 9774"/>
              <a:gd name="connsiteX48" fmla="*/ 9529 w 10000"/>
              <a:gd name="connsiteY48" fmla="*/ 7888 h 9774"/>
              <a:gd name="connsiteX49" fmla="*/ 9685 w 10000"/>
              <a:gd name="connsiteY49" fmla="*/ 8224 h 9774"/>
              <a:gd name="connsiteX50" fmla="*/ 9843 w 10000"/>
              <a:gd name="connsiteY50" fmla="*/ 8447 h 9774"/>
              <a:gd name="connsiteX51" fmla="*/ 10000 w 10000"/>
              <a:gd name="connsiteY51" fmla="*/ 8657 h 9774"/>
              <a:gd name="connsiteX52" fmla="*/ 10000 w 10000"/>
              <a:gd name="connsiteY52" fmla="*/ 8880 h 9774"/>
              <a:gd name="connsiteX53" fmla="*/ 9843 w 10000"/>
              <a:gd name="connsiteY53" fmla="*/ 9104 h 9774"/>
              <a:gd name="connsiteX54" fmla="*/ 9529 w 10000"/>
              <a:gd name="connsiteY54" fmla="*/ 9215 h 9774"/>
              <a:gd name="connsiteX55" fmla="*/ 9214 w 10000"/>
              <a:gd name="connsiteY55" fmla="*/ 9326 h 9774"/>
              <a:gd name="connsiteX56" fmla="*/ 8742 w 10000"/>
              <a:gd name="connsiteY56" fmla="*/ 9440 h 9774"/>
              <a:gd name="connsiteX57" fmla="*/ 8291 w 10000"/>
              <a:gd name="connsiteY57" fmla="*/ 9552 h 9774"/>
              <a:gd name="connsiteX58" fmla="*/ 7820 w 10000"/>
              <a:gd name="connsiteY58" fmla="*/ 9663 h 9774"/>
              <a:gd name="connsiteX59" fmla="*/ 7190 w 10000"/>
              <a:gd name="connsiteY59" fmla="*/ 9663 h 9774"/>
              <a:gd name="connsiteX60" fmla="*/ 6404 w 10000"/>
              <a:gd name="connsiteY60" fmla="*/ 9774 h 9774"/>
              <a:gd name="connsiteX61" fmla="*/ 5618 w 10000"/>
              <a:gd name="connsiteY61" fmla="*/ 9774 h 9774"/>
              <a:gd name="connsiteX62" fmla="*/ 4676 w 10000"/>
              <a:gd name="connsiteY62" fmla="*/ 9774 h 9774"/>
              <a:gd name="connsiteX63" fmla="*/ 3909 w 10000"/>
              <a:gd name="connsiteY63" fmla="*/ 9774 h 9774"/>
              <a:gd name="connsiteX64" fmla="*/ 3123 w 10000"/>
              <a:gd name="connsiteY64" fmla="*/ 9663 h 9774"/>
              <a:gd name="connsiteX65" fmla="*/ 2495 w 10000"/>
              <a:gd name="connsiteY65" fmla="*/ 9663 h 9774"/>
              <a:gd name="connsiteX66" fmla="*/ 2024 w 10000"/>
              <a:gd name="connsiteY66" fmla="*/ 9552 h 9774"/>
              <a:gd name="connsiteX67" fmla="*/ 1553 w 10000"/>
              <a:gd name="connsiteY67" fmla="*/ 9326 h 9774"/>
              <a:gd name="connsiteX68" fmla="*/ 1080 w 10000"/>
              <a:gd name="connsiteY68" fmla="*/ 9215 h 9774"/>
              <a:gd name="connsiteX69" fmla="*/ 786 w 10000"/>
              <a:gd name="connsiteY69" fmla="*/ 8992 h 9774"/>
              <a:gd name="connsiteX70" fmla="*/ 628 w 10000"/>
              <a:gd name="connsiteY70" fmla="*/ 8657 h 9774"/>
              <a:gd name="connsiteX71" fmla="*/ 471 w 10000"/>
              <a:gd name="connsiteY71" fmla="*/ 8335 h 9774"/>
              <a:gd name="connsiteX72" fmla="*/ 315 w 10000"/>
              <a:gd name="connsiteY72" fmla="*/ 7888 h 9774"/>
              <a:gd name="connsiteX73" fmla="*/ 315 w 10000"/>
              <a:gd name="connsiteY73" fmla="*/ 7442 h 9774"/>
              <a:gd name="connsiteX74" fmla="*/ 315 w 10000"/>
              <a:gd name="connsiteY74" fmla="*/ 6884 h 9774"/>
              <a:gd name="connsiteX75" fmla="*/ 315 w 10000"/>
              <a:gd name="connsiteY75" fmla="*/ 6213 h 9774"/>
              <a:gd name="connsiteX76" fmla="*/ 315 w 10000"/>
              <a:gd name="connsiteY76" fmla="*/ 5444 h 9774"/>
              <a:gd name="connsiteX77" fmla="*/ 315 w 10000"/>
              <a:gd name="connsiteY77" fmla="*/ 4999 h 9774"/>
              <a:gd name="connsiteX78" fmla="*/ 315 w 10000"/>
              <a:gd name="connsiteY78" fmla="*/ 4551 h 9774"/>
              <a:gd name="connsiteX79" fmla="*/ 315 w 10000"/>
              <a:gd name="connsiteY79" fmla="*/ 4104 h 9774"/>
              <a:gd name="connsiteX80" fmla="*/ 315 w 10000"/>
              <a:gd name="connsiteY80" fmla="*/ 3657 h 9774"/>
              <a:gd name="connsiteX81" fmla="*/ 315 w 10000"/>
              <a:gd name="connsiteY81" fmla="*/ 3111 h 9774"/>
              <a:gd name="connsiteX82" fmla="*/ 315 w 10000"/>
              <a:gd name="connsiteY82" fmla="*/ 2665 h 9774"/>
              <a:gd name="connsiteX83" fmla="*/ 315 w 10000"/>
              <a:gd name="connsiteY83" fmla="*/ 2330 h 9774"/>
              <a:gd name="connsiteX84" fmla="*/ 315 w 10000"/>
              <a:gd name="connsiteY84" fmla="*/ 1882 h 9774"/>
              <a:gd name="connsiteX85" fmla="*/ 315 w 10000"/>
              <a:gd name="connsiteY85" fmla="*/ 1549 h 9774"/>
              <a:gd name="connsiteX86" fmla="*/ 157 w 10000"/>
              <a:gd name="connsiteY86" fmla="*/ 1213 h 9774"/>
              <a:gd name="connsiteX87" fmla="*/ 157 w 10000"/>
              <a:gd name="connsiteY87" fmla="*/ 989 h 9774"/>
              <a:gd name="connsiteX88" fmla="*/ 157 w 10000"/>
              <a:gd name="connsiteY88" fmla="*/ 655 h 9774"/>
              <a:gd name="connsiteX89" fmla="*/ 157 w 10000"/>
              <a:gd name="connsiteY89" fmla="*/ 443 h 9774"/>
              <a:gd name="connsiteX90" fmla="*/ 157 w 10000"/>
              <a:gd name="connsiteY90" fmla="*/ 332 h 9774"/>
              <a:gd name="connsiteX91" fmla="*/ 157 w 10000"/>
              <a:gd name="connsiteY91" fmla="*/ 111 h 9774"/>
              <a:gd name="connsiteX92" fmla="*/ 0 w 10000"/>
              <a:gd name="connsiteY92" fmla="*/ 0 h 9774"/>
              <a:gd name="connsiteX93" fmla="*/ 1553 w 10000"/>
              <a:gd name="connsiteY93" fmla="*/ 111 h 9774"/>
              <a:gd name="connsiteX94" fmla="*/ 1553 w 10000"/>
              <a:gd name="connsiteY94" fmla="*/ 221 h 9774"/>
              <a:gd name="connsiteX95" fmla="*/ 1553 w 10000"/>
              <a:gd name="connsiteY95" fmla="*/ 443 h 9774"/>
              <a:gd name="connsiteX96" fmla="*/ 1395 w 10000"/>
              <a:gd name="connsiteY96" fmla="*/ 655 h 9774"/>
              <a:gd name="connsiteX97" fmla="*/ 1395 w 10000"/>
              <a:gd name="connsiteY97" fmla="*/ 878 h 9774"/>
              <a:gd name="connsiteX98" fmla="*/ 1395 w 10000"/>
              <a:gd name="connsiteY98" fmla="*/ 1213 h 9774"/>
              <a:gd name="connsiteX99" fmla="*/ 1395 w 10000"/>
              <a:gd name="connsiteY99" fmla="*/ 1661 h 9774"/>
              <a:gd name="connsiteX100" fmla="*/ 1238 w 10000"/>
              <a:gd name="connsiteY100" fmla="*/ 2219 h 9774"/>
              <a:gd name="connsiteX101" fmla="*/ 1238 w 10000"/>
              <a:gd name="connsiteY101" fmla="*/ 2778 h 9774"/>
              <a:gd name="connsiteX102" fmla="*/ 1238 w 10000"/>
              <a:gd name="connsiteY102" fmla="*/ 2778 h 9774"/>
              <a:gd name="connsiteX0" fmla="*/ 1081 w 9843"/>
              <a:gd name="connsiteY0" fmla="*/ 2766 h 9924"/>
              <a:gd name="connsiteX1" fmla="*/ 1081 w 9843"/>
              <a:gd name="connsiteY1" fmla="*/ 3322 h 9924"/>
              <a:gd name="connsiteX2" fmla="*/ 1081 w 9843"/>
              <a:gd name="connsiteY2" fmla="*/ 3779 h 9924"/>
              <a:gd name="connsiteX3" fmla="*/ 1081 w 9843"/>
              <a:gd name="connsiteY3" fmla="*/ 4236 h 9924"/>
              <a:gd name="connsiteX4" fmla="*/ 1081 w 9843"/>
              <a:gd name="connsiteY4" fmla="*/ 4695 h 9924"/>
              <a:gd name="connsiteX5" fmla="*/ 1081 w 9843"/>
              <a:gd name="connsiteY5" fmla="*/ 5152 h 9924"/>
              <a:gd name="connsiteX6" fmla="*/ 1081 w 9843"/>
              <a:gd name="connsiteY6" fmla="*/ 5494 h 9924"/>
              <a:gd name="connsiteX7" fmla="*/ 1081 w 9843"/>
              <a:gd name="connsiteY7" fmla="*/ 5838 h 9924"/>
              <a:gd name="connsiteX8" fmla="*/ 1081 w 9843"/>
              <a:gd name="connsiteY8" fmla="*/ 6051 h 9924"/>
              <a:gd name="connsiteX9" fmla="*/ 923 w 9843"/>
              <a:gd name="connsiteY9" fmla="*/ 6622 h 9924"/>
              <a:gd name="connsiteX10" fmla="*/ 923 w 9843"/>
              <a:gd name="connsiteY10" fmla="*/ 7081 h 9924"/>
              <a:gd name="connsiteX11" fmla="*/ 1081 w 9843"/>
              <a:gd name="connsiteY11" fmla="*/ 7423 h 9924"/>
              <a:gd name="connsiteX12" fmla="*/ 1081 w 9843"/>
              <a:gd name="connsiteY12" fmla="*/ 7767 h 9924"/>
              <a:gd name="connsiteX13" fmla="*/ 1238 w 9843"/>
              <a:gd name="connsiteY13" fmla="*/ 8109 h 9924"/>
              <a:gd name="connsiteX14" fmla="*/ 1396 w 9843"/>
              <a:gd name="connsiteY14" fmla="*/ 8452 h 9924"/>
              <a:gd name="connsiteX15" fmla="*/ 1553 w 9843"/>
              <a:gd name="connsiteY15" fmla="*/ 8667 h 9924"/>
              <a:gd name="connsiteX16" fmla="*/ 1867 w 9843"/>
              <a:gd name="connsiteY16" fmla="*/ 8781 h 9924"/>
              <a:gd name="connsiteX17" fmla="*/ 2180 w 9843"/>
              <a:gd name="connsiteY17" fmla="*/ 8896 h 9924"/>
              <a:gd name="connsiteX18" fmla="*/ 2653 w 9843"/>
              <a:gd name="connsiteY18" fmla="*/ 9009 h 9924"/>
              <a:gd name="connsiteX19" fmla="*/ 3281 w 9843"/>
              <a:gd name="connsiteY19" fmla="*/ 9124 h 9924"/>
              <a:gd name="connsiteX20" fmla="*/ 3910 w 9843"/>
              <a:gd name="connsiteY20" fmla="*/ 9124 h 9924"/>
              <a:gd name="connsiteX21" fmla="*/ 4519 w 9843"/>
              <a:gd name="connsiteY21" fmla="*/ 9124 h 9924"/>
              <a:gd name="connsiteX22" fmla="*/ 5147 w 9843"/>
              <a:gd name="connsiteY22" fmla="*/ 9124 h 9924"/>
              <a:gd name="connsiteX23" fmla="*/ 5619 w 9843"/>
              <a:gd name="connsiteY23" fmla="*/ 9124 h 9924"/>
              <a:gd name="connsiteX24" fmla="*/ 6090 w 9843"/>
              <a:gd name="connsiteY24" fmla="*/ 9009 h 9924"/>
              <a:gd name="connsiteX25" fmla="*/ 6877 w 9843"/>
              <a:gd name="connsiteY25" fmla="*/ 8896 h 9924"/>
              <a:gd name="connsiteX26" fmla="*/ 7505 w 9843"/>
              <a:gd name="connsiteY26" fmla="*/ 8781 h 9924"/>
              <a:gd name="connsiteX27" fmla="*/ 7663 w 9843"/>
              <a:gd name="connsiteY27" fmla="*/ 8667 h 9924"/>
              <a:gd name="connsiteX28" fmla="*/ 7820 w 9843"/>
              <a:gd name="connsiteY28" fmla="*/ 8566 h 9924"/>
              <a:gd name="connsiteX29" fmla="*/ 7976 w 9843"/>
              <a:gd name="connsiteY29" fmla="*/ 8452 h 9924"/>
              <a:gd name="connsiteX30" fmla="*/ 8134 w 9843"/>
              <a:gd name="connsiteY30" fmla="*/ 8338 h 9924"/>
              <a:gd name="connsiteX31" fmla="*/ 8271 w 9843"/>
              <a:gd name="connsiteY31" fmla="*/ 7880 h 9924"/>
              <a:gd name="connsiteX32" fmla="*/ 8429 w 9843"/>
              <a:gd name="connsiteY32" fmla="*/ 7423 h 9924"/>
              <a:gd name="connsiteX33" fmla="*/ 8585 w 9843"/>
              <a:gd name="connsiteY33" fmla="*/ 7194 h 9924"/>
              <a:gd name="connsiteX34" fmla="*/ 8585 w 9843"/>
              <a:gd name="connsiteY34" fmla="*/ 6967 h 9924"/>
              <a:gd name="connsiteX35" fmla="*/ 8585 w 9843"/>
              <a:gd name="connsiteY35" fmla="*/ 6736 h 9924"/>
              <a:gd name="connsiteX36" fmla="*/ 8585 w 9843"/>
              <a:gd name="connsiteY36" fmla="*/ 6622 h 9924"/>
              <a:gd name="connsiteX37" fmla="*/ 8742 w 9843"/>
              <a:gd name="connsiteY37" fmla="*/ 6509 h 9924"/>
              <a:gd name="connsiteX38" fmla="*/ 8742 w 9843"/>
              <a:gd name="connsiteY38" fmla="*/ 6395 h 9924"/>
              <a:gd name="connsiteX39" fmla="*/ 8742 w 9843"/>
              <a:gd name="connsiteY39" fmla="*/ 6395 h 9924"/>
              <a:gd name="connsiteX40" fmla="*/ 8900 w 9843"/>
              <a:gd name="connsiteY40" fmla="*/ 6395 h 9924"/>
              <a:gd name="connsiteX41" fmla="*/ 9057 w 9843"/>
              <a:gd name="connsiteY41" fmla="*/ 6395 h 9924"/>
              <a:gd name="connsiteX42" fmla="*/ 9057 w 9843"/>
              <a:gd name="connsiteY42" fmla="*/ 6509 h 9924"/>
              <a:gd name="connsiteX43" fmla="*/ 9214 w 9843"/>
              <a:gd name="connsiteY43" fmla="*/ 6622 h 9924"/>
              <a:gd name="connsiteX44" fmla="*/ 9214 w 9843"/>
              <a:gd name="connsiteY44" fmla="*/ 6854 h 9924"/>
              <a:gd name="connsiteX45" fmla="*/ 9214 w 9843"/>
              <a:gd name="connsiteY45" fmla="*/ 6967 h 9924"/>
              <a:gd name="connsiteX46" fmla="*/ 9214 w 9843"/>
              <a:gd name="connsiteY46" fmla="*/ 7194 h 9924"/>
              <a:gd name="connsiteX47" fmla="*/ 9372 w 9843"/>
              <a:gd name="connsiteY47" fmla="*/ 7652 h 9924"/>
              <a:gd name="connsiteX48" fmla="*/ 9372 w 9843"/>
              <a:gd name="connsiteY48" fmla="*/ 7994 h 9924"/>
              <a:gd name="connsiteX49" fmla="*/ 9528 w 9843"/>
              <a:gd name="connsiteY49" fmla="*/ 8338 h 9924"/>
              <a:gd name="connsiteX50" fmla="*/ 9686 w 9843"/>
              <a:gd name="connsiteY50" fmla="*/ 8566 h 9924"/>
              <a:gd name="connsiteX51" fmla="*/ 9843 w 9843"/>
              <a:gd name="connsiteY51" fmla="*/ 8781 h 9924"/>
              <a:gd name="connsiteX52" fmla="*/ 9843 w 9843"/>
              <a:gd name="connsiteY52" fmla="*/ 9009 h 9924"/>
              <a:gd name="connsiteX53" fmla="*/ 9686 w 9843"/>
              <a:gd name="connsiteY53" fmla="*/ 9239 h 9924"/>
              <a:gd name="connsiteX54" fmla="*/ 9372 w 9843"/>
              <a:gd name="connsiteY54" fmla="*/ 9352 h 9924"/>
              <a:gd name="connsiteX55" fmla="*/ 9057 w 9843"/>
              <a:gd name="connsiteY55" fmla="*/ 9466 h 9924"/>
              <a:gd name="connsiteX56" fmla="*/ 8585 w 9843"/>
              <a:gd name="connsiteY56" fmla="*/ 9582 h 9924"/>
              <a:gd name="connsiteX57" fmla="*/ 8134 w 9843"/>
              <a:gd name="connsiteY57" fmla="*/ 9697 h 9924"/>
              <a:gd name="connsiteX58" fmla="*/ 7663 w 9843"/>
              <a:gd name="connsiteY58" fmla="*/ 9810 h 9924"/>
              <a:gd name="connsiteX59" fmla="*/ 7033 w 9843"/>
              <a:gd name="connsiteY59" fmla="*/ 9810 h 9924"/>
              <a:gd name="connsiteX60" fmla="*/ 6247 w 9843"/>
              <a:gd name="connsiteY60" fmla="*/ 9924 h 9924"/>
              <a:gd name="connsiteX61" fmla="*/ 5461 w 9843"/>
              <a:gd name="connsiteY61" fmla="*/ 9924 h 9924"/>
              <a:gd name="connsiteX62" fmla="*/ 4519 w 9843"/>
              <a:gd name="connsiteY62" fmla="*/ 9924 h 9924"/>
              <a:gd name="connsiteX63" fmla="*/ 3752 w 9843"/>
              <a:gd name="connsiteY63" fmla="*/ 9924 h 9924"/>
              <a:gd name="connsiteX64" fmla="*/ 2966 w 9843"/>
              <a:gd name="connsiteY64" fmla="*/ 9810 h 9924"/>
              <a:gd name="connsiteX65" fmla="*/ 2338 w 9843"/>
              <a:gd name="connsiteY65" fmla="*/ 9810 h 9924"/>
              <a:gd name="connsiteX66" fmla="*/ 1867 w 9843"/>
              <a:gd name="connsiteY66" fmla="*/ 9697 h 9924"/>
              <a:gd name="connsiteX67" fmla="*/ 1396 w 9843"/>
              <a:gd name="connsiteY67" fmla="*/ 9466 h 9924"/>
              <a:gd name="connsiteX68" fmla="*/ 923 w 9843"/>
              <a:gd name="connsiteY68" fmla="*/ 9352 h 9924"/>
              <a:gd name="connsiteX69" fmla="*/ 629 w 9843"/>
              <a:gd name="connsiteY69" fmla="*/ 9124 h 9924"/>
              <a:gd name="connsiteX70" fmla="*/ 471 w 9843"/>
              <a:gd name="connsiteY70" fmla="*/ 8781 h 9924"/>
              <a:gd name="connsiteX71" fmla="*/ 314 w 9843"/>
              <a:gd name="connsiteY71" fmla="*/ 8452 h 9924"/>
              <a:gd name="connsiteX72" fmla="*/ 158 w 9843"/>
              <a:gd name="connsiteY72" fmla="*/ 7994 h 9924"/>
              <a:gd name="connsiteX73" fmla="*/ 158 w 9843"/>
              <a:gd name="connsiteY73" fmla="*/ 7538 h 9924"/>
              <a:gd name="connsiteX74" fmla="*/ 158 w 9843"/>
              <a:gd name="connsiteY74" fmla="*/ 6967 h 9924"/>
              <a:gd name="connsiteX75" fmla="*/ 158 w 9843"/>
              <a:gd name="connsiteY75" fmla="*/ 6281 h 9924"/>
              <a:gd name="connsiteX76" fmla="*/ 158 w 9843"/>
              <a:gd name="connsiteY76" fmla="*/ 5494 h 9924"/>
              <a:gd name="connsiteX77" fmla="*/ 158 w 9843"/>
              <a:gd name="connsiteY77" fmla="*/ 5039 h 9924"/>
              <a:gd name="connsiteX78" fmla="*/ 158 w 9843"/>
              <a:gd name="connsiteY78" fmla="*/ 4580 h 9924"/>
              <a:gd name="connsiteX79" fmla="*/ 158 w 9843"/>
              <a:gd name="connsiteY79" fmla="*/ 4123 h 9924"/>
              <a:gd name="connsiteX80" fmla="*/ 158 w 9843"/>
              <a:gd name="connsiteY80" fmla="*/ 3666 h 9924"/>
              <a:gd name="connsiteX81" fmla="*/ 158 w 9843"/>
              <a:gd name="connsiteY81" fmla="*/ 3107 h 9924"/>
              <a:gd name="connsiteX82" fmla="*/ 158 w 9843"/>
              <a:gd name="connsiteY82" fmla="*/ 2651 h 9924"/>
              <a:gd name="connsiteX83" fmla="*/ 158 w 9843"/>
              <a:gd name="connsiteY83" fmla="*/ 2308 h 9924"/>
              <a:gd name="connsiteX84" fmla="*/ 158 w 9843"/>
              <a:gd name="connsiteY84" fmla="*/ 1850 h 9924"/>
              <a:gd name="connsiteX85" fmla="*/ 158 w 9843"/>
              <a:gd name="connsiteY85" fmla="*/ 1509 h 9924"/>
              <a:gd name="connsiteX86" fmla="*/ 0 w 9843"/>
              <a:gd name="connsiteY86" fmla="*/ 1165 h 9924"/>
              <a:gd name="connsiteX87" fmla="*/ 0 w 9843"/>
              <a:gd name="connsiteY87" fmla="*/ 936 h 9924"/>
              <a:gd name="connsiteX88" fmla="*/ 0 w 9843"/>
              <a:gd name="connsiteY88" fmla="*/ 594 h 9924"/>
              <a:gd name="connsiteX89" fmla="*/ 0 w 9843"/>
              <a:gd name="connsiteY89" fmla="*/ 377 h 9924"/>
              <a:gd name="connsiteX90" fmla="*/ 0 w 9843"/>
              <a:gd name="connsiteY90" fmla="*/ 264 h 9924"/>
              <a:gd name="connsiteX91" fmla="*/ 0 w 9843"/>
              <a:gd name="connsiteY91" fmla="*/ 38 h 9924"/>
              <a:gd name="connsiteX92" fmla="*/ 1396 w 9843"/>
              <a:gd name="connsiteY92" fmla="*/ 38 h 9924"/>
              <a:gd name="connsiteX93" fmla="*/ 1396 w 9843"/>
              <a:gd name="connsiteY93" fmla="*/ 150 h 9924"/>
              <a:gd name="connsiteX94" fmla="*/ 1396 w 9843"/>
              <a:gd name="connsiteY94" fmla="*/ 377 h 9924"/>
              <a:gd name="connsiteX95" fmla="*/ 1238 w 9843"/>
              <a:gd name="connsiteY95" fmla="*/ 594 h 9924"/>
              <a:gd name="connsiteX96" fmla="*/ 1238 w 9843"/>
              <a:gd name="connsiteY96" fmla="*/ 822 h 9924"/>
              <a:gd name="connsiteX97" fmla="*/ 1238 w 9843"/>
              <a:gd name="connsiteY97" fmla="*/ 1165 h 9924"/>
              <a:gd name="connsiteX98" fmla="*/ 1238 w 9843"/>
              <a:gd name="connsiteY98" fmla="*/ 1623 h 9924"/>
              <a:gd name="connsiteX99" fmla="*/ 1081 w 9843"/>
              <a:gd name="connsiteY99" fmla="*/ 2194 h 9924"/>
              <a:gd name="connsiteX100" fmla="*/ 1081 w 9843"/>
              <a:gd name="connsiteY100" fmla="*/ 2766 h 9924"/>
              <a:gd name="connsiteX101" fmla="*/ 1081 w 9843"/>
              <a:gd name="connsiteY101" fmla="*/ 2766 h 9924"/>
              <a:gd name="connsiteX0" fmla="*/ 1098 w 10000"/>
              <a:gd name="connsiteY0" fmla="*/ 2787 h 10000"/>
              <a:gd name="connsiteX1" fmla="*/ 1098 w 10000"/>
              <a:gd name="connsiteY1" fmla="*/ 3347 h 10000"/>
              <a:gd name="connsiteX2" fmla="*/ 1098 w 10000"/>
              <a:gd name="connsiteY2" fmla="*/ 3808 h 10000"/>
              <a:gd name="connsiteX3" fmla="*/ 1098 w 10000"/>
              <a:gd name="connsiteY3" fmla="*/ 4268 h 10000"/>
              <a:gd name="connsiteX4" fmla="*/ 1098 w 10000"/>
              <a:gd name="connsiteY4" fmla="*/ 4731 h 10000"/>
              <a:gd name="connsiteX5" fmla="*/ 1098 w 10000"/>
              <a:gd name="connsiteY5" fmla="*/ 5191 h 10000"/>
              <a:gd name="connsiteX6" fmla="*/ 1098 w 10000"/>
              <a:gd name="connsiteY6" fmla="*/ 5536 h 10000"/>
              <a:gd name="connsiteX7" fmla="*/ 1098 w 10000"/>
              <a:gd name="connsiteY7" fmla="*/ 5883 h 10000"/>
              <a:gd name="connsiteX8" fmla="*/ 1098 w 10000"/>
              <a:gd name="connsiteY8" fmla="*/ 6097 h 10000"/>
              <a:gd name="connsiteX9" fmla="*/ 938 w 10000"/>
              <a:gd name="connsiteY9" fmla="*/ 6673 h 10000"/>
              <a:gd name="connsiteX10" fmla="*/ 938 w 10000"/>
              <a:gd name="connsiteY10" fmla="*/ 7135 h 10000"/>
              <a:gd name="connsiteX11" fmla="*/ 1098 w 10000"/>
              <a:gd name="connsiteY11" fmla="*/ 7480 h 10000"/>
              <a:gd name="connsiteX12" fmla="*/ 1098 w 10000"/>
              <a:gd name="connsiteY12" fmla="*/ 7826 h 10000"/>
              <a:gd name="connsiteX13" fmla="*/ 1258 w 10000"/>
              <a:gd name="connsiteY13" fmla="*/ 8171 h 10000"/>
              <a:gd name="connsiteX14" fmla="*/ 1418 w 10000"/>
              <a:gd name="connsiteY14" fmla="*/ 8517 h 10000"/>
              <a:gd name="connsiteX15" fmla="*/ 1578 w 10000"/>
              <a:gd name="connsiteY15" fmla="*/ 8733 h 10000"/>
              <a:gd name="connsiteX16" fmla="*/ 1897 w 10000"/>
              <a:gd name="connsiteY16" fmla="*/ 8848 h 10000"/>
              <a:gd name="connsiteX17" fmla="*/ 2215 w 10000"/>
              <a:gd name="connsiteY17" fmla="*/ 8964 h 10000"/>
              <a:gd name="connsiteX18" fmla="*/ 2695 w 10000"/>
              <a:gd name="connsiteY18" fmla="*/ 9078 h 10000"/>
              <a:gd name="connsiteX19" fmla="*/ 3333 w 10000"/>
              <a:gd name="connsiteY19" fmla="*/ 9194 h 10000"/>
              <a:gd name="connsiteX20" fmla="*/ 3972 w 10000"/>
              <a:gd name="connsiteY20" fmla="*/ 9194 h 10000"/>
              <a:gd name="connsiteX21" fmla="*/ 4591 w 10000"/>
              <a:gd name="connsiteY21" fmla="*/ 9194 h 10000"/>
              <a:gd name="connsiteX22" fmla="*/ 5229 w 10000"/>
              <a:gd name="connsiteY22" fmla="*/ 9194 h 10000"/>
              <a:gd name="connsiteX23" fmla="*/ 5709 w 10000"/>
              <a:gd name="connsiteY23" fmla="*/ 9194 h 10000"/>
              <a:gd name="connsiteX24" fmla="*/ 6187 w 10000"/>
              <a:gd name="connsiteY24" fmla="*/ 9078 h 10000"/>
              <a:gd name="connsiteX25" fmla="*/ 6987 w 10000"/>
              <a:gd name="connsiteY25" fmla="*/ 8964 h 10000"/>
              <a:gd name="connsiteX26" fmla="*/ 7625 w 10000"/>
              <a:gd name="connsiteY26" fmla="*/ 8848 h 10000"/>
              <a:gd name="connsiteX27" fmla="*/ 7785 w 10000"/>
              <a:gd name="connsiteY27" fmla="*/ 8733 h 10000"/>
              <a:gd name="connsiteX28" fmla="*/ 7945 w 10000"/>
              <a:gd name="connsiteY28" fmla="*/ 8632 h 10000"/>
              <a:gd name="connsiteX29" fmla="*/ 8103 w 10000"/>
              <a:gd name="connsiteY29" fmla="*/ 8517 h 10000"/>
              <a:gd name="connsiteX30" fmla="*/ 8264 w 10000"/>
              <a:gd name="connsiteY30" fmla="*/ 8402 h 10000"/>
              <a:gd name="connsiteX31" fmla="*/ 8403 w 10000"/>
              <a:gd name="connsiteY31" fmla="*/ 7940 h 10000"/>
              <a:gd name="connsiteX32" fmla="*/ 8563 w 10000"/>
              <a:gd name="connsiteY32" fmla="*/ 7480 h 10000"/>
              <a:gd name="connsiteX33" fmla="*/ 8722 w 10000"/>
              <a:gd name="connsiteY33" fmla="*/ 7249 h 10000"/>
              <a:gd name="connsiteX34" fmla="*/ 8722 w 10000"/>
              <a:gd name="connsiteY34" fmla="*/ 7020 h 10000"/>
              <a:gd name="connsiteX35" fmla="*/ 8722 w 10000"/>
              <a:gd name="connsiteY35" fmla="*/ 6788 h 10000"/>
              <a:gd name="connsiteX36" fmla="*/ 8722 w 10000"/>
              <a:gd name="connsiteY36" fmla="*/ 6673 h 10000"/>
              <a:gd name="connsiteX37" fmla="*/ 8881 w 10000"/>
              <a:gd name="connsiteY37" fmla="*/ 6559 h 10000"/>
              <a:gd name="connsiteX38" fmla="*/ 8881 w 10000"/>
              <a:gd name="connsiteY38" fmla="*/ 6444 h 10000"/>
              <a:gd name="connsiteX39" fmla="*/ 8881 w 10000"/>
              <a:gd name="connsiteY39" fmla="*/ 6444 h 10000"/>
              <a:gd name="connsiteX40" fmla="*/ 9042 w 10000"/>
              <a:gd name="connsiteY40" fmla="*/ 6444 h 10000"/>
              <a:gd name="connsiteX41" fmla="*/ 9201 w 10000"/>
              <a:gd name="connsiteY41" fmla="*/ 6444 h 10000"/>
              <a:gd name="connsiteX42" fmla="*/ 9201 w 10000"/>
              <a:gd name="connsiteY42" fmla="*/ 6559 h 10000"/>
              <a:gd name="connsiteX43" fmla="*/ 9361 w 10000"/>
              <a:gd name="connsiteY43" fmla="*/ 6673 h 10000"/>
              <a:gd name="connsiteX44" fmla="*/ 9361 w 10000"/>
              <a:gd name="connsiteY44" fmla="*/ 6906 h 10000"/>
              <a:gd name="connsiteX45" fmla="*/ 9361 w 10000"/>
              <a:gd name="connsiteY45" fmla="*/ 7020 h 10000"/>
              <a:gd name="connsiteX46" fmla="*/ 9361 w 10000"/>
              <a:gd name="connsiteY46" fmla="*/ 7249 h 10000"/>
              <a:gd name="connsiteX47" fmla="*/ 9521 w 10000"/>
              <a:gd name="connsiteY47" fmla="*/ 7711 h 10000"/>
              <a:gd name="connsiteX48" fmla="*/ 9521 w 10000"/>
              <a:gd name="connsiteY48" fmla="*/ 8055 h 10000"/>
              <a:gd name="connsiteX49" fmla="*/ 9680 w 10000"/>
              <a:gd name="connsiteY49" fmla="*/ 8402 h 10000"/>
              <a:gd name="connsiteX50" fmla="*/ 9840 w 10000"/>
              <a:gd name="connsiteY50" fmla="*/ 8632 h 10000"/>
              <a:gd name="connsiteX51" fmla="*/ 10000 w 10000"/>
              <a:gd name="connsiteY51" fmla="*/ 8848 h 10000"/>
              <a:gd name="connsiteX52" fmla="*/ 10000 w 10000"/>
              <a:gd name="connsiteY52" fmla="*/ 9078 h 10000"/>
              <a:gd name="connsiteX53" fmla="*/ 9840 w 10000"/>
              <a:gd name="connsiteY53" fmla="*/ 9310 h 10000"/>
              <a:gd name="connsiteX54" fmla="*/ 9521 w 10000"/>
              <a:gd name="connsiteY54" fmla="*/ 9424 h 10000"/>
              <a:gd name="connsiteX55" fmla="*/ 9201 w 10000"/>
              <a:gd name="connsiteY55" fmla="*/ 9538 h 10000"/>
              <a:gd name="connsiteX56" fmla="*/ 8722 w 10000"/>
              <a:gd name="connsiteY56" fmla="*/ 9655 h 10000"/>
              <a:gd name="connsiteX57" fmla="*/ 8264 w 10000"/>
              <a:gd name="connsiteY57" fmla="*/ 9771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1 h 10000"/>
              <a:gd name="connsiteX67" fmla="*/ 1418 w 10000"/>
              <a:gd name="connsiteY67" fmla="*/ 9538 h 10000"/>
              <a:gd name="connsiteX68" fmla="*/ 938 w 10000"/>
              <a:gd name="connsiteY68" fmla="*/ 9424 h 10000"/>
              <a:gd name="connsiteX69" fmla="*/ 639 w 10000"/>
              <a:gd name="connsiteY69" fmla="*/ 9194 h 10000"/>
              <a:gd name="connsiteX70" fmla="*/ 479 w 10000"/>
              <a:gd name="connsiteY70" fmla="*/ 8848 h 10000"/>
              <a:gd name="connsiteX71" fmla="*/ 319 w 10000"/>
              <a:gd name="connsiteY71" fmla="*/ 8517 h 10000"/>
              <a:gd name="connsiteX72" fmla="*/ 161 w 10000"/>
              <a:gd name="connsiteY72" fmla="*/ 8055 h 10000"/>
              <a:gd name="connsiteX73" fmla="*/ 161 w 10000"/>
              <a:gd name="connsiteY73" fmla="*/ 7596 h 10000"/>
              <a:gd name="connsiteX74" fmla="*/ 161 w 10000"/>
              <a:gd name="connsiteY74" fmla="*/ 7020 h 10000"/>
              <a:gd name="connsiteX75" fmla="*/ 161 w 10000"/>
              <a:gd name="connsiteY75" fmla="*/ 6329 h 10000"/>
              <a:gd name="connsiteX76" fmla="*/ 161 w 10000"/>
              <a:gd name="connsiteY76" fmla="*/ 5536 h 10000"/>
              <a:gd name="connsiteX77" fmla="*/ 161 w 10000"/>
              <a:gd name="connsiteY77" fmla="*/ 5078 h 10000"/>
              <a:gd name="connsiteX78" fmla="*/ 161 w 10000"/>
              <a:gd name="connsiteY78" fmla="*/ 4615 h 10000"/>
              <a:gd name="connsiteX79" fmla="*/ 161 w 10000"/>
              <a:gd name="connsiteY79" fmla="*/ 4155 h 10000"/>
              <a:gd name="connsiteX80" fmla="*/ 161 w 10000"/>
              <a:gd name="connsiteY80" fmla="*/ 3694 h 10000"/>
              <a:gd name="connsiteX81" fmla="*/ 161 w 10000"/>
              <a:gd name="connsiteY81" fmla="*/ 3131 h 10000"/>
              <a:gd name="connsiteX82" fmla="*/ 161 w 10000"/>
              <a:gd name="connsiteY82" fmla="*/ 2671 h 10000"/>
              <a:gd name="connsiteX83" fmla="*/ 161 w 10000"/>
              <a:gd name="connsiteY83" fmla="*/ 2326 h 10000"/>
              <a:gd name="connsiteX84" fmla="*/ 161 w 10000"/>
              <a:gd name="connsiteY84" fmla="*/ 1864 h 10000"/>
              <a:gd name="connsiteX85" fmla="*/ 161 w 10000"/>
              <a:gd name="connsiteY85" fmla="*/ 1521 h 10000"/>
              <a:gd name="connsiteX86" fmla="*/ 0 w 10000"/>
              <a:gd name="connsiteY86" fmla="*/ 1174 h 10000"/>
              <a:gd name="connsiteX87" fmla="*/ 0 w 10000"/>
              <a:gd name="connsiteY87" fmla="*/ 943 h 10000"/>
              <a:gd name="connsiteX88" fmla="*/ 0 w 10000"/>
              <a:gd name="connsiteY88" fmla="*/ 599 h 10000"/>
              <a:gd name="connsiteX89" fmla="*/ 0 w 10000"/>
              <a:gd name="connsiteY89" fmla="*/ 380 h 10000"/>
              <a:gd name="connsiteX90" fmla="*/ 0 w 10000"/>
              <a:gd name="connsiteY90" fmla="*/ 38 h 10000"/>
              <a:gd name="connsiteX91" fmla="*/ 1418 w 10000"/>
              <a:gd name="connsiteY91" fmla="*/ 38 h 10000"/>
              <a:gd name="connsiteX92" fmla="*/ 1418 w 10000"/>
              <a:gd name="connsiteY92" fmla="*/ 151 h 10000"/>
              <a:gd name="connsiteX93" fmla="*/ 1418 w 10000"/>
              <a:gd name="connsiteY93" fmla="*/ 380 h 10000"/>
              <a:gd name="connsiteX94" fmla="*/ 1258 w 10000"/>
              <a:gd name="connsiteY94" fmla="*/ 599 h 10000"/>
              <a:gd name="connsiteX95" fmla="*/ 1258 w 10000"/>
              <a:gd name="connsiteY95" fmla="*/ 828 h 10000"/>
              <a:gd name="connsiteX96" fmla="*/ 1258 w 10000"/>
              <a:gd name="connsiteY96" fmla="*/ 1174 h 10000"/>
              <a:gd name="connsiteX97" fmla="*/ 1258 w 10000"/>
              <a:gd name="connsiteY97" fmla="*/ 1635 h 10000"/>
              <a:gd name="connsiteX98" fmla="*/ 1098 w 10000"/>
              <a:gd name="connsiteY98" fmla="*/ 2211 h 10000"/>
              <a:gd name="connsiteX99" fmla="*/ 1098 w 10000"/>
              <a:gd name="connsiteY99" fmla="*/ 2787 h 10000"/>
              <a:gd name="connsiteX100" fmla="*/ 1098 w 10000"/>
              <a:gd name="connsiteY100" fmla="*/ 2787 h 10000"/>
              <a:gd name="connsiteX0" fmla="*/ 1098 w 10000"/>
              <a:gd name="connsiteY0" fmla="*/ 2749 h 9962"/>
              <a:gd name="connsiteX1" fmla="*/ 1098 w 10000"/>
              <a:gd name="connsiteY1" fmla="*/ 3309 h 9962"/>
              <a:gd name="connsiteX2" fmla="*/ 1098 w 10000"/>
              <a:gd name="connsiteY2" fmla="*/ 3770 h 9962"/>
              <a:gd name="connsiteX3" fmla="*/ 1098 w 10000"/>
              <a:gd name="connsiteY3" fmla="*/ 4230 h 9962"/>
              <a:gd name="connsiteX4" fmla="*/ 1098 w 10000"/>
              <a:gd name="connsiteY4" fmla="*/ 4693 h 9962"/>
              <a:gd name="connsiteX5" fmla="*/ 1098 w 10000"/>
              <a:gd name="connsiteY5" fmla="*/ 5153 h 9962"/>
              <a:gd name="connsiteX6" fmla="*/ 1098 w 10000"/>
              <a:gd name="connsiteY6" fmla="*/ 5498 h 9962"/>
              <a:gd name="connsiteX7" fmla="*/ 1098 w 10000"/>
              <a:gd name="connsiteY7" fmla="*/ 5845 h 9962"/>
              <a:gd name="connsiteX8" fmla="*/ 1098 w 10000"/>
              <a:gd name="connsiteY8" fmla="*/ 6059 h 9962"/>
              <a:gd name="connsiteX9" fmla="*/ 938 w 10000"/>
              <a:gd name="connsiteY9" fmla="*/ 6635 h 9962"/>
              <a:gd name="connsiteX10" fmla="*/ 938 w 10000"/>
              <a:gd name="connsiteY10" fmla="*/ 7097 h 9962"/>
              <a:gd name="connsiteX11" fmla="*/ 1098 w 10000"/>
              <a:gd name="connsiteY11" fmla="*/ 7442 h 9962"/>
              <a:gd name="connsiteX12" fmla="*/ 1098 w 10000"/>
              <a:gd name="connsiteY12" fmla="*/ 7788 h 9962"/>
              <a:gd name="connsiteX13" fmla="*/ 1258 w 10000"/>
              <a:gd name="connsiteY13" fmla="*/ 8133 h 9962"/>
              <a:gd name="connsiteX14" fmla="*/ 1418 w 10000"/>
              <a:gd name="connsiteY14" fmla="*/ 8479 h 9962"/>
              <a:gd name="connsiteX15" fmla="*/ 1578 w 10000"/>
              <a:gd name="connsiteY15" fmla="*/ 8695 h 9962"/>
              <a:gd name="connsiteX16" fmla="*/ 1897 w 10000"/>
              <a:gd name="connsiteY16" fmla="*/ 8810 h 9962"/>
              <a:gd name="connsiteX17" fmla="*/ 2215 w 10000"/>
              <a:gd name="connsiteY17" fmla="*/ 8926 h 9962"/>
              <a:gd name="connsiteX18" fmla="*/ 2695 w 10000"/>
              <a:gd name="connsiteY18" fmla="*/ 9040 h 9962"/>
              <a:gd name="connsiteX19" fmla="*/ 3333 w 10000"/>
              <a:gd name="connsiteY19" fmla="*/ 9156 h 9962"/>
              <a:gd name="connsiteX20" fmla="*/ 3972 w 10000"/>
              <a:gd name="connsiteY20" fmla="*/ 9156 h 9962"/>
              <a:gd name="connsiteX21" fmla="*/ 4591 w 10000"/>
              <a:gd name="connsiteY21" fmla="*/ 9156 h 9962"/>
              <a:gd name="connsiteX22" fmla="*/ 5229 w 10000"/>
              <a:gd name="connsiteY22" fmla="*/ 9156 h 9962"/>
              <a:gd name="connsiteX23" fmla="*/ 5709 w 10000"/>
              <a:gd name="connsiteY23" fmla="*/ 9156 h 9962"/>
              <a:gd name="connsiteX24" fmla="*/ 6187 w 10000"/>
              <a:gd name="connsiteY24" fmla="*/ 9040 h 9962"/>
              <a:gd name="connsiteX25" fmla="*/ 6987 w 10000"/>
              <a:gd name="connsiteY25" fmla="*/ 8926 h 9962"/>
              <a:gd name="connsiteX26" fmla="*/ 7625 w 10000"/>
              <a:gd name="connsiteY26" fmla="*/ 8810 h 9962"/>
              <a:gd name="connsiteX27" fmla="*/ 7785 w 10000"/>
              <a:gd name="connsiteY27" fmla="*/ 8695 h 9962"/>
              <a:gd name="connsiteX28" fmla="*/ 7945 w 10000"/>
              <a:gd name="connsiteY28" fmla="*/ 8594 h 9962"/>
              <a:gd name="connsiteX29" fmla="*/ 8103 w 10000"/>
              <a:gd name="connsiteY29" fmla="*/ 8479 h 9962"/>
              <a:gd name="connsiteX30" fmla="*/ 8264 w 10000"/>
              <a:gd name="connsiteY30" fmla="*/ 8364 h 9962"/>
              <a:gd name="connsiteX31" fmla="*/ 8403 w 10000"/>
              <a:gd name="connsiteY31" fmla="*/ 7902 h 9962"/>
              <a:gd name="connsiteX32" fmla="*/ 8563 w 10000"/>
              <a:gd name="connsiteY32" fmla="*/ 7442 h 9962"/>
              <a:gd name="connsiteX33" fmla="*/ 8722 w 10000"/>
              <a:gd name="connsiteY33" fmla="*/ 7211 h 9962"/>
              <a:gd name="connsiteX34" fmla="*/ 8722 w 10000"/>
              <a:gd name="connsiteY34" fmla="*/ 6982 h 9962"/>
              <a:gd name="connsiteX35" fmla="*/ 8722 w 10000"/>
              <a:gd name="connsiteY35" fmla="*/ 6750 h 9962"/>
              <a:gd name="connsiteX36" fmla="*/ 8722 w 10000"/>
              <a:gd name="connsiteY36" fmla="*/ 6635 h 9962"/>
              <a:gd name="connsiteX37" fmla="*/ 8881 w 10000"/>
              <a:gd name="connsiteY37" fmla="*/ 6521 h 9962"/>
              <a:gd name="connsiteX38" fmla="*/ 8881 w 10000"/>
              <a:gd name="connsiteY38" fmla="*/ 6406 h 9962"/>
              <a:gd name="connsiteX39" fmla="*/ 8881 w 10000"/>
              <a:gd name="connsiteY39" fmla="*/ 6406 h 9962"/>
              <a:gd name="connsiteX40" fmla="*/ 9042 w 10000"/>
              <a:gd name="connsiteY40" fmla="*/ 6406 h 9962"/>
              <a:gd name="connsiteX41" fmla="*/ 9201 w 10000"/>
              <a:gd name="connsiteY41" fmla="*/ 6406 h 9962"/>
              <a:gd name="connsiteX42" fmla="*/ 9201 w 10000"/>
              <a:gd name="connsiteY42" fmla="*/ 6521 h 9962"/>
              <a:gd name="connsiteX43" fmla="*/ 9361 w 10000"/>
              <a:gd name="connsiteY43" fmla="*/ 6635 h 9962"/>
              <a:gd name="connsiteX44" fmla="*/ 9361 w 10000"/>
              <a:gd name="connsiteY44" fmla="*/ 6868 h 9962"/>
              <a:gd name="connsiteX45" fmla="*/ 9361 w 10000"/>
              <a:gd name="connsiteY45" fmla="*/ 6982 h 9962"/>
              <a:gd name="connsiteX46" fmla="*/ 9361 w 10000"/>
              <a:gd name="connsiteY46" fmla="*/ 7211 h 9962"/>
              <a:gd name="connsiteX47" fmla="*/ 9521 w 10000"/>
              <a:gd name="connsiteY47" fmla="*/ 7673 h 9962"/>
              <a:gd name="connsiteX48" fmla="*/ 9521 w 10000"/>
              <a:gd name="connsiteY48" fmla="*/ 8017 h 9962"/>
              <a:gd name="connsiteX49" fmla="*/ 9680 w 10000"/>
              <a:gd name="connsiteY49" fmla="*/ 8364 h 9962"/>
              <a:gd name="connsiteX50" fmla="*/ 9840 w 10000"/>
              <a:gd name="connsiteY50" fmla="*/ 8594 h 9962"/>
              <a:gd name="connsiteX51" fmla="*/ 10000 w 10000"/>
              <a:gd name="connsiteY51" fmla="*/ 8810 h 9962"/>
              <a:gd name="connsiteX52" fmla="*/ 10000 w 10000"/>
              <a:gd name="connsiteY52" fmla="*/ 9040 h 9962"/>
              <a:gd name="connsiteX53" fmla="*/ 9840 w 10000"/>
              <a:gd name="connsiteY53" fmla="*/ 9272 h 9962"/>
              <a:gd name="connsiteX54" fmla="*/ 9521 w 10000"/>
              <a:gd name="connsiteY54" fmla="*/ 9386 h 9962"/>
              <a:gd name="connsiteX55" fmla="*/ 9201 w 10000"/>
              <a:gd name="connsiteY55" fmla="*/ 9500 h 9962"/>
              <a:gd name="connsiteX56" fmla="*/ 8722 w 10000"/>
              <a:gd name="connsiteY56" fmla="*/ 9617 h 9962"/>
              <a:gd name="connsiteX57" fmla="*/ 8264 w 10000"/>
              <a:gd name="connsiteY57" fmla="*/ 9733 h 9962"/>
              <a:gd name="connsiteX58" fmla="*/ 7785 w 10000"/>
              <a:gd name="connsiteY58" fmla="*/ 9847 h 9962"/>
              <a:gd name="connsiteX59" fmla="*/ 7145 w 10000"/>
              <a:gd name="connsiteY59" fmla="*/ 9847 h 9962"/>
              <a:gd name="connsiteX60" fmla="*/ 6347 w 10000"/>
              <a:gd name="connsiteY60" fmla="*/ 9962 h 9962"/>
              <a:gd name="connsiteX61" fmla="*/ 5548 w 10000"/>
              <a:gd name="connsiteY61" fmla="*/ 9962 h 9962"/>
              <a:gd name="connsiteX62" fmla="*/ 4591 w 10000"/>
              <a:gd name="connsiteY62" fmla="*/ 9962 h 9962"/>
              <a:gd name="connsiteX63" fmla="*/ 3812 w 10000"/>
              <a:gd name="connsiteY63" fmla="*/ 9962 h 9962"/>
              <a:gd name="connsiteX64" fmla="*/ 3013 w 10000"/>
              <a:gd name="connsiteY64" fmla="*/ 9847 h 9962"/>
              <a:gd name="connsiteX65" fmla="*/ 2375 w 10000"/>
              <a:gd name="connsiteY65" fmla="*/ 9847 h 9962"/>
              <a:gd name="connsiteX66" fmla="*/ 1897 w 10000"/>
              <a:gd name="connsiteY66" fmla="*/ 9733 h 9962"/>
              <a:gd name="connsiteX67" fmla="*/ 1418 w 10000"/>
              <a:gd name="connsiteY67" fmla="*/ 9500 h 9962"/>
              <a:gd name="connsiteX68" fmla="*/ 938 w 10000"/>
              <a:gd name="connsiteY68" fmla="*/ 9386 h 9962"/>
              <a:gd name="connsiteX69" fmla="*/ 639 w 10000"/>
              <a:gd name="connsiteY69" fmla="*/ 9156 h 9962"/>
              <a:gd name="connsiteX70" fmla="*/ 479 w 10000"/>
              <a:gd name="connsiteY70" fmla="*/ 8810 h 9962"/>
              <a:gd name="connsiteX71" fmla="*/ 319 w 10000"/>
              <a:gd name="connsiteY71" fmla="*/ 8479 h 9962"/>
              <a:gd name="connsiteX72" fmla="*/ 161 w 10000"/>
              <a:gd name="connsiteY72" fmla="*/ 8017 h 9962"/>
              <a:gd name="connsiteX73" fmla="*/ 161 w 10000"/>
              <a:gd name="connsiteY73" fmla="*/ 7558 h 9962"/>
              <a:gd name="connsiteX74" fmla="*/ 161 w 10000"/>
              <a:gd name="connsiteY74" fmla="*/ 6982 h 9962"/>
              <a:gd name="connsiteX75" fmla="*/ 161 w 10000"/>
              <a:gd name="connsiteY75" fmla="*/ 6291 h 9962"/>
              <a:gd name="connsiteX76" fmla="*/ 161 w 10000"/>
              <a:gd name="connsiteY76" fmla="*/ 5498 h 9962"/>
              <a:gd name="connsiteX77" fmla="*/ 161 w 10000"/>
              <a:gd name="connsiteY77" fmla="*/ 5040 h 9962"/>
              <a:gd name="connsiteX78" fmla="*/ 161 w 10000"/>
              <a:gd name="connsiteY78" fmla="*/ 4577 h 9962"/>
              <a:gd name="connsiteX79" fmla="*/ 161 w 10000"/>
              <a:gd name="connsiteY79" fmla="*/ 4117 h 9962"/>
              <a:gd name="connsiteX80" fmla="*/ 161 w 10000"/>
              <a:gd name="connsiteY80" fmla="*/ 3656 h 9962"/>
              <a:gd name="connsiteX81" fmla="*/ 161 w 10000"/>
              <a:gd name="connsiteY81" fmla="*/ 3093 h 9962"/>
              <a:gd name="connsiteX82" fmla="*/ 161 w 10000"/>
              <a:gd name="connsiteY82" fmla="*/ 2633 h 9962"/>
              <a:gd name="connsiteX83" fmla="*/ 161 w 10000"/>
              <a:gd name="connsiteY83" fmla="*/ 2288 h 9962"/>
              <a:gd name="connsiteX84" fmla="*/ 161 w 10000"/>
              <a:gd name="connsiteY84" fmla="*/ 1826 h 9962"/>
              <a:gd name="connsiteX85" fmla="*/ 161 w 10000"/>
              <a:gd name="connsiteY85" fmla="*/ 1483 h 9962"/>
              <a:gd name="connsiteX86" fmla="*/ 0 w 10000"/>
              <a:gd name="connsiteY86" fmla="*/ 1136 h 9962"/>
              <a:gd name="connsiteX87" fmla="*/ 0 w 10000"/>
              <a:gd name="connsiteY87" fmla="*/ 905 h 9962"/>
              <a:gd name="connsiteX88" fmla="*/ 0 w 10000"/>
              <a:gd name="connsiteY88" fmla="*/ 561 h 9962"/>
              <a:gd name="connsiteX89" fmla="*/ 0 w 10000"/>
              <a:gd name="connsiteY89" fmla="*/ 342 h 9962"/>
              <a:gd name="connsiteX90" fmla="*/ 1418 w 10000"/>
              <a:gd name="connsiteY90" fmla="*/ 0 h 9962"/>
              <a:gd name="connsiteX91" fmla="*/ 1418 w 10000"/>
              <a:gd name="connsiteY91" fmla="*/ 113 h 9962"/>
              <a:gd name="connsiteX92" fmla="*/ 1418 w 10000"/>
              <a:gd name="connsiteY92" fmla="*/ 342 h 9962"/>
              <a:gd name="connsiteX93" fmla="*/ 1258 w 10000"/>
              <a:gd name="connsiteY93" fmla="*/ 561 h 9962"/>
              <a:gd name="connsiteX94" fmla="*/ 1258 w 10000"/>
              <a:gd name="connsiteY94" fmla="*/ 790 h 9962"/>
              <a:gd name="connsiteX95" fmla="*/ 1258 w 10000"/>
              <a:gd name="connsiteY95" fmla="*/ 1136 h 9962"/>
              <a:gd name="connsiteX96" fmla="*/ 1258 w 10000"/>
              <a:gd name="connsiteY96" fmla="*/ 1597 h 9962"/>
              <a:gd name="connsiteX97" fmla="*/ 1098 w 10000"/>
              <a:gd name="connsiteY97" fmla="*/ 2173 h 9962"/>
              <a:gd name="connsiteX98" fmla="*/ 1098 w 10000"/>
              <a:gd name="connsiteY98" fmla="*/ 2749 h 9962"/>
              <a:gd name="connsiteX99" fmla="*/ 1098 w 10000"/>
              <a:gd name="connsiteY99" fmla="*/ 2749 h 9962"/>
              <a:gd name="connsiteX0" fmla="*/ 1098 w 10000"/>
              <a:gd name="connsiteY0" fmla="*/ 2759 h 10000"/>
              <a:gd name="connsiteX1" fmla="*/ 1098 w 10000"/>
              <a:gd name="connsiteY1" fmla="*/ 3322 h 10000"/>
              <a:gd name="connsiteX2" fmla="*/ 1098 w 10000"/>
              <a:gd name="connsiteY2" fmla="*/ 3784 h 10000"/>
              <a:gd name="connsiteX3" fmla="*/ 1098 w 10000"/>
              <a:gd name="connsiteY3" fmla="*/ 4246 h 10000"/>
              <a:gd name="connsiteX4" fmla="*/ 1098 w 10000"/>
              <a:gd name="connsiteY4" fmla="*/ 4711 h 10000"/>
              <a:gd name="connsiteX5" fmla="*/ 1098 w 10000"/>
              <a:gd name="connsiteY5" fmla="*/ 5173 h 10000"/>
              <a:gd name="connsiteX6" fmla="*/ 1098 w 10000"/>
              <a:gd name="connsiteY6" fmla="*/ 5519 h 10000"/>
              <a:gd name="connsiteX7" fmla="*/ 1098 w 10000"/>
              <a:gd name="connsiteY7" fmla="*/ 5867 h 10000"/>
              <a:gd name="connsiteX8" fmla="*/ 1098 w 10000"/>
              <a:gd name="connsiteY8" fmla="*/ 6082 h 10000"/>
              <a:gd name="connsiteX9" fmla="*/ 938 w 10000"/>
              <a:gd name="connsiteY9" fmla="*/ 6660 h 10000"/>
              <a:gd name="connsiteX10" fmla="*/ 938 w 10000"/>
              <a:gd name="connsiteY10" fmla="*/ 7124 h 10000"/>
              <a:gd name="connsiteX11" fmla="*/ 1098 w 10000"/>
              <a:gd name="connsiteY11" fmla="*/ 7470 h 10000"/>
              <a:gd name="connsiteX12" fmla="*/ 1098 w 10000"/>
              <a:gd name="connsiteY12" fmla="*/ 7818 h 10000"/>
              <a:gd name="connsiteX13" fmla="*/ 1258 w 10000"/>
              <a:gd name="connsiteY13" fmla="*/ 8164 h 10000"/>
              <a:gd name="connsiteX14" fmla="*/ 1418 w 10000"/>
              <a:gd name="connsiteY14" fmla="*/ 8511 h 10000"/>
              <a:gd name="connsiteX15" fmla="*/ 1578 w 10000"/>
              <a:gd name="connsiteY15" fmla="*/ 8728 h 10000"/>
              <a:gd name="connsiteX16" fmla="*/ 1897 w 10000"/>
              <a:gd name="connsiteY16" fmla="*/ 8844 h 10000"/>
              <a:gd name="connsiteX17" fmla="*/ 2215 w 10000"/>
              <a:gd name="connsiteY17" fmla="*/ 8960 h 10000"/>
              <a:gd name="connsiteX18" fmla="*/ 2695 w 10000"/>
              <a:gd name="connsiteY18" fmla="*/ 9074 h 10000"/>
              <a:gd name="connsiteX19" fmla="*/ 3333 w 10000"/>
              <a:gd name="connsiteY19" fmla="*/ 9191 h 10000"/>
              <a:gd name="connsiteX20" fmla="*/ 3972 w 10000"/>
              <a:gd name="connsiteY20" fmla="*/ 9191 h 10000"/>
              <a:gd name="connsiteX21" fmla="*/ 4591 w 10000"/>
              <a:gd name="connsiteY21" fmla="*/ 9191 h 10000"/>
              <a:gd name="connsiteX22" fmla="*/ 5229 w 10000"/>
              <a:gd name="connsiteY22" fmla="*/ 9191 h 10000"/>
              <a:gd name="connsiteX23" fmla="*/ 5709 w 10000"/>
              <a:gd name="connsiteY23" fmla="*/ 9191 h 10000"/>
              <a:gd name="connsiteX24" fmla="*/ 6187 w 10000"/>
              <a:gd name="connsiteY24" fmla="*/ 9074 h 10000"/>
              <a:gd name="connsiteX25" fmla="*/ 6987 w 10000"/>
              <a:gd name="connsiteY25" fmla="*/ 8960 h 10000"/>
              <a:gd name="connsiteX26" fmla="*/ 7625 w 10000"/>
              <a:gd name="connsiteY26" fmla="*/ 8844 h 10000"/>
              <a:gd name="connsiteX27" fmla="*/ 7785 w 10000"/>
              <a:gd name="connsiteY27" fmla="*/ 8728 h 10000"/>
              <a:gd name="connsiteX28" fmla="*/ 7945 w 10000"/>
              <a:gd name="connsiteY28" fmla="*/ 8627 h 10000"/>
              <a:gd name="connsiteX29" fmla="*/ 8103 w 10000"/>
              <a:gd name="connsiteY29" fmla="*/ 8511 h 10000"/>
              <a:gd name="connsiteX30" fmla="*/ 8264 w 10000"/>
              <a:gd name="connsiteY30" fmla="*/ 8396 h 10000"/>
              <a:gd name="connsiteX31" fmla="*/ 8403 w 10000"/>
              <a:gd name="connsiteY31" fmla="*/ 7932 h 10000"/>
              <a:gd name="connsiteX32" fmla="*/ 8563 w 10000"/>
              <a:gd name="connsiteY32" fmla="*/ 7470 h 10000"/>
              <a:gd name="connsiteX33" fmla="*/ 8722 w 10000"/>
              <a:gd name="connsiteY33" fmla="*/ 7239 h 10000"/>
              <a:gd name="connsiteX34" fmla="*/ 8722 w 10000"/>
              <a:gd name="connsiteY34" fmla="*/ 7009 h 10000"/>
              <a:gd name="connsiteX35" fmla="*/ 8722 w 10000"/>
              <a:gd name="connsiteY35" fmla="*/ 6776 h 10000"/>
              <a:gd name="connsiteX36" fmla="*/ 8722 w 10000"/>
              <a:gd name="connsiteY36" fmla="*/ 6660 h 10000"/>
              <a:gd name="connsiteX37" fmla="*/ 8881 w 10000"/>
              <a:gd name="connsiteY37" fmla="*/ 6546 h 10000"/>
              <a:gd name="connsiteX38" fmla="*/ 8881 w 10000"/>
              <a:gd name="connsiteY38" fmla="*/ 6430 h 10000"/>
              <a:gd name="connsiteX39" fmla="*/ 8881 w 10000"/>
              <a:gd name="connsiteY39" fmla="*/ 6430 h 10000"/>
              <a:gd name="connsiteX40" fmla="*/ 9042 w 10000"/>
              <a:gd name="connsiteY40" fmla="*/ 6430 h 10000"/>
              <a:gd name="connsiteX41" fmla="*/ 9201 w 10000"/>
              <a:gd name="connsiteY41" fmla="*/ 6430 h 10000"/>
              <a:gd name="connsiteX42" fmla="*/ 9201 w 10000"/>
              <a:gd name="connsiteY42" fmla="*/ 6546 h 10000"/>
              <a:gd name="connsiteX43" fmla="*/ 9361 w 10000"/>
              <a:gd name="connsiteY43" fmla="*/ 6660 h 10000"/>
              <a:gd name="connsiteX44" fmla="*/ 9361 w 10000"/>
              <a:gd name="connsiteY44" fmla="*/ 6894 h 10000"/>
              <a:gd name="connsiteX45" fmla="*/ 9361 w 10000"/>
              <a:gd name="connsiteY45" fmla="*/ 7009 h 10000"/>
              <a:gd name="connsiteX46" fmla="*/ 9361 w 10000"/>
              <a:gd name="connsiteY46" fmla="*/ 7239 h 10000"/>
              <a:gd name="connsiteX47" fmla="*/ 9521 w 10000"/>
              <a:gd name="connsiteY47" fmla="*/ 7702 h 10000"/>
              <a:gd name="connsiteX48" fmla="*/ 9521 w 10000"/>
              <a:gd name="connsiteY48" fmla="*/ 8048 h 10000"/>
              <a:gd name="connsiteX49" fmla="*/ 9680 w 10000"/>
              <a:gd name="connsiteY49" fmla="*/ 8396 h 10000"/>
              <a:gd name="connsiteX50" fmla="*/ 9840 w 10000"/>
              <a:gd name="connsiteY50" fmla="*/ 8627 h 10000"/>
              <a:gd name="connsiteX51" fmla="*/ 10000 w 10000"/>
              <a:gd name="connsiteY51" fmla="*/ 8844 h 10000"/>
              <a:gd name="connsiteX52" fmla="*/ 10000 w 10000"/>
              <a:gd name="connsiteY52" fmla="*/ 9074 h 10000"/>
              <a:gd name="connsiteX53" fmla="*/ 9840 w 10000"/>
              <a:gd name="connsiteY53" fmla="*/ 9307 h 10000"/>
              <a:gd name="connsiteX54" fmla="*/ 9521 w 10000"/>
              <a:gd name="connsiteY54" fmla="*/ 9422 h 10000"/>
              <a:gd name="connsiteX55" fmla="*/ 9201 w 10000"/>
              <a:gd name="connsiteY55" fmla="*/ 9536 h 10000"/>
              <a:gd name="connsiteX56" fmla="*/ 8722 w 10000"/>
              <a:gd name="connsiteY56" fmla="*/ 9654 h 10000"/>
              <a:gd name="connsiteX57" fmla="*/ 8264 w 10000"/>
              <a:gd name="connsiteY57" fmla="*/ 9770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0 h 10000"/>
              <a:gd name="connsiteX67" fmla="*/ 1418 w 10000"/>
              <a:gd name="connsiteY67" fmla="*/ 9536 h 10000"/>
              <a:gd name="connsiteX68" fmla="*/ 938 w 10000"/>
              <a:gd name="connsiteY68" fmla="*/ 9422 h 10000"/>
              <a:gd name="connsiteX69" fmla="*/ 639 w 10000"/>
              <a:gd name="connsiteY69" fmla="*/ 9191 h 10000"/>
              <a:gd name="connsiteX70" fmla="*/ 479 w 10000"/>
              <a:gd name="connsiteY70" fmla="*/ 8844 h 10000"/>
              <a:gd name="connsiteX71" fmla="*/ 319 w 10000"/>
              <a:gd name="connsiteY71" fmla="*/ 8511 h 10000"/>
              <a:gd name="connsiteX72" fmla="*/ 161 w 10000"/>
              <a:gd name="connsiteY72" fmla="*/ 8048 h 10000"/>
              <a:gd name="connsiteX73" fmla="*/ 161 w 10000"/>
              <a:gd name="connsiteY73" fmla="*/ 7587 h 10000"/>
              <a:gd name="connsiteX74" fmla="*/ 161 w 10000"/>
              <a:gd name="connsiteY74" fmla="*/ 7009 h 10000"/>
              <a:gd name="connsiteX75" fmla="*/ 161 w 10000"/>
              <a:gd name="connsiteY75" fmla="*/ 6315 h 10000"/>
              <a:gd name="connsiteX76" fmla="*/ 161 w 10000"/>
              <a:gd name="connsiteY76" fmla="*/ 5519 h 10000"/>
              <a:gd name="connsiteX77" fmla="*/ 161 w 10000"/>
              <a:gd name="connsiteY77" fmla="*/ 5059 h 10000"/>
              <a:gd name="connsiteX78" fmla="*/ 161 w 10000"/>
              <a:gd name="connsiteY78" fmla="*/ 4594 h 10000"/>
              <a:gd name="connsiteX79" fmla="*/ 161 w 10000"/>
              <a:gd name="connsiteY79" fmla="*/ 4133 h 10000"/>
              <a:gd name="connsiteX80" fmla="*/ 161 w 10000"/>
              <a:gd name="connsiteY80" fmla="*/ 3670 h 10000"/>
              <a:gd name="connsiteX81" fmla="*/ 161 w 10000"/>
              <a:gd name="connsiteY81" fmla="*/ 3105 h 10000"/>
              <a:gd name="connsiteX82" fmla="*/ 161 w 10000"/>
              <a:gd name="connsiteY82" fmla="*/ 2643 h 10000"/>
              <a:gd name="connsiteX83" fmla="*/ 161 w 10000"/>
              <a:gd name="connsiteY83" fmla="*/ 2297 h 10000"/>
              <a:gd name="connsiteX84" fmla="*/ 161 w 10000"/>
              <a:gd name="connsiteY84" fmla="*/ 1833 h 10000"/>
              <a:gd name="connsiteX85" fmla="*/ 161 w 10000"/>
              <a:gd name="connsiteY85" fmla="*/ 1489 h 10000"/>
              <a:gd name="connsiteX86" fmla="*/ 0 w 10000"/>
              <a:gd name="connsiteY86" fmla="*/ 1140 h 10000"/>
              <a:gd name="connsiteX87" fmla="*/ 0 w 10000"/>
              <a:gd name="connsiteY87" fmla="*/ 908 h 10000"/>
              <a:gd name="connsiteX88" fmla="*/ 0 w 10000"/>
              <a:gd name="connsiteY88" fmla="*/ 563 h 10000"/>
              <a:gd name="connsiteX89" fmla="*/ 0 w 10000"/>
              <a:gd name="connsiteY89" fmla="*/ 343 h 10000"/>
              <a:gd name="connsiteX90" fmla="*/ 1418 w 10000"/>
              <a:gd name="connsiteY90" fmla="*/ 0 h 10000"/>
              <a:gd name="connsiteX91" fmla="*/ 1418 w 10000"/>
              <a:gd name="connsiteY91" fmla="*/ 343 h 10000"/>
              <a:gd name="connsiteX92" fmla="*/ 1258 w 10000"/>
              <a:gd name="connsiteY92" fmla="*/ 563 h 10000"/>
              <a:gd name="connsiteX93" fmla="*/ 1258 w 10000"/>
              <a:gd name="connsiteY93" fmla="*/ 793 h 10000"/>
              <a:gd name="connsiteX94" fmla="*/ 1258 w 10000"/>
              <a:gd name="connsiteY94" fmla="*/ 1140 h 10000"/>
              <a:gd name="connsiteX95" fmla="*/ 1258 w 10000"/>
              <a:gd name="connsiteY95" fmla="*/ 1603 h 10000"/>
              <a:gd name="connsiteX96" fmla="*/ 1098 w 10000"/>
              <a:gd name="connsiteY96" fmla="*/ 2181 h 10000"/>
              <a:gd name="connsiteX97" fmla="*/ 1098 w 10000"/>
              <a:gd name="connsiteY97" fmla="*/ 2759 h 10000"/>
              <a:gd name="connsiteX98" fmla="*/ 1098 w 10000"/>
              <a:gd name="connsiteY98" fmla="*/ 2759 h 10000"/>
              <a:gd name="connsiteX0" fmla="*/ 1098 w 10000"/>
              <a:gd name="connsiteY0" fmla="*/ 2759 h 10000"/>
              <a:gd name="connsiteX1" fmla="*/ 1098 w 10000"/>
              <a:gd name="connsiteY1" fmla="*/ 3322 h 10000"/>
              <a:gd name="connsiteX2" fmla="*/ 1098 w 10000"/>
              <a:gd name="connsiteY2" fmla="*/ 3784 h 10000"/>
              <a:gd name="connsiteX3" fmla="*/ 1098 w 10000"/>
              <a:gd name="connsiteY3" fmla="*/ 4246 h 10000"/>
              <a:gd name="connsiteX4" fmla="*/ 1098 w 10000"/>
              <a:gd name="connsiteY4" fmla="*/ 4711 h 10000"/>
              <a:gd name="connsiteX5" fmla="*/ 1098 w 10000"/>
              <a:gd name="connsiteY5" fmla="*/ 5173 h 10000"/>
              <a:gd name="connsiteX6" fmla="*/ 1098 w 10000"/>
              <a:gd name="connsiteY6" fmla="*/ 5519 h 10000"/>
              <a:gd name="connsiteX7" fmla="*/ 1098 w 10000"/>
              <a:gd name="connsiteY7" fmla="*/ 5867 h 10000"/>
              <a:gd name="connsiteX8" fmla="*/ 1098 w 10000"/>
              <a:gd name="connsiteY8" fmla="*/ 6082 h 10000"/>
              <a:gd name="connsiteX9" fmla="*/ 938 w 10000"/>
              <a:gd name="connsiteY9" fmla="*/ 6660 h 10000"/>
              <a:gd name="connsiteX10" fmla="*/ 938 w 10000"/>
              <a:gd name="connsiteY10" fmla="*/ 7124 h 10000"/>
              <a:gd name="connsiteX11" fmla="*/ 1098 w 10000"/>
              <a:gd name="connsiteY11" fmla="*/ 7470 h 10000"/>
              <a:gd name="connsiteX12" fmla="*/ 1098 w 10000"/>
              <a:gd name="connsiteY12" fmla="*/ 7818 h 10000"/>
              <a:gd name="connsiteX13" fmla="*/ 1258 w 10000"/>
              <a:gd name="connsiteY13" fmla="*/ 8164 h 10000"/>
              <a:gd name="connsiteX14" fmla="*/ 1418 w 10000"/>
              <a:gd name="connsiteY14" fmla="*/ 8511 h 10000"/>
              <a:gd name="connsiteX15" fmla="*/ 1578 w 10000"/>
              <a:gd name="connsiteY15" fmla="*/ 8728 h 10000"/>
              <a:gd name="connsiteX16" fmla="*/ 1897 w 10000"/>
              <a:gd name="connsiteY16" fmla="*/ 8844 h 10000"/>
              <a:gd name="connsiteX17" fmla="*/ 2215 w 10000"/>
              <a:gd name="connsiteY17" fmla="*/ 8960 h 10000"/>
              <a:gd name="connsiteX18" fmla="*/ 2695 w 10000"/>
              <a:gd name="connsiteY18" fmla="*/ 9074 h 10000"/>
              <a:gd name="connsiteX19" fmla="*/ 3333 w 10000"/>
              <a:gd name="connsiteY19" fmla="*/ 9191 h 10000"/>
              <a:gd name="connsiteX20" fmla="*/ 3972 w 10000"/>
              <a:gd name="connsiteY20" fmla="*/ 9191 h 10000"/>
              <a:gd name="connsiteX21" fmla="*/ 4591 w 10000"/>
              <a:gd name="connsiteY21" fmla="*/ 9191 h 10000"/>
              <a:gd name="connsiteX22" fmla="*/ 5229 w 10000"/>
              <a:gd name="connsiteY22" fmla="*/ 9191 h 10000"/>
              <a:gd name="connsiteX23" fmla="*/ 5709 w 10000"/>
              <a:gd name="connsiteY23" fmla="*/ 9191 h 10000"/>
              <a:gd name="connsiteX24" fmla="*/ 6187 w 10000"/>
              <a:gd name="connsiteY24" fmla="*/ 9074 h 10000"/>
              <a:gd name="connsiteX25" fmla="*/ 6987 w 10000"/>
              <a:gd name="connsiteY25" fmla="*/ 8960 h 10000"/>
              <a:gd name="connsiteX26" fmla="*/ 7625 w 10000"/>
              <a:gd name="connsiteY26" fmla="*/ 8844 h 10000"/>
              <a:gd name="connsiteX27" fmla="*/ 7785 w 10000"/>
              <a:gd name="connsiteY27" fmla="*/ 8728 h 10000"/>
              <a:gd name="connsiteX28" fmla="*/ 7945 w 10000"/>
              <a:gd name="connsiteY28" fmla="*/ 8627 h 10000"/>
              <a:gd name="connsiteX29" fmla="*/ 8103 w 10000"/>
              <a:gd name="connsiteY29" fmla="*/ 8511 h 10000"/>
              <a:gd name="connsiteX30" fmla="*/ 8264 w 10000"/>
              <a:gd name="connsiteY30" fmla="*/ 8396 h 10000"/>
              <a:gd name="connsiteX31" fmla="*/ 8403 w 10000"/>
              <a:gd name="connsiteY31" fmla="*/ 7932 h 10000"/>
              <a:gd name="connsiteX32" fmla="*/ 8563 w 10000"/>
              <a:gd name="connsiteY32" fmla="*/ 7470 h 10000"/>
              <a:gd name="connsiteX33" fmla="*/ 8722 w 10000"/>
              <a:gd name="connsiteY33" fmla="*/ 7239 h 10000"/>
              <a:gd name="connsiteX34" fmla="*/ 8722 w 10000"/>
              <a:gd name="connsiteY34" fmla="*/ 7009 h 10000"/>
              <a:gd name="connsiteX35" fmla="*/ 8722 w 10000"/>
              <a:gd name="connsiteY35" fmla="*/ 6776 h 10000"/>
              <a:gd name="connsiteX36" fmla="*/ 8722 w 10000"/>
              <a:gd name="connsiteY36" fmla="*/ 6660 h 10000"/>
              <a:gd name="connsiteX37" fmla="*/ 8881 w 10000"/>
              <a:gd name="connsiteY37" fmla="*/ 6546 h 10000"/>
              <a:gd name="connsiteX38" fmla="*/ 8881 w 10000"/>
              <a:gd name="connsiteY38" fmla="*/ 6430 h 10000"/>
              <a:gd name="connsiteX39" fmla="*/ 8881 w 10000"/>
              <a:gd name="connsiteY39" fmla="*/ 6430 h 10000"/>
              <a:gd name="connsiteX40" fmla="*/ 9042 w 10000"/>
              <a:gd name="connsiteY40" fmla="*/ 6430 h 10000"/>
              <a:gd name="connsiteX41" fmla="*/ 9201 w 10000"/>
              <a:gd name="connsiteY41" fmla="*/ 6430 h 10000"/>
              <a:gd name="connsiteX42" fmla="*/ 9201 w 10000"/>
              <a:gd name="connsiteY42" fmla="*/ 6546 h 10000"/>
              <a:gd name="connsiteX43" fmla="*/ 9361 w 10000"/>
              <a:gd name="connsiteY43" fmla="*/ 6660 h 10000"/>
              <a:gd name="connsiteX44" fmla="*/ 9361 w 10000"/>
              <a:gd name="connsiteY44" fmla="*/ 6894 h 10000"/>
              <a:gd name="connsiteX45" fmla="*/ 9361 w 10000"/>
              <a:gd name="connsiteY45" fmla="*/ 7009 h 10000"/>
              <a:gd name="connsiteX46" fmla="*/ 9361 w 10000"/>
              <a:gd name="connsiteY46" fmla="*/ 7239 h 10000"/>
              <a:gd name="connsiteX47" fmla="*/ 9521 w 10000"/>
              <a:gd name="connsiteY47" fmla="*/ 7702 h 10000"/>
              <a:gd name="connsiteX48" fmla="*/ 9521 w 10000"/>
              <a:gd name="connsiteY48" fmla="*/ 8048 h 10000"/>
              <a:gd name="connsiteX49" fmla="*/ 9680 w 10000"/>
              <a:gd name="connsiteY49" fmla="*/ 8396 h 10000"/>
              <a:gd name="connsiteX50" fmla="*/ 9840 w 10000"/>
              <a:gd name="connsiteY50" fmla="*/ 8627 h 10000"/>
              <a:gd name="connsiteX51" fmla="*/ 10000 w 10000"/>
              <a:gd name="connsiteY51" fmla="*/ 8844 h 10000"/>
              <a:gd name="connsiteX52" fmla="*/ 10000 w 10000"/>
              <a:gd name="connsiteY52" fmla="*/ 9074 h 10000"/>
              <a:gd name="connsiteX53" fmla="*/ 9840 w 10000"/>
              <a:gd name="connsiteY53" fmla="*/ 9307 h 10000"/>
              <a:gd name="connsiteX54" fmla="*/ 9521 w 10000"/>
              <a:gd name="connsiteY54" fmla="*/ 9422 h 10000"/>
              <a:gd name="connsiteX55" fmla="*/ 9201 w 10000"/>
              <a:gd name="connsiteY55" fmla="*/ 9536 h 10000"/>
              <a:gd name="connsiteX56" fmla="*/ 8722 w 10000"/>
              <a:gd name="connsiteY56" fmla="*/ 9654 h 10000"/>
              <a:gd name="connsiteX57" fmla="*/ 8264 w 10000"/>
              <a:gd name="connsiteY57" fmla="*/ 9770 h 10000"/>
              <a:gd name="connsiteX58" fmla="*/ 7785 w 10000"/>
              <a:gd name="connsiteY58" fmla="*/ 9885 h 10000"/>
              <a:gd name="connsiteX59" fmla="*/ 7145 w 10000"/>
              <a:gd name="connsiteY59" fmla="*/ 9885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85 h 10000"/>
              <a:gd name="connsiteX65" fmla="*/ 2375 w 10000"/>
              <a:gd name="connsiteY65" fmla="*/ 9885 h 10000"/>
              <a:gd name="connsiteX66" fmla="*/ 1897 w 10000"/>
              <a:gd name="connsiteY66" fmla="*/ 9770 h 10000"/>
              <a:gd name="connsiteX67" fmla="*/ 1418 w 10000"/>
              <a:gd name="connsiteY67" fmla="*/ 9536 h 10000"/>
              <a:gd name="connsiteX68" fmla="*/ 938 w 10000"/>
              <a:gd name="connsiteY68" fmla="*/ 9422 h 10000"/>
              <a:gd name="connsiteX69" fmla="*/ 639 w 10000"/>
              <a:gd name="connsiteY69" fmla="*/ 9191 h 10000"/>
              <a:gd name="connsiteX70" fmla="*/ 479 w 10000"/>
              <a:gd name="connsiteY70" fmla="*/ 8844 h 10000"/>
              <a:gd name="connsiteX71" fmla="*/ 319 w 10000"/>
              <a:gd name="connsiteY71" fmla="*/ 8511 h 10000"/>
              <a:gd name="connsiteX72" fmla="*/ 161 w 10000"/>
              <a:gd name="connsiteY72" fmla="*/ 8048 h 10000"/>
              <a:gd name="connsiteX73" fmla="*/ 161 w 10000"/>
              <a:gd name="connsiteY73" fmla="*/ 7587 h 10000"/>
              <a:gd name="connsiteX74" fmla="*/ 161 w 10000"/>
              <a:gd name="connsiteY74" fmla="*/ 7009 h 10000"/>
              <a:gd name="connsiteX75" fmla="*/ 161 w 10000"/>
              <a:gd name="connsiteY75" fmla="*/ 6315 h 10000"/>
              <a:gd name="connsiteX76" fmla="*/ 161 w 10000"/>
              <a:gd name="connsiteY76" fmla="*/ 5519 h 10000"/>
              <a:gd name="connsiteX77" fmla="*/ 161 w 10000"/>
              <a:gd name="connsiteY77" fmla="*/ 5059 h 10000"/>
              <a:gd name="connsiteX78" fmla="*/ 161 w 10000"/>
              <a:gd name="connsiteY78" fmla="*/ 4594 h 10000"/>
              <a:gd name="connsiteX79" fmla="*/ 161 w 10000"/>
              <a:gd name="connsiteY79" fmla="*/ 4133 h 10000"/>
              <a:gd name="connsiteX80" fmla="*/ 161 w 10000"/>
              <a:gd name="connsiteY80" fmla="*/ 3670 h 10000"/>
              <a:gd name="connsiteX81" fmla="*/ 161 w 10000"/>
              <a:gd name="connsiteY81" fmla="*/ 3105 h 10000"/>
              <a:gd name="connsiteX82" fmla="*/ 161 w 10000"/>
              <a:gd name="connsiteY82" fmla="*/ 2643 h 10000"/>
              <a:gd name="connsiteX83" fmla="*/ 161 w 10000"/>
              <a:gd name="connsiteY83" fmla="*/ 2297 h 10000"/>
              <a:gd name="connsiteX84" fmla="*/ 161 w 10000"/>
              <a:gd name="connsiteY84" fmla="*/ 1833 h 10000"/>
              <a:gd name="connsiteX85" fmla="*/ 161 w 10000"/>
              <a:gd name="connsiteY85" fmla="*/ 1489 h 10000"/>
              <a:gd name="connsiteX86" fmla="*/ 0 w 10000"/>
              <a:gd name="connsiteY86" fmla="*/ 1140 h 10000"/>
              <a:gd name="connsiteX87" fmla="*/ 0 w 10000"/>
              <a:gd name="connsiteY87" fmla="*/ 908 h 10000"/>
              <a:gd name="connsiteX88" fmla="*/ 0 w 10000"/>
              <a:gd name="connsiteY88" fmla="*/ 563 h 10000"/>
              <a:gd name="connsiteX89" fmla="*/ 0 w 10000"/>
              <a:gd name="connsiteY89" fmla="*/ 343 h 10000"/>
              <a:gd name="connsiteX90" fmla="*/ 1418 w 10000"/>
              <a:gd name="connsiteY90" fmla="*/ 0 h 10000"/>
              <a:gd name="connsiteX91" fmla="*/ 1258 w 10000"/>
              <a:gd name="connsiteY91" fmla="*/ 563 h 10000"/>
              <a:gd name="connsiteX92" fmla="*/ 1258 w 10000"/>
              <a:gd name="connsiteY92" fmla="*/ 793 h 10000"/>
              <a:gd name="connsiteX93" fmla="*/ 1258 w 10000"/>
              <a:gd name="connsiteY93" fmla="*/ 1140 h 10000"/>
              <a:gd name="connsiteX94" fmla="*/ 1258 w 10000"/>
              <a:gd name="connsiteY94" fmla="*/ 1603 h 10000"/>
              <a:gd name="connsiteX95" fmla="*/ 1098 w 10000"/>
              <a:gd name="connsiteY95" fmla="*/ 2181 h 10000"/>
              <a:gd name="connsiteX96" fmla="*/ 1098 w 10000"/>
              <a:gd name="connsiteY96" fmla="*/ 2759 h 10000"/>
              <a:gd name="connsiteX97" fmla="*/ 1098 w 10000"/>
              <a:gd name="connsiteY97" fmla="*/ 2759 h 10000"/>
              <a:gd name="connsiteX0" fmla="*/ 1098 w 10000"/>
              <a:gd name="connsiteY0" fmla="*/ 2416 h 9657"/>
              <a:gd name="connsiteX1" fmla="*/ 1098 w 10000"/>
              <a:gd name="connsiteY1" fmla="*/ 2979 h 9657"/>
              <a:gd name="connsiteX2" fmla="*/ 1098 w 10000"/>
              <a:gd name="connsiteY2" fmla="*/ 3441 h 9657"/>
              <a:gd name="connsiteX3" fmla="*/ 1098 w 10000"/>
              <a:gd name="connsiteY3" fmla="*/ 3903 h 9657"/>
              <a:gd name="connsiteX4" fmla="*/ 1098 w 10000"/>
              <a:gd name="connsiteY4" fmla="*/ 4368 h 9657"/>
              <a:gd name="connsiteX5" fmla="*/ 1098 w 10000"/>
              <a:gd name="connsiteY5" fmla="*/ 4830 h 9657"/>
              <a:gd name="connsiteX6" fmla="*/ 1098 w 10000"/>
              <a:gd name="connsiteY6" fmla="*/ 5176 h 9657"/>
              <a:gd name="connsiteX7" fmla="*/ 1098 w 10000"/>
              <a:gd name="connsiteY7" fmla="*/ 5524 h 9657"/>
              <a:gd name="connsiteX8" fmla="*/ 1098 w 10000"/>
              <a:gd name="connsiteY8" fmla="*/ 5739 h 9657"/>
              <a:gd name="connsiteX9" fmla="*/ 938 w 10000"/>
              <a:gd name="connsiteY9" fmla="*/ 6317 h 9657"/>
              <a:gd name="connsiteX10" fmla="*/ 938 w 10000"/>
              <a:gd name="connsiteY10" fmla="*/ 6781 h 9657"/>
              <a:gd name="connsiteX11" fmla="*/ 1098 w 10000"/>
              <a:gd name="connsiteY11" fmla="*/ 7127 h 9657"/>
              <a:gd name="connsiteX12" fmla="*/ 1098 w 10000"/>
              <a:gd name="connsiteY12" fmla="*/ 7475 h 9657"/>
              <a:gd name="connsiteX13" fmla="*/ 1258 w 10000"/>
              <a:gd name="connsiteY13" fmla="*/ 7821 h 9657"/>
              <a:gd name="connsiteX14" fmla="*/ 1418 w 10000"/>
              <a:gd name="connsiteY14" fmla="*/ 8168 h 9657"/>
              <a:gd name="connsiteX15" fmla="*/ 1578 w 10000"/>
              <a:gd name="connsiteY15" fmla="*/ 8385 h 9657"/>
              <a:gd name="connsiteX16" fmla="*/ 1897 w 10000"/>
              <a:gd name="connsiteY16" fmla="*/ 8501 h 9657"/>
              <a:gd name="connsiteX17" fmla="*/ 2215 w 10000"/>
              <a:gd name="connsiteY17" fmla="*/ 8617 h 9657"/>
              <a:gd name="connsiteX18" fmla="*/ 2695 w 10000"/>
              <a:gd name="connsiteY18" fmla="*/ 8731 h 9657"/>
              <a:gd name="connsiteX19" fmla="*/ 3333 w 10000"/>
              <a:gd name="connsiteY19" fmla="*/ 8848 h 9657"/>
              <a:gd name="connsiteX20" fmla="*/ 3972 w 10000"/>
              <a:gd name="connsiteY20" fmla="*/ 8848 h 9657"/>
              <a:gd name="connsiteX21" fmla="*/ 4591 w 10000"/>
              <a:gd name="connsiteY21" fmla="*/ 8848 h 9657"/>
              <a:gd name="connsiteX22" fmla="*/ 5229 w 10000"/>
              <a:gd name="connsiteY22" fmla="*/ 8848 h 9657"/>
              <a:gd name="connsiteX23" fmla="*/ 5709 w 10000"/>
              <a:gd name="connsiteY23" fmla="*/ 8848 h 9657"/>
              <a:gd name="connsiteX24" fmla="*/ 6187 w 10000"/>
              <a:gd name="connsiteY24" fmla="*/ 8731 h 9657"/>
              <a:gd name="connsiteX25" fmla="*/ 6987 w 10000"/>
              <a:gd name="connsiteY25" fmla="*/ 8617 h 9657"/>
              <a:gd name="connsiteX26" fmla="*/ 7625 w 10000"/>
              <a:gd name="connsiteY26" fmla="*/ 8501 h 9657"/>
              <a:gd name="connsiteX27" fmla="*/ 7785 w 10000"/>
              <a:gd name="connsiteY27" fmla="*/ 8385 h 9657"/>
              <a:gd name="connsiteX28" fmla="*/ 7945 w 10000"/>
              <a:gd name="connsiteY28" fmla="*/ 8284 h 9657"/>
              <a:gd name="connsiteX29" fmla="*/ 8103 w 10000"/>
              <a:gd name="connsiteY29" fmla="*/ 8168 h 9657"/>
              <a:gd name="connsiteX30" fmla="*/ 8264 w 10000"/>
              <a:gd name="connsiteY30" fmla="*/ 8053 h 9657"/>
              <a:gd name="connsiteX31" fmla="*/ 8403 w 10000"/>
              <a:gd name="connsiteY31" fmla="*/ 7589 h 9657"/>
              <a:gd name="connsiteX32" fmla="*/ 8563 w 10000"/>
              <a:gd name="connsiteY32" fmla="*/ 7127 h 9657"/>
              <a:gd name="connsiteX33" fmla="*/ 8722 w 10000"/>
              <a:gd name="connsiteY33" fmla="*/ 6896 h 9657"/>
              <a:gd name="connsiteX34" fmla="*/ 8722 w 10000"/>
              <a:gd name="connsiteY34" fmla="*/ 6666 h 9657"/>
              <a:gd name="connsiteX35" fmla="*/ 8722 w 10000"/>
              <a:gd name="connsiteY35" fmla="*/ 6433 h 9657"/>
              <a:gd name="connsiteX36" fmla="*/ 8722 w 10000"/>
              <a:gd name="connsiteY36" fmla="*/ 6317 h 9657"/>
              <a:gd name="connsiteX37" fmla="*/ 8881 w 10000"/>
              <a:gd name="connsiteY37" fmla="*/ 6203 h 9657"/>
              <a:gd name="connsiteX38" fmla="*/ 8881 w 10000"/>
              <a:gd name="connsiteY38" fmla="*/ 6087 h 9657"/>
              <a:gd name="connsiteX39" fmla="*/ 8881 w 10000"/>
              <a:gd name="connsiteY39" fmla="*/ 6087 h 9657"/>
              <a:gd name="connsiteX40" fmla="*/ 9042 w 10000"/>
              <a:gd name="connsiteY40" fmla="*/ 6087 h 9657"/>
              <a:gd name="connsiteX41" fmla="*/ 9201 w 10000"/>
              <a:gd name="connsiteY41" fmla="*/ 6087 h 9657"/>
              <a:gd name="connsiteX42" fmla="*/ 9201 w 10000"/>
              <a:gd name="connsiteY42" fmla="*/ 6203 h 9657"/>
              <a:gd name="connsiteX43" fmla="*/ 9361 w 10000"/>
              <a:gd name="connsiteY43" fmla="*/ 6317 h 9657"/>
              <a:gd name="connsiteX44" fmla="*/ 9361 w 10000"/>
              <a:gd name="connsiteY44" fmla="*/ 6551 h 9657"/>
              <a:gd name="connsiteX45" fmla="*/ 9361 w 10000"/>
              <a:gd name="connsiteY45" fmla="*/ 6666 h 9657"/>
              <a:gd name="connsiteX46" fmla="*/ 9361 w 10000"/>
              <a:gd name="connsiteY46" fmla="*/ 6896 h 9657"/>
              <a:gd name="connsiteX47" fmla="*/ 9521 w 10000"/>
              <a:gd name="connsiteY47" fmla="*/ 7359 h 9657"/>
              <a:gd name="connsiteX48" fmla="*/ 9521 w 10000"/>
              <a:gd name="connsiteY48" fmla="*/ 7705 h 9657"/>
              <a:gd name="connsiteX49" fmla="*/ 9680 w 10000"/>
              <a:gd name="connsiteY49" fmla="*/ 8053 h 9657"/>
              <a:gd name="connsiteX50" fmla="*/ 9840 w 10000"/>
              <a:gd name="connsiteY50" fmla="*/ 8284 h 9657"/>
              <a:gd name="connsiteX51" fmla="*/ 10000 w 10000"/>
              <a:gd name="connsiteY51" fmla="*/ 8501 h 9657"/>
              <a:gd name="connsiteX52" fmla="*/ 10000 w 10000"/>
              <a:gd name="connsiteY52" fmla="*/ 8731 h 9657"/>
              <a:gd name="connsiteX53" fmla="*/ 9840 w 10000"/>
              <a:gd name="connsiteY53" fmla="*/ 8964 h 9657"/>
              <a:gd name="connsiteX54" fmla="*/ 9521 w 10000"/>
              <a:gd name="connsiteY54" fmla="*/ 9079 h 9657"/>
              <a:gd name="connsiteX55" fmla="*/ 9201 w 10000"/>
              <a:gd name="connsiteY55" fmla="*/ 9193 h 9657"/>
              <a:gd name="connsiteX56" fmla="*/ 8722 w 10000"/>
              <a:gd name="connsiteY56" fmla="*/ 9311 h 9657"/>
              <a:gd name="connsiteX57" fmla="*/ 8264 w 10000"/>
              <a:gd name="connsiteY57" fmla="*/ 9427 h 9657"/>
              <a:gd name="connsiteX58" fmla="*/ 7785 w 10000"/>
              <a:gd name="connsiteY58" fmla="*/ 9542 h 9657"/>
              <a:gd name="connsiteX59" fmla="*/ 7145 w 10000"/>
              <a:gd name="connsiteY59" fmla="*/ 9542 h 9657"/>
              <a:gd name="connsiteX60" fmla="*/ 6347 w 10000"/>
              <a:gd name="connsiteY60" fmla="*/ 9657 h 9657"/>
              <a:gd name="connsiteX61" fmla="*/ 5548 w 10000"/>
              <a:gd name="connsiteY61" fmla="*/ 9657 h 9657"/>
              <a:gd name="connsiteX62" fmla="*/ 4591 w 10000"/>
              <a:gd name="connsiteY62" fmla="*/ 9657 h 9657"/>
              <a:gd name="connsiteX63" fmla="*/ 3812 w 10000"/>
              <a:gd name="connsiteY63" fmla="*/ 9657 h 9657"/>
              <a:gd name="connsiteX64" fmla="*/ 3013 w 10000"/>
              <a:gd name="connsiteY64" fmla="*/ 9542 h 9657"/>
              <a:gd name="connsiteX65" fmla="*/ 2375 w 10000"/>
              <a:gd name="connsiteY65" fmla="*/ 9542 h 9657"/>
              <a:gd name="connsiteX66" fmla="*/ 1897 w 10000"/>
              <a:gd name="connsiteY66" fmla="*/ 9427 h 9657"/>
              <a:gd name="connsiteX67" fmla="*/ 1418 w 10000"/>
              <a:gd name="connsiteY67" fmla="*/ 9193 h 9657"/>
              <a:gd name="connsiteX68" fmla="*/ 938 w 10000"/>
              <a:gd name="connsiteY68" fmla="*/ 9079 h 9657"/>
              <a:gd name="connsiteX69" fmla="*/ 639 w 10000"/>
              <a:gd name="connsiteY69" fmla="*/ 8848 h 9657"/>
              <a:gd name="connsiteX70" fmla="*/ 479 w 10000"/>
              <a:gd name="connsiteY70" fmla="*/ 8501 h 9657"/>
              <a:gd name="connsiteX71" fmla="*/ 319 w 10000"/>
              <a:gd name="connsiteY71" fmla="*/ 8168 h 9657"/>
              <a:gd name="connsiteX72" fmla="*/ 161 w 10000"/>
              <a:gd name="connsiteY72" fmla="*/ 7705 h 9657"/>
              <a:gd name="connsiteX73" fmla="*/ 161 w 10000"/>
              <a:gd name="connsiteY73" fmla="*/ 7244 h 9657"/>
              <a:gd name="connsiteX74" fmla="*/ 161 w 10000"/>
              <a:gd name="connsiteY74" fmla="*/ 6666 h 9657"/>
              <a:gd name="connsiteX75" fmla="*/ 161 w 10000"/>
              <a:gd name="connsiteY75" fmla="*/ 5972 h 9657"/>
              <a:gd name="connsiteX76" fmla="*/ 161 w 10000"/>
              <a:gd name="connsiteY76" fmla="*/ 5176 h 9657"/>
              <a:gd name="connsiteX77" fmla="*/ 161 w 10000"/>
              <a:gd name="connsiteY77" fmla="*/ 4716 h 9657"/>
              <a:gd name="connsiteX78" fmla="*/ 161 w 10000"/>
              <a:gd name="connsiteY78" fmla="*/ 4251 h 9657"/>
              <a:gd name="connsiteX79" fmla="*/ 161 w 10000"/>
              <a:gd name="connsiteY79" fmla="*/ 3790 h 9657"/>
              <a:gd name="connsiteX80" fmla="*/ 161 w 10000"/>
              <a:gd name="connsiteY80" fmla="*/ 3327 h 9657"/>
              <a:gd name="connsiteX81" fmla="*/ 161 w 10000"/>
              <a:gd name="connsiteY81" fmla="*/ 2762 h 9657"/>
              <a:gd name="connsiteX82" fmla="*/ 161 w 10000"/>
              <a:gd name="connsiteY82" fmla="*/ 2300 h 9657"/>
              <a:gd name="connsiteX83" fmla="*/ 161 w 10000"/>
              <a:gd name="connsiteY83" fmla="*/ 1954 h 9657"/>
              <a:gd name="connsiteX84" fmla="*/ 161 w 10000"/>
              <a:gd name="connsiteY84" fmla="*/ 1490 h 9657"/>
              <a:gd name="connsiteX85" fmla="*/ 161 w 10000"/>
              <a:gd name="connsiteY85" fmla="*/ 1146 h 9657"/>
              <a:gd name="connsiteX86" fmla="*/ 0 w 10000"/>
              <a:gd name="connsiteY86" fmla="*/ 797 h 9657"/>
              <a:gd name="connsiteX87" fmla="*/ 0 w 10000"/>
              <a:gd name="connsiteY87" fmla="*/ 565 h 9657"/>
              <a:gd name="connsiteX88" fmla="*/ 0 w 10000"/>
              <a:gd name="connsiteY88" fmla="*/ 220 h 9657"/>
              <a:gd name="connsiteX89" fmla="*/ 0 w 10000"/>
              <a:gd name="connsiteY89" fmla="*/ 0 h 9657"/>
              <a:gd name="connsiteX90" fmla="*/ 1258 w 10000"/>
              <a:gd name="connsiteY90" fmla="*/ 220 h 9657"/>
              <a:gd name="connsiteX91" fmla="*/ 1258 w 10000"/>
              <a:gd name="connsiteY91" fmla="*/ 450 h 9657"/>
              <a:gd name="connsiteX92" fmla="*/ 1258 w 10000"/>
              <a:gd name="connsiteY92" fmla="*/ 797 h 9657"/>
              <a:gd name="connsiteX93" fmla="*/ 1258 w 10000"/>
              <a:gd name="connsiteY93" fmla="*/ 1260 h 9657"/>
              <a:gd name="connsiteX94" fmla="*/ 1098 w 10000"/>
              <a:gd name="connsiteY94" fmla="*/ 1838 h 9657"/>
              <a:gd name="connsiteX95" fmla="*/ 1098 w 10000"/>
              <a:gd name="connsiteY95" fmla="*/ 2416 h 9657"/>
              <a:gd name="connsiteX96" fmla="*/ 1098 w 10000"/>
              <a:gd name="connsiteY96" fmla="*/ 2416 h 9657"/>
              <a:gd name="connsiteX0" fmla="*/ 1098 w 10000"/>
              <a:gd name="connsiteY0" fmla="*/ 2274 h 9772"/>
              <a:gd name="connsiteX1" fmla="*/ 1098 w 10000"/>
              <a:gd name="connsiteY1" fmla="*/ 2857 h 9772"/>
              <a:gd name="connsiteX2" fmla="*/ 1098 w 10000"/>
              <a:gd name="connsiteY2" fmla="*/ 3335 h 9772"/>
              <a:gd name="connsiteX3" fmla="*/ 1098 w 10000"/>
              <a:gd name="connsiteY3" fmla="*/ 3814 h 9772"/>
              <a:gd name="connsiteX4" fmla="*/ 1098 w 10000"/>
              <a:gd name="connsiteY4" fmla="*/ 4295 h 9772"/>
              <a:gd name="connsiteX5" fmla="*/ 1098 w 10000"/>
              <a:gd name="connsiteY5" fmla="*/ 4774 h 9772"/>
              <a:gd name="connsiteX6" fmla="*/ 1098 w 10000"/>
              <a:gd name="connsiteY6" fmla="*/ 5132 h 9772"/>
              <a:gd name="connsiteX7" fmla="*/ 1098 w 10000"/>
              <a:gd name="connsiteY7" fmla="*/ 5492 h 9772"/>
              <a:gd name="connsiteX8" fmla="*/ 1098 w 10000"/>
              <a:gd name="connsiteY8" fmla="*/ 5715 h 9772"/>
              <a:gd name="connsiteX9" fmla="*/ 938 w 10000"/>
              <a:gd name="connsiteY9" fmla="*/ 6313 h 9772"/>
              <a:gd name="connsiteX10" fmla="*/ 938 w 10000"/>
              <a:gd name="connsiteY10" fmla="*/ 6794 h 9772"/>
              <a:gd name="connsiteX11" fmla="*/ 1098 w 10000"/>
              <a:gd name="connsiteY11" fmla="*/ 7152 h 9772"/>
              <a:gd name="connsiteX12" fmla="*/ 1098 w 10000"/>
              <a:gd name="connsiteY12" fmla="*/ 7512 h 9772"/>
              <a:gd name="connsiteX13" fmla="*/ 1258 w 10000"/>
              <a:gd name="connsiteY13" fmla="*/ 7871 h 9772"/>
              <a:gd name="connsiteX14" fmla="*/ 1418 w 10000"/>
              <a:gd name="connsiteY14" fmla="*/ 8230 h 9772"/>
              <a:gd name="connsiteX15" fmla="*/ 1578 w 10000"/>
              <a:gd name="connsiteY15" fmla="*/ 8455 h 9772"/>
              <a:gd name="connsiteX16" fmla="*/ 1897 w 10000"/>
              <a:gd name="connsiteY16" fmla="*/ 8575 h 9772"/>
              <a:gd name="connsiteX17" fmla="*/ 2215 w 10000"/>
              <a:gd name="connsiteY17" fmla="*/ 8695 h 9772"/>
              <a:gd name="connsiteX18" fmla="*/ 2695 w 10000"/>
              <a:gd name="connsiteY18" fmla="*/ 8813 h 9772"/>
              <a:gd name="connsiteX19" fmla="*/ 3333 w 10000"/>
              <a:gd name="connsiteY19" fmla="*/ 8934 h 9772"/>
              <a:gd name="connsiteX20" fmla="*/ 3972 w 10000"/>
              <a:gd name="connsiteY20" fmla="*/ 8934 h 9772"/>
              <a:gd name="connsiteX21" fmla="*/ 4591 w 10000"/>
              <a:gd name="connsiteY21" fmla="*/ 8934 h 9772"/>
              <a:gd name="connsiteX22" fmla="*/ 5229 w 10000"/>
              <a:gd name="connsiteY22" fmla="*/ 8934 h 9772"/>
              <a:gd name="connsiteX23" fmla="*/ 5709 w 10000"/>
              <a:gd name="connsiteY23" fmla="*/ 8934 h 9772"/>
              <a:gd name="connsiteX24" fmla="*/ 6187 w 10000"/>
              <a:gd name="connsiteY24" fmla="*/ 8813 h 9772"/>
              <a:gd name="connsiteX25" fmla="*/ 6987 w 10000"/>
              <a:gd name="connsiteY25" fmla="*/ 8695 h 9772"/>
              <a:gd name="connsiteX26" fmla="*/ 7625 w 10000"/>
              <a:gd name="connsiteY26" fmla="*/ 8575 h 9772"/>
              <a:gd name="connsiteX27" fmla="*/ 7785 w 10000"/>
              <a:gd name="connsiteY27" fmla="*/ 8455 h 9772"/>
              <a:gd name="connsiteX28" fmla="*/ 7945 w 10000"/>
              <a:gd name="connsiteY28" fmla="*/ 8350 h 9772"/>
              <a:gd name="connsiteX29" fmla="*/ 8103 w 10000"/>
              <a:gd name="connsiteY29" fmla="*/ 8230 h 9772"/>
              <a:gd name="connsiteX30" fmla="*/ 8264 w 10000"/>
              <a:gd name="connsiteY30" fmla="*/ 8111 h 9772"/>
              <a:gd name="connsiteX31" fmla="*/ 8403 w 10000"/>
              <a:gd name="connsiteY31" fmla="*/ 7631 h 9772"/>
              <a:gd name="connsiteX32" fmla="*/ 8563 w 10000"/>
              <a:gd name="connsiteY32" fmla="*/ 7152 h 9772"/>
              <a:gd name="connsiteX33" fmla="*/ 8722 w 10000"/>
              <a:gd name="connsiteY33" fmla="*/ 6913 h 9772"/>
              <a:gd name="connsiteX34" fmla="*/ 8722 w 10000"/>
              <a:gd name="connsiteY34" fmla="*/ 6675 h 9772"/>
              <a:gd name="connsiteX35" fmla="*/ 8722 w 10000"/>
              <a:gd name="connsiteY35" fmla="*/ 6433 h 9772"/>
              <a:gd name="connsiteX36" fmla="*/ 8722 w 10000"/>
              <a:gd name="connsiteY36" fmla="*/ 6313 h 9772"/>
              <a:gd name="connsiteX37" fmla="*/ 8881 w 10000"/>
              <a:gd name="connsiteY37" fmla="*/ 6195 h 9772"/>
              <a:gd name="connsiteX38" fmla="*/ 8881 w 10000"/>
              <a:gd name="connsiteY38" fmla="*/ 6075 h 9772"/>
              <a:gd name="connsiteX39" fmla="*/ 8881 w 10000"/>
              <a:gd name="connsiteY39" fmla="*/ 6075 h 9772"/>
              <a:gd name="connsiteX40" fmla="*/ 9042 w 10000"/>
              <a:gd name="connsiteY40" fmla="*/ 6075 h 9772"/>
              <a:gd name="connsiteX41" fmla="*/ 9201 w 10000"/>
              <a:gd name="connsiteY41" fmla="*/ 6075 h 9772"/>
              <a:gd name="connsiteX42" fmla="*/ 9201 w 10000"/>
              <a:gd name="connsiteY42" fmla="*/ 6195 h 9772"/>
              <a:gd name="connsiteX43" fmla="*/ 9361 w 10000"/>
              <a:gd name="connsiteY43" fmla="*/ 6313 h 9772"/>
              <a:gd name="connsiteX44" fmla="*/ 9361 w 10000"/>
              <a:gd name="connsiteY44" fmla="*/ 6556 h 9772"/>
              <a:gd name="connsiteX45" fmla="*/ 9361 w 10000"/>
              <a:gd name="connsiteY45" fmla="*/ 6675 h 9772"/>
              <a:gd name="connsiteX46" fmla="*/ 9361 w 10000"/>
              <a:gd name="connsiteY46" fmla="*/ 6913 h 9772"/>
              <a:gd name="connsiteX47" fmla="*/ 9521 w 10000"/>
              <a:gd name="connsiteY47" fmla="*/ 7392 h 9772"/>
              <a:gd name="connsiteX48" fmla="*/ 9521 w 10000"/>
              <a:gd name="connsiteY48" fmla="*/ 7751 h 9772"/>
              <a:gd name="connsiteX49" fmla="*/ 9680 w 10000"/>
              <a:gd name="connsiteY49" fmla="*/ 8111 h 9772"/>
              <a:gd name="connsiteX50" fmla="*/ 9840 w 10000"/>
              <a:gd name="connsiteY50" fmla="*/ 8350 h 9772"/>
              <a:gd name="connsiteX51" fmla="*/ 10000 w 10000"/>
              <a:gd name="connsiteY51" fmla="*/ 8575 h 9772"/>
              <a:gd name="connsiteX52" fmla="*/ 10000 w 10000"/>
              <a:gd name="connsiteY52" fmla="*/ 8813 h 9772"/>
              <a:gd name="connsiteX53" fmla="*/ 9840 w 10000"/>
              <a:gd name="connsiteY53" fmla="*/ 9054 h 9772"/>
              <a:gd name="connsiteX54" fmla="*/ 9521 w 10000"/>
              <a:gd name="connsiteY54" fmla="*/ 9173 h 9772"/>
              <a:gd name="connsiteX55" fmla="*/ 9201 w 10000"/>
              <a:gd name="connsiteY55" fmla="*/ 9292 h 9772"/>
              <a:gd name="connsiteX56" fmla="*/ 8722 w 10000"/>
              <a:gd name="connsiteY56" fmla="*/ 9414 h 9772"/>
              <a:gd name="connsiteX57" fmla="*/ 8264 w 10000"/>
              <a:gd name="connsiteY57" fmla="*/ 9534 h 9772"/>
              <a:gd name="connsiteX58" fmla="*/ 7785 w 10000"/>
              <a:gd name="connsiteY58" fmla="*/ 9653 h 9772"/>
              <a:gd name="connsiteX59" fmla="*/ 7145 w 10000"/>
              <a:gd name="connsiteY59" fmla="*/ 9653 h 9772"/>
              <a:gd name="connsiteX60" fmla="*/ 6347 w 10000"/>
              <a:gd name="connsiteY60" fmla="*/ 9772 h 9772"/>
              <a:gd name="connsiteX61" fmla="*/ 5548 w 10000"/>
              <a:gd name="connsiteY61" fmla="*/ 9772 h 9772"/>
              <a:gd name="connsiteX62" fmla="*/ 4591 w 10000"/>
              <a:gd name="connsiteY62" fmla="*/ 9772 h 9772"/>
              <a:gd name="connsiteX63" fmla="*/ 3812 w 10000"/>
              <a:gd name="connsiteY63" fmla="*/ 9772 h 9772"/>
              <a:gd name="connsiteX64" fmla="*/ 3013 w 10000"/>
              <a:gd name="connsiteY64" fmla="*/ 9653 h 9772"/>
              <a:gd name="connsiteX65" fmla="*/ 2375 w 10000"/>
              <a:gd name="connsiteY65" fmla="*/ 9653 h 9772"/>
              <a:gd name="connsiteX66" fmla="*/ 1897 w 10000"/>
              <a:gd name="connsiteY66" fmla="*/ 9534 h 9772"/>
              <a:gd name="connsiteX67" fmla="*/ 1418 w 10000"/>
              <a:gd name="connsiteY67" fmla="*/ 9292 h 9772"/>
              <a:gd name="connsiteX68" fmla="*/ 938 w 10000"/>
              <a:gd name="connsiteY68" fmla="*/ 9173 h 9772"/>
              <a:gd name="connsiteX69" fmla="*/ 639 w 10000"/>
              <a:gd name="connsiteY69" fmla="*/ 8934 h 9772"/>
              <a:gd name="connsiteX70" fmla="*/ 479 w 10000"/>
              <a:gd name="connsiteY70" fmla="*/ 8575 h 9772"/>
              <a:gd name="connsiteX71" fmla="*/ 319 w 10000"/>
              <a:gd name="connsiteY71" fmla="*/ 8230 h 9772"/>
              <a:gd name="connsiteX72" fmla="*/ 161 w 10000"/>
              <a:gd name="connsiteY72" fmla="*/ 7751 h 9772"/>
              <a:gd name="connsiteX73" fmla="*/ 161 w 10000"/>
              <a:gd name="connsiteY73" fmla="*/ 7273 h 9772"/>
              <a:gd name="connsiteX74" fmla="*/ 161 w 10000"/>
              <a:gd name="connsiteY74" fmla="*/ 6675 h 9772"/>
              <a:gd name="connsiteX75" fmla="*/ 161 w 10000"/>
              <a:gd name="connsiteY75" fmla="*/ 5956 h 9772"/>
              <a:gd name="connsiteX76" fmla="*/ 161 w 10000"/>
              <a:gd name="connsiteY76" fmla="*/ 5132 h 9772"/>
              <a:gd name="connsiteX77" fmla="*/ 161 w 10000"/>
              <a:gd name="connsiteY77" fmla="*/ 4656 h 9772"/>
              <a:gd name="connsiteX78" fmla="*/ 161 w 10000"/>
              <a:gd name="connsiteY78" fmla="*/ 4174 h 9772"/>
              <a:gd name="connsiteX79" fmla="*/ 161 w 10000"/>
              <a:gd name="connsiteY79" fmla="*/ 3697 h 9772"/>
              <a:gd name="connsiteX80" fmla="*/ 161 w 10000"/>
              <a:gd name="connsiteY80" fmla="*/ 3217 h 9772"/>
              <a:gd name="connsiteX81" fmla="*/ 161 w 10000"/>
              <a:gd name="connsiteY81" fmla="*/ 2632 h 9772"/>
              <a:gd name="connsiteX82" fmla="*/ 161 w 10000"/>
              <a:gd name="connsiteY82" fmla="*/ 2154 h 9772"/>
              <a:gd name="connsiteX83" fmla="*/ 161 w 10000"/>
              <a:gd name="connsiteY83" fmla="*/ 1795 h 9772"/>
              <a:gd name="connsiteX84" fmla="*/ 161 w 10000"/>
              <a:gd name="connsiteY84" fmla="*/ 1315 h 9772"/>
              <a:gd name="connsiteX85" fmla="*/ 161 w 10000"/>
              <a:gd name="connsiteY85" fmla="*/ 959 h 9772"/>
              <a:gd name="connsiteX86" fmla="*/ 0 w 10000"/>
              <a:gd name="connsiteY86" fmla="*/ 597 h 9772"/>
              <a:gd name="connsiteX87" fmla="*/ 0 w 10000"/>
              <a:gd name="connsiteY87" fmla="*/ 357 h 9772"/>
              <a:gd name="connsiteX88" fmla="*/ 0 w 10000"/>
              <a:gd name="connsiteY88" fmla="*/ 0 h 9772"/>
              <a:gd name="connsiteX89" fmla="*/ 1258 w 10000"/>
              <a:gd name="connsiteY89" fmla="*/ 0 h 9772"/>
              <a:gd name="connsiteX90" fmla="*/ 1258 w 10000"/>
              <a:gd name="connsiteY90" fmla="*/ 238 h 9772"/>
              <a:gd name="connsiteX91" fmla="*/ 1258 w 10000"/>
              <a:gd name="connsiteY91" fmla="*/ 597 h 9772"/>
              <a:gd name="connsiteX92" fmla="*/ 1258 w 10000"/>
              <a:gd name="connsiteY92" fmla="*/ 1077 h 9772"/>
              <a:gd name="connsiteX93" fmla="*/ 1098 w 10000"/>
              <a:gd name="connsiteY93" fmla="*/ 1675 h 9772"/>
              <a:gd name="connsiteX94" fmla="*/ 1098 w 10000"/>
              <a:gd name="connsiteY94" fmla="*/ 2274 h 9772"/>
              <a:gd name="connsiteX95" fmla="*/ 1098 w 10000"/>
              <a:gd name="connsiteY95" fmla="*/ 2274 h 9772"/>
              <a:gd name="connsiteX0" fmla="*/ 1098 w 10000"/>
              <a:gd name="connsiteY0" fmla="*/ 2327 h 10000"/>
              <a:gd name="connsiteX1" fmla="*/ 1098 w 10000"/>
              <a:gd name="connsiteY1" fmla="*/ 2924 h 10000"/>
              <a:gd name="connsiteX2" fmla="*/ 1098 w 10000"/>
              <a:gd name="connsiteY2" fmla="*/ 3413 h 10000"/>
              <a:gd name="connsiteX3" fmla="*/ 1098 w 10000"/>
              <a:gd name="connsiteY3" fmla="*/ 3903 h 10000"/>
              <a:gd name="connsiteX4" fmla="*/ 1098 w 10000"/>
              <a:gd name="connsiteY4" fmla="*/ 4395 h 10000"/>
              <a:gd name="connsiteX5" fmla="*/ 1098 w 10000"/>
              <a:gd name="connsiteY5" fmla="*/ 4885 h 10000"/>
              <a:gd name="connsiteX6" fmla="*/ 1098 w 10000"/>
              <a:gd name="connsiteY6" fmla="*/ 5252 h 10000"/>
              <a:gd name="connsiteX7" fmla="*/ 1098 w 10000"/>
              <a:gd name="connsiteY7" fmla="*/ 5620 h 10000"/>
              <a:gd name="connsiteX8" fmla="*/ 1098 w 10000"/>
              <a:gd name="connsiteY8" fmla="*/ 5848 h 10000"/>
              <a:gd name="connsiteX9" fmla="*/ 938 w 10000"/>
              <a:gd name="connsiteY9" fmla="*/ 6460 h 10000"/>
              <a:gd name="connsiteX10" fmla="*/ 938 w 10000"/>
              <a:gd name="connsiteY10" fmla="*/ 6953 h 10000"/>
              <a:gd name="connsiteX11" fmla="*/ 1098 w 10000"/>
              <a:gd name="connsiteY11" fmla="*/ 7319 h 10000"/>
              <a:gd name="connsiteX12" fmla="*/ 1098 w 10000"/>
              <a:gd name="connsiteY12" fmla="*/ 7687 h 10000"/>
              <a:gd name="connsiteX13" fmla="*/ 1258 w 10000"/>
              <a:gd name="connsiteY13" fmla="*/ 8055 h 10000"/>
              <a:gd name="connsiteX14" fmla="*/ 1418 w 10000"/>
              <a:gd name="connsiteY14" fmla="*/ 8422 h 10000"/>
              <a:gd name="connsiteX15" fmla="*/ 1578 w 10000"/>
              <a:gd name="connsiteY15" fmla="*/ 8652 h 10000"/>
              <a:gd name="connsiteX16" fmla="*/ 1897 w 10000"/>
              <a:gd name="connsiteY16" fmla="*/ 8775 h 10000"/>
              <a:gd name="connsiteX17" fmla="*/ 2215 w 10000"/>
              <a:gd name="connsiteY17" fmla="*/ 8898 h 10000"/>
              <a:gd name="connsiteX18" fmla="*/ 2695 w 10000"/>
              <a:gd name="connsiteY18" fmla="*/ 9019 h 10000"/>
              <a:gd name="connsiteX19" fmla="*/ 3333 w 10000"/>
              <a:gd name="connsiteY19" fmla="*/ 9142 h 10000"/>
              <a:gd name="connsiteX20" fmla="*/ 3972 w 10000"/>
              <a:gd name="connsiteY20" fmla="*/ 9142 h 10000"/>
              <a:gd name="connsiteX21" fmla="*/ 4591 w 10000"/>
              <a:gd name="connsiteY21" fmla="*/ 9142 h 10000"/>
              <a:gd name="connsiteX22" fmla="*/ 5229 w 10000"/>
              <a:gd name="connsiteY22" fmla="*/ 9142 h 10000"/>
              <a:gd name="connsiteX23" fmla="*/ 5709 w 10000"/>
              <a:gd name="connsiteY23" fmla="*/ 9142 h 10000"/>
              <a:gd name="connsiteX24" fmla="*/ 6187 w 10000"/>
              <a:gd name="connsiteY24" fmla="*/ 9019 h 10000"/>
              <a:gd name="connsiteX25" fmla="*/ 6987 w 10000"/>
              <a:gd name="connsiteY25" fmla="*/ 8898 h 10000"/>
              <a:gd name="connsiteX26" fmla="*/ 7625 w 10000"/>
              <a:gd name="connsiteY26" fmla="*/ 8775 h 10000"/>
              <a:gd name="connsiteX27" fmla="*/ 7785 w 10000"/>
              <a:gd name="connsiteY27" fmla="*/ 8652 h 10000"/>
              <a:gd name="connsiteX28" fmla="*/ 7945 w 10000"/>
              <a:gd name="connsiteY28" fmla="*/ 8545 h 10000"/>
              <a:gd name="connsiteX29" fmla="*/ 8103 w 10000"/>
              <a:gd name="connsiteY29" fmla="*/ 8422 h 10000"/>
              <a:gd name="connsiteX30" fmla="*/ 8264 w 10000"/>
              <a:gd name="connsiteY30" fmla="*/ 8300 h 10000"/>
              <a:gd name="connsiteX31" fmla="*/ 8403 w 10000"/>
              <a:gd name="connsiteY31" fmla="*/ 7809 h 10000"/>
              <a:gd name="connsiteX32" fmla="*/ 8563 w 10000"/>
              <a:gd name="connsiteY32" fmla="*/ 7319 h 10000"/>
              <a:gd name="connsiteX33" fmla="*/ 8722 w 10000"/>
              <a:gd name="connsiteY33" fmla="*/ 7074 h 10000"/>
              <a:gd name="connsiteX34" fmla="*/ 8722 w 10000"/>
              <a:gd name="connsiteY34" fmla="*/ 6831 h 10000"/>
              <a:gd name="connsiteX35" fmla="*/ 8722 w 10000"/>
              <a:gd name="connsiteY35" fmla="*/ 6583 h 10000"/>
              <a:gd name="connsiteX36" fmla="*/ 8722 w 10000"/>
              <a:gd name="connsiteY36" fmla="*/ 6460 h 10000"/>
              <a:gd name="connsiteX37" fmla="*/ 8881 w 10000"/>
              <a:gd name="connsiteY37" fmla="*/ 6340 h 10000"/>
              <a:gd name="connsiteX38" fmla="*/ 8881 w 10000"/>
              <a:gd name="connsiteY38" fmla="*/ 6217 h 10000"/>
              <a:gd name="connsiteX39" fmla="*/ 8881 w 10000"/>
              <a:gd name="connsiteY39" fmla="*/ 6217 h 10000"/>
              <a:gd name="connsiteX40" fmla="*/ 9042 w 10000"/>
              <a:gd name="connsiteY40" fmla="*/ 6217 h 10000"/>
              <a:gd name="connsiteX41" fmla="*/ 9201 w 10000"/>
              <a:gd name="connsiteY41" fmla="*/ 6217 h 10000"/>
              <a:gd name="connsiteX42" fmla="*/ 9201 w 10000"/>
              <a:gd name="connsiteY42" fmla="*/ 6340 h 10000"/>
              <a:gd name="connsiteX43" fmla="*/ 9361 w 10000"/>
              <a:gd name="connsiteY43" fmla="*/ 6460 h 10000"/>
              <a:gd name="connsiteX44" fmla="*/ 9361 w 10000"/>
              <a:gd name="connsiteY44" fmla="*/ 6709 h 10000"/>
              <a:gd name="connsiteX45" fmla="*/ 9361 w 10000"/>
              <a:gd name="connsiteY45" fmla="*/ 6831 h 10000"/>
              <a:gd name="connsiteX46" fmla="*/ 9361 w 10000"/>
              <a:gd name="connsiteY46" fmla="*/ 7074 h 10000"/>
              <a:gd name="connsiteX47" fmla="*/ 9521 w 10000"/>
              <a:gd name="connsiteY47" fmla="*/ 7564 h 10000"/>
              <a:gd name="connsiteX48" fmla="*/ 9521 w 10000"/>
              <a:gd name="connsiteY48" fmla="*/ 7932 h 10000"/>
              <a:gd name="connsiteX49" fmla="*/ 9680 w 10000"/>
              <a:gd name="connsiteY49" fmla="*/ 8300 h 10000"/>
              <a:gd name="connsiteX50" fmla="*/ 9840 w 10000"/>
              <a:gd name="connsiteY50" fmla="*/ 8545 h 10000"/>
              <a:gd name="connsiteX51" fmla="*/ 10000 w 10000"/>
              <a:gd name="connsiteY51" fmla="*/ 8775 h 10000"/>
              <a:gd name="connsiteX52" fmla="*/ 10000 w 10000"/>
              <a:gd name="connsiteY52" fmla="*/ 9019 h 10000"/>
              <a:gd name="connsiteX53" fmla="*/ 9840 w 10000"/>
              <a:gd name="connsiteY53" fmla="*/ 9265 h 10000"/>
              <a:gd name="connsiteX54" fmla="*/ 9521 w 10000"/>
              <a:gd name="connsiteY54" fmla="*/ 9387 h 10000"/>
              <a:gd name="connsiteX55" fmla="*/ 9201 w 10000"/>
              <a:gd name="connsiteY55" fmla="*/ 9509 h 10000"/>
              <a:gd name="connsiteX56" fmla="*/ 8722 w 10000"/>
              <a:gd name="connsiteY56" fmla="*/ 9634 h 10000"/>
              <a:gd name="connsiteX57" fmla="*/ 8264 w 10000"/>
              <a:gd name="connsiteY57" fmla="*/ 9756 h 10000"/>
              <a:gd name="connsiteX58" fmla="*/ 7785 w 10000"/>
              <a:gd name="connsiteY58" fmla="*/ 9878 h 10000"/>
              <a:gd name="connsiteX59" fmla="*/ 7145 w 10000"/>
              <a:gd name="connsiteY59" fmla="*/ 9878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8 h 10000"/>
              <a:gd name="connsiteX65" fmla="*/ 2375 w 10000"/>
              <a:gd name="connsiteY65" fmla="*/ 9878 h 10000"/>
              <a:gd name="connsiteX66" fmla="*/ 1897 w 10000"/>
              <a:gd name="connsiteY66" fmla="*/ 9756 h 10000"/>
              <a:gd name="connsiteX67" fmla="*/ 1418 w 10000"/>
              <a:gd name="connsiteY67" fmla="*/ 9509 h 10000"/>
              <a:gd name="connsiteX68" fmla="*/ 938 w 10000"/>
              <a:gd name="connsiteY68" fmla="*/ 9387 h 10000"/>
              <a:gd name="connsiteX69" fmla="*/ 639 w 10000"/>
              <a:gd name="connsiteY69" fmla="*/ 9142 h 10000"/>
              <a:gd name="connsiteX70" fmla="*/ 479 w 10000"/>
              <a:gd name="connsiteY70" fmla="*/ 8775 h 10000"/>
              <a:gd name="connsiteX71" fmla="*/ 319 w 10000"/>
              <a:gd name="connsiteY71" fmla="*/ 8422 h 10000"/>
              <a:gd name="connsiteX72" fmla="*/ 161 w 10000"/>
              <a:gd name="connsiteY72" fmla="*/ 7932 h 10000"/>
              <a:gd name="connsiteX73" fmla="*/ 161 w 10000"/>
              <a:gd name="connsiteY73" fmla="*/ 7443 h 10000"/>
              <a:gd name="connsiteX74" fmla="*/ 161 w 10000"/>
              <a:gd name="connsiteY74" fmla="*/ 6831 h 10000"/>
              <a:gd name="connsiteX75" fmla="*/ 161 w 10000"/>
              <a:gd name="connsiteY75" fmla="*/ 6095 h 10000"/>
              <a:gd name="connsiteX76" fmla="*/ 161 w 10000"/>
              <a:gd name="connsiteY76" fmla="*/ 5252 h 10000"/>
              <a:gd name="connsiteX77" fmla="*/ 161 w 10000"/>
              <a:gd name="connsiteY77" fmla="*/ 4765 h 10000"/>
              <a:gd name="connsiteX78" fmla="*/ 161 w 10000"/>
              <a:gd name="connsiteY78" fmla="*/ 4271 h 10000"/>
              <a:gd name="connsiteX79" fmla="*/ 161 w 10000"/>
              <a:gd name="connsiteY79" fmla="*/ 3783 h 10000"/>
              <a:gd name="connsiteX80" fmla="*/ 161 w 10000"/>
              <a:gd name="connsiteY80" fmla="*/ 3292 h 10000"/>
              <a:gd name="connsiteX81" fmla="*/ 161 w 10000"/>
              <a:gd name="connsiteY81" fmla="*/ 2693 h 10000"/>
              <a:gd name="connsiteX82" fmla="*/ 161 w 10000"/>
              <a:gd name="connsiteY82" fmla="*/ 2204 h 10000"/>
              <a:gd name="connsiteX83" fmla="*/ 161 w 10000"/>
              <a:gd name="connsiteY83" fmla="*/ 1837 h 10000"/>
              <a:gd name="connsiteX84" fmla="*/ 161 w 10000"/>
              <a:gd name="connsiteY84" fmla="*/ 1346 h 10000"/>
              <a:gd name="connsiteX85" fmla="*/ 161 w 10000"/>
              <a:gd name="connsiteY85" fmla="*/ 981 h 10000"/>
              <a:gd name="connsiteX86" fmla="*/ 0 w 10000"/>
              <a:gd name="connsiteY86" fmla="*/ 611 h 10000"/>
              <a:gd name="connsiteX87" fmla="*/ 0 w 10000"/>
              <a:gd name="connsiteY87" fmla="*/ 365 h 10000"/>
              <a:gd name="connsiteX88" fmla="*/ 1258 w 10000"/>
              <a:gd name="connsiteY88" fmla="*/ 0 h 10000"/>
              <a:gd name="connsiteX89" fmla="*/ 1258 w 10000"/>
              <a:gd name="connsiteY89" fmla="*/ 244 h 10000"/>
              <a:gd name="connsiteX90" fmla="*/ 1258 w 10000"/>
              <a:gd name="connsiteY90" fmla="*/ 611 h 10000"/>
              <a:gd name="connsiteX91" fmla="*/ 1258 w 10000"/>
              <a:gd name="connsiteY91" fmla="*/ 1102 h 10000"/>
              <a:gd name="connsiteX92" fmla="*/ 1098 w 10000"/>
              <a:gd name="connsiteY92" fmla="*/ 1714 h 10000"/>
              <a:gd name="connsiteX93" fmla="*/ 1098 w 10000"/>
              <a:gd name="connsiteY93" fmla="*/ 2327 h 10000"/>
              <a:gd name="connsiteX94" fmla="*/ 1098 w 10000"/>
              <a:gd name="connsiteY94" fmla="*/ 2327 h 10000"/>
              <a:gd name="connsiteX0" fmla="*/ 1098 w 10000"/>
              <a:gd name="connsiteY0" fmla="*/ 2327 h 10000"/>
              <a:gd name="connsiteX1" fmla="*/ 1098 w 10000"/>
              <a:gd name="connsiteY1" fmla="*/ 2924 h 10000"/>
              <a:gd name="connsiteX2" fmla="*/ 1098 w 10000"/>
              <a:gd name="connsiteY2" fmla="*/ 3413 h 10000"/>
              <a:gd name="connsiteX3" fmla="*/ 1098 w 10000"/>
              <a:gd name="connsiteY3" fmla="*/ 3903 h 10000"/>
              <a:gd name="connsiteX4" fmla="*/ 1098 w 10000"/>
              <a:gd name="connsiteY4" fmla="*/ 4395 h 10000"/>
              <a:gd name="connsiteX5" fmla="*/ 1098 w 10000"/>
              <a:gd name="connsiteY5" fmla="*/ 4885 h 10000"/>
              <a:gd name="connsiteX6" fmla="*/ 1098 w 10000"/>
              <a:gd name="connsiteY6" fmla="*/ 5252 h 10000"/>
              <a:gd name="connsiteX7" fmla="*/ 1098 w 10000"/>
              <a:gd name="connsiteY7" fmla="*/ 5620 h 10000"/>
              <a:gd name="connsiteX8" fmla="*/ 1098 w 10000"/>
              <a:gd name="connsiteY8" fmla="*/ 5848 h 10000"/>
              <a:gd name="connsiteX9" fmla="*/ 938 w 10000"/>
              <a:gd name="connsiteY9" fmla="*/ 6460 h 10000"/>
              <a:gd name="connsiteX10" fmla="*/ 938 w 10000"/>
              <a:gd name="connsiteY10" fmla="*/ 6953 h 10000"/>
              <a:gd name="connsiteX11" fmla="*/ 1098 w 10000"/>
              <a:gd name="connsiteY11" fmla="*/ 7319 h 10000"/>
              <a:gd name="connsiteX12" fmla="*/ 1098 w 10000"/>
              <a:gd name="connsiteY12" fmla="*/ 7687 h 10000"/>
              <a:gd name="connsiteX13" fmla="*/ 1258 w 10000"/>
              <a:gd name="connsiteY13" fmla="*/ 8055 h 10000"/>
              <a:gd name="connsiteX14" fmla="*/ 1418 w 10000"/>
              <a:gd name="connsiteY14" fmla="*/ 8422 h 10000"/>
              <a:gd name="connsiteX15" fmla="*/ 1578 w 10000"/>
              <a:gd name="connsiteY15" fmla="*/ 8652 h 10000"/>
              <a:gd name="connsiteX16" fmla="*/ 1897 w 10000"/>
              <a:gd name="connsiteY16" fmla="*/ 8775 h 10000"/>
              <a:gd name="connsiteX17" fmla="*/ 2215 w 10000"/>
              <a:gd name="connsiteY17" fmla="*/ 8898 h 10000"/>
              <a:gd name="connsiteX18" fmla="*/ 2695 w 10000"/>
              <a:gd name="connsiteY18" fmla="*/ 9019 h 10000"/>
              <a:gd name="connsiteX19" fmla="*/ 3333 w 10000"/>
              <a:gd name="connsiteY19" fmla="*/ 9142 h 10000"/>
              <a:gd name="connsiteX20" fmla="*/ 3972 w 10000"/>
              <a:gd name="connsiteY20" fmla="*/ 9142 h 10000"/>
              <a:gd name="connsiteX21" fmla="*/ 4591 w 10000"/>
              <a:gd name="connsiteY21" fmla="*/ 9142 h 10000"/>
              <a:gd name="connsiteX22" fmla="*/ 5229 w 10000"/>
              <a:gd name="connsiteY22" fmla="*/ 9142 h 10000"/>
              <a:gd name="connsiteX23" fmla="*/ 5709 w 10000"/>
              <a:gd name="connsiteY23" fmla="*/ 9142 h 10000"/>
              <a:gd name="connsiteX24" fmla="*/ 6187 w 10000"/>
              <a:gd name="connsiteY24" fmla="*/ 9019 h 10000"/>
              <a:gd name="connsiteX25" fmla="*/ 6987 w 10000"/>
              <a:gd name="connsiteY25" fmla="*/ 8898 h 10000"/>
              <a:gd name="connsiteX26" fmla="*/ 7625 w 10000"/>
              <a:gd name="connsiteY26" fmla="*/ 8775 h 10000"/>
              <a:gd name="connsiteX27" fmla="*/ 7785 w 10000"/>
              <a:gd name="connsiteY27" fmla="*/ 8652 h 10000"/>
              <a:gd name="connsiteX28" fmla="*/ 7945 w 10000"/>
              <a:gd name="connsiteY28" fmla="*/ 8545 h 10000"/>
              <a:gd name="connsiteX29" fmla="*/ 8103 w 10000"/>
              <a:gd name="connsiteY29" fmla="*/ 8422 h 10000"/>
              <a:gd name="connsiteX30" fmla="*/ 8264 w 10000"/>
              <a:gd name="connsiteY30" fmla="*/ 8300 h 10000"/>
              <a:gd name="connsiteX31" fmla="*/ 8403 w 10000"/>
              <a:gd name="connsiteY31" fmla="*/ 7809 h 10000"/>
              <a:gd name="connsiteX32" fmla="*/ 8563 w 10000"/>
              <a:gd name="connsiteY32" fmla="*/ 7319 h 10000"/>
              <a:gd name="connsiteX33" fmla="*/ 8722 w 10000"/>
              <a:gd name="connsiteY33" fmla="*/ 7074 h 10000"/>
              <a:gd name="connsiteX34" fmla="*/ 8722 w 10000"/>
              <a:gd name="connsiteY34" fmla="*/ 6831 h 10000"/>
              <a:gd name="connsiteX35" fmla="*/ 8722 w 10000"/>
              <a:gd name="connsiteY35" fmla="*/ 6583 h 10000"/>
              <a:gd name="connsiteX36" fmla="*/ 8722 w 10000"/>
              <a:gd name="connsiteY36" fmla="*/ 6460 h 10000"/>
              <a:gd name="connsiteX37" fmla="*/ 8881 w 10000"/>
              <a:gd name="connsiteY37" fmla="*/ 6340 h 10000"/>
              <a:gd name="connsiteX38" fmla="*/ 8881 w 10000"/>
              <a:gd name="connsiteY38" fmla="*/ 6217 h 10000"/>
              <a:gd name="connsiteX39" fmla="*/ 8881 w 10000"/>
              <a:gd name="connsiteY39" fmla="*/ 6217 h 10000"/>
              <a:gd name="connsiteX40" fmla="*/ 9042 w 10000"/>
              <a:gd name="connsiteY40" fmla="*/ 6217 h 10000"/>
              <a:gd name="connsiteX41" fmla="*/ 9201 w 10000"/>
              <a:gd name="connsiteY41" fmla="*/ 6217 h 10000"/>
              <a:gd name="connsiteX42" fmla="*/ 9201 w 10000"/>
              <a:gd name="connsiteY42" fmla="*/ 6340 h 10000"/>
              <a:gd name="connsiteX43" fmla="*/ 9361 w 10000"/>
              <a:gd name="connsiteY43" fmla="*/ 6460 h 10000"/>
              <a:gd name="connsiteX44" fmla="*/ 9361 w 10000"/>
              <a:gd name="connsiteY44" fmla="*/ 6709 h 10000"/>
              <a:gd name="connsiteX45" fmla="*/ 9361 w 10000"/>
              <a:gd name="connsiteY45" fmla="*/ 6831 h 10000"/>
              <a:gd name="connsiteX46" fmla="*/ 9361 w 10000"/>
              <a:gd name="connsiteY46" fmla="*/ 7074 h 10000"/>
              <a:gd name="connsiteX47" fmla="*/ 9521 w 10000"/>
              <a:gd name="connsiteY47" fmla="*/ 7564 h 10000"/>
              <a:gd name="connsiteX48" fmla="*/ 9521 w 10000"/>
              <a:gd name="connsiteY48" fmla="*/ 7932 h 10000"/>
              <a:gd name="connsiteX49" fmla="*/ 9680 w 10000"/>
              <a:gd name="connsiteY49" fmla="*/ 8300 h 10000"/>
              <a:gd name="connsiteX50" fmla="*/ 9840 w 10000"/>
              <a:gd name="connsiteY50" fmla="*/ 8545 h 10000"/>
              <a:gd name="connsiteX51" fmla="*/ 10000 w 10000"/>
              <a:gd name="connsiteY51" fmla="*/ 8775 h 10000"/>
              <a:gd name="connsiteX52" fmla="*/ 10000 w 10000"/>
              <a:gd name="connsiteY52" fmla="*/ 9019 h 10000"/>
              <a:gd name="connsiteX53" fmla="*/ 9840 w 10000"/>
              <a:gd name="connsiteY53" fmla="*/ 9265 h 10000"/>
              <a:gd name="connsiteX54" fmla="*/ 9521 w 10000"/>
              <a:gd name="connsiteY54" fmla="*/ 9387 h 10000"/>
              <a:gd name="connsiteX55" fmla="*/ 9201 w 10000"/>
              <a:gd name="connsiteY55" fmla="*/ 9509 h 10000"/>
              <a:gd name="connsiteX56" fmla="*/ 8722 w 10000"/>
              <a:gd name="connsiteY56" fmla="*/ 9634 h 10000"/>
              <a:gd name="connsiteX57" fmla="*/ 8264 w 10000"/>
              <a:gd name="connsiteY57" fmla="*/ 9756 h 10000"/>
              <a:gd name="connsiteX58" fmla="*/ 7785 w 10000"/>
              <a:gd name="connsiteY58" fmla="*/ 9878 h 10000"/>
              <a:gd name="connsiteX59" fmla="*/ 7145 w 10000"/>
              <a:gd name="connsiteY59" fmla="*/ 9878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8 h 10000"/>
              <a:gd name="connsiteX65" fmla="*/ 2375 w 10000"/>
              <a:gd name="connsiteY65" fmla="*/ 9878 h 10000"/>
              <a:gd name="connsiteX66" fmla="*/ 1897 w 10000"/>
              <a:gd name="connsiteY66" fmla="*/ 9756 h 10000"/>
              <a:gd name="connsiteX67" fmla="*/ 1418 w 10000"/>
              <a:gd name="connsiteY67" fmla="*/ 9509 h 10000"/>
              <a:gd name="connsiteX68" fmla="*/ 938 w 10000"/>
              <a:gd name="connsiteY68" fmla="*/ 9387 h 10000"/>
              <a:gd name="connsiteX69" fmla="*/ 639 w 10000"/>
              <a:gd name="connsiteY69" fmla="*/ 9142 h 10000"/>
              <a:gd name="connsiteX70" fmla="*/ 479 w 10000"/>
              <a:gd name="connsiteY70" fmla="*/ 8775 h 10000"/>
              <a:gd name="connsiteX71" fmla="*/ 319 w 10000"/>
              <a:gd name="connsiteY71" fmla="*/ 8422 h 10000"/>
              <a:gd name="connsiteX72" fmla="*/ 161 w 10000"/>
              <a:gd name="connsiteY72" fmla="*/ 7932 h 10000"/>
              <a:gd name="connsiteX73" fmla="*/ 161 w 10000"/>
              <a:gd name="connsiteY73" fmla="*/ 7443 h 10000"/>
              <a:gd name="connsiteX74" fmla="*/ 161 w 10000"/>
              <a:gd name="connsiteY74" fmla="*/ 6831 h 10000"/>
              <a:gd name="connsiteX75" fmla="*/ 161 w 10000"/>
              <a:gd name="connsiteY75" fmla="*/ 6095 h 10000"/>
              <a:gd name="connsiteX76" fmla="*/ 161 w 10000"/>
              <a:gd name="connsiteY76" fmla="*/ 5252 h 10000"/>
              <a:gd name="connsiteX77" fmla="*/ 161 w 10000"/>
              <a:gd name="connsiteY77" fmla="*/ 4765 h 10000"/>
              <a:gd name="connsiteX78" fmla="*/ 161 w 10000"/>
              <a:gd name="connsiteY78" fmla="*/ 4271 h 10000"/>
              <a:gd name="connsiteX79" fmla="*/ 161 w 10000"/>
              <a:gd name="connsiteY79" fmla="*/ 3783 h 10000"/>
              <a:gd name="connsiteX80" fmla="*/ 161 w 10000"/>
              <a:gd name="connsiteY80" fmla="*/ 3292 h 10000"/>
              <a:gd name="connsiteX81" fmla="*/ 161 w 10000"/>
              <a:gd name="connsiteY81" fmla="*/ 2693 h 10000"/>
              <a:gd name="connsiteX82" fmla="*/ 161 w 10000"/>
              <a:gd name="connsiteY82" fmla="*/ 2204 h 10000"/>
              <a:gd name="connsiteX83" fmla="*/ 161 w 10000"/>
              <a:gd name="connsiteY83" fmla="*/ 1837 h 10000"/>
              <a:gd name="connsiteX84" fmla="*/ 161 w 10000"/>
              <a:gd name="connsiteY84" fmla="*/ 1346 h 10000"/>
              <a:gd name="connsiteX85" fmla="*/ 161 w 10000"/>
              <a:gd name="connsiteY85" fmla="*/ 981 h 10000"/>
              <a:gd name="connsiteX86" fmla="*/ 0 w 10000"/>
              <a:gd name="connsiteY86" fmla="*/ 611 h 10000"/>
              <a:gd name="connsiteX87" fmla="*/ 1258 w 10000"/>
              <a:gd name="connsiteY87" fmla="*/ 0 h 10000"/>
              <a:gd name="connsiteX88" fmla="*/ 1258 w 10000"/>
              <a:gd name="connsiteY88" fmla="*/ 244 h 10000"/>
              <a:gd name="connsiteX89" fmla="*/ 1258 w 10000"/>
              <a:gd name="connsiteY89" fmla="*/ 611 h 10000"/>
              <a:gd name="connsiteX90" fmla="*/ 1258 w 10000"/>
              <a:gd name="connsiteY90" fmla="*/ 1102 h 10000"/>
              <a:gd name="connsiteX91" fmla="*/ 1098 w 10000"/>
              <a:gd name="connsiteY91" fmla="*/ 1714 h 10000"/>
              <a:gd name="connsiteX92" fmla="*/ 1098 w 10000"/>
              <a:gd name="connsiteY92" fmla="*/ 2327 h 10000"/>
              <a:gd name="connsiteX93" fmla="*/ 1098 w 10000"/>
              <a:gd name="connsiteY93" fmla="*/ 2327 h 10000"/>
              <a:gd name="connsiteX0" fmla="*/ 1098 w 10000"/>
              <a:gd name="connsiteY0" fmla="*/ 2083 h 9756"/>
              <a:gd name="connsiteX1" fmla="*/ 1098 w 10000"/>
              <a:gd name="connsiteY1" fmla="*/ 2680 h 9756"/>
              <a:gd name="connsiteX2" fmla="*/ 1098 w 10000"/>
              <a:gd name="connsiteY2" fmla="*/ 3169 h 9756"/>
              <a:gd name="connsiteX3" fmla="*/ 1098 w 10000"/>
              <a:gd name="connsiteY3" fmla="*/ 3659 h 9756"/>
              <a:gd name="connsiteX4" fmla="*/ 1098 w 10000"/>
              <a:gd name="connsiteY4" fmla="*/ 4151 h 9756"/>
              <a:gd name="connsiteX5" fmla="*/ 1098 w 10000"/>
              <a:gd name="connsiteY5" fmla="*/ 4641 h 9756"/>
              <a:gd name="connsiteX6" fmla="*/ 1098 w 10000"/>
              <a:gd name="connsiteY6" fmla="*/ 5008 h 9756"/>
              <a:gd name="connsiteX7" fmla="*/ 1098 w 10000"/>
              <a:gd name="connsiteY7" fmla="*/ 5376 h 9756"/>
              <a:gd name="connsiteX8" fmla="*/ 1098 w 10000"/>
              <a:gd name="connsiteY8" fmla="*/ 5604 h 9756"/>
              <a:gd name="connsiteX9" fmla="*/ 938 w 10000"/>
              <a:gd name="connsiteY9" fmla="*/ 6216 h 9756"/>
              <a:gd name="connsiteX10" fmla="*/ 938 w 10000"/>
              <a:gd name="connsiteY10" fmla="*/ 6709 h 9756"/>
              <a:gd name="connsiteX11" fmla="*/ 1098 w 10000"/>
              <a:gd name="connsiteY11" fmla="*/ 7075 h 9756"/>
              <a:gd name="connsiteX12" fmla="*/ 1098 w 10000"/>
              <a:gd name="connsiteY12" fmla="*/ 7443 h 9756"/>
              <a:gd name="connsiteX13" fmla="*/ 1258 w 10000"/>
              <a:gd name="connsiteY13" fmla="*/ 7811 h 9756"/>
              <a:gd name="connsiteX14" fmla="*/ 1418 w 10000"/>
              <a:gd name="connsiteY14" fmla="*/ 8178 h 9756"/>
              <a:gd name="connsiteX15" fmla="*/ 1578 w 10000"/>
              <a:gd name="connsiteY15" fmla="*/ 8408 h 9756"/>
              <a:gd name="connsiteX16" fmla="*/ 1897 w 10000"/>
              <a:gd name="connsiteY16" fmla="*/ 8531 h 9756"/>
              <a:gd name="connsiteX17" fmla="*/ 2215 w 10000"/>
              <a:gd name="connsiteY17" fmla="*/ 8654 h 9756"/>
              <a:gd name="connsiteX18" fmla="*/ 2695 w 10000"/>
              <a:gd name="connsiteY18" fmla="*/ 8775 h 9756"/>
              <a:gd name="connsiteX19" fmla="*/ 3333 w 10000"/>
              <a:gd name="connsiteY19" fmla="*/ 8898 h 9756"/>
              <a:gd name="connsiteX20" fmla="*/ 3972 w 10000"/>
              <a:gd name="connsiteY20" fmla="*/ 8898 h 9756"/>
              <a:gd name="connsiteX21" fmla="*/ 4591 w 10000"/>
              <a:gd name="connsiteY21" fmla="*/ 8898 h 9756"/>
              <a:gd name="connsiteX22" fmla="*/ 5229 w 10000"/>
              <a:gd name="connsiteY22" fmla="*/ 8898 h 9756"/>
              <a:gd name="connsiteX23" fmla="*/ 5709 w 10000"/>
              <a:gd name="connsiteY23" fmla="*/ 8898 h 9756"/>
              <a:gd name="connsiteX24" fmla="*/ 6187 w 10000"/>
              <a:gd name="connsiteY24" fmla="*/ 8775 h 9756"/>
              <a:gd name="connsiteX25" fmla="*/ 6987 w 10000"/>
              <a:gd name="connsiteY25" fmla="*/ 8654 h 9756"/>
              <a:gd name="connsiteX26" fmla="*/ 7625 w 10000"/>
              <a:gd name="connsiteY26" fmla="*/ 8531 h 9756"/>
              <a:gd name="connsiteX27" fmla="*/ 7785 w 10000"/>
              <a:gd name="connsiteY27" fmla="*/ 8408 h 9756"/>
              <a:gd name="connsiteX28" fmla="*/ 7945 w 10000"/>
              <a:gd name="connsiteY28" fmla="*/ 8301 h 9756"/>
              <a:gd name="connsiteX29" fmla="*/ 8103 w 10000"/>
              <a:gd name="connsiteY29" fmla="*/ 8178 h 9756"/>
              <a:gd name="connsiteX30" fmla="*/ 8264 w 10000"/>
              <a:gd name="connsiteY30" fmla="*/ 8056 h 9756"/>
              <a:gd name="connsiteX31" fmla="*/ 8403 w 10000"/>
              <a:gd name="connsiteY31" fmla="*/ 7565 h 9756"/>
              <a:gd name="connsiteX32" fmla="*/ 8563 w 10000"/>
              <a:gd name="connsiteY32" fmla="*/ 7075 h 9756"/>
              <a:gd name="connsiteX33" fmla="*/ 8722 w 10000"/>
              <a:gd name="connsiteY33" fmla="*/ 6830 h 9756"/>
              <a:gd name="connsiteX34" fmla="*/ 8722 w 10000"/>
              <a:gd name="connsiteY34" fmla="*/ 6587 h 9756"/>
              <a:gd name="connsiteX35" fmla="*/ 8722 w 10000"/>
              <a:gd name="connsiteY35" fmla="*/ 6339 h 9756"/>
              <a:gd name="connsiteX36" fmla="*/ 8722 w 10000"/>
              <a:gd name="connsiteY36" fmla="*/ 6216 h 9756"/>
              <a:gd name="connsiteX37" fmla="*/ 8881 w 10000"/>
              <a:gd name="connsiteY37" fmla="*/ 6096 h 9756"/>
              <a:gd name="connsiteX38" fmla="*/ 8881 w 10000"/>
              <a:gd name="connsiteY38" fmla="*/ 5973 h 9756"/>
              <a:gd name="connsiteX39" fmla="*/ 8881 w 10000"/>
              <a:gd name="connsiteY39" fmla="*/ 5973 h 9756"/>
              <a:gd name="connsiteX40" fmla="*/ 9042 w 10000"/>
              <a:gd name="connsiteY40" fmla="*/ 5973 h 9756"/>
              <a:gd name="connsiteX41" fmla="*/ 9201 w 10000"/>
              <a:gd name="connsiteY41" fmla="*/ 5973 h 9756"/>
              <a:gd name="connsiteX42" fmla="*/ 9201 w 10000"/>
              <a:gd name="connsiteY42" fmla="*/ 6096 h 9756"/>
              <a:gd name="connsiteX43" fmla="*/ 9361 w 10000"/>
              <a:gd name="connsiteY43" fmla="*/ 6216 h 9756"/>
              <a:gd name="connsiteX44" fmla="*/ 9361 w 10000"/>
              <a:gd name="connsiteY44" fmla="*/ 6465 h 9756"/>
              <a:gd name="connsiteX45" fmla="*/ 9361 w 10000"/>
              <a:gd name="connsiteY45" fmla="*/ 6587 h 9756"/>
              <a:gd name="connsiteX46" fmla="*/ 9361 w 10000"/>
              <a:gd name="connsiteY46" fmla="*/ 6830 h 9756"/>
              <a:gd name="connsiteX47" fmla="*/ 9521 w 10000"/>
              <a:gd name="connsiteY47" fmla="*/ 7320 h 9756"/>
              <a:gd name="connsiteX48" fmla="*/ 9521 w 10000"/>
              <a:gd name="connsiteY48" fmla="*/ 7688 h 9756"/>
              <a:gd name="connsiteX49" fmla="*/ 9680 w 10000"/>
              <a:gd name="connsiteY49" fmla="*/ 8056 h 9756"/>
              <a:gd name="connsiteX50" fmla="*/ 9840 w 10000"/>
              <a:gd name="connsiteY50" fmla="*/ 8301 h 9756"/>
              <a:gd name="connsiteX51" fmla="*/ 10000 w 10000"/>
              <a:gd name="connsiteY51" fmla="*/ 8531 h 9756"/>
              <a:gd name="connsiteX52" fmla="*/ 10000 w 10000"/>
              <a:gd name="connsiteY52" fmla="*/ 8775 h 9756"/>
              <a:gd name="connsiteX53" fmla="*/ 9840 w 10000"/>
              <a:gd name="connsiteY53" fmla="*/ 9021 h 9756"/>
              <a:gd name="connsiteX54" fmla="*/ 9521 w 10000"/>
              <a:gd name="connsiteY54" fmla="*/ 9143 h 9756"/>
              <a:gd name="connsiteX55" fmla="*/ 9201 w 10000"/>
              <a:gd name="connsiteY55" fmla="*/ 9265 h 9756"/>
              <a:gd name="connsiteX56" fmla="*/ 8722 w 10000"/>
              <a:gd name="connsiteY56" fmla="*/ 9390 h 9756"/>
              <a:gd name="connsiteX57" fmla="*/ 8264 w 10000"/>
              <a:gd name="connsiteY57" fmla="*/ 9512 h 9756"/>
              <a:gd name="connsiteX58" fmla="*/ 7785 w 10000"/>
              <a:gd name="connsiteY58" fmla="*/ 9634 h 9756"/>
              <a:gd name="connsiteX59" fmla="*/ 7145 w 10000"/>
              <a:gd name="connsiteY59" fmla="*/ 9634 h 9756"/>
              <a:gd name="connsiteX60" fmla="*/ 6347 w 10000"/>
              <a:gd name="connsiteY60" fmla="*/ 9756 h 9756"/>
              <a:gd name="connsiteX61" fmla="*/ 5548 w 10000"/>
              <a:gd name="connsiteY61" fmla="*/ 9756 h 9756"/>
              <a:gd name="connsiteX62" fmla="*/ 4591 w 10000"/>
              <a:gd name="connsiteY62" fmla="*/ 9756 h 9756"/>
              <a:gd name="connsiteX63" fmla="*/ 3812 w 10000"/>
              <a:gd name="connsiteY63" fmla="*/ 9756 h 9756"/>
              <a:gd name="connsiteX64" fmla="*/ 3013 w 10000"/>
              <a:gd name="connsiteY64" fmla="*/ 9634 h 9756"/>
              <a:gd name="connsiteX65" fmla="*/ 2375 w 10000"/>
              <a:gd name="connsiteY65" fmla="*/ 9634 h 9756"/>
              <a:gd name="connsiteX66" fmla="*/ 1897 w 10000"/>
              <a:gd name="connsiteY66" fmla="*/ 9512 h 9756"/>
              <a:gd name="connsiteX67" fmla="*/ 1418 w 10000"/>
              <a:gd name="connsiteY67" fmla="*/ 9265 h 9756"/>
              <a:gd name="connsiteX68" fmla="*/ 938 w 10000"/>
              <a:gd name="connsiteY68" fmla="*/ 9143 h 9756"/>
              <a:gd name="connsiteX69" fmla="*/ 639 w 10000"/>
              <a:gd name="connsiteY69" fmla="*/ 8898 h 9756"/>
              <a:gd name="connsiteX70" fmla="*/ 479 w 10000"/>
              <a:gd name="connsiteY70" fmla="*/ 8531 h 9756"/>
              <a:gd name="connsiteX71" fmla="*/ 319 w 10000"/>
              <a:gd name="connsiteY71" fmla="*/ 8178 h 9756"/>
              <a:gd name="connsiteX72" fmla="*/ 161 w 10000"/>
              <a:gd name="connsiteY72" fmla="*/ 7688 h 9756"/>
              <a:gd name="connsiteX73" fmla="*/ 161 w 10000"/>
              <a:gd name="connsiteY73" fmla="*/ 7199 h 9756"/>
              <a:gd name="connsiteX74" fmla="*/ 161 w 10000"/>
              <a:gd name="connsiteY74" fmla="*/ 6587 h 9756"/>
              <a:gd name="connsiteX75" fmla="*/ 161 w 10000"/>
              <a:gd name="connsiteY75" fmla="*/ 5851 h 9756"/>
              <a:gd name="connsiteX76" fmla="*/ 161 w 10000"/>
              <a:gd name="connsiteY76" fmla="*/ 5008 h 9756"/>
              <a:gd name="connsiteX77" fmla="*/ 161 w 10000"/>
              <a:gd name="connsiteY77" fmla="*/ 4521 h 9756"/>
              <a:gd name="connsiteX78" fmla="*/ 161 w 10000"/>
              <a:gd name="connsiteY78" fmla="*/ 4027 h 9756"/>
              <a:gd name="connsiteX79" fmla="*/ 161 w 10000"/>
              <a:gd name="connsiteY79" fmla="*/ 3539 h 9756"/>
              <a:gd name="connsiteX80" fmla="*/ 161 w 10000"/>
              <a:gd name="connsiteY80" fmla="*/ 3048 h 9756"/>
              <a:gd name="connsiteX81" fmla="*/ 161 w 10000"/>
              <a:gd name="connsiteY81" fmla="*/ 2449 h 9756"/>
              <a:gd name="connsiteX82" fmla="*/ 161 w 10000"/>
              <a:gd name="connsiteY82" fmla="*/ 1960 h 9756"/>
              <a:gd name="connsiteX83" fmla="*/ 161 w 10000"/>
              <a:gd name="connsiteY83" fmla="*/ 1593 h 9756"/>
              <a:gd name="connsiteX84" fmla="*/ 161 w 10000"/>
              <a:gd name="connsiteY84" fmla="*/ 1102 h 9756"/>
              <a:gd name="connsiteX85" fmla="*/ 161 w 10000"/>
              <a:gd name="connsiteY85" fmla="*/ 737 h 9756"/>
              <a:gd name="connsiteX86" fmla="*/ 0 w 10000"/>
              <a:gd name="connsiteY86" fmla="*/ 367 h 9756"/>
              <a:gd name="connsiteX87" fmla="*/ 1258 w 10000"/>
              <a:gd name="connsiteY87" fmla="*/ 0 h 9756"/>
              <a:gd name="connsiteX88" fmla="*/ 1258 w 10000"/>
              <a:gd name="connsiteY88" fmla="*/ 367 h 9756"/>
              <a:gd name="connsiteX89" fmla="*/ 1258 w 10000"/>
              <a:gd name="connsiteY89" fmla="*/ 858 h 9756"/>
              <a:gd name="connsiteX90" fmla="*/ 1098 w 10000"/>
              <a:gd name="connsiteY90" fmla="*/ 1470 h 9756"/>
              <a:gd name="connsiteX91" fmla="*/ 1098 w 10000"/>
              <a:gd name="connsiteY91" fmla="*/ 2083 h 9756"/>
              <a:gd name="connsiteX92" fmla="*/ 1098 w 10000"/>
              <a:gd name="connsiteY92" fmla="*/ 2083 h 9756"/>
              <a:gd name="connsiteX0" fmla="*/ 1098 w 10000"/>
              <a:gd name="connsiteY0" fmla="*/ 1759 h 9624"/>
              <a:gd name="connsiteX1" fmla="*/ 1098 w 10000"/>
              <a:gd name="connsiteY1" fmla="*/ 2371 h 9624"/>
              <a:gd name="connsiteX2" fmla="*/ 1098 w 10000"/>
              <a:gd name="connsiteY2" fmla="*/ 2872 h 9624"/>
              <a:gd name="connsiteX3" fmla="*/ 1098 w 10000"/>
              <a:gd name="connsiteY3" fmla="*/ 3375 h 9624"/>
              <a:gd name="connsiteX4" fmla="*/ 1098 w 10000"/>
              <a:gd name="connsiteY4" fmla="*/ 3879 h 9624"/>
              <a:gd name="connsiteX5" fmla="*/ 1098 w 10000"/>
              <a:gd name="connsiteY5" fmla="*/ 4381 h 9624"/>
              <a:gd name="connsiteX6" fmla="*/ 1098 w 10000"/>
              <a:gd name="connsiteY6" fmla="*/ 4757 h 9624"/>
              <a:gd name="connsiteX7" fmla="*/ 1098 w 10000"/>
              <a:gd name="connsiteY7" fmla="*/ 5134 h 9624"/>
              <a:gd name="connsiteX8" fmla="*/ 1098 w 10000"/>
              <a:gd name="connsiteY8" fmla="*/ 5368 h 9624"/>
              <a:gd name="connsiteX9" fmla="*/ 938 w 10000"/>
              <a:gd name="connsiteY9" fmla="*/ 5995 h 9624"/>
              <a:gd name="connsiteX10" fmla="*/ 938 w 10000"/>
              <a:gd name="connsiteY10" fmla="*/ 6501 h 9624"/>
              <a:gd name="connsiteX11" fmla="*/ 1098 w 10000"/>
              <a:gd name="connsiteY11" fmla="*/ 6876 h 9624"/>
              <a:gd name="connsiteX12" fmla="*/ 1098 w 10000"/>
              <a:gd name="connsiteY12" fmla="*/ 7253 h 9624"/>
              <a:gd name="connsiteX13" fmla="*/ 1258 w 10000"/>
              <a:gd name="connsiteY13" fmla="*/ 7630 h 9624"/>
              <a:gd name="connsiteX14" fmla="*/ 1418 w 10000"/>
              <a:gd name="connsiteY14" fmla="*/ 8007 h 9624"/>
              <a:gd name="connsiteX15" fmla="*/ 1578 w 10000"/>
              <a:gd name="connsiteY15" fmla="*/ 8242 h 9624"/>
              <a:gd name="connsiteX16" fmla="*/ 1897 w 10000"/>
              <a:gd name="connsiteY16" fmla="*/ 8368 h 9624"/>
              <a:gd name="connsiteX17" fmla="*/ 2215 w 10000"/>
              <a:gd name="connsiteY17" fmla="*/ 8494 h 9624"/>
              <a:gd name="connsiteX18" fmla="*/ 2695 w 10000"/>
              <a:gd name="connsiteY18" fmla="*/ 8618 h 9624"/>
              <a:gd name="connsiteX19" fmla="*/ 3333 w 10000"/>
              <a:gd name="connsiteY19" fmla="*/ 8745 h 9624"/>
              <a:gd name="connsiteX20" fmla="*/ 3972 w 10000"/>
              <a:gd name="connsiteY20" fmla="*/ 8745 h 9624"/>
              <a:gd name="connsiteX21" fmla="*/ 4591 w 10000"/>
              <a:gd name="connsiteY21" fmla="*/ 8745 h 9624"/>
              <a:gd name="connsiteX22" fmla="*/ 5229 w 10000"/>
              <a:gd name="connsiteY22" fmla="*/ 8745 h 9624"/>
              <a:gd name="connsiteX23" fmla="*/ 5709 w 10000"/>
              <a:gd name="connsiteY23" fmla="*/ 8745 h 9624"/>
              <a:gd name="connsiteX24" fmla="*/ 6187 w 10000"/>
              <a:gd name="connsiteY24" fmla="*/ 8618 h 9624"/>
              <a:gd name="connsiteX25" fmla="*/ 6987 w 10000"/>
              <a:gd name="connsiteY25" fmla="*/ 8494 h 9624"/>
              <a:gd name="connsiteX26" fmla="*/ 7625 w 10000"/>
              <a:gd name="connsiteY26" fmla="*/ 8368 h 9624"/>
              <a:gd name="connsiteX27" fmla="*/ 7785 w 10000"/>
              <a:gd name="connsiteY27" fmla="*/ 8242 h 9624"/>
              <a:gd name="connsiteX28" fmla="*/ 7945 w 10000"/>
              <a:gd name="connsiteY28" fmla="*/ 8133 h 9624"/>
              <a:gd name="connsiteX29" fmla="*/ 8103 w 10000"/>
              <a:gd name="connsiteY29" fmla="*/ 8007 h 9624"/>
              <a:gd name="connsiteX30" fmla="*/ 8264 w 10000"/>
              <a:gd name="connsiteY30" fmla="*/ 7881 h 9624"/>
              <a:gd name="connsiteX31" fmla="*/ 8403 w 10000"/>
              <a:gd name="connsiteY31" fmla="*/ 7378 h 9624"/>
              <a:gd name="connsiteX32" fmla="*/ 8563 w 10000"/>
              <a:gd name="connsiteY32" fmla="*/ 6876 h 9624"/>
              <a:gd name="connsiteX33" fmla="*/ 8722 w 10000"/>
              <a:gd name="connsiteY33" fmla="*/ 6625 h 9624"/>
              <a:gd name="connsiteX34" fmla="*/ 8722 w 10000"/>
              <a:gd name="connsiteY34" fmla="*/ 6376 h 9624"/>
              <a:gd name="connsiteX35" fmla="*/ 8722 w 10000"/>
              <a:gd name="connsiteY35" fmla="*/ 6122 h 9624"/>
              <a:gd name="connsiteX36" fmla="*/ 8722 w 10000"/>
              <a:gd name="connsiteY36" fmla="*/ 5995 h 9624"/>
              <a:gd name="connsiteX37" fmla="*/ 8881 w 10000"/>
              <a:gd name="connsiteY37" fmla="*/ 5872 h 9624"/>
              <a:gd name="connsiteX38" fmla="*/ 8881 w 10000"/>
              <a:gd name="connsiteY38" fmla="*/ 5746 h 9624"/>
              <a:gd name="connsiteX39" fmla="*/ 8881 w 10000"/>
              <a:gd name="connsiteY39" fmla="*/ 5746 h 9624"/>
              <a:gd name="connsiteX40" fmla="*/ 9042 w 10000"/>
              <a:gd name="connsiteY40" fmla="*/ 5746 h 9624"/>
              <a:gd name="connsiteX41" fmla="*/ 9201 w 10000"/>
              <a:gd name="connsiteY41" fmla="*/ 5746 h 9624"/>
              <a:gd name="connsiteX42" fmla="*/ 9201 w 10000"/>
              <a:gd name="connsiteY42" fmla="*/ 5872 h 9624"/>
              <a:gd name="connsiteX43" fmla="*/ 9361 w 10000"/>
              <a:gd name="connsiteY43" fmla="*/ 5995 h 9624"/>
              <a:gd name="connsiteX44" fmla="*/ 9361 w 10000"/>
              <a:gd name="connsiteY44" fmla="*/ 6251 h 9624"/>
              <a:gd name="connsiteX45" fmla="*/ 9361 w 10000"/>
              <a:gd name="connsiteY45" fmla="*/ 6376 h 9624"/>
              <a:gd name="connsiteX46" fmla="*/ 9361 w 10000"/>
              <a:gd name="connsiteY46" fmla="*/ 6625 h 9624"/>
              <a:gd name="connsiteX47" fmla="*/ 9521 w 10000"/>
              <a:gd name="connsiteY47" fmla="*/ 7127 h 9624"/>
              <a:gd name="connsiteX48" fmla="*/ 9521 w 10000"/>
              <a:gd name="connsiteY48" fmla="*/ 7504 h 9624"/>
              <a:gd name="connsiteX49" fmla="*/ 9680 w 10000"/>
              <a:gd name="connsiteY49" fmla="*/ 7881 h 9624"/>
              <a:gd name="connsiteX50" fmla="*/ 9840 w 10000"/>
              <a:gd name="connsiteY50" fmla="*/ 8133 h 9624"/>
              <a:gd name="connsiteX51" fmla="*/ 10000 w 10000"/>
              <a:gd name="connsiteY51" fmla="*/ 8368 h 9624"/>
              <a:gd name="connsiteX52" fmla="*/ 10000 w 10000"/>
              <a:gd name="connsiteY52" fmla="*/ 8618 h 9624"/>
              <a:gd name="connsiteX53" fmla="*/ 9840 w 10000"/>
              <a:gd name="connsiteY53" fmla="*/ 8871 h 9624"/>
              <a:gd name="connsiteX54" fmla="*/ 9521 w 10000"/>
              <a:gd name="connsiteY54" fmla="*/ 8996 h 9624"/>
              <a:gd name="connsiteX55" fmla="*/ 9201 w 10000"/>
              <a:gd name="connsiteY55" fmla="*/ 9121 h 9624"/>
              <a:gd name="connsiteX56" fmla="*/ 8722 w 10000"/>
              <a:gd name="connsiteY56" fmla="*/ 9249 h 9624"/>
              <a:gd name="connsiteX57" fmla="*/ 8264 w 10000"/>
              <a:gd name="connsiteY57" fmla="*/ 9374 h 9624"/>
              <a:gd name="connsiteX58" fmla="*/ 7785 w 10000"/>
              <a:gd name="connsiteY58" fmla="*/ 9499 h 9624"/>
              <a:gd name="connsiteX59" fmla="*/ 7145 w 10000"/>
              <a:gd name="connsiteY59" fmla="*/ 9499 h 9624"/>
              <a:gd name="connsiteX60" fmla="*/ 6347 w 10000"/>
              <a:gd name="connsiteY60" fmla="*/ 9624 h 9624"/>
              <a:gd name="connsiteX61" fmla="*/ 5548 w 10000"/>
              <a:gd name="connsiteY61" fmla="*/ 9624 h 9624"/>
              <a:gd name="connsiteX62" fmla="*/ 4591 w 10000"/>
              <a:gd name="connsiteY62" fmla="*/ 9624 h 9624"/>
              <a:gd name="connsiteX63" fmla="*/ 3812 w 10000"/>
              <a:gd name="connsiteY63" fmla="*/ 9624 h 9624"/>
              <a:gd name="connsiteX64" fmla="*/ 3013 w 10000"/>
              <a:gd name="connsiteY64" fmla="*/ 9499 h 9624"/>
              <a:gd name="connsiteX65" fmla="*/ 2375 w 10000"/>
              <a:gd name="connsiteY65" fmla="*/ 9499 h 9624"/>
              <a:gd name="connsiteX66" fmla="*/ 1897 w 10000"/>
              <a:gd name="connsiteY66" fmla="*/ 9374 h 9624"/>
              <a:gd name="connsiteX67" fmla="*/ 1418 w 10000"/>
              <a:gd name="connsiteY67" fmla="*/ 9121 h 9624"/>
              <a:gd name="connsiteX68" fmla="*/ 938 w 10000"/>
              <a:gd name="connsiteY68" fmla="*/ 8996 h 9624"/>
              <a:gd name="connsiteX69" fmla="*/ 639 w 10000"/>
              <a:gd name="connsiteY69" fmla="*/ 8745 h 9624"/>
              <a:gd name="connsiteX70" fmla="*/ 479 w 10000"/>
              <a:gd name="connsiteY70" fmla="*/ 8368 h 9624"/>
              <a:gd name="connsiteX71" fmla="*/ 319 w 10000"/>
              <a:gd name="connsiteY71" fmla="*/ 8007 h 9624"/>
              <a:gd name="connsiteX72" fmla="*/ 161 w 10000"/>
              <a:gd name="connsiteY72" fmla="*/ 7504 h 9624"/>
              <a:gd name="connsiteX73" fmla="*/ 161 w 10000"/>
              <a:gd name="connsiteY73" fmla="*/ 7003 h 9624"/>
              <a:gd name="connsiteX74" fmla="*/ 161 w 10000"/>
              <a:gd name="connsiteY74" fmla="*/ 6376 h 9624"/>
              <a:gd name="connsiteX75" fmla="*/ 161 w 10000"/>
              <a:gd name="connsiteY75" fmla="*/ 5621 h 9624"/>
              <a:gd name="connsiteX76" fmla="*/ 161 w 10000"/>
              <a:gd name="connsiteY76" fmla="*/ 4757 h 9624"/>
              <a:gd name="connsiteX77" fmla="*/ 161 w 10000"/>
              <a:gd name="connsiteY77" fmla="*/ 4258 h 9624"/>
              <a:gd name="connsiteX78" fmla="*/ 161 w 10000"/>
              <a:gd name="connsiteY78" fmla="*/ 3752 h 9624"/>
              <a:gd name="connsiteX79" fmla="*/ 161 w 10000"/>
              <a:gd name="connsiteY79" fmla="*/ 3252 h 9624"/>
              <a:gd name="connsiteX80" fmla="*/ 161 w 10000"/>
              <a:gd name="connsiteY80" fmla="*/ 2748 h 9624"/>
              <a:gd name="connsiteX81" fmla="*/ 161 w 10000"/>
              <a:gd name="connsiteY81" fmla="*/ 2134 h 9624"/>
              <a:gd name="connsiteX82" fmla="*/ 161 w 10000"/>
              <a:gd name="connsiteY82" fmla="*/ 1633 h 9624"/>
              <a:gd name="connsiteX83" fmla="*/ 161 w 10000"/>
              <a:gd name="connsiteY83" fmla="*/ 1257 h 9624"/>
              <a:gd name="connsiteX84" fmla="*/ 161 w 10000"/>
              <a:gd name="connsiteY84" fmla="*/ 754 h 9624"/>
              <a:gd name="connsiteX85" fmla="*/ 161 w 10000"/>
              <a:gd name="connsiteY85" fmla="*/ 379 h 9624"/>
              <a:gd name="connsiteX86" fmla="*/ 0 w 10000"/>
              <a:gd name="connsiteY86" fmla="*/ 0 h 9624"/>
              <a:gd name="connsiteX87" fmla="*/ 1258 w 10000"/>
              <a:gd name="connsiteY87" fmla="*/ 0 h 9624"/>
              <a:gd name="connsiteX88" fmla="*/ 1258 w 10000"/>
              <a:gd name="connsiteY88" fmla="*/ 503 h 9624"/>
              <a:gd name="connsiteX89" fmla="*/ 1098 w 10000"/>
              <a:gd name="connsiteY89" fmla="*/ 1131 h 9624"/>
              <a:gd name="connsiteX90" fmla="*/ 1098 w 10000"/>
              <a:gd name="connsiteY90" fmla="*/ 1759 h 9624"/>
              <a:gd name="connsiteX91" fmla="*/ 1098 w 10000"/>
              <a:gd name="connsiteY91" fmla="*/ 1759 h 9624"/>
              <a:gd name="connsiteX0" fmla="*/ 1098 w 10000"/>
              <a:gd name="connsiteY0" fmla="*/ 1828 h 10000"/>
              <a:gd name="connsiteX1" fmla="*/ 1098 w 10000"/>
              <a:gd name="connsiteY1" fmla="*/ 2464 h 10000"/>
              <a:gd name="connsiteX2" fmla="*/ 1098 w 10000"/>
              <a:gd name="connsiteY2" fmla="*/ 2984 h 10000"/>
              <a:gd name="connsiteX3" fmla="*/ 1098 w 10000"/>
              <a:gd name="connsiteY3" fmla="*/ 3507 h 10000"/>
              <a:gd name="connsiteX4" fmla="*/ 1098 w 10000"/>
              <a:gd name="connsiteY4" fmla="*/ 4031 h 10000"/>
              <a:gd name="connsiteX5" fmla="*/ 1098 w 10000"/>
              <a:gd name="connsiteY5" fmla="*/ 4552 h 10000"/>
              <a:gd name="connsiteX6" fmla="*/ 1098 w 10000"/>
              <a:gd name="connsiteY6" fmla="*/ 4943 h 10000"/>
              <a:gd name="connsiteX7" fmla="*/ 1098 w 10000"/>
              <a:gd name="connsiteY7" fmla="*/ 5335 h 10000"/>
              <a:gd name="connsiteX8" fmla="*/ 1098 w 10000"/>
              <a:gd name="connsiteY8" fmla="*/ 5578 h 10000"/>
              <a:gd name="connsiteX9" fmla="*/ 938 w 10000"/>
              <a:gd name="connsiteY9" fmla="*/ 6229 h 10000"/>
              <a:gd name="connsiteX10" fmla="*/ 938 w 10000"/>
              <a:gd name="connsiteY10" fmla="*/ 6755 h 10000"/>
              <a:gd name="connsiteX11" fmla="*/ 1098 w 10000"/>
              <a:gd name="connsiteY11" fmla="*/ 7145 h 10000"/>
              <a:gd name="connsiteX12" fmla="*/ 1098 w 10000"/>
              <a:gd name="connsiteY12" fmla="*/ 7536 h 10000"/>
              <a:gd name="connsiteX13" fmla="*/ 1258 w 10000"/>
              <a:gd name="connsiteY13" fmla="*/ 7928 h 10000"/>
              <a:gd name="connsiteX14" fmla="*/ 1418 w 10000"/>
              <a:gd name="connsiteY14" fmla="*/ 8320 h 10000"/>
              <a:gd name="connsiteX15" fmla="*/ 1578 w 10000"/>
              <a:gd name="connsiteY15" fmla="*/ 8564 h 10000"/>
              <a:gd name="connsiteX16" fmla="*/ 1897 w 10000"/>
              <a:gd name="connsiteY16" fmla="*/ 8695 h 10000"/>
              <a:gd name="connsiteX17" fmla="*/ 2215 w 10000"/>
              <a:gd name="connsiteY17" fmla="*/ 8826 h 10000"/>
              <a:gd name="connsiteX18" fmla="*/ 2695 w 10000"/>
              <a:gd name="connsiteY18" fmla="*/ 8955 h 10000"/>
              <a:gd name="connsiteX19" fmla="*/ 3333 w 10000"/>
              <a:gd name="connsiteY19" fmla="*/ 9087 h 10000"/>
              <a:gd name="connsiteX20" fmla="*/ 3972 w 10000"/>
              <a:gd name="connsiteY20" fmla="*/ 9087 h 10000"/>
              <a:gd name="connsiteX21" fmla="*/ 4591 w 10000"/>
              <a:gd name="connsiteY21" fmla="*/ 9087 h 10000"/>
              <a:gd name="connsiteX22" fmla="*/ 5229 w 10000"/>
              <a:gd name="connsiteY22" fmla="*/ 9087 h 10000"/>
              <a:gd name="connsiteX23" fmla="*/ 5709 w 10000"/>
              <a:gd name="connsiteY23" fmla="*/ 9087 h 10000"/>
              <a:gd name="connsiteX24" fmla="*/ 6187 w 10000"/>
              <a:gd name="connsiteY24" fmla="*/ 8955 h 10000"/>
              <a:gd name="connsiteX25" fmla="*/ 6987 w 10000"/>
              <a:gd name="connsiteY25" fmla="*/ 8826 h 10000"/>
              <a:gd name="connsiteX26" fmla="*/ 7625 w 10000"/>
              <a:gd name="connsiteY26" fmla="*/ 8695 h 10000"/>
              <a:gd name="connsiteX27" fmla="*/ 7785 w 10000"/>
              <a:gd name="connsiteY27" fmla="*/ 8564 h 10000"/>
              <a:gd name="connsiteX28" fmla="*/ 7945 w 10000"/>
              <a:gd name="connsiteY28" fmla="*/ 8451 h 10000"/>
              <a:gd name="connsiteX29" fmla="*/ 8103 w 10000"/>
              <a:gd name="connsiteY29" fmla="*/ 8320 h 10000"/>
              <a:gd name="connsiteX30" fmla="*/ 8264 w 10000"/>
              <a:gd name="connsiteY30" fmla="*/ 8189 h 10000"/>
              <a:gd name="connsiteX31" fmla="*/ 8403 w 10000"/>
              <a:gd name="connsiteY31" fmla="*/ 7666 h 10000"/>
              <a:gd name="connsiteX32" fmla="*/ 8563 w 10000"/>
              <a:gd name="connsiteY32" fmla="*/ 7145 h 10000"/>
              <a:gd name="connsiteX33" fmla="*/ 8722 w 10000"/>
              <a:gd name="connsiteY33" fmla="*/ 6884 h 10000"/>
              <a:gd name="connsiteX34" fmla="*/ 8722 w 10000"/>
              <a:gd name="connsiteY34" fmla="*/ 6625 h 10000"/>
              <a:gd name="connsiteX35" fmla="*/ 8722 w 10000"/>
              <a:gd name="connsiteY35" fmla="*/ 6361 h 10000"/>
              <a:gd name="connsiteX36" fmla="*/ 8722 w 10000"/>
              <a:gd name="connsiteY36" fmla="*/ 6229 h 10000"/>
              <a:gd name="connsiteX37" fmla="*/ 8881 w 10000"/>
              <a:gd name="connsiteY37" fmla="*/ 6101 h 10000"/>
              <a:gd name="connsiteX38" fmla="*/ 8881 w 10000"/>
              <a:gd name="connsiteY38" fmla="*/ 5970 h 10000"/>
              <a:gd name="connsiteX39" fmla="*/ 8881 w 10000"/>
              <a:gd name="connsiteY39" fmla="*/ 5970 h 10000"/>
              <a:gd name="connsiteX40" fmla="*/ 9042 w 10000"/>
              <a:gd name="connsiteY40" fmla="*/ 5970 h 10000"/>
              <a:gd name="connsiteX41" fmla="*/ 9201 w 10000"/>
              <a:gd name="connsiteY41" fmla="*/ 5970 h 10000"/>
              <a:gd name="connsiteX42" fmla="*/ 9201 w 10000"/>
              <a:gd name="connsiteY42" fmla="*/ 6101 h 10000"/>
              <a:gd name="connsiteX43" fmla="*/ 9361 w 10000"/>
              <a:gd name="connsiteY43" fmla="*/ 6229 h 10000"/>
              <a:gd name="connsiteX44" fmla="*/ 9361 w 10000"/>
              <a:gd name="connsiteY44" fmla="*/ 6495 h 10000"/>
              <a:gd name="connsiteX45" fmla="*/ 9361 w 10000"/>
              <a:gd name="connsiteY45" fmla="*/ 6625 h 10000"/>
              <a:gd name="connsiteX46" fmla="*/ 9361 w 10000"/>
              <a:gd name="connsiteY46" fmla="*/ 6884 h 10000"/>
              <a:gd name="connsiteX47" fmla="*/ 9521 w 10000"/>
              <a:gd name="connsiteY47" fmla="*/ 7405 h 10000"/>
              <a:gd name="connsiteX48" fmla="*/ 9521 w 10000"/>
              <a:gd name="connsiteY48" fmla="*/ 7797 h 10000"/>
              <a:gd name="connsiteX49" fmla="*/ 9680 w 10000"/>
              <a:gd name="connsiteY49" fmla="*/ 8189 h 10000"/>
              <a:gd name="connsiteX50" fmla="*/ 9840 w 10000"/>
              <a:gd name="connsiteY50" fmla="*/ 8451 h 10000"/>
              <a:gd name="connsiteX51" fmla="*/ 10000 w 10000"/>
              <a:gd name="connsiteY51" fmla="*/ 8695 h 10000"/>
              <a:gd name="connsiteX52" fmla="*/ 10000 w 10000"/>
              <a:gd name="connsiteY52" fmla="*/ 8955 h 10000"/>
              <a:gd name="connsiteX53" fmla="*/ 9840 w 10000"/>
              <a:gd name="connsiteY53" fmla="*/ 9218 h 10000"/>
              <a:gd name="connsiteX54" fmla="*/ 9521 w 10000"/>
              <a:gd name="connsiteY54" fmla="*/ 9347 h 10000"/>
              <a:gd name="connsiteX55" fmla="*/ 9201 w 10000"/>
              <a:gd name="connsiteY55" fmla="*/ 9477 h 10000"/>
              <a:gd name="connsiteX56" fmla="*/ 8722 w 10000"/>
              <a:gd name="connsiteY56" fmla="*/ 9610 h 10000"/>
              <a:gd name="connsiteX57" fmla="*/ 8264 w 10000"/>
              <a:gd name="connsiteY57" fmla="*/ 9740 h 10000"/>
              <a:gd name="connsiteX58" fmla="*/ 7785 w 10000"/>
              <a:gd name="connsiteY58" fmla="*/ 9870 h 10000"/>
              <a:gd name="connsiteX59" fmla="*/ 7145 w 10000"/>
              <a:gd name="connsiteY59" fmla="*/ 9870 h 10000"/>
              <a:gd name="connsiteX60" fmla="*/ 6347 w 10000"/>
              <a:gd name="connsiteY60" fmla="*/ 10000 h 10000"/>
              <a:gd name="connsiteX61" fmla="*/ 5548 w 10000"/>
              <a:gd name="connsiteY61" fmla="*/ 10000 h 10000"/>
              <a:gd name="connsiteX62" fmla="*/ 4591 w 10000"/>
              <a:gd name="connsiteY62" fmla="*/ 10000 h 10000"/>
              <a:gd name="connsiteX63" fmla="*/ 3812 w 10000"/>
              <a:gd name="connsiteY63" fmla="*/ 10000 h 10000"/>
              <a:gd name="connsiteX64" fmla="*/ 3013 w 10000"/>
              <a:gd name="connsiteY64" fmla="*/ 9870 h 10000"/>
              <a:gd name="connsiteX65" fmla="*/ 2375 w 10000"/>
              <a:gd name="connsiteY65" fmla="*/ 9870 h 10000"/>
              <a:gd name="connsiteX66" fmla="*/ 1897 w 10000"/>
              <a:gd name="connsiteY66" fmla="*/ 9740 h 10000"/>
              <a:gd name="connsiteX67" fmla="*/ 1418 w 10000"/>
              <a:gd name="connsiteY67" fmla="*/ 9477 h 10000"/>
              <a:gd name="connsiteX68" fmla="*/ 938 w 10000"/>
              <a:gd name="connsiteY68" fmla="*/ 9347 h 10000"/>
              <a:gd name="connsiteX69" fmla="*/ 639 w 10000"/>
              <a:gd name="connsiteY69" fmla="*/ 9087 h 10000"/>
              <a:gd name="connsiteX70" fmla="*/ 479 w 10000"/>
              <a:gd name="connsiteY70" fmla="*/ 8695 h 10000"/>
              <a:gd name="connsiteX71" fmla="*/ 319 w 10000"/>
              <a:gd name="connsiteY71" fmla="*/ 8320 h 10000"/>
              <a:gd name="connsiteX72" fmla="*/ 161 w 10000"/>
              <a:gd name="connsiteY72" fmla="*/ 7797 h 10000"/>
              <a:gd name="connsiteX73" fmla="*/ 161 w 10000"/>
              <a:gd name="connsiteY73" fmla="*/ 7277 h 10000"/>
              <a:gd name="connsiteX74" fmla="*/ 161 w 10000"/>
              <a:gd name="connsiteY74" fmla="*/ 6625 h 10000"/>
              <a:gd name="connsiteX75" fmla="*/ 161 w 10000"/>
              <a:gd name="connsiteY75" fmla="*/ 5841 h 10000"/>
              <a:gd name="connsiteX76" fmla="*/ 161 w 10000"/>
              <a:gd name="connsiteY76" fmla="*/ 4943 h 10000"/>
              <a:gd name="connsiteX77" fmla="*/ 161 w 10000"/>
              <a:gd name="connsiteY77" fmla="*/ 4424 h 10000"/>
              <a:gd name="connsiteX78" fmla="*/ 161 w 10000"/>
              <a:gd name="connsiteY78" fmla="*/ 3899 h 10000"/>
              <a:gd name="connsiteX79" fmla="*/ 161 w 10000"/>
              <a:gd name="connsiteY79" fmla="*/ 3379 h 10000"/>
              <a:gd name="connsiteX80" fmla="*/ 161 w 10000"/>
              <a:gd name="connsiteY80" fmla="*/ 2855 h 10000"/>
              <a:gd name="connsiteX81" fmla="*/ 161 w 10000"/>
              <a:gd name="connsiteY81" fmla="*/ 2217 h 10000"/>
              <a:gd name="connsiteX82" fmla="*/ 161 w 10000"/>
              <a:gd name="connsiteY82" fmla="*/ 1697 h 10000"/>
              <a:gd name="connsiteX83" fmla="*/ 161 w 10000"/>
              <a:gd name="connsiteY83" fmla="*/ 1306 h 10000"/>
              <a:gd name="connsiteX84" fmla="*/ 161 w 10000"/>
              <a:gd name="connsiteY84" fmla="*/ 783 h 10000"/>
              <a:gd name="connsiteX85" fmla="*/ 161 w 10000"/>
              <a:gd name="connsiteY85" fmla="*/ 394 h 10000"/>
              <a:gd name="connsiteX86" fmla="*/ 0 w 10000"/>
              <a:gd name="connsiteY86" fmla="*/ 0 h 10000"/>
              <a:gd name="connsiteX87" fmla="*/ 1258 w 10000"/>
              <a:gd name="connsiteY87" fmla="*/ 523 h 10000"/>
              <a:gd name="connsiteX88" fmla="*/ 1098 w 10000"/>
              <a:gd name="connsiteY88" fmla="*/ 1175 h 10000"/>
              <a:gd name="connsiteX89" fmla="*/ 1098 w 10000"/>
              <a:gd name="connsiteY89" fmla="*/ 1828 h 10000"/>
              <a:gd name="connsiteX90" fmla="*/ 1098 w 10000"/>
              <a:gd name="connsiteY90" fmla="*/ 1828 h 10000"/>
              <a:gd name="connsiteX0" fmla="*/ 937 w 9839"/>
              <a:gd name="connsiteY0" fmla="*/ 1477 h 9649"/>
              <a:gd name="connsiteX1" fmla="*/ 937 w 9839"/>
              <a:gd name="connsiteY1" fmla="*/ 2113 h 9649"/>
              <a:gd name="connsiteX2" fmla="*/ 937 w 9839"/>
              <a:gd name="connsiteY2" fmla="*/ 2633 h 9649"/>
              <a:gd name="connsiteX3" fmla="*/ 937 w 9839"/>
              <a:gd name="connsiteY3" fmla="*/ 3156 h 9649"/>
              <a:gd name="connsiteX4" fmla="*/ 937 w 9839"/>
              <a:gd name="connsiteY4" fmla="*/ 3680 h 9649"/>
              <a:gd name="connsiteX5" fmla="*/ 937 w 9839"/>
              <a:gd name="connsiteY5" fmla="*/ 4201 h 9649"/>
              <a:gd name="connsiteX6" fmla="*/ 937 w 9839"/>
              <a:gd name="connsiteY6" fmla="*/ 4592 h 9649"/>
              <a:gd name="connsiteX7" fmla="*/ 937 w 9839"/>
              <a:gd name="connsiteY7" fmla="*/ 4984 h 9649"/>
              <a:gd name="connsiteX8" fmla="*/ 937 w 9839"/>
              <a:gd name="connsiteY8" fmla="*/ 5227 h 9649"/>
              <a:gd name="connsiteX9" fmla="*/ 777 w 9839"/>
              <a:gd name="connsiteY9" fmla="*/ 5878 h 9649"/>
              <a:gd name="connsiteX10" fmla="*/ 777 w 9839"/>
              <a:gd name="connsiteY10" fmla="*/ 6404 h 9649"/>
              <a:gd name="connsiteX11" fmla="*/ 937 w 9839"/>
              <a:gd name="connsiteY11" fmla="*/ 6794 h 9649"/>
              <a:gd name="connsiteX12" fmla="*/ 937 w 9839"/>
              <a:gd name="connsiteY12" fmla="*/ 7185 h 9649"/>
              <a:gd name="connsiteX13" fmla="*/ 1097 w 9839"/>
              <a:gd name="connsiteY13" fmla="*/ 7577 h 9649"/>
              <a:gd name="connsiteX14" fmla="*/ 1257 w 9839"/>
              <a:gd name="connsiteY14" fmla="*/ 7969 h 9649"/>
              <a:gd name="connsiteX15" fmla="*/ 1417 w 9839"/>
              <a:gd name="connsiteY15" fmla="*/ 8213 h 9649"/>
              <a:gd name="connsiteX16" fmla="*/ 1736 w 9839"/>
              <a:gd name="connsiteY16" fmla="*/ 8344 h 9649"/>
              <a:gd name="connsiteX17" fmla="*/ 2054 w 9839"/>
              <a:gd name="connsiteY17" fmla="*/ 8475 h 9649"/>
              <a:gd name="connsiteX18" fmla="*/ 2534 w 9839"/>
              <a:gd name="connsiteY18" fmla="*/ 8604 h 9649"/>
              <a:gd name="connsiteX19" fmla="*/ 3172 w 9839"/>
              <a:gd name="connsiteY19" fmla="*/ 8736 h 9649"/>
              <a:gd name="connsiteX20" fmla="*/ 3811 w 9839"/>
              <a:gd name="connsiteY20" fmla="*/ 8736 h 9649"/>
              <a:gd name="connsiteX21" fmla="*/ 4430 w 9839"/>
              <a:gd name="connsiteY21" fmla="*/ 8736 h 9649"/>
              <a:gd name="connsiteX22" fmla="*/ 5068 w 9839"/>
              <a:gd name="connsiteY22" fmla="*/ 8736 h 9649"/>
              <a:gd name="connsiteX23" fmla="*/ 5548 w 9839"/>
              <a:gd name="connsiteY23" fmla="*/ 8736 h 9649"/>
              <a:gd name="connsiteX24" fmla="*/ 6026 w 9839"/>
              <a:gd name="connsiteY24" fmla="*/ 8604 h 9649"/>
              <a:gd name="connsiteX25" fmla="*/ 6826 w 9839"/>
              <a:gd name="connsiteY25" fmla="*/ 8475 h 9649"/>
              <a:gd name="connsiteX26" fmla="*/ 7464 w 9839"/>
              <a:gd name="connsiteY26" fmla="*/ 8344 h 9649"/>
              <a:gd name="connsiteX27" fmla="*/ 7624 w 9839"/>
              <a:gd name="connsiteY27" fmla="*/ 8213 h 9649"/>
              <a:gd name="connsiteX28" fmla="*/ 7784 w 9839"/>
              <a:gd name="connsiteY28" fmla="*/ 8100 h 9649"/>
              <a:gd name="connsiteX29" fmla="*/ 7942 w 9839"/>
              <a:gd name="connsiteY29" fmla="*/ 7969 h 9649"/>
              <a:gd name="connsiteX30" fmla="*/ 8103 w 9839"/>
              <a:gd name="connsiteY30" fmla="*/ 7838 h 9649"/>
              <a:gd name="connsiteX31" fmla="*/ 8242 w 9839"/>
              <a:gd name="connsiteY31" fmla="*/ 7315 h 9649"/>
              <a:gd name="connsiteX32" fmla="*/ 8402 w 9839"/>
              <a:gd name="connsiteY32" fmla="*/ 6794 h 9649"/>
              <a:gd name="connsiteX33" fmla="*/ 8561 w 9839"/>
              <a:gd name="connsiteY33" fmla="*/ 6533 h 9649"/>
              <a:gd name="connsiteX34" fmla="*/ 8561 w 9839"/>
              <a:gd name="connsiteY34" fmla="*/ 6274 h 9649"/>
              <a:gd name="connsiteX35" fmla="*/ 8561 w 9839"/>
              <a:gd name="connsiteY35" fmla="*/ 6010 h 9649"/>
              <a:gd name="connsiteX36" fmla="*/ 8561 w 9839"/>
              <a:gd name="connsiteY36" fmla="*/ 5878 h 9649"/>
              <a:gd name="connsiteX37" fmla="*/ 8720 w 9839"/>
              <a:gd name="connsiteY37" fmla="*/ 5750 h 9649"/>
              <a:gd name="connsiteX38" fmla="*/ 8720 w 9839"/>
              <a:gd name="connsiteY38" fmla="*/ 5619 h 9649"/>
              <a:gd name="connsiteX39" fmla="*/ 8720 w 9839"/>
              <a:gd name="connsiteY39" fmla="*/ 5619 h 9649"/>
              <a:gd name="connsiteX40" fmla="*/ 8881 w 9839"/>
              <a:gd name="connsiteY40" fmla="*/ 5619 h 9649"/>
              <a:gd name="connsiteX41" fmla="*/ 9040 w 9839"/>
              <a:gd name="connsiteY41" fmla="*/ 5619 h 9649"/>
              <a:gd name="connsiteX42" fmla="*/ 9040 w 9839"/>
              <a:gd name="connsiteY42" fmla="*/ 5750 h 9649"/>
              <a:gd name="connsiteX43" fmla="*/ 9200 w 9839"/>
              <a:gd name="connsiteY43" fmla="*/ 5878 h 9649"/>
              <a:gd name="connsiteX44" fmla="*/ 9200 w 9839"/>
              <a:gd name="connsiteY44" fmla="*/ 6144 h 9649"/>
              <a:gd name="connsiteX45" fmla="*/ 9200 w 9839"/>
              <a:gd name="connsiteY45" fmla="*/ 6274 h 9649"/>
              <a:gd name="connsiteX46" fmla="*/ 9200 w 9839"/>
              <a:gd name="connsiteY46" fmla="*/ 6533 h 9649"/>
              <a:gd name="connsiteX47" fmla="*/ 9360 w 9839"/>
              <a:gd name="connsiteY47" fmla="*/ 7054 h 9649"/>
              <a:gd name="connsiteX48" fmla="*/ 9360 w 9839"/>
              <a:gd name="connsiteY48" fmla="*/ 7446 h 9649"/>
              <a:gd name="connsiteX49" fmla="*/ 9519 w 9839"/>
              <a:gd name="connsiteY49" fmla="*/ 7838 h 9649"/>
              <a:gd name="connsiteX50" fmla="*/ 9679 w 9839"/>
              <a:gd name="connsiteY50" fmla="*/ 8100 h 9649"/>
              <a:gd name="connsiteX51" fmla="*/ 9839 w 9839"/>
              <a:gd name="connsiteY51" fmla="*/ 8344 h 9649"/>
              <a:gd name="connsiteX52" fmla="*/ 9839 w 9839"/>
              <a:gd name="connsiteY52" fmla="*/ 8604 h 9649"/>
              <a:gd name="connsiteX53" fmla="*/ 9679 w 9839"/>
              <a:gd name="connsiteY53" fmla="*/ 8867 h 9649"/>
              <a:gd name="connsiteX54" fmla="*/ 9360 w 9839"/>
              <a:gd name="connsiteY54" fmla="*/ 8996 h 9649"/>
              <a:gd name="connsiteX55" fmla="*/ 9040 w 9839"/>
              <a:gd name="connsiteY55" fmla="*/ 9126 h 9649"/>
              <a:gd name="connsiteX56" fmla="*/ 8561 w 9839"/>
              <a:gd name="connsiteY56" fmla="*/ 9259 h 9649"/>
              <a:gd name="connsiteX57" fmla="*/ 8103 w 9839"/>
              <a:gd name="connsiteY57" fmla="*/ 9389 h 9649"/>
              <a:gd name="connsiteX58" fmla="*/ 7624 w 9839"/>
              <a:gd name="connsiteY58" fmla="*/ 9519 h 9649"/>
              <a:gd name="connsiteX59" fmla="*/ 6984 w 9839"/>
              <a:gd name="connsiteY59" fmla="*/ 9519 h 9649"/>
              <a:gd name="connsiteX60" fmla="*/ 6186 w 9839"/>
              <a:gd name="connsiteY60" fmla="*/ 9649 h 9649"/>
              <a:gd name="connsiteX61" fmla="*/ 5387 w 9839"/>
              <a:gd name="connsiteY61" fmla="*/ 9649 h 9649"/>
              <a:gd name="connsiteX62" fmla="*/ 4430 w 9839"/>
              <a:gd name="connsiteY62" fmla="*/ 9649 h 9649"/>
              <a:gd name="connsiteX63" fmla="*/ 3651 w 9839"/>
              <a:gd name="connsiteY63" fmla="*/ 9649 h 9649"/>
              <a:gd name="connsiteX64" fmla="*/ 2852 w 9839"/>
              <a:gd name="connsiteY64" fmla="*/ 9519 h 9649"/>
              <a:gd name="connsiteX65" fmla="*/ 2214 w 9839"/>
              <a:gd name="connsiteY65" fmla="*/ 9519 h 9649"/>
              <a:gd name="connsiteX66" fmla="*/ 1736 w 9839"/>
              <a:gd name="connsiteY66" fmla="*/ 9389 h 9649"/>
              <a:gd name="connsiteX67" fmla="*/ 1257 w 9839"/>
              <a:gd name="connsiteY67" fmla="*/ 9126 h 9649"/>
              <a:gd name="connsiteX68" fmla="*/ 777 w 9839"/>
              <a:gd name="connsiteY68" fmla="*/ 8996 h 9649"/>
              <a:gd name="connsiteX69" fmla="*/ 478 w 9839"/>
              <a:gd name="connsiteY69" fmla="*/ 8736 h 9649"/>
              <a:gd name="connsiteX70" fmla="*/ 318 w 9839"/>
              <a:gd name="connsiteY70" fmla="*/ 8344 h 9649"/>
              <a:gd name="connsiteX71" fmla="*/ 158 w 9839"/>
              <a:gd name="connsiteY71" fmla="*/ 7969 h 9649"/>
              <a:gd name="connsiteX72" fmla="*/ 0 w 9839"/>
              <a:gd name="connsiteY72" fmla="*/ 7446 h 9649"/>
              <a:gd name="connsiteX73" fmla="*/ 0 w 9839"/>
              <a:gd name="connsiteY73" fmla="*/ 6926 h 9649"/>
              <a:gd name="connsiteX74" fmla="*/ 0 w 9839"/>
              <a:gd name="connsiteY74" fmla="*/ 6274 h 9649"/>
              <a:gd name="connsiteX75" fmla="*/ 0 w 9839"/>
              <a:gd name="connsiteY75" fmla="*/ 5490 h 9649"/>
              <a:gd name="connsiteX76" fmla="*/ 0 w 9839"/>
              <a:gd name="connsiteY76" fmla="*/ 4592 h 9649"/>
              <a:gd name="connsiteX77" fmla="*/ 0 w 9839"/>
              <a:gd name="connsiteY77" fmla="*/ 4073 h 9649"/>
              <a:gd name="connsiteX78" fmla="*/ 0 w 9839"/>
              <a:gd name="connsiteY78" fmla="*/ 3548 h 9649"/>
              <a:gd name="connsiteX79" fmla="*/ 0 w 9839"/>
              <a:gd name="connsiteY79" fmla="*/ 3028 h 9649"/>
              <a:gd name="connsiteX80" fmla="*/ 0 w 9839"/>
              <a:gd name="connsiteY80" fmla="*/ 2504 h 9649"/>
              <a:gd name="connsiteX81" fmla="*/ 0 w 9839"/>
              <a:gd name="connsiteY81" fmla="*/ 1866 h 9649"/>
              <a:gd name="connsiteX82" fmla="*/ 0 w 9839"/>
              <a:gd name="connsiteY82" fmla="*/ 1346 h 9649"/>
              <a:gd name="connsiteX83" fmla="*/ 0 w 9839"/>
              <a:gd name="connsiteY83" fmla="*/ 955 h 9649"/>
              <a:gd name="connsiteX84" fmla="*/ 0 w 9839"/>
              <a:gd name="connsiteY84" fmla="*/ 432 h 9649"/>
              <a:gd name="connsiteX85" fmla="*/ 0 w 9839"/>
              <a:gd name="connsiteY85" fmla="*/ 43 h 9649"/>
              <a:gd name="connsiteX86" fmla="*/ 1097 w 9839"/>
              <a:gd name="connsiteY86" fmla="*/ 172 h 9649"/>
              <a:gd name="connsiteX87" fmla="*/ 937 w 9839"/>
              <a:gd name="connsiteY87" fmla="*/ 824 h 9649"/>
              <a:gd name="connsiteX88" fmla="*/ 937 w 9839"/>
              <a:gd name="connsiteY88" fmla="*/ 1477 h 9649"/>
              <a:gd name="connsiteX89" fmla="*/ 937 w 9839"/>
              <a:gd name="connsiteY89" fmla="*/ 1477 h 9649"/>
              <a:gd name="connsiteX0" fmla="*/ 952 w 10000"/>
              <a:gd name="connsiteY0" fmla="*/ 1353 h 9822"/>
              <a:gd name="connsiteX1" fmla="*/ 952 w 10000"/>
              <a:gd name="connsiteY1" fmla="*/ 2012 h 9822"/>
              <a:gd name="connsiteX2" fmla="*/ 952 w 10000"/>
              <a:gd name="connsiteY2" fmla="*/ 2551 h 9822"/>
              <a:gd name="connsiteX3" fmla="*/ 952 w 10000"/>
              <a:gd name="connsiteY3" fmla="*/ 3093 h 9822"/>
              <a:gd name="connsiteX4" fmla="*/ 952 w 10000"/>
              <a:gd name="connsiteY4" fmla="*/ 3636 h 9822"/>
              <a:gd name="connsiteX5" fmla="*/ 952 w 10000"/>
              <a:gd name="connsiteY5" fmla="*/ 4176 h 9822"/>
              <a:gd name="connsiteX6" fmla="*/ 952 w 10000"/>
              <a:gd name="connsiteY6" fmla="*/ 4581 h 9822"/>
              <a:gd name="connsiteX7" fmla="*/ 952 w 10000"/>
              <a:gd name="connsiteY7" fmla="*/ 4987 h 9822"/>
              <a:gd name="connsiteX8" fmla="*/ 952 w 10000"/>
              <a:gd name="connsiteY8" fmla="*/ 5239 h 9822"/>
              <a:gd name="connsiteX9" fmla="*/ 790 w 10000"/>
              <a:gd name="connsiteY9" fmla="*/ 5914 h 9822"/>
              <a:gd name="connsiteX10" fmla="*/ 790 w 10000"/>
              <a:gd name="connsiteY10" fmla="*/ 6459 h 9822"/>
              <a:gd name="connsiteX11" fmla="*/ 952 w 10000"/>
              <a:gd name="connsiteY11" fmla="*/ 6863 h 9822"/>
              <a:gd name="connsiteX12" fmla="*/ 952 w 10000"/>
              <a:gd name="connsiteY12" fmla="*/ 7268 h 9822"/>
              <a:gd name="connsiteX13" fmla="*/ 1115 w 10000"/>
              <a:gd name="connsiteY13" fmla="*/ 7675 h 9822"/>
              <a:gd name="connsiteX14" fmla="*/ 1278 w 10000"/>
              <a:gd name="connsiteY14" fmla="*/ 8081 h 9822"/>
              <a:gd name="connsiteX15" fmla="*/ 1440 w 10000"/>
              <a:gd name="connsiteY15" fmla="*/ 8334 h 9822"/>
              <a:gd name="connsiteX16" fmla="*/ 1764 w 10000"/>
              <a:gd name="connsiteY16" fmla="*/ 8470 h 9822"/>
              <a:gd name="connsiteX17" fmla="*/ 2088 w 10000"/>
              <a:gd name="connsiteY17" fmla="*/ 8605 h 9822"/>
              <a:gd name="connsiteX18" fmla="*/ 2575 w 10000"/>
              <a:gd name="connsiteY18" fmla="*/ 8739 h 9822"/>
              <a:gd name="connsiteX19" fmla="*/ 3224 w 10000"/>
              <a:gd name="connsiteY19" fmla="*/ 8876 h 9822"/>
              <a:gd name="connsiteX20" fmla="*/ 3873 w 10000"/>
              <a:gd name="connsiteY20" fmla="*/ 8876 h 9822"/>
              <a:gd name="connsiteX21" fmla="*/ 4502 w 10000"/>
              <a:gd name="connsiteY21" fmla="*/ 8876 h 9822"/>
              <a:gd name="connsiteX22" fmla="*/ 5151 w 10000"/>
              <a:gd name="connsiteY22" fmla="*/ 8876 h 9822"/>
              <a:gd name="connsiteX23" fmla="*/ 5639 w 10000"/>
              <a:gd name="connsiteY23" fmla="*/ 8876 h 9822"/>
              <a:gd name="connsiteX24" fmla="*/ 6125 w 10000"/>
              <a:gd name="connsiteY24" fmla="*/ 8739 h 9822"/>
              <a:gd name="connsiteX25" fmla="*/ 6938 w 10000"/>
              <a:gd name="connsiteY25" fmla="*/ 8605 h 9822"/>
              <a:gd name="connsiteX26" fmla="*/ 7586 w 10000"/>
              <a:gd name="connsiteY26" fmla="*/ 8470 h 9822"/>
              <a:gd name="connsiteX27" fmla="*/ 7749 w 10000"/>
              <a:gd name="connsiteY27" fmla="*/ 8334 h 9822"/>
              <a:gd name="connsiteX28" fmla="*/ 7911 w 10000"/>
              <a:gd name="connsiteY28" fmla="*/ 8217 h 9822"/>
              <a:gd name="connsiteX29" fmla="*/ 8072 w 10000"/>
              <a:gd name="connsiteY29" fmla="*/ 8081 h 9822"/>
              <a:gd name="connsiteX30" fmla="*/ 8236 w 10000"/>
              <a:gd name="connsiteY30" fmla="*/ 7945 h 9822"/>
              <a:gd name="connsiteX31" fmla="*/ 8377 w 10000"/>
              <a:gd name="connsiteY31" fmla="*/ 7403 h 9822"/>
              <a:gd name="connsiteX32" fmla="*/ 8539 w 10000"/>
              <a:gd name="connsiteY32" fmla="*/ 6863 h 9822"/>
              <a:gd name="connsiteX33" fmla="*/ 8701 w 10000"/>
              <a:gd name="connsiteY33" fmla="*/ 6593 h 9822"/>
              <a:gd name="connsiteX34" fmla="*/ 8701 w 10000"/>
              <a:gd name="connsiteY34" fmla="*/ 6324 h 9822"/>
              <a:gd name="connsiteX35" fmla="*/ 8701 w 10000"/>
              <a:gd name="connsiteY35" fmla="*/ 6051 h 9822"/>
              <a:gd name="connsiteX36" fmla="*/ 8701 w 10000"/>
              <a:gd name="connsiteY36" fmla="*/ 5914 h 9822"/>
              <a:gd name="connsiteX37" fmla="*/ 8863 w 10000"/>
              <a:gd name="connsiteY37" fmla="*/ 5781 h 9822"/>
              <a:gd name="connsiteX38" fmla="*/ 8863 w 10000"/>
              <a:gd name="connsiteY38" fmla="*/ 5645 h 9822"/>
              <a:gd name="connsiteX39" fmla="*/ 8863 w 10000"/>
              <a:gd name="connsiteY39" fmla="*/ 5645 h 9822"/>
              <a:gd name="connsiteX40" fmla="*/ 9026 w 10000"/>
              <a:gd name="connsiteY40" fmla="*/ 5645 h 9822"/>
              <a:gd name="connsiteX41" fmla="*/ 9188 w 10000"/>
              <a:gd name="connsiteY41" fmla="*/ 5645 h 9822"/>
              <a:gd name="connsiteX42" fmla="*/ 9188 w 10000"/>
              <a:gd name="connsiteY42" fmla="*/ 5781 h 9822"/>
              <a:gd name="connsiteX43" fmla="*/ 9351 w 10000"/>
              <a:gd name="connsiteY43" fmla="*/ 5914 h 9822"/>
              <a:gd name="connsiteX44" fmla="*/ 9351 w 10000"/>
              <a:gd name="connsiteY44" fmla="*/ 6189 h 9822"/>
              <a:gd name="connsiteX45" fmla="*/ 9351 w 10000"/>
              <a:gd name="connsiteY45" fmla="*/ 6324 h 9822"/>
              <a:gd name="connsiteX46" fmla="*/ 9351 w 10000"/>
              <a:gd name="connsiteY46" fmla="*/ 6593 h 9822"/>
              <a:gd name="connsiteX47" fmla="*/ 9513 w 10000"/>
              <a:gd name="connsiteY47" fmla="*/ 7133 h 9822"/>
              <a:gd name="connsiteX48" fmla="*/ 9513 w 10000"/>
              <a:gd name="connsiteY48" fmla="*/ 7539 h 9822"/>
              <a:gd name="connsiteX49" fmla="*/ 9675 w 10000"/>
              <a:gd name="connsiteY49" fmla="*/ 7945 h 9822"/>
              <a:gd name="connsiteX50" fmla="*/ 9837 w 10000"/>
              <a:gd name="connsiteY50" fmla="*/ 8217 h 9822"/>
              <a:gd name="connsiteX51" fmla="*/ 10000 w 10000"/>
              <a:gd name="connsiteY51" fmla="*/ 8470 h 9822"/>
              <a:gd name="connsiteX52" fmla="*/ 10000 w 10000"/>
              <a:gd name="connsiteY52" fmla="*/ 8739 h 9822"/>
              <a:gd name="connsiteX53" fmla="*/ 9837 w 10000"/>
              <a:gd name="connsiteY53" fmla="*/ 9012 h 9822"/>
              <a:gd name="connsiteX54" fmla="*/ 9513 w 10000"/>
              <a:gd name="connsiteY54" fmla="*/ 9145 h 9822"/>
              <a:gd name="connsiteX55" fmla="*/ 9188 w 10000"/>
              <a:gd name="connsiteY55" fmla="*/ 9280 h 9822"/>
              <a:gd name="connsiteX56" fmla="*/ 8701 w 10000"/>
              <a:gd name="connsiteY56" fmla="*/ 9418 h 9822"/>
              <a:gd name="connsiteX57" fmla="*/ 8236 w 10000"/>
              <a:gd name="connsiteY57" fmla="*/ 9553 h 9822"/>
              <a:gd name="connsiteX58" fmla="*/ 7749 w 10000"/>
              <a:gd name="connsiteY58" fmla="*/ 9687 h 9822"/>
              <a:gd name="connsiteX59" fmla="*/ 7098 w 10000"/>
              <a:gd name="connsiteY59" fmla="*/ 9687 h 9822"/>
              <a:gd name="connsiteX60" fmla="*/ 6287 w 10000"/>
              <a:gd name="connsiteY60" fmla="*/ 9822 h 9822"/>
              <a:gd name="connsiteX61" fmla="*/ 5475 w 10000"/>
              <a:gd name="connsiteY61" fmla="*/ 9822 h 9822"/>
              <a:gd name="connsiteX62" fmla="*/ 4502 w 10000"/>
              <a:gd name="connsiteY62" fmla="*/ 9822 h 9822"/>
              <a:gd name="connsiteX63" fmla="*/ 3711 w 10000"/>
              <a:gd name="connsiteY63" fmla="*/ 9822 h 9822"/>
              <a:gd name="connsiteX64" fmla="*/ 2899 w 10000"/>
              <a:gd name="connsiteY64" fmla="*/ 9687 h 9822"/>
              <a:gd name="connsiteX65" fmla="*/ 2250 w 10000"/>
              <a:gd name="connsiteY65" fmla="*/ 9687 h 9822"/>
              <a:gd name="connsiteX66" fmla="*/ 1764 w 10000"/>
              <a:gd name="connsiteY66" fmla="*/ 9553 h 9822"/>
              <a:gd name="connsiteX67" fmla="*/ 1278 w 10000"/>
              <a:gd name="connsiteY67" fmla="*/ 9280 h 9822"/>
              <a:gd name="connsiteX68" fmla="*/ 790 w 10000"/>
              <a:gd name="connsiteY68" fmla="*/ 9145 h 9822"/>
              <a:gd name="connsiteX69" fmla="*/ 486 w 10000"/>
              <a:gd name="connsiteY69" fmla="*/ 8876 h 9822"/>
              <a:gd name="connsiteX70" fmla="*/ 323 w 10000"/>
              <a:gd name="connsiteY70" fmla="*/ 8470 h 9822"/>
              <a:gd name="connsiteX71" fmla="*/ 161 w 10000"/>
              <a:gd name="connsiteY71" fmla="*/ 8081 h 9822"/>
              <a:gd name="connsiteX72" fmla="*/ 0 w 10000"/>
              <a:gd name="connsiteY72" fmla="*/ 7539 h 9822"/>
              <a:gd name="connsiteX73" fmla="*/ 0 w 10000"/>
              <a:gd name="connsiteY73" fmla="*/ 7000 h 9822"/>
              <a:gd name="connsiteX74" fmla="*/ 0 w 10000"/>
              <a:gd name="connsiteY74" fmla="*/ 6324 h 9822"/>
              <a:gd name="connsiteX75" fmla="*/ 0 w 10000"/>
              <a:gd name="connsiteY75" fmla="*/ 5512 h 9822"/>
              <a:gd name="connsiteX76" fmla="*/ 0 w 10000"/>
              <a:gd name="connsiteY76" fmla="*/ 4581 h 9822"/>
              <a:gd name="connsiteX77" fmla="*/ 0 w 10000"/>
              <a:gd name="connsiteY77" fmla="*/ 4043 h 9822"/>
              <a:gd name="connsiteX78" fmla="*/ 0 w 10000"/>
              <a:gd name="connsiteY78" fmla="*/ 3499 h 9822"/>
              <a:gd name="connsiteX79" fmla="*/ 0 w 10000"/>
              <a:gd name="connsiteY79" fmla="*/ 2960 h 9822"/>
              <a:gd name="connsiteX80" fmla="*/ 0 w 10000"/>
              <a:gd name="connsiteY80" fmla="*/ 2417 h 9822"/>
              <a:gd name="connsiteX81" fmla="*/ 0 w 10000"/>
              <a:gd name="connsiteY81" fmla="*/ 1756 h 9822"/>
              <a:gd name="connsiteX82" fmla="*/ 0 w 10000"/>
              <a:gd name="connsiteY82" fmla="*/ 1217 h 9822"/>
              <a:gd name="connsiteX83" fmla="*/ 0 w 10000"/>
              <a:gd name="connsiteY83" fmla="*/ 812 h 9822"/>
              <a:gd name="connsiteX84" fmla="*/ 0 w 10000"/>
              <a:gd name="connsiteY84" fmla="*/ 270 h 9822"/>
              <a:gd name="connsiteX85" fmla="*/ 1115 w 10000"/>
              <a:gd name="connsiteY85" fmla="*/ 0 h 9822"/>
              <a:gd name="connsiteX86" fmla="*/ 952 w 10000"/>
              <a:gd name="connsiteY86" fmla="*/ 676 h 9822"/>
              <a:gd name="connsiteX87" fmla="*/ 952 w 10000"/>
              <a:gd name="connsiteY87" fmla="*/ 1353 h 9822"/>
              <a:gd name="connsiteX88" fmla="*/ 952 w 10000"/>
              <a:gd name="connsiteY88" fmla="*/ 1353 h 9822"/>
              <a:gd name="connsiteX0" fmla="*/ 952 w 10000"/>
              <a:gd name="connsiteY0" fmla="*/ 1378 h 10000"/>
              <a:gd name="connsiteX1" fmla="*/ 952 w 10000"/>
              <a:gd name="connsiteY1" fmla="*/ 2048 h 10000"/>
              <a:gd name="connsiteX2" fmla="*/ 952 w 10000"/>
              <a:gd name="connsiteY2" fmla="*/ 2597 h 10000"/>
              <a:gd name="connsiteX3" fmla="*/ 952 w 10000"/>
              <a:gd name="connsiteY3" fmla="*/ 3149 h 10000"/>
              <a:gd name="connsiteX4" fmla="*/ 952 w 10000"/>
              <a:gd name="connsiteY4" fmla="*/ 3702 h 10000"/>
              <a:gd name="connsiteX5" fmla="*/ 952 w 10000"/>
              <a:gd name="connsiteY5" fmla="*/ 4252 h 10000"/>
              <a:gd name="connsiteX6" fmla="*/ 952 w 10000"/>
              <a:gd name="connsiteY6" fmla="*/ 4664 h 10000"/>
              <a:gd name="connsiteX7" fmla="*/ 952 w 10000"/>
              <a:gd name="connsiteY7" fmla="*/ 5077 h 10000"/>
              <a:gd name="connsiteX8" fmla="*/ 952 w 10000"/>
              <a:gd name="connsiteY8" fmla="*/ 5334 h 10000"/>
              <a:gd name="connsiteX9" fmla="*/ 790 w 10000"/>
              <a:gd name="connsiteY9" fmla="*/ 6021 h 10000"/>
              <a:gd name="connsiteX10" fmla="*/ 790 w 10000"/>
              <a:gd name="connsiteY10" fmla="*/ 6576 h 10000"/>
              <a:gd name="connsiteX11" fmla="*/ 952 w 10000"/>
              <a:gd name="connsiteY11" fmla="*/ 6987 h 10000"/>
              <a:gd name="connsiteX12" fmla="*/ 952 w 10000"/>
              <a:gd name="connsiteY12" fmla="*/ 7400 h 10000"/>
              <a:gd name="connsiteX13" fmla="*/ 1115 w 10000"/>
              <a:gd name="connsiteY13" fmla="*/ 7814 h 10000"/>
              <a:gd name="connsiteX14" fmla="*/ 1278 w 10000"/>
              <a:gd name="connsiteY14" fmla="*/ 8227 h 10000"/>
              <a:gd name="connsiteX15" fmla="*/ 1440 w 10000"/>
              <a:gd name="connsiteY15" fmla="*/ 8485 h 10000"/>
              <a:gd name="connsiteX16" fmla="*/ 1764 w 10000"/>
              <a:gd name="connsiteY16" fmla="*/ 8623 h 10000"/>
              <a:gd name="connsiteX17" fmla="*/ 2088 w 10000"/>
              <a:gd name="connsiteY17" fmla="*/ 8761 h 10000"/>
              <a:gd name="connsiteX18" fmla="*/ 2575 w 10000"/>
              <a:gd name="connsiteY18" fmla="*/ 8897 h 10000"/>
              <a:gd name="connsiteX19" fmla="*/ 3224 w 10000"/>
              <a:gd name="connsiteY19" fmla="*/ 9037 h 10000"/>
              <a:gd name="connsiteX20" fmla="*/ 3873 w 10000"/>
              <a:gd name="connsiteY20" fmla="*/ 9037 h 10000"/>
              <a:gd name="connsiteX21" fmla="*/ 4502 w 10000"/>
              <a:gd name="connsiteY21" fmla="*/ 9037 h 10000"/>
              <a:gd name="connsiteX22" fmla="*/ 5151 w 10000"/>
              <a:gd name="connsiteY22" fmla="*/ 9037 h 10000"/>
              <a:gd name="connsiteX23" fmla="*/ 5639 w 10000"/>
              <a:gd name="connsiteY23" fmla="*/ 9037 h 10000"/>
              <a:gd name="connsiteX24" fmla="*/ 6125 w 10000"/>
              <a:gd name="connsiteY24" fmla="*/ 8897 h 10000"/>
              <a:gd name="connsiteX25" fmla="*/ 6938 w 10000"/>
              <a:gd name="connsiteY25" fmla="*/ 8761 h 10000"/>
              <a:gd name="connsiteX26" fmla="*/ 7586 w 10000"/>
              <a:gd name="connsiteY26" fmla="*/ 8623 h 10000"/>
              <a:gd name="connsiteX27" fmla="*/ 7749 w 10000"/>
              <a:gd name="connsiteY27" fmla="*/ 8485 h 10000"/>
              <a:gd name="connsiteX28" fmla="*/ 7911 w 10000"/>
              <a:gd name="connsiteY28" fmla="*/ 8366 h 10000"/>
              <a:gd name="connsiteX29" fmla="*/ 8072 w 10000"/>
              <a:gd name="connsiteY29" fmla="*/ 8227 h 10000"/>
              <a:gd name="connsiteX30" fmla="*/ 8236 w 10000"/>
              <a:gd name="connsiteY30" fmla="*/ 8089 h 10000"/>
              <a:gd name="connsiteX31" fmla="*/ 8377 w 10000"/>
              <a:gd name="connsiteY31" fmla="*/ 7537 h 10000"/>
              <a:gd name="connsiteX32" fmla="*/ 8539 w 10000"/>
              <a:gd name="connsiteY32" fmla="*/ 6987 h 10000"/>
              <a:gd name="connsiteX33" fmla="*/ 8701 w 10000"/>
              <a:gd name="connsiteY33" fmla="*/ 6712 h 10000"/>
              <a:gd name="connsiteX34" fmla="*/ 8701 w 10000"/>
              <a:gd name="connsiteY34" fmla="*/ 6439 h 10000"/>
              <a:gd name="connsiteX35" fmla="*/ 8701 w 10000"/>
              <a:gd name="connsiteY35" fmla="*/ 6161 h 10000"/>
              <a:gd name="connsiteX36" fmla="*/ 8701 w 10000"/>
              <a:gd name="connsiteY36" fmla="*/ 6021 h 10000"/>
              <a:gd name="connsiteX37" fmla="*/ 8863 w 10000"/>
              <a:gd name="connsiteY37" fmla="*/ 5886 h 10000"/>
              <a:gd name="connsiteX38" fmla="*/ 8863 w 10000"/>
              <a:gd name="connsiteY38" fmla="*/ 5747 h 10000"/>
              <a:gd name="connsiteX39" fmla="*/ 8863 w 10000"/>
              <a:gd name="connsiteY39" fmla="*/ 5747 h 10000"/>
              <a:gd name="connsiteX40" fmla="*/ 9026 w 10000"/>
              <a:gd name="connsiteY40" fmla="*/ 5747 h 10000"/>
              <a:gd name="connsiteX41" fmla="*/ 9188 w 10000"/>
              <a:gd name="connsiteY41" fmla="*/ 5747 h 10000"/>
              <a:gd name="connsiteX42" fmla="*/ 9188 w 10000"/>
              <a:gd name="connsiteY42" fmla="*/ 5886 h 10000"/>
              <a:gd name="connsiteX43" fmla="*/ 9351 w 10000"/>
              <a:gd name="connsiteY43" fmla="*/ 6021 h 10000"/>
              <a:gd name="connsiteX44" fmla="*/ 9351 w 10000"/>
              <a:gd name="connsiteY44" fmla="*/ 6301 h 10000"/>
              <a:gd name="connsiteX45" fmla="*/ 9351 w 10000"/>
              <a:gd name="connsiteY45" fmla="*/ 6439 h 10000"/>
              <a:gd name="connsiteX46" fmla="*/ 9351 w 10000"/>
              <a:gd name="connsiteY46" fmla="*/ 6712 h 10000"/>
              <a:gd name="connsiteX47" fmla="*/ 9513 w 10000"/>
              <a:gd name="connsiteY47" fmla="*/ 7262 h 10000"/>
              <a:gd name="connsiteX48" fmla="*/ 9513 w 10000"/>
              <a:gd name="connsiteY48" fmla="*/ 7676 h 10000"/>
              <a:gd name="connsiteX49" fmla="*/ 9675 w 10000"/>
              <a:gd name="connsiteY49" fmla="*/ 8089 h 10000"/>
              <a:gd name="connsiteX50" fmla="*/ 9837 w 10000"/>
              <a:gd name="connsiteY50" fmla="*/ 8366 h 10000"/>
              <a:gd name="connsiteX51" fmla="*/ 10000 w 10000"/>
              <a:gd name="connsiteY51" fmla="*/ 8623 h 10000"/>
              <a:gd name="connsiteX52" fmla="*/ 10000 w 10000"/>
              <a:gd name="connsiteY52" fmla="*/ 8897 h 10000"/>
              <a:gd name="connsiteX53" fmla="*/ 9837 w 10000"/>
              <a:gd name="connsiteY53" fmla="*/ 9175 h 10000"/>
              <a:gd name="connsiteX54" fmla="*/ 9513 w 10000"/>
              <a:gd name="connsiteY54" fmla="*/ 9311 h 10000"/>
              <a:gd name="connsiteX55" fmla="*/ 9188 w 10000"/>
              <a:gd name="connsiteY55" fmla="*/ 9448 h 10000"/>
              <a:gd name="connsiteX56" fmla="*/ 8701 w 10000"/>
              <a:gd name="connsiteY56" fmla="*/ 9589 h 10000"/>
              <a:gd name="connsiteX57" fmla="*/ 8236 w 10000"/>
              <a:gd name="connsiteY57" fmla="*/ 9726 h 10000"/>
              <a:gd name="connsiteX58" fmla="*/ 7749 w 10000"/>
              <a:gd name="connsiteY58" fmla="*/ 9863 h 10000"/>
              <a:gd name="connsiteX59" fmla="*/ 7098 w 10000"/>
              <a:gd name="connsiteY59" fmla="*/ 9863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63 h 10000"/>
              <a:gd name="connsiteX65" fmla="*/ 2250 w 10000"/>
              <a:gd name="connsiteY65" fmla="*/ 9863 h 10000"/>
              <a:gd name="connsiteX66" fmla="*/ 1764 w 10000"/>
              <a:gd name="connsiteY66" fmla="*/ 9726 h 10000"/>
              <a:gd name="connsiteX67" fmla="*/ 1278 w 10000"/>
              <a:gd name="connsiteY67" fmla="*/ 9448 h 10000"/>
              <a:gd name="connsiteX68" fmla="*/ 790 w 10000"/>
              <a:gd name="connsiteY68" fmla="*/ 9311 h 10000"/>
              <a:gd name="connsiteX69" fmla="*/ 486 w 10000"/>
              <a:gd name="connsiteY69" fmla="*/ 9037 h 10000"/>
              <a:gd name="connsiteX70" fmla="*/ 323 w 10000"/>
              <a:gd name="connsiteY70" fmla="*/ 8623 h 10000"/>
              <a:gd name="connsiteX71" fmla="*/ 161 w 10000"/>
              <a:gd name="connsiteY71" fmla="*/ 8227 h 10000"/>
              <a:gd name="connsiteX72" fmla="*/ 0 w 10000"/>
              <a:gd name="connsiteY72" fmla="*/ 7676 h 10000"/>
              <a:gd name="connsiteX73" fmla="*/ 0 w 10000"/>
              <a:gd name="connsiteY73" fmla="*/ 7127 h 10000"/>
              <a:gd name="connsiteX74" fmla="*/ 0 w 10000"/>
              <a:gd name="connsiteY74" fmla="*/ 6439 h 10000"/>
              <a:gd name="connsiteX75" fmla="*/ 0 w 10000"/>
              <a:gd name="connsiteY75" fmla="*/ 5612 h 10000"/>
              <a:gd name="connsiteX76" fmla="*/ 0 w 10000"/>
              <a:gd name="connsiteY76" fmla="*/ 4664 h 10000"/>
              <a:gd name="connsiteX77" fmla="*/ 0 w 10000"/>
              <a:gd name="connsiteY77" fmla="*/ 4116 h 10000"/>
              <a:gd name="connsiteX78" fmla="*/ 0 w 10000"/>
              <a:gd name="connsiteY78" fmla="*/ 3562 h 10000"/>
              <a:gd name="connsiteX79" fmla="*/ 0 w 10000"/>
              <a:gd name="connsiteY79" fmla="*/ 3014 h 10000"/>
              <a:gd name="connsiteX80" fmla="*/ 0 w 10000"/>
              <a:gd name="connsiteY80" fmla="*/ 2461 h 10000"/>
              <a:gd name="connsiteX81" fmla="*/ 0 w 10000"/>
              <a:gd name="connsiteY81" fmla="*/ 1788 h 10000"/>
              <a:gd name="connsiteX82" fmla="*/ 0 w 10000"/>
              <a:gd name="connsiteY82" fmla="*/ 1239 h 10000"/>
              <a:gd name="connsiteX83" fmla="*/ 0 w 10000"/>
              <a:gd name="connsiteY83" fmla="*/ 827 h 10000"/>
              <a:gd name="connsiteX84" fmla="*/ 1115 w 10000"/>
              <a:gd name="connsiteY84" fmla="*/ 0 h 10000"/>
              <a:gd name="connsiteX85" fmla="*/ 952 w 10000"/>
              <a:gd name="connsiteY85" fmla="*/ 688 h 10000"/>
              <a:gd name="connsiteX86" fmla="*/ 952 w 10000"/>
              <a:gd name="connsiteY86" fmla="*/ 1378 h 10000"/>
              <a:gd name="connsiteX87" fmla="*/ 952 w 10000"/>
              <a:gd name="connsiteY87" fmla="*/ 1378 h 10000"/>
              <a:gd name="connsiteX0" fmla="*/ 952 w 10000"/>
              <a:gd name="connsiteY0" fmla="*/ 690 h 9312"/>
              <a:gd name="connsiteX1" fmla="*/ 952 w 10000"/>
              <a:gd name="connsiteY1" fmla="*/ 1360 h 9312"/>
              <a:gd name="connsiteX2" fmla="*/ 952 w 10000"/>
              <a:gd name="connsiteY2" fmla="*/ 1909 h 9312"/>
              <a:gd name="connsiteX3" fmla="*/ 952 w 10000"/>
              <a:gd name="connsiteY3" fmla="*/ 2461 h 9312"/>
              <a:gd name="connsiteX4" fmla="*/ 952 w 10000"/>
              <a:gd name="connsiteY4" fmla="*/ 3014 h 9312"/>
              <a:gd name="connsiteX5" fmla="*/ 952 w 10000"/>
              <a:gd name="connsiteY5" fmla="*/ 3564 h 9312"/>
              <a:gd name="connsiteX6" fmla="*/ 952 w 10000"/>
              <a:gd name="connsiteY6" fmla="*/ 3976 h 9312"/>
              <a:gd name="connsiteX7" fmla="*/ 952 w 10000"/>
              <a:gd name="connsiteY7" fmla="*/ 4389 h 9312"/>
              <a:gd name="connsiteX8" fmla="*/ 952 w 10000"/>
              <a:gd name="connsiteY8" fmla="*/ 4646 h 9312"/>
              <a:gd name="connsiteX9" fmla="*/ 790 w 10000"/>
              <a:gd name="connsiteY9" fmla="*/ 5333 h 9312"/>
              <a:gd name="connsiteX10" fmla="*/ 790 w 10000"/>
              <a:gd name="connsiteY10" fmla="*/ 5888 h 9312"/>
              <a:gd name="connsiteX11" fmla="*/ 952 w 10000"/>
              <a:gd name="connsiteY11" fmla="*/ 6299 h 9312"/>
              <a:gd name="connsiteX12" fmla="*/ 952 w 10000"/>
              <a:gd name="connsiteY12" fmla="*/ 6712 h 9312"/>
              <a:gd name="connsiteX13" fmla="*/ 1115 w 10000"/>
              <a:gd name="connsiteY13" fmla="*/ 7126 h 9312"/>
              <a:gd name="connsiteX14" fmla="*/ 1278 w 10000"/>
              <a:gd name="connsiteY14" fmla="*/ 7539 h 9312"/>
              <a:gd name="connsiteX15" fmla="*/ 1440 w 10000"/>
              <a:gd name="connsiteY15" fmla="*/ 7797 h 9312"/>
              <a:gd name="connsiteX16" fmla="*/ 1764 w 10000"/>
              <a:gd name="connsiteY16" fmla="*/ 7935 h 9312"/>
              <a:gd name="connsiteX17" fmla="*/ 2088 w 10000"/>
              <a:gd name="connsiteY17" fmla="*/ 8073 h 9312"/>
              <a:gd name="connsiteX18" fmla="*/ 2575 w 10000"/>
              <a:gd name="connsiteY18" fmla="*/ 8209 h 9312"/>
              <a:gd name="connsiteX19" fmla="*/ 3224 w 10000"/>
              <a:gd name="connsiteY19" fmla="*/ 8349 h 9312"/>
              <a:gd name="connsiteX20" fmla="*/ 3873 w 10000"/>
              <a:gd name="connsiteY20" fmla="*/ 8349 h 9312"/>
              <a:gd name="connsiteX21" fmla="*/ 4502 w 10000"/>
              <a:gd name="connsiteY21" fmla="*/ 8349 h 9312"/>
              <a:gd name="connsiteX22" fmla="*/ 5151 w 10000"/>
              <a:gd name="connsiteY22" fmla="*/ 8349 h 9312"/>
              <a:gd name="connsiteX23" fmla="*/ 5639 w 10000"/>
              <a:gd name="connsiteY23" fmla="*/ 8349 h 9312"/>
              <a:gd name="connsiteX24" fmla="*/ 6125 w 10000"/>
              <a:gd name="connsiteY24" fmla="*/ 8209 h 9312"/>
              <a:gd name="connsiteX25" fmla="*/ 6938 w 10000"/>
              <a:gd name="connsiteY25" fmla="*/ 8073 h 9312"/>
              <a:gd name="connsiteX26" fmla="*/ 7586 w 10000"/>
              <a:gd name="connsiteY26" fmla="*/ 7935 h 9312"/>
              <a:gd name="connsiteX27" fmla="*/ 7749 w 10000"/>
              <a:gd name="connsiteY27" fmla="*/ 7797 h 9312"/>
              <a:gd name="connsiteX28" fmla="*/ 7911 w 10000"/>
              <a:gd name="connsiteY28" fmla="*/ 7678 h 9312"/>
              <a:gd name="connsiteX29" fmla="*/ 8072 w 10000"/>
              <a:gd name="connsiteY29" fmla="*/ 7539 h 9312"/>
              <a:gd name="connsiteX30" fmla="*/ 8236 w 10000"/>
              <a:gd name="connsiteY30" fmla="*/ 7401 h 9312"/>
              <a:gd name="connsiteX31" fmla="*/ 8377 w 10000"/>
              <a:gd name="connsiteY31" fmla="*/ 6849 h 9312"/>
              <a:gd name="connsiteX32" fmla="*/ 8539 w 10000"/>
              <a:gd name="connsiteY32" fmla="*/ 6299 h 9312"/>
              <a:gd name="connsiteX33" fmla="*/ 8701 w 10000"/>
              <a:gd name="connsiteY33" fmla="*/ 6024 h 9312"/>
              <a:gd name="connsiteX34" fmla="*/ 8701 w 10000"/>
              <a:gd name="connsiteY34" fmla="*/ 5751 h 9312"/>
              <a:gd name="connsiteX35" fmla="*/ 8701 w 10000"/>
              <a:gd name="connsiteY35" fmla="*/ 5473 h 9312"/>
              <a:gd name="connsiteX36" fmla="*/ 8701 w 10000"/>
              <a:gd name="connsiteY36" fmla="*/ 5333 h 9312"/>
              <a:gd name="connsiteX37" fmla="*/ 8863 w 10000"/>
              <a:gd name="connsiteY37" fmla="*/ 5198 h 9312"/>
              <a:gd name="connsiteX38" fmla="*/ 8863 w 10000"/>
              <a:gd name="connsiteY38" fmla="*/ 5059 h 9312"/>
              <a:gd name="connsiteX39" fmla="*/ 8863 w 10000"/>
              <a:gd name="connsiteY39" fmla="*/ 5059 h 9312"/>
              <a:gd name="connsiteX40" fmla="*/ 9026 w 10000"/>
              <a:gd name="connsiteY40" fmla="*/ 5059 h 9312"/>
              <a:gd name="connsiteX41" fmla="*/ 9188 w 10000"/>
              <a:gd name="connsiteY41" fmla="*/ 5059 h 9312"/>
              <a:gd name="connsiteX42" fmla="*/ 9188 w 10000"/>
              <a:gd name="connsiteY42" fmla="*/ 5198 h 9312"/>
              <a:gd name="connsiteX43" fmla="*/ 9351 w 10000"/>
              <a:gd name="connsiteY43" fmla="*/ 5333 h 9312"/>
              <a:gd name="connsiteX44" fmla="*/ 9351 w 10000"/>
              <a:gd name="connsiteY44" fmla="*/ 5613 h 9312"/>
              <a:gd name="connsiteX45" fmla="*/ 9351 w 10000"/>
              <a:gd name="connsiteY45" fmla="*/ 5751 h 9312"/>
              <a:gd name="connsiteX46" fmla="*/ 9351 w 10000"/>
              <a:gd name="connsiteY46" fmla="*/ 6024 h 9312"/>
              <a:gd name="connsiteX47" fmla="*/ 9513 w 10000"/>
              <a:gd name="connsiteY47" fmla="*/ 6574 h 9312"/>
              <a:gd name="connsiteX48" fmla="*/ 9513 w 10000"/>
              <a:gd name="connsiteY48" fmla="*/ 6988 h 9312"/>
              <a:gd name="connsiteX49" fmla="*/ 9675 w 10000"/>
              <a:gd name="connsiteY49" fmla="*/ 7401 h 9312"/>
              <a:gd name="connsiteX50" fmla="*/ 9837 w 10000"/>
              <a:gd name="connsiteY50" fmla="*/ 7678 h 9312"/>
              <a:gd name="connsiteX51" fmla="*/ 10000 w 10000"/>
              <a:gd name="connsiteY51" fmla="*/ 7935 h 9312"/>
              <a:gd name="connsiteX52" fmla="*/ 10000 w 10000"/>
              <a:gd name="connsiteY52" fmla="*/ 8209 h 9312"/>
              <a:gd name="connsiteX53" fmla="*/ 9837 w 10000"/>
              <a:gd name="connsiteY53" fmla="*/ 8487 h 9312"/>
              <a:gd name="connsiteX54" fmla="*/ 9513 w 10000"/>
              <a:gd name="connsiteY54" fmla="*/ 8623 h 9312"/>
              <a:gd name="connsiteX55" fmla="*/ 9188 w 10000"/>
              <a:gd name="connsiteY55" fmla="*/ 8760 h 9312"/>
              <a:gd name="connsiteX56" fmla="*/ 8701 w 10000"/>
              <a:gd name="connsiteY56" fmla="*/ 8901 h 9312"/>
              <a:gd name="connsiteX57" fmla="*/ 8236 w 10000"/>
              <a:gd name="connsiteY57" fmla="*/ 9038 h 9312"/>
              <a:gd name="connsiteX58" fmla="*/ 7749 w 10000"/>
              <a:gd name="connsiteY58" fmla="*/ 9175 h 9312"/>
              <a:gd name="connsiteX59" fmla="*/ 7098 w 10000"/>
              <a:gd name="connsiteY59" fmla="*/ 9175 h 9312"/>
              <a:gd name="connsiteX60" fmla="*/ 6287 w 10000"/>
              <a:gd name="connsiteY60" fmla="*/ 9312 h 9312"/>
              <a:gd name="connsiteX61" fmla="*/ 5475 w 10000"/>
              <a:gd name="connsiteY61" fmla="*/ 9312 h 9312"/>
              <a:gd name="connsiteX62" fmla="*/ 4502 w 10000"/>
              <a:gd name="connsiteY62" fmla="*/ 9312 h 9312"/>
              <a:gd name="connsiteX63" fmla="*/ 3711 w 10000"/>
              <a:gd name="connsiteY63" fmla="*/ 9312 h 9312"/>
              <a:gd name="connsiteX64" fmla="*/ 2899 w 10000"/>
              <a:gd name="connsiteY64" fmla="*/ 9175 h 9312"/>
              <a:gd name="connsiteX65" fmla="*/ 2250 w 10000"/>
              <a:gd name="connsiteY65" fmla="*/ 9175 h 9312"/>
              <a:gd name="connsiteX66" fmla="*/ 1764 w 10000"/>
              <a:gd name="connsiteY66" fmla="*/ 9038 h 9312"/>
              <a:gd name="connsiteX67" fmla="*/ 1278 w 10000"/>
              <a:gd name="connsiteY67" fmla="*/ 8760 h 9312"/>
              <a:gd name="connsiteX68" fmla="*/ 790 w 10000"/>
              <a:gd name="connsiteY68" fmla="*/ 8623 h 9312"/>
              <a:gd name="connsiteX69" fmla="*/ 486 w 10000"/>
              <a:gd name="connsiteY69" fmla="*/ 8349 h 9312"/>
              <a:gd name="connsiteX70" fmla="*/ 323 w 10000"/>
              <a:gd name="connsiteY70" fmla="*/ 7935 h 9312"/>
              <a:gd name="connsiteX71" fmla="*/ 161 w 10000"/>
              <a:gd name="connsiteY71" fmla="*/ 7539 h 9312"/>
              <a:gd name="connsiteX72" fmla="*/ 0 w 10000"/>
              <a:gd name="connsiteY72" fmla="*/ 6988 h 9312"/>
              <a:gd name="connsiteX73" fmla="*/ 0 w 10000"/>
              <a:gd name="connsiteY73" fmla="*/ 6439 h 9312"/>
              <a:gd name="connsiteX74" fmla="*/ 0 w 10000"/>
              <a:gd name="connsiteY74" fmla="*/ 5751 h 9312"/>
              <a:gd name="connsiteX75" fmla="*/ 0 w 10000"/>
              <a:gd name="connsiteY75" fmla="*/ 4924 h 9312"/>
              <a:gd name="connsiteX76" fmla="*/ 0 w 10000"/>
              <a:gd name="connsiteY76" fmla="*/ 3976 h 9312"/>
              <a:gd name="connsiteX77" fmla="*/ 0 w 10000"/>
              <a:gd name="connsiteY77" fmla="*/ 3428 h 9312"/>
              <a:gd name="connsiteX78" fmla="*/ 0 w 10000"/>
              <a:gd name="connsiteY78" fmla="*/ 2874 h 9312"/>
              <a:gd name="connsiteX79" fmla="*/ 0 w 10000"/>
              <a:gd name="connsiteY79" fmla="*/ 2326 h 9312"/>
              <a:gd name="connsiteX80" fmla="*/ 0 w 10000"/>
              <a:gd name="connsiteY80" fmla="*/ 1773 h 9312"/>
              <a:gd name="connsiteX81" fmla="*/ 0 w 10000"/>
              <a:gd name="connsiteY81" fmla="*/ 1100 h 9312"/>
              <a:gd name="connsiteX82" fmla="*/ 0 w 10000"/>
              <a:gd name="connsiteY82" fmla="*/ 551 h 9312"/>
              <a:gd name="connsiteX83" fmla="*/ 0 w 10000"/>
              <a:gd name="connsiteY83" fmla="*/ 139 h 9312"/>
              <a:gd name="connsiteX84" fmla="*/ 952 w 10000"/>
              <a:gd name="connsiteY84" fmla="*/ 0 h 9312"/>
              <a:gd name="connsiteX85" fmla="*/ 952 w 10000"/>
              <a:gd name="connsiteY85" fmla="*/ 690 h 9312"/>
              <a:gd name="connsiteX86" fmla="*/ 952 w 10000"/>
              <a:gd name="connsiteY86" fmla="*/ 690 h 9312"/>
              <a:gd name="connsiteX0" fmla="*/ 952 w 10000"/>
              <a:gd name="connsiteY0" fmla="*/ 592 h 9851"/>
              <a:gd name="connsiteX1" fmla="*/ 952 w 10000"/>
              <a:gd name="connsiteY1" fmla="*/ 1311 h 9851"/>
              <a:gd name="connsiteX2" fmla="*/ 952 w 10000"/>
              <a:gd name="connsiteY2" fmla="*/ 1901 h 9851"/>
              <a:gd name="connsiteX3" fmla="*/ 952 w 10000"/>
              <a:gd name="connsiteY3" fmla="*/ 2494 h 9851"/>
              <a:gd name="connsiteX4" fmla="*/ 952 w 10000"/>
              <a:gd name="connsiteY4" fmla="*/ 3088 h 9851"/>
              <a:gd name="connsiteX5" fmla="*/ 952 w 10000"/>
              <a:gd name="connsiteY5" fmla="*/ 3678 h 9851"/>
              <a:gd name="connsiteX6" fmla="*/ 952 w 10000"/>
              <a:gd name="connsiteY6" fmla="*/ 4121 h 9851"/>
              <a:gd name="connsiteX7" fmla="*/ 952 w 10000"/>
              <a:gd name="connsiteY7" fmla="*/ 4564 h 9851"/>
              <a:gd name="connsiteX8" fmla="*/ 952 w 10000"/>
              <a:gd name="connsiteY8" fmla="*/ 4840 h 9851"/>
              <a:gd name="connsiteX9" fmla="*/ 790 w 10000"/>
              <a:gd name="connsiteY9" fmla="*/ 5578 h 9851"/>
              <a:gd name="connsiteX10" fmla="*/ 790 w 10000"/>
              <a:gd name="connsiteY10" fmla="*/ 6174 h 9851"/>
              <a:gd name="connsiteX11" fmla="*/ 952 w 10000"/>
              <a:gd name="connsiteY11" fmla="*/ 6615 h 9851"/>
              <a:gd name="connsiteX12" fmla="*/ 952 w 10000"/>
              <a:gd name="connsiteY12" fmla="*/ 7059 h 9851"/>
              <a:gd name="connsiteX13" fmla="*/ 1115 w 10000"/>
              <a:gd name="connsiteY13" fmla="*/ 7503 h 9851"/>
              <a:gd name="connsiteX14" fmla="*/ 1278 w 10000"/>
              <a:gd name="connsiteY14" fmla="*/ 7947 h 9851"/>
              <a:gd name="connsiteX15" fmla="*/ 1440 w 10000"/>
              <a:gd name="connsiteY15" fmla="*/ 8224 h 9851"/>
              <a:gd name="connsiteX16" fmla="*/ 1764 w 10000"/>
              <a:gd name="connsiteY16" fmla="*/ 8372 h 9851"/>
              <a:gd name="connsiteX17" fmla="*/ 2088 w 10000"/>
              <a:gd name="connsiteY17" fmla="*/ 8520 h 9851"/>
              <a:gd name="connsiteX18" fmla="*/ 2575 w 10000"/>
              <a:gd name="connsiteY18" fmla="*/ 8667 h 9851"/>
              <a:gd name="connsiteX19" fmla="*/ 3224 w 10000"/>
              <a:gd name="connsiteY19" fmla="*/ 8817 h 9851"/>
              <a:gd name="connsiteX20" fmla="*/ 3873 w 10000"/>
              <a:gd name="connsiteY20" fmla="*/ 8817 h 9851"/>
              <a:gd name="connsiteX21" fmla="*/ 4502 w 10000"/>
              <a:gd name="connsiteY21" fmla="*/ 8817 h 9851"/>
              <a:gd name="connsiteX22" fmla="*/ 5151 w 10000"/>
              <a:gd name="connsiteY22" fmla="*/ 8817 h 9851"/>
              <a:gd name="connsiteX23" fmla="*/ 5639 w 10000"/>
              <a:gd name="connsiteY23" fmla="*/ 8817 h 9851"/>
              <a:gd name="connsiteX24" fmla="*/ 6125 w 10000"/>
              <a:gd name="connsiteY24" fmla="*/ 8667 h 9851"/>
              <a:gd name="connsiteX25" fmla="*/ 6938 w 10000"/>
              <a:gd name="connsiteY25" fmla="*/ 8520 h 9851"/>
              <a:gd name="connsiteX26" fmla="*/ 7586 w 10000"/>
              <a:gd name="connsiteY26" fmla="*/ 8372 h 9851"/>
              <a:gd name="connsiteX27" fmla="*/ 7749 w 10000"/>
              <a:gd name="connsiteY27" fmla="*/ 8224 h 9851"/>
              <a:gd name="connsiteX28" fmla="*/ 7911 w 10000"/>
              <a:gd name="connsiteY28" fmla="*/ 8096 h 9851"/>
              <a:gd name="connsiteX29" fmla="*/ 8072 w 10000"/>
              <a:gd name="connsiteY29" fmla="*/ 7947 h 9851"/>
              <a:gd name="connsiteX30" fmla="*/ 8236 w 10000"/>
              <a:gd name="connsiteY30" fmla="*/ 7799 h 9851"/>
              <a:gd name="connsiteX31" fmla="*/ 8377 w 10000"/>
              <a:gd name="connsiteY31" fmla="*/ 7206 h 9851"/>
              <a:gd name="connsiteX32" fmla="*/ 8539 w 10000"/>
              <a:gd name="connsiteY32" fmla="*/ 6615 h 9851"/>
              <a:gd name="connsiteX33" fmla="*/ 8701 w 10000"/>
              <a:gd name="connsiteY33" fmla="*/ 6320 h 9851"/>
              <a:gd name="connsiteX34" fmla="*/ 8701 w 10000"/>
              <a:gd name="connsiteY34" fmla="*/ 6027 h 9851"/>
              <a:gd name="connsiteX35" fmla="*/ 8701 w 10000"/>
              <a:gd name="connsiteY35" fmla="*/ 5728 h 9851"/>
              <a:gd name="connsiteX36" fmla="*/ 8701 w 10000"/>
              <a:gd name="connsiteY36" fmla="*/ 5578 h 9851"/>
              <a:gd name="connsiteX37" fmla="*/ 8863 w 10000"/>
              <a:gd name="connsiteY37" fmla="*/ 5433 h 9851"/>
              <a:gd name="connsiteX38" fmla="*/ 8863 w 10000"/>
              <a:gd name="connsiteY38" fmla="*/ 5284 h 9851"/>
              <a:gd name="connsiteX39" fmla="*/ 8863 w 10000"/>
              <a:gd name="connsiteY39" fmla="*/ 5284 h 9851"/>
              <a:gd name="connsiteX40" fmla="*/ 9026 w 10000"/>
              <a:gd name="connsiteY40" fmla="*/ 5284 h 9851"/>
              <a:gd name="connsiteX41" fmla="*/ 9188 w 10000"/>
              <a:gd name="connsiteY41" fmla="*/ 5284 h 9851"/>
              <a:gd name="connsiteX42" fmla="*/ 9188 w 10000"/>
              <a:gd name="connsiteY42" fmla="*/ 5433 h 9851"/>
              <a:gd name="connsiteX43" fmla="*/ 9351 w 10000"/>
              <a:gd name="connsiteY43" fmla="*/ 5578 h 9851"/>
              <a:gd name="connsiteX44" fmla="*/ 9351 w 10000"/>
              <a:gd name="connsiteY44" fmla="*/ 5879 h 9851"/>
              <a:gd name="connsiteX45" fmla="*/ 9351 w 10000"/>
              <a:gd name="connsiteY45" fmla="*/ 6027 h 9851"/>
              <a:gd name="connsiteX46" fmla="*/ 9351 w 10000"/>
              <a:gd name="connsiteY46" fmla="*/ 6320 h 9851"/>
              <a:gd name="connsiteX47" fmla="*/ 9513 w 10000"/>
              <a:gd name="connsiteY47" fmla="*/ 6911 h 9851"/>
              <a:gd name="connsiteX48" fmla="*/ 9513 w 10000"/>
              <a:gd name="connsiteY48" fmla="*/ 7355 h 9851"/>
              <a:gd name="connsiteX49" fmla="*/ 9675 w 10000"/>
              <a:gd name="connsiteY49" fmla="*/ 7799 h 9851"/>
              <a:gd name="connsiteX50" fmla="*/ 9837 w 10000"/>
              <a:gd name="connsiteY50" fmla="*/ 8096 h 9851"/>
              <a:gd name="connsiteX51" fmla="*/ 10000 w 10000"/>
              <a:gd name="connsiteY51" fmla="*/ 8372 h 9851"/>
              <a:gd name="connsiteX52" fmla="*/ 10000 w 10000"/>
              <a:gd name="connsiteY52" fmla="*/ 8667 h 9851"/>
              <a:gd name="connsiteX53" fmla="*/ 9837 w 10000"/>
              <a:gd name="connsiteY53" fmla="*/ 8965 h 9851"/>
              <a:gd name="connsiteX54" fmla="*/ 9513 w 10000"/>
              <a:gd name="connsiteY54" fmla="*/ 9111 h 9851"/>
              <a:gd name="connsiteX55" fmla="*/ 9188 w 10000"/>
              <a:gd name="connsiteY55" fmla="*/ 9258 h 9851"/>
              <a:gd name="connsiteX56" fmla="*/ 8701 w 10000"/>
              <a:gd name="connsiteY56" fmla="*/ 9410 h 9851"/>
              <a:gd name="connsiteX57" fmla="*/ 8236 w 10000"/>
              <a:gd name="connsiteY57" fmla="*/ 9557 h 9851"/>
              <a:gd name="connsiteX58" fmla="*/ 7749 w 10000"/>
              <a:gd name="connsiteY58" fmla="*/ 9704 h 9851"/>
              <a:gd name="connsiteX59" fmla="*/ 7098 w 10000"/>
              <a:gd name="connsiteY59" fmla="*/ 9704 h 9851"/>
              <a:gd name="connsiteX60" fmla="*/ 6287 w 10000"/>
              <a:gd name="connsiteY60" fmla="*/ 9851 h 9851"/>
              <a:gd name="connsiteX61" fmla="*/ 5475 w 10000"/>
              <a:gd name="connsiteY61" fmla="*/ 9851 h 9851"/>
              <a:gd name="connsiteX62" fmla="*/ 4502 w 10000"/>
              <a:gd name="connsiteY62" fmla="*/ 9851 h 9851"/>
              <a:gd name="connsiteX63" fmla="*/ 3711 w 10000"/>
              <a:gd name="connsiteY63" fmla="*/ 9851 h 9851"/>
              <a:gd name="connsiteX64" fmla="*/ 2899 w 10000"/>
              <a:gd name="connsiteY64" fmla="*/ 9704 h 9851"/>
              <a:gd name="connsiteX65" fmla="*/ 2250 w 10000"/>
              <a:gd name="connsiteY65" fmla="*/ 9704 h 9851"/>
              <a:gd name="connsiteX66" fmla="*/ 1764 w 10000"/>
              <a:gd name="connsiteY66" fmla="*/ 9557 h 9851"/>
              <a:gd name="connsiteX67" fmla="*/ 1278 w 10000"/>
              <a:gd name="connsiteY67" fmla="*/ 9258 h 9851"/>
              <a:gd name="connsiteX68" fmla="*/ 790 w 10000"/>
              <a:gd name="connsiteY68" fmla="*/ 9111 h 9851"/>
              <a:gd name="connsiteX69" fmla="*/ 486 w 10000"/>
              <a:gd name="connsiteY69" fmla="*/ 8817 h 9851"/>
              <a:gd name="connsiteX70" fmla="*/ 323 w 10000"/>
              <a:gd name="connsiteY70" fmla="*/ 8372 h 9851"/>
              <a:gd name="connsiteX71" fmla="*/ 161 w 10000"/>
              <a:gd name="connsiteY71" fmla="*/ 7947 h 9851"/>
              <a:gd name="connsiteX72" fmla="*/ 0 w 10000"/>
              <a:gd name="connsiteY72" fmla="*/ 7355 h 9851"/>
              <a:gd name="connsiteX73" fmla="*/ 0 w 10000"/>
              <a:gd name="connsiteY73" fmla="*/ 6766 h 9851"/>
              <a:gd name="connsiteX74" fmla="*/ 0 w 10000"/>
              <a:gd name="connsiteY74" fmla="*/ 6027 h 9851"/>
              <a:gd name="connsiteX75" fmla="*/ 0 w 10000"/>
              <a:gd name="connsiteY75" fmla="*/ 5139 h 9851"/>
              <a:gd name="connsiteX76" fmla="*/ 0 w 10000"/>
              <a:gd name="connsiteY76" fmla="*/ 4121 h 9851"/>
              <a:gd name="connsiteX77" fmla="*/ 0 w 10000"/>
              <a:gd name="connsiteY77" fmla="*/ 3532 h 9851"/>
              <a:gd name="connsiteX78" fmla="*/ 0 w 10000"/>
              <a:gd name="connsiteY78" fmla="*/ 2937 h 9851"/>
              <a:gd name="connsiteX79" fmla="*/ 0 w 10000"/>
              <a:gd name="connsiteY79" fmla="*/ 2349 h 9851"/>
              <a:gd name="connsiteX80" fmla="*/ 0 w 10000"/>
              <a:gd name="connsiteY80" fmla="*/ 1755 h 9851"/>
              <a:gd name="connsiteX81" fmla="*/ 0 w 10000"/>
              <a:gd name="connsiteY81" fmla="*/ 1032 h 9851"/>
              <a:gd name="connsiteX82" fmla="*/ 0 w 10000"/>
              <a:gd name="connsiteY82" fmla="*/ 443 h 9851"/>
              <a:gd name="connsiteX83" fmla="*/ 0 w 10000"/>
              <a:gd name="connsiteY83" fmla="*/ 0 h 9851"/>
              <a:gd name="connsiteX84" fmla="*/ 952 w 10000"/>
              <a:gd name="connsiteY84" fmla="*/ 592 h 9851"/>
              <a:gd name="connsiteX85" fmla="*/ 952 w 10000"/>
              <a:gd name="connsiteY85" fmla="*/ 592 h 9851"/>
              <a:gd name="connsiteX0" fmla="*/ 952 w 10000"/>
              <a:gd name="connsiteY0" fmla="*/ 601 h 10000"/>
              <a:gd name="connsiteX1" fmla="*/ 952 w 10000"/>
              <a:gd name="connsiteY1" fmla="*/ 1331 h 10000"/>
              <a:gd name="connsiteX2" fmla="*/ 952 w 10000"/>
              <a:gd name="connsiteY2" fmla="*/ 1930 h 10000"/>
              <a:gd name="connsiteX3" fmla="*/ 952 w 10000"/>
              <a:gd name="connsiteY3" fmla="*/ 2532 h 10000"/>
              <a:gd name="connsiteX4" fmla="*/ 952 w 10000"/>
              <a:gd name="connsiteY4" fmla="*/ 3135 h 10000"/>
              <a:gd name="connsiteX5" fmla="*/ 952 w 10000"/>
              <a:gd name="connsiteY5" fmla="*/ 3734 h 10000"/>
              <a:gd name="connsiteX6" fmla="*/ 952 w 10000"/>
              <a:gd name="connsiteY6" fmla="*/ 4183 h 10000"/>
              <a:gd name="connsiteX7" fmla="*/ 952 w 10000"/>
              <a:gd name="connsiteY7" fmla="*/ 4633 h 10000"/>
              <a:gd name="connsiteX8" fmla="*/ 952 w 10000"/>
              <a:gd name="connsiteY8" fmla="*/ 4913 h 10000"/>
              <a:gd name="connsiteX9" fmla="*/ 790 w 10000"/>
              <a:gd name="connsiteY9" fmla="*/ 5662 h 10000"/>
              <a:gd name="connsiteX10" fmla="*/ 790 w 10000"/>
              <a:gd name="connsiteY10" fmla="*/ 6267 h 10000"/>
              <a:gd name="connsiteX11" fmla="*/ 952 w 10000"/>
              <a:gd name="connsiteY11" fmla="*/ 6715 h 10000"/>
              <a:gd name="connsiteX12" fmla="*/ 952 w 10000"/>
              <a:gd name="connsiteY12" fmla="*/ 7166 h 10000"/>
              <a:gd name="connsiteX13" fmla="*/ 1115 w 10000"/>
              <a:gd name="connsiteY13" fmla="*/ 7616 h 10000"/>
              <a:gd name="connsiteX14" fmla="*/ 1278 w 10000"/>
              <a:gd name="connsiteY14" fmla="*/ 8067 h 10000"/>
              <a:gd name="connsiteX15" fmla="*/ 1440 w 10000"/>
              <a:gd name="connsiteY15" fmla="*/ 8348 h 10000"/>
              <a:gd name="connsiteX16" fmla="*/ 1764 w 10000"/>
              <a:gd name="connsiteY16" fmla="*/ 8499 h 10000"/>
              <a:gd name="connsiteX17" fmla="*/ 2088 w 10000"/>
              <a:gd name="connsiteY17" fmla="*/ 8649 h 10000"/>
              <a:gd name="connsiteX18" fmla="*/ 2575 w 10000"/>
              <a:gd name="connsiteY18" fmla="*/ 8798 h 10000"/>
              <a:gd name="connsiteX19" fmla="*/ 3224 w 10000"/>
              <a:gd name="connsiteY19" fmla="*/ 8950 h 10000"/>
              <a:gd name="connsiteX20" fmla="*/ 3873 w 10000"/>
              <a:gd name="connsiteY20" fmla="*/ 8950 h 10000"/>
              <a:gd name="connsiteX21" fmla="*/ 4502 w 10000"/>
              <a:gd name="connsiteY21" fmla="*/ 8950 h 10000"/>
              <a:gd name="connsiteX22" fmla="*/ 5151 w 10000"/>
              <a:gd name="connsiteY22" fmla="*/ 8950 h 10000"/>
              <a:gd name="connsiteX23" fmla="*/ 5639 w 10000"/>
              <a:gd name="connsiteY23" fmla="*/ 8950 h 10000"/>
              <a:gd name="connsiteX24" fmla="*/ 6125 w 10000"/>
              <a:gd name="connsiteY24" fmla="*/ 8798 h 10000"/>
              <a:gd name="connsiteX25" fmla="*/ 6938 w 10000"/>
              <a:gd name="connsiteY25" fmla="*/ 8649 h 10000"/>
              <a:gd name="connsiteX26" fmla="*/ 7586 w 10000"/>
              <a:gd name="connsiteY26" fmla="*/ 8499 h 10000"/>
              <a:gd name="connsiteX27" fmla="*/ 7749 w 10000"/>
              <a:gd name="connsiteY27" fmla="*/ 8348 h 10000"/>
              <a:gd name="connsiteX28" fmla="*/ 7911 w 10000"/>
              <a:gd name="connsiteY28" fmla="*/ 8218 h 10000"/>
              <a:gd name="connsiteX29" fmla="*/ 8072 w 10000"/>
              <a:gd name="connsiteY29" fmla="*/ 8067 h 10000"/>
              <a:gd name="connsiteX30" fmla="*/ 8236 w 10000"/>
              <a:gd name="connsiteY30" fmla="*/ 7917 h 10000"/>
              <a:gd name="connsiteX31" fmla="*/ 8377 w 10000"/>
              <a:gd name="connsiteY31" fmla="*/ 7315 h 10000"/>
              <a:gd name="connsiteX32" fmla="*/ 8539 w 10000"/>
              <a:gd name="connsiteY32" fmla="*/ 6715 h 10000"/>
              <a:gd name="connsiteX33" fmla="*/ 8701 w 10000"/>
              <a:gd name="connsiteY33" fmla="*/ 6416 h 10000"/>
              <a:gd name="connsiteX34" fmla="*/ 8701 w 10000"/>
              <a:gd name="connsiteY34" fmla="*/ 6118 h 10000"/>
              <a:gd name="connsiteX35" fmla="*/ 8701 w 10000"/>
              <a:gd name="connsiteY35" fmla="*/ 5815 h 10000"/>
              <a:gd name="connsiteX36" fmla="*/ 8701 w 10000"/>
              <a:gd name="connsiteY36" fmla="*/ 5662 h 10000"/>
              <a:gd name="connsiteX37" fmla="*/ 8863 w 10000"/>
              <a:gd name="connsiteY37" fmla="*/ 5515 h 10000"/>
              <a:gd name="connsiteX38" fmla="*/ 8863 w 10000"/>
              <a:gd name="connsiteY38" fmla="*/ 5364 h 10000"/>
              <a:gd name="connsiteX39" fmla="*/ 8863 w 10000"/>
              <a:gd name="connsiteY39" fmla="*/ 5364 h 10000"/>
              <a:gd name="connsiteX40" fmla="*/ 9026 w 10000"/>
              <a:gd name="connsiteY40" fmla="*/ 5364 h 10000"/>
              <a:gd name="connsiteX41" fmla="*/ 9188 w 10000"/>
              <a:gd name="connsiteY41" fmla="*/ 5364 h 10000"/>
              <a:gd name="connsiteX42" fmla="*/ 9188 w 10000"/>
              <a:gd name="connsiteY42" fmla="*/ 5515 h 10000"/>
              <a:gd name="connsiteX43" fmla="*/ 9351 w 10000"/>
              <a:gd name="connsiteY43" fmla="*/ 5662 h 10000"/>
              <a:gd name="connsiteX44" fmla="*/ 9351 w 10000"/>
              <a:gd name="connsiteY44" fmla="*/ 5968 h 10000"/>
              <a:gd name="connsiteX45" fmla="*/ 9351 w 10000"/>
              <a:gd name="connsiteY45" fmla="*/ 6118 h 10000"/>
              <a:gd name="connsiteX46" fmla="*/ 9351 w 10000"/>
              <a:gd name="connsiteY46" fmla="*/ 6416 h 10000"/>
              <a:gd name="connsiteX47" fmla="*/ 9513 w 10000"/>
              <a:gd name="connsiteY47" fmla="*/ 7016 h 10000"/>
              <a:gd name="connsiteX48" fmla="*/ 9513 w 10000"/>
              <a:gd name="connsiteY48" fmla="*/ 7466 h 10000"/>
              <a:gd name="connsiteX49" fmla="*/ 9675 w 10000"/>
              <a:gd name="connsiteY49" fmla="*/ 7917 h 10000"/>
              <a:gd name="connsiteX50" fmla="*/ 9837 w 10000"/>
              <a:gd name="connsiteY50" fmla="*/ 8218 h 10000"/>
              <a:gd name="connsiteX51" fmla="*/ 10000 w 10000"/>
              <a:gd name="connsiteY51" fmla="*/ 8499 h 10000"/>
              <a:gd name="connsiteX52" fmla="*/ 10000 w 10000"/>
              <a:gd name="connsiteY52" fmla="*/ 8798 h 10000"/>
              <a:gd name="connsiteX53" fmla="*/ 9837 w 10000"/>
              <a:gd name="connsiteY53" fmla="*/ 9101 h 10000"/>
              <a:gd name="connsiteX54" fmla="*/ 9513 w 10000"/>
              <a:gd name="connsiteY54" fmla="*/ 9249 h 10000"/>
              <a:gd name="connsiteX55" fmla="*/ 9188 w 10000"/>
              <a:gd name="connsiteY55" fmla="*/ 9398 h 10000"/>
              <a:gd name="connsiteX56" fmla="*/ 8701 w 10000"/>
              <a:gd name="connsiteY56" fmla="*/ 9552 h 10000"/>
              <a:gd name="connsiteX57" fmla="*/ 8236 w 10000"/>
              <a:gd name="connsiteY57" fmla="*/ 9702 h 10000"/>
              <a:gd name="connsiteX58" fmla="*/ 7749 w 10000"/>
              <a:gd name="connsiteY58" fmla="*/ 9851 h 10000"/>
              <a:gd name="connsiteX59" fmla="*/ 7098 w 10000"/>
              <a:gd name="connsiteY59" fmla="*/ 985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51 h 10000"/>
              <a:gd name="connsiteX65" fmla="*/ 2250 w 10000"/>
              <a:gd name="connsiteY65" fmla="*/ 9851 h 10000"/>
              <a:gd name="connsiteX66" fmla="*/ 1764 w 10000"/>
              <a:gd name="connsiteY66" fmla="*/ 9702 h 10000"/>
              <a:gd name="connsiteX67" fmla="*/ 1278 w 10000"/>
              <a:gd name="connsiteY67" fmla="*/ 9398 h 10000"/>
              <a:gd name="connsiteX68" fmla="*/ 790 w 10000"/>
              <a:gd name="connsiteY68" fmla="*/ 9249 h 10000"/>
              <a:gd name="connsiteX69" fmla="*/ 486 w 10000"/>
              <a:gd name="connsiteY69" fmla="*/ 8950 h 10000"/>
              <a:gd name="connsiteX70" fmla="*/ 323 w 10000"/>
              <a:gd name="connsiteY70" fmla="*/ 8499 h 10000"/>
              <a:gd name="connsiteX71" fmla="*/ 161 w 10000"/>
              <a:gd name="connsiteY71" fmla="*/ 8067 h 10000"/>
              <a:gd name="connsiteX72" fmla="*/ 0 w 10000"/>
              <a:gd name="connsiteY72" fmla="*/ 7466 h 10000"/>
              <a:gd name="connsiteX73" fmla="*/ 0 w 10000"/>
              <a:gd name="connsiteY73" fmla="*/ 6868 h 10000"/>
              <a:gd name="connsiteX74" fmla="*/ 0 w 10000"/>
              <a:gd name="connsiteY74" fmla="*/ 6118 h 10000"/>
              <a:gd name="connsiteX75" fmla="*/ 0 w 10000"/>
              <a:gd name="connsiteY75" fmla="*/ 5217 h 10000"/>
              <a:gd name="connsiteX76" fmla="*/ 0 w 10000"/>
              <a:gd name="connsiteY76" fmla="*/ 4183 h 10000"/>
              <a:gd name="connsiteX77" fmla="*/ 0 w 10000"/>
              <a:gd name="connsiteY77" fmla="*/ 3585 h 10000"/>
              <a:gd name="connsiteX78" fmla="*/ 0 w 10000"/>
              <a:gd name="connsiteY78" fmla="*/ 2981 h 10000"/>
              <a:gd name="connsiteX79" fmla="*/ 0 w 10000"/>
              <a:gd name="connsiteY79" fmla="*/ 2385 h 10000"/>
              <a:gd name="connsiteX80" fmla="*/ 0 w 10000"/>
              <a:gd name="connsiteY80" fmla="*/ 1782 h 10000"/>
              <a:gd name="connsiteX81" fmla="*/ 0 w 10000"/>
              <a:gd name="connsiteY81" fmla="*/ 1048 h 10000"/>
              <a:gd name="connsiteX82" fmla="*/ 0 w 10000"/>
              <a:gd name="connsiteY82" fmla="*/ 450 h 10000"/>
              <a:gd name="connsiteX83" fmla="*/ 0 w 10000"/>
              <a:gd name="connsiteY83" fmla="*/ 0 h 10000"/>
              <a:gd name="connsiteX84" fmla="*/ 952 w 10000"/>
              <a:gd name="connsiteY84" fmla="*/ 601 h 10000"/>
              <a:gd name="connsiteX0" fmla="*/ 952 w 10000"/>
              <a:gd name="connsiteY0" fmla="*/ 151 h 9550"/>
              <a:gd name="connsiteX1" fmla="*/ 952 w 10000"/>
              <a:gd name="connsiteY1" fmla="*/ 881 h 9550"/>
              <a:gd name="connsiteX2" fmla="*/ 952 w 10000"/>
              <a:gd name="connsiteY2" fmla="*/ 1480 h 9550"/>
              <a:gd name="connsiteX3" fmla="*/ 952 w 10000"/>
              <a:gd name="connsiteY3" fmla="*/ 2082 h 9550"/>
              <a:gd name="connsiteX4" fmla="*/ 952 w 10000"/>
              <a:gd name="connsiteY4" fmla="*/ 2685 h 9550"/>
              <a:gd name="connsiteX5" fmla="*/ 952 w 10000"/>
              <a:gd name="connsiteY5" fmla="*/ 3284 h 9550"/>
              <a:gd name="connsiteX6" fmla="*/ 952 w 10000"/>
              <a:gd name="connsiteY6" fmla="*/ 3733 h 9550"/>
              <a:gd name="connsiteX7" fmla="*/ 952 w 10000"/>
              <a:gd name="connsiteY7" fmla="*/ 4183 h 9550"/>
              <a:gd name="connsiteX8" fmla="*/ 952 w 10000"/>
              <a:gd name="connsiteY8" fmla="*/ 4463 h 9550"/>
              <a:gd name="connsiteX9" fmla="*/ 790 w 10000"/>
              <a:gd name="connsiteY9" fmla="*/ 5212 h 9550"/>
              <a:gd name="connsiteX10" fmla="*/ 790 w 10000"/>
              <a:gd name="connsiteY10" fmla="*/ 5817 h 9550"/>
              <a:gd name="connsiteX11" fmla="*/ 952 w 10000"/>
              <a:gd name="connsiteY11" fmla="*/ 6265 h 9550"/>
              <a:gd name="connsiteX12" fmla="*/ 952 w 10000"/>
              <a:gd name="connsiteY12" fmla="*/ 6716 h 9550"/>
              <a:gd name="connsiteX13" fmla="*/ 1115 w 10000"/>
              <a:gd name="connsiteY13" fmla="*/ 7166 h 9550"/>
              <a:gd name="connsiteX14" fmla="*/ 1278 w 10000"/>
              <a:gd name="connsiteY14" fmla="*/ 7617 h 9550"/>
              <a:gd name="connsiteX15" fmla="*/ 1440 w 10000"/>
              <a:gd name="connsiteY15" fmla="*/ 7898 h 9550"/>
              <a:gd name="connsiteX16" fmla="*/ 1764 w 10000"/>
              <a:gd name="connsiteY16" fmla="*/ 8049 h 9550"/>
              <a:gd name="connsiteX17" fmla="*/ 2088 w 10000"/>
              <a:gd name="connsiteY17" fmla="*/ 8199 h 9550"/>
              <a:gd name="connsiteX18" fmla="*/ 2575 w 10000"/>
              <a:gd name="connsiteY18" fmla="*/ 8348 h 9550"/>
              <a:gd name="connsiteX19" fmla="*/ 3224 w 10000"/>
              <a:gd name="connsiteY19" fmla="*/ 8500 h 9550"/>
              <a:gd name="connsiteX20" fmla="*/ 3873 w 10000"/>
              <a:gd name="connsiteY20" fmla="*/ 8500 h 9550"/>
              <a:gd name="connsiteX21" fmla="*/ 4502 w 10000"/>
              <a:gd name="connsiteY21" fmla="*/ 8500 h 9550"/>
              <a:gd name="connsiteX22" fmla="*/ 5151 w 10000"/>
              <a:gd name="connsiteY22" fmla="*/ 8500 h 9550"/>
              <a:gd name="connsiteX23" fmla="*/ 5639 w 10000"/>
              <a:gd name="connsiteY23" fmla="*/ 8500 h 9550"/>
              <a:gd name="connsiteX24" fmla="*/ 6125 w 10000"/>
              <a:gd name="connsiteY24" fmla="*/ 8348 h 9550"/>
              <a:gd name="connsiteX25" fmla="*/ 6938 w 10000"/>
              <a:gd name="connsiteY25" fmla="*/ 8199 h 9550"/>
              <a:gd name="connsiteX26" fmla="*/ 7586 w 10000"/>
              <a:gd name="connsiteY26" fmla="*/ 8049 h 9550"/>
              <a:gd name="connsiteX27" fmla="*/ 7749 w 10000"/>
              <a:gd name="connsiteY27" fmla="*/ 7898 h 9550"/>
              <a:gd name="connsiteX28" fmla="*/ 7911 w 10000"/>
              <a:gd name="connsiteY28" fmla="*/ 7768 h 9550"/>
              <a:gd name="connsiteX29" fmla="*/ 8072 w 10000"/>
              <a:gd name="connsiteY29" fmla="*/ 7617 h 9550"/>
              <a:gd name="connsiteX30" fmla="*/ 8236 w 10000"/>
              <a:gd name="connsiteY30" fmla="*/ 7467 h 9550"/>
              <a:gd name="connsiteX31" fmla="*/ 8377 w 10000"/>
              <a:gd name="connsiteY31" fmla="*/ 6865 h 9550"/>
              <a:gd name="connsiteX32" fmla="*/ 8539 w 10000"/>
              <a:gd name="connsiteY32" fmla="*/ 6265 h 9550"/>
              <a:gd name="connsiteX33" fmla="*/ 8701 w 10000"/>
              <a:gd name="connsiteY33" fmla="*/ 5966 h 9550"/>
              <a:gd name="connsiteX34" fmla="*/ 8701 w 10000"/>
              <a:gd name="connsiteY34" fmla="*/ 5668 h 9550"/>
              <a:gd name="connsiteX35" fmla="*/ 8701 w 10000"/>
              <a:gd name="connsiteY35" fmla="*/ 5365 h 9550"/>
              <a:gd name="connsiteX36" fmla="*/ 8701 w 10000"/>
              <a:gd name="connsiteY36" fmla="*/ 5212 h 9550"/>
              <a:gd name="connsiteX37" fmla="*/ 8863 w 10000"/>
              <a:gd name="connsiteY37" fmla="*/ 5065 h 9550"/>
              <a:gd name="connsiteX38" fmla="*/ 8863 w 10000"/>
              <a:gd name="connsiteY38" fmla="*/ 4914 h 9550"/>
              <a:gd name="connsiteX39" fmla="*/ 8863 w 10000"/>
              <a:gd name="connsiteY39" fmla="*/ 4914 h 9550"/>
              <a:gd name="connsiteX40" fmla="*/ 9026 w 10000"/>
              <a:gd name="connsiteY40" fmla="*/ 4914 h 9550"/>
              <a:gd name="connsiteX41" fmla="*/ 9188 w 10000"/>
              <a:gd name="connsiteY41" fmla="*/ 4914 h 9550"/>
              <a:gd name="connsiteX42" fmla="*/ 9188 w 10000"/>
              <a:gd name="connsiteY42" fmla="*/ 5065 h 9550"/>
              <a:gd name="connsiteX43" fmla="*/ 9351 w 10000"/>
              <a:gd name="connsiteY43" fmla="*/ 5212 h 9550"/>
              <a:gd name="connsiteX44" fmla="*/ 9351 w 10000"/>
              <a:gd name="connsiteY44" fmla="*/ 5518 h 9550"/>
              <a:gd name="connsiteX45" fmla="*/ 9351 w 10000"/>
              <a:gd name="connsiteY45" fmla="*/ 5668 h 9550"/>
              <a:gd name="connsiteX46" fmla="*/ 9351 w 10000"/>
              <a:gd name="connsiteY46" fmla="*/ 5966 h 9550"/>
              <a:gd name="connsiteX47" fmla="*/ 9513 w 10000"/>
              <a:gd name="connsiteY47" fmla="*/ 6566 h 9550"/>
              <a:gd name="connsiteX48" fmla="*/ 9513 w 10000"/>
              <a:gd name="connsiteY48" fmla="*/ 7016 h 9550"/>
              <a:gd name="connsiteX49" fmla="*/ 9675 w 10000"/>
              <a:gd name="connsiteY49" fmla="*/ 7467 h 9550"/>
              <a:gd name="connsiteX50" fmla="*/ 9837 w 10000"/>
              <a:gd name="connsiteY50" fmla="*/ 7768 h 9550"/>
              <a:gd name="connsiteX51" fmla="*/ 10000 w 10000"/>
              <a:gd name="connsiteY51" fmla="*/ 8049 h 9550"/>
              <a:gd name="connsiteX52" fmla="*/ 10000 w 10000"/>
              <a:gd name="connsiteY52" fmla="*/ 8348 h 9550"/>
              <a:gd name="connsiteX53" fmla="*/ 9837 w 10000"/>
              <a:gd name="connsiteY53" fmla="*/ 8651 h 9550"/>
              <a:gd name="connsiteX54" fmla="*/ 9513 w 10000"/>
              <a:gd name="connsiteY54" fmla="*/ 8799 h 9550"/>
              <a:gd name="connsiteX55" fmla="*/ 9188 w 10000"/>
              <a:gd name="connsiteY55" fmla="*/ 8948 h 9550"/>
              <a:gd name="connsiteX56" fmla="*/ 8701 w 10000"/>
              <a:gd name="connsiteY56" fmla="*/ 9102 h 9550"/>
              <a:gd name="connsiteX57" fmla="*/ 8236 w 10000"/>
              <a:gd name="connsiteY57" fmla="*/ 9252 h 9550"/>
              <a:gd name="connsiteX58" fmla="*/ 7749 w 10000"/>
              <a:gd name="connsiteY58" fmla="*/ 9401 h 9550"/>
              <a:gd name="connsiteX59" fmla="*/ 7098 w 10000"/>
              <a:gd name="connsiteY59" fmla="*/ 9401 h 9550"/>
              <a:gd name="connsiteX60" fmla="*/ 6287 w 10000"/>
              <a:gd name="connsiteY60" fmla="*/ 9550 h 9550"/>
              <a:gd name="connsiteX61" fmla="*/ 5475 w 10000"/>
              <a:gd name="connsiteY61" fmla="*/ 9550 h 9550"/>
              <a:gd name="connsiteX62" fmla="*/ 4502 w 10000"/>
              <a:gd name="connsiteY62" fmla="*/ 9550 h 9550"/>
              <a:gd name="connsiteX63" fmla="*/ 3711 w 10000"/>
              <a:gd name="connsiteY63" fmla="*/ 9550 h 9550"/>
              <a:gd name="connsiteX64" fmla="*/ 2899 w 10000"/>
              <a:gd name="connsiteY64" fmla="*/ 9401 h 9550"/>
              <a:gd name="connsiteX65" fmla="*/ 2250 w 10000"/>
              <a:gd name="connsiteY65" fmla="*/ 9401 h 9550"/>
              <a:gd name="connsiteX66" fmla="*/ 1764 w 10000"/>
              <a:gd name="connsiteY66" fmla="*/ 9252 h 9550"/>
              <a:gd name="connsiteX67" fmla="*/ 1278 w 10000"/>
              <a:gd name="connsiteY67" fmla="*/ 8948 h 9550"/>
              <a:gd name="connsiteX68" fmla="*/ 790 w 10000"/>
              <a:gd name="connsiteY68" fmla="*/ 8799 h 9550"/>
              <a:gd name="connsiteX69" fmla="*/ 486 w 10000"/>
              <a:gd name="connsiteY69" fmla="*/ 8500 h 9550"/>
              <a:gd name="connsiteX70" fmla="*/ 323 w 10000"/>
              <a:gd name="connsiteY70" fmla="*/ 8049 h 9550"/>
              <a:gd name="connsiteX71" fmla="*/ 161 w 10000"/>
              <a:gd name="connsiteY71" fmla="*/ 7617 h 9550"/>
              <a:gd name="connsiteX72" fmla="*/ 0 w 10000"/>
              <a:gd name="connsiteY72" fmla="*/ 7016 h 9550"/>
              <a:gd name="connsiteX73" fmla="*/ 0 w 10000"/>
              <a:gd name="connsiteY73" fmla="*/ 6418 h 9550"/>
              <a:gd name="connsiteX74" fmla="*/ 0 w 10000"/>
              <a:gd name="connsiteY74" fmla="*/ 5668 h 9550"/>
              <a:gd name="connsiteX75" fmla="*/ 0 w 10000"/>
              <a:gd name="connsiteY75" fmla="*/ 4767 h 9550"/>
              <a:gd name="connsiteX76" fmla="*/ 0 w 10000"/>
              <a:gd name="connsiteY76" fmla="*/ 3733 h 9550"/>
              <a:gd name="connsiteX77" fmla="*/ 0 w 10000"/>
              <a:gd name="connsiteY77" fmla="*/ 3135 h 9550"/>
              <a:gd name="connsiteX78" fmla="*/ 0 w 10000"/>
              <a:gd name="connsiteY78" fmla="*/ 2531 h 9550"/>
              <a:gd name="connsiteX79" fmla="*/ 0 w 10000"/>
              <a:gd name="connsiteY79" fmla="*/ 1935 h 9550"/>
              <a:gd name="connsiteX80" fmla="*/ 0 w 10000"/>
              <a:gd name="connsiteY80" fmla="*/ 1332 h 9550"/>
              <a:gd name="connsiteX81" fmla="*/ 0 w 10000"/>
              <a:gd name="connsiteY81" fmla="*/ 598 h 9550"/>
              <a:gd name="connsiteX82" fmla="*/ 0 w 10000"/>
              <a:gd name="connsiteY82" fmla="*/ 0 h 9550"/>
              <a:gd name="connsiteX83" fmla="*/ 952 w 10000"/>
              <a:gd name="connsiteY83" fmla="*/ 151 h 9550"/>
              <a:gd name="connsiteX0" fmla="*/ 952 w 10000"/>
              <a:gd name="connsiteY0" fmla="*/ 0 h 9842"/>
              <a:gd name="connsiteX1" fmla="*/ 952 w 10000"/>
              <a:gd name="connsiteY1" fmla="*/ 765 h 9842"/>
              <a:gd name="connsiteX2" fmla="*/ 952 w 10000"/>
              <a:gd name="connsiteY2" fmla="*/ 1392 h 9842"/>
              <a:gd name="connsiteX3" fmla="*/ 952 w 10000"/>
              <a:gd name="connsiteY3" fmla="*/ 2022 h 9842"/>
              <a:gd name="connsiteX4" fmla="*/ 952 w 10000"/>
              <a:gd name="connsiteY4" fmla="*/ 2654 h 9842"/>
              <a:gd name="connsiteX5" fmla="*/ 952 w 10000"/>
              <a:gd name="connsiteY5" fmla="*/ 3281 h 9842"/>
              <a:gd name="connsiteX6" fmla="*/ 952 w 10000"/>
              <a:gd name="connsiteY6" fmla="*/ 3751 h 9842"/>
              <a:gd name="connsiteX7" fmla="*/ 952 w 10000"/>
              <a:gd name="connsiteY7" fmla="*/ 4222 h 9842"/>
              <a:gd name="connsiteX8" fmla="*/ 952 w 10000"/>
              <a:gd name="connsiteY8" fmla="*/ 4515 h 9842"/>
              <a:gd name="connsiteX9" fmla="*/ 790 w 10000"/>
              <a:gd name="connsiteY9" fmla="*/ 5300 h 9842"/>
              <a:gd name="connsiteX10" fmla="*/ 790 w 10000"/>
              <a:gd name="connsiteY10" fmla="*/ 5933 h 9842"/>
              <a:gd name="connsiteX11" fmla="*/ 952 w 10000"/>
              <a:gd name="connsiteY11" fmla="*/ 6402 h 9842"/>
              <a:gd name="connsiteX12" fmla="*/ 952 w 10000"/>
              <a:gd name="connsiteY12" fmla="*/ 6874 h 9842"/>
              <a:gd name="connsiteX13" fmla="*/ 1115 w 10000"/>
              <a:gd name="connsiteY13" fmla="*/ 7346 h 9842"/>
              <a:gd name="connsiteX14" fmla="*/ 1278 w 10000"/>
              <a:gd name="connsiteY14" fmla="*/ 7818 h 9842"/>
              <a:gd name="connsiteX15" fmla="*/ 1440 w 10000"/>
              <a:gd name="connsiteY15" fmla="*/ 8112 h 9842"/>
              <a:gd name="connsiteX16" fmla="*/ 1764 w 10000"/>
              <a:gd name="connsiteY16" fmla="*/ 8270 h 9842"/>
              <a:gd name="connsiteX17" fmla="*/ 2088 w 10000"/>
              <a:gd name="connsiteY17" fmla="*/ 8427 h 9842"/>
              <a:gd name="connsiteX18" fmla="*/ 2575 w 10000"/>
              <a:gd name="connsiteY18" fmla="*/ 8583 h 9842"/>
              <a:gd name="connsiteX19" fmla="*/ 3224 w 10000"/>
              <a:gd name="connsiteY19" fmla="*/ 8743 h 9842"/>
              <a:gd name="connsiteX20" fmla="*/ 3873 w 10000"/>
              <a:gd name="connsiteY20" fmla="*/ 8743 h 9842"/>
              <a:gd name="connsiteX21" fmla="*/ 4502 w 10000"/>
              <a:gd name="connsiteY21" fmla="*/ 8743 h 9842"/>
              <a:gd name="connsiteX22" fmla="*/ 5151 w 10000"/>
              <a:gd name="connsiteY22" fmla="*/ 8743 h 9842"/>
              <a:gd name="connsiteX23" fmla="*/ 5639 w 10000"/>
              <a:gd name="connsiteY23" fmla="*/ 8743 h 9842"/>
              <a:gd name="connsiteX24" fmla="*/ 6125 w 10000"/>
              <a:gd name="connsiteY24" fmla="*/ 8583 h 9842"/>
              <a:gd name="connsiteX25" fmla="*/ 6938 w 10000"/>
              <a:gd name="connsiteY25" fmla="*/ 8427 h 9842"/>
              <a:gd name="connsiteX26" fmla="*/ 7586 w 10000"/>
              <a:gd name="connsiteY26" fmla="*/ 8270 h 9842"/>
              <a:gd name="connsiteX27" fmla="*/ 7749 w 10000"/>
              <a:gd name="connsiteY27" fmla="*/ 8112 h 9842"/>
              <a:gd name="connsiteX28" fmla="*/ 7911 w 10000"/>
              <a:gd name="connsiteY28" fmla="*/ 7976 h 9842"/>
              <a:gd name="connsiteX29" fmla="*/ 8072 w 10000"/>
              <a:gd name="connsiteY29" fmla="*/ 7818 h 9842"/>
              <a:gd name="connsiteX30" fmla="*/ 8236 w 10000"/>
              <a:gd name="connsiteY30" fmla="*/ 7661 h 9842"/>
              <a:gd name="connsiteX31" fmla="*/ 8377 w 10000"/>
              <a:gd name="connsiteY31" fmla="*/ 7030 h 9842"/>
              <a:gd name="connsiteX32" fmla="*/ 8539 w 10000"/>
              <a:gd name="connsiteY32" fmla="*/ 6402 h 9842"/>
              <a:gd name="connsiteX33" fmla="*/ 8701 w 10000"/>
              <a:gd name="connsiteY33" fmla="*/ 6089 h 9842"/>
              <a:gd name="connsiteX34" fmla="*/ 8701 w 10000"/>
              <a:gd name="connsiteY34" fmla="*/ 5777 h 9842"/>
              <a:gd name="connsiteX35" fmla="*/ 8701 w 10000"/>
              <a:gd name="connsiteY35" fmla="*/ 5460 h 9842"/>
              <a:gd name="connsiteX36" fmla="*/ 8701 w 10000"/>
              <a:gd name="connsiteY36" fmla="*/ 5300 h 9842"/>
              <a:gd name="connsiteX37" fmla="*/ 8863 w 10000"/>
              <a:gd name="connsiteY37" fmla="*/ 5146 h 9842"/>
              <a:gd name="connsiteX38" fmla="*/ 8863 w 10000"/>
              <a:gd name="connsiteY38" fmla="*/ 4988 h 9842"/>
              <a:gd name="connsiteX39" fmla="*/ 8863 w 10000"/>
              <a:gd name="connsiteY39" fmla="*/ 4988 h 9842"/>
              <a:gd name="connsiteX40" fmla="*/ 9026 w 10000"/>
              <a:gd name="connsiteY40" fmla="*/ 4988 h 9842"/>
              <a:gd name="connsiteX41" fmla="*/ 9188 w 10000"/>
              <a:gd name="connsiteY41" fmla="*/ 4988 h 9842"/>
              <a:gd name="connsiteX42" fmla="*/ 9188 w 10000"/>
              <a:gd name="connsiteY42" fmla="*/ 5146 h 9842"/>
              <a:gd name="connsiteX43" fmla="*/ 9351 w 10000"/>
              <a:gd name="connsiteY43" fmla="*/ 5300 h 9842"/>
              <a:gd name="connsiteX44" fmla="*/ 9351 w 10000"/>
              <a:gd name="connsiteY44" fmla="*/ 5620 h 9842"/>
              <a:gd name="connsiteX45" fmla="*/ 9351 w 10000"/>
              <a:gd name="connsiteY45" fmla="*/ 5777 h 9842"/>
              <a:gd name="connsiteX46" fmla="*/ 9351 w 10000"/>
              <a:gd name="connsiteY46" fmla="*/ 6089 h 9842"/>
              <a:gd name="connsiteX47" fmla="*/ 9513 w 10000"/>
              <a:gd name="connsiteY47" fmla="*/ 6717 h 9842"/>
              <a:gd name="connsiteX48" fmla="*/ 9513 w 10000"/>
              <a:gd name="connsiteY48" fmla="*/ 7189 h 9842"/>
              <a:gd name="connsiteX49" fmla="*/ 9675 w 10000"/>
              <a:gd name="connsiteY49" fmla="*/ 7661 h 9842"/>
              <a:gd name="connsiteX50" fmla="*/ 9837 w 10000"/>
              <a:gd name="connsiteY50" fmla="*/ 7976 h 9842"/>
              <a:gd name="connsiteX51" fmla="*/ 10000 w 10000"/>
              <a:gd name="connsiteY51" fmla="*/ 8270 h 9842"/>
              <a:gd name="connsiteX52" fmla="*/ 10000 w 10000"/>
              <a:gd name="connsiteY52" fmla="*/ 8583 h 9842"/>
              <a:gd name="connsiteX53" fmla="*/ 9837 w 10000"/>
              <a:gd name="connsiteY53" fmla="*/ 8901 h 9842"/>
              <a:gd name="connsiteX54" fmla="*/ 9513 w 10000"/>
              <a:gd name="connsiteY54" fmla="*/ 9056 h 9842"/>
              <a:gd name="connsiteX55" fmla="*/ 9188 w 10000"/>
              <a:gd name="connsiteY55" fmla="*/ 9212 h 9842"/>
              <a:gd name="connsiteX56" fmla="*/ 8701 w 10000"/>
              <a:gd name="connsiteY56" fmla="*/ 9373 h 9842"/>
              <a:gd name="connsiteX57" fmla="*/ 8236 w 10000"/>
              <a:gd name="connsiteY57" fmla="*/ 9530 h 9842"/>
              <a:gd name="connsiteX58" fmla="*/ 7749 w 10000"/>
              <a:gd name="connsiteY58" fmla="*/ 9686 h 9842"/>
              <a:gd name="connsiteX59" fmla="*/ 7098 w 10000"/>
              <a:gd name="connsiteY59" fmla="*/ 9686 h 9842"/>
              <a:gd name="connsiteX60" fmla="*/ 6287 w 10000"/>
              <a:gd name="connsiteY60" fmla="*/ 9842 h 9842"/>
              <a:gd name="connsiteX61" fmla="*/ 5475 w 10000"/>
              <a:gd name="connsiteY61" fmla="*/ 9842 h 9842"/>
              <a:gd name="connsiteX62" fmla="*/ 4502 w 10000"/>
              <a:gd name="connsiteY62" fmla="*/ 9842 h 9842"/>
              <a:gd name="connsiteX63" fmla="*/ 3711 w 10000"/>
              <a:gd name="connsiteY63" fmla="*/ 9842 h 9842"/>
              <a:gd name="connsiteX64" fmla="*/ 2899 w 10000"/>
              <a:gd name="connsiteY64" fmla="*/ 9686 h 9842"/>
              <a:gd name="connsiteX65" fmla="*/ 2250 w 10000"/>
              <a:gd name="connsiteY65" fmla="*/ 9686 h 9842"/>
              <a:gd name="connsiteX66" fmla="*/ 1764 w 10000"/>
              <a:gd name="connsiteY66" fmla="*/ 9530 h 9842"/>
              <a:gd name="connsiteX67" fmla="*/ 1278 w 10000"/>
              <a:gd name="connsiteY67" fmla="*/ 9212 h 9842"/>
              <a:gd name="connsiteX68" fmla="*/ 790 w 10000"/>
              <a:gd name="connsiteY68" fmla="*/ 9056 h 9842"/>
              <a:gd name="connsiteX69" fmla="*/ 486 w 10000"/>
              <a:gd name="connsiteY69" fmla="*/ 8743 h 9842"/>
              <a:gd name="connsiteX70" fmla="*/ 323 w 10000"/>
              <a:gd name="connsiteY70" fmla="*/ 8270 h 9842"/>
              <a:gd name="connsiteX71" fmla="*/ 161 w 10000"/>
              <a:gd name="connsiteY71" fmla="*/ 7818 h 9842"/>
              <a:gd name="connsiteX72" fmla="*/ 0 w 10000"/>
              <a:gd name="connsiteY72" fmla="*/ 7189 h 9842"/>
              <a:gd name="connsiteX73" fmla="*/ 0 w 10000"/>
              <a:gd name="connsiteY73" fmla="*/ 6562 h 9842"/>
              <a:gd name="connsiteX74" fmla="*/ 0 w 10000"/>
              <a:gd name="connsiteY74" fmla="*/ 5777 h 9842"/>
              <a:gd name="connsiteX75" fmla="*/ 0 w 10000"/>
              <a:gd name="connsiteY75" fmla="*/ 4834 h 9842"/>
              <a:gd name="connsiteX76" fmla="*/ 0 w 10000"/>
              <a:gd name="connsiteY76" fmla="*/ 3751 h 9842"/>
              <a:gd name="connsiteX77" fmla="*/ 0 w 10000"/>
              <a:gd name="connsiteY77" fmla="*/ 3125 h 9842"/>
              <a:gd name="connsiteX78" fmla="*/ 0 w 10000"/>
              <a:gd name="connsiteY78" fmla="*/ 2492 h 9842"/>
              <a:gd name="connsiteX79" fmla="*/ 0 w 10000"/>
              <a:gd name="connsiteY79" fmla="*/ 1868 h 9842"/>
              <a:gd name="connsiteX80" fmla="*/ 0 w 10000"/>
              <a:gd name="connsiteY80" fmla="*/ 1237 h 9842"/>
              <a:gd name="connsiteX81" fmla="*/ 0 w 10000"/>
              <a:gd name="connsiteY81" fmla="*/ 468 h 9842"/>
              <a:gd name="connsiteX82" fmla="*/ 952 w 10000"/>
              <a:gd name="connsiteY82" fmla="*/ 0 h 9842"/>
              <a:gd name="connsiteX0" fmla="*/ 952 w 10000"/>
              <a:gd name="connsiteY0" fmla="*/ 0 h 10000"/>
              <a:gd name="connsiteX1" fmla="*/ 952 w 10000"/>
              <a:gd name="connsiteY1" fmla="*/ 777 h 10000"/>
              <a:gd name="connsiteX2" fmla="*/ 952 w 10000"/>
              <a:gd name="connsiteY2" fmla="*/ 1414 h 10000"/>
              <a:gd name="connsiteX3" fmla="*/ 952 w 10000"/>
              <a:gd name="connsiteY3" fmla="*/ 2054 h 10000"/>
              <a:gd name="connsiteX4" fmla="*/ 952 w 10000"/>
              <a:gd name="connsiteY4" fmla="*/ 2697 h 10000"/>
              <a:gd name="connsiteX5" fmla="*/ 952 w 10000"/>
              <a:gd name="connsiteY5" fmla="*/ 3334 h 10000"/>
              <a:gd name="connsiteX6" fmla="*/ 952 w 10000"/>
              <a:gd name="connsiteY6" fmla="*/ 3811 h 10000"/>
              <a:gd name="connsiteX7" fmla="*/ 952 w 10000"/>
              <a:gd name="connsiteY7" fmla="*/ 4290 h 10000"/>
              <a:gd name="connsiteX8" fmla="*/ 952 w 10000"/>
              <a:gd name="connsiteY8" fmla="*/ 4587 h 10000"/>
              <a:gd name="connsiteX9" fmla="*/ 790 w 10000"/>
              <a:gd name="connsiteY9" fmla="*/ 5385 h 10000"/>
              <a:gd name="connsiteX10" fmla="*/ 790 w 10000"/>
              <a:gd name="connsiteY10" fmla="*/ 6028 h 10000"/>
              <a:gd name="connsiteX11" fmla="*/ 952 w 10000"/>
              <a:gd name="connsiteY11" fmla="*/ 6505 h 10000"/>
              <a:gd name="connsiteX12" fmla="*/ 952 w 10000"/>
              <a:gd name="connsiteY12" fmla="*/ 6984 h 10000"/>
              <a:gd name="connsiteX13" fmla="*/ 1115 w 10000"/>
              <a:gd name="connsiteY13" fmla="*/ 7464 h 10000"/>
              <a:gd name="connsiteX14" fmla="*/ 1278 w 10000"/>
              <a:gd name="connsiteY14" fmla="*/ 7944 h 10000"/>
              <a:gd name="connsiteX15" fmla="*/ 1440 w 10000"/>
              <a:gd name="connsiteY15" fmla="*/ 8242 h 10000"/>
              <a:gd name="connsiteX16" fmla="*/ 1764 w 10000"/>
              <a:gd name="connsiteY16" fmla="*/ 8403 h 10000"/>
              <a:gd name="connsiteX17" fmla="*/ 2088 w 10000"/>
              <a:gd name="connsiteY17" fmla="*/ 8562 h 10000"/>
              <a:gd name="connsiteX18" fmla="*/ 2575 w 10000"/>
              <a:gd name="connsiteY18" fmla="*/ 8721 h 10000"/>
              <a:gd name="connsiteX19" fmla="*/ 3224 w 10000"/>
              <a:gd name="connsiteY19" fmla="*/ 8883 h 10000"/>
              <a:gd name="connsiteX20" fmla="*/ 3873 w 10000"/>
              <a:gd name="connsiteY20" fmla="*/ 8883 h 10000"/>
              <a:gd name="connsiteX21" fmla="*/ 4502 w 10000"/>
              <a:gd name="connsiteY21" fmla="*/ 8883 h 10000"/>
              <a:gd name="connsiteX22" fmla="*/ 5151 w 10000"/>
              <a:gd name="connsiteY22" fmla="*/ 8883 h 10000"/>
              <a:gd name="connsiteX23" fmla="*/ 5639 w 10000"/>
              <a:gd name="connsiteY23" fmla="*/ 8883 h 10000"/>
              <a:gd name="connsiteX24" fmla="*/ 6125 w 10000"/>
              <a:gd name="connsiteY24" fmla="*/ 8721 h 10000"/>
              <a:gd name="connsiteX25" fmla="*/ 6938 w 10000"/>
              <a:gd name="connsiteY25" fmla="*/ 8562 h 10000"/>
              <a:gd name="connsiteX26" fmla="*/ 7586 w 10000"/>
              <a:gd name="connsiteY26" fmla="*/ 8403 h 10000"/>
              <a:gd name="connsiteX27" fmla="*/ 7749 w 10000"/>
              <a:gd name="connsiteY27" fmla="*/ 8242 h 10000"/>
              <a:gd name="connsiteX28" fmla="*/ 7911 w 10000"/>
              <a:gd name="connsiteY28" fmla="*/ 8104 h 10000"/>
              <a:gd name="connsiteX29" fmla="*/ 8072 w 10000"/>
              <a:gd name="connsiteY29" fmla="*/ 7944 h 10000"/>
              <a:gd name="connsiteX30" fmla="*/ 8236 w 10000"/>
              <a:gd name="connsiteY30" fmla="*/ 7784 h 10000"/>
              <a:gd name="connsiteX31" fmla="*/ 8377 w 10000"/>
              <a:gd name="connsiteY31" fmla="*/ 7143 h 10000"/>
              <a:gd name="connsiteX32" fmla="*/ 8539 w 10000"/>
              <a:gd name="connsiteY32" fmla="*/ 6505 h 10000"/>
              <a:gd name="connsiteX33" fmla="*/ 8701 w 10000"/>
              <a:gd name="connsiteY33" fmla="*/ 6187 h 10000"/>
              <a:gd name="connsiteX34" fmla="*/ 8701 w 10000"/>
              <a:gd name="connsiteY34" fmla="*/ 5870 h 10000"/>
              <a:gd name="connsiteX35" fmla="*/ 8701 w 10000"/>
              <a:gd name="connsiteY35" fmla="*/ 5548 h 10000"/>
              <a:gd name="connsiteX36" fmla="*/ 8701 w 10000"/>
              <a:gd name="connsiteY36" fmla="*/ 5385 h 10000"/>
              <a:gd name="connsiteX37" fmla="*/ 8863 w 10000"/>
              <a:gd name="connsiteY37" fmla="*/ 5229 h 10000"/>
              <a:gd name="connsiteX38" fmla="*/ 8863 w 10000"/>
              <a:gd name="connsiteY38" fmla="*/ 5068 h 10000"/>
              <a:gd name="connsiteX39" fmla="*/ 8863 w 10000"/>
              <a:gd name="connsiteY39" fmla="*/ 5068 h 10000"/>
              <a:gd name="connsiteX40" fmla="*/ 9026 w 10000"/>
              <a:gd name="connsiteY40" fmla="*/ 5068 h 10000"/>
              <a:gd name="connsiteX41" fmla="*/ 9188 w 10000"/>
              <a:gd name="connsiteY41" fmla="*/ 5068 h 10000"/>
              <a:gd name="connsiteX42" fmla="*/ 9188 w 10000"/>
              <a:gd name="connsiteY42" fmla="*/ 5229 h 10000"/>
              <a:gd name="connsiteX43" fmla="*/ 9351 w 10000"/>
              <a:gd name="connsiteY43" fmla="*/ 5385 h 10000"/>
              <a:gd name="connsiteX44" fmla="*/ 9351 w 10000"/>
              <a:gd name="connsiteY44" fmla="*/ 5710 h 10000"/>
              <a:gd name="connsiteX45" fmla="*/ 9351 w 10000"/>
              <a:gd name="connsiteY45" fmla="*/ 5870 h 10000"/>
              <a:gd name="connsiteX46" fmla="*/ 9351 w 10000"/>
              <a:gd name="connsiteY46" fmla="*/ 6187 h 10000"/>
              <a:gd name="connsiteX47" fmla="*/ 9513 w 10000"/>
              <a:gd name="connsiteY47" fmla="*/ 6825 h 10000"/>
              <a:gd name="connsiteX48" fmla="*/ 9513 w 10000"/>
              <a:gd name="connsiteY48" fmla="*/ 7304 h 10000"/>
              <a:gd name="connsiteX49" fmla="*/ 9675 w 10000"/>
              <a:gd name="connsiteY49" fmla="*/ 7784 h 10000"/>
              <a:gd name="connsiteX50" fmla="*/ 9837 w 10000"/>
              <a:gd name="connsiteY50" fmla="*/ 8104 h 10000"/>
              <a:gd name="connsiteX51" fmla="*/ 10000 w 10000"/>
              <a:gd name="connsiteY51" fmla="*/ 8403 h 10000"/>
              <a:gd name="connsiteX52" fmla="*/ 10000 w 10000"/>
              <a:gd name="connsiteY52" fmla="*/ 8721 h 10000"/>
              <a:gd name="connsiteX53" fmla="*/ 9837 w 10000"/>
              <a:gd name="connsiteY53" fmla="*/ 9044 h 10000"/>
              <a:gd name="connsiteX54" fmla="*/ 9513 w 10000"/>
              <a:gd name="connsiteY54" fmla="*/ 9201 h 10000"/>
              <a:gd name="connsiteX55" fmla="*/ 9188 w 10000"/>
              <a:gd name="connsiteY55" fmla="*/ 9360 h 10000"/>
              <a:gd name="connsiteX56" fmla="*/ 8701 w 10000"/>
              <a:gd name="connsiteY56" fmla="*/ 9523 h 10000"/>
              <a:gd name="connsiteX57" fmla="*/ 8236 w 10000"/>
              <a:gd name="connsiteY57" fmla="*/ 9683 h 10000"/>
              <a:gd name="connsiteX58" fmla="*/ 7749 w 10000"/>
              <a:gd name="connsiteY58" fmla="*/ 9841 h 10000"/>
              <a:gd name="connsiteX59" fmla="*/ 7098 w 10000"/>
              <a:gd name="connsiteY59" fmla="*/ 984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41 h 10000"/>
              <a:gd name="connsiteX65" fmla="*/ 2250 w 10000"/>
              <a:gd name="connsiteY65" fmla="*/ 9841 h 10000"/>
              <a:gd name="connsiteX66" fmla="*/ 1764 w 10000"/>
              <a:gd name="connsiteY66" fmla="*/ 9683 h 10000"/>
              <a:gd name="connsiteX67" fmla="*/ 1278 w 10000"/>
              <a:gd name="connsiteY67" fmla="*/ 9360 h 10000"/>
              <a:gd name="connsiteX68" fmla="*/ 790 w 10000"/>
              <a:gd name="connsiteY68" fmla="*/ 9201 h 10000"/>
              <a:gd name="connsiteX69" fmla="*/ 486 w 10000"/>
              <a:gd name="connsiteY69" fmla="*/ 8883 h 10000"/>
              <a:gd name="connsiteX70" fmla="*/ 323 w 10000"/>
              <a:gd name="connsiteY70" fmla="*/ 8403 h 10000"/>
              <a:gd name="connsiteX71" fmla="*/ 161 w 10000"/>
              <a:gd name="connsiteY71" fmla="*/ 7944 h 10000"/>
              <a:gd name="connsiteX72" fmla="*/ 0 w 10000"/>
              <a:gd name="connsiteY72" fmla="*/ 7304 h 10000"/>
              <a:gd name="connsiteX73" fmla="*/ 0 w 10000"/>
              <a:gd name="connsiteY73" fmla="*/ 6667 h 10000"/>
              <a:gd name="connsiteX74" fmla="*/ 0 w 10000"/>
              <a:gd name="connsiteY74" fmla="*/ 5870 h 10000"/>
              <a:gd name="connsiteX75" fmla="*/ 0 w 10000"/>
              <a:gd name="connsiteY75" fmla="*/ 4912 h 10000"/>
              <a:gd name="connsiteX76" fmla="*/ 0 w 10000"/>
              <a:gd name="connsiteY76" fmla="*/ 3811 h 10000"/>
              <a:gd name="connsiteX77" fmla="*/ 0 w 10000"/>
              <a:gd name="connsiteY77" fmla="*/ 3175 h 10000"/>
              <a:gd name="connsiteX78" fmla="*/ 0 w 10000"/>
              <a:gd name="connsiteY78" fmla="*/ 2532 h 10000"/>
              <a:gd name="connsiteX79" fmla="*/ 0 w 10000"/>
              <a:gd name="connsiteY79" fmla="*/ 1898 h 10000"/>
              <a:gd name="connsiteX80" fmla="*/ 0 w 10000"/>
              <a:gd name="connsiteY80" fmla="*/ 1257 h 10000"/>
              <a:gd name="connsiteX81" fmla="*/ 952 w 10000"/>
              <a:gd name="connsiteY81" fmla="*/ 0 h 10000"/>
              <a:gd name="connsiteX0" fmla="*/ 952 w 10000"/>
              <a:gd name="connsiteY0" fmla="*/ 0 h 10000"/>
              <a:gd name="connsiteX1" fmla="*/ 952 w 10000"/>
              <a:gd name="connsiteY1" fmla="*/ 777 h 10000"/>
              <a:gd name="connsiteX2" fmla="*/ 952 w 10000"/>
              <a:gd name="connsiteY2" fmla="*/ 1414 h 10000"/>
              <a:gd name="connsiteX3" fmla="*/ 952 w 10000"/>
              <a:gd name="connsiteY3" fmla="*/ 2054 h 10000"/>
              <a:gd name="connsiteX4" fmla="*/ 952 w 10000"/>
              <a:gd name="connsiteY4" fmla="*/ 2697 h 10000"/>
              <a:gd name="connsiteX5" fmla="*/ 952 w 10000"/>
              <a:gd name="connsiteY5" fmla="*/ 3334 h 10000"/>
              <a:gd name="connsiteX6" fmla="*/ 952 w 10000"/>
              <a:gd name="connsiteY6" fmla="*/ 3811 h 10000"/>
              <a:gd name="connsiteX7" fmla="*/ 952 w 10000"/>
              <a:gd name="connsiteY7" fmla="*/ 4290 h 10000"/>
              <a:gd name="connsiteX8" fmla="*/ 952 w 10000"/>
              <a:gd name="connsiteY8" fmla="*/ 4587 h 10000"/>
              <a:gd name="connsiteX9" fmla="*/ 790 w 10000"/>
              <a:gd name="connsiteY9" fmla="*/ 5385 h 10000"/>
              <a:gd name="connsiteX10" fmla="*/ 790 w 10000"/>
              <a:gd name="connsiteY10" fmla="*/ 6028 h 10000"/>
              <a:gd name="connsiteX11" fmla="*/ 952 w 10000"/>
              <a:gd name="connsiteY11" fmla="*/ 6505 h 10000"/>
              <a:gd name="connsiteX12" fmla="*/ 952 w 10000"/>
              <a:gd name="connsiteY12" fmla="*/ 6984 h 10000"/>
              <a:gd name="connsiteX13" fmla="*/ 1115 w 10000"/>
              <a:gd name="connsiteY13" fmla="*/ 7464 h 10000"/>
              <a:gd name="connsiteX14" fmla="*/ 1278 w 10000"/>
              <a:gd name="connsiteY14" fmla="*/ 7944 h 10000"/>
              <a:gd name="connsiteX15" fmla="*/ 1440 w 10000"/>
              <a:gd name="connsiteY15" fmla="*/ 8242 h 10000"/>
              <a:gd name="connsiteX16" fmla="*/ 1764 w 10000"/>
              <a:gd name="connsiteY16" fmla="*/ 8403 h 10000"/>
              <a:gd name="connsiteX17" fmla="*/ 2088 w 10000"/>
              <a:gd name="connsiteY17" fmla="*/ 8562 h 10000"/>
              <a:gd name="connsiteX18" fmla="*/ 2575 w 10000"/>
              <a:gd name="connsiteY18" fmla="*/ 8721 h 10000"/>
              <a:gd name="connsiteX19" fmla="*/ 3224 w 10000"/>
              <a:gd name="connsiteY19" fmla="*/ 8883 h 10000"/>
              <a:gd name="connsiteX20" fmla="*/ 3873 w 10000"/>
              <a:gd name="connsiteY20" fmla="*/ 8883 h 10000"/>
              <a:gd name="connsiteX21" fmla="*/ 4502 w 10000"/>
              <a:gd name="connsiteY21" fmla="*/ 8883 h 10000"/>
              <a:gd name="connsiteX22" fmla="*/ 5151 w 10000"/>
              <a:gd name="connsiteY22" fmla="*/ 8883 h 10000"/>
              <a:gd name="connsiteX23" fmla="*/ 5639 w 10000"/>
              <a:gd name="connsiteY23" fmla="*/ 8883 h 10000"/>
              <a:gd name="connsiteX24" fmla="*/ 6125 w 10000"/>
              <a:gd name="connsiteY24" fmla="*/ 8721 h 10000"/>
              <a:gd name="connsiteX25" fmla="*/ 6938 w 10000"/>
              <a:gd name="connsiteY25" fmla="*/ 8562 h 10000"/>
              <a:gd name="connsiteX26" fmla="*/ 7586 w 10000"/>
              <a:gd name="connsiteY26" fmla="*/ 8403 h 10000"/>
              <a:gd name="connsiteX27" fmla="*/ 7749 w 10000"/>
              <a:gd name="connsiteY27" fmla="*/ 8242 h 10000"/>
              <a:gd name="connsiteX28" fmla="*/ 7911 w 10000"/>
              <a:gd name="connsiteY28" fmla="*/ 8104 h 10000"/>
              <a:gd name="connsiteX29" fmla="*/ 8072 w 10000"/>
              <a:gd name="connsiteY29" fmla="*/ 7944 h 10000"/>
              <a:gd name="connsiteX30" fmla="*/ 8236 w 10000"/>
              <a:gd name="connsiteY30" fmla="*/ 7784 h 10000"/>
              <a:gd name="connsiteX31" fmla="*/ 8377 w 10000"/>
              <a:gd name="connsiteY31" fmla="*/ 7143 h 10000"/>
              <a:gd name="connsiteX32" fmla="*/ 8539 w 10000"/>
              <a:gd name="connsiteY32" fmla="*/ 6505 h 10000"/>
              <a:gd name="connsiteX33" fmla="*/ 8701 w 10000"/>
              <a:gd name="connsiteY33" fmla="*/ 6187 h 10000"/>
              <a:gd name="connsiteX34" fmla="*/ 8701 w 10000"/>
              <a:gd name="connsiteY34" fmla="*/ 5870 h 10000"/>
              <a:gd name="connsiteX35" fmla="*/ 8701 w 10000"/>
              <a:gd name="connsiteY35" fmla="*/ 5548 h 10000"/>
              <a:gd name="connsiteX36" fmla="*/ 8701 w 10000"/>
              <a:gd name="connsiteY36" fmla="*/ 5385 h 10000"/>
              <a:gd name="connsiteX37" fmla="*/ 8863 w 10000"/>
              <a:gd name="connsiteY37" fmla="*/ 5229 h 10000"/>
              <a:gd name="connsiteX38" fmla="*/ 8863 w 10000"/>
              <a:gd name="connsiteY38" fmla="*/ 5068 h 10000"/>
              <a:gd name="connsiteX39" fmla="*/ 8863 w 10000"/>
              <a:gd name="connsiteY39" fmla="*/ 5068 h 10000"/>
              <a:gd name="connsiteX40" fmla="*/ 9026 w 10000"/>
              <a:gd name="connsiteY40" fmla="*/ 5068 h 10000"/>
              <a:gd name="connsiteX41" fmla="*/ 9188 w 10000"/>
              <a:gd name="connsiteY41" fmla="*/ 5068 h 10000"/>
              <a:gd name="connsiteX42" fmla="*/ 9188 w 10000"/>
              <a:gd name="connsiteY42" fmla="*/ 5229 h 10000"/>
              <a:gd name="connsiteX43" fmla="*/ 9351 w 10000"/>
              <a:gd name="connsiteY43" fmla="*/ 5385 h 10000"/>
              <a:gd name="connsiteX44" fmla="*/ 9351 w 10000"/>
              <a:gd name="connsiteY44" fmla="*/ 5710 h 10000"/>
              <a:gd name="connsiteX45" fmla="*/ 9351 w 10000"/>
              <a:gd name="connsiteY45" fmla="*/ 5870 h 10000"/>
              <a:gd name="connsiteX46" fmla="*/ 9351 w 10000"/>
              <a:gd name="connsiteY46" fmla="*/ 6187 h 10000"/>
              <a:gd name="connsiteX47" fmla="*/ 9513 w 10000"/>
              <a:gd name="connsiteY47" fmla="*/ 6825 h 10000"/>
              <a:gd name="connsiteX48" fmla="*/ 9513 w 10000"/>
              <a:gd name="connsiteY48" fmla="*/ 7304 h 10000"/>
              <a:gd name="connsiteX49" fmla="*/ 9675 w 10000"/>
              <a:gd name="connsiteY49" fmla="*/ 7784 h 10000"/>
              <a:gd name="connsiteX50" fmla="*/ 9837 w 10000"/>
              <a:gd name="connsiteY50" fmla="*/ 8104 h 10000"/>
              <a:gd name="connsiteX51" fmla="*/ 10000 w 10000"/>
              <a:gd name="connsiteY51" fmla="*/ 8403 h 10000"/>
              <a:gd name="connsiteX52" fmla="*/ 10000 w 10000"/>
              <a:gd name="connsiteY52" fmla="*/ 8721 h 10000"/>
              <a:gd name="connsiteX53" fmla="*/ 9837 w 10000"/>
              <a:gd name="connsiteY53" fmla="*/ 9044 h 10000"/>
              <a:gd name="connsiteX54" fmla="*/ 9513 w 10000"/>
              <a:gd name="connsiteY54" fmla="*/ 9201 h 10000"/>
              <a:gd name="connsiteX55" fmla="*/ 9188 w 10000"/>
              <a:gd name="connsiteY55" fmla="*/ 9360 h 10000"/>
              <a:gd name="connsiteX56" fmla="*/ 8701 w 10000"/>
              <a:gd name="connsiteY56" fmla="*/ 9523 h 10000"/>
              <a:gd name="connsiteX57" fmla="*/ 8236 w 10000"/>
              <a:gd name="connsiteY57" fmla="*/ 9683 h 10000"/>
              <a:gd name="connsiteX58" fmla="*/ 7749 w 10000"/>
              <a:gd name="connsiteY58" fmla="*/ 9841 h 10000"/>
              <a:gd name="connsiteX59" fmla="*/ 7098 w 10000"/>
              <a:gd name="connsiteY59" fmla="*/ 9841 h 10000"/>
              <a:gd name="connsiteX60" fmla="*/ 6287 w 10000"/>
              <a:gd name="connsiteY60" fmla="*/ 10000 h 10000"/>
              <a:gd name="connsiteX61" fmla="*/ 5475 w 10000"/>
              <a:gd name="connsiteY61" fmla="*/ 10000 h 10000"/>
              <a:gd name="connsiteX62" fmla="*/ 4502 w 10000"/>
              <a:gd name="connsiteY62" fmla="*/ 10000 h 10000"/>
              <a:gd name="connsiteX63" fmla="*/ 3711 w 10000"/>
              <a:gd name="connsiteY63" fmla="*/ 10000 h 10000"/>
              <a:gd name="connsiteX64" fmla="*/ 2899 w 10000"/>
              <a:gd name="connsiteY64" fmla="*/ 9841 h 10000"/>
              <a:gd name="connsiteX65" fmla="*/ 2250 w 10000"/>
              <a:gd name="connsiteY65" fmla="*/ 9841 h 10000"/>
              <a:gd name="connsiteX66" fmla="*/ 1764 w 10000"/>
              <a:gd name="connsiteY66" fmla="*/ 9683 h 10000"/>
              <a:gd name="connsiteX67" fmla="*/ 1278 w 10000"/>
              <a:gd name="connsiteY67" fmla="*/ 9360 h 10000"/>
              <a:gd name="connsiteX68" fmla="*/ 790 w 10000"/>
              <a:gd name="connsiteY68" fmla="*/ 9201 h 10000"/>
              <a:gd name="connsiteX69" fmla="*/ 486 w 10000"/>
              <a:gd name="connsiteY69" fmla="*/ 8883 h 10000"/>
              <a:gd name="connsiteX70" fmla="*/ 323 w 10000"/>
              <a:gd name="connsiteY70" fmla="*/ 8403 h 10000"/>
              <a:gd name="connsiteX71" fmla="*/ 161 w 10000"/>
              <a:gd name="connsiteY71" fmla="*/ 7944 h 10000"/>
              <a:gd name="connsiteX72" fmla="*/ 0 w 10000"/>
              <a:gd name="connsiteY72" fmla="*/ 7304 h 10000"/>
              <a:gd name="connsiteX73" fmla="*/ 0 w 10000"/>
              <a:gd name="connsiteY73" fmla="*/ 6667 h 10000"/>
              <a:gd name="connsiteX74" fmla="*/ 0 w 10000"/>
              <a:gd name="connsiteY74" fmla="*/ 5870 h 10000"/>
              <a:gd name="connsiteX75" fmla="*/ 0 w 10000"/>
              <a:gd name="connsiteY75" fmla="*/ 4912 h 10000"/>
              <a:gd name="connsiteX76" fmla="*/ 0 w 10000"/>
              <a:gd name="connsiteY76" fmla="*/ 3811 h 10000"/>
              <a:gd name="connsiteX77" fmla="*/ 0 w 10000"/>
              <a:gd name="connsiteY77" fmla="*/ 3175 h 10000"/>
              <a:gd name="connsiteX78" fmla="*/ 0 w 10000"/>
              <a:gd name="connsiteY78" fmla="*/ 2532 h 10000"/>
              <a:gd name="connsiteX79" fmla="*/ 0 w 10000"/>
              <a:gd name="connsiteY79" fmla="*/ 1898 h 10000"/>
              <a:gd name="connsiteX80" fmla="*/ 0 w 10000"/>
              <a:gd name="connsiteY80" fmla="*/ 1257 h 10000"/>
              <a:gd name="connsiteX0" fmla="*/ 952 w 10000"/>
              <a:gd name="connsiteY0" fmla="*/ 0 h 10000"/>
              <a:gd name="connsiteX1" fmla="*/ 952 w 10000"/>
              <a:gd name="connsiteY1" fmla="*/ 1414 h 10000"/>
              <a:gd name="connsiteX2" fmla="*/ 952 w 10000"/>
              <a:gd name="connsiteY2" fmla="*/ 2054 h 10000"/>
              <a:gd name="connsiteX3" fmla="*/ 952 w 10000"/>
              <a:gd name="connsiteY3" fmla="*/ 2697 h 10000"/>
              <a:gd name="connsiteX4" fmla="*/ 952 w 10000"/>
              <a:gd name="connsiteY4" fmla="*/ 3334 h 10000"/>
              <a:gd name="connsiteX5" fmla="*/ 952 w 10000"/>
              <a:gd name="connsiteY5" fmla="*/ 3811 h 10000"/>
              <a:gd name="connsiteX6" fmla="*/ 952 w 10000"/>
              <a:gd name="connsiteY6" fmla="*/ 4290 h 10000"/>
              <a:gd name="connsiteX7" fmla="*/ 952 w 10000"/>
              <a:gd name="connsiteY7" fmla="*/ 4587 h 10000"/>
              <a:gd name="connsiteX8" fmla="*/ 790 w 10000"/>
              <a:gd name="connsiteY8" fmla="*/ 5385 h 10000"/>
              <a:gd name="connsiteX9" fmla="*/ 790 w 10000"/>
              <a:gd name="connsiteY9" fmla="*/ 6028 h 10000"/>
              <a:gd name="connsiteX10" fmla="*/ 952 w 10000"/>
              <a:gd name="connsiteY10" fmla="*/ 6505 h 10000"/>
              <a:gd name="connsiteX11" fmla="*/ 952 w 10000"/>
              <a:gd name="connsiteY11" fmla="*/ 6984 h 10000"/>
              <a:gd name="connsiteX12" fmla="*/ 1115 w 10000"/>
              <a:gd name="connsiteY12" fmla="*/ 7464 h 10000"/>
              <a:gd name="connsiteX13" fmla="*/ 1278 w 10000"/>
              <a:gd name="connsiteY13" fmla="*/ 7944 h 10000"/>
              <a:gd name="connsiteX14" fmla="*/ 1440 w 10000"/>
              <a:gd name="connsiteY14" fmla="*/ 8242 h 10000"/>
              <a:gd name="connsiteX15" fmla="*/ 1764 w 10000"/>
              <a:gd name="connsiteY15" fmla="*/ 8403 h 10000"/>
              <a:gd name="connsiteX16" fmla="*/ 2088 w 10000"/>
              <a:gd name="connsiteY16" fmla="*/ 8562 h 10000"/>
              <a:gd name="connsiteX17" fmla="*/ 2575 w 10000"/>
              <a:gd name="connsiteY17" fmla="*/ 8721 h 10000"/>
              <a:gd name="connsiteX18" fmla="*/ 3224 w 10000"/>
              <a:gd name="connsiteY18" fmla="*/ 8883 h 10000"/>
              <a:gd name="connsiteX19" fmla="*/ 3873 w 10000"/>
              <a:gd name="connsiteY19" fmla="*/ 8883 h 10000"/>
              <a:gd name="connsiteX20" fmla="*/ 4502 w 10000"/>
              <a:gd name="connsiteY20" fmla="*/ 8883 h 10000"/>
              <a:gd name="connsiteX21" fmla="*/ 5151 w 10000"/>
              <a:gd name="connsiteY21" fmla="*/ 8883 h 10000"/>
              <a:gd name="connsiteX22" fmla="*/ 5639 w 10000"/>
              <a:gd name="connsiteY22" fmla="*/ 8883 h 10000"/>
              <a:gd name="connsiteX23" fmla="*/ 6125 w 10000"/>
              <a:gd name="connsiteY23" fmla="*/ 8721 h 10000"/>
              <a:gd name="connsiteX24" fmla="*/ 6938 w 10000"/>
              <a:gd name="connsiteY24" fmla="*/ 8562 h 10000"/>
              <a:gd name="connsiteX25" fmla="*/ 7586 w 10000"/>
              <a:gd name="connsiteY25" fmla="*/ 8403 h 10000"/>
              <a:gd name="connsiteX26" fmla="*/ 7749 w 10000"/>
              <a:gd name="connsiteY26" fmla="*/ 8242 h 10000"/>
              <a:gd name="connsiteX27" fmla="*/ 7911 w 10000"/>
              <a:gd name="connsiteY27" fmla="*/ 8104 h 10000"/>
              <a:gd name="connsiteX28" fmla="*/ 8072 w 10000"/>
              <a:gd name="connsiteY28" fmla="*/ 7944 h 10000"/>
              <a:gd name="connsiteX29" fmla="*/ 8236 w 10000"/>
              <a:gd name="connsiteY29" fmla="*/ 7784 h 10000"/>
              <a:gd name="connsiteX30" fmla="*/ 8377 w 10000"/>
              <a:gd name="connsiteY30" fmla="*/ 7143 h 10000"/>
              <a:gd name="connsiteX31" fmla="*/ 8539 w 10000"/>
              <a:gd name="connsiteY31" fmla="*/ 6505 h 10000"/>
              <a:gd name="connsiteX32" fmla="*/ 8701 w 10000"/>
              <a:gd name="connsiteY32" fmla="*/ 6187 h 10000"/>
              <a:gd name="connsiteX33" fmla="*/ 8701 w 10000"/>
              <a:gd name="connsiteY33" fmla="*/ 5870 h 10000"/>
              <a:gd name="connsiteX34" fmla="*/ 8701 w 10000"/>
              <a:gd name="connsiteY34" fmla="*/ 5548 h 10000"/>
              <a:gd name="connsiteX35" fmla="*/ 8701 w 10000"/>
              <a:gd name="connsiteY35" fmla="*/ 5385 h 10000"/>
              <a:gd name="connsiteX36" fmla="*/ 8863 w 10000"/>
              <a:gd name="connsiteY36" fmla="*/ 5229 h 10000"/>
              <a:gd name="connsiteX37" fmla="*/ 8863 w 10000"/>
              <a:gd name="connsiteY37" fmla="*/ 5068 h 10000"/>
              <a:gd name="connsiteX38" fmla="*/ 8863 w 10000"/>
              <a:gd name="connsiteY38" fmla="*/ 5068 h 10000"/>
              <a:gd name="connsiteX39" fmla="*/ 9026 w 10000"/>
              <a:gd name="connsiteY39" fmla="*/ 5068 h 10000"/>
              <a:gd name="connsiteX40" fmla="*/ 9188 w 10000"/>
              <a:gd name="connsiteY40" fmla="*/ 5068 h 10000"/>
              <a:gd name="connsiteX41" fmla="*/ 9188 w 10000"/>
              <a:gd name="connsiteY41" fmla="*/ 5229 h 10000"/>
              <a:gd name="connsiteX42" fmla="*/ 9351 w 10000"/>
              <a:gd name="connsiteY42" fmla="*/ 5385 h 10000"/>
              <a:gd name="connsiteX43" fmla="*/ 9351 w 10000"/>
              <a:gd name="connsiteY43" fmla="*/ 5710 h 10000"/>
              <a:gd name="connsiteX44" fmla="*/ 9351 w 10000"/>
              <a:gd name="connsiteY44" fmla="*/ 5870 h 10000"/>
              <a:gd name="connsiteX45" fmla="*/ 9351 w 10000"/>
              <a:gd name="connsiteY45" fmla="*/ 6187 h 10000"/>
              <a:gd name="connsiteX46" fmla="*/ 9513 w 10000"/>
              <a:gd name="connsiteY46" fmla="*/ 6825 h 10000"/>
              <a:gd name="connsiteX47" fmla="*/ 9513 w 10000"/>
              <a:gd name="connsiteY47" fmla="*/ 7304 h 10000"/>
              <a:gd name="connsiteX48" fmla="*/ 9675 w 10000"/>
              <a:gd name="connsiteY48" fmla="*/ 7784 h 10000"/>
              <a:gd name="connsiteX49" fmla="*/ 9837 w 10000"/>
              <a:gd name="connsiteY49" fmla="*/ 8104 h 10000"/>
              <a:gd name="connsiteX50" fmla="*/ 10000 w 10000"/>
              <a:gd name="connsiteY50" fmla="*/ 8403 h 10000"/>
              <a:gd name="connsiteX51" fmla="*/ 10000 w 10000"/>
              <a:gd name="connsiteY51" fmla="*/ 8721 h 10000"/>
              <a:gd name="connsiteX52" fmla="*/ 9837 w 10000"/>
              <a:gd name="connsiteY52" fmla="*/ 9044 h 10000"/>
              <a:gd name="connsiteX53" fmla="*/ 9513 w 10000"/>
              <a:gd name="connsiteY53" fmla="*/ 9201 h 10000"/>
              <a:gd name="connsiteX54" fmla="*/ 9188 w 10000"/>
              <a:gd name="connsiteY54" fmla="*/ 9360 h 10000"/>
              <a:gd name="connsiteX55" fmla="*/ 8701 w 10000"/>
              <a:gd name="connsiteY55" fmla="*/ 9523 h 10000"/>
              <a:gd name="connsiteX56" fmla="*/ 8236 w 10000"/>
              <a:gd name="connsiteY56" fmla="*/ 9683 h 10000"/>
              <a:gd name="connsiteX57" fmla="*/ 7749 w 10000"/>
              <a:gd name="connsiteY57" fmla="*/ 9841 h 10000"/>
              <a:gd name="connsiteX58" fmla="*/ 7098 w 10000"/>
              <a:gd name="connsiteY58" fmla="*/ 9841 h 10000"/>
              <a:gd name="connsiteX59" fmla="*/ 6287 w 10000"/>
              <a:gd name="connsiteY59" fmla="*/ 10000 h 10000"/>
              <a:gd name="connsiteX60" fmla="*/ 5475 w 10000"/>
              <a:gd name="connsiteY60" fmla="*/ 10000 h 10000"/>
              <a:gd name="connsiteX61" fmla="*/ 4502 w 10000"/>
              <a:gd name="connsiteY61" fmla="*/ 10000 h 10000"/>
              <a:gd name="connsiteX62" fmla="*/ 3711 w 10000"/>
              <a:gd name="connsiteY62" fmla="*/ 10000 h 10000"/>
              <a:gd name="connsiteX63" fmla="*/ 2899 w 10000"/>
              <a:gd name="connsiteY63" fmla="*/ 9841 h 10000"/>
              <a:gd name="connsiteX64" fmla="*/ 2250 w 10000"/>
              <a:gd name="connsiteY64" fmla="*/ 9841 h 10000"/>
              <a:gd name="connsiteX65" fmla="*/ 1764 w 10000"/>
              <a:gd name="connsiteY65" fmla="*/ 9683 h 10000"/>
              <a:gd name="connsiteX66" fmla="*/ 1278 w 10000"/>
              <a:gd name="connsiteY66" fmla="*/ 9360 h 10000"/>
              <a:gd name="connsiteX67" fmla="*/ 790 w 10000"/>
              <a:gd name="connsiteY67" fmla="*/ 9201 h 10000"/>
              <a:gd name="connsiteX68" fmla="*/ 486 w 10000"/>
              <a:gd name="connsiteY68" fmla="*/ 8883 h 10000"/>
              <a:gd name="connsiteX69" fmla="*/ 323 w 10000"/>
              <a:gd name="connsiteY69" fmla="*/ 8403 h 10000"/>
              <a:gd name="connsiteX70" fmla="*/ 161 w 10000"/>
              <a:gd name="connsiteY70" fmla="*/ 7944 h 10000"/>
              <a:gd name="connsiteX71" fmla="*/ 0 w 10000"/>
              <a:gd name="connsiteY71" fmla="*/ 7304 h 10000"/>
              <a:gd name="connsiteX72" fmla="*/ 0 w 10000"/>
              <a:gd name="connsiteY72" fmla="*/ 6667 h 10000"/>
              <a:gd name="connsiteX73" fmla="*/ 0 w 10000"/>
              <a:gd name="connsiteY73" fmla="*/ 5870 h 10000"/>
              <a:gd name="connsiteX74" fmla="*/ 0 w 10000"/>
              <a:gd name="connsiteY74" fmla="*/ 4912 h 10000"/>
              <a:gd name="connsiteX75" fmla="*/ 0 w 10000"/>
              <a:gd name="connsiteY75" fmla="*/ 3811 h 10000"/>
              <a:gd name="connsiteX76" fmla="*/ 0 w 10000"/>
              <a:gd name="connsiteY76" fmla="*/ 3175 h 10000"/>
              <a:gd name="connsiteX77" fmla="*/ 0 w 10000"/>
              <a:gd name="connsiteY77" fmla="*/ 2532 h 10000"/>
              <a:gd name="connsiteX78" fmla="*/ 0 w 10000"/>
              <a:gd name="connsiteY78" fmla="*/ 1898 h 10000"/>
              <a:gd name="connsiteX79" fmla="*/ 0 w 10000"/>
              <a:gd name="connsiteY79" fmla="*/ 1257 h 10000"/>
              <a:gd name="connsiteX0" fmla="*/ 952 w 10000"/>
              <a:gd name="connsiteY0" fmla="*/ 157 h 8743"/>
              <a:gd name="connsiteX1" fmla="*/ 952 w 10000"/>
              <a:gd name="connsiteY1" fmla="*/ 797 h 8743"/>
              <a:gd name="connsiteX2" fmla="*/ 952 w 10000"/>
              <a:gd name="connsiteY2" fmla="*/ 1440 h 8743"/>
              <a:gd name="connsiteX3" fmla="*/ 952 w 10000"/>
              <a:gd name="connsiteY3" fmla="*/ 2077 h 8743"/>
              <a:gd name="connsiteX4" fmla="*/ 952 w 10000"/>
              <a:gd name="connsiteY4" fmla="*/ 2554 h 8743"/>
              <a:gd name="connsiteX5" fmla="*/ 952 w 10000"/>
              <a:gd name="connsiteY5" fmla="*/ 3033 h 8743"/>
              <a:gd name="connsiteX6" fmla="*/ 952 w 10000"/>
              <a:gd name="connsiteY6" fmla="*/ 3330 h 8743"/>
              <a:gd name="connsiteX7" fmla="*/ 790 w 10000"/>
              <a:gd name="connsiteY7" fmla="*/ 4128 h 8743"/>
              <a:gd name="connsiteX8" fmla="*/ 790 w 10000"/>
              <a:gd name="connsiteY8" fmla="*/ 4771 h 8743"/>
              <a:gd name="connsiteX9" fmla="*/ 952 w 10000"/>
              <a:gd name="connsiteY9" fmla="*/ 5248 h 8743"/>
              <a:gd name="connsiteX10" fmla="*/ 952 w 10000"/>
              <a:gd name="connsiteY10" fmla="*/ 5727 h 8743"/>
              <a:gd name="connsiteX11" fmla="*/ 1115 w 10000"/>
              <a:gd name="connsiteY11" fmla="*/ 6207 h 8743"/>
              <a:gd name="connsiteX12" fmla="*/ 1278 w 10000"/>
              <a:gd name="connsiteY12" fmla="*/ 6687 h 8743"/>
              <a:gd name="connsiteX13" fmla="*/ 1440 w 10000"/>
              <a:gd name="connsiteY13" fmla="*/ 6985 h 8743"/>
              <a:gd name="connsiteX14" fmla="*/ 1764 w 10000"/>
              <a:gd name="connsiteY14" fmla="*/ 7146 h 8743"/>
              <a:gd name="connsiteX15" fmla="*/ 2088 w 10000"/>
              <a:gd name="connsiteY15" fmla="*/ 7305 h 8743"/>
              <a:gd name="connsiteX16" fmla="*/ 2575 w 10000"/>
              <a:gd name="connsiteY16" fmla="*/ 7464 h 8743"/>
              <a:gd name="connsiteX17" fmla="*/ 3224 w 10000"/>
              <a:gd name="connsiteY17" fmla="*/ 7626 h 8743"/>
              <a:gd name="connsiteX18" fmla="*/ 3873 w 10000"/>
              <a:gd name="connsiteY18" fmla="*/ 7626 h 8743"/>
              <a:gd name="connsiteX19" fmla="*/ 4502 w 10000"/>
              <a:gd name="connsiteY19" fmla="*/ 7626 h 8743"/>
              <a:gd name="connsiteX20" fmla="*/ 5151 w 10000"/>
              <a:gd name="connsiteY20" fmla="*/ 7626 h 8743"/>
              <a:gd name="connsiteX21" fmla="*/ 5639 w 10000"/>
              <a:gd name="connsiteY21" fmla="*/ 7626 h 8743"/>
              <a:gd name="connsiteX22" fmla="*/ 6125 w 10000"/>
              <a:gd name="connsiteY22" fmla="*/ 7464 h 8743"/>
              <a:gd name="connsiteX23" fmla="*/ 6938 w 10000"/>
              <a:gd name="connsiteY23" fmla="*/ 7305 h 8743"/>
              <a:gd name="connsiteX24" fmla="*/ 7586 w 10000"/>
              <a:gd name="connsiteY24" fmla="*/ 7146 h 8743"/>
              <a:gd name="connsiteX25" fmla="*/ 7749 w 10000"/>
              <a:gd name="connsiteY25" fmla="*/ 6985 h 8743"/>
              <a:gd name="connsiteX26" fmla="*/ 7911 w 10000"/>
              <a:gd name="connsiteY26" fmla="*/ 6847 h 8743"/>
              <a:gd name="connsiteX27" fmla="*/ 8072 w 10000"/>
              <a:gd name="connsiteY27" fmla="*/ 6687 h 8743"/>
              <a:gd name="connsiteX28" fmla="*/ 8236 w 10000"/>
              <a:gd name="connsiteY28" fmla="*/ 6527 h 8743"/>
              <a:gd name="connsiteX29" fmla="*/ 8377 w 10000"/>
              <a:gd name="connsiteY29" fmla="*/ 5886 h 8743"/>
              <a:gd name="connsiteX30" fmla="*/ 8539 w 10000"/>
              <a:gd name="connsiteY30" fmla="*/ 5248 h 8743"/>
              <a:gd name="connsiteX31" fmla="*/ 8701 w 10000"/>
              <a:gd name="connsiteY31" fmla="*/ 4930 h 8743"/>
              <a:gd name="connsiteX32" fmla="*/ 8701 w 10000"/>
              <a:gd name="connsiteY32" fmla="*/ 4613 h 8743"/>
              <a:gd name="connsiteX33" fmla="*/ 8701 w 10000"/>
              <a:gd name="connsiteY33" fmla="*/ 4291 h 8743"/>
              <a:gd name="connsiteX34" fmla="*/ 8701 w 10000"/>
              <a:gd name="connsiteY34" fmla="*/ 4128 h 8743"/>
              <a:gd name="connsiteX35" fmla="*/ 8863 w 10000"/>
              <a:gd name="connsiteY35" fmla="*/ 3972 h 8743"/>
              <a:gd name="connsiteX36" fmla="*/ 8863 w 10000"/>
              <a:gd name="connsiteY36" fmla="*/ 3811 h 8743"/>
              <a:gd name="connsiteX37" fmla="*/ 8863 w 10000"/>
              <a:gd name="connsiteY37" fmla="*/ 3811 h 8743"/>
              <a:gd name="connsiteX38" fmla="*/ 9026 w 10000"/>
              <a:gd name="connsiteY38" fmla="*/ 3811 h 8743"/>
              <a:gd name="connsiteX39" fmla="*/ 9188 w 10000"/>
              <a:gd name="connsiteY39" fmla="*/ 3811 h 8743"/>
              <a:gd name="connsiteX40" fmla="*/ 9188 w 10000"/>
              <a:gd name="connsiteY40" fmla="*/ 3972 h 8743"/>
              <a:gd name="connsiteX41" fmla="*/ 9351 w 10000"/>
              <a:gd name="connsiteY41" fmla="*/ 4128 h 8743"/>
              <a:gd name="connsiteX42" fmla="*/ 9351 w 10000"/>
              <a:gd name="connsiteY42" fmla="*/ 4453 h 8743"/>
              <a:gd name="connsiteX43" fmla="*/ 9351 w 10000"/>
              <a:gd name="connsiteY43" fmla="*/ 4613 h 8743"/>
              <a:gd name="connsiteX44" fmla="*/ 9351 w 10000"/>
              <a:gd name="connsiteY44" fmla="*/ 4930 h 8743"/>
              <a:gd name="connsiteX45" fmla="*/ 9513 w 10000"/>
              <a:gd name="connsiteY45" fmla="*/ 5568 h 8743"/>
              <a:gd name="connsiteX46" fmla="*/ 9513 w 10000"/>
              <a:gd name="connsiteY46" fmla="*/ 6047 h 8743"/>
              <a:gd name="connsiteX47" fmla="*/ 9675 w 10000"/>
              <a:gd name="connsiteY47" fmla="*/ 6527 h 8743"/>
              <a:gd name="connsiteX48" fmla="*/ 9837 w 10000"/>
              <a:gd name="connsiteY48" fmla="*/ 6847 h 8743"/>
              <a:gd name="connsiteX49" fmla="*/ 10000 w 10000"/>
              <a:gd name="connsiteY49" fmla="*/ 7146 h 8743"/>
              <a:gd name="connsiteX50" fmla="*/ 10000 w 10000"/>
              <a:gd name="connsiteY50" fmla="*/ 7464 h 8743"/>
              <a:gd name="connsiteX51" fmla="*/ 9837 w 10000"/>
              <a:gd name="connsiteY51" fmla="*/ 7787 h 8743"/>
              <a:gd name="connsiteX52" fmla="*/ 9513 w 10000"/>
              <a:gd name="connsiteY52" fmla="*/ 7944 h 8743"/>
              <a:gd name="connsiteX53" fmla="*/ 9188 w 10000"/>
              <a:gd name="connsiteY53" fmla="*/ 8103 h 8743"/>
              <a:gd name="connsiteX54" fmla="*/ 8701 w 10000"/>
              <a:gd name="connsiteY54" fmla="*/ 8266 h 8743"/>
              <a:gd name="connsiteX55" fmla="*/ 8236 w 10000"/>
              <a:gd name="connsiteY55" fmla="*/ 8426 h 8743"/>
              <a:gd name="connsiteX56" fmla="*/ 7749 w 10000"/>
              <a:gd name="connsiteY56" fmla="*/ 8584 h 8743"/>
              <a:gd name="connsiteX57" fmla="*/ 7098 w 10000"/>
              <a:gd name="connsiteY57" fmla="*/ 8584 h 8743"/>
              <a:gd name="connsiteX58" fmla="*/ 6287 w 10000"/>
              <a:gd name="connsiteY58" fmla="*/ 8743 h 8743"/>
              <a:gd name="connsiteX59" fmla="*/ 5475 w 10000"/>
              <a:gd name="connsiteY59" fmla="*/ 8743 h 8743"/>
              <a:gd name="connsiteX60" fmla="*/ 4502 w 10000"/>
              <a:gd name="connsiteY60" fmla="*/ 8743 h 8743"/>
              <a:gd name="connsiteX61" fmla="*/ 3711 w 10000"/>
              <a:gd name="connsiteY61" fmla="*/ 8743 h 8743"/>
              <a:gd name="connsiteX62" fmla="*/ 2899 w 10000"/>
              <a:gd name="connsiteY62" fmla="*/ 8584 h 8743"/>
              <a:gd name="connsiteX63" fmla="*/ 2250 w 10000"/>
              <a:gd name="connsiteY63" fmla="*/ 8584 h 8743"/>
              <a:gd name="connsiteX64" fmla="*/ 1764 w 10000"/>
              <a:gd name="connsiteY64" fmla="*/ 8426 h 8743"/>
              <a:gd name="connsiteX65" fmla="*/ 1278 w 10000"/>
              <a:gd name="connsiteY65" fmla="*/ 8103 h 8743"/>
              <a:gd name="connsiteX66" fmla="*/ 790 w 10000"/>
              <a:gd name="connsiteY66" fmla="*/ 7944 h 8743"/>
              <a:gd name="connsiteX67" fmla="*/ 486 w 10000"/>
              <a:gd name="connsiteY67" fmla="*/ 7626 h 8743"/>
              <a:gd name="connsiteX68" fmla="*/ 323 w 10000"/>
              <a:gd name="connsiteY68" fmla="*/ 7146 h 8743"/>
              <a:gd name="connsiteX69" fmla="*/ 161 w 10000"/>
              <a:gd name="connsiteY69" fmla="*/ 6687 h 8743"/>
              <a:gd name="connsiteX70" fmla="*/ 0 w 10000"/>
              <a:gd name="connsiteY70" fmla="*/ 6047 h 8743"/>
              <a:gd name="connsiteX71" fmla="*/ 0 w 10000"/>
              <a:gd name="connsiteY71" fmla="*/ 5410 h 8743"/>
              <a:gd name="connsiteX72" fmla="*/ 0 w 10000"/>
              <a:gd name="connsiteY72" fmla="*/ 4613 h 8743"/>
              <a:gd name="connsiteX73" fmla="*/ 0 w 10000"/>
              <a:gd name="connsiteY73" fmla="*/ 3655 h 8743"/>
              <a:gd name="connsiteX74" fmla="*/ 0 w 10000"/>
              <a:gd name="connsiteY74" fmla="*/ 2554 h 8743"/>
              <a:gd name="connsiteX75" fmla="*/ 0 w 10000"/>
              <a:gd name="connsiteY75" fmla="*/ 1918 h 8743"/>
              <a:gd name="connsiteX76" fmla="*/ 0 w 10000"/>
              <a:gd name="connsiteY76" fmla="*/ 1275 h 8743"/>
              <a:gd name="connsiteX77" fmla="*/ 0 w 10000"/>
              <a:gd name="connsiteY77" fmla="*/ 641 h 8743"/>
              <a:gd name="connsiteX78" fmla="*/ 0 w 10000"/>
              <a:gd name="connsiteY78" fmla="*/ 0 h 8743"/>
              <a:gd name="connsiteX0" fmla="*/ 952 w 10000"/>
              <a:gd name="connsiteY0" fmla="*/ 912 h 10000"/>
              <a:gd name="connsiteX1" fmla="*/ 952 w 10000"/>
              <a:gd name="connsiteY1" fmla="*/ 1647 h 10000"/>
              <a:gd name="connsiteX2" fmla="*/ 952 w 10000"/>
              <a:gd name="connsiteY2" fmla="*/ 2376 h 10000"/>
              <a:gd name="connsiteX3" fmla="*/ 952 w 10000"/>
              <a:gd name="connsiteY3" fmla="*/ 2921 h 10000"/>
              <a:gd name="connsiteX4" fmla="*/ 952 w 10000"/>
              <a:gd name="connsiteY4" fmla="*/ 3469 h 10000"/>
              <a:gd name="connsiteX5" fmla="*/ 952 w 10000"/>
              <a:gd name="connsiteY5" fmla="*/ 3809 h 10000"/>
              <a:gd name="connsiteX6" fmla="*/ 790 w 10000"/>
              <a:gd name="connsiteY6" fmla="*/ 4721 h 10000"/>
              <a:gd name="connsiteX7" fmla="*/ 790 w 10000"/>
              <a:gd name="connsiteY7" fmla="*/ 5457 h 10000"/>
              <a:gd name="connsiteX8" fmla="*/ 952 w 10000"/>
              <a:gd name="connsiteY8" fmla="*/ 6003 h 10000"/>
              <a:gd name="connsiteX9" fmla="*/ 952 w 10000"/>
              <a:gd name="connsiteY9" fmla="*/ 6550 h 10000"/>
              <a:gd name="connsiteX10" fmla="*/ 1115 w 10000"/>
              <a:gd name="connsiteY10" fmla="*/ 7099 h 10000"/>
              <a:gd name="connsiteX11" fmla="*/ 1278 w 10000"/>
              <a:gd name="connsiteY11" fmla="*/ 7648 h 10000"/>
              <a:gd name="connsiteX12" fmla="*/ 1440 w 10000"/>
              <a:gd name="connsiteY12" fmla="*/ 7989 h 10000"/>
              <a:gd name="connsiteX13" fmla="*/ 1764 w 10000"/>
              <a:gd name="connsiteY13" fmla="*/ 8173 h 10000"/>
              <a:gd name="connsiteX14" fmla="*/ 2088 w 10000"/>
              <a:gd name="connsiteY14" fmla="*/ 8355 h 10000"/>
              <a:gd name="connsiteX15" fmla="*/ 2575 w 10000"/>
              <a:gd name="connsiteY15" fmla="*/ 8537 h 10000"/>
              <a:gd name="connsiteX16" fmla="*/ 3224 w 10000"/>
              <a:gd name="connsiteY16" fmla="*/ 8722 h 10000"/>
              <a:gd name="connsiteX17" fmla="*/ 3873 w 10000"/>
              <a:gd name="connsiteY17" fmla="*/ 8722 h 10000"/>
              <a:gd name="connsiteX18" fmla="*/ 4502 w 10000"/>
              <a:gd name="connsiteY18" fmla="*/ 8722 h 10000"/>
              <a:gd name="connsiteX19" fmla="*/ 5151 w 10000"/>
              <a:gd name="connsiteY19" fmla="*/ 8722 h 10000"/>
              <a:gd name="connsiteX20" fmla="*/ 5639 w 10000"/>
              <a:gd name="connsiteY20" fmla="*/ 8722 h 10000"/>
              <a:gd name="connsiteX21" fmla="*/ 6125 w 10000"/>
              <a:gd name="connsiteY21" fmla="*/ 8537 h 10000"/>
              <a:gd name="connsiteX22" fmla="*/ 6938 w 10000"/>
              <a:gd name="connsiteY22" fmla="*/ 8355 h 10000"/>
              <a:gd name="connsiteX23" fmla="*/ 7586 w 10000"/>
              <a:gd name="connsiteY23" fmla="*/ 8173 h 10000"/>
              <a:gd name="connsiteX24" fmla="*/ 7749 w 10000"/>
              <a:gd name="connsiteY24" fmla="*/ 7989 h 10000"/>
              <a:gd name="connsiteX25" fmla="*/ 7911 w 10000"/>
              <a:gd name="connsiteY25" fmla="*/ 7831 h 10000"/>
              <a:gd name="connsiteX26" fmla="*/ 8072 w 10000"/>
              <a:gd name="connsiteY26" fmla="*/ 7648 h 10000"/>
              <a:gd name="connsiteX27" fmla="*/ 8236 w 10000"/>
              <a:gd name="connsiteY27" fmla="*/ 7465 h 10000"/>
              <a:gd name="connsiteX28" fmla="*/ 8377 w 10000"/>
              <a:gd name="connsiteY28" fmla="*/ 6732 h 10000"/>
              <a:gd name="connsiteX29" fmla="*/ 8539 w 10000"/>
              <a:gd name="connsiteY29" fmla="*/ 6003 h 10000"/>
              <a:gd name="connsiteX30" fmla="*/ 8701 w 10000"/>
              <a:gd name="connsiteY30" fmla="*/ 5639 h 10000"/>
              <a:gd name="connsiteX31" fmla="*/ 8701 w 10000"/>
              <a:gd name="connsiteY31" fmla="*/ 5276 h 10000"/>
              <a:gd name="connsiteX32" fmla="*/ 8701 w 10000"/>
              <a:gd name="connsiteY32" fmla="*/ 4908 h 10000"/>
              <a:gd name="connsiteX33" fmla="*/ 8701 w 10000"/>
              <a:gd name="connsiteY33" fmla="*/ 4721 h 10000"/>
              <a:gd name="connsiteX34" fmla="*/ 8863 w 10000"/>
              <a:gd name="connsiteY34" fmla="*/ 4543 h 10000"/>
              <a:gd name="connsiteX35" fmla="*/ 8863 w 10000"/>
              <a:gd name="connsiteY35" fmla="*/ 4359 h 10000"/>
              <a:gd name="connsiteX36" fmla="*/ 8863 w 10000"/>
              <a:gd name="connsiteY36" fmla="*/ 4359 h 10000"/>
              <a:gd name="connsiteX37" fmla="*/ 9026 w 10000"/>
              <a:gd name="connsiteY37" fmla="*/ 4359 h 10000"/>
              <a:gd name="connsiteX38" fmla="*/ 9188 w 10000"/>
              <a:gd name="connsiteY38" fmla="*/ 4359 h 10000"/>
              <a:gd name="connsiteX39" fmla="*/ 9188 w 10000"/>
              <a:gd name="connsiteY39" fmla="*/ 4543 h 10000"/>
              <a:gd name="connsiteX40" fmla="*/ 9351 w 10000"/>
              <a:gd name="connsiteY40" fmla="*/ 4721 h 10000"/>
              <a:gd name="connsiteX41" fmla="*/ 9351 w 10000"/>
              <a:gd name="connsiteY41" fmla="*/ 5093 h 10000"/>
              <a:gd name="connsiteX42" fmla="*/ 9351 w 10000"/>
              <a:gd name="connsiteY42" fmla="*/ 5276 h 10000"/>
              <a:gd name="connsiteX43" fmla="*/ 9351 w 10000"/>
              <a:gd name="connsiteY43" fmla="*/ 5639 h 10000"/>
              <a:gd name="connsiteX44" fmla="*/ 9513 w 10000"/>
              <a:gd name="connsiteY44" fmla="*/ 6369 h 10000"/>
              <a:gd name="connsiteX45" fmla="*/ 9513 w 10000"/>
              <a:gd name="connsiteY45" fmla="*/ 6916 h 10000"/>
              <a:gd name="connsiteX46" fmla="*/ 9675 w 10000"/>
              <a:gd name="connsiteY46" fmla="*/ 7465 h 10000"/>
              <a:gd name="connsiteX47" fmla="*/ 9837 w 10000"/>
              <a:gd name="connsiteY47" fmla="*/ 7831 h 10000"/>
              <a:gd name="connsiteX48" fmla="*/ 10000 w 10000"/>
              <a:gd name="connsiteY48" fmla="*/ 8173 h 10000"/>
              <a:gd name="connsiteX49" fmla="*/ 10000 w 10000"/>
              <a:gd name="connsiteY49" fmla="*/ 8537 h 10000"/>
              <a:gd name="connsiteX50" fmla="*/ 9837 w 10000"/>
              <a:gd name="connsiteY50" fmla="*/ 8907 h 10000"/>
              <a:gd name="connsiteX51" fmla="*/ 9513 w 10000"/>
              <a:gd name="connsiteY51" fmla="*/ 9086 h 10000"/>
              <a:gd name="connsiteX52" fmla="*/ 9188 w 10000"/>
              <a:gd name="connsiteY52" fmla="*/ 9268 h 10000"/>
              <a:gd name="connsiteX53" fmla="*/ 8701 w 10000"/>
              <a:gd name="connsiteY53" fmla="*/ 9454 h 10000"/>
              <a:gd name="connsiteX54" fmla="*/ 8236 w 10000"/>
              <a:gd name="connsiteY54" fmla="*/ 9637 h 10000"/>
              <a:gd name="connsiteX55" fmla="*/ 7749 w 10000"/>
              <a:gd name="connsiteY55" fmla="*/ 9818 h 10000"/>
              <a:gd name="connsiteX56" fmla="*/ 7098 w 10000"/>
              <a:gd name="connsiteY56" fmla="*/ 9818 h 10000"/>
              <a:gd name="connsiteX57" fmla="*/ 6287 w 10000"/>
              <a:gd name="connsiteY57" fmla="*/ 10000 h 10000"/>
              <a:gd name="connsiteX58" fmla="*/ 5475 w 10000"/>
              <a:gd name="connsiteY58" fmla="*/ 10000 h 10000"/>
              <a:gd name="connsiteX59" fmla="*/ 4502 w 10000"/>
              <a:gd name="connsiteY59" fmla="*/ 10000 h 10000"/>
              <a:gd name="connsiteX60" fmla="*/ 3711 w 10000"/>
              <a:gd name="connsiteY60" fmla="*/ 10000 h 10000"/>
              <a:gd name="connsiteX61" fmla="*/ 2899 w 10000"/>
              <a:gd name="connsiteY61" fmla="*/ 9818 h 10000"/>
              <a:gd name="connsiteX62" fmla="*/ 2250 w 10000"/>
              <a:gd name="connsiteY62" fmla="*/ 9818 h 10000"/>
              <a:gd name="connsiteX63" fmla="*/ 1764 w 10000"/>
              <a:gd name="connsiteY63" fmla="*/ 9637 h 10000"/>
              <a:gd name="connsiteX64" fmla="*/ 1278 w 10000"/>
              <a:gd name="connsiteY64" fmla="*/ 9268 h 10000"/>
              <a:gd name="connsiteX65" fmla="*/ 790 w 10000"/>
              <a:gd name="connsiteY65" fmla="*/ 9086 h 10000"/>
              <a:gd name="connsiteX66" fmla="*/ 486 w 10000"/>
              <a:gd name="connsiteY66" fmla="*/ 8722 h 10000"/>
              <a:gd name="connsiteX67" fmla="*/ 323 w 10000"/>
              <a:gd name="connsiteY67" fmla="*/ 8173 h 10000"/>
              <a:gd name="connsiteX68" fmla="*/ 161 w 10000"/>
              <a:gd name="connsiteY68" fmla="*/ 7648 h 10000"/>
              <a:gd name="connsiteX69" fmla="*/ 0 w 10000"/>
              <a:gd name="connsiteY69" fmla="*/ 6916 h 10000"/>
              <a:gd name="connsiteX70" fmla="*/ 0 w 10000"/>
              <a:gd name="connsiteY70" fmla="*/ 6188 h 10000"/>
              <a:gd name="connsiteX71" fmla="*/ 0 w 10000"/>
              <a:gd name="connsiteY71" fmla="*/ 5276 h 10000"/>
              <a:gd name="connsiteX72" fmla="*/ 0 w 10000"/>
              <a:gd name="connsiteY72" fmla="*/ 4180 h 10000"/>
              <a:gd name="connsiteX73" fmla="*/ 0 w 10000"/>
              <a:gd name="connsiteY73" fmla="*/ 2921 h 10000"/>
              <a:gd name="connsiteX74" fmla="*/ 0 w 10000"/>
              <a:gd name="connsiteY74" fmla="*/ 2194 h 10000"/>
              <a:gd name="connsiteX75" fmla="*/ 0 w 10000"/>
              <a:gd name="connsiteY75" fmla="*/ 1458 h 10000"/>
              <a:gd name="connsiteX76" fmla="*/ 0 w 10000"/>
              <a:gd name="connsiteY76" fmla="*/ 733 h 10000"/>
              <a:gd name="connsiteX77" fmla="*/ 0 w 10000"/>
              <a:gd name="connsiteY77" fmla="*/ 0 h 10000"/>
              <a:gd name="connsiteX0" fmla="*/ 952 w 10000"/>
              <a:gd name="connsiteY0" fmla="*/ 179 h 9267"/>
              <a:gd name="connsiteX1" fmla="*/ 952 w 10000"/>
              <a:gd name="connsiteY1" fmla="*/ 914 h 9267"/>
              <a:gd name="connsiteX2" fmla="*/ 952 w 10000"/>
              <a:gd name="connsiteY2" fmla="*/ 1643 h 9267"/>
              <a:gd name="connsiteX3" fmla="*/ 952 w 10000"/>
              <a:gd name="connsiteY3" fmla="*/ 2188 h 9267"/>
              <a:gd name="connsiteX4" fmla="*/ 952 w 10000"/>
              <a:gd name="connsiteY4" fmla="*/ 2736 h 9267"/>
              <a:gd name="connsiteX5" fmla="*/ 952 w 10000"/>
              <a:gd name="connsiteY5" fmla="*/ 3076 h 9267"/>
              <a:gd name="connsiteX6" fmla="*/ 790 w 10000"/>
              <a:gd name="connsiteY6" fmla="*/ 3988 h 9267"/>
              <a:gd name="connsiteX7" fmla="*/ 790 w 10000"/>
              <a:gd name="connsiteY7" fmla="*/ 4724 h 9267"/>
              <a:gd name="connsiteX8" fmla="*/ 952 w 10000"/>
              <a:gd name="connsiteY8" fmla="*/ 5270 h 9267"/>
              <a:gd name="connsiteX9" fmla="*/ 952 w 10000"/>
              <a:gd name="connsiteY9" fmla="*/ 5817 h 9267"/>
              <a:gd name="connsiteX10" fmla="*/ 1115 w 10000"/>
              <a:gd name="connsiteY10" fmla="*/ 6366 h 9267"/>
              <a:gd name="connsiteX11" fmla="*/ 1278 w 10000"/>
              <a:gd name="connsiteY11" fmla="*/ 6915 h 9267"/>
              <a:gd name="connsiteX12" fmla="*/ 1440 w 10000"/>
              <a:gd name="connsiteY12" fmla="*/ 7256 h 9267"/>
              <a:gd name="connsiteX13" fmla="*/ 1764 w 10000"/>
              <a:gd name="connsiteY13" fmla="*/ 7440 h 9267"/>
              <a:gd name="connsiteX14" fmla="*/ 2088 w 10000"/>
              <a:gd name="connsiteY14" fmla="*/ 7622 h 9267"/>
              <a:gd name="connsiteX15" fmla="*/ 2575 w 10000"/>
              <a:gd name="connsiteY15" fmla="*/ 7804 h 9267"/>
              <a:gd name="connsiteX16" fmla="*/ 3224 w 10000"/>
              <a:gd name="connsiteY16" fmla="*/ 7989 h 9267"/>
              <a:gd name="connsiteX17" fmla="*/ 3873 w 10000"/>
              <a:gd name="connsiteY17" fmla="*/ 7989 h 9267"/>
              <a:gd name="connsiteX18" fmla="*/ 4502 w 10000"/>
              <a:gd name="connsiteY18" fmla="*/ 7989 h 9267"/>
              <a:gd name="connsiteX19" fmla="*/ 5151 w 10000"/>
              <a:gd name="connsiteY19" fmla="*/ 7989 h 9267"/>
              <a:gd name="connsiteX20" fmla="*/ 5639 w 10000"/>
              <a:gd name="connsiteY20" fmla="*/ 7989 h 9267"/>
              <a:gd name="connsiteX21" fmla="*/ 6125 w 10000"/>
              <a:gd name="connsiteY21" fmla="*/ 7804 h 9267"/>
              <a:gd name="connsiteX22" fmla="*/ 6938 w 10000"/>
              <a:gd name="connsiteY22" fmla="*/ 7622 h 9267"/>
              <a:gd name="connsiteX23" fmla="*/ 7586 w 10000"/>
              <a:gd name="connsiteY23" fmla="*/ 7440 h 9267"/>
              <a:gd name="connsiteX24" fmla="*/ 7749 w 10000"/>
              <a:gd name="connsiteY24" fmla="*/ 7256 h 9267"/>
              <a:gd name="connsiteX25" fmla="*/ 7911 w 10000"/>
              <a:gd name="connsiteY25" fmla="*/ 7098 h 9267"/>
              <a:gd name="connsiteX26" fmla="*/ 8072 w 10000"/>
              <a:gd name="connsiteY26" fmla="*/ 6915 h 9267"/>
              <a:gd name="connsiteX27" fmla="*/ 8236 w 10000"/>
              <a:gd name="connsiteY27" fmla="*/ 6732 h 9267"/>
              <a:gd name="connsiteX28" fmla="*/ 8377 w 10000"/>
              <a:gd name="connsiteY28" fmla="*/ 5999 h 9267"/>
              <a:gd name="connsiteX29" fmla="*/ 8539 w 10000"/>
              <a:gd name="connsiteY29" fmla="*/ 5270 h 9267"/>
              <a:gd name="connsiteX30" fmla="*/ 8701 w 10000"/>
              <a:gd name="connsiteY30" fmla="*/ 4906 h 9267"/>
              <a:gd name="connsiteX31" fmla="*/ 8701 w 10000"/>
              <a:gd name="connsiteY31" fmla="*/ 4543 h 9267"/>
              <a:gd name="connsiteX32" fmla="*/ 8701 w 10000"/>
              <a:gd name="connsiteY32" fmla="*/ 4175 h 9267"/>
              <a:gd name="connsiteX33" fmla="*/ 8701 w 10000"/>
              <a:gd name="connsiteY33" fmla="*/ 3988 h 9267"/>
              <a:gd name="connsiteX34" fmla="*/ 8863 w 10000"/>
              <a:gd name="connsiteY34" fmla="*/ 3810 h 9267"/>
              <a:gd name="connsiteX35" fmla="*/ 8863 w 10000"/>
              <a:gd name="connsiteY35" fmla="*/ 3626 h 9267"/>
              <a:gd name="connsiteX36" fmla="*/ 8863 w 10000"/>
              <a:gd name="connsiteY36" fmla="*/ 3626 h 9267"/>
              <a:gd name="connsiteX37" fmla="*/ 9026 w 10000"/>
              <a:gd name="connsiteY37" fmla="*/ 3626 h 9267"/>
              <a:gd name="connsiteX38" fmla="*/ 9188 w 10000"/>
              <a:gd name="connsiteY38" fmla="*/ 3626 h 9267"/>
              <a:gd name="connsiteX39" fmla="*/ 9188 w 10000"/>
              <a:gd name="connsiteY39" fmla="*/ 3810 h 9267"/>
              <a:gd name="connsiteX40" fmla="*/ 9351 w 10000"/>
              <a:gd name="connsiteY40" fmla="*/ 3988 h 9267"/>
              <a:gd name="connsiteX41" fmla="*/ 9351 w 10000"/>
              <a:gd name="connsiteY41" fmla="*/ 4360 h 9267"/>
              <a:gd name="connsiteX42" fmla="*/ 9351 w 10000"/>
              <a:gd name="connsiteY42" fmla="*/ 4543 h 9267"/>
              <a:gd name="connsiteX43" fmla="*/ 9351 w 10000"/>
              <a:gd name="connsiteY43" fmla="*/ 4906 h 9267"/>
              <a:gd name="connsiteX44" fmla="*/ 9513 w 10000"/>
              <a:gd name="connsiteY44" fmla="*/ 5636 h 9267"/>
              <a:gd name="connsiteX45" fmla="*/ 9513 w 10000"/>
              <a:gd name="connsiteY45" fmla="*/ 6183 h 9267"/>
              <a:gd name="connsiteX46" fmla="*/ 9675 w 10000"/>
              <a:gd name="connsiteY46" fmla="*/ 6732 h 9267"/>
              <a:gd name="connsiteX47" fmla="*/ 9837 w 10000"/>
              <a:gd name="connsiteY47" fmla="*/ 7098 h 9267"/>
              <a:gd name="connsiteX48" fmla="*/ 10000 w 10000"/>
              <a:gd name="connsiteY48" fmla="*/ 7440 h 9267"/>
              <a:gd name="connsiteX49" fmla="*/ 10000 w 10000"/>
              <a:gd name="connsiteY49" fmla="*/ 7804 h 9267"/>
              <a:gd name="connsiteX50" fmla="*/ 9837 w 10000"/>
              <a:gd name="connsiteY50" fmla="*/ 8174 h 9267"/>
              <a:gd name="connsiteX51" fmla="*/ 9513 w 10000"/>
              <a:gd name="connsiteY51" fmla="*/ 8353 h 9267"/>
              <a:gd name="connsiteX52" fmla="*/ 9188 w 10000"/>
              <a:gd name="connsiteY52" fmla="*/ 8535 h 9267"/>
              <a:gd name="connsiteX53" fmla="*/ 8701 w 10000"/>
              <a:gd name="connsiteY53" fmla="*/ 8721 h 9267"/>
              <a:gd name="connsiteX54" fmla="*/ 8236 w 10000"/>
              <a:gd name="connsiteY54" fmla="*/ 8904 h 9267"/>
              <a:gd name="connsiteX55" fmla="*/ 7749 w 10000"/>
              <a:gd name="connsiteY55" fmla="*/ 9085 h 9267"/>
              <a:gd name="connsiteX56" fmla="*/ 7098 w 10000"/>
              <a:gd name="connsiteY56" fmla="*/ 9085 h 9267"/>
              <a:gd name="connsiteX57" fmla="*/ 6287 w 10000"/>
              <a:gd name="connsiteY57" fmla="*/ 9267 h 9267"/>
              <a:gd name="connsiteX58" fmla="*/ 5475 w 10000"/>
              <a:gd name="connsiteY58" fmla="*/ 9267 h 9267"/>
              <a:gd name="connsiteX59" fmla="*/ 4502 w 10000"/>
              <a:gd name="connsiteY59" fmla="*/ 9267 h 9267"/>
              <a:gd name="connsiteX60" fmla="*/ 3711 w 10000"/>
              <a:gd name="connsiteY60" fmla="*/ 9267 h 9267"/>
              <a:gd name="connsiteX61" fmla="*/ 2899 w 10000"/>
              <a:gd name="connsiteY61" fmla="*/ 9085 h 9267"/>
              <a:gd name="connsiteX62" fmla="*/ 2250 w 10000"/>
              <a:gd name="connsiteY62" fmla="*/ 9085 h 9267"/>
              <a:gd name="connsiteX63" fmla="*/ 1764 w 10000"/>
              <a:gd name="connsiteY63" fmla="*/ 8904 h 9267"/>
              <a:gd name="connsiteX64" fmla="*/ 1278 w 10000"/>
              <a:gd name="connsiteY64" fmla="*/ 8535 h 9267"/>
              <a:gd name="connsiteX65" fmla="*/ 790 w 10000"/>
              <a:gd name="connsiteY65" fmla="*/ 8353 h 9267"/>
              <a:gd name="connsiteX66" fmla="*/ 486 w 10000"/>
              <a:gd name="connsiteY66" fmla="*/ 7989 h 9267"/>
              <a:gd name="connsiteX67" fmla="*/ 323 w 10000"/>
              <a:gd name="connsiteY67" fmla="*/ 7440 h 9267"/>
              <a:gd name="connsiteX68" fmla="*/ 161 w 10000"/>
              <a:gd name="connsiteY68" fmla="*/ 6915 h 9267"/>
              <a:gd name="connsiteX69" fmla="*/ 0 w 10000"/>
              <a:gd name="connsiteY69" fmla="*/ 6183 h 9267"/>
              <a:gd name="connsiteX70" fmla="*/ 0 w 10000"/>
              <a:gd name="connsiteY70" fmla="*/ 5455 h 9267"/>
              <a:gd name="connsiteX71" fmla="*/ 0 w 10000"/>
              <a:gd name="connsiteY71" fmla="*/ 4543 h 9267"/>
              <a:gd name="connsiteX72" fmla="*/ 0 w 10000"/>
              <a:gd name="connsiteY72" fmla="*/ 3447 h 9267"/>
              <a:gd name="connsiteX73" fmla="*/ 0 w 10000"/>
              <a:gd name="connsiteY73" fmla="*/ 2188 h 9267"/>
              <a:gd name="connsiteX74" fmla="*/ 0 w 10000"/>
              <a:gd name="connsiteY74" fmla="*/ 1461 h 9267"/>
              <a:gd name="connsiteX75" fmla="*/ 0 w 10000"/>
              <a:gd name="connsiteY75" fmla="*/ 725 h 9267"/>
              <a:gd name="connsiteX76" fmla="*/ 0 w 10000"/>
              <a:gd name="connsiteY76" fmla="*/ 0 h 9267"/>
              <a:gd name="connsiteX0" fmla="*/ 952 w 10000"/>
              <a:gd name="connsiteY0" fmla="*/ 0 h 9807"/>
              <a:gd name="connsiteX1" fmla="*/ 952 w 10000"/>
              <a:gd name="connsiteY1" fmla="*/ 793 h 9807"/>
              <a:gd name="connsiteX2" fmla="*/ 952 w 10000"/>
              <a:gd name="connsiteY2" fmla="*/ 1580 h 9807"/>
              <a:gd name="connsiteX3" fmla="*/ 952 w 10000"/>
              <a:gd name="connsiteY3" fmla="*/ 2168 h 9807"/>
              <a:gd name="connsiteX4" fmla="*/ 952 w 10000"/>
              <a:gd name="connsiteY4" fmla="*/ 2759 h 9807"/>
              <a:gd name="connsiteX5" fmla="*/ 952 w 10000"/>
              <a:gd name="connsiteY5" fmla="*/ 3126 h 9807"/>
              <a:gd name="connsiteX6" fmla="*/ 790 w 10000"/>
              <a:gd name="connsiteY6" fmla="*/ 4110 h 9807"/>
              <a:gd name="connsiteX7" fmla="*/ 790 w 10000"/>
              <a:gd name="connsiteY7" fmla="*/ 4905 h 9807"/>
              <a:gd name="connsiteX8" fmla="*/ 952 w 10000"/>
              <a:gd name="connsiteY8" fmla="*/ 5494 h 9807"/>
              <a:gd name="connsiteX9" fmla="*/ 952 w 10000"/>
              <a:gd name="connsiteY9" fmla="*/ 6084 h 9807"/>
              <a:gd name="connsiteX10" fmla="*/ 1115 w 10000"/>
              <a:gd name="connsiteY10" fmla="*/ 6677 h 9807"/>
              <a:gd name="connsiteX11" fmla="*/ 1278 w 10000"/>
              <a:gd name="connsiteY11" fmla="*/ 7269 h 9807"/>
              <a:gd name="connsiteX12" fmla="*/ 1440 w 10000"/>
              <a:gd name="connsiteY12" fmla="*/ 7637 h 9807"/>
              <a:gd name="connsiteX13" fmla="*/ 1764 w 10000"/>
              <a:gd name="connsiteY13" fmla="*/ 7835 h 9807"/>
              <a:gd name="connsiteX14" fmla="*/ 2088 w 10000"/>
              <a:gd name="connsiteY14" fmla="*/ 8032 h 9807"/>
              <a:gd name="connsiteX15" fmla="*/ 2575 w 10000"/>
              <a:gd name="connsiteY15" fmla="*/ 8228 h 9807"/>
              <a:gd name="connsiteX16" fmla="*/ 3224 w 10000"/>
              <a:gd name="connsiteY16" fmla="*/ 8428 h 9807"/>
              <a:gd name="connsiteX17" fmla="*/ 3873 w 10000"/>
              <a:gd name="connsiteY17" fmla="*/ 8428 h 9807"/>
              <a:gd name="connsiteX18" fmla="*/ 4502 w 10000"/>
              <a:gd name="connsiteY18" fmla="*/ 8428 h 9807"/>
              <a:gd name="connsiteX19" fmla="*/ 5151 w 10000"/>
              <a:gd name="connsiteY19" fmla="*/ 8428 h 9807"/>
              <a:gd name="connsiteX20" fmla="*/ 5639 w 10000"/>
              <a:gd name="connsiteY20" fmla="*/ 8428 h 9807"/>
              <a:gd name="connsiteX21" fmla="*/ 6125 w 10000"/>
              <a:gd name="connsiteY21" fmla="*/ 8228 h 9807"/>
              <a:gd name="connsiteX22" fmla="*/ 6938 w 10000"/>
              <a:gd name="connsiteY22" fmla="*/ 8032 h 9807"/>
              <a:gd name="connsiteX23" fmla="*/ 7586 w 10000"/>
              <a:gd name="connsiteY23" fmla="*/ 7835 h 9807"/>
              <a:gd name="connsiteX24" fmla="*/ 7749 w 10000"/>
              <a:gd name="connsiteY24" fmla="*/ 7637 h 9807"/>
              <a:gd name="connsiteX25" fmla="*/ 7911 w 10000"/>
              <a:gd name="connsiteY25" fmla="*/ 7466 h 9807"/>
              <a:gd name="connsiteX26" fmla="*/ 8072 w 10000"/>
              <a:gd name="connsiteY26" fmla="*/ 7269 h 9807"/>
              <a:gd name="connsiteX27" fmla="*/ 8236 w 10000"/>
              <a:gd name="connsiteY27" fmla="*/ 7071 h 9807"/>
              <a:gd name="connsiteX28" fmla="*/ 8377 w 10000"/>
              <a:gd name="connsiteY28" fmla="*/ 6281 h 9807"/>
              <a:gd name="connsiteX29" fmla="*/ 8539 w 10000"/>
              <a:gd name="connsiteY29" fmla="*/ 5494 h 9807"/>
              <a:gd name="connsiteX30" fmla="*/ 8701 w 10000"/>
              <a:gd name="connsiteY30" fmla="*/ 5101 h 9807"/>
              <a:gd name="connsiteX31" fmla="*/ 8701 w 10000"/>
              <a:gd name="connsiteY31" fmla="*/ 4709 h 9807"/>
              <a:gd name="connsiteX32" fmla="*/ 8701 w 10000"/>
              <a:gd name="connsiteY32" fmla="*/ 4312 h 9807"/>
              <a:gd name="connsiteX33" fmla="*/ 8701 w 10000"/>
              <a:gd name="connsiteY33" fmla="*/ 4110 h 9807"/>
              <a:gd name="connsiteX34" fmla="*/ 8863 w 10000"/>
              <a:gd name="connsiteY34" fmla="*/ 3918 h 9807"/>
              <a:gd name="connsiteX35" fmla="*/ 8863 w 10000"/>
              <a:gd name="connsiteY35" fmla="*/ 3720 h 9807"/>
              <a:gd name="connsiteX36" fmla="*/ 8863 w 10000"/>
              <a:gd name="connsiteY36" fmla="*/ 3720 h 9807"/>
              <a:gd name="connsiteX37" fmla="*/ 9026 w 10000"/>
              <a:gd name="connsiteY37" fmla="*/ 3720 h 9807"/>
              <a:gd name="connsiteX38" fmla="*/ 9188 w 10000"/>
              <a:gd name="connsiteY38" fmla="*/ 3720 h 9807"/>
              <a:gd name="connsiteX39" fmla="*/ 9188 w 10000"/>
              <a:gd name="connsiteY39" fmla="*/ 3918 h 9807"/>
              <a:gd name="connsiteX40" fmla="*/ 9351 w 10000"/>
              <a:gd name="connsiteY40" fmla="*/ 4110 h 9807"/>
              <a:gd name="connsiteX41" fmla="*/ 9351 w 10000"/>
              <a:gd name="connsiteY41" fmla="*/ 4512 h 9807"/>
              <a:gd name="connsiteX42" fmla="*/ 9351 w 10000"/>
              <a:gd name="connsiteY42" fmla="*/ 4709 h 9807"/>
              <a:gd name="connsiteX43" fmla="*/ 9351 w 10000"/>
              <a:gd name="connsiteY43" fmla="*/ 5101 h 9807"/>
              <a:gd name="connsiteX44" fmla="*/ 9513 w 10000"/>
              <a:gd name="connsiteY44" fmla="*/ 5889 h 9807"/>
              <a:gd name="connsiteX45" fmla="*/ 9513 w 10000"/>
              <a:gd name="connsiteY45" fmla="*/ 6479 h 9807"/>
              <a:gd name="connsiteX46" fmla="*/ 9675 w 10000"/>
              <a:gd name="connsiteY46" fmla="*/ 7071 h 9807"/>
              <a:gd name="connsiteX47" fmla="*/ 9837 w 10000"/>
              <a:gd name="connsiteY47" fmla="*/ 7466 h 9807"/>
              <a:gd name="connsiteX48" fmla="*/ 10000 w 10000"/>
              <a:gd name="connsiteY48" fmla="*/ 7835 h 9807"/>
              <a:gd name="connsiteX49" fmla="*/ 10000 w 10000"/>
              <a:gd name="connsiteY49" fmla="*/ 8228 h 9807"/>
              <a:gd name="connsiteX50" fmla="*/ 9837 w 10000"/>
              <a:gd name="connsiteY50" fmla="*/ 8628 h 9807"/>
              <a:gd name="connsiteX51" fmla="*/ 9513 w 10000"/>
              <a:gd name="connsiteY51" fmla="*/ 8821 h 9807"/>
              <a:gd name="connsiteX52" fmla="*/ 9188 w 10000"/>
              <a:gd name="connsiteY52" fmla="*/ 9017 h 9807"/>
              <a:gd name="connsiteX53" fmla="*/ 8701 w 10000"/>
              <a:gd name="connsiteY53" fmla="*/ 9218 h 9807"/>
              <a:gd name="connsiteX54" fmla="*/ 8236 w 10000"/>
              <a:gd name="connsiteY54" fmla="*/ 9415 h 9807"/>
              <a:gd name="connsiteX55" fmla="*/ 7749 w 10000"/>
              <a:gd name="connsiteY55" fmla="*/ 9611 h 9807"/>
              <a:gd name="connsiteX56" fmla="*/ 7098 w 10000"/>
              <a:gd name="connsiteY56" fmla="*/ 9611 h 9807"/>
              <a:gd name="connsiteX57" fmla="*/ 6287 w 10000"/>
              <a:gd name="connsiteY57" fmla="*/ 9807 h 9807"/>
              <a:gd name="connsiteX58" fmla="*/ 5475 w 10000"/>
              <a:gd name="connsiteY58" fmla="*/ 9807 h 9807"/>
              <a:gd name="connsiteX59" fmla="*/ 4502 w 10000"/>
              <a:gd name="connsiteY59" fmla="*/ 9807 h 9807"/>
              <a:gd name="connsiteX60" fmla="*/ 3711 w 10000"/>
              <a:gd name="connsiteY60" fmla="*/ 9807 h 9807"/>
              <a:gd name="connsiteX61" fmla="*/ 2899 w 10000"/>
              <a:gd name="connsiteY61" fmla="*/ 9611 h 9807"/>
              <a:gd name="connsiteX62" fmla="*/ 2250 w 10000"/>
              <a:gd name="connsiteY62" fmla="*/ 9611 h 9807"/>
              <a:gd name="connsiteX63" fmla="*/ 1764 w 10000"/>
              <a:gd name="connsiteY63" fmla="*/ 9415 h 9807"/>
              <a:gd name="connsiteX64" fmla="*/ 1278 w 10000"/>
              <a:gd name="connsiteY64" fmla="*/ 9017 h 9807"/>
              <a:gd name="connsiteX65" fmla="*/ 790 w 10000"/>
              <a:gd name="connsiteY65" fmla="*/ 8821 h 9807"/>
              <a:gd name="connsiteX66" fmla="*/ 486 w 10000"/>
              <a:gd name="connsiteY66" fmla="*/ 8428 h 9807"/>
              <a:gd name="connsiteX67" fmla="*/ 323 w 10000"/>
              <a:gd name="connsiteY67" fmla="*/ 7835 h 9807"/>
              <a:gd name="connsiteX68" fmla="*/ 161 w 10000"/>
              <a:gd name="connsiteY68" fmla="*/ 7269 h 9807"/>
              <a:gd name="connsiteX69" fmla="*/ 0 w 10000"/>
              <a:gd name="connsiteY69" fmla="*/ 6479 h 9807"/>
              <a:gd name="connsiteX70" fmla="*/ 0 w 10000"/>
              <a:gd name="connsiteY70" fmla="*/ 5693 h 9807"/>
              <a:gd name="connsiteX71" fmla="*/ 0 w 10000"/>
              <a:gd name="connsiteY71" fmla="*/ 4709 h 9807"/>
              <a:gd name="connsiteX72" fmla="*/ 0 w 10000"/>
              <a:gd name="connsiteY72" fmla="*/ 3527 h 9807"/>
              <a:gd name="connsiteX73" fmla="*/ 0 w 10000"/>
              <a:gd name="connsiteY73" fmla="*/ 2168 h 9807"/>
              <a:gd name="connsiteX74" fmla="*/ 0 w 10000"/>
              <a:gd name="connsiteY74" fmla="*/ 1384 h 9807"/>
              <a:gd name="connsiteX75" fmla="*/ 0 w 10000"/>
              <a:gd name="connsiteY75" fmla="*/ 589 h 9807"/>
              <a:gd name="connsiteX0" fmla="*/ 952 w 10000"/>
              <a:gd name="connsiteY0" fmla="*/ 0 h 10000"/>
              <a:gd name="connsiteX1" fmla="*/ 952 w 10000"/>
              <a:gd name="connsiteY1" fmla="*/ 809 h 10000"/>
              <a:gd name="connsiteX2" fmla="*/ 952 w 10000"/>
              <a:gd name="connsiteY2" fmla="*/ 1611 h 10000"/>
              <a:gd name="connsiteX3" fmla="*/ 952 w 10000"/>
              <a:gd name="connsiteY3" fmla="*/ 2211 h 10000"/>
              <a:gd name="connsiteX4" fmla="*/ 952 w 10000"/>
              <a:gd name="connsiteY4" fmla="*/ 2813 h 10000"/>
              <a:gd name="connsiteX5" fmla="*/ 952 w 10000"/>
              <a:gd name="connsiteY5" fmla="*/ 3188 h 10000"/>
              <a:gd name="connsiteX6" fmla="*/ 790 w 10000"/>
              <a:gd name="connsiteY6" fmla="*/ 4191 h 10000"/>
              <a:gd name="connsiteX7" fmla="*/ 790 w 10000"/>
              <a:gd name="connsiteY7" fmla="*/ 5002 h 10000"/>
              <a:gd name="connsiteX8" fmla="*/ 952 w 10000"/>
              <a:gd name="connsiteY8" fmla="*/ 5602 h 10000"/>
              <a:gd name="connsiteX9" fmla="*/ 952 w 10000"/>
              <a:gd name="connsiteY9" fmla="*/ 6204 h 10000"/>
              <a:gd name="connsiteX10" fmla="*/ 1115 w 10000"/>
              <a:gd name="connsiteY10" fmla="*/ 6808 h 10000"/>
              <a:gd name="connsiteX11" fmla="*/ 1278 w 10000"/>
              <a:gd name="connsiteY11" fmla="*/ 7412 h 10000"/>
              <a:gd name="connsiteX12" fmla="*/ 1440 w 10000"/>
              <a:gd name="connsiteY12" fmla="*/ 7787 h 10000"/>
              <a:gd name="connsiteX13" fmla="*/ 1764 w 10000"/>
              <a:gd name="connsiteY13" fmla="*/ 7989 h 10000"/>
              <a:gd name="connsiteX14" fmla="*/ 2088 w 10000"/>
              <a:gd name="connsiteY14" fmla="*/ 8190 h 10000"/>
              <a:gd name="connsiteX15" fmla="*/ 2575 w 10000"/>
              <a:gd name="connsiteY15" fmla="*/ 8390 h 10000"/>
              <a:gd name="connsiteX16" fmla="*/ 3224 w 10000"/>
              <a:gd name="connsiteY16" fmla="*/ 8594 h 10000"/>
              <a:gd name="connsiteX17" fmla="*/ 3873 w 10000"/>
              <a:gd name="connsiteY17" fmla="*/ 8594 h 10000"/>
              <a:gd name="connsiteX18" fmla="*/ 4502 w 10000"/>
              <a:gd name="connsiteY18" fmla="*/ 8594 h 10000"/>
              <a:gd name="connsiteX19" fmla="*/ 5151 w 10000"/>
              <a:gd name="connsiteY19" fmla="*/ 8594 h 10000"/>
              <a:gd name="connsiteX20" fmla="*/ 5639 w 10000"/>
              <a:gd name="connsiteY20" fmla="*/ 8594 h 10000"/>
              <a:gd name="connsiteX21" fmla="*/ 6125 w 10000"/>
              <a:gd name="connsiteY21" fmla="*/ 8390 h 10000"/>
              <a:gd name="connsiteX22" fmla="*/ 6938 w 10000"/>
              <a:gd name="connsiteY22" fmla="*/ 8190 h 10000"/>
              <a:gd name="connsiteX23" fmla="*/ 7586 w 10000"/>
              <a:gd name="connsiteY23" fmla="*/ 7989 h 10000"/>
              <a:gd name="connsiteX24" fmla="*/ 7749 w 10000"/>
              <a:gd name="connsiteY24" fmla="*/ 7787 h 10000"/>
              <a:gd name="connsiteX25" fmla="*/ 7911 w 10000"/>
              <a:gd name="connsiteY25" fmla="*/ 7613 h 10000"/>
              <a:gd name="connsiteX26" fmla="*/ 8072 w 10000"/>
              <a:gd name="connsiteY26" fmla="*/ 7412 h 10000"/>
              <a:gd name="connsiteX27" fmla="*/ 8236 w 10000"/>
              <a:gd name="connsiteY27" fmla="*/ 7210 h 10000"/>
              <a:gd name="connsiteX28" fmla="*/ 8377 w 10000"/>
              <a:gd name="connsiteY28" fmla="*/ 6405 h 10000"/>
              <a:gd name="connsiteX29" fmla="*/ 8539 w 10000"/>
              <a:gd name="connsiteY29" fmla="*/ 5602 h 10000"/>
              <a:gd name="connsiteX30" fmla="*/ 8701 w 10000"/>
              <a:gd name="connsiteY30" fmla="*/ 5201 h 10000"/>
              <a:gd name="connsiteX31" fmla="*/ 8701 w 10000"/>
              <a:gd name="connsiteY31" fmla="*/ 4802 h 10000"/>
              <a:gd name="connsiteX32" fmla="*/ 8701 w 10000"/>
              <a:gd name="connsiteY32" fmla="*/ 4397 h 10000"/>
              <a:gd name="connsiteX33" fmla="*/ 8701 w 10000"/>
              <a:gd name="connsiteY33" fmla="*/ 4191 h 10000"/>
              <a:gd name="connsiteX34" fmla="*/ 8863 w 10000"/>
              <a:gd name="connsiteY34" fmla="*/ 3995 h 10000"/>
              <a:gd name="connsiteX35" fmla="*/ 8863 w 10000"/>
              <a:gd name="connsiteY35" fmla="*/ 3793 h 10000"/>
              <a:gd name="connsiteX36" fmla="*/ 8863 w 10000"/>
              <a:gd name="connsiteY36" fmla="*/ 3793 h 10000"/>
              <a:gd name="connsiteX37" fmla="*/ 9026 w 10000"/>
              <a:gd name="connsiteY37" fmla="*/ 3793 h 10000"/>
              <a:gd name="connsiteX38" fmla="*/ 9188 w 10000"/>
              <a:gd name="connsiteY38" fmla="*/ 3793 h 10000"/>
              <a:gd name="connsiteX39" fmla="*/ 9188 w 10000"/>
              <a:gd name="connsiteY39" fmla="*/ 3995 h 10000"/>
              <a:gd name="connsiteX40" fmla="*/ 9351 w 10000"/>
              <a:gd name="connsiteY40" fmla="*/ 4191 h 10000"/>
              <a:gd name="connsiteX41" fmla="*/ 9351 w 10000"/>
              <a:gd name="connsiteY41" fmla="*/ 4601 h 10000"/>
              <a:gd name="connsiteX42" fmla="*/ 9351 w 10000"/>
              <a:gd name="connsiteY42" fmla="*/ 4802 h 10000"/>
              <a:gd name="connsiteX43" fmla="*/ 9351 w 10000"/>
              <a:gd name="connsiteY43" fmla="*/ 5201 h 10000"/>
              <a:gd name="connsiteX44" fmla="*/ 9513 w 10000"/>
              <a:gd name="connsiteY44" fmla="*/ 6005 h 10000"/>
              <a:gd name="connsiteX45" fmla="*/ 9513 w 10000"/>
              <a:gd name="connsiteY45" fmla="*/ 6607 h 10000"/>
              <a:gd name="connsiteX46" fmla="*/ 9675 w 10000"/>
              <a:gd name="connsiteY46" fmla="*/ 7210 h 10000"/>
              <a:gd name="connsiteX47" fmla="*/ 9837 w 10000"/>
              <a:gd name="connsiteY47" fmla="*/ 7613 h 10000"/>
              <a:gd name="connsiteX48" fmla="*/ 10000 w 10000"/>
              <a:gd name="connsiteY48" fmla="*/ 7989 h 10000"/>
              <a:gd name="connsiteX49" fmla="*/ 10000 w 10000"/>
              <a:gd name="connsiteY49" fmla="*/ 8390 h 10000"/>
              <a:gd name="connsiteX50" fmla="*/ 9837 w 10000"/>
              <a:gd name="connsiteY50" fmla="*/ 8798 h 10000"/>
              <a:gd name="connsiteX51" fmla="*/ 9513 w 10000"/>
              <a:gd name="connsiteY51" fmla="*/ 8995 h 10000"/>
              <a:gd name="connsiteX52" fmla="*/ 9188 w 10000"/>
              <a:gd name="connsiteY52" fmla="*/ 9194 h 10000"/>
              <a:gd name="connsiteX53" fmla="*/ 8701 w 10000"/>
              <a:gd name="connsiteY53" fmla="*/ 9399 h 10000"/>
              <a:gd name="connsiteX54" fmla="*/ 8236 w 10000"/>
              <a:gd name="connsiteY54" fmla="*/ 9600 h 10000"/>
              <a:gd name="connsiteX55" fmla="*/ 7749 w 10000"/>
              <a:gd name="connsiteY55" fmla="*/ 9800 h 10000"/>
              <a:gd name="connsiteX56" fmla="*/ 7098 w 10000"/>
              <a:gd name="connsiteY56" fmla="*/ 9800 h 10000"/>
              <a:gd name="connsiteX57" fmla="*/ 6287 w 10000"/>
              <a:gd name="connsiteY57" fmla="*/ 10000 h 10000"/>
              <a:gd name="connsiteX58" fmla="*/ 5475 w 10000"/>
              <a:gd name="connsiteY58" fmla="*/ 10000 h 10000"/>
              <a:gd name="connsiteX59" fmla="*/ 4502 w 10000"/>
              <a:gd name="connsiteY59" fmla="*/ 10000 h 10000"/>
              <a:gd name="connsiteX60" fmla="*/ 3711 w 10000"/>
              <a:gd name="connsiteY60" fmla="*/ 10000 h 10000"/>
              <a:gd name="connsiteX61" fmla="*/ 2899 w 10000"/>
              <a:gd name="connsiteY61" fmla="*/ 9800 h 10000"/>
              <a:gd name="connsiteX62" fmla="*/ 2250 w 10000"/>
              <a:gd name="connsiteY62" fmla="*/ 9800 h 10000"/>
              <a:gd name="connsiteX63" fmla="*/ 1764 w 10000"/>
              <a:gd name="connsiteY63" fmla="*/ 9600 h 10000"/>
              <a:gd name="connsiteX64" fmla="*/ 1278 w 10000"/>
              <a:gd name="connsiteY64" fmla="*/ 9194 h 10000"/>
              <a:gd name="connsiteX65" fmla="*/ 790 w 10000"/>
              <a:gd name="connsiteY65" fmla="*/ 8995 h 10000"/>
              <a:gd name="connsiteX66" fmla="*/ 486 w 10000"/>
              <a:gd name="connsiteY66" fmla="*/ 8594 h 10000"/>
              <a:gd name="connsiteX67" fmla="*/ 323 w 10000"/>
              <a:gd name="connsiteY67" fmla="*/ 7989 h 10000"/>
              <a:gd name="connsiteX68" fmla="*/ 161 w 10000"/>
              <a:gd name="connsiteY68" fmla="*/ 7412 h 10000"/>
              <a:gd name="connsiteX69" fmla="*/ 0 w 10000"/>
              <a:gd name="connsiteY69" fmla="*/ 6607 h 10000"/>
              <a:gd name="connsiteX70" fmla="*/ 0 w 10000"/>
              <a:gd name="connsiteY70" fmla="*/ 5805 h 10000"/>
              <a:gd name="connsiteX71" fmla="*/ 0 w 10000"/>
              <a:gd name="connsiteY71" fmla="*/ 4802 h 10000"/>
              <a:gd name="connsiteX72" fmla="*/ 0 w 10000"/>
              <a:gd name="connsiteY72" fmla="*/ 3596 h 10000"/>
              <a:gd name="connsiteX73" fmla="*/ 0 w 10000"/>
              <a:gd name="connsiteY73" fmla="*/ 2211 h 10000"/>
              <a:gd name="connsiteX74" fmla="*/ 0 w 10000"/>
              <a:gd name="connsiteY74" fmla="*/ 1411 h 10000"/>
              <a:gd name="connsiteX0" fmla="*/ 952 w 10000"/>
              <a:gd name="connsiteY0" fmla="*/ 0 h 9191"/>
              <a:gd name="connsiteX1" fmla="*/ 952 w 10000"/>
              <a:gd name="connsiteY1" fmla="*/ 802 h 9191"/>
              <a:gd name="connsiteX2" fmla="*/ 952 w 10000"/>
              <a:gd name="connsiteY2" fmla="*/ 1402 h 9191"/>
              <a:gd name="connsiteX3" fmla="*/ 952 w 10000"/>
              <a:gd name="connsiteY3" fmla="*/ 2004 h 9191"/>
              <a:gd name="connsiteX4" fmla="*/ 952 w 10000"/>
              <a:gd name="connsiteY4" fmla="*/ 2379 h 9191"/>
              <a:gd name="connsiteX5" fmla="*/ 790 w 10000"/>
              <a:gd name="connsiteY5" fmla="*/ 3382 h 9191"/>
              <a:gd name="connsiteX6" fmla="*/ 790 w 10000"/>
              <a:gd name="connsiteY6" fmla="*/ 4193 h 9191"/>
              <a:gd name="connsiteX7" fmla="*/ 952 w 10000"/>
              <a:gd name="connsiteY7" fmla="*/ 4793 h 9191"/>
              <a:gd name="connsiteX8" fmla="*/ 952 w 10000"/>
              <a:gd name="connsiteY8" fmla="*/ 5395 h 9191"/>
              <a:gd name="connsiteX9" fmla="*/ 1115 w 10000"/>
              <a:gd name="connsiteY9" fmla="*/ 5999 h 9191"/>
              <a:gd name="connsiteX10" fmla="*/ 1278 w 10000"/>
              <a:gd name="connsiteY10" fmla="*/ 6603 h 9191"/>
              <a:gd name="connsiteX11" fmla="*/ 1440 w 10000"/>
              <a:gd name="connsiteY11" fmla="*/ 6978 h 9191"/>
              <a:gd name="connsiteX12" fmla="*/ 1764 w 10000"/>
              <a:gd name="connsiteY12" fmla="*/ 7180 h 9191"/>
              <a:gd name="connsiteX13" fmla="*/ 2088 w 10000"/>
              <a:gd name="connsiteY13" fmla="*/ 7381 h 9191"/>
              <a:gd name="connsiteX14" fmla="*/ 2575 w 10000"/>
              <a:gd name="connsiteY14" fmla="*/ 7581 h 9191"/>
              <a:gd name="connsiteX15" fmla="*/ 3224 w 10000"/>
              <a:gd name="connsiteY15" fmla="*/ 7785 h 9191"/>
              <a:gd name="connsiteX16" fmla="*/ 3873 w 10000"/>
              <a:gd name="connsiteY16" fmla="*/ 7785 h 9191"/>
              <a:gd name="connsiteX17" fmla="*/ 4502 w 10000"/>
              <a:gd name="connsiteY17" fmla="*/ 7785 h 9191"/>
              <a:gd name="connsiteX18" fmla="*/ 5151 w 10000"/>
              <a:gd name="connsiteY18" fmla="*/ 7785 h 9191"/>
              <a:gd name="connsiteX19" fmla="*/ 5639 w 10000"/>
              <a:gd name="connsiteY19" fmla="*/ 7785 h 9191"/>
              <a:gd name="connsiteX20" fmla="*/ 6125 w 10000"/>
              <a:gd name="connsiteY20" fmla="*/ 7581 h 9191"/>
              <a:gd name="connsiteX21" fmla="*/ 6938 w 10000"/>
              <a:gd name="connsiteY21" fmla="*/ 7381 h 9191"/>
              <a:gd name="connsiteX22" fmla="*/ 7586 w 10000"/>
              <a:gd name="connsiteY22" fmla="*/ 7180 h 9191"/>
              <a:gd name="connsiteX23" fmla="*/ 7749 w 10000"/>
              <a:gd name="connsiteY23" fmla="*/ 6978 h 9191"/>
              <a:gd name="connsiteX24" fmla="*/ 7911 w 10000"/>
              <a:gd name="connsiteY24" fmla="*/ 6804 h 9191"/>
              <a:gd name="connsiteX25" fmla="*/ 8072 w 10000"/>
              <a:gd name="connsiteY25" fmla="*/ 6603 h 9191"/>
              <a:gd name="connsiteX26" fmla="*/ 8236 w 10000"/>
              <a:gd name="connsiteY26" fmla="*/ 6401 h 9191"/>
              <a:gd name="connsiteX27" fmla="*/ 8377 w 10000"/>
              <a:gd name="connsiteY27" fmla="*/ 5596 h 9191"/>
              <a:gd name="connsiteX28" fmla="*/ 8539 w 10000"/>
              <a:gd name="connsiteY28" fmla="*/ 4793 h 9191"/>
              <a:gd name="connsiteX29" fmla="*/ 8701 w 10000"/>
              <a:gd name="connsiteY29" fmla="*/ 4392 h 9191"/>
              <a:gd name="connsiteX30" fmla="*/ 8701 w 10000"/>
              <a:gd name="connsiteY30" fmla="*/ 3993 h 9191"/>
              <a:gd name="connsiteX31" fmla="*/ 8701 w 10000"/>
              <a:gd name="connsiteY31" fmla="*/ 3588 h 9191"/>
              <a:gd name="connsiteX32" fmla="*/ 8701 w 10000"/>
              <a:gd name="connsiteY32" fmla="*/ 3382 h 9191"/>
              <a:gd name="connsiteX33" fmla="*/ 8863 w 10000"/>
              <a:gd name="connsiteY33" fmla="*/ 3186 h 9191"/>
              <a:gd name="connsiteX34" fmla="*/ 8863 w 10000"/>
              <a:gd name="connsiteY34" fmla="*/ 2984 h 9191"/>
              <a:gd name="connsiteX35" fmla="*/ 8863 w 10000"/>
              <a:gd name="connsiteY35" fmla="*/ 2984 h 9191"/>
              <a:gd name="connsiteX36" fmla="*/ 9026 w 10000"/>
              <a:gd name="connsiteY36" fmla="*/ 2984 h 9191"/>
              <a:gd name="connsiteX37" fmla="*/ 9188 w 10000"/>
              <a:gd name="connsiteY37" fmla="*/ 2984 h 9191"/>
              <a:gd name="connsiteX38" fmla="*/ 9188 w 10000"/>
              <a:gd name="connsiteY38" fmla="*/ 3186 h 9191"/>
              <a:gd name="connsiteX39" fmla="*/ 9351 w 10000"/>
              <a:gd name="connsiteY39" fmla="*/ 3382 h 9191"/>
              <a:gd name="connsiteX40" fmla="*/ 9351 w 10000"/>
              <a:gd name="connsiteY40" fmla="*/ 3792 h 9191"/>
              <a:gd name="connsiteX41" fmla="*/ 9351 w 10000"/>
              <a:gd name="connsiteY41" fmla="*/ 3993 h 9191"/>
              <a:gd name="connsiteX42" fmla="*/ 9351 w 10000"/>
              <a:gd name="connsiteY42" fmla="*/ 4392 h 9191"/>
              <a:gd name="connsiteX43" fmla="*/ 9513 w 10000"/>
              <a:gd name="connsiteY43" fmla="*/ 5196 h 9191"/>
              <a:gd name="connsiteX44" fmla="*/ 9513 w 10000"/>
              <a:gd name="connsiteY44" fmla="*/ 5798 h 9191"/>
              <a:gd name="connsiteX45" fmla="*/ 9675 w 10000"/>
              <a:gd name="connsiteY45" fmla="*/ 6401 h 9191"/>
              <a:gd name="connsiteX46" fmla="*/ 9837 w 10000"/>
              <a:gd name="connsiteY46" fmla="*/ 6804 h 9191"/>
              <a:gd name="connsiteX47" fmla="*/ 10000 w 10000"/>
              <a:gd name="connsiteY47" fmla="*/ 7180 h 9191"/>
              <a:gd name="connsiteX48" fmla="*/ 10000 w 10000"/>
              <a:gd name="connsiteY48" fmla="*/ 7581 h 9191"/>
              <a:gd name="connsiteX49" fmla="*/ 9837 w 10000"/>
              <a:gd name="connsiteY49" fmla="*/ 7989 h 9191"/>
              <a:gd name="connsiteX50" fmla="*/ 9513 w 10000"/>
              <a:gd name="connsiteY50" fmla="*/ 8186 h 9191"/>
              <a:gd name="connsiteX51" fmla="*/ 9188 w 10000"/>
              <a:gd name="connsiteY51" fmla="*/ 8385 h 9191"/>
              <a:gd name="connsiteX52" fmla="*/ 8701 w 10000"/>
              <a:gd name="connsiteY52" fmla="*/ 8590 h 9191"/>
              <a:gd name="connsiteX53" fmla="*/ 8236 w 10000"/>
              <a:gd name="connsiteY53" fmla="*/ 8791 h 9191"/>
              <a:gd name="connsiteX54" fmla="*/ 7749 w 10000"/>
              <a:gd name="connsiteY54" fmla="*/ 8991 h 9191"/>
              <a:gd name="connsiteX55" fmla="*/ 7098 w 10000"/>
              <a:gd name="connsiteY55" fmla="*/ 8991 h 9191"/>
              <a:gd name="connsiteX56" fmla="*/ 6287 w 10000"/>
              <a:gd name="connsiteY56" fmla="*/ 9191 h 9191"/>
              <a:gd name="connsiteX57" fmla="*/ 5475 w 10000"/>
              <a:gd name="connsiteY57" fmla="*/ 9191 h 9191"/>
              <a:gd name="connsiteX58" fmla="*/ 4502 w 10000"/>
              <a:gd name="connsiteY58" fmla="*/ 9191 h 9191"/>
              <a:gd name="connsiteX59" fmla="*/ 3711 w 10000"/>
              <a:gd name="connsiteY59" fmla="*/ 9191 h 9191"/>
              <a:gd name="connsiteX60" fmla="*/ 2899 w 10000"/>
              <a:gd name="connsiteY60" fmla="*/ 8991 h 9191"/>
              <a:gd name="connsiteX61" fmla="*/ 2250 w 10000"/>
              <a:gd name="connsiteY61" fmla="*/ 8991 h 9191"/>
              <a:gd name="connsiteX62" fmla="*/ 1764 w 10000"/>
              <a:gd name="connsiteY62" fmla="*/ 8791 h 9191"/>
              <a:gd name="connsiteX63" fmla="*/ 1278 w 10000"/>
              <a:gd name="connsiteY63" fmla="*/ 8385 h 9191"/>
              <a:gd name="connsiteX64" fmla="*/ 790 w 10000"/>
              <a:gd name="connsiteY64" fmla="*/ 8186 h 9191"/>
              <a:gd name="connsiteX65" fmla="*/ 486 w 10000"/>
              <a:gd name="connsiteY65" fmla="*/ 7785 h 9191"/>
              <a:gd name="connsiteX66" fmla="*/ 323 w 10000"/>
              <a:gd name="connsiteY66" fmla="*/ 7180 h 9191"/>
              <a:gd name="connsiteX67" fmla="*/ 161 w 10000"/>
              <a:gd name="connsiteY67" fmla="*/ 6603 h 9191"/>
              <a:gd name="connsiteX68" fmla="*/ 0 w 10000"/>
              <a:gd name="connsiteY68" fmla="*/ 5798 h 9191"/>
              <a:gd name="connsiteX69" fmla="*/ 0 w 10000"/>
              <a:gd name="connsiteY69" fmla="*/ 4996 h 9191"/>
              <a:gd name="connsiteX70" fmla="*/ 0 w 10000"/>
              <a:gd name="connsiteY70" fmla="*/ 3993 h 9191"/>
              <a:gd name="connsiteX71" fmla="*/ 0 w 10000"/>
              <a:gd name="connsiteY71" fmla="*/ 2787 h 9191"/>
              <a:gd name="connsiteX72" fmla="*/ 0 w 10000"/>
              <a:gd name="connsiteY72" fmla="*/ 1402 h 9191"/>
              <a:gd name="connsiteX73" fmla="*/ 0 w 10000"/>
              <a:gd name="connsiteY73" fmla="*/ 602 h 9191"/>
              <a:gd name="connsiteX0" fmla="*/ 952 w 10000"/>
              <a:gd name="connsiteY0" fmla="*/ 218 h 9345"/>
              <a:gd name="connsiteX1" fmla="*/ 952 w 10000"/>
              <a:gd name="connsiteY1" fmla="*/ 870 h 9345"/>
              <a:gd name="connsiteX2" fmla="*/ 952 w 10000"/>
              <a:gd name="connsiteY2" fmla="*/ 1525 h 9345"/>
              <a:gd name="connsiteX3" fmla="*/ 952 w 10000"/>
              <a:gd name="connsiteY3" fmla="*/ 1933 h 9345"/>
              <a:gd name="connsiteX4" fmla="*/ 790 w 10000"/>
              <a:gd name="connsiteY4" fmla="*/ 3025 h 9345"/>
              <a:gd name="connsiteX5" fmla="*/ 790 w 10000"/>
              <a:gd name="connsiteY5" fmla="*/ 3907 h 9345"/>
              <a:gd name="connsiteX6" fmla="*/ 952 w 10000"/>
              <a:gd name="connsiteY6" fmla="*/ 4560 h 9345"/>
              <a:gd name="connsiteX7" fmla="*/ 952 w 10000"/>
              <a:gd name="connsiteY7" fmla="*/ 5215 h 9345"/>
              <a:gd name="connsiteX8" fmla="*/ 1115 w 10000"/>
              <a:gd name="connsiteY8" fmla="*/ 5872 h 9345"/>
              <a:gd name="connsiteX9" fmla="*/ 1278 w 10000"/>
              <a:gd name="connsiteY9" fmla="*/ 6529 h 9345"/>
              <a:gd name="connsiteX10" fmla="*/ 1440 w 10000"/>
              <a:gd name="connsiteY10" fmla="*/ 6937 h 9345"/>
              <a:gd name="connsiteX11" fmla="*/ 1764 w 10000"/>
              <a:gd name="connsiteY11" fmla="*/ 7157 h 9345"/>
              <a:gd name="connsiteX12" fmla="*/ 2088 w 10000"/>
              <a:gd name="connsiteY12" fmla="*/ 7376 h 9345"/>
              <a:gd name="connsiteX13" fmla="*/ 2575 w 10000"/>
              <a:gd name="connsiteY13" fmla="*/ 7593 h 9345"/>
              <a:gd name="connsiteX14" fmla="*/ 3224 w 10000"/>
              <a:gd name="connsiteY14" fmla="*/ 7815 h 9345"/>
              <a:gd name="connsiteX15" fmla="*/ 3873 w 10000"/>
              <a:gd name="connsiteY15" fmla="*/ 7815 h 9345"/>
              <a:gd name="connsiteX16" fmla="*/ 4502 w 10000"/>
              <a:gd name="connsiteY16" fmla="*/ 7815 h 9345"/>
              <a:gd name="connsiteX17" fmla="*/ 5151 w 10000"/>
              <a:gd name="connsiteY17" fmla="*/ 7815 h 9345"/>
              <a:gd name="connsiteX18" fmla="*/ 5639 w 10000"/>
              <a:gd name="connsiteY18" fmla="*/ 7815 h 9345"/>
              <a:gd name="connsiteX19" fmla="*/ 6125 w 10000"/>
              <a:gd name="connsiteY19" fmla="*/ 7593 h 9345"/>
              <a:gd name="connsiteX20" fmla="*/ 6938 w 10000"/>
              <a:gd name="connsiteY20" fmla="*/ 7376 h 9345"/>
              <a:gd name="connsiteX21" fmla="*/ 7586 w 10000"/>
              <a:gd name="connsiteY21" fmla="*/ 7157 h 9345"/>
              <a:gd name="connsiteX22" fmla="*/ 7749 w 10000"/>
              <a:gd name="connsiteY22" fmla="*/ 6937 h 9345"/>
              <a:gd name="connsiteX23" fmla="*/ 7911 w 10000"/>
              <a:gd name="connsiteY23" fmla="*/ 6748 h 9345"/>
              <a:gd name="connsiteX24" fmla="*/ 8072 w 10000"/>
              <a:gd name="connsiteY24" fmla="*/ 6529 h 9345"/>
              <a:gd name="connsiteX25" fmla="*/ 8236 w 10000"/>
              <a:gd name="connsiteY25" fmla="*/ 6309 h 9345"/>
              <a:gd name="connsiteX26" fmla="*/ 8377 w 10000"/>
              <a:gd name="connsiteY26" fmla="*/ 5434 h 9345"/>
              <a:gd name="connsiteX27" fmla="*/ 8539 w 10000"/>
              <a:gd name="connsiteY27" fmla="*/ 4560 h 9345"/>
              <a:gd name="connsiteX28" fmla="*/ 8701 w 10000"/>
              <a:gd name="connsiteY28" fmla="*/ 4124 h 9345"/>
              <a:gd name="connsiteX29" fmla="*/ 8701 w 10000"/>
              <a:gd name="connsiteY29" fmla="*/ 3689 h 9345"/>
              <a:gd name="connsiteX30" fmla="*/ 8701 w 10000"/>
              <a:gd name="connsiteY30" fmla="*/ 3249 h 9345"/>
              <a:gd name="connsiteX31" fmla="*/ 8701 w 10000"/>
              <a:gd name="connsiteY31" fmla="*/ 3025 h 9345"/>
              <a:gd name="connsiteX32" fmla="*/ 8863 w 10000"/>
              <a:gd name="connsiteY32" fmla="*/ 2811 h 9345"/>
              <a:gd name="connsiteX33" fmla="*/ 8863 w 10000"/>
              <a:gd name="connsiteY33" fmla="*/ 2592 h 9345"/>
              <a:gd name="connsiteX34" fmla="*/ 8863 w 10000"/>
              <a:gd name="connsiteY34" fmla="*/ 2592 h 9345"/>
              <a:gd name="connsiteX35" fmla="*/ 9026 w 10000"/>
              <a:gd name="connsiteY35" fmla="*/ 2592 h 9345"/>
              <a:gd name="connsiteX36" fmla="*/ 9188 w 10000"/>
              <a:gd name="connsiteY36" fmla="*/ 2592 h 9345"/>
              <a:gd name="connsiteX37" fmla="*/ 9188 w 10000"/>
              <a:gd name="connsiteY37" fmla="*/ 2811 h 9345"/>
              <a:gd name="connsiteX38" fmla="*/ 9351 w 10000"/>
              <a:gd name="connsiteY38" fmla="*/ 3025 h 9345"/>
              <a:gd name="connsiteX39" fmla="*/ 9351 w 10000"/>
              <a:gd name="connsiteY39" fmla="*/ 3471 h 9345"/>
              <a:gd name="connsiteX40" fmla="*/ 9351 w 10000"/>
              <a:gd name="connsiteY40" fmla="*/ 3689 h 9345"/>
              <a:gd name="connsiteX41" fmla="*/ 9351 w 10000"/>
              <a:gd name="connsiteY41" fmla="*/ 4124 h 9345"/>
              <a:gd name="connsiteX42" fmla="*/ 9513 w 10000"/>
              <a:gd name="connsiteY42" fmla="*/ 4998 h 9345"/>
              <a:gd name="connsiteX43" fmla="*/ 9513 w 10000"/>
              <a:gd name="connsiteY43" fmla="*/ 5653 h 9345"/>
              <a:gd name="connsiteX44" fmla="*/ 9675 w 10000"/>
              <a:gd name="connsiteY44" fmla="*/ 6309 h 9345"/>
              <a:gd name="connsiteX45" fmla="*/ 9837 w 10000"/>
              <a:gd name="connsiteY45" fmla="*/ 6748 h 9345"/>
              <a:gd name="connsiteX46" fmla="*/ 10000 w 10000"/>
              <a:gd name="connsiteY46" fmla="*/ 7157 h 9345"/>
              <a:gd name="connsiteX47" fmla="*/ 10000 w 10000"/>
              <a:gd name="connsiteY47" fmla="*/ 7593 h 9345"/>
              <a:gd name="connsiteX48" fmla="*/ 9837 w 10000"/>
              <a:gd name="connsiteY48" fmla="*/ 8037 h 9345"/>
              <a:gd name="connsiteX49" fmla="*/ 9513 w 10000"/>
              <a:gd name="connsiteY49" fmla="*/ 8252 h 9345"/>
              <a:gd name="connsiteX50" fmla="*/ 9188 w 10000"/>
              <a:gd name="connsiteY50" fmla="*/ 8468 h 9345"/>
              <a:gd name="connsiteX51" fmla="*/ 8701 w 10000"/>
              <a:gd name="connsiteY51" fmla="*/ 8691 h 9345"/>
              <a:gd name="connsiteX52" fmla="*/ 8236 w 10000"/>
              <a:gd name="connsiteY52" fmla="*/ 8910 h 9345"/>
              <a:gd name="connsiteX53" fmla="*/ 7749 w 10000"/>
              <a:gd name="connsiteY53" fmla="*/ 9127 h 9345"/>
              <a:gd name="connsiteX54" fmla="*/ 7098 w 10000"/>
              <a:gd name="connsiteY54" fmla="*/ 9127 h 9345"/>
              <a:gd name="connsiteX55" fmla="*/ 6287 w 10000"/>
              <a:gd name="connsiteY55" fmla="*/ 9345 h 9345"/>
              <a:gd name="connsiteX56" fmla="*/ 5475 w 10000"/>
              <a:gd name="connsiteY56" fmla="*/ 9345 h 9345"/>
              <a:gd name="connsiteX57" fmla="*/ 4502 w 10000"/>
              <a:gd name="connsiteY57" fmla="*/ 9345 h 9345"/>
              <a:gd name="connsiteX58" fmla="*/ 3711 w 10000"/>
              <a:gd name="connsiteY58" fmla="*/ 9345 h 9345"/>
              <a:gd name="connsiteX59" fmla="*/ 2899 w 10000"/>
              <a:gd name="connsiteY59" fmla="*/ 9127 h 9345"/>
              <a:gd name="connsiteX60" fmla="*/ 2250 w 10000"/>
              <a:gd name="connsiteY60" fmla="*/ 9127 h 9345"/>
              <a:gd name="connsiteX61" fmla="*/ 1764 w 10000"/>
              <a:gd name="connsiteY61" fmla="*/ 8910 h 9345"/>
              <a:gd name="connsiteX62" fmla="*/ 1278 w 10000"/>
              <a:gd name="connsiteY62" fmla="*/ 8468 h 9345"/>
              <a:gd name="connsiteX63" fmla="*/ 790 w 10000"/>
              <a:gd name="connsiteY63" fmla="*/ 8252 h 9345"/>
              <a:gd name="connsiteX64" fmla="*/ 486 w 10000"/>
              <a:gd name="connsiteY64" fmla="*/ 7815 h 9345"/>
              <a:gd name="connsiteX65" fmla="*/ 323 w 10000"/>
              <a:gd name="connsiteY65" fmla="*/ 7157 h 9345"/>
              <a:gd name="connsiteX66" fmla="*/ 161 w 10000"/>
              <a:gd name="connsiteY66" fmla="*/ 6529 h 9345"/>
              <a:gd name="connsiteX67" fmla="*/ 0 w 10000"/>
              <a:gd name="connsiteY67" fmla="*/ 5653 h 9345"/>
              <a:gd name="connsiteX68" fmla="*/ 0 w 10000"/>
              <a:gd name="connsiteY68" fmla="*/ 4781 h 9345"/>
              <a:gd name="connsiteX69" fmla="*/ 0 w 10000"/>
              <a:gd name="connsiteY69" fmla="*/ 3689 h 9345"/>
              <a:gd name="connsiteX70" fmla="*/ 0 w 10000"/>
              <a:gd name="connsiteY70" fmla="*/ 2377 h 9345"/>
              <a:gd name="connsiteX71" fmla="*/ 0 w 10000"/>
              <a:gd name="connsiteY71" fmla="*/ 870 h 9345"/>
              <a:gd name="connsiteX72" fmla="*/ 0 w 10000"/>
              <a:gd name="connsiteY72" fmla="*/ 0 h 9345"/>
              <a:gd name="connsiteX0" fmla="*/ 952 w 10000"/>
              <a:gd name="connsiteY0" fmla="*/ 931 h 10000"/>
              <a:gd name="connsiteX1" fmla="*/ 952 w 10000"/>
              <a:gd name="connsiteY1" fmla="*/ 1632 h 10000"/>
              <a:gd name="connsiteX2" fmla="*/ 952 w 10000"/>
              <a:gd name="connsiteY2" fmla="*/ 2068 h 10000"/>
              <a:gd name="connsiteX3" fmla="*/ 790 w 10000"/>
              <a:gd name="connsiteY3" fmla="*/ 3237 h 10000"/>
              <a:gd name="connsiteX4" fmla="*/ 790 w 10000"/>
              <a:gd name="connsiteY4" fmla="*/ 4181 h 10000"/>
              <a:gd name="connsiteX5" fmla="*/ 952 w 10000"/>
              <a:gd name="connsiteY5" fmla="*/ 4880 h 10000"/>
              <a:gd name="connsiteX6" fmla="*/ 952 w 10000"/>
              <a:gd name="connsiteY6" fmla="*/ 5581 h 10000"/>
              <a:gd name="connsiteX7" fmla="*/ 1115 w 10000"/>
              <a:gd name="connsiteY7" fmla="*/ 6284 h 10000"/>
              <a:gd name="connsiteX8" fmla="*/ 1278 w 10000"/>
              <a:gd name="connsiteY8" fmla="*/ 6987 h 10000"/>
              <a:gd name="connsiteX9" fmla="*/ 1440 w 10000"/>
              <a:gd name="connsiteY9" fmla="*/ 7423 h 10000"/>
              <a:gd name="connsiteX10" fmla="*/ 1764 w 10000"/>
              <a:gd name="connsiteY10" fmla="*/ 7659 h 10000"/>
              <a:gd name="connsiteX11" fmla="*/ 2088 w 10000"/>
              <a:gd name="connsiteY11" fmla="*/ 7893 h 10000"/>
              <a:gd name="connsiteX12" fmla="*/ 2575 w 10000"/>
              <a:gd name="connsiteY12" fmla="*/ 8125 h 10000"/>
              <a:gd name="connsiteX13" fmla="*/ 3224 w 10000"/>
              <a:gd name="connsiteY13" fmla="*/ 8363 h 10000"/>
              <a:gd name="connsiteX14" fmla="*/ 3873 w 10000"/>
              <a:gd name="connsiteY14" fmla="*/ 8363 h 10000"/>
              <a:gd name="connsiteX15" fmla="*/ 4502 w 10000"/>
              <a:gd name="connsiteY15" fmla="*/ 8363 h 10000"/>
              <a:gd name="connsiteX16" fmla="*/ 5151 w 10000"/>
              <a:gd name="connsiteY16" fmla="*/ 8363 h 10000"/>
              <a:gd name="connsiteX17" fmla="*/ 5639 w 10000"/>
              <a:gd name="connsiteY17" fmla="*/ 8363 h 10000"/>
              <a:gd name="connsiteX18" fmla="*/ 6125 w 10000"/>
              <a:gd name="connsiteY18" fmla="*/ 8125 h 10000"/>
              <a:gd name="connsiteX19" fmla="*/ 6938 w 10000"/>
              <a:gd name="connsiteY19" fmla="*/ 7893 h 10000"/>
              <a:gd name="connsiteX20" fmla="*/ 7586 w 10000"/>
              <a:gd name="connsiteY20" fmla="*/ 7659 h 10000"/>
              <a:gd name="connsiteX21" fmla="*/ 7749 w 10000"/>
              <a:gd name="connsiteY21" fmla="*/ 7423 h 10000"/>
              <a:gd name="connsiteX22" fmla="*/ 7911 w 10000"/>
              <a:gd name="connsiteY22" fmla="*/ 7221 h 10000"/>
              <a:gd name="connsiteX23" fmla="*/ 8072 w 10000"/>
              <a:gd name="connsiteY23" fmla="*/ 6987 h 10000"/>
              <a:gd name="connsiteX24" fmla="*/ 8236 w 10000"/>
              <a:gd name="connsiteY24" fmla="*/ 6751 h 10000"/>
              <a:gd name="connsiteX25" fmla="*/ 8377 w 10000"/>
              <a:gd name="connsiteY25" fmla="*/ 5815 h 10000"/>
              <a:gd name="connsiteX26" fmla="*/ 8539 w 10000"/>
              <a:gd name="connsiteY26" fmla="*/ 4880 h 10000"/>
              <a:gd name="connsiteX27" fmla="*/ 8701 w 10000"/>
              <a:gd name="connsiteY27" fmla="*/ 4413 h 10000"/>
              <a:gd name="connsiteX28" fmla="*/ 8701 w 10000"/>
              <a:gd name="connsiteY28" fmla="*/ 3948 h 10000"/>
              <a:gd name="connsiteX29" fmla="*/ 8701 w 10000"/>
              <a:gd name="connsiteY29" fmla="*/ 3477 h 10000"/>
              <a:gd name="connsiteX30" fmla="*/ 8701 w 10000"/>
              <a:gd name="connsiteY30" fmla="*/ 3237 h 10000"/>
              <a:gd name="connsiteX31" fmla="*/ 8863 w 10000"/>
              <a:gd name="connsiteY31" fmla="*/ 3008 h 10000"/>
              <a:gd name="connsiteX32" fmla="*/ 8863 w 10000"/>
              <a:gd name="connsiteY32" fmla="*/ 2774 h 10000"/>
              <a:gd name="connsiteX33" fmla="*/ 8863 w 10000"/>
              <a:gd name="connsiteY33" fmla="*/ 2774 h 10000"/>
              <a:gd name="connsiteX34" fmla="*/ 9026 w 10000"/>
              <a:gd name="connsiteY34" fmla="*/ 2774 h 10000"/>
              <a:gd name="connsiteX35" fmla="*/ 9188 w 10000"/>
              <a:gd name="connsiteY35" fmla="*/ 2774 h 10000"/>
              <a:gd name="connsiteX36" fmla="*/ 9188 w 10000"/>
              <a:gd name="connsiteY36" fmla="*/ 3008 h 10000"/>
              <a:gd name="connsiteX37" fmla="*/ 9351 w 10000"/>
              <a:gd name="connsiteY37" fmla="*/ 3237 h 10000"/>
              <a:gd name="connsiteX38" fmla="*/ 9351 w 10000"/>
              <a:gd name="connsiteY38" fmla="*/ 3714 h 10000"/>
              <a:gd name="connsiteX39" fmla="*/ 9351 w 10000"/>
              <a:gd name="connsiteY39" fmla="*/ 3948 h 10000"/>
              <a:gd name="connsiteX40" fmla="*/ 9351 w 10000"/>
              <a:gd name="connsiteY40" fmla="*/ 4413 h 10000"/>
              <a:gd name="connsiteX41" fmla="*/ 9513 w 10000"/>
              <a:gd name="connsiteY41" fmla="*/ 5348 h 10000"/>
              <a:gd name="connsiteX42" fmla="*/ 9513 w 10000"/>
              <a:gd name="connsiteY42" fmla="*/ 6049 h 10000"/>
              <a:gd name="connsiteX43" fmla="*/ 9675 w 10000"/>
              <a:gd name="connsiteY43" fmla="*/ 6751 h 10000"/>
              <a:gd name="connsiteX44" fmla="*/ 9837 w 10000"/>
              <a:gd name="connsiteY44" fmla="*/ 7221 h 10000"/>
              <a:gd name="connsiteX45" fmla="*/ 10000 w 10000"/>
              <a:gd name="connsiteY45" fmla="*/ 7659 h 10000"/>
              <a:gd name="connsiteX46" fmla="*/ 10000 w 10000"/>
              <a:gd name="connsiteY46" fmla="*/ 8125 h 10000"/>
              <a:gd name="connsiteX47" fmla="*/ 9837 w 10000"/>
              <a:gd name="connsiteY47" fmla="*/ 8600 h 10000"/>
              <a:gd name="connsiteX48" fmla="*/ 9513 w 10000"/>
              <a:gd name="connsiteY48" fmla="*/ 8830 h 10000"/>
              <a:gd name="connsiteX49" fmla="*/ 9188 w 10000"/>
              <a:gd name="connsiteY49" fmla="*/ 9062 h 10000"/>
              <a:gd name="connsiteX50" fmla="*/ 8701 w 10000"/>
              <a:gd name="connsiteY50" fmla="*/ 9300 h 10000"/>
              <a:gd name="connsiteX51" fmla="*/ 8236 w 10000"/>
              <a:gd name="connsiteY51" fmla="*/ 9535 h 10000"/>
              <a:gd name="connsiteX52" fmla="*/ 7749 w 10000"/>
              <a:gd name="connsiteY52" fmla="*/ 9767 h 10000"/>
              <a:gd name="connsiteX53" fmla="*/ 7098 w 10000"/>
              <a:gd name="connsiteY53" fmla="*/ 9767 h 10000"/>
              <a:gd name="connsiteX54" fmla="*/ 6287 w 10000"/>
              <a:gd name="connsiteY54" fmla="*/ 10000 h 10000"/>
              <a:gd name="connsiteX55" fmla="*/ 5475 w 10000"/>
              <a:gd name="connsiteY55" fmla="*/ 10000 h 10000"/>
              <a:gd name="connsiteX56" fmla="*/ 4502 w 10000"/>
              <a:gd name="connsiteY56" fmla="*/ 10000 h 10000"/>
              <a:gd name="connsiteX57" fmla="*/ 3711 w 10000"/>
              <a:gd name="connsiteY57" fmla="*/ 10000 h 10000"/>
              <a:gd name="connsiteX58" fmla="*/ 2899 w 10000"/>
              <a:gd name="connsiteY58" fmla="*/ 9767 h 10000"/>
              <a:gd name="connsiteX59" fmla="*/ 2250 w 10000"/>
              <a:gd name="connsiteY59" fmla="*/ 9767 h 10000"/>
              <a:gd name="connsiteX60" fmla="*/ 1764 w 10000"/>
              <a:gd name="connsiteY60" fmla="*/ 9535 h 10000"/>
              <a:gd name="connsiteX61" fmla="*/ 1278 w 10000"/>
              <a:gd name="connsiteY61" fmla="*/ 9062 h 10000"/>
              <a:gd name="connsiteX62" fmla="*/ 790 w 10000"/>
              <a:gd name="connsiteY62" fmla="*/ 8830 h 10000"/>
              <a:gd name="connsiteX63" fmla="*/ 486 w 10000"/>
              <a:gd name="connsiteY63" fmla="*/ 8363 h 10000"/>
              <a:gd name="connsiteX64" fmla="*/ 323 w 10000"/>
              <a:gd name="connsiteY64" fmla="*/ 7659 h 10000"/>
              <a:gd name="connsiteX65" fmla="*/ 161 w 10000"/>
              <a:gd name="connsiteY65" fmla="*/ 6987 h 10000"/>
              <a:gd name="connsiteX66" fmla="*/ 0 w 10000"/>
              <a:gd name="connsiteY66" fmla="*/ 6049 h 10000"/>
              <a:gd name="connsiteX67" fmla="*/ 0 w 10000"/>
              <a:gd name="connsiteY67" fmla="*/ 5116 h 10000"/>
              <a:gd name="connsiteX68" fmla="*/ 0 w 10000"/>
              <a:gd name="connsiteY68" fmla="*/ 3948 h 10000"/>
              <a:gd name="connsiteX69" fmla="*/ 0 w 10000"/>
              <a:gd name="connsiteY69" fmla="*/ 2544 h 10000"/>
              <a:gd name="connsiteX70" fmla="*/ 0 w 10000"/>
              <a:gd name="connsiteY70" fmla="*/ 931 h 10000"/>
              <a:gd name="connsiteX71" fmla="*/ 0 w 10000"/>
              <a:gd name="connsiteY71" fmla="*/ 0 h 10000"/>
              <a:gd name="connsiteX0" fmla="*/ 952 w 10000"/>
              <a:gd name="connsiteY0" fmla="*/ 1632 h 10000"/>
              <a:gd name="connsiteX1" fmla="*/ 952 w 10000"/>
              <a:gd name="connsiteY1" fmla="*/ 2068 h 10000"/>
              <a:gd name="connsiteX2" fmla="*/ 790 w 10000"/>
              <a:gd name="connsiteY2" fmla="*/ 3237 h 10000"/>
              <a:gd name="connsiteX3" fmla="*/ 790 w 10000"/>
              <a:gd name="connsiteY3" fmla="*/ 4181 h 10000"/>
              <a:gd name="connsiteX4" fmla="*/ 952 w 10000"/>
              <a:gd name="connsiteY4" fmla="*/ 4880 h 10000"/>
              <a:gd name="connsiteX5" fmla="*/ 952 w 10000"/>
              <a:gd name="connsiteY5" fmla="*/ 5581 h 10000"/>
              <a:gd name="connsiteX6" fmla="*/ 1115 w 10000"/>
              <a:gd name="connsiteY6" fmla="*/ 6284 h 10000"/>
              <a:gd name="connsiteX7" fmla="*/ 1278 w 10000"/>
              <a:gd name="connsiteY7" fmla="*/ 6987 h 10000"/>
              <a:gd name="connsiteX8" fmla="*/ 1440 w 10000"/>
              <a:gd name="connsiteY8" fmla="*/ 7423 h 10000"/>
              <a:gd name="connsiteX9" fmla="*/ 1764 w 10000"/>
              <a:gd name="connsiteY9" fmla="*/ 7659 h 10000"/>
              <a:gd name="connsiteX10" fmla="*/ 2088 w 10000"/>
              <a:gd name="connsiteY10" fmla="*/ 7893 h 10000"/>
              <a:gd name="connsiteX11" fmla="*/ 2575 w 10000"/>
              <a:gd name="connsiteY11" fmla="*/ 8125 h 10000"/>
              <a:gd name="connsiteX12" fmla="*/ 3224 w 10000"/>
              <a:gd name="connsiteY12" fmla="*/ 8363 h 10000"/>
              <a:gd name="connsiteX13" fmla="*/ 3873 w 10000"/>
              <a:gd name="connsiteY13" fmla="*/ 8363 h 10000"/>
              <a:gd name="connsiteX14" fmla="*/ 4502 w 10000"/>
              <a:gd name="connsiteY14" fmla="*/ 8363 h 10000"/>
              <a:gd name="connsiteX15" fmla="*/ 5151 w 10000"/>
              <a:gd name="connsiteY15" fmla="*/ 8363 h 10000"/>
              <a:gd name="connsiteX16" fmla="*/ 5639 w 10000"/>
              <a:gd name="connsiteY16" fmla="*/ 8363 h 10000"/>
              <a:gd name="connsiteX17" fmla="*/ 6125 w 10000"/>
              <a:gd name="connsiteY17" fmla="*/ 8125 h 10000"/>
              <a:gd name="connsiteX18" fmla="*/ 6938 w 10000"/>
              <a:gd name="connsiteY18" fmla="*/ 7893 h 10000"/>
              <a:gd name="connsiteX19" fmla="*/ 7586 w 10000"/>
              <a:gd name="connsiteY19" fmla="*/ 7659 h 10000"/>
              <a:gd name="connsiteX20" fmla="*/ 7749 w 10000"/>
              <a:gd name="connsiteY20" fmla="*/ 7423 h 10000"/>
              <a:gd name="connsiteX21" fmla="*/ 7911 w 10000"/>
              <a:gd name="connsiteY21" fmla="*/ 7221 h 10000"/>
              <a:gd name="connsiteX22" fmla="*/ 8072 w 10000"/>
              <a:gd name="connsiteY22" fmla="*/ 6987 h 10000"/>
              <a:gd name="connsiteX23" fmla="*/ 8236 w 10000"/>
              <a:gd name="connsiteY23" fmla="*/ 6751 h 10000"/>
              <a:gd name="connsiteX24" fmla="*/ 8377 w 10000"/>
              <a:gd name="connsiteY24" fmla="*/ 5815 h 10000"/>
              <a:gd name="connsiteX25" fmla="*/ 8539 w 10000"/>
              <a:gd name="connsiteY25" fmla="*/ 4880 h 10000"/>
              <a:gd name="connsiteX26" fmla="*/ 8701 w 10000"/>
              <a:gd name="connsiteY26" fmla="*/ 4413 h 10000"/>
              <a:gd name="connsiteX27" fmla="*/ 8701 w 10000"/>
              <a:gd name="connsiteY27" fmla="*/ 3948 h 10000"/>
              <a:gd name="connsiteX28" fmla="*/ 8701 w 10000"/>
              <a:gd name="connsiteY28" fmla="*/ 3477 h 10000"/>
              <a:gd name="connsiteX29" fmla="*/ 8701 w 10000"/>
              <a:gd name="connsiteY29" fmla="*/ 3237 h 10000"/>
              <a:gd name="connsiteX30" fmla="*/ 8863 w 10000"/>
              <a:gd name="connsiteY30" fmla="*/ 3008 h 10000"/>
              <a:gd name="connsiteX31" fmla="*/ 8863 w 10000"/>
              <a:gd name="connsiteY31" fmla="*/ 2774 h 10000"/>
              <a:gd name="connsiteX32" fmla="*/ 8863 w 10000"/>
              <a:gd name="connsiteY32" fmla="*/ 2774 h 10000"/>
              <a:gd name="connsiteX33" fmla="*/ 9026 w 10000"/>
              <a:gd name="connsiteY33" fmla="*/ 2774 h 10000"/>
              <a:gd name="connsiteX34" fmla="*/ 9188 w 10000"/>
              <a:gd name="connsiteY34" fmla="*/ 2774 h 10000"/>
              <a:gd name="connsiteX35" fmla="*/ 9188 w 10000"/>
              <a:gd name="connsiteY35" fmla="*/ 3008 h 10000"/>
              <a:gd name="connsiteX36" fmla="*/ 9351 w 10000"/>
              <a:gd name="connsiteY36" fmla="*/ 3237 h 10000"/>
              <a:gd name="connsiteX37" fmla="*/ 9351 w 10000"/>
              <a:gd name="connsiteY37" fmla="*/ 3714 h 10000"/>
              <a:gd name="connsiteX38" fmla="*/ 9351 w 10000"/>
              <a:gd name="connsiteY38" fmla="*/ 3948 h 10000"/>
              <a:gd name="connsiteX39" fmla="*/ 9351 w 10000"/>
              <a:gd name="connsiteY39" fmla="*/ 4413 h 10000"/>
              <a:gd name="connsiteX40" fmla="*/ 9513 w 10000"/>
              <a:gd name="connsiteY40" fmla="*/ 5348 h 10000"/>
              <a:gd name="connsiteX41" fmla="*/ 9513 w 10000"/>
              <a:gd name="connsiteY41" fmla="*/ 6049 h 10000"/>
              <a:gd name="connsiteX42" fmla="*/ 9675 w 10000"/>
              <a:gd name="connsiteY42" fmla="*/ 6751 h 10000"/>
              <a:gd name="connsiteX43" fmla="*/ 9837 w 10000"/>
              <a:gd name="connsiteY43" fmla="*/ 7221 h 10000"/>
              <a:gd name="connsiteX44" fmla="*/ 10000 w 10000"/>
              <a:gd name="connsiteY44" fmla="*/ 7659 h 10000"/>
              <a:gd name="connsiteX45" fmla="*/ 10000 w 10000"/>
              <a:gd name="connsiteY45" fmla="*/ 8125 h 10000"/>
              <a:gd name="connsiteX46" fmla="*/ 9837 w 10000"/>
              <a:gd name="connsiteY46" fmla="*/ 8600 h 10000"/>
              <a:gd name="connsiteX47" fmla="*/ 9513 w 10000"/>
              <a:gd name="connsiteY47" fmla="*/ 8830 h 10000"/>
              <a:gd name="connsiteX48" fmla="*/ 9188 w 10000"/>
              <a:gd name="connsiteY48" fmla="*/ 9062 h 10000"/>
              <a:gd name="connsiteX49" fmla="*/ 8701 w 10000"/>
              <a:gd name="connsiteY49" fmla="*/ 9300 h 10000"/>
              <a:gd name="connsiteX50" fmla="*/ 8236 w 10000"/>
              <a:gd name="connsiteY50" fmla="*/ 9535 h 10000"/>
              <a:gd name="connsiteX51" fmla="*/ 7749 w 10000"/>
              <a:gd name="connsiteY51" fmla="*/ 9767 h 10000"/>
              <a:gd name="connsiteX52" fmla="*/ 7098 w 10000"/>
              <a:gd name="connsiteY52" fmla="*/ 9767 h 10000"/>
              <a:gd name="connsiteX53" fmla="*/ 6287 w 10000"/>
              <a:gd name="connsiteY53" fmla="*/ 10000 h 10000"/>
              <a:gd name="connsiteX54" fmla="*/ 5475 w 10000"/>
              <a:gd name="connsiteY54" fmla="*/ 10000 h 10000"/>
              <a:gd name="connsiteX55" fmla="*/ 4502 w 10000"/>
              <a:gd name="connsiteY55" fmla="*/ 10000 h 10000"/>
              <a:gd name="connsiteX56" fmla="*/ 3711 w 10000"/>
              <a:gd name="connsiteY56" fmla="*/ 10000 h 10000"/>
              <a:gd name="connsiteX57" fmla="*/ 2899 w 10000"/>
              <a:gd name="connsiteY57" fmla="*/ 9767 h 10000"/>
              <a:gd name="connsiteX58" fmla="*/ 2250 w 10000"/>
              <a:gd name="connsiteY58" fmla="*/ 9767 h 10000"/>
              <a:gd name="connsiteX59" fmla="*/ 1764 w 10000"/>
              <a:gd name="connsiteY59" fmla="*/ 9535 h 10000"/>
              <a:gd name="connsiteX60" fmla="*/ 1278 w 10000"/>
              <a:gd name="connsiteY60" fmla="*/ 9062 h 10000"/>
              <a:gd name="connsiteX61" fmla="*/ 790 w 10000"/>
              <a:gd name="connsiteY61" fmla="*/ 8830 h 10000"/>
              <a:gd name="connsiteX62" fmla="*/ 486 w 10000"/>
              <a:gd name="connsiteY62" fmla="*/ 8363 h 10000"/>
              <a:gd name="connsiteX63" fmla="*/ 323 w 10000"/>
              <a:gd name="connsiteY63" fmla="*/ 7659 h 10000"/>
              <a:gd name="connsiteX64" fmla="*/ 161 w 10000"/>
              <a:gd name="connsiteY64" fmla="*/ 6987 h 10000"/>
              <a:gd name="connsiteX65" fmla="*/ 0 w 10000"/>
              <a:gd name="connsiteY65" fmla="*/ 6049 h 10000"/>
              <a:gd name="connsiteX66" fmla="*/ 0 w 10000"/>
              <a:gd name="connsiteY66" fmla="*/ 5116 h 10000"/>
              <a:gd name="connsiteX67" fmla="*/ 0 w 10000"/>
              <a:gd name="connsiteY67" fmla="*/ 3948 h 10000"/>
              <a:gd name="connsiteX68" fmla="*/ 0 w 10000"/>
              <a:gd name="connsiteY68" fmla="*/ 2544 h 10000"/>
              <a:gd name="connsiteX69" fmla="*/ 0 w 10000"/>
              <a:gd name="connsiteY69" fmla="*/ 931 h 10000"/>
              <a:gd name="connsiteX70" fmla="*/ 0 w 10000"/>
              <a:gd name="connsiteY70" fmla="*/ 0 h 10000"/>
              <a:gd name="connsiteX0" fmla="*/ 952 w 10000"/>
              <a:gd name="connsiteY0" fmla="*/ 701 h 9069"/>
              <a:gd name="connsiteX1" fmla="*/ 952 w 10000"/>
              <a:gd name="connsiteY1" fmla="*/ 1137 h 9069"/>
              <a:gd name="connsiteX2" fmla="*/ 790 w 10000"/>
              <a:gd name="connsiteY2" fmla="*/ 2306 h 9069"/>
              <a:gd name="connsiteX3" fmla="*/ 790 w 10000"/>
              <a:gd name="connsiteY3" fmla="*/ 3250 h 9069"/>
              <a:gd name="connsiteX4" fmla="*/ 952 w 10000"/>
              <a:gd name="connsiteY4" fmla="*/ 3949 h 9069"/>
              <a:gd name="connsiteX5" fmla="*/ 952 w 10000"/>
              <a:gd name="connsiteY5" fmla="*/ 4650 h 9069"/>
              <a:gd name="connsiteX6" fmla="*/ 1115 w 10000"/>
              <a:gd name="connsiteY6" fmla="*/ 5353 h 9069"/>
              <a:gd name="connsiteX7" fmla="*/ 1278 w 10000"/>
              <a:gd name="connsiteY7" fmla="*/ 6056 h 9069"/>
              <a:gd name="connsiteX8" fmla="*/ 1440 w 10000"/>
              <a:gd name="connsiteY8" fmla="*/ 6492 h 9069"/>
              <a:gd name="connsiteX9" fmla="*/ 1764 w 10000"/>
              <a:gd name="connsiteY9" fmla="*/ 6728 h 9069"/>
              <a:gd name="connsiteX10" fmla="*/ 2088 w 10000"/>
              <a:gd name="connsiteY10" fmla="*/ 6962 h 9069"/>
              <a:gd name="connsiteX11" fmla="*/ 2575 w 10000"/>
              <a:gd name="connsiteY11" fmla="*/ 7194 h 9069"/>
              <a:gd name="connsiteX12" fmla="*/ 3224 w 10000"/>
              <a:gd name="connsiteY12" fmla="*/ 7432 h 9069"/>
              <a:gd name="connsiteX13" fmla="*/ 3873 w 10000"/>
              <a:gd name="connsiteY13" fmla="*/ 7432 h 9069"/>
              <a:gd name="connsiteX14" fmla="*/ 4502 w 10000"/>
              <a:gd name="connsiteY14" fmla="*/ 7432 h 9069"/>
              <a:gd name="connsiteX15" fmla="*/ 5151 w 10000"/>
              <a:gd name="connsiteY15" fmla="*/ 7432 h 9069"/>
              <a:gd name="connsiteX16" fmla="*/ 5639 w 10000"/>
              <a:gd name="connsiteY16" fmla="*/ 7432 h 9069"/>
              <a:gd name="connsiteX17" fmla="*/ 6125 w 10000"/>
              <a:gd name="connsiteY17" fmla="*/ 7194 h 9069"/>
              <a:gd name="connsiteX18" fmla="*/ 6938 w 10000"/>
              <a:gd name="connsiteY18" fmla="*/ 6962 h 9069"/>
              <a:gd name="connsiteX19" fmla="*/ 7586 w 10000"/>
              <a:gd name="connsiteY19" fmla="*/ 6728 h 9069"/>
              <a:gd name="connsiteX20" fmla="*/ 7749 w 10000"/>
              <a:gd name="connsiteY20" fmla="*/ 6492 h 9069"/>
              <a:gd name="connsiteX21" fmla="*/ 7911 w 10000"/>
              <a:gd name="connsiteY21" fmla="*/ 6290 h 9069"/>
              <a:gd name="connsiteX22" fmla="*/ 8072 w 10000"/>
              <a:gd name="connsiteY22" fmla="*/ 6056 h 9069"/>
              <a:gd name="connsiteX23" fmla="*/ 8236 w 10000"/>
              <a:gd name="connsiteY23" fmla="*/ 5820 h 9069"/>
              <a:gd name="connsiteX24" fmla="*/ 8377 w 10000"/>
              <a:gd name="connsiteY24" fmla="*/ 4884 h 9069"/>
              <a:gd name="connsiteX25" fmla="*/ 8539 w 10000"/>
              <a:gd name="connsiteY25" fmla="*/ 3949 h 9069"/>
              <a:gd name="connsiteX26" fmla="*/ 8701 w 10000"/>
              <a:gd name="connsiteY26" fmla="*/ 3482 h 9069"/>
              <a:gd name="connsiteX27" fmla="*/ 8701 w 10000"/>
              <a:gd name="connsiteY27" fmla="*/ 3017 h 9069"/>
              <a:gd name="connsiteX28" fmla="*/ 8701 w 10000"/>
              <a:gd name="connsiteY28" fmla="*/ 2546 h 9069"/>
              <a:gd name="connsiteX29" fmla="*/ 8701 w 10000"/>
              <a:gd name="connsiteY29" fmla="*/ 2306 h 9069"/>
              <a:gd name="connsiteX30" fmla="*/ 8863 w 10000"/>
              <a:gd name="connsiteY30" fmla="*/ 2077 h 9069"/>
              <a:gd name="connsiteX31" fmla="*/ 8863 w 10000"/>
              <a:gd name="connsiteY31" fmla="*/ 1843 h 9069"/>
              <a:gd name="connsiteX32" fmla="*/ 8863 w 10000"/>
              <a:gd name="connsiteY32" fmla="*/ 1843 h 9069"/>
              <a:gd name="connsiteX33" fmla="*/ 9026 w 10000"/>
              <a:gd name="connsiteY33" fmla="*/ 1843 h 9069"/>
              <a:gd name="connsiteX34" fmla="*/ 9188 w 10000"/>
              <a:gd name="connsiteY34" fmla="*/ 1843 h 9069"/>
              <a:gd name="connsiteX35" fmla="*/ 9188 w 10000"/>
              <a:gd name="connsiteY35" fmla="*/ 2077 h 9069"/>
              <a:gd name="connsiteX36" fmla="*/ 9351 w 10000"/>
              <a:gd name="connsiteY36" fmla="*/ 2306 h 9069"/>
              <a:gd name="connsiteX37" fmla="*/ 9351 w 10000"/>
              <a:gd name="connsiteY37" fmla="*/ 2783 h 9069"/>
              <a:gd name="connsiteX38" fmla="*/ 9351 w 10000"/>
              <a:gd name="connsiteY38" fmla="*/ 3017 h 9069"/>
              <a:gd name="connsiteX39" fmla="*/ 9351 w 10000"/>
              <a:gd name="connsiteY39" fmla="*/ 3482 h 9069"/>
              <a:gd name="connsiteX40" fmla="*/ 9513 w 10000"/>
              <a:gd name="connsiteY40" fmla="*/ 4417 h 9069"/>
              <a:gd name="connsiteX41" fmla="*/ 9513 w 10000"/>
              <a:gd name="connsiteY41" fmla="*/ 5118 h 9069"/>
              <a:gd name="connsiteX42" fmla="*/ 9675 w 10000"/>
              <a:gd name="connsiteY42" fmla="*/ 5820 h 9069"/>
              <a:gd name="connsiteX43" fmla="*/ 9837 w 10000"/>
              <a:gd name="connsiteY43" fmla="*/ 6290 h 9069"/>
              <a:gd name="connsiteX44" fmla="*/ 10000 w 10000"/>
              <a:gd name="connsiteY44" fmla="*/ 6728 h 9069"/>
              <a:gd name="connsiteX45" fmla="*/ 10000 w 10000"/>
              <a:gd name="connsiteY45" fmla="*/ 7194 h 9069"/>
              <a:gd name="connsiteX46" fmla="*/ 9837 w 10000"/>
              <a:gd name="connsiteY46" fmla="*/ 7669 h 9069"/>
              <a:gd name="connsiteX47" fmla="*/ 9513 w 10000"/>
              <a:gd name="connsiteY47" fmla="*/ 7899 h 9069"/>
              <a:gd name="connsiteX48" fmla="*/ 9188 w 10000"/>
              <a:gd name="connsiteY48" fmla="*/ 8131 h 9069"/>
              <a:gd name="connsiteX49" fmla="*/ 8701 w 10000"/>
              <a:gd name="connsiteY49" fmla="*/ 8369 h 9069"/>
              <a:gd name="connsiteX50" fmla="*/ 8236 w 10000"/>
              <a:gd name="connsiteY50" fmla="*/ 8604 h 9069"/>
              <a:gd name="connsiteX51" fmla="*/ 7749 w 10000"/>
              <a:gd name="connsiteY51" fmla="*/ 8836 h 9069"/>
              <a:gd name="connsiteX52" fmla="*/ 7098 w 10000"/>
              <a:gd name="connsiteY52" fmla="*/ 8836 h 9069"/>
              <a:gd name="connsiteX53" fmla="*/ 6287 w 10000"/>
              <a:gd name="connsiteY53" fmla="*/ 9069 h 9069"/>
              <a:gd name="connsiteX54" fmla="*/ 5475 w 10000"/>
              <a:gd name="connsiteY54" fmla="*/ 9069 h 9069"/>
              <a:gd name="connsiteX55" fmla="*/ 4502 w 10000"/>
              <a:gd name="connsiteY55" fmla="*/ 9069 h 9069"/>
              <a:gd name="connsiteX56" fmla="*/ 3711 w 10000"/>
              <a:gd name="connsiteY56" fmla="*/ 9069 h 9069"/>
              <a:gd name="connsiteX57" fmla="*/ 2899 w 10000"/>
              <a:gd name="connsiteY57" fmla="*/ 8836 h 9069"/>
              <a:gd name="connsiteX58" fmla="*/ 2250 w 10000"/>
              <a:gd name="connsiteY58" fmla="*/ 8836 h 9069"/>
              <a:gd name="connsiteX59" fmla="*/ 1764 w 10000"/>
              <a:gd name="connsiteY59" fmla="*/ 8604 h 9069"/>
              <a:gd name="connsiteX60" fmla="*/ 1278 w 10000"/>
              <a:gd name="connsiteY60" fmla="*/ 8131 h 9069"/>
              <a:gd name="connsiteX61" fmla="*/ 790 w 10000"/>
              <a:gd name="connsiteY61" fmla="*/ 7899 h 9069"/>
              <a:gd name="connsiteX62" fmla="*/ 486 w 10000"/>
              <a:gd name="connsiteY62" fmla="*/ 7432 h 9069"/>
              <a:gd name="connsiteX63" fmla="*/ 323 w 10000"/>
              <a:gd name="connsiteY63" fmla="*/ 6728 h 9069"/>
              <a:gd name="connsiteX64" fmla="*/ 161 w 10000"/>
              <a:gd name="connsiteY64" fmla="*/ 6056 h 9069"/>
              <a:gd name="connsiteX65" fmla="*/ 0 w 10000"/>
              <a:gd name="connsiteY65" fmla="*/ 5118 h 9069"/>
              <a:gd name="connsiteX66" fmla="*/ 0 w 10000"/>
              <a:gd name="connsiteY66" fmla="*/ 4185 h 9069"/>
              <a:gd name="connsiteX67" fmla="*/ 0 w 10000"/>
              <a:gd name="connsiteY67" fmla="*/ 3017 h 9069"/>
              <a:gd name="connsiteX68" fmla="*/ 0 w 10000"/>
              <a:gd name="connsiteY68" fmla="*/ 1613 h 9069"/>
              <a:gd name="connsiteX69" fmla="*/ 0 w 10000"/>
              <a:gd name="connsiteY69" fmla="*/ 0 h 9069"/>
              <a:gd name="connsiteX0" fmla="*/ 952 w 10000"/>
              <a:gd name="connsiteY0" fmla="*/ 0 h 9227"/>
              <a:gd name="connsiteX1" fmla="*/ 952 w 10000"/>
              <a:gd name="connsiteY1" fmla="*/ 481 h 9227"/>
              <a:gd name="connsiteX2" fmla="*/ 790 w 10000"/>
              <a:gd name="connsiteY2" fmla="*/ 1770 h 9227"/>
              <a:gd name="connsiteX3" fmla="*/ 790 w 10000"/>
              <a:gd name="connsiteY3" fmla="*/ 2811 h 9227"/>
              <a:gd name="connsiteX4" fmla="*/ 952 w 10000"/>
              <a:gd name="connsiteY4" fmla="*/ 3581 h 9227"/>
              <a:gd name="connsiteX5" fmla="*/ 952 w 10000"/>
              <a:gd name="connsiteY5" fmla="*/ 4354 h 9227"/>
              <a:gd name="connsiteX6" fmla="*/ 1115 w 10000"/>
              <a:gd name="connsiteY6" fmla="*/ 5130 h 9227"/>
              <a:gd name="connsiteX7" fmla="*/ 1278 w 10000"/>
              <a:gd name="connsiteY7" fmla="*/ 5905 h 9227"/>
              <a:gd name="connsiteX8" fmla="*/ 1440 w 10000"/>
              <a:gd name="connsiteY8" fmla="*/ 6385 h 9227"/>
              <a:gd name="connsiteX9" fmla="*/ 1764 w 10000"/>
              <a:gd name="connsiteY9" fmla="*/ 6646 h 9227"/>
              <a:gd name="connsiteX10" fmla="*/ 2088 w 10000"/>
              <a:gd name="connsiteY10" fmla="*/ 6904 h 9227"/>
              <a:gd name="connsiteX11" fmla="*/ 2575 w 10000"/>
              <a:gd name="connsiteY11" fmla="*/ 7160 h 9227"/>
              <a:gd name="connsiteX12" fmla="*/ 3224 w 10000"/>
              <a:gd name="connsiteY12" fmla="*/ 7422 h 9227"/>
              <a:gd name="connsiteX13" fmla="*/ 3873 w 10000"/>
              <a:gd name="connsiteY13" fmla="*/ 7422 h 9227"/>
              <a:gd name="connsiteX14" fmla="*/ 4502 w 10000"/>
              <a:gd name="connsiteY14" fmla="*/ 7422 h 9227"/>
              <a:gd name="connsiteX15" fmla="*/ 5151 w 10000"/>
              <a:gd name="connsiteY15" fmla="*/ 7422 h 9227"/>
              <a:gd name="connsiteX16" fmla="*/ 5639 w 10000"/>
              <a:gd name="connsiteY16" fmla="*/ 7422 h 9227"/>
              <a:gd name="connsiteX17" fmla="*/ 6125 w 10000"/>
              <a:gd name="connsiteY17" fmla="*/ 7160 h 9227"/>
              <a:gd name="connsiteX18" fmla="*/ 6938 w 10000"/>
              <a:gd name="connsiteY18" fmla="*/ 6904 h 9227"/>
              <a:gd name="connsiteX19" fmla="*/ 7586 w 10000"/>
              <a:gd name="connsiteY19" fmla="*/ 6646 h 9227"/>
              <a:gd name="connsiteX20" fmla="*/ 7749 w 10000"/>
              <a:gd name="connsiteY20" fmla="*/ 6385 h 9227"/>
              <a:gd name="connsiteX21" fmla="*/ 7911 w 10000"/>
              <a:gd name="connsiteY21" fmla="*/ 6163 h 9227"/>
              <a:gd name="connsiteX22" fmla="*/ 8072 w 10000"/>
              <a:gd name="connsiteY22" fmla="*/ 5905 h 9227"/>
              <a:gd name="connsiteX23" fmla="*/ 8236 w 10000"/>
              <a:gd name="connsiteY23" fmla="*/ 5644 h 9227"/>
              <a:gd name="connsiteX24" fmla="*/ 8377 w 10000"/>
              <a:gd name="connsiteY24" fmla="*/ 4612 h 9227"/>
              <a:gd name="connsiteX25" fmla="*/ 8539 w 10000"/>
              <a:gd name="connsiteY25" fmla="*/ 3581 h 9227"/>
              <a:gd name="connsiteX26" fmla="*/ 8701 w 10000"/>
              <a:gd name="connsiteY26" fmla="*/ 3066 h 9227"/>
              <a:gd name="connsiteX27" fmla="*/ 8701 w 10000"/>
              <a:gd name="connsiteY27" fmla="*/ 2554 h 9227"/>
              <a:gd name="connsiteX28" fmla="*/ 8701 w 10000"/>
              <a:gd name="connsiteY28" fmla="*/ 2034 h 9227"/>
              <a:gd name="connsiteX29" fmla="*/ 8701 w 10000"/>
              <a:gd name="connsiteY29" fmla="*/ 1770 h 9227"/>
              <a:gd name="connsiteX30" fmla="*/ 8863 w 10000"/>
              <a:gd name="connsiteY30" fmla="*/ 1517 h 9227"/>
              <a:gd name="connsiteX31" fmla="*/ 8863 w 10000"/>
              <a:gd name="connsiteY31" fmla="*/ 1259 h 9227"/>
              <a:gd name="connsiteX32" fmla="*/ 8863 w 10000"/>
              <a:gd name="connsiteY32" fmla="*/ 1259 h 9227"/>
              <a:gd name="connsiteX33" fmla="*/ 9026 w 10000"/>
              <a:gd name="connsiteY33" fmla="*/ 1259 h 9227"/>
              <a:gd name="connsiteX34" fmla="*/ 9188 w 10000"/>
              <a:gd name="connsiteY34" fmla="*/ 1259 h 9227"/>
              <a:gd name="connsiteX35" fmla="*/ 9188 w 10000"/>
              <a:gd name="connsiteY35" fmla="*/ 1517 h 9227"/>
              <a:gd name="connsiteX36" fmla="*/ 9351 w 10000"/>
              <a:gd name="connsiteY36" fmla="*/ 1770 h 9227"/>
              <a:gd name="connsiteX37" fmla="*/ 9351 w 10000"/>
              <a:gd name="connsiteY37" fmla="*/ 2296 h 9227"/>
              <a:gd name="connsiteX38" fmla="*/ 9351 w 10000"/>
              <a:gd name="connsiteY38" fmla="*/ 2554 h 9227"/>
              <a:gd name="connsiteX39" fmla="*/ 9351 w 10000"/>
              <a:gd name="connsiteY39" fmla="*/ 3066 h 9227"/>
              <a:gd name="connsiteX40" fmla="*/ 9513 w 10000"/>
              <a:gd name="connsiteY40" fmla="*/ 4097 h 9227"/>
              <a:gd name="connsiteX41" fmla="*/ 9513 w 10000"/>
              <a:gd name="connsiteY41" fmla="*/ 4870 h 9227"/>
              <a:gd name="connsiteX42" fmla="*/ 9675 w 10000"/>
              <a:gd name="connsiteY42" fmla="*/ 5644 h 9227"/>
              <a:gd name="connsiteX43" fmla="*/ 9837 w 10000"/>
              <a:gd name="connsiteY43" fmla="*/ 6163 h 9227"/>
              <a:gd name="connsiteX44" fmla="*/ 10000 w 10000"/>
              <a:gd name="connsiteY44" fmla="*/ 6646 h 9227"/>
              <a:gd name="connsiteX45" fmla="*/ 10000 w 10000"/>
              <a:gd name="connsiteY45" fmla="*/ 7160 h 9227"/>
              <a:gd name="connsiteX46" fmla="*/ 9837 w 10000"/>
              <a:gd name="connsiteY46" fmla="*/ 7683 h 9227"/>
              <a:gd name="connsiteX47" fmla="*/ 9513 w 10000"/>
              <a:gd name="connsiteY47" fmla="*/ 7937 h 9227"/>
              <a:gd name="connsiteX48" fmla="*/ 9188 w 10000"/>
              <a:gd name="connsiteY48" fmla="*/ 8193 h 9227"/>
              <a:gd name="connsiteX49" fmla="*/ 8701 w 10000"/>
              <a:gd name="connsiteY49" fmla="*/ 8455 h 9227"/>
              <a:gd name="connsiteX50" fmla="*/ 8236 w 10000"/>
              <a:gd name="connsiteY50" fmla="*/ 8714 h 9227"/>
              <a:gd name="connsiteX51" fmla="*/ 7749 w 10000"/>
              <a:gd name="connsiteY51" fmla="*/ 8970 h 9227"/>
              <a:gd name="connsiteX52" fmla="*/ 7098 w 10000"/>
              <a:gd name="connsiteY52" fmla="*/ 8970 h 9227"/>
              <a:gd name="connsiteX53" fmla="*/ 6287 w 10000"/>
              <a:gd name="connsiteY53" fmla="*/ 9227 h 9227"/>
              <a:gd name="connsiteX54" fmla="*/ 5475 w 10000"/>
              <a:gd name="connsiteY54" fmla="*/ 9227 h 9227"/>
              <a:gd name="connsiteX55" fmla="*/ 4502 w 10000"/>
              <a:gd name="connsiteY55" fmla="*/ 9227 h 9227"/>
              <a:gd name="connsiteX56" fmla="*/ 3711 w 10000"/>
              <a:gd name="connsiteY56" fmla="*/ 9227 h 9227"/>
              <a:gd name="connsiteX57" fmla="*/ 2899 w 10000"/>
              <a:gd name="connsiteY57" fmla="*/ 8970 h 9227"/>
              <a:gd name="connsiteX58" fmla="*/ 2250 w 10000"/>
              <a:gd name="connsiteY58" fmla="*/ 8970 h 9227"/>
              <a:gd name="connsiteX59" fmla="*/ 1764 w 10000"/>
              <a:gd name="connsiteY59" fmla="*/ 8714 h 9227"/>
              <a:gd name="connsiteX60" fmla="*/ 1278 w 10000"/>
              <a:gd name="connsiteY60" fmla="*/ 8193 h 9227"/>
              <a:gd name="connsiteX61" fmla="*/ 790 w 10000"/>
              <a:gd name="connsiteY61" fmla="*/ 7937 h 9227"/>
              <a:gd name="connsiteX62" fmla="*/ 486 w 10000"/>
              <a:gd name="connsiteY62" fmla="*/ 7422 h 9227"/>
              <a:gd name="connsiteX63" fmla="*/ 323 w 10000"/>
              <a:gd name="connsiteY63" fmla="*/ 6646 h 9227"/>
              <a:gd name="connsiteX64" fmla="*/ 161 w 10000"/>
              <a:gd name="connsiteY64" fmla="*/ 5905 h 9227"/>
              <a:gd name="connsiteX65" fmla="*/ 0 w 10000"/>
              <a:gd name="connsiteY65" fmla="*/ 4870 h 9227"/>
              <a:gd name="connsiteX66" fmla="*/ 0 w 10000"/>
              <a:gd name="connsiteY66" fmla="*/ 3842 h 9227"/>
              <a:gd name="connsiteX67" fmla="*/ 0 w 10000"/>
              <a:gd name="connsiteY67" fmla="*/ 2554 h 9227"/>
              <a:gd name="connsiteX68" fmla="*/ 0 w 10000"/>
              <a:gd name="connsiteY68" fmla="*/ 1006 h 9227"/>
              <a:gd name="connsiteX0" fmla="*/ 952 w 10000"/>
              <a:gd name="connsiteY0" fmla="*/ 0 h 10000"/>
              <a:gd name="connsiteX1" fmla="*/ 952 w 10000"/>
              <a:gd name="connsiteY1" fmla="*/ 521 h 10000"/>
              <a:gd name="connsiteX2" fmla="*/ 790 w 10000"/>
              <a:gd name="connsiteY2" fmla="*/ 1918 h 10000"/>
              <a:gd name="connsiteX3" fmla="*/ 790 w 10000"/>
              <a:gd name="connsiteY3" fmla="*/ 3046 h 10000"/>
              <a:gd name="connsiteX4" fmla="*/ 952 w 10000"/>
              <a:gd name="connsiteY4" fmla="*/ 3881 h 10000"/>
              <a:gd name="connsiteX5" fmla="*/ 952 w 10000"/>
              <a:gd name="connsiteY5" fmla="*/ 4719 h 10000"/>
              <a:gd name="connsiteX6" fmla="*/ 1115 w 10000"/>
              <a:gd name="connsiteY6" fmla="*/ 5560 h 10000"/>
              <a:gd name="connsiteX7" fmla="*/ 1278 w 10000"/>
              <a:gd name="connsiteY7" fmla="*/ 6400 h 10000"/>
              <a:gd name="connsiteX8" fmla="*/ 1440 w 10000"/>
              <a:gd name="connsiteY8" fmla="*/ 6920 h 10000"/>
              <a:gd name="connsiteX9" fmla="*/ 1764 w 10000"/>
              <a:gd name="connsiteY9" fmla="*/ 7203 h 10000"/>
              <a:gd name="connsiteX10" fmla="*/ 2088 w 10000"/>
              <a:gd name="connsiteY10" fmla="*/ 7482 h 10000"/>
              <a:gd name="connsiteX11" fmla="*/ 2575 w 10000"/>
              <a:gd name="connsiteY11" fmla="*/ 7760 h 10000"/>
              <a:gd name="connsiteX12" fmla="*/ 3224 w 10000"/>
              <a:gd name="connsiteY12" fmla="*/ 8044 h 10000"/>
              <a:gd name="connsiteX13" fmla="*/ 3873 w 10000"/>
              <a:gd name="connsiteY13" fmla="*/ 8044 h 10000"/>
              <a:gd name="connsiteX14" fmla="*/ 4502 w 10000"/>
              <a:gd name="connsiteY14" fmla="*/ 8044 h 10000"/>
              <a:gd name="connsiteX15" fmla="*/ 5151 w 10000"/>
              <a:gd name="connsiteY15" fmla="*/ 8044 h 10000"/>
              <a:gd name="connsiteX16" fmla="*/ 5639 w 10000"/>
              <a:gd name="connsiteY16" fmla="*/ 8044 h 10000"/>
              <a:gd name="connsiteX17" fmla="*/ 6125 w 10000"/>
              <a:gd name="connsiteY17" fmla="*/ 7760 h 10000"/>
              <a:gd name="connsiteX18" fmla="*/ 6938 w 10000"/>
              <a:gd name="connsiteY18" fmla="*/ 7482 h 10000"/>
              <a:gd name="connsiteX19" fmla="*/ 7586 w 10000"/>
              <a:gd name="connsiteY19" fmla="*/ 7203 h 10000"/>
              <a:gd name="connsiteX20" fmla="*/ 7749 w 10000"/>
              <a:gd name="connsiteY20" fmla="*/ 6920 h 10000"/>
              <a:gd name="connsiteX21" fmla="*/ 7911 w 10000"/>
              <a:gd name="connsiteY21" fmla="*/ 6679 h 10000"/>
              <a:gd name="connsiteX22" fmla="*/ 8072 w 10000"/>
              <a:gd name="connsiteY22" fmla="*/ 6400 h 10000"/>
              <a:gd name="connsiteX23" fmla="*/ 8236 w 10000"/>
              <a:gd name="connsiteY23" fmla="*/ 6117 h 10000"/>
              <a:gd name="connsiteX24" fmla="*/ 8377 w 10000"/>
              <a:gd name="connsiteY24" fmla="*/ 4998 h 10000"/>
              <a:gd name="connsiteX25" fmla="*/ 8539 w 10000"/>
              <a:gd name="connsiteY25" fmla="*/ 3881 h 10000"/>
              <a:gd name="connsiteX26" fmla="*/ 8701 w 10000"/>
              <a:gd name="connsiteY26" fmla="*/ 3323 h 10000"/>
              <a:gd name="connsiteX27" fmla="*/ 8701 w 10000"/>
              <a:gd name="connsiteY27" fmla="*/ 2768 h 10000"/>
              <a:gd name="connsiteX28" fmla="*/ 8701 w 10000"/>
              <a:gd name="connsiteY28" fmla="*/ 2204 h 10000"/>
              <a:gd name="connsiteX29" fmla="*/ 8701 w 10000"/>
              <a:gd name="connsiteY29" fmla="*/ 1918 h 10000"/>
              <a:gd name="connsiteX30" fmla="*/ 8863 w 10000"/>
              <a:gd name="connsiteY30" fmla="*/ 1644 h 10000"/>
              <a:gd name="connsiteX31" fmla="*/ 8863 w 10000"/>
              <a:gd name="connsiteY31" fmla="*/ 1364 h 10000"/>
              <a:gd name="connsiteX32" fmla="*/ 8863 w 10000"/>
              <a:gd name="connsiteY32" fmla="*/ 1364 h 10000"/>
              <a:gd name="connsiteX33" fmla="*/ 9026 w 10000"/>
              <a:gd name="connsiteY33" fmla="*/ 1364 h 10000"/>
              <a:gd name="connsiteX34" fmla="*/ 9188 w 10000"/>
              <a:gd name="connsiteY34" fmla="*/ 1364 h 10000"/>
              <a:gd name="connsiteX35" fmla="*/ 9188 w 10000"/>
              <a:gd name="connsiteY35" fmla="*/ 1644 h 10000"/>
              <a:gd name="connsiteX36" fmla="*/ 9351 w 10000"/>
              <a:gd name="connsiteY36" fmla="*/ 1918 h 10000"/>
              <a:gd name="connsiteX37" fmla="*/ 9351 w 10000"/>
              <a:gd name="connsiteY37" fmla="*/ 2488 h 10000"/>
              <a:gd name="connsiteX38" fmla="*/ 9351 w 10000"/>
              <a:gd name="connsiteY38" fmla="*/ 2768 h 10000"/>
              <a:gd name="connsiteX39" fmla="*/ 9351 w 10000"/>
              <a:gd name="connsiteY39" fmla="*/ 3323 h 10000"/>
              <a:gd name="connsiteX40" fmla="*/ 9513 w 10000"/>
              <a:gd name="connsiteY40" fmla="*/ 4440 h 10000"/>
              <a:gd name="connsiteX41" fmla="*/ 9513 w 10000"/>
              <a:gd name="connsiteY41" fmla="*/ 5278 h 10000"/>
              <a:gd name="connsiteX42" fmla="*/ 9675 w 10000"/>
              <a:gd name="connsiteY42" fmla="*/ 6117 h 10000"/>
              <a:gd name="connsiteX43" fmla="*/ 9837 w 10000"/>
              <a:gd name="connsiteY43" fmla="*/ 6679 h 10000"/>
              <a:gd name="connsiteX44" fmla="*/ 10000 w 10000"/>
              <a:gd name="connsiteY44" fmla="*/ 7203 h 10000"/>
              <a:gd name="connsiteX45" fmla="*/ 10000 w 10000"/>
              <a:gd name="connsiteY45" fmla="*/ 7760 h 10000"/>
              <a:gd name="connsiteX46" fmla="*/ 9837 w 10000"/>
              <a:gd name="connsiteY46" fmla="*/ 8327 h 10000"/>
              <a:gd name="connsiteX47" fmla="*/ 9513 w 10000"/>
              <a:gd name="connsiteY47" fmla="*/ 8602 h 10000"/>
              <a:gd name="connsiteX48" fmla="*/ 9188 w 10000"/>
              <a:gd name="connsiteY48" fmla="*/ 8879 h 10000"/>
              <a:gd name="connsiteX49" fmla="*/ 8701 w 10000"/>
              <a:gd name="connsiteY49" fmla="*/ 9163 h 10000"/>
              <a:gd name="connsiteX50" fmla="*/ 8236 w 10000"/>
              <a:gd name="connsiteY50" fmla="*/ 9444 h 10000"/>
              <a:gd name="connsiteX51" fmla="*/ 7749 w 10000"/>
              <a:gd name="connsiteY51" fmla="*/ 9721 h 10000"/>
              <a:gd name="connsiteX52" fmla="*/ 7098 w 10000"/>
              <a:gd name="connsiteY52" fmla="*/ 9721 h 10000"/>
              <a:gd name="connsiteX53" fmla="*/ 6287 w 10000"/>
              <a:gd name="connsiteY53" fmla="*/ 10000 h 10000"/>
              <a:gd name="connsiteX54" fmla="*/ 5475 w 10000"/>
              <a:gd name="connsiteY54" fmla="*/ 10000 h 10000"/>
              <a:gd name="connsiteX55" fmla="*/ 4502 w 10000"/>
              <a:gd name="connsiteY55" fmla="*/ 10000 h 10000"/>
              <a:gd name="connsiteX56" fmla="*/ 3711 w 10000"/>
              <a:gd name="connsiteY56" fmla="*/ 10000 h 10000"/>
              <a:gd name="connsiteX57" fmla="*/ 2899 w 10000"/>
              <a:gd name="connsiteY57" fmla="*/ 9721 h 10000"/>
              <a:gd name="connsiteX58" fmla="*/ 2250 w 10000"/>
              <a:gd name="connsiteY58" fmla="*/ 9721 h 10000"/>
              <a:gd name="connsiteX59" fmla="*/ 1764 w 10000"/>
              <a:gd name="connsiteY59" fmla="*/ 9444 h 10000"/>
              <a:gd name="connsiteX60" fmla="*/ 1278 w 10000"/>
              <a:gd name="connsiteY60" fmla="*/ 8879 h 10000"/>
              <a:gd name="connsiteX61" fmla="*/ 790 w 10000"/>
              <a:gd name="connsiteY61" fmla="*/ 8602 h 10000"/>
              <a:gd name="connsiteX62" fmla="*/ 486 w 10000"/>
              <a:gd name="connsiteY62" fmla="*/ 8044 h 10000"/>
              <a:gd name="connsiteX63" fmla="*/ 323 w 10000"/>
              <a:gd name="connsiteY63" fmla="*/ 7203 h 10000"/>
              <a:gd name="connsiteX64" fmla="*/ 161 w 10000"/>
              <a:gd name="connsiteY64" fmla="*/ 6400 h 10000"/>
              <a:gd name="connsiteX65" fmla="*/ 0 w 10000"/>
              <a:gd name="connsiteY65" fmla="*/ 5278 h 10000"/>
              <a:gd name="connsiteX66" fmla="*/ 0 w 10000"/>
              <a:gd name="connsiteY66" fmla="*/ 4164 h 10000"/>
              <a:gd name="connsiteX67" fmla="*/ 0 w 10000"/>
              <a:gd name="connsiteY67" fmla="*/ 2768 h 10000"/>
              <a:gd name="connsiteX0" fmla="*/ 952 w 10000"/>
              <a:gd name="connsiteY0" fmla="*/ 0 h 9479"/>
              <a:gd name="connsiteX1" fmla="*/ 790 w 10000"/>
              <a:gd name="connsiteY1" fmla="*/ 1397 h 9479"/>
              <a:gd name="connsiteX2" fmla="*/ 790 w 10000"/>
              <a:gd name="connsiteY2" fmla="*/ 2525 h 9479"/>
              <a:gd name="connsiteX3" fmla="*/ 952 w 10000"/>
              <a:gd name="connsiteY3" fmla="*/ 3360 h 9479"/>
              <a:gd name="connsiteX4" fmla="*/ 952 w 10000"/>
              <a:gd name="connsiteY4" fmla="*/ 4198 h 9479"/>
              <a:gd name="connsiteX5" fmla="*/ 1115 w 10000"/>
              <a:gd name="connsiteY5" fmla="*/ 5039 h 9479"/>
              <a:gd name="connsiteX6" fmla="*/ 1278 w 10000"/>
              <a:gd name="connsiteY6" fmla="*/ 5879 h 9479"/>
              <a:gd name="connsiteX7" fmla="*/ 1440 w 10000"/>
              <a:gd name="connsiteY7" fmla="*/ 6399 h 9479"/>
              <a:gd name="connsiteX8" fmla="*/ 1764 w 10000"/>
              <a:gd name="connsiteY8" fmla="*/ 6682 h 9479"/>
              <a:gd name="connsiteX9" fmla="*/ 2088 w 10000"/>
              <a:gd name="connsiteY9" fmla="*/ 6961 h 9479"/>
              <a:gd name="connsiteX10" fmla="*/ 2575 w 10000"/>
              <a:gd name="connsiteY10" fmla="*/ 7239 h 9479"/>
              <a:gd name="connsiteX11" fmla="*/ 3224 w 10000"/>
              <a:gd name="connsiteY11" fmla="*/ 7523 h 9479"/>
              <a:gd name="connsiteX12" fmla="*/ 3873 w 10000"/>
              <a:gd name="connsiteY12" fmla="*/ 7523 h 9479"/>
              <a:gd name="connsiteX13" fmla="*/ 4502 w 10000"/>
              <a:gd name="connsiteY13" fmla="*/ 7523 h 9479"/>
              <a:gd name="connsiteX14" fmla="*/ 5151 w 10000"/>
              <a:gd name="connsiteY14" fmla="*/ 7523 h 9479"/>
              <a:gd name="connsiteX15" fmla="*/ 5639 w 10000"/>
              <a:gd name="connsiteY15" fmla="*/ 7523 h 9479"/>
              <a:gd name="connsiteX16" fmla="*/ 6125 w 10000"/>
              <a:gd name="connsiteY16" fmla="*/ 7239 h 9479"/>
              <a:gd name="connsiteX17" fmla="*/ 6938 w 10000"/>
              <a:gd name="connsiteY17" fmla="*/ 6961 h 9479"/>
              <a:gd name="connsiteX18" fmla="*/ 7586 w 10000"/>
              <a:gd name="connsiteY18" fmla="*/ 6682 h 9479"/>
              <a:gd name="connsiteX19" fmla="*/ 7749 w 10000"/>
              <a:gd name="connsiteY19" fmla="*/ 6399 h 9479"/>
              <a:gd name="connsiteX20" fmla="*/ 7911 w 10000"/>
              <a:gd name="connsiteY20" fmla="*/ 6158 h 9479"/>
              <a:gd name="connsiteX21" fmla="*/ 8072 w 10000"/>
              <a:gd name="connsiteY21" fmla="*/ 5879 h 9479"/>
              <a:gd name="connsiteX22" fmla="*/ 8236 w 10000"/>
              <a:gd name="connsiteY22" fmla="*/ 5596 h 9479"/>
              <a:gd name="connsiteX23" fmla="*/ 8377 w 10000"/>
              <a:gd name="connsiteY23" fmla="*/ 4477 h 9479"/>
              <a:gd name="connsiteX24" fmla="*/ 8539 w 10000"/>
              <a:gd name="connsiteY24" fmla="*/ 3360 h 9479"/>
              <a:gd name="connsiteX25" fmla="*/ 8701 w 10000"/>
              <a:gd name="connsiteY25" fmla="*/ 2802 h 9479"/>
              <a:gd name="connsiteX26" fmla="*/ 8701 w 10000"/>
              <a:gd name="connsiteY26" fmla="*/ 2247 h 9479"/>
              <a:gd name="connsiteX27" fmla="*/ 8701 w 10000"/>
              <a:gd name="connsiteY27" fmla="*/ 1683 h 9479"/>
              <a:gd name="connsiteX28" fmla="*/ 8701 w 10000"/>
              <a:gd name="connsiteY28" fmla="*/ 1397 h 9479"/>
              <a:gd name="connsiteX29" fmla="*/ 8863 w 10000"/>
              <a:gd name="connsiteY29" fmla="*/ 1123 h 9479"/>
              <a:gd name="connsiteX30" fmla="*/ 8863 w 10000"/>
              <a:gd name="connsiteY30" fmla="*/ 843 h 9479"/>
              <a:gd name="connsiteX31" fmla="*/ 8863 w 10000"/>
              <a:gd name="connsiteY31" fmla="*/ 843 h 9479"/>
              <a:gd name="connsiteX32" fmla="*/ 9026 w 10000"/>
              <a:gd name="connsiteY32" fmla="*/ 843 h 9479"/>
              <a:gd name="connsiteX33" fmla="*/ 9188 w 10000"/>
              <a:gd name="connsiteY33" fmla="*/ 843 h 9479"/>
              <a:gd name="connsiteX34" fmla="*/ 9188 w 10000"/>
              <a:gd name="connsiteY34" fmla="*/ 1123 h 9479"/>
              <a:gd name="connsiteX35" fmla="*/ 9351 w 10000"/>
              <a:gd name="connsiteY35" fmla="*/ 1397 h 9479"/>
              <a:gd name="connsiteX36" fmla="*/ 9351 w 10000"/>
              <a:gd name="connsiteY36" fmla="*/ 1967 h 9479"/>
              <a:gd name="connsiteX37" fmla="*/ 9351 w 10000"/>
              <a:gd name="connsiteY37" fmla="*/ 2247 h 9479"/>
              <a:gd name="connsiteX38" fmla="*/ 9351 w 10000"/>
              <a:gd name="connsiteY38" fmla="*/ 2802 h 9479"/>
              <a:gd name="connsiteX39" fmla="*/ 9513 w 10000"/>
              <a:gd name="connsiteY39" fmla="*/ 3919 h 9479"/>
              <a:gd name="connsiteX40" fmla="*/ 9513 w 10000"/>
              <a:gd name="connsiteY40" fmla="*/ 4757 h 9479"/>
              <a:gd name="connsiteX41" fmla="*/ 9675 w 10000"/>
              <a:gd name="connsiteY41" fmla="*/ 5596 h 9479"/>
              <a:gd name="connsiteX42" fmla="*/ 9837 w 10000"/>
              <a:gd name="connsiteY42" fmla="*/ 6158 h 9479"/>
              <a:gd name="connsiteX43" fmla="*/ 10000 w 10000"/>
              <a:gd name="connsiteY43" fmla="*/ 6682 h 9479"/>
              <a:gd name="connsiteX44" fmla="*/ 10000 w 10000"/>
              <a:gd name="connsiteY44" fmla="*/ 7239 h 9479"/>
              <a:gd name="connsiteX45" fmla="*/ 9837 w 10000"/>
              <a:gd name="connsiteY45" fmla="*/ 7806 h 9479"/>
              <a:gd name="connsiteX46" fmla="*/ 9513 w 10000"/>
              <a:gd name="connsiteY46" fmla="*/ 8081 h 9479"/>
              <a:gd name="connsiteX47" fmla="*/ 9188 w 10000"/>
              <a:gd name="connsiteY47" fmla="*/ 8358 h 9479"/>
              <a:gd name="connsiteX48" fmla="*/ 8701 w 10000"/>
              <a:gd name="connsiteY48" fmla="*/ 8642 h 9479"/>
              <a:gd name="connsiteX49" fmla="*/ 8236 w 10000"/>
              <a:gd name="connsiteY49" fmla="*/ 8923 h 9479"/>
              <a:gd name="connsiteX50" fmla="*/ 7749 w 10000"/>
              <a:gd name="connsiteY50" fmla="*/ 9200 h 9479"/>
              <a:gd name="connsiteX51" fmla="*/ 7098 w 10000"/>
              <a:gd name="connsiteY51" fmla="*/ 9200 h 9479"/>
              <a:gd name="connsiteX52" fmla="*/ 6287 w 10000"/>
              <a:gd name="connsiteY52" fmla="*/ 9479 h 9479"/>
              <a:gd name="connsiteX53" fmla="*/ 5475 w 10000"/>
              <a:gd name="connsiteY53" fmla="*/ 9479 h 9479"/>
              <a:gd name="connsiteX54" fmla="*/ 4502 w 10000"/>
              <a:gd name="connsiteY54" fmla="*/ 9479 h 9479"/>
              <a:gd name="connsiteX55" fmla="*/ 3711 w 10000"/>
              <a:gd name="connsiteY55" fmla="*/ 9479 h 9479"/>
              <a:gd name="connsiteX56" fmla="*/ 2899 w 10000"/>
              <a:gd name="connsiteY56" fmla="*/ 9200 h 9479"/>
              <a:gd name="connsiteX57" fmla="*/ 2250 w 10000"/>
              <a:gd name="connsiteY57" fmla="*/ 9200 h 9479"/>
              <a:gd name="connsiteX58" fmla="*/ 1764 w 10000"/>
              <a:gd name="connsiteY58" fmla="*/ 8923 h 9479"/>
              <a:gd name="connsiteX59" fmla="*/ 1278 w 10000"/>
              <a:gd name="connsiteY59" fmla="*/ 8358 h 9479"/>
              <a:gd name="connsiteX60" fmla="*/ 790 w 10000"/>
              <a:gd name="connsiteY60" fmla="*/ 8081 h 9479"/>
              <a:gd name="connsiteX61" fmla="*/ 486 w 10000"/>
              <a:gd name="connsiteY61" fmla="*/ 7523 h 9479"/>
              <a:gd name="connsiteX62" fmla="*/ 323 w 10000"/>
              <a:gd name="connsiteY62" fmla="*/ 6682 h 9479"/>
              <a:gd name="connsiteX63" fmla="*/ 161 w 10000"/>
              <a:gd name="connsiteY63" fmla="*/ 5879 h 9479"/>
              <a:gd name="connsiteX64" fmla="*/ 0 w 10000"/>
              <a:gd name="connsiteY64" fmla="*/ 4757 h 9479"/>
              <a:gd name="connsiteX65" fmla="*/ 0 w 10000"/>
              <a:gd name="connsiteY65" fmla="*/ 3643 h 9479"/>
              <a:gd name="connsiteX66" fmla="*/ 0 w 10000"/>
              <a:gd name="connsiteY66" fmla="*/ 2247 h 9479"/>
              <a:gd name="connsiteX0" fmla="*/ 790 w 10000"/>
              <a:gd name="connsiteY0" fmla="*/ 585 h 9111"/>
              <a:gd name="connsiteX1" fmla="*/ 790 w 10000"/>
              <a:gd name="connsiteY1" fmla="*/ 1775 h 9111"/>
              <a:gd name="connsiteX2" fmla="*/ 952 w 10000"/>
              <a:gd name="connsiteY2" fmla="*/ 2656 h 9111"/>
              <a:gd name="connsiteX3" fmla="*/ 952 w 10000"/>
              <a:gd name="connsiteY3" fmla="*/ 3540 h 9111"/>
              <a:gd name="connsiteX4" fmla="*/ 1115 w 10000"/>
              <a:gd name="connsiteY4" fmla="*/ 4427 h 9111"/>
              <a:gd name="connsiteX5" fmla="*/ 1278 w 10000"/>
              <a:gd name="connsiteY5" fmla="*/ 5313 h 9111"/>
              <a:gd name="connsiteX6" fmla="*/ 1440 w 10000"/>
              <a:gd name="connsiteY6" fmla="*/ 5862 h 9111"/>
              <a:gd name="connsiteX7" fmla="*/ 1764 w 10000"/>
              <a:gd name="connsiteY7" fmla="*/ 6160 h 9111"/>
              <a:gd name="connsiteX8" fmla="*/ 2088 w 10000"/>
              <a:gd name="connsiteY8" fmla="*/ 6455 h 9111"/>
              <a:gd name="connsiteX9" fmla="*/ 2575 w 10000"/>
              <a:gd name="connsiteY9" fmla="*/ 6748 h 9111"/>
              <a:gd name="connsiteX10" fmla="*/ 3224 w 10000"/>
              <a:gd name="connsiteY10" fmla="*/ 7047 h 9111"/>
              <a:gd name="connsiteX11" fmla="*/ 3873 w 10000"/>
              <a:gd name="connsiteY11" fmla="*/ 7047 h 9111"/>
              <a:gd name="connsiteX12" fmla="*/ 4502 w 10000"/>
              <a:gd name="connsiteY12" fmla="*/ 7047 h 9111"/>
              <a:gd name="connsiteX13" fmla="*/ 5151 w 10000"/>
              <a:gd name="connsiteY13" fmla="*/ 7047 h 9111"/>
              <a:gd name="connsiteX14" fmla="*/ 5639 w 10000"/>
              <a:gd name="connsiteY14" fmla="*/ 7047 h 9111"/>
              <a:gd name="connsiteX15" fmla="*/ 6125 w 10000"/>
              <a:gd name="connsiteY15" fmla="*/ 6748 h 9111"/>
              <a:gd name="connsiteX16" fmla="*/ 6938 w 10000"/>
              <a:gd name="connsiteY16" fmla="*/ 6455 h 9111"/>
              <a:gd name="connsiteX17" fmla="*/ 7586 w 10000"/>
              <a:gd name="connsiteY17" fmla="*/ 6160 h 9111"/>
              <a:gd name="connsiteX18" fmla="*/ 7749 w 10000"/>
              <a:gd name="connsiteY18" fmla="*/ 5862 h 9111"/>
              <a:gd name="connsiteX19" fmla="*/ 7911 w 10000"/>
              <a:gd name="connsiteY19" fmla="*/ 5607 h 9111"/>
              <a:gd name="connsiteX20" fmla="*/ 8072 w 10000"/>
              <a:gd name="connsiteY20" fmla="*/ 5313 h 9111"/>
              <a:gd name="connsiteX21" fmla="*/ 8236 w 10000"/>
              <a:gd name="connsiteY21" fmla="*/ 5015 h 9111"/>
              <a:gd name="connsiteX22" fmla="*/ 8377 w 10000"/>
              <a:gd name="connsiteY22" fmla="*/ 3834 h 9111"/>
              <a:gd name="connsiteX23" fmla="*/ 8539 w 10000"/>
              <a:gd name="connsiteY23" fmla="*/ 2656 h 9111"/>
              <a:gd name="connsiteX24" fmla="*/ 8701 w 10000"/>
              <a:gd name="connsiteY24" fmla="*/ 2067 h 9111"/>
              <a:gd name="connsiteX25" fmla="*/ 8701 w 10000"/>
              <a:gd name="connsiteY25" fmla="*/ 1482 h 9111"/>
              <a:gd name="connsiteX26" fmla="*/ 8701 w 10000"/>
              <a:gd name="connsiteY26" fmla="*/ 887 h 9111"/>
              <a:gd name="connsiteX27" fmla="*/ 8701 w 10000"/>
              <a:gd name="connsiteY27" fmla="*/ 585 h 9111"/>
              <a:gd name="connsiteX28" fmla="*/ 8863 w 10000"/>
              <a:gd name="connsiteY28" fmla="*/ 296 h 9111"/>
              <a:gd name="connsiteX29" fmla="*/ 8863 w 10000"/>
              <a:gd name="connsiteY29" fmla="*/ 0 h 9111"/>
              <a:gd name="connsiteX30" fmla="*/ 8863 w 10000"/>
              <a:gd name="connsiteY30" fmla="*/ 0 h 9111"/>
              <a:gd name="connsiteX31" fmla="*/ 9026 w 10000"/>
              <a:gd name="connsiteY31" fmla="*/ 0 h 9111"/>
              <a:gd name="connsiteX32" fmla="*/ 9188 w 10000"/>
              <a:gd name="connsiteY32" fmla="*/ 0 h 9111"/>
              <a:gd name="connsiteX33" fmla="*/ 9188 w 10000"/>
              <a:gd name="connsiteY33" fmla="*/ 296 h 9111"/>
              <a:gd name="connsiteX34" fmla="*/ 9351 w 10000"/>
              <a:gd name="connsiteY34" fmla="*/ 585 h 9111"/>
              <a:gd name="connsiteX35" fmla="*/ 9351 w 10000"/>
              <a:gd name="connsiteY35" fmla="*/ 1186 h 9111"/>
              <a:gd name="connsiteX36" fmla="*/ 9351 w 10000"/>
              <a:gd name="connsiteY36" fmla="*/ 1482 h 9111"/>
              <a:gd name="connsiteX37" fmla="*/ 9351 w 10000"/>
              <a:gd name="connsiteY37" fmla="*/ 2067 h 9111"/>
              <a:gd name="connsiteX38" fmla="*/ 9513 w 10000"/>
              <a:gd name="connsiteY38" fmla="*/ 3245 h 9111"/>
              <a:gd name="connsiteX39" fmla="*/ 9513 w 10000"/>
              <a:gd name="connsiteY39" fmla="*/ 4129 h 9111"/>
              <a:gd name="connsiteX40" fmla="*/ 9675 w 10000"/>
              <a:gd name="connsiteY40" fmla="*/ 5015 h 9111"/>
              <a:gd name="connsiteX41" fmla="*/ 9837 w 10000"/>
              <a:gd name="connsiteY41" fmla="*/ 5607 h 9111"/>
              <a:gd name="connsiteX42" fmla="*/ 10000 w 10000"/>
              <a:gd name="connsiteY42" fmla="*/ 6160 h 9111"/>
              <a:gd name="connsiteX43" fmla="*/ 10000 w 10000"/>
              <a:gd name="connsiteY43" fmla="*/ 6748 h 9111"/>
              <a:gd name="connsiteX44" fmla="*/ 9837 w 10000"/>
              <a:gd name="connsiteY44" fmla="*/ 7346 h 9111"/>
              <a:gd name="connsiteX45" fmla="*/ 9513 w 10000"/>
              <a:gd name="connsiteY45" fmla="*/ 7636 h 9111"/>
              <a:gd name="connsiteX46" fmla="*/ 9188 w 10000"/>
              <a:gd name="connsiteY46" fmla="*/ 7928 h 9111"/>
              <a:gd name="connsiteX47" fmla="*/ 8701 w 10000"/>
              <a:gd name="connsiteY47" fmla="*/ 8228 h 9111"/>
              <a:gd name="connsiteX48" fmla="*/ 8236 w 10000"/>
              <a:gd name="connsiteY48" fmla="*/ 8524 h 9111"/>
              <a:gd name="connsiteX49" fmla="*/ 7749 w 10000"/>
              <a:gd name="connsiteY49" fmla="*/ 8817 h 9111"/>
              <a:gd name="connsiteX50" fmla="*/ 7098 w 10000"/>
              <a:gd name="connsiteY50" fmla="*/ 8817 h 9111"/>
              <a:gd name="connsiteX51" fmla="*/ 6287 w 10000"/>
              <a:gd name="connsiteY51" fmla="*/ 9111 h 9111"/>
              <a:gd name="connsiteX52" fmla="*/ 5475 w 10000"/>
              <a:gd name="connsiteY52" fmla="*/ 9111 h 9111"/>
              <a:gd name="connsiteX53" fmla="*/ 4502 w 10000"/>
              <a:gd name="connsiteY53" fmla="*/ 9111 h 9111"/>
              <a:gd name="connsiteX54" fmla="*/ 3711 w 10000"/>
              <a:gd name="connsiteY54" fmla="*/ 9111 h 9111"/>
              <a:gd name="connsiteX55" fmla="*/ 2899 w 10000"/>
              <a:gd name="connsiteY55" fmla="*/ 8817 h 9111"/>
              <a:gd name="connsiteX56" fmla="*/ 2250 w 10000"/>
              <a:gd name="connsiteY56" fmla="*/ 8817 h 9111"/>
              <a:gd name="connsiteX57" fmla="*/ 1764 w 10000"/>
              <a:gd name="connsiteY57" fmla="*/ 8524 h 9111"/>
              <a:gd name="connsiteX58" fmla="*/ 1278 w 10000"/>
              <a:gd name="connsiteY58" fmla="*/ 7928 h 9111"/>
              <a:gd name="connsiteX59" fmla="*/ 790 w 10000"/>
              <a:gd name="connsiteY59" fmla="*/ 7636 h 9111"/>
              <a:gd name="connsiteX60" fmla="*/ 486 w 10000"/>
              <a:gd name="connsiteY60" fmla="*/ 7047 h 9111"/>
              <a:gd name="connsiteX61" fmla="*/ 323 w 10000"/>
              <a:gd name="connsiteY61" fmla="*/ 6160 h 9111"/>
              <a:gd name="connsiteX62" fmla="*/ 161 w 10000"/>
              <a:gd name="connsiteY62" fmla="*/ 5313 h 9111"/>
              <a:gd name="connsiteX63" fmla="*/ 0 w 10000"/>
              <a:gd name="connsiteY63" fmla="*/ 4129 h 9111"/>
              <a:gd name="connsiteX64" fmla="*/ 0 w 10000"/>
              <a:gd name="connsiteY64" fmla="*/ 2954 h 9111"/>
              <a:gd name="connsiteX65" fmla="*/ 0 w 10000"/>
              <a:gd name="connsiteY65" fmla="*/ 1482 h 9111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63" fmla="*/ 0 w 10000"/>
              <a:gd name="connsiteY63" fmla="*/ 3242 h 10000"/>
              <a:gd name="connsiteX64" fmla="*/ 0 w 10000"/>
              <a:gd name="connsiteY64" fmla="*/ 1627 h 10000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63" fmla="*/ 0 w 10000"/>
              <a:gd name="connsiteY63" fmla="*/ 3242 h 10000"/>
              <a:gd name="connsiteX0" fmla="*/ 790 w 10000"/>
              <a:gd name="connsiteY0" fmla="*/ 1948 h 10000"/>
              <a:gd name="connsiteX1" fmla="*/ 952 w 10000"/>
              <a:gd name="connsiteY1" fmla="*/ 2915 h 10000"/>
              <a:gd name="connsiteX2" fmla="*/ 952 w 10000"/>
              <a:gd name="connsiteY2" fmla="*/ 3885 h 10000"/>
              <a:gd name="connsiteX3" fmla="*/ 1115 w 10000"/>
              <a:gd name="connsiteY3" fmla="*/ 4859 h 10000"/>
              <a:gd name="connsiteX4" fmla="*/ 1278 w 10000"/>
              <a:gd name="connsiteY4" fmla="*/ 5831 h 10000"/>
              <a:gd name="connsiteX5" fmla="*/ 1440 w 10000"/>
              <a:gd name="connsiteY5" fmla="*/ 6434 h 10000"/>
              <a:gd name="connsiteX6" fmla="*/ 1764 w 10000"/>
              <a:gd name="connsiteY6" fmla="*/ 6761 h 10000"/>
              <a:gd name="connsiteX7" fmla="*/ 2088 w 10000"/>
              <a:gd name="connsiteY7" fmla="*/ 7085 h 10000"/>
              <a:gd name="connsiteX8" fmla="*/ 2575 w 10000"/>
              <a:gd name="connsiteY8" fmla="*/ 7406 h 10000"/>
              <a:gd name="connsiteX9" fmla="*/ 3224 w 10000"/>
              <a:gd name="connsiteY9" fmla="*/ 7735 h 10000"/>
              <a:gd name="connsiteX10" fmla="*/ 3873 w 10000"/>
              <a:gd name="connsiteY10" fmla="*/ 7735 h 10000"/>
              <a:gd name="connsiteX11" fmla="*/ 4502 w 10000"/>
              <a:gd name="connsiteY11" fmla="*/ 7735 h 10000"/>
              <a:gd name="connsiteX12" fmla="*/ 5151 w 10000"/>
              <a:gd name="connsiteY12" fmla="*/ 7735 h 10000"/>
              <a:gd name="connsiteX13" fmla="*/ 5639 w 10000"/>
              <a:gd name="connsiteY13" fmla="*/ 7735 h 10000"/>
              <a:gd name="connsiteX14" fmla="*/ 6125 w 10000"/>
              <a:gd name="connsiteY14" fmla="*/ 7406 h 10000"/>
              <a:gd name="connsiteX15" fmla="*/ 6938 w 10000"/>
              <a:gd name="connsiteY15" fmla="*/ 7085 h 10000"/>
              <a:gd name="connsiteX16" fmla="*/ 7586 w 10000"/>
              <a:gd name="connsiteY16" fmla="*/ 6761 h 10000"/>
              <a:gd name="connsiteX17" fmla="*/ 7749 w 10000"/>
              <a:gd name="connsiteY17" fmla="*/ 6434 h 10000"/>
              <a:gd name="connsiteX18" fmla="*/ 7911 w 10000"/>
              <a:gd name="connsiteY18" fmla="*/ 6154 h 10000"/>
              <a:gd name="connsiteX19" fmla="*/ 8072 w 10000"/>
              <a:gd name="connsiteY19" fmla="*/ 5831 h 10000"/>
              <a:gd name="connsiteX20" fmla="*/ 8236 w 10000"/>
              <a:gd name="connsiteY20" fmla="*/ 5504 h 10000"/>
              <a:gd name="connsiteX21" fmla="*/ 8377 w 10000"/>
              <a:gd name="connsiteY21" fmla="*/ 4208 h 10000"/>
              <a:gd name="connsiteX22" fmla="*/ 8539 w 10000"/>
              <a:gd name="connsiteY22" fmla="*/ 2915 h 10000"/>
              <a:gd name="connsiteX23" fmla="*/ 8701 w 10000"/>
              <a:gd name="connsiteY23" fmla="*/ 2269 h 10000"/>
              <a:gd name="connsiteX24" fmla="*/ 8701 w 10000"/>
              <a:gd name="connsiteY24" fmla="*/ 1627 h 10000"/>
              <a:gd name="connsiteX25" fmla="*/ 8701 w 10000"/>
              <a:gd name="connsiteY25" fmla="*/ 974 h 10000"/>
              <a:gd name="connsiteX26" fmla="*/ 8701 w 10000"/>
              <a:gd name="connsiteY26" fmla="*/ 642 h 10000"/>
              <a:gd name="connsiteX27" fmla="*/ 8863 w 10000"/>
              <a:gd name="connsiteY27" fmla="*/ 325 h 10000"/>
              <a:gd name="connsiteX28" fmla="*/ 8863 w 10000"/>
              <a:gd name="connsiteY28" fmla="*/ 0 h 10000"/>
              <a:gd name="connsiteX29" fmla="*/ 8863 w 10000"/>
              <a:gd name="connsiteY29" fmla="*/ 0 h 10000"/>
              <a:gd name="connsiteX30" fmla="*/ 9026 w 10000"/>
              <a:gd name="connsiteY30" fmla="*/ 0 h 10000"/>
              <a:gd name="connsiteX31" fmla="*/ 9188 w 10000"/>
              <a:gd name="connsiteY31" fmla="*/ 0 h 10000"/>
              <a:gd name="connsiteX32" fmla="*/ 9188 w 10000"/>
              <a:gd name="connsiteY32" fmla="*/ 325 h 10000"/>
              <a:gd name="connsiteX33" fmla="*/ 9351 w 10000"/>
              <a:gd name="connsiteY33" fmla="*/ 642 h 10000"/>
              <a:gd name="connsiteX34" fmla="*/ 9351 w 10000"/>
              <a:gd name="connsiteY34" fmla="*/ 1302 h 10000"/>
              <a:gd name="connsiteX35" fmla="*/ 9351 w 10000"/>
              <a:gd name="connsiteY35" fmla="*/ 1627 h 10000"/>
              <a:gd name="connsiteX36" fmla="*/ 9351 w 10000"/>
              <a:gd name="connsiteY36" fmla="*/ 2269 h 10000"/>
              <a:gd name="connsiteX37" fmla="*/ 9513 w 10000"/>
              <a:gd name="connsiteY37" fmla="*/ 3562 h 10000"/>
              <a:gd name="connsiteX38" fmla="*/ 9513 w 10000"/>
              <a:gd name="connsiteY38" fmla="*/ 4532 h 10000"/>
              <a:gd name="connsiteX39" fmla="*/ 9675 w 10000"/>
              <a:gd name="connsiteY39" fmla="*/ 5504 h 10000"/>
              <a:gd name="connsiteX40" fmla="*/ 9837 w 10000"/>
              <a:gd name="connsiteY40" fmla="*/ 6154 h 10000"/>
              <a:gd name="connsiteX41" fmla="*/ 10000 w 10000"/>
              <a:gd name="connsiteY41" fmla="*/ 6761 h 10000"/>
              <a:gd name="connsiteX42" fmla="*/ 10000 w 10000"/>
              <a:gd name="connsiteY42" fmla="*/ 7406 h 10000"/>
              <a:gd name="connsiteX43" fmla="*/ 9837 w 10000"/>
              <a:gd name="connsiteY43" fmla="*/ 8063 h 10000"/>
              <a:gd name="connsiteX44" fmla="*/ 9513 w 10000"/>
              <a:gd name="connsiteY44" fmla="*/ 8381 h 10000"/>
              <a:gd name="connsiteX45" fmla="*/ 9188 w 10000"/>
              <a:gd name="connsiteY45" fmla="*/ 8702 h 10000"/>
              <a:gd name="connsiteX46" fmla="*/ 8701 w 10000"/>
              <a:gd name="connsiteY46" fmla="*/ 9031 h 10000"/>
              <a:gd name="connsiteX47" fmla="*/ 8236 w 10000"/>
              <a:gd name="connsiteY47" fmla="*/ 9356 h 10000"/>
              <a:gd name="connsiteX48" fmla="*/ 7749 w 10000"/>
              <a:gd name="connsiteY48" fmla="*/ 9677 h 10000"/>
              <a:gd name="connsiteX49" fmla="*/ 7098 w 10000"/>
              <a:gd name="connsiteY49" fmla="*/ 9677 h 10000"/>
              <a:gd name="connsiteX50" fmla="*/ 6287 w 10000"/>
              <a:gd name="connsiteY50" fmla="*/ 10000 h 10000"/>
              <a:gd name="connsiteX51" fmla="*/ 5475 w 10000"/>
              <a:gd name="connsiteY51" fmla="*/ 10000 h 10000"/>
              <a:gd name="connsiteX52" fmla="*/ 4502 w 10000"/>
              <a:gd name="connsiteY52" fmla="*/ 10000 h 10000"/>
              <a:gd name="connsiteX53" fmla="*/ 3711 w 10000"/>
              <a:gd name="connsiteY53" fmla="*/ 10000 h 10000"/>
              <a:gd name="connsiteX54" fmla="*/ 2899 w 10000"/>
              <a:gd name="connsiteY54" fmla="*/ 9677 h 10000"/>
              <a:gd name="connsiteX55" fmla="*/ 2250 w 10000"/>
              <a:gd name="connsiteY55" fmla="*/ 9677 h 10000"/>
              <a:gd name="connsiteX56" fmla="*/ 1764 w 10000"/>
              <a:gd name="connsiteY56" fmla="*/ 9356 h 10000"/>
              <a:gd name="connsiteX57" fmla="*/ 1278 w 10000"/>
              <a:gd name="connsiteY57" fmla="*/ 8702 h 10000"/>
              <a:gd name="connsiteX58" fmla="*/ 790 w 10000"/>
              <a:gd name="connsiteY58" fmla="*/ 8381 h 10000"/>
              <a:gd name="connsiteX59" fmla="*/ 486 w 10000"/>
              <a:gd name="connsiteY59" fmla="*/ 7735 h 10000"/>
              <a:gd name="connsiteX60" fmla="*/ 323 w 10000"/>
              <a:gd name="connsiteY60" fmla="*/ 6761 h 10000"/>
              <a:gd name="connsiteX61" fmla="*/ 161 w 10000"/>
              <a:gd name="connsiteY61" fmla="*/ 5831 h 10000"/>
              <a:gd name="connsiteX62" fmla="*/ 0 w 10000"/>
              <a:gd name="connsiteY62" fmla="*/ 4532 h 10000"/>
              <a:gd name="connsiteX0" fmla="*/ 629 w 9839"/>
              <a:gd name="connsiteY0" fmla="*/ 1948 h 10000"/>
              <a:gd name="connsiteX1" fmla="*/ 791 w 9839"/>
              <a:gd name="connsiteY1" fmla="*/ 2915 h 10000"/>
              <a:gd name="connsiteX2" fmla="*/ 791 w 9839"/>
              <a:gd name="connsiteY2" fmla="*/ 3885 h 10000"/>
              <a:gd name="connsiteX3" fmla="*/ 954 w 9839"/>
              <a:gd name="connsiteY3" fmla="*/ 4859 h 10000"/>
              <a:gd name="connsiteX4" fmla="*/ 1117 w 9839"/>
              <a:gd name="connsiteY4" fmla="*/ 5831 h 10000"/>
              <a:gd name="connsiteX5" fmla="*/ 1279 w 9839"/>
              <a:gd name="connsiteY5" fmla="*/ 6434 h 10000"/>
              <a:gd name="connsiteX6" fmla="*/ 1603 w 9839"/>
              <a:gd name="connsiteY6" fmla="*/ 6761 h 10000"/>
              <a:gd name="connsiteX7" fmla="*/ 1927 w 9839"/>
              <a:gd name="connsiteY7" fmla="*/ 7085 h 10000"/>
              <a:gd name="connsiteX8" fmla="*/ 2414 w 9839"/>
              <a:gd name="connsiteY8" fmla="*/ 7406 h 10000"/>
              <a:gd name="connsiteX9" fmla="*/ 3063 w 9839"/>
              <a:gd name="connsiteY9" fmla="*/ 7735 h 10000"/>
              <a:gd name="connsiteX10" fmla="*/ 3712 w 9839"/>
              <a:gd name="connsiteY10" fmla="*/ 7735 h 10000"/>
              <a:gd name="connsiteX11" fmla="*/ 4341 w 9839"/>
              <a:gd name="connsiteY11" fmla="*/ 7735 h 10000"/>
              <a:gd name="connsiteX12" fmla="*/ 4990 w 9839"/>
              <a:gd name="connsiteY12" fmla="*/ 7735 h 10000"/>
              <a:gd name="connsiteX13" fmla="*/ 5478 w 9839"/>
              <a:gd name="connsiteY13" fmla="*/ 7735 h 10000"/>
              <a:gd name="connsiteX14" fmla="*/ 5964 w 9839"/>
              <a:gd name="connsiteY14" fmla="*/ 7406 h 10000"/>
              <a:gd name="connsiteX15" fmla="*/ 6777 w 9839"/>
              <a:gd name="connsiteY15" fmla="*/ 7085 h 10000"/>
              <a:gd name="connsiteX16" fmla="*/ 7425 w 9839"/>
              <a:gd name="connsiteY16" fmla="*/ 6761 h 10000"/>
              <a:gd name="connsiteX17" fmla="*/ 7588 w 9839"/>
              <a:gd name="connsiteY17" fmla="*/ 6434 h 10000"/>
              <a:gd name="connsiteX18" fmla="*/ 7750 w 9839"/>
              <a:gd name="connsiteY18" fmla="*/ 6154 h 10000"/>
              <a:gd name="connsiteX19" fmla="*/ 7911 w 9839"/>
              <a:gd name="connsiteY19" fmla="*/ 5831 h 10000"/>
              <a:gd name="connsiteX20" fmla="*/ 8075 w 9839"/>
              <a:gd name="connsiteY20" fmla="*/ 5504 h 10000"/>
              <a:gd name="connsiteX21" fmla="*/ 8216 w 9839"/>
              <a:gd name="connsiteY21" fmla="*/ 4208 h 10000"/>
              <a:gd name="connsiteX22" fmla="*/ 8378 w 9839"/>
              <a:gd name="connsiteY22" fmla="*/ 2915 h 10000"/>
              <a:gd name="connsiteX23" fmla="*/ 8540 w 9839"/>
              <a:gd name="connsiteY23" fmla="*/ 2269 h 10000"/>
              <a:gd name="connsiteX24" fmla="*/ 8540 w 9839"/>
              <a:gd name="connsiteY24" fmla="*/ 1627 h 10000"/>
              <a:gd name="connsiteX25" fmla="*/ 8540 w 9839"/>
              <a:gd name="connsiteY25" fmla="*/ 974 h 10000"/>
              <a:gd name="connsiteX26" fmla="*/ 8540 w 9839"/>
              <a:gd name="connsiteY26" fmla="*/ 642 h 10000"/>
              <a:gd name="connsiteX27" fmla="*/ 8702 w 9839"/>
              <a:gd name="connsiteY27" fmla="*/ 325 h 10000"/>
              <a:gd name="connsiteX28" fmla="*/ 8702 w 9839"/>
              <a:gd name="connsiteY28" fmla="*/ 0 h 10000"/>
              <a:gd name="connsiteX29" fmla="*/ 8702 w 9839"/>
              <a:gd name="connsiteY29" fmla="*/ 0 h 10000"/>
              <a:gd name="connsiteX30" fmla="*/ 8865 w 9839"/>
              <a:gd name="connsiteY30" fmla="*/ 0 h 10000"/>
              <a:gd name="connsiteX31" fmla="*/ 9027 w 9839"/>
              <a:gd name="connsiteY31" fmla="*/ 0 h 10000"/>
              <a:gd name="connsiteX32" fmla="*/ 9027 w 9839"/>
              <a:gd name="connsiteY32" fmla="*/ 325 h 10000"/>
              <a:gd name="connsiteX33" fmla="*/ 9190 w 9839"/>
              <a:gd name="connsiteY33" fmla="*/ 642 h 10000"/>
              <a:gd name="connsiteX34" fmla="*/ 9190 w 9839"/>
              <a:gd name="connsiteY34" fmla="*/ 1302 h 10000"/>
              <a:gd name="connsiteX35" fmla="*/ 9190 w 9839"/>
              <a:gd name="connsiteY35" fmla="*/ 1627 h 10000"/>
              <a:gd name="connsiteX36" fmla="*/ 9190 w 9839"/>
              <a:gd name="connsiteY36" fmla="*/ 2269 h 10000"/>
              <a:gd name="connsiteX37" fmla="*/ 9352 w 9839"/>
              <a:gd name="connsiteY37" fmla="*/ 3562 h 10000"/>
              <a:gd name="connsiteX38" fmla="*/ 9352 w 9839"/>
              <a:gd name="connsiteY38" fmla="*/ 4532 h 10000"/>
              <a:gd name="connsiteX39" fmla="*/ 9514 w 9839"/>
              <a:gd name="connsiteY39" fmla="*/ 5504 h 10000"/>
              <a:gd name="connsiteX40" fmla="*/ 9676 w 9839"/>
              <a:gd name="connsiteY40" fmla="*/ 6154 h 10000"/>
              <a:gd name="connsiteX41" fmla="*/ 9839 w 9839"/>
              <a:gd name="connsiteY41" fmla="*/ 6761 h 10000"/>
              <a:gd name="connsiteX42" fmla="*/ 9839 w 9839"/>
              <a:gd name="connsiteY42" fmla="*/ 7406 h 10000"/>
              <a:gd name="connsiteX43" fmla="*/ 9676 w 9839"/>
              <a:gd name="connsiteY43" fmla="*/ 8063 h 10000"/>
              <a:gd name="connsiteX44" fmla="*/ 9352 w 9839"/>
              <a:gd name="connsiteY44" fmla="*/ 8381 h 10000"/>
              <a:gd name="connsiteX45" fmla="*/ 9027 w 9839"/>
              <a:gd name="connsiteY45" fmla="*/ 8702 h 10000"/>
              <a:gd name="connsiteX46" fmla="*/ 8540 w 9839"/>
              <a:gd name="connsiteY46" fmla="*/ 9031 h 10000"/>
              <a:gd name="connsiteX47" fmla="*/ 8075 w 9839"/>
              <a:gd name="connsiteY47" fmla="*/ 9356 h 10000"/>
              <a:gd name="connsiteX48" fmla="*/ 7588 w 9839"/>
              <a:gd name="connsiteY48" fmla="*/ 9677 h 10000"/>
              <a:gd name="connsiteX49" fmla="*/ 6937 w 9839"/>
              <a:gd name="connsiteY49" fmla="*/ 9677 h 10000"/>
              <a:gd name="connsiteX50" fmla="*/ 6126 w 9839"/>
              <a:gd name="connsiteY50" fmla="*/ 10000 h 10000"/>
              <a:gd name="connsiteX51" fmla="*/ 5314 w 9839"/>
              <a:gd name="connsiteY51" fmla="*/ 10000 h 10000"/>
              <a:gd name="connsiteX52" fmla="*/ 4341 w 9839"/>
              <a:gd name="connsiteY52" fmla="*/ 10000 h 10000"/>
              <a:gd name="connsiteX53" fmla="*/ 3550 w 9839"/>
              <a:gd name="connsiteY53" fmla="*/ 10000 h 10000"/>
              <a:gd name="connsiteX54" fmla="*/ 2738 w 9839"/>
              <a:gd name="connsiteY54" fmla="*/ 9677 h 10000"/>
              <a:gd name="connsiteX55" fmla="*/ 2089 w 9839"/>
              <a:gd name="connsiteY55" fmla="*/ 9677 h 10000"/>
              <a:gd name="connsiteX56" fmla="*/ 1603 w 9839"/>
              <a:gd name="connsiteY56" fmla="*/ 9356 h 10000"/>
              <a:gd name="connsiteX57" fmla="*/ 1117 w 9839"/>
              <a:gd name="connsiteY57" fmla="*/ 8702 h 10000"/>
              <a:gd name="connsiteX58" fmla="*/ 629 w 9839"/>
              <a:gd name="connsiteY58" fmla="*/ 8381 h 10000"/>
              <a:gd name="connsiteX59" fmla="*/ 325 w 9839"/>
              <a:gd name="connsiteY59" fmla="*/ 7735 h 10000"/>
              <a:gd name="connsiteX60" fmla="*/ 162 w 9839"/>
              <a:gd name="connsiteY60" fmla="*/ 6761 h 10000"/>
              <a:gd name="connsiteX61" fmla="*/ 0 w 9839"/>
              <a:gd name="connsiteY61" fmla="*/ 5831 h 10000"/>
              <a:gd name="connsiteX0" fmla="*/ 804 w 10000"/>
              <a:gd name="connsiteY0" fmla="*/ 2915 h 10000"/>
              <a:gd name="connsiteX1" fmla="*/ 804 w 10000"/>
              <a:gd name="connsiteY1" fmla="*/ 3885 h 10000"/>
              <a:gd name="connsiteX2" fmla="*/ 970 w 10000"/>
              <a:gd name="connsiteY2" fmla="*/ 4859 h 10000"/>
              <a:gd name="connsiteX3" fmla="*/ 1135 w 10000"/>
              <a:gd name="connsiteY3" fmla="*/ 5831 h 10000"/>
              <a:gd name="connsiteX4" fmla="*/ 1300 w 10000"/>
              <a:gd name="connsiteY4" fmla="*/ 6434 h 10000"/>
              <a:gd name="connsiteX5" fmla="*/ 1629 w 10000"/>
              <a:gd name="connsiteY5" fmla="*/ 6761 h 10000"/>
              <a:gd name="connsiteX6" fmla="*/ 1959 w 10000"/>
              <a:gd name="connsiteY6" fmla="*/ 7085 h 10000"/>
              <a:gd name="connsiteX7" fmla="*/ 2454 w 10000"/>
              <a:gd name="connsiteY7" fmla="*/ 7406 h 10000"/>
              <a:gd name="connsiteX8" fmla="*/ 3113 w 10000"/>
              <a:gd name="connsiteY8" fmla="*/ 7735 h 10000"/>
              <a:gd name="connsiteX9" fmla="*/ 3773 w 10000"/>
              <a:gd name="connsiteY9" fmla="*/ 7735 h 10000"/>
              <a:gd name="connsiteX10" fmla="*/ 4412 w 10000"/>
              <a:gd name="connsiteY10" fmla="*/ 7735 h 10000"/>
              <a:gd name="connsiteX11" fmla="*/ 5072 w 10000"/>
              <a:gd name="connsiteY11" fmla="*/ 7735 h 10000"/>
              <a:gd name="connsiteX12" fmla="*/ 5568 w 10000"/>
              <a:gd name="connsiteY12" fmla="*/ 7735 h 10000"/>
              <a:gd name="connsiteX13" fmla="*/ 6062 w 10000"/>
              <a:gd name="connsiteY13" fmla="*/ 7406 h 10000"/>
              <a:gd name="connsiteX14" fmla="*/ 6888 w 10000"/>
              <a:gd name="connsiteY14" fmla="*/ 7085 h 10000"/>
              <a:gd name="connsiteX15" fmla="*/ 7546 w 10000"/>
              <a:gd name="connsiteY15" fmla="*/ 6761 h 10000"/>
              <a:gd name="connsiteX16" fmla="*/ 7712 w 10000"/>
              <a:gd name="connsiteY16" fmla="*/ 6434 h 10000"/>
              <a:gd name="connsiteX17" fmla="*/ 7877 w 10000"/>
              <a:gd name="connsiteY17" fmla="*/ 6154 h 10000"/>
              <a:gd name="connsiteX18" fmla="*/ 8040 w 10000"/>
              <a:gd name="connsiteY18" fmla="*/ 5831 h 10000"/>
              <a:gd name="connsiteX19" fmla="*/ 8207 w 10000"/>
              <a:gd name="connsiteY19" fmla="*/ 5504 h 10000"/>
              <a:gd name="connsiteX20" fmla="*/ 8350 w 10000"/>
              <a:gd name="connsiteY20" fmla="*/ 4208 h 10000"/>
              <a:gd name="connsiteX21" fmla="*/ 8515 w 10000"/>
              <a:gd name="connsiteY21" fmla="*/ 2915 h 10000"/>
              <a:gd name="connsiteX22" fmla="*/ 8680 w 10000"/>
              <a:gd name="connsiteY22" fmla="*/ 2269 h 10000"/>
              <a:gd name="connsiteX23" fmla="*/ 8680 w 10000"/>
              <a:gd name="connsiteY23" fmla="*/ 1627 h 10000"/>
              <a:gd name="connsiteX24" fmla="*/ 8680 w 10000"/>
              <a:gd name="connsiteY24" fmla="*/ 974 h 10000"/>
              <a:gd name="connsiteX25" fmla="*/ 8680 w 10000"/>
              <a:gd name="connsiteY25" fmla="*/ 642 h 10000"/>
              <a:gd name="connsiteX26" fmla="*/ 8844 w 10000"/>
              <a:gd name="connsiteY26" fmla="*/ 325 h 10000"/>
              <a:gd name="connsiteX27" fmla="*/ 8844 w 10000"/>
              <a:gd name="connsiteY27" fmla="*/ 0 h 10000"/>
              <a:gd name="connsiteX28" fmla="*/ 8844 w 10000"/>
              <a:gd name="connsiteY28" fmla="*/ 0 h 10000"/>
              <a:gd name="connsiteX29" fmla="*/ 9010 w 10000"/>
              <a:gd name="connsiteY29" fmla="*/ 0 h 10000"/>
              <a:gd name="connsiteX30" fmla="*/ 9175 w 10000"/>
              <a:gd name="connsiteY30" fmla="*/ 0 h 10000"/>
              <a:gd name="connsiteX31" fmla="*/ 9175 w 10000"/>
              <a:gd name="connsiteY31" fmla="*/ 325 h 10000"/>
              <a:gd name="connsiteX32" fmla="*/ 9340 w 10000"/>
              <a:gd name="connsiteY32" fmla="*/ 642 h 10000"/>
              <a:gd name="connsiteX33" fmla="*/ 9340 w 10000"/>
              <a:gd name="connsiteY33" fmla="*/ 1302 h 10000"/>
              <a:gd name="connsiteX34" fmla="*/ 9340 w 10000"/>
              <a:gd name="connsiteY34" fmla="*/ 1627 h 10000"/>
              <a:gd name="connsiteX35" fmla="*/ 9340 w 10000"/>
              <a:gd name="connsiteY35" fmla="*/ 2269 h 10000"/>
              <a:gd name="connsiteX36" fmla="*/ 9505 w 10000"/>
              <a:gd name="connsiteY36" fmla="*/ 3562 h 10000"/>
              <a:gd name="connsiteX37" fmla="*/ 9505 w 10000"/>
              <a:gd name="connsiteY37" fmla="*/ 4532 h 10000"/>
              <a:gd name="connsiteX38" fmla="*/ 9670 w 10000"/>
              <a:gd name="connsiteY38" fmla="*/ 5504 h 10000"/>
              <a:gd name="connsiteX39" fmla="*/ 9834 w 10000"/>
              <a:gd name="connsiteY39" fmla="*/ 6154 h 10000"/>
              <a:gd name="connsiteX40" fmla="*/ 10000 w 10000"/>
              <a:gd name="connsiteY40" fmla="*/ 6761 h 10000"/>
              <a:gd name="connsiteX41" fmla="*/ 10000 w 10000"/>
              <a:gd name="connsiteY41" fmla="*/ 7406 h 10000"/>
              <a:gd name="connsiteX42" fmla="*/ 9834 w 10000"/>
              <a:gd name="connsiteY42" fmla="*/ 8063 h 10000"/>
              <a:gd name="connsiteX43" fmla="*/ 9505 w 10000"/>
              <a:gd name="connsiteY43" fmla="*/ 8381 h 10000"/>
              <a:gd name="connsiteX44" fmla="*/ 9175 w 10000"/>
              <a:gd name="connsiteY44" fmla="*/ 8702 h 10000"/>
              <a:gd name="connsiteX45" fmla="*/ 8680 w 10000"/>
              <a:gd name="connsiteY45" fmla="*/ 9031 h 10000"/>
              <a:gd name="connsiteX46" fmla="*/ 8207 w 10000"/>
              <a:gd name="connsiteY46" fmla="*/ 9356 h 10000"/>
              <a:gd name="connsiteX47" fmla="*/ 7712 w 10000"/>
              <a:gd name="connsiteY47" fmla="*/ 9677 h 10000"/>
              <a:gd name="connsiteX48" fmla="*/ 7051 w 10000"/>
              <a:gd name="connsiteY48" fmla="*/ 9677 h 10000"/>
              <a:gd name="connsiteX49" fmla="*/ 6226 w 10000"/>
              <a:gd name="connsiteY49" fmla="*/ 10000 h 10000"/>
              <a:gd name="connsiteX50" fmla="*/ 5401 w 10000"/>
              <a:gd name="connsiteY50" fmla="*/ 10000 h 10000"/>
              <a:gd name="connsiteX51" fmla="*/ 4412 w 10000"/>
              <a:gd name="connsiteY51" fmla="*/ 10000 h 10000"/>
              <a:gd name="connsiteX52" fmla="*/ 3608 w 10000"/>
              <a:gd name="connsiteY52" fmla="*/ 10000 h 10000"/>
              <a:gd name="connsiteX53" fmla="*/ 2783 w 10000"/>
              <a:gd name="connsiteY53" fmla="*/ 9677 h 10000"/>
              <a:gd name="connsiteX54" fmla="*/ 2123 w 10000"/>
              <a:gd name="connsiteY54" fmla="*/ 9677 h 10000"/>
              <a:gd name="connsiteX55" fmla="*/ 1629 w 10000"/>
              <a:gd name="connsiteY55" fmla="*/ 9356 h 10000"/>
              <a:gd name="connsiteX56" fmla="*/ 1135 w 10000"/>
              <a:gd name="connsiteY56" fmla="*/ 8702 h 10000"/>
              <a:gd name="connsiteX57" fmla="*/ 639 w 10000"/>
              <a:gd name="connsiteY57" fmla="*/ 8381 h 10000"/>
              <a:gd name="connsiteX58" fmla="*/ 330 w 10000"/>
              <a:gd name="connsiteY58" fmla="*/ 7735 h 10000"/>
              <a:gd name="connsiteX59" fmla="*/ 165 w 10000"/>
              <a:gd name="connsiteY59" fmla="*/ 6761 h 10000"/>
              <a:gd name="connsiteX60" fmla="*/ 0 w 10000"/>
              <a:gd name="connsiteY60" fmla="*/ 5831 h 10000"/>
              <a:gd name="connsiteX0" fmla="*/ 804 w 10000"/>
              <a:gd name="connsiteY0" fmla="*/ 3885 h 10000"/>
              <a:gd name="connsiteX1" fmla="*/ 970 w 10000"/>
              <a:gd name="connsiteY1" fmla="*/ 4859 h 10000"/>
              <a:gd name="connsiteX2" fmla="*/ 1135 w 10000"/>
              <a:gd name="connsiteY2" fmla="*/ 5831 h 10000"/>
              <a:gd name="connsiteX3" fmla="*/ 1300 w 10000"/>
              <a:gd name="connsiteY3" fmla="*/ 6434 h 10000"/>
              <a:gd name="connsiteX4" fmla="*/ 1629 w 10000"/>
              <a:gd name="connsiteY4" fmla="*/ 6761 h 10000"/>
              <a:gd name="connsiteX5" fmla="*/ 1959 w 10000"/>
              <a:gd name="connsiteY5" fmla="*/ 7085 h 10000"/>
              <a:gd name="connsiteX6" fmla="*/ 2454 w 10000"/>
              <a:gd name="connsiteY6" fmla="*/ 7406 h 10000"/>
              <a:gd name="connsiteX7" fmla="*/ 3113 w 10000"/>
              <a:gd name="connsiteY7" fmla="*/ 7735 h 10000"/>
              <a:gd name="connsiteX8" fmla="*/ 3773 w 10000"/>
              <a:gd name="connsiteY8" fmla="*/ 7735 h 10000"/>
              <a:gd name="connsiteX9" fmla="*/ 4412 w 10000"/>
              <a:gd name="connsiteY9" fmla="*/ 7735 h 10000"/>
              <a:gd name="connsiteX10" fmla="*/ 5072 w 10000"/>
              <a:gd name="connsiteY10" fmla="*/ 7735 h 10000"/>
              <a:gd name="connsiteX11" fmla="*/ 5568 w 10000"/>
              <a:gd name="connsiteY11" fmla="*/ 7735 h 10000"/>
              <a:gd name="connsiteX12" fmla="*/ 6062 w 10000"/>
              <a:gd name="connsiteY12" fmla="*/ 7406 h 10000"/>
              <a:gd name="connsiteX13" fmla="*/ 6888 w 10000"/>
              <a:gd name="connsiteY13" fmla="*/ 7085 h 10000"/>
              <a:gd name="connsiteX14" fmla="*/ 7546 w 10000"/>
              <a:gd name="connsiteY14" fmla="*/ 6761 h 10000"/>
              <a:gd name="connsiteX15" fmla="*/ 7712 w 10000"/>
              <a:gd name="connsiteY15" fmla="*/ 6434 h 10000"/>
              <a:gd name="connsiteX16" fmla="*/ 7877 w 10000"/>
              <a:gd name="connsiteY16" fmla="*/ 6154 h 10000"/>
              <a:gd name="connsiteX17" fmla="*/ 8040 w 10000"/>
              <a:gd name="connsiteY17" fmla="*/ 5831 h 10000"/>
              <a:gd name="connsiteX18" fmla="*/ 8207 w 10000"/>
              <a:gd name="connsiteY18" fmla="*/ 5504 h 10000"/>
              <a:gd name="connsiteX19" fmla="*/ 8350 w 10000"/>
              <a:gd name="connsiteY19" fmla="*/ 4208 h 10000"/>
              <a:gd name="connsiteX20" fmla="*/ 8515 w 10000"/>
              <a:gd name="connsiteY20" fmla="*/ 2915 h 10000"/>
              <a:gd name="connsiteX21" fmla="*/ 8680 w 10000"/>
              <a:gd name="connsiteY21" fmla="*/ 2269 h 10000"/>
              <a:gd name="connsiteX22" fmla="*/ 8680 w 10000"/>
              <a:gd name="connsiteY22" fmla="*/ 1627 h 10000"/>
              <a:gd name="connsiteX23" fmla="*/ 8680 w 10000"/>
              <a:gd name="connsiteY23" fmla="*/ 974 h 10000"/>
              <a:gd name="connsiteX24" fmla="*/ 8680 w 10000"/>
              <a:gd name="connsiteY24" fmla="*/ 642 h 10000"/>
              <a:gd name="connsiteX25" fmla="*/ 8844 w 10000"/>
              <a:gd name="connsiteY25" fmla="*/ 325 h 10000"/>
              <a:gd name="connsiteX26" fmla="*/ 8844 w 10000"/>
              <a:gd name="connsiteY26" fmla="*/ 0 h 10000"/>
              <a:gd name="connsiteX27" fmla="*/ 8844 w 10000"/>
              <a:gd name="connsiteY27" fmla="*/ 0 h 10000"/>
              <a:gd name="connsiteX28" fmla="*/ 9010 w 10000"/>
              <a:gd name="connsiteY28" fmla="*/ 0 h 10000"/>
              <a:gd name="connsiteX29" fmla="*/ 9175 w 10000"/>
              <a:gd name="connsiteY29" fmla="*/ 0 h 10000"/>
              <a:gd name="connsiteX30" fmla="*/ 9175 w 10000"/>
              <a:gd name="connsiteY30" fmla="*/ 325 h 10000"/>
              <a:gd name="connsiteX31" fmla="*/ 9340 w 10000"/>
              <a:gd name="connsiteY31" fmla="*/ 642 h 10000"/>
              <a:gd name="connsiteX32" fmla="*/ 9340 w 10000"/>
              <a:gd name="connsiteY32" fmla="*/ 1302 h 10000"/>
              <a:gd name="connsiteX33" fmla="*/ 9340 w 10000"/>
              <a:gd name="connsiteY33" fmla="*/ 1627 h 10000"/>
              <a:gd name="connsiteX34" fmla="*/ 9340 w 10000"/>
              <a:gd name="connsiteY34" fmla="*/ 2269 h 10000"/>
              <a:gd name="connsiteX35" fmla="*/ 9505 w 10000"/>
              <a:gd name="connsiteY35" fmla="*/ 3562 h 10000"/>
              <a:gd name="connsiteX36" fmla="*/ 9505 w 10000"/>
              <a:gd name="connsiteY36" fmla="*/ 4532 h 10000"/>
              <a:gd name="connsiteX37" fmla="*/ 9670 w 10000"/>
              <a:gd name="connsiteY37" fmla="*/ 5504 h 10000"/>
              <a:gd name="connsiteX38" fmla="*/ 9834 w 10000"/>
              <a:gd name="connsiteY38" fmla="*/ 6154 h 10000"/>
              <a:gd name="connsiteX39" fmla="*/ 10000 w 10000"/>
              <a:gd name="connsiteY39" fmla="*/ 6761 h 10000"/>
              <a:gd name="connsiteX40" fmla="*/ 10000 w 10000"/>
              <a:gd name="connsiteY40" fmla="*/ 7406 h 10000"/>
              <a:gd name="connsiteX41" fmla="*/ 9834 w 10000"/>
              <a:gd name="connsiteY41" fmla="*/ 8063 h 10000"/>
              <a:gd name="connsiteX42" fmla="*/ 9505 w 10000"/>
              <a:gd name="connsiteY42" fmla="*/ 8381 h 10000"/>
              <a:gd name="connsiteX43" fmla="*/ 9175 w 10000"/>
              <a:gd name="connsiteY43" fmla="*/ 8702 h 10000"/>
              <a:gd name="connsiteX44" fmla="*/ 8680 w 10000"/>
              <a:gd name="connsiteY44" fmla="*/ 9031 h 10000"/>
              <a:gd name="connsiteX45" fmla="*/ 8207 w 10000"/>
              <a:gd name="connsiteY45" fmla="*/ 9356 h 10000"/>
              <a:gd name="connsiteX46" fmla="*/ 7712 w 10000"/>
              <a:gd name="connsiteY46" fmla="*/ 9677 h 10000"/>
              <a:gd name="connsiteX47" fmla="*/ 7051 w 10000"/>
              <a:gd name="connsiteY47" fmla="*/ 9677 h 10000"/>
              <a:gd name="connsiteX48" fmla="*/ 6226 w 10000"/>
              <a:gd name="connsiteY48" fmla="*/ 10000 h 10000"/>
              <a:gd name="connsiteX49" fmla="*/ 5401 w 10000"/>
              <a:gd name="connsiteY49" fmla="*/ 10000 h 10000"/>
              <a:gd name="connsiteX50" fmla="*/ 4412 w 10000"/>
              <a:gd name="connsiteY50" fmla="*/ 10000 h 10000"/>
              <a:gd name="connsiteX51" fmla="*/ 3608 w 10000"/>
              <a:gd name="connsiteY51" fmla="*/ 10000 h 10000"/>
              <a:gd name="connsiteX52" fmla="*/ 2783 w 10000"/>
              <a:gd name="connsiteY52" fmla="*/ 9677 h 10000"/>
              <a:gd name="connsiteX53" fmla="*/ 2123 w 10000"/>
              <a:gd name="connsiteY53" fmla="*/ 9677 h 10000"/>
              <a:gd name="connsiteX54" fmla="*/ 1629 w 10000"/>
              <a:gd name="connsiteY54" fmla="*/ 9356 h 10000"/>
              <a:gd name="connsiteX55" fmla="*/ 1135 w 10000"/>
              <a:gd name="connsiteY55" fmla="*/ 8702 h 10000"/>
              <a:gd name="connsiteX56" fmla="*/ 639 w 10000"/>
              <a:gd name="connsiteY56" fmla="*/ 8381 h 10000"/>
              <a:gd name="connsiteX57" fmla="*/ 330 w 10000"/>
              <a:gd name="connsiteY57" fmla="*/ 7735 h 10000"/>
              <a:gd name="connsiteX58" fmla="*/ 165 w 10000"/>
              <a:gd name="connsiteY58" fmla="*/ 6761 h 10000"/>
              <a:gd name="connsiteX59" fmla="*/ 0 w 10000"/>
              <a:gd name="connsiteY59" fmla="*/ 5831 h 10000"/>
              <a:gd name="connsiteX0" fmla="*/ 639 w 9835"/>
              <a:gd name="connsiteY0" fmla="*/ 3885 h 10000"/>
              <a:gd name="connsiteX1" fmla="*/ 805 w 9835"/>
              <a:gd name="connsiteY1" fmla="*/ 4859 h 10000"/>
              <a:gd name="connsiteX2" fmla="*/ 970 w 9835"/>
              <a:gd name="connsiteY2" fmla="*/ 5831 h 10000"/>
              <a:gd name="connsiteX3" fmla="*/ 1135 w 9835"/>
              <a:gd name="connsiteY3" fmla="*/ 6434 h 10000"/>
              <a:gd name="connsiteX4" fmla="*/ 1464 w 9835"/>
              <a:gd name="connsiteY4" fmla="*/ 6761 h 10000"/>
              <a:gd name="connsiteX5" fmla="*/ 1794 w 9835"/>
              <a:gd name="connsiteY5" fmla="*/ 7085 h 10000"/>
              <a:gd name="connsiteX6" fmla="*/ 2289 w 9835"/>
              <a:gd name="connsiteY6" fmla="*/ 7406 h 10000"/>
              <a:gd name="connsiteX7" fmla="*/ 2948 w 9835"/>
              <a:gd name="connsiteY7" fmla="*/ 7735 h 10000"/>
              <a:gd name="connsiteX8" fmla="*/ 3608 w 9835"/>
              <a:gd name="connsiteY8" fmla="*/ 7735 h 10000"/>
              <a:gd name="connsiteX9" fmla="*/ 4247 w 9835"/>
              <a:gd name="connsiteY9" fmla="*/ 7735 h 10000"/>
              <a:gd name="connsiteX10" fmla="*/ 4907 w 9835"/>
              <a:gd name="connsiteY10" fmla="*/ 7735 h 10000"/>
              <a:gd name="connsiteX11" fmla="*/ 5403 w 9835"/>
              <a:gd name="connsiteY11" fmla="*/ 7735 h 10000"/>
              <a:gd name="connsiteX12" fmla="*/ 5897 w 9835"/>
              <a:gd name="connsiteY12" fmla="*/ 7406 h 10000"/>
              <a:gd name="connsiteX13" fmla="*/ 6723 w 9835"/>
              <a:gd name="connsiteY13" fmla="*/ 7085 h 10000"/>
              <a:gd name="connsiteX14" fmla="*/ 7381 w 9835"/>
              <a:gd name="connsiteY14" fmla="*/ 6761 h 10000"/>
              <a:gd name="connsiteX15" fmla="*/ 7547 w 9835"/>
              <a:gd name="connsiteY15" fmla="*/ 6434 h 10000"/>
              <a:gd name="connsiteX16" fmla="*/ 7712 w 9835"/>
              <a:gd name="connsiteY16" fmla="*/ 6154 h 10000"/>
              <a:gd name="connsiteX17" fmla="*/ 7875 w 9835"/>
              <a:gd name="connsiteY17" fmla="*/ 5831 h 10000"/>
              <a:gd name="connsiteX18" fmla="*/ 8042 w 9835"/>
              <a:gd name="connsiteY18" fmla="*/ 5504 h 10000"/>
              <a:gd name="connsiteX19" fmla="*/ 8185 w 9835"/>
              <a:gd name="connsiteY19" fmla="*/ 4208 h 10000"/>
              <a:gd name="connsiteX20" fmla="*/ 8350 w 9835"/>
              <a:gd name="connsiteY20" fmla="*/ 2915 h 10000"/>
              <a:gd name="connsiteX21" fmla="*/ 8515 w 9835"/>
              <a:gd name="connsiteY21" fmla="*/ 2269 h 10000"/>
              <a:gd name="connsiteX22" fmla="*/ 8515 w 9835"/>
              <a:gd name="connsiteY22" fmla="*/ 1627 h 10000"/>
              <a:gd name="connsiteX23" fmla="*/ 8515 w 9835"/>
              <a:gd name="connsiteY23" fmla="*/ 974 h 10000"/>
              <a:gd name="connsiteX24" fmla="*/ 8515 w 9835"/>
              <a:gd name="connsiteY24" fmla="*/ 642 h 10000"/>
              <a:gd name="connsiteX25" fmla="*/ 8679 w 9835"/>
              <a:gd name="connsiteY25" fmla="*/ 325 h 10000"/>
              <a:gd name="connsiteX26" fmla="*/ 8679 w 9835"/>
              <a:gd name="connsiteY26" fmla="*/ 0 h 10000"/>
              <a:gd name="connsiteX27" fmla="*/ 8679 w 9835"/>
              <a:gd name="connsiteY27" fmla="*/ 0 h 10000"/>
              <a:gd name="connsiteX28" fmla="*/ 8845 w 9835"/>
              <a:gd name="connsiteY28" fmla="*/ 0 h 10000"/>
              <a:gd name="connsiteX29" fmla="*/ 9010 w 9835"/>
              <a:gd name="connsiteY29" fmla="*/ 0 h 10000"/>
              <a:gd name="connsiteX30" fmla="*/ 9010 w 9835"/>
              <a:gd name="connsiteY30" fmla="*/ 325 h 10000"/>
              <a:gd name="connsiteX31" fmla="*/ 9175 w 9835"/>
              <a:gd name="connsiteY31" fmla="*/ 642 h 10000"/>
              <a:gd name="connsiteX32" fmla="*/ 9175 w 9835"/>
              <a:gd name="connsiteY32" fmla="*/ 1302 h 10000"/>
              <a:gd name="connsiteX33" fmla="*/ 9175 w 9835"/>
              <a:gd name="connsiteY33" fmla="*/ 1627 h 10000"/>
              <a:gd name="connsiteX34" fmla="*/ 9175 w 9835"/>
              <a:gd name="connsiteY34" fmla="*/ 2269 h 10000"/>
              <a:gd name="connsiteX35" fmla="*/ 9340 w 9835"/>
              <a:gd name="connsiteY35" fmla="*/ 3562 h 10000"/>
              <a:gd name="connsiteX36" fmla="*/ 9340 w 9835"/>
              <a:gd name="connsiteY36" fmla="*/ 4532 h 10000"/>
              <a:gd name="connsiteX37" fmla="*/ 9505 w 9835"/>
              <a:gd name="connsiteY37" fmla="*/ 5504 h 10000"/>
              <a:gd name="connsiteX38" fmla="*/ 9669 w 9835"/>
              <a:gd name="connsiteY38" fmla="*/ 6154 h 10000"/>
              <a:gd name="connsiteX39" fmla="*/ 9835 w 9835"/>
              <a:gd name="connsiteY39" fmla="*/ 6761 h 10000"/>
              <a:gd name="connsiteX40" fmla="*/ 9835 w 9835"/>
              <a:gd name="connsiteY40" fmla="*/ 7406 h 10000"/>
              <a:gd name="connsiteX41" fmla="*/ 9669 w 9835"/>
              <a:gd name="connsiteY41" fmla="*/ 8063 h 10000"/>
              <a:gd name="connsiteX42" fmla="*/ 9340 w 9835"/>
              <a:gd name="connsiteY42" fmla="*/ 8381 h 10000"/>
              <a:gd name="connsiteX43" fmla="*/ 9010 w 9835"/>
              <a:gd name="connsiteY43" fmla="*/ 8702 h 10000"/>
              <a:gd name="connsiteX44" fmla="*/ 8515 w 9835"/>
              <a:gd name="connsiteY44" fmla="*/ 9031 h 10000"/>
              <a:gd name="connsiteX45" fmla="*/ 8042 w 9835"/>
              <a:gd name="connsiteY45" fmla="*/ 9356 h 10000"/>
              <a:gd name="connsiteX46" fmla="*/ 7547 w 9835"/>
              <a:gd name="connsiteY46" fmla="*/ 9677 h 10000"/>
              <a:gd name="connsiteX47" fmla="*/ 6886 w 9835"/>
              <a:gd name="connsiteY47" fmla="*/ 9677 h 10000"/>
              <a:gd name="connsiteX48" fmla="*/ 6061 w 9835"/>
              <a:gd name="connsiteY48" fmla="*/ 10000 h 10000"/>
              <a:gd name="connsiteX49" fmla="*/ 5236 w 9835"/>
              <a:gd name="connsiteY49" fmla="*/ 10000 h 10000"/>
              <a:gd name="connsiteX50" fmla="*/ 4247 w 9835"/>
              <a:gd name="connsiteY50" fmla="*/ 10000 h 10000"/>
              <a:gd name="connsiteX51" fmla="*/ 3443 w 9835"/>
              <a:gd name="connsiteY51" fmla="*/ 10000 h 10000"/>
              <a:gd name="connsiteX52" fmla="*/ 2618 w 9835"/>
              <a:gd name="connsiteY52" fmla="*/ 9677 h 10000"/>
              <a:gd name="connsiteX53" fmla="*/ 1958 w 9835"/>
              <a:gd name="connsiteY53" fmla="*/ 9677 h 10000"/>
              <a:gd name="connsiteX54" fmla="*/ 1464 w 9835"/>
              <a:gd name="connsiteY54" fmla="*/ 9356 h 10000"/>
              <a:gd name="connsiteX55" fmla="*/ 970 w 9835"/>
              <a:gd name="connsiteY55" fmla="*/ 8702 h 10000"/>
              <a:gd name="connsiteX56" fmla="*/ 474 w 9835"/>
              <a:gd name="connsiteY56" fmla="*/ 8381 h 10000"/>
              <a:gd name="connsiteX57" fmla="*/ 165 w 9835"/>
              <a:gd name="connsiteY57" fmla="*/ 7735 h 10000"/>
              <a:gd name="connsiteX58" fmla="*/ 0 w 9835"/>
              <a:gd name="connsiteY58" fmla="*/ 6761 h 10000"/>
              <a:gd name="connsiteX0" fmla="*/ 819 w 10000"/>
              <a:gd name="connsiteY0" fmla="*/ 4859 h 10000"/>
              <a:gd name="connsiteX1" fmla="*/ 986 w 10000"/>
              <a:gd name="connsiteY1" fmla="*/ 5831 h 10000"/>
              <a:gd name="connsiteX2" fmla="*/ 1154 w 10000"/>
              <a:gd name="connsiteY2" fmla="*/ 6434 h 10000"/>
              <a:gd name="connsiteX3" fmla="*/ 1489 w 10000"/>
              <a:gd name="connsiteY3" fmla="*/ 6761 h 10000"/>
              <a:gd name="connsiteX4" fmla="*/ 1824 w 10000"/>
              <a:gd name="connsiteY4" fmla="*/ 7085 h 10000"/>
              <a:gd name="connsiteX5" fmla="*/ 2327 w 10000"/>
              <a:gd name="connsiteY5" fmla="*/ 7406 h 10000"/>
              <a:gd name="connsiteX6" fmla="*/ 2997 w 10000"/>
              <a:gd name="connsiteY6" fmla="*/ 7735 h 10000"/>
              <a:gd name="connsiteX7" fmla="*/ 3669 w 10000"/>
              <a:gd name="connsiteY7" fmla="*/ 7735 h 10000"/>
              <a:gd name="connsiteX8" fmla="*/ 4318 w 10000"/>
              <a:gd name="connsiteY8" fmla="*/ 7735 h 10000"/>
              <a:gd name="connsiteX9" fmla="*/ 4989 w 10000"/>
              <a:gd name="connsiteY9" fmla="*/ 7735 h 10000"/>
              <a:gd name="connsiteX10" fmla="*/ 5494 w 10000"/>
              <a:gd name="connsiteY10" fmla="*/ 7735 h 10000"/>
              <a:gd name="connsiteX11" fmla="*/ 5996 w 10000"/>
              <a:gd name="connsiteY11" fmla="*/ 7406 h 10000"/>
              <a:gd name="connsiteX12" fmla="*/ 6836 w 10000"/>
              <a:gd name="connsiteY12" fmla="*/ 7085 h 10000"/>
              <a:gd name="connsiteX13" fmla="*/ 7505 w 10000"/>
              <a:gd name="connsiteY13" fmla="*/ 6761 h 10000"/>
              <a:gd name="connsiteX14" fmla="*/ 7674 w 10000"/>
              <a:gd name="connsiteY14" fmla="*/ 6434 h 10000"/>
              <a:gd name="connsiteX15" fmla="*/ 7841 w 10000"/>
              <a:gd name="connsiteY15" fmla="*/ 6154 h 10000"/>
              <a:gd name="connsiteX16" fmla="*/ 8007 w 10000"/>
              <a:gd name="connsiteY16" fmla="*/ 5831 h 10000"/>
              <a:gd name="connsiteX17" fmla="*/ 8177 w 10000"/>
              <a:gd name="connsiteY17" fmla="*/ 5504 h 10000"/>
              <a:gd name="connsiteX18" fmla="*/ 8322 w 10000"/>
              <a:gd name="connsiteY18" fmla="*/ 4208 h 10000"/>
              <a:gd name="connsiteX19" fmla="*/ 8490 w 10000"/>
              <a:gd name="connsiteY19" fmla="*/ 2915 h 10000"/>
              <a:gd name="connsiteX20" fmla="*/ 8658 w 10000"/>
              <a:gd name="connsiteY20" fmla="*/ 2269 h 10000"/>
              <a:gd name="connsiteX21" fmla="*/ 8658 w 10000"/>
              <a:gd name="connsiteY21" fmla="*/ 1627 h 10000"/>
              <a:gd name="connsiteX22" fmla="*/ 8658 w 10000"/>
              <a:gd name="connsiteY22" fmla="*/ 974 h 10000"/>
              <a:gd name="connsiteX23" fmla="*/ 8658 w 10000"/>
              <a:gd name="connsiteY23" fmla="*/ 642 h 10000"/>
              <a:gd name="connsiteX24" fmla="*/ 8825 w 10000"/>
              <a:gd name="connsiteY24" fmla="*/ 325 h 10000"/>
              <a:gd name="connsiteX25" fmla="*/ 8825 w 10000"/>
              <a:gd name="connsiteY25" fmla="*/ 0 h 10000"/>
              <a:gd name="connsiteX26" fmla="*/ 8825 w 10000"/>
              <a:gd name="connsiteY26" fmla="*/ 0 h 10000"/>
              <a:gd name="connsiteX27" fmla="*/ 8993 w 10000"/>
              <a:gd name="connsiteY27" fmla="*/ 0 h 10000"/>
              <a:gd name="connsiteX28" fmla="*/ 9161 w 10000"/>
              <a:gd name="connsiteY28" fmla="*/ 0 h 10000"/>
              <a:gd name="connsiteX29" fmla="*/ 9161 w 10000"/>
              <a:gd name="connsiteY29" fmla="*/ 325 h 10000"/>
              <a:gd name="connsiteX30" fmla="*/ 9329 w 10000"/>
              <a:gd name="connsiteY30" fmla="*/ 642 h 10000"/>
              <a:gd name="connsiteX31" fmla="*/ 9329 w 10000"/>
              <a:gd name="connsiteY31" fmla="*/ 1302 h 10000"/>
              <a:gd name="connsiteX32" fmla="*/ 9329 w 10000"/>
              <a:gd name="connsiteY32" fmla="*/ 1627 h 10000"/>
              <a:gd name="connsiteX33" fmla="*/ 9329 w 10000"/>
              <a:gd name="connsiteY33" fmla="*/ 2269 h 10000"/>
              <a:gd name="connsiteX34" fmla="*/ 9497 w 10000"/>
              <a:gd name="connsiteY34" fmla="*/ 3562 h 10000"/>
              <a:gd name="connsiteX35" fmla="*/ 9497 w 10000"/>
              <a:gd name="connsiteY35" fmla="*/ 4532 h 10000"/>
              <a:gd name="connsiteX36" fmla="*/ 9664 w 10000"/>
              <a:gd name="connsiteY36" fmla="*/ 5504 h 10000"/>
              <a:gd name="connsiteX37" fmla="*/ 9831 w 10000"/>
              <a:gd name="connsiteY37" fmla="*/ 6154 h 10000"/>
              <a:gd name="connsiteX38" fmla="*/ 10000 w 10000"/>
              <a:gd name="connsiteY38" fmla="*/ 6761 h 10000"/>
              <a:gd name="connsiteX39" fmla="*/ 10000 w 10000"/>
              <a:gd name="connsiteY39" fmla="*/ 7406 h 10000"/>
              <a:gd name="connsiteX40" fmla="*/ 9831 w 10000"/>
              <a:gd name="connsiteY40" fmla="*/ 8063 h 10000"/>
              <a:gd name="connsiteX41" fmla="*/ 9497 w 10000"/>
              <a:gd name="connsiteY41" fmla="*/ 8381 h 10000"/>
              <a:gd name="connsiteX42" fmla="*/ 9161 w 10000"/>
              <a:gd name="connsiteY42" fmla="*/ 8702 h 10000"/>
              <a:gd name="connsiteX43" fmla="*/ 8658 w 10000"/>
              <a:gd name="connsiteY43" fmla="*/ 9031 h 10000"/>
              <a:gd name="connsiteX44" fmla="*/ 8177 w 10000"/>
              <a:gd name="connsiteY44" fmla="*/ 9356 h 10000"/>
              <a:gd name="connsiteX45" fmla="*/ 7674 w 10000"/>
              <a:gd name="connsiteY45" fmla="*/ 9677 h 10000"/>
              <a:gd name="connsiteX46" fmla="*/ 7002 w 10000"/>
              <a:gd name="connsiteY46" fmla="*/ 9677 h 10000"/>
              <a:gd name="connsiteX47" fmla="*/ 6163 w 10000"/>
              <a:gd name="connsiteY47" fmla="*/ 10000 h 10000"/>
              <a:gd name="connsiteX48" fmla="*/ 5324 w 10000"/>
              <a:gd name="connsiteY48" fmla="*/ 10000 h 10000"/>
              <a:gd name="connsiteX49" fmla="*/ 4318 w 10000"/>
              <a:gd name="connsiteY49" fmla="*/ 10000 h 10000"/>
              <a:gd name="connsiteX50" fmla="*/ 3501 w 10000"/>
              <a:gd name="connsiteY50" fmla="*/ 10000 h 10000"/>
              <a:gd name="connsiteX51" fmla="*/ 2662 w 10000"/>
              <a:gd name="connsiteY51" fmla="*/ 9677 h 10000"/>
              <a:gd name="connsiteX52" fmla="*/ 1991 w 10000"/>
              <a:gd name="connsiteY52" fmla="*/ 9677 h 10000"/>
              <a:gd name="connsiteX53" fmla="*/ 1489 w 10000"/>
              <a:gd name="connsiteY53" fmla="*/ 9356 h 10000"/>
              <a:gd name="connsiteX54" fmla="*/ 986 w 10000"/>
              <a:gd name="connsiteY54" fmla="*/ 8702 h 10000"/>
              <a:gd name="connsiteX55" fmla="*/ 482 w 10000"/>
              <a:gd name="connsiteY55" fmla="*/ 8381 h 10000"/>
              <a:gd name="connsiteX56" fmla="*/ 168 w 10000"/>
              <a:gd name="connsiteY56" fmla="*/ 7735 h 10000"/>
              <a:gd name="connsiteX57" fmla="*/ 0 w 10000"/>
              <a:gd name="connsiteY57" fmla="*/ 6761 h 10000"/>
              <a:gd name="connsiteX0" fmla="*/ 986 w 10000"/>
              <a:gd name="connsiteY0" fmla="*/ 5831 h 10000"/>
              <a:gd name="connsiteX1" fmla="*/ 1154 w 10000"/>
              <a:gd name="connsiteY1" fmla="*/ 6434 h 10000"/>
              <a:gd name="connsiteX2" fmla="*/ 1489 w 10000"/>
              <a:gd name="connsiteY2" fmla="*/ 6761 h 10000"/>
              <a:gd name="connsiteX3" fmla="*/ 1824 w 10000"/>
              <a:gd name="connsiteY3" fmla="*/ 7085 h 10000"/>
              <a:gd name="connsiteX4" fmla="*/ 2327 w 10000"/>
              <a:gd name="connsiteY4" fmla="*/ 7406 h 10000"/>
              <a:gd name="connsiteX5" fmla="*/ 2997 w 10000"/>
              <a:gd name="connsiteY5" fmla="*/ 7735 h 10000"/>
              <a:gd name="connsiteX6" fmla="*/ 3669 w 10000"/>
              <a:gd name="connsiteY6" fmla="*/ 7735 h 10000"/>
              <a:gd name="connsiteX7" fmla="*/ 4318 w 10000"/>
              <a:gd name="connsiteY7" fmla="*/ 7735 h 10000"/>
              <a:gd name="connsiteX8" fmla="*/ 4989 w 10000"/>
              <a:gd name="connsiteY8" fmla="*/ 7735 h 10000"/>
              <a:gd name="connsiteX9" fmla="*/ 5494 w 10000"/>
              <a:gd name="connsiteY9" fmla="*/ 7735 h 10000"/>
              <a:gd name="connsiteX10" fmla="*/ 5996 w 10000"/>
              <a:gd name="connsiteY10" fmla="*/ 7406 h 10000"/>
              <a:gd name="connsiteX11" fmla="*/ 6836 w 10000"/>
              <a:gd name="connsiteY11" fmla="*/ 7085 h 10000"/>
              <a:gd name="connsiteX12" fmla="*/ 7505 w 10000"/>
              <a:gd name="connsiteY12" fmla="*/ 6761 h 10000"/>
              <a:gd name="connsiteX13" fmla="*/ 7674 w 10000"/>
              <a:gd name="connsiteY13" fmla="*/ 6434 h 10000"/>
              <a:gd name="connsiteX14" fmla="*/ 7841 w 10000"/>
              <a:gd name="connsiteY14" fmla="*/ 6154 h 10000"/>
              <a:gd name="connsiteX15" fmla="*/ 8007 w 10000"/>
              <a:gd name="connsiteY15" fmla="*/ 5831 h 10000"/>
              <a:gd name="connsiteX16" fmla="*/ 8177 w 10000"/>
              <a:gd name="connsiteY16" fmla="*/ 5504 h 10000"/>
              <a:gd name="connsiteX17" fmla="*/ 8322 w 10000"/>
              <a:gd name="connsiteY17" fmla="*/ 4208 h 10000"/>
              <a:gd name="connsiteX18" fmla="*/ 8490 w 10000"/>
              <a:gd name="connsiteY18" fmla="*/ 2915 h 10000"/>
              <a:gd name="connsiteX19" fmla="*/ 8658 w 10000"/>
              <a:gd name="connsiteY19" fmla="*/ 2269 h 10000"/>
              <a:gd name="connsiteX20" fmla="*/ 8658 w 10000"/>
              <a:gd name="connsiteY20" fmla="*/ 1627 h 10000"/>
              <a:gd name="connsiteX21" fmla="*/ 8658 w 10000"/>
              <a:gd name="connsiteY21" fmla="*/ 974 h 10000"/>
              <a:gd name="connsiteX22" fmla="*/ 8658 w 10000"/>
              <a:gd name="connsiteY22" fmla="*/ 642 h 10000"/>
              <a:gd name="connsiteX23" fmla="*/ 8825 w 10000"/>
              <a:gd name="connsiteY23" fmla="*/ 325 h 10000"/>
              <a:gd name="connsiteX24" fmla="*/ 8825 w 10000"/>
              <a:gd name="connsiteY24" fmla="*/ 0 h 10000"/>
              <a:gd name="connsiteX25" fmla="*/ 8825 w 10000"/>
              <a:gd name="connsiteY25" fmla="*/ 0 h 10000"/>
              <a:gd name="connsiteX26" fmla="*/ 8993 w 10000"/>
              <a:gd name="connsiteY26" fmla="*/ 0 h 10000"/>
              <a:gd name="connsiteX27" fmla="*/ 9161 w 10000"/>
              <a:gd name="connsiteY27" fmla="*/ 0 h 10000"/>
              <a:gd name="connsiteX28" fmla="*/ 9161 w 10000"/>
              <a:gd name="connsiteY28" fmla="*/ 325 h 10000"/>
              <a:gd name="connsiteX29" fmla="*/ 9329 w 10000"/>
              <a:gd name="connsiteY29" fmla="*/ 642 h 10000"/>
              <a:gd name="connsiteX30" fmla="*/ 9329 w 10000"/>
              <a:gd name="connsiteY30" fmla="*/ 1302 h 10000"/>
              <a:gd name="connsiteX31" fmla="*/ 9329 w 10000"/>
              <a:gd name="connsiteY31" fmla="*/ 1627 h 10000"/>
              <a:gd name="connsiteX32" fmla="*/ 9329 w 10000"/>
              <a:gd name="connsiteY32" fmla="*/ 2269 h 10000"/>
              <a:gd name="connsiteX33" fmla="*/ 9497 w 10000"/>
              <a:gd name="connsiteY33" fmla="*/ 3562 h 10000"/>
              <a:gd name="connsiteX34" fmla="*/ 9497 w 10000"/>
              <a:gd name="connsiteY34" fmla="*/ 4532 h 10000"/>
              <a:gd name="connsiteX35" fmla="*/ 9664 w 10000"/>
              <a:gd name="connsiteY35" fmla="*/ 5504 h 10000"/>
              <a:gd name="connsiteX36" fmla="*/ 9831 w 10000"/>
              <a:gd name="connsiteY36" fmla="*/ 6154 h 10000"/>
              <a:gd name="connsiteX37" fmla="*/ 10000 w 10000"/>
              <a:gd name="connsiteY37" fmla="*/ 6761 h 10000"/>
              <a:gd name="connsiteX38" fmla="*/ 10000 w 10000"/>
              <a:gd name="connsiteY38" fmla="*/ 7406 h 10000"/>
              <a:gd name="connsiteX39" fmla="*/ 9831 w 10000"/>
              <a:gd name="connsiteY39" fmla="*/ 8063 h 10000"/>
              <a:gd name="connsiteX40" fmla="*/ 9497 w 10000"/>
              <a:gd name="connsiteY40" fmla="*/ 8381 h 10000"/>
              <a:gd name="connsiteX41" fmla="*/ 9161 w 10000"/>
              <a:gd name="connsiteY41" fmla="*/ 8702 h 10000"/>
              <a:gd name="connsiteX42" fmla="*/ 8658 w 10000"/>
              <a:gd name="connsiteY42" fmla="*/ 9031 h 10000"/>
              <a:gd name="connsiteX43" fmla="*/ 8177 w 10000"/>
              <a:gd name="connsiteY43" fmla="*/ 9356 h 10000"/>
              <a:gd name="connsiteX44" fmla="*/ 7674 w 10000"/>
              <a:gd name="connsiteY44" fmla="*/ 9677 h 10000"/>
              <a:gd name="connsiteX45" fmla="*/ 7002 w 10000"/>
              <a:gd name="connsiteY45" fmla="*/ 9677 h 10000"/>
              <a:gd name="connsiteX46" fmla="*/ 6163 w 10000"/>
              <a:gd name="connsiteY46" fmla="*/ 10000 h 10000"/>
              <a:gd name="connsiteX47" fmla="*/ 5324 w 10000"/>
              <a:gd name="connsiteY47" fmla="*/ 10000 h 10000"/>
              <a:gd name="connsiteX48" fmla="*/ 4318 w 10000"/>
              <a:gd name="connsiteY48" fmla="*/ 10000 h 10000"/>
              <a:gd name="connsiteX49" fmla="*/ 3501 w 10000"/>
              <a:gd name="connsiteY49" fmla="*/ 10000 h 10000"/>
              <a:gd name="connsiteX50" fmla="*/ 2662 w 10000"/>
              <a:gd name="connsiteY50" fmla="*/ 9677 h 10000"/>
              <a:gd name="connsiteX51" fmla="*/ 1991 w 10000"/>
              <a:gd name="connsiteY51" fmla="*/ 9677 h 10000"/>
              <a:gd name="connsiteX52" fmla="*/ 1489 w 10000"/>
              <a:gd name="connsiteY52" fmla="*/ 9356 h 10000"/>
              <a:gd name="connsiteX53" fmla="*/ 986 w 10000"/>
              <a:gd name="connsiteY53" fmla="*/ 8702 h 10000"/>
              <a:gd name="connsiteX54" fmla="*/ 482 w 10000"/>
              <a:gd name="connsiteY54" fmla="*/ 8381 h 10000"/>
              <a:gd name="connsiteX55" fmla="*/ 168 w 10000"/>
              <a:gd name="connsiteY55" fmla="*/ 7735 h 10000"/>
              <a:gd name="connsiteX56" fmla="*/ 0 w 10000"/>
              <a:gd name="connsiteY56" fmla="*/ 6761 h 10000"/>
              <a:gd name="connsiteX0" fmla="*/ 818 w 9832"/>
              <a:gd name="connsiteY0" fmla="*/ 5831 h 10000"/>
              <a:gd name="connsiteX1" fmla="*/ 986 w 9832"/>
              <a:gd name="connsiteY1" fmla="*/ 6434 h 10000"/>
              <a:gd name="connsiteX2" fmla="*/ 1321 w 9832"/>
              <a:gd name="connsiteY2" fmla="*/ 6761 h 10000"/>
              <a:gd name="connsiteX3" fmla="*/ 1656 w 9832"/>
              <a:gd name="connsiteY3" fmla="*/ 7085 h 10000"/>
              <a:gd name="connsiteX4" fmla="*/ 2159 w 9832"/>
              <a:gd name="connsiteY4" fmla="*/ 7406 h 10000"/>
              <a:gd name="connsiteX5" fmla="*/ 2829 w 9832"/>
              <a:gd name="connsiteY5" fmla="*/ 7735 h 10000"/>
              <a:gd name="connsiteX6" fmla="*/ 3501 w 9832"/>
              <a:gd name="connsiteY6" fmla="*/ 7735 h 10000"/>
              <a:gd name="connsiteX7" fmla="*/ 4150 w 9832"/>
              <a:gd name="connsiteY7" fmla="*/ 7735 h 10000"/>
              <a:gd name="connsiteX8" fmla="*/ 4821 w 9832"/>
              <a:gd name="connsiteY8" fmla="*/ 7735 h 10000"/>
              <a:gd name="connsiteX9" fmla="*/ 5326 w 9832"/>
              <a:gd name="connsiteY9" fmla="*/ 7735 h 10000"/>
              <a:gd name="connsiteX10" fmla="*/ 5828 w 9832"/>
              <a:gd name="connsiteY10" fmla="*/ 7406 h 10000"/>
              <a:gd name="connsiteX11" fmla="*/ 6668 w 9832"/>
              <a:gd name="connsiteY11" fmla="*/ 7085 h 10000"/>
              <a:gd name="connsiteX12" fmla="*/ 7337 w 9832"/>
              <a:gd name="connsiteY12" fmla="*/ 6761 h 10000"/>
              <a:gd name="connsiteX13" fmla="*/ 7506 w 9832"/>
              <a:gd name="connsiteY13" fmla="*/ 6434 h 10000"/>
              <a:gd name="connsiteX14" fmla="*/ 7673 w 9832"/>
              <a:gd name="connsiteY14" fmla="*/ 6154 h 10000"/>
              <a:gd name="connsiteX15" fmla="*/ 7839 w 9832"/>
              <a:gd name="connsiteY15" fmla="*/ 5831 h 10000"/>
              <a:gd name="connsiteX16" fmla="*/ 8009 w 9832"/>
              <a:gd name="connsiteY16" fmla="*/ 5504 h 10000"/>
              <a:gd name="connsiteX17" fmla="*/ 8154 w 9832"/>
              <a:gd name="connsiteY17" fmla="*/ 4208 h 10000"/>
              <a:gd name="connsiteX18" fmla="*/ 8322 w 9832"/>
              <a:gd name="connsiteY18" fmla="*/ 2915 h 10000"/>
              <a:gd name="connsiteX19" fmla="*/ 8490 w 9832"/>
              <a:gd name="connsiteY19" fmla="*/ 2269 h 10000"/>
              <a:gd name="connsiteX20" fmla="*/ 8490 w 9832"/>
              <a:gd name="connsiteY20" fmla="*/ 1627 h 10000"/>
              <a:gd name="connsiteX21" fmla="*/ 8490 w 9832"/>
              <a:gd name="connsiteY21" fmla="*/ 974 h 10000"/>
              <a:gd name="connsiteX22" fmla="*/ 8490 w 9832"/>
              <a:gd name="connsiteY22" fmla="*/ 642 h 10000"/>
              <a:gd name="connsiteX23" fmla="*/ 8657 w 9832"/>
              <a:gd name="connsiteY23" fmla="*/ 325 h 10000"/>
              <a:gd name="connsiteX24" fmla="*/ 8657 w 9832"/>
              <a:gd name="connsiteY24" fmla="*/ 0 h 10000"/>
              <a:gd name="connsiteX25" fmla="*/ 8657 w 9832"/>
              <a:gd name="connsiteY25" fmla="*/ 0 h 10000"/>
              <a:gd name="connsiteX26" fmla="*/ 8825 w 9832"/>
              <a:gd name="connsiteY26" fmla="*/ 0 h 10000"/>
              <a:gd name="connsiteX27" fmla="*/ 8993 w 9832"/>
              <a:gd name="connsiteY27" fmla="*/ 0 h 10000"/>
              <a:gd name="connsiteX28" fmla="*/ 8993 w 9832"/>
              <a:gd name="connsiteY28" fmla="*/ 325 h 10000"/>
              <a:gd name="connsiteX29" fmla="*/ 9161 w 9832"/>
              <a:gd name="connsiteY29" fmla="*/ 642 h 10000"/>
              <a:gd name="connsiteX30" fmla="*/ 9161 w 9832"/>
              <a:gd name="connsiteY30" fmla="*/ 1302 h 10000"/>
              <a:gd name="connsiteX31" fmla="*/ 9161 w 9832"/>
              <a:gd name="connsiteY31" fmla="*/ 1627 h 10000"/>
              <a:gd name="connsiteX32" fmla="*/ 9161 w 9832"/>
              <a:gd name="connsiteY32" fmla="*/ 2269 h 10000"/>
              <a:gd name="connsiteX33" fmla="*/ 9329 w 9832"/>
              <a:gd name="connsiteY33" fmla="*/ 3562 h 10000"/>
              <a:gd name="connsiteX34" fmla="*/ 9329 w 9832"/>
              <a:gd name="connsiteY34" fmla="*/ 4532 h 10000"/>
              <a:gd name="connsiteX35" fmla="*/ 9496 w 9832"/>
              <a:gd name="connsiteY35" fmla="*/ 5504 h 10000"/>
              <a:gd name="connsiteX36" fmla="*/ 9663 w 9832"/>
              <a:gd name="connsiteY36" fmla="*/ 6154 h 10000"/>
              <a:gd name="connsiteX37" fmla="*/ 9832 w 9832"/>
              <a:gd name="connsiteY37" fmla="*/ 6761 h 10000"/>
              <a:gd name="connsiteX38" fmla="*/ 9832 w 9832"/>
              <a:gd name="connsiteY38" fmla="*/ 7406 h 10000"/>
              <a:gd name="connsiteX39" fmla="*/ 9663 w 9832"/>
              <a:gd name="connsiteY39" fmla="*/ 8063 h 10000"/>
              <a:gd name="connsiteX40" fmla="*/ 9329 w 9832"/>
              <a:gd name="connsiteY40" fmla="*/ 8381 h 10000"/>
              <a:gd name="connsiteX41" fmla="*/ 8993 w 9832"/>
              <a:gd name="connsiteY41" fmla="*/ 8702 h 10000"/>
              <a:gd name="connsiteX42" fmla="*/ 8490 w 9832"/>
              <a:gd name="connsiteY42" fmla="*/ 9031 h 10000"/>
              <a:gd name="connsiteX43" fmla="*/ 8009 w 9832"/>
              <a:gd name="connsiteY43" fmla="*/ 9356 h 10000"/>
              <a:gd name="connsiteX44" fmla="*/ 7506 w 9832"/>
              <a:gd name="connsiteY44" fmla="*/ 9677 h 10000"/>
              <a:gd name="connsiteX45" fmla="*/ 6834 w 9832"/>
              <a:gd name="connsiteY45" fmla="*/ 9677 h 10000"/>
              <a:gd name="connsiteX46" fmla="*/ 5995 w 9832"/>
              <a:gd name="connsiteY46" fmla="*/ 10000 h 10000"/>
              <a:gd name="connsiteX47" fmla="*/ 5156 w 9832"/>
              <a:gd name="connsiteY47" fmla="*/ 10000 h 10000"/>
              <a:gd name="connsiteX48" fmla="*/ 4150 w 9832"/>
              <a:gd name="connsiteY48" fmla="*/ 10000 h 10000"/>
              <a:gd name="connsiteX49" fmla="*/ 3333 w 9832"/>
              <a:gd name="connsiteY49" fmla="*/ 10000 h 10000"/>
              <a:gd name="connsiteX50" fmla="*/ 2494 w 9832"/>
              <a:gd name="connsiteY50" fmla="*/ 9677 h 10000"/>
              <a:gd name="connsiteX51" fmla="*/ 1823 w 9832"/>
              <a:gd name="connsiteY51" fmla="*/ 9677 h 10000"/>
              <a:gd name="connsiteX52" fmla="*/ 1321 w 9832"/>
              <a:gd name="connsiteY52" fmla="*/ 9356 h 10000"/>
              <a:gd name="connsiteX53" fmla="*/ 818 w 9832"/>
              <a:gd name="connsiteY53" fmla="*/ 8702 h 10000"/>
              <a:gd name="connsiteX54" fmla="*/ 314 w 9832"/>
              <a:gd name="connsiteY54" fmla="*/ 8381 h 10000"/>
              <a:gd name="connsiteX55" fmla="*/ 0 w 9832"/>
              <a:gd name="connsiteY55" fmla="*/ 7735 h 10000"/>
              <a:gd name="connsiteX0" fmla="*/ 1003 w 10000"/>
              <a:gd name="connsiteY0" fmla="*/ 6434 h 10000"/>
              <a:gd name="connsiteX1" fmla="*/ 1344 w 10000"/>
              <a:gd name="connsiteY1" fmla="*/ 6761 h 10000"/>
              <a:gd name="connsiteX2" fmla="*/ 1684 w 10000"/>
              <a:gd name="connsiteY2" fmla="*/ 7085 h 10000"/>
              <a:gd name="connsiteX3" fmla="*/ 2196 w 10000"/>
              <a:gd name="connsiteY3" fmla="*/ 7406 h 10000"/>
              <a:gd name="connsiteX4" fmla="*/ 2877 w 10000"/>
              <a:gd name="connsiteY4" fmla="*/ 7735 h 10000"/>
              <a:gd name="connsiteX5" fmla="*/ 3561 w 10000"/>
              <a:gd name="connsiteY5" fmla="*/ 7735 h 10000"/>
              <a:gd name="connsiteX6" fmla="*/ 4221 w 10000"/>
              <a:gd name="connsiteY6" fmla="*/ 7735 h 10000"/>
              <a:gd name="connsiteX7" fmla="*/ 4903 w 10000"/>
              <a:gd name="connsiteY7" fmla="*/ 7735 h 10000"/>
              <a:gd name="connsiteX8" fmla="*/ 5417 w 10000"/>
              <a:gd name="connsiteY8" fmla="*/ 7735 h 10000"/>
              <a:gd name="connsiteX9" fmla="*/ 5928 w 10000"/>
              <a:gd name="connsiteY9" fmla="*/ 7406 h 10000"/>
              <a:gd name="connsiteX10" fmla="*/ 6782 w 10000"/>
              <a:gd name="connsiteY10" fmla="*/ 7085 h 10000"/>
              <a:gd name="connsiteX11" fmla="*/ 7462 w 10000"/>
              <a:gd name="connsiteY11" fmla="*/ 6761 h 10000"/>
              <a:gd name="connsiteX12" fmla="*/ 7634 w 10000"/>
              <a:gd name="connsiteY12" fmla="*/ 6434 h 10000"/>
              <a:gd name="connsiteX13" fmla="*/ 7804 w 10000"/>
              <a:gd name="connsiteY13" fmla="*/ 6154 h 10000"/>
              <a:gd name="connsiteX14" fmla="*/ 7973 w 10000"/>
              <a:gd name="connsiteY14" fmla="*/ 5831 h 10000"/>
              <a:gd name="connsiteX15" fmla="*/ 8146 w 10000"/>
              <a:gd name="connsiteY15" fmla="*/ 5504 h 10000"/>
              <a:gd name="connsiteX16" fmla="*/ 8293 w 10000"/>
              <a:gd name="connsiteY16" fmla="*/ 4208 h 10000"/>
              <a:gd name="connsiteX17" fmla="*/ 8464 w 10000"/>
              <a:gd name="connsiteY17" fmla="*/ 2915 h 10000"/>
              <a:gd name="connsiteX18" fmla="*/ 8635 w 10000"/>
              <a:gd name="connsiteY18" fmla="*/ 2269 h 10000"/>
              <a:gd name="connsiteX19" fmla="*/ 8635 w 10000"/>
              <a:gd name="connsiteY19" fmla="*/ 1627 h 10000"/>
              <a:gd name="connsiteX20" fmla="*/ 8635 w 10000"/>
              <a:gd name="connsiteY20" fmla="*/ 974 h 10000"/>
              <a:gd name="connsiteX21" fmla="*/ 8635 w 10000"/>
              <a:gd name="connsiteY21" fmla="*/ 642 h 10000"/>
              <a:gd name="connsiteX22" fmla="*/ 8805 w 10000"/>
              <a:gd name="connsiteY22" fmla="*/ 325 h 10000"/>
              <a:gd name="connsiteX23" fmla="*/ 8805 w 10000"/>
              <a:gd name="connsiteY23" fmla="*/ 0 h 10000"/>
              <a:gd name="connsiteX24" fmla="*/ 8805 w 10000"/>
              <a:gd name="connsiteY24" fmla="*/ 0 h 10000"/>
              <a:gd name="connsiteX25" fmla="*/ 8976 w 10000"/>
              <a:gd name="connsiteY25" fmla="*/ 0 h 10000"/>
              <a:gd name="connsiteX26" fmla="*/ 9147 w 10000"/>
              <a:gd name="connsiteY26" fmla="*/ 0 h 10000"/>
              <a:gd name="connsiteX27" fmla="*/ 9147 w 10000"/>
              <a:gd name="connsiteY27" fmla="*/ 325 h 10000"/>
              <a:gd name="connsiteX28" fmla="*/ 9318 w 10000"/>
              <a:gd name="connsiteY28" fmla="*/ 642 h 10000"/>
              <a:gd name="connsiteX29" fmla="*/ 9318 w 10000"/>
              <a:gd name="connsiteY29" fmla="*/ 1302 h 10000"/>
              <a:gd name="connsiteX30" fmla="*/ 9318 w 10000"/>
              <a:gd name="connsiteY30" fmla="*/ 1627 h 10000"/>
              <a:gd name="connsiteX31" fmla="*/ 9318 w 10000"/>
              <a:gd name="connsiteY31" fmla="*/ 2269 h 10000"/>
              <a:gd name="connsiteX32" fmla="*/ 9488 w 10000"/>
              <a:gd name="connsiteY32" fmla="*/ 3562 h 10000"/>
              <a:gd name="connsiteX33" fmla="*/ 9488 w 10000"/>
              <a:gd name="connsiteY33" fmla="*/ 4532 h 10000"/>
              <a:gd name="connsiteX34" fmla="*/ 9658 w 10000"/>
              <a:gd name="connsiteY34" fmla="*/ 5504 h 10000"/>
              <a:gd name="connsiteX35" fmla="*/ 9828 w 10000"/>
              <a:gd name="connsiteY35" fmla="*/ 6154 h 10000"/>
              <a:gd name="connsiteX36" fmla="*/ 10000 w 10000"/>
              <a:gd name="connsiteY36" fmla="*/ 6761 h 10000"/>
              <a:gd name="connsiteX37" fmla="*/ 10000 w 10000"/>
              <a:gd name="connsiteY37" fmla="*/ 7406 h 10000"/>
              <a:gd name="connsiteX38" fmla="*/ 9828 w 10000"/>
              <a:gd name="connsiteY38" fmla="*/ 8063 h 10000"/>
              <a:gd name="connsiteX39" fmla="*/ 9488 w 10000"/>
              <a:gd name="connsiteY39" fmla="*/ 8381 h 10000"/>
              <a:gd name="connsiteX40" fmla="*/ 9147 w 10000"/>
              <a:gd name="connsiteY40" fmla="*/ 8702 h 10000"/>
              <a:gd name="connsiteX41" fmla="*/ 8635 w 10000"/>
              <a:gd name="connsiteY41" fmla="*/ 9031 h 10000"/>
              <a:gd name="connsiteX42" fmla="*/ 8146 w 10000"/>
              <a:gd name="connsiteY42" fmla="*/ 9356 h 10000"/>
              <a:gd name="connsiteX43" fmla="*/ 7634 w 10000"/>
              <a:gd name="connsiteY43" fmla="*/ 9677 h 10000"/>
              <a:gd name="connsiteX44" fmla="*/ 6951 w 10000"/>
              <a:gd name="connsiteY44" fmla="*/ 9677 h 10000"/>
              <a:gd name="connsiteX45" fmla="*/ 6097 w 10000"/>
              <a:gd name="connsiteY45" fmla="*/ 10000 h 10000"/>
              <a:gd name="connsiteX46" fmla="*/ 5244 w 10000"/>
              <a:gd name="connsiteY46" fmla="*/ 10000 h 10000"/>
              <a:gd name="connsiteX47" fmla="*/ 4221 w 10000"/>
              <a:gd name="connsiteY47" fmla="*/ 10000 h 10000"/>
              <a:gd name="connsiteX48" fmla="*/ 3390 w 10000"/>
              <a:gd name="connsiteY48" fmla="*/ 10000 h 10000"/>
              <a:gd name="connsiteX49" fmla="*/ 2537 w 10000"/>
              <a:gd name="connsiteY49" fmla="*/ 9677 h 10000"/>
              <a:gd name="connsiteX50" fmla="*/ 1854 w 10000"/>
              <a:gd name="connsiteY50" fmla="*/ 9677 h 10000"/>
              <a:gd name="connsiteX51" fmla="*/ 1344 w 10000"/>
              <a:gd name="connsiteY51" fmla="*/ 9356 h 10000"/>
              <a:gd name="connsiteX52" fmla="*/ 832 w 10000"/>
              <a:gd name="connsiteY52" fmla="*/ 8702 h 10000"/>
              <a:gd name="connsiteX53" fmla="*/ 319 w 10000"/>
              <a:gd name="connsiteY53" fmla="*/ 8381 h 10000"/>
              <a:gd name="connsiteX54" fmla="*/ 0 w 10000"/>
              <a:gd name="connsiteY54" fmla="*/ 7735 h 10000"/>
              <a:gd name="connsiteX0" fmla="*/ 1344 w 10000"/>
              <a:gd name="connsiteY0" fmla="*/ 6761 h 10000"/>
              <a:gd name="connsiteX1" fmla="*/ 1684 w 10000"/>
              <a:gd name="connsiteY1" fmla="*/ 7085 h 10000"/>
              <a:gd name="connsiteX2" fmla="*/ 2196 w 10000"/>
              <a:gd name="connsiteY2" fmla="*/ 7406 h 10000"/>
              <a:gd name="connsiteX3" fmla="*/ 2877 w 10000"/>
              <a:gd name="connsiteY3" fmla="*/ 7735 h 10000"/>
              <a:gd name="connsiteX4" fmla="*/ 3561 w 10000"/>
              <a:gd name="connsiteY4" fmla="*/ 7735 h 10000"/>
              <a:gd name="connsiteX5" fmla="*/ 4221 w 10000"/>
              <a:gd name="connsiteY5" fmla="*/ 7735 h 10000"/>
              <a:gd name="connsiteX6" fmla="*/ 4903 w 10000"/>
              <a:gd name="connsiteY6" fmla="*/ 7735 h 10000"/>
              <a:gd name="connsiteX7" fmla="*/ 5417 w 10000"/>
              <a:gd name="connsiteY7" fmla="*/ 7735 h 10000"/>
              <a:gd name="connsiteX8" fmla="*/ 5928 w 10000"/>
              <a:gd name="connsiteY8" fmla="*/ 7406 h 10000"/>
              <a:gd name="connsiteX9" fmla="*/ 6782 w 10000"/>
              <a:gd name="connsiteY9" fmla="*/ 7085 h 10000"/>
              <a:gd name="connsiteX10" fmla="*/ 7462 w 10000"/>
              <a:gd name="connsiteY10" fmla="*/ 6761 h 10000"/>
              <a:gd name="connsiteX11" fmla="*/ 7634 w 10000"/>
              <a:gd name="connsiteY11" fmla="*/ 6434 h 10000"/>
              <a:gd name="connsiteX12" fmla="*/ 7804 w 10000"/>
              <a:gd name="connsiteY12" fmla="*/ 6154 h 10000"/>
              <a:gd name="connsiteX13" fmla="*/ 7973 w 10000"/>
              <a:gd name="connsiteY13" fmla="*/ 5831 h 10000"/>
              <a:gd name="connsiteX14" fmla="*/ 8146 w 10000"/>
              <a:gd name="connsiteY14" fmla="*/ 5504 h 10000"/>
              <a:gd name="connsiteX15" fmla="*/ 8293 w 10000"/>
              <a:gd name="connsiteY15" fmla="*/ 4208 h 10000"/>
              <a:gd name="connsiteX16" fmla="*/ 8464 w 10000"/>
              <a:gd name="connsiteY16" fmla="*/ 2915 h 10000"/>
              <a:gd name="connsiteX17" fmla="*/ 8635 w 10000"/>
              <a:gd name="connsiteY17" fmla="*/ 2269 h 10000"/>
              <a:gd name="connsiteX18" fmla="*/ 8635 w 10000"/>
              <a:gd name="connsiteY18" fmla="*/ 1627 h 10000"/>
              <a:gd name="connsiteX19" fmla="*/ 8635 w 10000"/>
              <a:gd name="connsiteY19" fmla="*/ 974 h 10000"/>
              <a:gd name="connsiteX20" fmla="*/ 8635 w 10000"/>
              <a:gd name="connsiteY20" fmla="*/ 642 h 10000"/>
              <a:gd name="connsiteX21" fmla="*/ 8805 w 10000"/>
              <a:gd name="connsiteY21" fmla="*/ 325 h 10000"/>
              <a:gd name="connsiteX22" fmla="*/ 8805 w 10000"/>
              <a:gd name="connsiteY22" fmla="*/ 0 h 10000"/>
              <a:gd name="connsiteX23" fmla="*/ 8805 w 10000"/>
              <a:gd name="connsiteY23" fmla="*/ 0 h 10000"/>
              <a:gd name="connsiteX24" fmla="*/ 8976 w 10000"/>
              <a:gd name="connsiteY24" fmla="*/ 0 h 10000"/>
              <a:gd name="connsiteX25" fmla="*/ 9147 w 10000"/>
              <a:gd name="connsiteY25" fmla="*/ 0 h 10000"/>
              <a:gd name="connsiteX26" fmla="*/ 9147 w 10000"/>
              <a:gd name="connsiteY26" fmla="*/ 325 h 10000"/>
              <a:gd name="connsiteX27" fmla="*/ 9318 w 10000"/>
              <a:gd name="connsiteY27" fmla="*/ 642 h 10000"/>
              <a:gd name="connsiteX28" fmla="*/ 9318 w 10000"/>
              <a:gd name="connsiteY28" fmla="*/ 1302 h 10000"/>
              <a:gd name="connsiteX29" fmla="*/ 9318 w 10000"/>
              <a:gd name="connsiteY29" fmla="*/ 1627 h 10000"/>
              <a:gd name="connsiteX30" fmla="*/ 9318 w 10000"/>
              <a:gd name="connsiteY30" fmla="*/ 2269 h 10000"/>
              <a:gd name="connsiteX31" fmla="*/ 9488 w 10000"/>
              <a:gd name="connsiteY31" fmla="*/ 3562 h 10000"/>
              <a:gd name="connsiteX32" fmla="*/ 9488 w 10000"/>
              <a:gd name="connsiteY32" fmla="*/ 4532 h 10000"/>
              <a:gd name="connsiteX33" fmla="*/ 9658 w 10000"/>
              <a:gd name="connsiteY33" fmla="*/ 5504 h 10000"/>
              <a:gd name="connsiteX34" fmla="*/ 9828 w 10000"/>
              <a:gd name="connsiteY34" fmla="*/ 6154 h 10000"/>
              <a:gd name="connsiteX35" fmla="*/ 10000 w 10000"/>
              <a:gd name="connsiteY35" fmla="*/ 6761 h 10000"/>
              <a:gd name="connsiteX36" fmla="*/ 10000 w 10000"/>
              <a:gd name="connsiteY36" fmla="*/ 7406 h 10000"/>
              <a:gd name="connsiteX37" fmla="*/ 9828 w 10000"/>
              <a:gd name="connsiteY37" fmla="*/ 8063 h 10000"/>
              <a:gd name="connsiteX38" fmla="*/ 9488 w 10000"/>
              <a:gd name="connsiteY38" fmla="*/ 8381 h 10000"/>
              <a:gd name="connsiteX39" fmla="*/ 9147 w 10000"/>
              <a:gd name="connsiteY39" fmla="*/ 8702 h 10000"/>
              <a:gd name="connsiteX40" fmla="*/ 8635 w 10000"/>
              <a:gd name="connsiteY40" fmla="*/ 9031 h 10000"/>
              <a:gd name="connsiteX41" fmla="*/ 8146 w 10000"/>
              <a:gd name="connsiteY41" fmla="*/ 9356 h 10000"/>
              <a:gd name="connsiteX42" fmla="*/ 7634 w 10000"/>
              <a:gd name="connsiteY42" fmla="*/ 9677 h 10000"/>
              <a:gd name="connsiteX43" fmla="*/ 6951 w 10000"/>
              <a:gd name="connsiteY43" fmla="*/ 9677 h 10000"/>
              <a:gd name="connsiteX44" fmla="*/ 6097 w 10000"/>
              <a:gd name="connsiteY44" fmla="*/ 10000 h 10000"/>
              <a:gd name="connsiteX45" fmla="*/ 5244 w 10000"/>
              <a:gd name="connsiteY45" fmla="*/ 10000 h 10000"/>
              <a:gd name="connsiteX46" fmla="*/ 4221 w 10000"/>
              <a:gd name="connsiteY46" fmla="*/ 10000 h 10000"/>
              <a:gd name="connsiteX47" fmla="*/ 3390 w 10000"/>
              <a:gd name="connsiteY47" fmla="*/ 10000 h 10000"/>
              <a:gd name="connsiteX48" fmla="*/ 2537 w 10000"/>
              <a:gd name="connsiteY48" fmla="*/ 9677 h 10000"/>
              <a:gd name="connsiteX49" fmla="*/ 1854 w 10000"/>
              <a:gd name="connsiteY49" fmla="*/ 9677 h 10000"/>
              <a:gd name="connsiteX50" fmla="*/ 1344 w 10000"/>
              <a:gd name="connsiteY50" fmla="*/ 9356 h 10000"/>
              <a:gd name="connsiteX51" fmla="*/ 832 w 10000"/>
              <a:gd name="connsiteY51" fmla="*/ 8702 h 10000"/>
              <a:gd name="connsiteX52" fmla="*/ 319 w 10000"/>
              <a:gd name="connsiteY52" fmla="*/ 8381 h 10000"/>
              <a:gd name="connsiteX53" fmla="*/ 0 w 10000"/>
              <a:gd name="connsiteY53" fmla="*/ 7735 h 10000"/>
              <a:gd name="connsiteX0" fmla="*/ 1025 w 9681"/>
              <a:gd name="connsiteY0" fmla="*/ 6761 h 10000"/>
              <a:gd name="connsiteX1" fmla="*/ 1365 w 9681"/>
              <a:gd name="connsiteY1" fmla="*/ 7085 h 10000"/>
              <a:gd name="connsiteX2" fmla="*/ 1877 w 9681"/>
              <a:gd name="connsiteY2" fmla="*/ 7406 h 10000"/>
              <a:gd name="connsiteX3" fmla="*/ 2558 w 9681"/>
              <a:gd name="connsiteY3" fmla="*/ 7735 h 10000"/>
              <a:gd name="connsiteX4" fmla="*/ 3242 w 9681"/>
              <a:gd name="connsiteY4" fmla="*/ 7735 h 10000"/>
              <a:gd name="connsiteX5" fmla="*/ 3902 w 9681"/>
              <a:gd name="connsiteY5" fmla="*/ 7735 h 10000"/>
              <a:gd name="connsiteX6" fmla="*/ 4584 w 9681"/>
              <a:gd name="connsiteY6" fmla="*/ 7735 h 10000"/>
              <a:gd name="connsiteX7" fmla="*/ 5098 w 9681"/>
              <a:gd name="connsiteY7" fmla="*/ 7735 h 10000"/>
              <a:gd name="connsiteX8" fmla="*/ 5609 w 9681"/>
              <a:gd name="connsiteY8" fmla="*/ 7406 h 10000"/>
              <a:gd name="connsiteX9" fmla="*/ 6463 w 9681"/>
              <a:gd name="connsiteY9" fmla="*/ 7085 h 10000"/>
              <a:gd name="connsiteX10" fmla="*/ 7143 w 9681"/>
              <a:gd name="connsiteY10" fmla="*/ 6761 h 10000"/>
              <a:gd name="connsiteX11" fmla="*/ 7315 w 9681"/>
              <a:gd name="connsiteY11" fmla="*/ 6434 h 10000"/>
              <a:gd name="connsiteX12" fmla="*/ 7485 w 9681"/>
              <a:gd name="connsiteY12" fmla="*/ 6154 h 10000"/>
              <a:gd name="connsiteX13" fmla="*/ 7654 w 9681"/>
              <a:gd name="connsiteY13" fmla="*/ 5831 h 10000"/>
              <a:gd name="connsiteX14" fmla="*/ 7827 w 9681"/>
              <a:gd name="connsiteY14" fmla="*/ 5504 h 10000"/>
              <a:gd name="connsiteX15" fmla="*/ 7974 w 9681"/>
              <a:gd name="connsiteY15" fmla="*/ 4208 h 10000"/>
              <a:gd name="connsiteX16" fmla="*/ 8145 w 9681"/>
              <a:gd name="connsiteY16" fmla="*/ 2915 h 10000"/>
              <a:gd name="connsiteX17" fmla="*/ 8316 w 9681"/>
              <a:gd name="connsiteY17" fmla="*/ 2269 h 10000"/>
              <a:gd name="connsiteX18" fmla="*/ 8316 w 9681"/>
              <a:gd name="connsiteY18" fmla="*/ 1627 h 10000"/>
              <a:gd name="connsiteX19" fmla="*/ 8316 w 9681"/>
              <a:gd name="connsiteY19" fmla="*/ 974 h 10000"/>
              <a:gd name="connsiteX20" fmla="*/ 8316 w 9681"/>
              <a:gd name="connsiteY20" fmla="*/ 642 h 10000"/>
              <a:gd name="connsiteX21" fmla="*/ 8486 w 9681"/>
              <a:gd name="connsiteY21" fmla="*/ 325 h 10000"/>
              <a:gd name="connsiteX22" fmla="*/ 8486 w 9681"/>
              <a:gd name="connsiteY22" fmla="*/ 0 h 10000"/>
              <a:gd name="connsiteX23" fmla="*/ 8486 w 9681"/>
              <a:gd name="connsiteY23" fmla="*/ 0 h 10000"/>
              <a:gd name="connsiteX24" fmla="*/ 8657 w 9681"/>
              <a:gd name="connsiteY24" fmla="*/ 0 h 10000"/>
              <a:gd name="connsiteX25" fmla="*/ 8828 w 9681"/>
              <a:gd name="connsiteY25" fmla="*/ 0 h 10000"/>
              <a:gd name="connsiteX26" fmla="*/ 8828 w 9681"/>
              <a:gd name="connsiteY26" fmla="*/ 325 h 10000"/>
              <a:gd name="connsiteX27" fmla="*/ 8999 w 9681"/>
              <a:gd name="connsiteY27" fmla="*/ 642 h 10000"/>
              <a:gd name="connsiteX28" fmla="*/ 8999 w 9681"/>
              <a:gd name="connsiteY28" fmla="*/ 1302 h 10000"/>
              <a:gd name="connsiteX29" fmla="*/ 8999 w 9681"/>
              <a:gd name="connsiteY29" fmla="*/ 1627 h 10000"/>
              <a:gd name="connsiteX30" fmla="*/ 8999 w 9681"/>
              <a:gd name="connsiteY30" fmla="*/ 2269 h 10000"/>
              <a:gd name="connsiteX31" fmla="*/ 9169 w 9681"/>
              <a:gd name="connsiteY31" fmla="*/ 3562 h 10000"/>
              <a:gd name="connsiteX32" fmla="*/ 9169 w 9681"/>
              <a:gd name="connsiteY32" fmla="*/ 4532 h 10000"/>
              <a:gd name="connsiteX33" fmla="*/ 9339 w 9681"/>
              <a:gd name="connsiteY33" fmla="*/ 5504 h 10000"/>
              <a:gd name="connsiteX34" fmla="*/ 9509 w 9681"/>
              <a:gd name="connsiteY34" fmla="*/ 6154 h 10000"/>
              <a:gd name="connsiteX35" fmla="*/ 9681 w 9681"/>
              <a:gd name="connsiteY35" fmla="*/ 6761 h 10000"/>
              <a:gd name="connsiteX36" fmla="*/ 9681 w 9681"/>
              <a:gd name="connsiteY36" fmla="*/ 7406 h 10000"/>
              <a:gd name="connsiteX37" fmla="*/ 9509 w 9681"/>
              <a:gd name="connsiteY37" fmla="*/ 8063 h 10000"/>
              <a:gd name="connsiteX38" fmla="*/ 9169 w 9681"/>
              <a:gd name="connsiteY38" fmla="*/ 8381 h 10000"/>
              <a:gd name="connsiteX39" fmla="*/ 8828 w 9681"/>
              <a:gd name="connsiteY39" fmla="*/ 8702 h 10000"/>
              <a:gd name="connsiteX40" fmla="*/ 8316 w 9681"/>
              <a:gd name="connsiteY40" fmla="*/ 9031 h 10000"/>
              <a:gd name="connsiteX41" fmla="*/ 7827 w 9681"/>
              <a:gd name="connsiteY41" fmla="*/ 9356 h 10000"/>
              <a:gd name="connsiteX42" fmla="*/ 7315 w 9681"/>
              <a:gd name="connsiteY42" fmla="*/ 9677 h 10000"/>
              <a:gd name="connsiteX43" fmla="*/ 6632 w 9681"/>
              <a:gd name="connsiteY43" fmla="*/ 9677 h 10000"/>
              <a:gd name="connsiteX44" fmla="*/ 5778 w 9681"/>
              <a:gd name="connsiteY44" fmla="*/ 10000 h 10000"/>
              <a:gd name="connsiteX45" fmla="*/ 4925 w 9681"/>
              <a:gd name="connsiteY45" fmla="*/ 10000 h 10000"/>
              <a:gd name="connsiteX46" fmla="*/ 3902 w 9681"/>
              <a:gd name="connsiteY46" fmla="*/ 10000 h 10000"/>
              <a:gd name="connsiteX47" fmla="*/ 3071 w 9681"/>
              <a:gd name="connsiteY47" fmla="*/ 10000 h 10000"/>
              <a:gd name="connsiteX48" fmla="*/ 2218 w 9681"/>
              <a:gd name="connsiteY48" fmla="*/ 9677 h 10000"/>
              <a:gd name="connsiteX49" fmla="*/ 1535 w 9681"/>
              <a:gd name="connsiteY49" fmla="*/ 9677 h 10000"/>
              <a:gd name="connsiteX50" fmla="*/ 1025 w 9681"/>
              <a:gd name="connsiteY50" fmla="*/ 9356 h 10000"/>
              <a:gd name="connsiteX51" fmla="*/ 513 w 9681"/>
              <a:gd name="connsiteY51" fmla="*/ 8702 h 10000"/>
              <a:gd name="connsiteX52" fmla="*/ 0 w 9681"/>
              <a:gd name="connsiteY52" fmla="*/ 8381 h 10000"/>
              <a:gd name="connsiteX0" fmla="*/ 529 w 9470"/>
              <a:gd name="connsiteY0" fmla="*/ 6761 h 10000"/>
              <a:gd name="connsiteX1" fmla="*/ 880 w 9470"/>
              <a:gd name="connsiteY1" fmla="*/ 7085 h 10000"/>
              <a:gd name="connsiteX2" fmla="*/ 1409 w 9470"/>
              <a:gd name="connsiteY2" fmla="*/ 7406 h 10000"/>
              <a:gd name="connsiteX3" fmla="*/ 2112 w 9470"/>
              <a:gd name="connsiteY3" fmla="*/ 7735 h 10000"/>
              <a:gd name="connsiteX4" fmla="*/ 2819 w 9470"/>
              <a:gd name="connsiteY4" fmla="*/ 7735 h 10000"/>
              <a:gd name="connsiteX5" fmla="*/ 3501 w 9470"/>
              <a:gd name="connsiteY5" fmla="*/ 7735 h 10000"/>
              <a:gd name="connsiteX6" fmla="*/ 4205 w 9470"/>
              <a:gd name="connsiteY6" fmla="*/ 7735 h 10000"/>
              <a:gd name="connsiteX7" fmla="*/ 4736 w 9470"/>
              <a:gd name="connsiteY7" fmla="*/ 7735 h 10000"/>
              <a:gd name="connsiteX8" fmla="*/ 5264 w 9470"/>
              <a:gd name="connsiteY8" fmla="*/ 7406 h 10000"/>
              <a:gd name="connsiteX9" fmla="*/ 6146 w 9470"/>
              <a:gd name="connsiteY9" fmla="*/ 7085 h 10000"/>
              <a:gd name="connsiteX10" fmla="*/ 6848 w 9470"/>
              <a:gd name="connsiteY10" fmla="*/ 6761 h 10000"/>
              <a:gd name="connsiteX11" fmla="*/ 7026 w 9470"/>
              <a:gd name="connsiteY11" fmla="*/ 6434 h 10000"/>
              <a:gd name="connsiteX12" fmla="*/ 7202 w 9470"/>
              <a:gd name="connsiteY12" fmla="*/ 6154 h 10000"/>
              <a:gd name="connsiteX13" fmla="*/ 7376 w 9470"/>
              <a:gd name="connsiteY13" fmla="*/ 5831 h 10000"/>
              <a:gd name="connsiteX14" fmla="*/ 7555 w 9470"/>
              <a:gd name="connsiteY14" fmla="*/ 5504 h 10000"/>
              <a:gd name="connsiteX15" fmla="*/ 7707 w 9470"/>
              <a:gd name="connsiteY15" fmla="*/ 4208 h 10000"/>
              <a:gd name="connsiteX16" fmla="*/ 7883 w 9470"/>
              <a:gd name="connsiteY16" fmla="*/ 2915 h 10000"/>
              <a:gd name="connsiteX17" fmla="*/ 8060 w 9470"/>
              <a:gd name="connsiteY17" fmla="*/ 2269 h 10000"/>
              <a:gd name="connsiteX18" fmla="*/ 8060 w 9470"/>
              <a:gd name="connsiteY18" fmla="*/ 1627 h 10000"/>
              <a:gd name="connsiteX19" fmla="*/ 8060 w 9470"/>
              <a:gd name="connsiteY19" fmla="*/ 974 h 10000"/>
              <a:gd name="connsiteX20" fmla="*/ 8060 w 9470"/>
              <a:gd name="connsiteY20" fmla="*/ 642 h 10000"/>
              <a:gd name="connsiteX21" fmla="*/ 8236 w 9470"/>
              <a:gd name="connsiteY21" fmla="*/ 325 h 10000"/>
              <a:gd name="connsiteX22" fmla="*/ 8236 w 9470"/>
              <a:gd name="connsiteY22" fmla="*/ 0 h 10000"/>
              <a:gd name="connsiteX23" fmla="*/ 8236 w 9470"/>
              <a:gd name="connsiteY23" fmla="*/ 0 h 10000"/>
              <a:gd name="connsiteX24" fmla="*/ 8412 w 9470"/>
              <a:gd name="connsiteY24" fmla="*/ 0 h 10000"/>
              <a:gd name="connsiteX25" fmla="*/ 8589 w 9470"/>
              <a:gd name="connsiteY25" fmla="*/ 0 h 10000"/>
              <a:gd name="connsiteX26" fmla="*/ 8589 w 9470"/>
              <a:gd name="connsiteY26" fmla="*/ 325 h 10000"/>
              <a:gd name="connsiteX27" fmla="*/ 8766 w 9470"/>
              <a:gd name="connsiteY27" fmla="*/ 642 h 10000"/>
              <a:gd name="connsiteX28" fmla="*/ 8766 w 9470"/>
              <a:gd name="connsiteY28" fmla="*/ 1302 h 10000"/>
              <a:gd name="connsiteX29" fmla="*/ 8766 w 9470"/>
              <a:gd name="connsiteY29" fmla="*/ 1627 h 10000"/>
              <a:gd name="connsiteX30" fmla="*/ 8766 w 9470"/>
              <a:gd name="connsiteY30" fmla="*/ 2269 h 10000"/>
              <a:gd name="connsiteX31" fmla="*/ 8941 w 9470"/>
              <a:gd name="connsiteY31" fmla="*/ 3562 h 10000"/>
              <a:gd name="connsiteX32" fmla="*/ 8941 w 9470"/>
              <a:gd name="connsiteY32" fmla="*/ 4532 h 10000"/>
              <a:gd name="connsiteX33" fmla="*/ 9117 w 9470"/>
              <a:gd name="connsiteY33" fmla="*/ 5504 h 10000"/>
              <a:gd name="connsiteX34" fmla="*/ 9292 w 9470"/>
              <a:gd name="connsiteY34" fmla="*/ 6154 h 10000"/>
              <a:gd name="connsiteX35" fmla="*/ 9470 w 9470"/>
              <a:gd name="connsiteY35" fmla="*/ 6761 h 10000"/>
              <a:gd name="connsiteX36" fmla="*/ 9470 w 9470"/>
              <a:gd name="connsiteY36" fmla="*/ 7406 h 10000"/>
              <a:gd name="connsiteX37" fmla="*/ 9292 w 9470"/>
              <a:gd name="connsiteY37" fmla="*/ 8063 h 10000"/>
              <a:gd name="connsiteX38" fmla="*/ 8941 w 9470"/>
              <a:gd name="connsiteY38" fmla="*/ 8381 h 10000"/>
              <a:gd name="connsiteX39" fmla="*/ 8589 w 9470"/>
              <a:gd name="connsiteY39" fmla="*/ 8702 h 10000"/>
              <a:gd name="connsiteX40" fmla="*/ 8060 w 9470"/>
              <a:gd name="connsiteY40" fmla="*/ 9031 h 10000"/>
              <a:gd name="connsiteX41" fmla="*/ 7555 w 9470"/>
              <a:gd name="connsiteY41" fmla="*/ 9356 h 10000"/>
              <a:gd name="connsiteX42" fmla="*/ 7026 w 9470"/>
              <a:gd name="connsiteY42" fmla="*/ 9677 h 10000"/>
              <a:gd name="connsiteX43" fmla="*/ 6321 w 9470"/>
              <a:gd name="connsiteY43" fmla="*/ 9677 h 10000"/>
              <a:gd name="connsiteX44" fmla="*/ 5438 w 9470"/>
              <a:gd name="connsiteY44" fmla="*/ 10000 h 10000"/>
              <a:gd name="connsiteX45" fmla="*/ 4557 w 9470"/>
              <a:gd name="connsiteY45" fmla="*/ 10000 h 10000"/>
              <a:gd name="connsiteX46" fmla="*/ 3501 w 9470"/>
              <a:gd name="connsiteY46" fmla="*/ 10000 h 10000"/>
              <a:gd name="connsiteX47" fmla="*/ 2642 w 9470"/>
              <a:gd name="connsiteY47" fmla="*/ 10000 h 10000"/>
              <a:gd name="connsiteX48" fmla="*/ 1761 w 9470"/>
              <a:gd name="connsiteY48" fmla="*/ 9677 h 10000"/>
              <a:gd name="connsiteX49" fmla="*/ 1056 w 9470"/>
              <a:gd name="connsiteY49" fmla="*/ 9677 h 10000"/>
              <a:gd name="connsiteX50" fmla="*/ 529 w 9470"/>
              <a:gd name="connsiteY50" fmla="*/ 9356 h 10000"/>
              <a:gd name="connsiteX51" fmla="*/ 0 w 9470"/>
              <a:gd name="connsiteY51" fmla="*/ 8702 h 10000"/>
              <a:gd name="connsiteX0" fmla="*/ 0 w 9441"/>
              <a:gd name="connsiteY0" fmla="*/ 6761 h 10000"/>
              <a:gd name="connsiteX1" fmla="*/ 370 w 9441"/>
              <a:gd name="connsiteY1" fmla="*/ 7085 h 10000"/>
              <a:gd name="connsiteX2" fmla="*/ 929 w 9441"/>
              <a:gd name="connsiteY2" fmla="*/ 7406 h 10000"/>
              <a:gd name="connsiteX3" fmla="*/ 1671 w 9441"/>
              <a:gd name="connsiteY3" fmla="*/ 7735 h 10000"/>
              <a:gd name="connsiteX4" fmla="*/ 2418 w 9441"/>
              <a:gd name="connsiteY4" fmla="*/ 7735 h 10000"/>
              <a:gd name="connsiteX5" fmla="*/ 3138 w 9441"/>
              <a:gd name="connsiteY5" fmla="*/ 7735 h 10000"/>
              <a:gd name="connsiteX6" fmla="*/ 3881 w 9441"/>
              <a:gd name="connsiteY6" fmla="*/ 7735 h 10000"/>
              <a:gd name="connsiteX7" fmla="*/ 4442 w 9441"/>
              <a:gd name="connsiteY7" fmla="*/ 7735 h 10000"/>
              <a:gd name="connsiteX8" fmla="*/ 5000 w 9441"/>
              <a:gd name="connsiteY8" fmla="*/ 7406 h 10000"/>
              <a:gd name="connsiteX9" fmla="*/ 5931 w 9441"/>
              <a:gd name="connsiteY9" fmla="*/ 7085 h 10000"/>
              <a:gd name="connsiteX10" fmla="*/ 6672 w 9441"/>
              <a:gd name="connsiteY10" fmla="*/ 6761 h 10000"/>
              <a:gd name="connsiteX11" fmla="*/ 6860 w 9441"/>
              <a:gd name="connsiteY11" fmla="*/ 6434 h 10000"/>
              <a:gd name="connsiteX12" fmla="*/ 7046 w 9441"/>
              <a:gd name="connsiteY12" fmla="*/ 6154 h 10000"/>
              <a:gd name="connsiteX13" fmla="*/ 7230 w 9441"/>
              <a:gd name="connsiteY13" fmla="*/ 5831 h 10000"/>
              <a:gd name="connsiteX14" fmla="*/ 7419 w 9441"/>
              <a:gd name="connsiteY14" fmla="*/ 5504 h 10000"/>
              <a:gd name="connsiteX15" fmla="*/ 7579 w 9441"/>
              <a:gd name="connsiteY15" fmla="*/ 4208 h 10000"/>
              <a:gd name="connsiteX16" fmla="*/ 7765 w 9441"/>
              <a:gd name="connsiteY16" fmla="*/ 2915 h 10000"/>
              <a:gd name="connsiteX17" fmla="*/ 7952 w 9441"/>
              <a:gd name="connsiteY17" fmla="*/ 2269 h 10000"/>
              <a:gd name="connsiteX18" fmla="*/ 7952 w 9441"/>
              <a:gd name="connsiteY18" fmla="*/ 1627 h 10000"/>
              <a:gd name="connsiteX19" fmla="*/ 7952 w 9441"/>
              <a:gd name="connsiteY19" fmla="*/ 974 h 10000"/>
              <a:gd name="connsiteX20" fmla="*/ 7952 w 9441"/>
              <a:gd name="connsiteY20" fmla="*/ 642 h 10000"/>
              <a:gd name="connsiteX21" fmla="*/ 8138 w 9441"/>
              <a:gd name="connsiteY21" fmla="*/ 325 h 10000"/>
              <a:gd name="connsiteX22" fmla="*/ 8138 w 9441"/>
              <a:gd name="connsiteY22" fmla="*/ 0 h 10000"/>
              <a:gd name="connsiteX23" fmla="*/ 8138 w 9441"/>
              <a:gd name="connsiteY23" fmla="*/ 0 h 10000"/>
              <a:gd name="connsiteX24" fmla="*/ 8324 w 9441"/>
              <a:gd name="connsiteY24" fmla="*/ 0 h 10000"/>
              <a:gd name="connsiteX25" fmla="*/ 8511 w 9441"/>
              <a:gd name="connsiteY25" fmla="*/ 0 h 10000"/>
              <a:gd name="connsiteX26" fmla="*/ 8511 w 9441"/>
              <a:gd name="connsiteY26" fmla="*/ 325 h 10000"/>
              <a:gd name="connsiteX27" fmla="*/ 8698 w 9441"/>
              <a:gd name="connsiteY27" fmla="*/ 642 h 10000"/>
              <a:gd name="connsiteX28" fmla="*/ 8698 w 9441"/>
              <a:gd name="connsiteY28" fmla="*/ 1302 h 10000"/>
              <a:gd name="connsiteX29" fmla="*/ 8698 w 9441"/>
              <a:gd name="connsiteY29" fmla="*/ 1627 h 10000"/>
              <a:gd name="connsiteX30" fmla="*/ 8698 w 9441"/>
              <a:gd name="connsiteY30" fmla="*/ 2269 h 10000"/>
              <a:gd name="connsiteX31" fmla="*/ 8882 w 9441"/>
              <a:gd name="connsiteY31" fmla="*/ 3562 h 10000"/>
              <a:gd name="connsiteX32" fmla="*/ 8882 w 9441"/>
              <a:gd name="connsiteY32" fmla="*/ 4532 h 10000"/>
              <a:gd name="connsiteX33" fmla="*/ 9068 w 9441"/>
              <a:gd name="connsiteY33" fmla="*/ 5504 h 10000"/>
              <a:gd name="connsiteX34" fmla="*/ 9253 w 9441"/>
              <a:gd name="connsiteY34" fmla="*/ 6154 h 10000"/>
              <a:gd name="connsiteX35" fmla="*/ 9441 w 9441"/>
              <a:gd name="connsiteY35" fmla="*/ 6761 h 10000"/>
              <a:gd name="connsiteX36" fmla="*/ 9441 w 9441"/>
              <a:gd name="connsiteY36" fmla="*/ 7406 h 10000"/>
              <a:gd name="connsiteX37" fmla="*/ 9253 w 9441"/>
              <a:gd name="connsiteY37" fmla="*/ 8063 h 10000"/>
              <a:gd name="connsiteX38" fmla="*/ 8882 w 9441"/>
              <a:gd name="connsiteY38" fmla="*/ 8381 h 10000"/>
              <a:gd name="connsiteX39" fmla="*/ 8511 w 9441"/>
              <a:gd name="connsiteY39" fmla="*/ 8702 h 10000"/>
              <a:gd name="connsiteX40" fmla="*/ 7952 w 9441"/>
              <a:gd name="connsiteY40" fmla="*/ 9031 h 10000"/>
              <a:gd name="connsiteX41" fmla="*/ 7419 w 9441"/>
              <a:gd name="connsiteY41" fmla="*/ 9356 h 10000"/>
              <a:gd name="connsiteX42" fmla="*/ 6860 w 9441"/>
              <a:gd name="connsiteY42" fmla="*/ 9677 h 10000"/>
              <a:gd name="connsiteX43" fmla="*/ 6116 w 9441"/>
              <a:gd name="connsiteY43" fmla="*/ 9677 h 10000"/>
              <a:gd name="connsiteX44" fmla="*/ 5183 w 9441"/>
              <a:gd name="connsiteY44" fmla="*/ 10000 h 10000"/>
              <a:gd name="connsiteX45" fmla="*/ 4253 w 9441"/>
              <a:gd name="connsiteY45" fmla="*/ 10000 h 10000"/>
              <a:gd name="connsiteX46" fmla="*/ 3138 w 9441"/>
              <a:gd name="connsiteY46" fmla="*/ 10000 h 10000"/>
              <a:gd name="connsiteX47" fmla="*/ 2231 w 9441"/>
              <a:gd name="connsiteY47" fmla="*/ 10000 h 10000"/>
              <a:gd name="connsiteX48" fmla="*/ 1301 w 9441"/>
              <a:gd name="connsiteY48" fmla="*/ 9677 h 10000"/>
              <a:gd name="connsiteX49" fmla="*/ 556 w 9441"/>
              <a:gd name="connsiteY49" fmla="*/ 9677 h 10000"/>
              <a:gd name="connsiteX50" fmla="*/ 0 w 9441"/>
              <a:gd name="connsiteY50" fmla="*/ 9356 h 10000"/>
              <a:gd name="connsiteX0" fmla="*/ 0 w 10000"/>
              <a:gd name="connsiteY0" fmla="*/ 6761 h 10000"/>
              <a:gd name="connsiteX1" fmla="*/ 984 w 10000"/>
              <a:gd name="connsiteY1" fmla="*/ 7406 h 10000"/>
              <a:gd name="connsiteX2" fmla="*/ 1770 w 10000"/>
              <a:gd name="connsiteY2" fmla="*/ 7735 h 10000"/>
              <a:gd name="connsiteX3" fmla="*/ 2561 w 10000"/>
              <a:gd name="connsiteY3" fmla="*/ 7735 h 10000"/>
              <a:gd name="connsiteX4" fmla="*/ 3324 w 10000"/>
              <a:gd name="connsiteY4" fmla="*/ 7735 h 10000"/>
              <a:gd name="connsiteX5" fmla="*/ 4111 w 10000"/>
              <a:gd name="connsiteY5" fmla="*/ 7735 h 10000"/>
              <a:gd name="connsiteX6" fmla="*/ 4705 w 10000"/>
              <a:gd name="connsiteY6" fmla="*/ 7735 h 10000"/>
              <a:gd name="connsiteX7" fmla="*/ 5296 w 10000"/>
              <a:gd name="connsiteY7" fmla="*/ 7406 h 10000"/>
              <a:gd name="connsiteX8" fmla="*/ 6282 w 10000"/>
              <a:gd name="connsiteY8" fmla="*/ 7085 h 10000"/>
              <a:gd name="connsiteX9" fmla="*/ 7067 w 10000"/>
              <a:gd name="connsiteY9" fmla="*/ 6761 h 10000"/>
              <a:gd name="connsiteX10" fmla="*/ 7266 w 10000"/>
              <a:gd name="connsiteY10" fmla="*/ 6434 h 10000"/>
              <a:gd name="connsiteX11" fmla="*/ 7463 w 10000"/>
              <a:gd name="connsiteY11" fmla="*/ 6154 h 10000"/>
              <a:gd name="connsiteX12" fmla="*/ 7658 w 10000"/>
              <a:gd name="connsiteY12" fmla="*/ 5831 h 10000"/>
              <a:gd name="connsiteX13" fmla="*/ 7858 w 10000"/>
              <a:gd name="connsiteY13" fmla="*/ 5504 h 10000"/>
              <a:gd name="connsiteX14" fmla="*/ 8028 w 10000"/>
              <a:gd name="connsiteY14" fmla="*/ 4208 h 10000"/>
              <a:gd name="connsiteX15" fmla="*/ 8225 w 10000"/>
              <a:gd name="connsiteY15" fmla="*/ 2915 h 10000"/>
              <a:gd name="connsiteX16" fmla="*/ 8423 w 10000"/>
              <a:gd name="connsiteY16" fmla="*/ 2269 h 10000"/>
              <a:gd name="connsiteX17" fmla="*/ 8423 w 10000"/>
              <a:gd name="connsiteY17" fmla="*/ 1627 h 10000"/>
              <a:gd name="connsiteX18" fmla="*/ 8423 w 10000"/>
              <a:gd name="connsiteY18" fmla="*/ 974 h 10000"/>
              <a:gd name="connsiteX19" fmla="*/ 8423 w 10000"/>
              <a:gd name="connsiteY19" fmla="*/ 642 h 10000"/>
              <a:gd name="connsiteX20" fmla="*/ 8620 w 10000"/>
              <a:gd name="connsiteY20" fmla="*/ 325 h 10000"/>
              <a:gd name="connsiteX21" fmla="*/ 8620 w 10000"/>
              <a:gd name="connsiteY21" fmla="*/ 0 h 10000"/>
              <a:gd name="connsiteX22" fmla="*/ 8620 w 10000"/>
              <a:gd name="connsiteY22" fmla="*/ 0 h 10000"/>
              <a:gd name="connsiteX23" fmla="*/ 8817 w 10000"/>
              <a:gd name="connsiteY23" fmla="*/ 0 h 10000"/>
              <a:gd name="connsiteX24" fmla="*/ 9015 w 10000"/>
              <a:gd name="connsiteY24" fmla="*/ 0 h 10000"/>
              <a:gd name="connsiteX25" fmla="*/ 9015 w 10000"/>
              <a:gd name="connsiteY25" fmla="*/ 325 h 10000"/>
              <a:gd name="connsiteX26" fmla="*/ 9213 w 10000"/>
              <a:gd name="connsiteY26" fmla="*/ 642 h 10000"/>
              <a:gd name="connsiteX27" fmla="*/ 9213 w 10000"/>
              <a:gd name="connsiteY27" fmla="*/ 1302 h 10000"/>
              <a:gd name="connsiteX28" fmla="*/ 9213 w 10000"/>
              <a:gd name="connsiteY28" fmla="*/ 1627 h 10000"/>
              <a:gd name="connsiteX29" fmla="*/ 9213 w 10000"/>
              <a:gd name="connsiteY29" fmla="*/ 2269 h 10000"/>
              <a:gd name="connsiteX30" fmla="*/ 9408 w 10000"/>
              <a:gd name="connsiteY30" fmla="*/ 3562 h 10000"/>
              <a:gd name="connsiteX31" fmla="*/ 9408 w 10000"/>
              <a:gd name="connsiteY31" fmla="*/ 4532 h 10000"/>
              <a:gd name="connsiteX32" fmla="*/ 9605 w 10000"/>
              <a:gd name="connsiteY32" fmla="*/ 5504 h 10000"/>
              <a:gd name="connsiteX33" fmla="*/ 9801 w 10000"/>
              <a:gd name="connsiteY33" fmla="*/ 6154 h 10000"/>
              <a:gd name="connsiteX34" fmla="*/ 10000 w 10000"/>
              <a:gd name="connsiteY34" fmla="*/ 6761 h 10000"/>
              <a:gd name="connsiteX35" fmla="*/ 10000 w 10000"/>
              <a:gd name="connsiteY35" fmla="*/ 7406 h 10000"/>
              <a:gd name="connsiteX36" fmla="*/ 9801 w 10000"/>
              <a:gd name="connsiteY36" fmla="*/ 8063 h 10000"/>
              <a:gd name="connsiteX37" fmla="*/ 9408 w 10000"/>
              <a:gd name="connsiteY37" fmla="*/ 8381 h 10000"/>
              <a:gd name="connsiteX38" fmla="*/ 9015 w 10000"/>
              <a:gd name="connsiteY38" fmla="*/ 8702 h 10000"/>
              <a:gd name="connsiteX39" fmla="*/ 8423 w 10000"/>
              <a:gd name="connsiteY39" fmla="*/ 9031 h 10000"/>
              <a:gd name="connsiteX40" fmla="*/ 7858 w 10000"/>
              <a:gd name="connsiteY40" fmla="*/ 9356 h 10000"/>
              <a:gd name="connsiteX41" fmla="*/ 7266 w 10000"/>
              <a:gd name="connsiteY41" fmla="*/ 9677 h 10000"/>
              <a:gd name="connsiteX42" fmla="*/ 6478 w 10000"/>
              <a:gd name="connsiteY42" fmla="*/ 9677 h 10000"/>
              <a:gd name="connsiteX43" fmla="*/ 5490 w 10000"/>
              <a:gd name="connsiteY43" fmla="*/ 10000 h 10000"/>
              <a:gd name="connsiteX44" fmla="*/ 4505 w 10000"/>
              <a:gd name="connsiteY44" fmla="*/ 10000 h 10000"/>
              <a:gd name="connsiteX45" fmla="*/ 3324 w 10000"/>
              <a:gd name="connsiteY45" fmla="*/ 10000 h 10000"/>
              <a:gd name="connsiteX46" fmla="*/ 2363 w 10000"/>
              <a:gd name="connsiteY46" fmla="*/ 10000 h 10000"/>
              <a:gd name="connsiteX47" fmla="*/ 1378 w 10000"/>
              <a:gd name="connsiteY47" fmla="*/ 9677 h 10000"/>
              <a:gd name="connsiteX48" fmla="*/ 589 w 10000"/>
              <a:gd name="connsiteY48" fmla="*/ 9677 h 10000"/>
              <a:gd name="connsiteX49" fmla="*/ 0 w 10000"/>
              <a:gd name="connsiteY49" fmla="*/ 9356 h 10000"/>
              <a:gd name="connsiteX0" fmla="*/ 984 w 10000"/>
              <a:gd name="connsiteY0" fmla="*/ 7406 h 10000"/>
              <a:gd name="connsiteX1" fmla="*/ 1770 w 10000"/>
              <a:gd name="connsiteY1" fmla="*/ 7735 h 10000"/>
              <a:gd name="connsiteX2" fmla="*/ 2561 w 10000"/>
              <a:gd name="connsiteY2" fmla="*/ 7735 h 10000"/>
              <a:gd name="connsiteX3" fmla="*/ 3324 w 10000"/>
              <a:gd name="connsiteY3" fmla="*/ 7735 h 10000"/>
              <a:gd name="connsiteX4" fmla="*/ 4111 w 10000"/>
              <a:gd name="connsiteY4" fmla="*/ 7735 h 10000"/>
              <a:gd name="connsiteX5" fmla="*/ 4705 w 10000"/>
              <a:gd name="connsiteY5" fmla="*/ 7735 h 10000"/>
              <a:gd name="connsiteX6" fmla="*/ 5296 w 10000"/>
              <a:gd name="connsiteY6" fmla="*/ 7406 h 10000"/>
              <a:gd name="connsiteX7" fmla="*/ 6282 w 10000"/>
              <a:gd name="connsiteY7" fmla="*/ 7085 h 10000"/>
              <a:gd name="connsiteX8" fmla="*/ 7067 w 10000"/>
              <a:gd name="connsiteY8" fmla="*/ 6761 h 10000"/>
              <a:gd name="connsiteX9" fmla="*/ 7266 w 10000"/>
              <a:gd name="connsiteY9" fmla="*/ 6434 h 10000"/>
              <a:gd name="connsiteX10" fmla="*/ 7463 w 10000"/>
              <a:gd name="connsiteY10" fmla="*/ 6154 h 10000"/>
              <a:gd name="connsiteX11" fmla="*/ 7658 w 10000"/>
              <a:gd name="connsiteY11" fmla="*/ 5831 h 10000"/>
              <a:gd name="connsiteX12" fmla="*/ 7858 w 10000"/>
              <a:gd name="connsiteY12" fmla="*/ 5504 h 10000"/>
              <a:gd name="connsiteX13" fmla="*/ 8028 w 10000"/>
              <a:gd name="connsiteY13" fmla="*/ 4208 h 10000"/>
              <a:gd name="connsiteX14" fmla="*/ 8225 w 10000"/>
              <a:gd name="connsiteY14" fmla="*/ 2915 h 10000"/>
              <a:gd name="connsiteX15" fmla="*/ 8423 w 10000"/>
              <a:gd name="connsiteY15" fmla="*/ 2269 h 10000"/>
              <a:gd name="connsiteX16" fmla="*/ 8423 w 10000"/>
              <a:gd name="connsiteY16" fmla="*/ 1627 h 10000"/>
              <a:gd name="connsiteX17" fmla="*/ 8423 w 10000"/>
              <a:gd name="connsiteY17" fmla="*/ 974 h 10000"/>
              <a:gd name="connsiteX18" fmla="*/ 8423 w 10000"/>
              <a:gd name="connsiteY18" fmla="*/ 642 h 10000"/>
              <a:gd name="connsiteX19" fmla="*/ 8620 w 10000"/>
              <a:gd name="connsiteY19" fmla="*/ 325 h 10000"/>
              <a:gd name="connsiteX20" fmla="*/ 8620 w 10000"/>
              <a:gd name="connsiteY20" fmla="*/ 0 h 10000"/>
              <a:gd name="connsiteX21" fmla="*/ 8620 w 10000"/>
              <a:gd name="connsiteY21" fmla="*/ 0 h 10000"/>
              <a:gd name="connsiteX22" fmla="*/ 8817 w 10000"/>
              <a:gd name="connsiteY22" fmla="*/ 0 h 10000"/>
              <a:gd name="connsiteX23" fmla="*/ 9015 w 10000"/>
              <a:gd name="connsiteY23" fmla="*/ 0 h 10000"/>
              <a:gd name="connsiteX24" fmla="*/ 9015 w 10000"/>
              <a:gd name="connsiteY24" fmla="*/ 325 h 10000"/>
              <a:gd name="connsiteX25" fmla="*/ 9213 w 10000"/>
              <a:gd name="connsiteY25" fmla="*/ 642 h 10000"/>
              <a:gd name="connsiteX26" fmla="*/ 9213 w 10000"/>
              <a:gd name="connsiteY26" fmla="*/ 1302 h 10000"/>
              <a:gd name="connsiteX27" fmla="*/ 9213 w 10000"/>
              <a:gd name="connsiteY27" fmla="*/ 1627 h 10000"/>
              <a:gd name="connsiteX28" fmla="*/ 9213 w 10000"/>
              <a:gd name="connsiteY28" fmla="*/ 2269 h 10000"/>
              <a:gd name="connsiteX29" fmla="*/ 9408 w 10000"/>
              <a:gd name="connsiteY29" fmla="*/ 3562 h 10000"/>
              <a:gd name="connsiteX30" fmla="*/ 9408 w 10000"/>
              <a:gd name="connsiteY30" fmla="*/ 4532 h 10000"/>
              <a:gd name="connsiteX31" fmla="*/ 9605 w 10000"/>
              <a:gd name="connsiteY31" fmla="*/ 5504 h 10000"/>
              <a:gd name="connsiteX32" fmla="*/ 9801 w 10000"/>
              <a:gd name="connsiteY32" fmla="*/ 6154 h 10000"/>
              <a:gd name="connsiteX33" fmla="*/ 10000 w 10000"/>
              <a:gd name="connsiteY33" fmla="*/ 6761 h 10000"/>
              <a:gd name="connsiteX34" fmla="*/ 10000 w 10000"/>
              <a:gd name="connsiteY34" fmla="*/ 7406 h 10000"/>
              <a:gd name="connsiteX35" fmla="*/ 9801 w 10000"/>
              <a:gd name="connsiteY35" fmla="*/ 8063 h 10000"/>
              <a:gd name="connsiteX36" fmla="*/ 9408 w 10000"/>
              <a:gd name="connsiteY36" fmla="*/ 8381 h 10000"/>
              <a:gd name="connsiteX37" fmla="*/ 9015 w 10000"/>
              <a:gd name="connsiteY37" fmla="*/ 8702 h 10000"/>
              <a:gd name="connsiteX38" fmla="*/ 8423 w 10000"/>
              <a:gd name="connsiteY38" fmla="*/ 9031 h 10000"/>
              <a:gd name="connsiteX39" fmla="*/ 7858 w 10000"/>
              <a:gd name="connsiteY39" fmla="*/ 9356 h 10000"/>
              <a:gd name="connsiteX40" fmla="*/ 7266 w 10000"/>
              <a:gd name="connsiteY40" fmla="*/ 9677 h 10000"/>
              <a:gd name="connsiteX41" fmla="*/ 6478 w 10000"/>
              <a:gd name="connsiteY41" fmla="*/ 9677 h 10000"/>
              <a:gd name="connsiteX42" fmla="*/ 5490 w 10000"/>
              <a:gd name="connsiteY42" fmla="*/ 10000 h 10000"/>
              <a:gd name="connsiteX43" fmla="*/ 4505 w 10000"/>
              <a:gd name="connsiteY43" fmla="*/ 10000 h 10000"/>
              <a:gd name="connsiteX44" fmla="*/ 3324 w 10000"/>
              <a:gd name="connsiteY44" fmla="*/ 10000 h 10000"/>
              <a:gd name="connsiteX45" fmla="*/ 2363 w 10000"/>
              <a:gd name="connsiteY45" fmla="*/ 10000 h 10000"/>
              <a:gd name="connsiteX46" fmla="*/ 1378 w 10000"/>
              <a:gd name="connsiteY46" fmla="*/ 9677 h 10000"/>
              <a:gd name="connsiteX47" fmla="*/ 589 w 10000"/>
              <a:gd name="connsiteY47" fmla="*/ 9677 h 10000"/>
              <a:gd name="connsiteX48" fmla="*/ 0 w 10000"/>
              <a:gd name="connsiteY48" fmla="*/ 9356 h 10000"/>
              <a:gd name="connsiteX0" fmla="*/ 395 w 9411"/>
              <a:gd name="connsiteY0" fmla="*/ 7406 h 10000"/>
              <a:gd name="connsiteX1" fmla="*/ 1181 w 9411"/>
              <a:gd name="connsiteY1" fmla="*/ 7735 h 10000"/>
              <a:gd name="connsiteX2" fmla="*/ 1972 w 9411"/>
              <a:gd name="connsiteY2" fmla="*/ 7735 h 10000"/>
              <a:gd name="connsiteX3" fmla="*/ 2735 w 9411"/>
              <a:gd name="connsiteY3" fmla="*/ 7735 h 10000"/>
              <a:gd name="connsiteX4" fmla="*/ 3522 w 9411"/>
              <a:gd name="connsiteY4" fmla="*/ 7735 h 10000"/>
              <a:gd name="connsiteX5" fmla="*/ 4116 w 9411"/>
              <a:gd name="connsiteY5" fmla="*/ 7735 h 10000"/>
              <a:gd name="connsiteX6" fmla="*/ 4707 w 9411"/>
              <a:gd name="connsiteY6" fmla="*/ 7406 h 10000"/>
              <a:gd name="connsiteX7" fmla="*/ 5693 w 9411"/>
              <a:gd name="connsiteY7" fmla="*/ 7085 h 10000"/>
              <a:gd name="connsiteX8" fmla="*/ 6478 w 9411"/>
              <a:gd name="connsiteY8" fmla="*/ 6761 h 10000"/>
              <a:gd name="connsiteX9" fmla="*/ 6677 w 9411"/>
              <a:gd name="connsiteY9" fmla="*/ 6434 h 10000"/>
              <a:gd name="connsiteX10" fmla="*/ 6874 w 9411"/>
              <a:gd name="connsiteY10" fmla="*/ 6154 h 10000"/>
              <a:gd name="connsiteX11" fmla="*/ 7069 w 9411"/>
              <a:gd name="connsiteY11" fmla="*/ 5831 h 10000"/>
              <a:gd name="connsiteX12" fmla="*/ 7269 w 9411"/>
              <a:gd name="connsiteY12" fmla="*/ 5504 h 10000"/>
              <a:gd name="connsiteX13" fmla="*/ 7439 w 9411"/>
              <a:gd name="connsiteY13" fmla="*/ 4208 h 10000"/>
              <a:gd name="connsiteX14" fmla="*/ 7636 w 9411"/>
              <a:gd name="connsiteY14" fmla="*/ 2915 h 10000"/>
              <a:gd name="connsiteX15" fmla="*/ 7834 w 9411"/>
              <a:gd name="connsiteY15" fmla="*/ 2269 h 10000"/>
              <a:gd name="connsiteX16" fmla="*/ 7834 w 9411"/>
              <a:gd name="connsiteY16" fmla="*/ 1627 h 10000"/>
              <a:gd name="connsiteX17" fmla="*/ 7834 w 9411"/>
              <a:gd name="connsiteY17" fmla="*/ 974 h 10000"/>
              <a:gd name="connsiteX18" fmla="*/ 7834 w 9411"/>
              <a:gd name="connsiteY18" fmla="*/ 642 h 10000"/>
              <a:gd name="connsiteX19" fmla="*/ 8031 w 9411"/>
              <a:gd name="connsiteY19" fmla="*/ 325 h 10000"/>
              <a:gd name="connsiteX20" fmla="*/ 8031 w 9411"/>
              <a:gd name="connsiteY20" fmla="*/ 0 h 10000"/>
              <a:gd name="connsiteX21" fmla="*/ 8031 w 9411"/>
              <a:gd name="connsiteY21" fmla="*/ 0 h 10000"/>
              <a:gd name="connsiteX22" fmla="*/ 8228 w 9411"/>
              <a:gd name="connsiteY22" fmla="*/ 0 h 10000"/>
              <a:gd name="connsiteX23" fmla="*/ 8426 w 9411"/>
              <a:gd name="connsiteY23" fmla="*/ 0 h 10000"/>
              <a:gd name="connsiteX24" fmla="*/ 8426 w 9411"/>
              <a:gd name="connsiteY24" fmla="*/ 325 h 10000"/>
              <a:gd name="connsiteX25" fmla="*/ 8624 w 9411"/>
              <a:gd name="connsiteY25" fmla="*/ 642 h 10000"/>
              <a:gd name="connsiteX26" fmla="*/ 8624 w 9411"/>
              <a:gd name="connsiteY26" fmla="*/ 1302 h 10000"/>
              <a:gd name="connsiteX27" fmla="*/ 8624 w 9411"/>
              <a:gd name="connsiteY27" fmla="*/ 1627 h 10000"/>
              <a:gd name="connsiteX28" fmla="*/ 8624 w 9411"/>
              <a:gd name="connsiteY28" fmla="*/ 2269 h 10000"/>
              <a:gd name="connsiteX29" fmla="*/ 8819 w 9411"/>
              <a:gd name="connsiteY29" fmla="*/ 3562 h 10000"/>
              <a:gd name="connsiteX30" fmla="*/ 8819 w 9411"/>
              <a:gd name="connsiteY30" fmla="*/ 4532 h 10000"/>
              <a:gd name="connsiteX31" fmla="*/ 9016 w 9411"/>
              <a:gd name="connsiteY31" fmla="*/ 5504 h 10000"/>
              <a:gd name="connsiteX32" fmla="*/ 9212 w 9411"/>
              <a:gd name="connsiteY32" fmla="*/ 6154 h 10000"/>
              <a:gd name="connsiteX33" fmla="*/ 9411 w 9411"/>
              <a:gd name="connsiteY33" fmla="*/ 6761 h 10000"/>
              <a:gd name="connsiteX34" fmla="*/ 9411 w 9411"/>
              <a:gd name="connsiteY34" fmla="*/ 7406 h 10000"/>
              <a:gd name="connsiteX35" fmla="*/ 9212 w 9411"/>
              <a:gd name="connsiteY35" fmla="*/ 8063 h 10000"/>
              <a:gd name="connsiteX36" fmla="*/ 8819 w 9411"/>
              <a:gd name="connsiteY36" fmla="*/ 8381 h 10000"/>
              <a:gd name="connsiteX37" fmla="*/ 8426 w 9411"/>
              <a:gd name="connsiteY37" fmla="*/ 8702 h 10000"/>
              <a:gd name="connsiteX38" fmla="*/ 7834 w 9411"/>
              <a:gd name="connsiteY38" fmla="*/ 9031 h 10000"/>
              <a:gd name="connsiteX39" fmla="*/ 7269 w 9411"/>
              <a:gd name="connsiteY39" fmla="*/ 9356 h 10000"/>
              <a:gd name="connsiteX40" fmla="*/ 6677 w 9411"/>
              <a:gd name="connsiteY40" fmla="*/ 9677 h 10000"/>
              <a:gd name="connsiteX41" fmla="*/ 5889 w 9411"/>
              <a:gd name="connsiteY41" fmla="*/ 9677 h 10000"/>
              <a:gd name="connsiteX42" fmla="*/ 4901 w 9411"/>
              <a:gd name="connsiteY42" fmla="*/ 10000 h 10000"/>
              <a:gd name="connsiteX43" fmla="*/ 3916 w 9411"/>
              <a:gd name="connsiteY43" fmla="*/ 10000 h 10000"/>
              <a:gd name="connsiteX44" fmla="*/ 2735 w 9411"/>
              <a:gd name="connsiteY44" fmla="*/ 10000 h 10000"/>
              <a:gd name="connsiteX45" fmla="*/ 1774 w 9411"/>
              <a:gd name="connsiteY45" fmla="*/ 10000 h 10000"/>
              <a:gd name="connsiteX46" fmla="*/ 789 w 9411"/>
              <a:gd name="connsiteY46" fmla="*/ 9677 h 10000"/>
              <a:gd name="connsiteX47" fmla="*/ 0 w 9411"/>
              <a:gd name="connsiteY47" fmla="*/ 9677 h 10000"/>
              <a:gd name="connsiteX0" fmla="*/ 0 w 9580"/>
              <a:gd name="connsiteY0" fmla="*/ 7406 h 10000"/>
              <a:gd name="connsiteX1" fmla="*/ 835 w 9580"/>
              <a:gd name="connsiteY1" fmla="*/ 7735 h 10000"/>
              <a:gd name="connsiteX2" fmla="*/ 1675 w 9580"/>
              <a:gd name="connsiteY2" fmla="*/ 7735 h 10000"/>
              <a:gd name="connsiteX3" fmla="*/ 2486 w 9580"/>
              <a:gd name="connsiteY3" fmla="*/ 7735 h 10000"/>
              <a:gd name="connsiteX4" fmla="*/ 3322 w 9580"/>
              <a:gd name="connsiteY4" fmla="*/ 7735 h 10000"/>
              <a:gd name="connsiteX5" fmla="*/ 3954 w 9580"/>
              <a:gd name="connsiteY5" fmla="*/ 7735 h 10000"/>
              <a:gd name="connsiteX6" fmla="*/ 4582 w 9580"/>
              <a:gd name="connsiteY6" fmla="*/ 7406 h 10000"/>
              <a:gd name="connsiteX7" fmla="*/ 5629 w 9580"/>
              <a:gd name="connsiteY7" fmla="*/ 7085 h 10000"/>
              <a:gd name="connsiteX8" fmla="*/ 6463 w 9580"/>
              <a:gd name="connsiteY8" fmla="*/ 6761 h 10000"/>
              <a:gd name="connsiteX9" fmla="*/ 6675 w 9580"/>
              <a:gd name="connsiteY9" fmla="*/ 6434 h 10000"/>
              <a:gd name="connsiteX10" fmla="*/ 6884 w 9580"/>
              <a:gd name="connsiteY10" fmla="*/ 6154 h 10000"/>
              <a:gd name="connsiteX11" fmla="*/ 7091 w 9580"/>
              <a:gd name="connsiteY11" fmla="*/ 5831 h 10000"/>
              <a:gd name="connsiteX12" fmla="*/ 7304 w 9580"/>
              <a:gd name="connsiteY12" fmla="*/ 5504 h 10000"/>
              <a:gd name="connsiteX13" fmla="*/ 7485 w 9580"/>
              <a:gd name="connsiteY13" fmla="*/ 4208 h 10000"/>
              <a:gd name="connsiteX14" fmla="*/ 7694 w 9580"/>
              <a:gd name="connsiteY14" fmla="*/ 2915 h 10000"/>
              <a:gd name="connsiteX15" fmla="*/ 7904 w 9580"/>
              <a:gd name="connsiteY15" fmla="*/ 2269 h 10000"/>
              <a:gd name="connsiteX16" fmla="*/ 7904 w 9580"/>
              <a:gd name="connsiteY16" fmla="*/ 1627 h 10000"/>
              <a:gd name="connsiteX17" fmla="*/ 7904 w 9580"/>
              <a:gd name="connsiteY17" fmla="*/ 974 h 10000"/>
              <a:gd name="connsiteX18" fmla="*/ 7904 w 9580"/>
              <a:gd name="connsiteY18" fmla="*/ 642 h 10000"/>
              <a:gd name="connsiteX19" fmla="*/ 8114 w 9580"/>
              <a:gd name="connsiteY19" fmla="*/ 325 h 10000"/>
              <a:gd name="connsiteX20" fmla="*/ 8114 w 9580"/>
              <a:gd name="connsiteY20" fmla="*/ 0 h 10000"/>
              <a:gd name="connsiteX21" fmla="*/ 8114 w 9580"/>
              <a:gd name="connsiteY21" fmla="*/ 0 h 10000"/>
              <a:gd name="connsiteX22" fmla="*/ 8323 w 9580"/>
              <a:gd name="connsiteY22" fmla="*/ 0 h 10000"/>
              <a:gd name="connsiteX23" fmla="*/ 8533 w 9580"/>
              <a:gd name="connsiteY23" fmla="*/ 0 h 10000"/>
              <a:gd name="connsiteX24" fmla="*/ 8533 w 9580"/>
              <a:gd name="connsiteY24" fmla="*/ 325 h 10000"/>
              <a:gd name="connsiteX25" fmla="*/ 8744 w 9580"/>
              <a:gd name="connsiteY25" fmla="*/ 642 h 10000"/>
              <a:gd name="connsiteX26" fmla="*/ 8744 w 9580"/>
              <a:gd name="connsiteY26" fmla="*/ 1302 h 10000"/>
              <a:gd name="connsiteX27" fmla="*/ 8744 w 9580"/>
              <a:gd name="connsiteY27" fmla="*/ 1627 h 10000"/>
              <a:gd name="connsiteX28" fmla="*/ 8744 w 9580"/>
              <a:gd name="connsiteY28" fmla="*/ 2269 h 10000"/>
              <a:gd name="connsiteX29" fmla="*/ 8951 w 9580"/>
              <a:gd name="connsiteY29" fmla="*/ 3562 h 10000"/>
              <a:gd name="connsiteX30" fmla="*/ 8951 w 9580"/>
              <a:gd name="connsiteY30" fmla="*/ 4532 h 10000"/>
              <a:gd name="connsiteX31" fmla="*/ 9160 w 9580"/>
              <a:gd name="connsiteY31" fmla="*/ 5504 h 10000"/>
              <a:gd name="connsiteX32" fmla="*/ 9369 w 9580"/>
              <a:gd name="connsiteY32" fmla="*/ 6154 h 10000"/>
              <a:gd name="connsiteX33" fmla="*/ 9580 w 9580"/>
              <a:gd name="connsiteY33" fmla="*/ 6761 h 10000"/>
              <a:gd name="connsiteX34" fmla="*/ 9580 w 9580"/>
              <a:gd name="connsiteY34" fmla="*/ 7406 h 10000"/>
              <a:gd name="connsiteX35" fmla="*/ 9369 w 9580"/>
              <a:gd name="connsiteY35" fmla="*/ 8063 h 10000"/>
              <a:gd name="connsiteX36" fmla="*/ 8951 w 9580"/>
              <a:gd name="connsiteY36" fmla="*/ 8381 h 10000"/>
              <a:gd name="connsiteX37" fmla="*/ 8533 w 9580"/>
              <a:gd name="connsiteY37" fmla="*/ 8702 h 10000"/>
              <a:gd name="connsiteX38" fmla="*/ 7904 w 9580"/>
              <a:gd name="connsiteY38" fmla="*/ 9031 h 10000"/>
              <a:gd name="connsiteX39" fmla="*/ 7304 w 9580"/>
              <a:gd name="connsiteY39" fmla="*/ 9356 h 10000"/>
              <a:gd name="connsiteX40" fmla="*/ 6675 w 9580"/>
              <a:gd name="connsiteY40" fmla="*/ 9677 h 10000"/>
              <a:gd name="connsiteX41" fmla="*/ 5838 w 9580"/>
              <a:gd name="connsiteY41" fmla="*/ 9677 h 10000"/>
              <a:gd name="connsiteX42" fmla="*/ 4788 w 9580"/>
              <a:gd name="connsiteY42" fmla="*/ 10000 h 10000"/>
              <a:gd name="connsiteX43" fmla="*/ 3741 w 9580"/>
              <a:gd name="connsiteY43" fmla="*/ 10000 h 10000"/>
              <a:gd name="connsiteX44" fmla="*/ 2486 w 9580"/>
              <a:gd name="connsiteY44" fmla="*/ 10000 h 10000"/>
              <a:gd name="connsiteX45" fmla="*/ 1465 w 9580"/>
              <a:gd name="connsiteY45" fmla="*/ 10000 h 10000"/>
              <a:gd name="connsiteX46" fmla="*/ 418 w 9580"/>
              <a:gd name="connsiteY46" fmla="*/ 9677 h 10000"/>
              <a:gd name="connsiteX0" fmla="*/ 436 w 9564"/>
              <a:gd name="connsiteY0" fmla="*/ 7735 h 10000"/>
              <a:gd name="connsiteX1" fmla="*/ 1312 w 9564"/>
              <a:gd name="connsiteY1" fmla="*/ 7735 h 10000"/>
              <a:gd name="connsiteX2" fmla="*/ 2159 w 9564"/>
              <a:gd name="connsiteY2" fmla="*/ 7735 h 10000"/>
              <a:gd name="connsiteX3" fmla="*/ 3032 w 9564"/>
              <a:gd name="connsiteY3" fmla="*/ 7735 h 10000"/>
              <a:gd name="connsiteX4" fmla="*/ 3691 w 9564"/>
              <a:gd name="connsiteY4" fmla="*/ 7735 h 10000"/>
              <a:gd name="connsiteX5" fmla="*/ 4347 w 9564"/>
              <a:gd name="connsiteY5" fmla="*/ 7406 h 10000"/>
              <a:gd name="connsiteX6" fmla="*/ 5440 w 9564"/>
              <a:gd name="connsiteY6" fmla="*/ 7085 h 10000"/>
              <a:gd name="connsiteX7" fmla="*/ 6310 w 9564"/>
              <a:gd name="connsiteY7" fmla="*/ 6761 h 10000"/>
              <a:gd name="connsiteX8" fmla="*/ 6532 w 9564"/>
              <a:gd name="connsiteY8" fmla="*/ 6434 h 10000"/>
              <a:gd name="connsiteX9" fmla="*/ 6750 w 9564"/>
              <a:gd name="connsiteY9" fmla="*/ 6154 h 10000"/>
              <a:gd name="connsiteX10" fmla="*/ 6966 w 9564"/>
              <a:gd name="connsiteY10" fmla="*/ 5831 h 10000"/>
              <a:gd name="connsiteX11" fmla="*/ 7188 w 9564"/>
              <a:gd name="connsiteY11" fmla="*/ 5504 h 10000"/>
              <a:gd name="connsiteX12" fmla="*/ 7377 w 9564"/>
              <a:gd name="connsiteY12" fmla="*/ 4208 h 10000"/>
              <a:gd name="connsiteX13" fmla="*/ 7595 w 9564"/>
              <a:gd name="connsiteY13" fmla="*/ 2915 h 10000"/>
              <a:gd name="connsiteX14" fmla="*/ 7815 w 9564"/>
              <a:gd name="connsiteY14" fmla="*/ 2269 h 10000"/>
              <a:gd name="connsiteX15" fmla="*/ 7815 w 9564"/>
              <a:gd name="connsiteY15" fmla="*/ 1627 h 10000"/>
              <a:gd name="connsiteX16" fmla="*/ 7815 w 9564"/>
              <a:gd name="connsiteY16" fmla="*/ 974 h 10000"/>
              <a:gd name="connsiteX17" fmla="*/ 7815 w 9564"/>
              <a:gd name="connsiteY17" fmla="*/ 642 h 10000"/>
              <a:gd name="connsiteX18" fmla="*/ 8034 w 9564"/>
              <a:gd name="connsiteY18" fmla="*/ 325 h 10000"/>
              <a:gd name="connsiteX19" fmla="*/ 8034 w 9564"/>
              <a:gd name="connsiteY19" fmla="*/ 0 h 10000"/>
              <a:gd name="connsiteX20" fmla="*/ 8034 w 9564"/>
              <a:gd name="connsiteY20" fmla="*/ 0 h 10000"/>
              <a:gd name="connsiteX21" fmla="*/ 8252 w 9564"/>
              <a:gd name="connsiteY21" fmla="*/ 0 h 10000"/>
              <a:gd name="connsiteX22" fmla="*/ 8471 w 9564"/>
              <a:gd name="connsiteY22" fmla="*/ 0 h 10000"/>
              <a:gd name="connsiteX23" fmla="*/ 8471 w 9564"/>
              <a:gd name="connsiteY23" fmla="*/ 325 h 10000"/>
              <a:gd name="connsiteX24" fmla="*/ 8691 w 9564"/>
              <a:gd name="connsiteY24" fmla="*/ 642 h 10000"/>
              <a:gd name="connsiteX25" fmla="*/ 8691 w 9564"/>
              <a:gd name="connsiteY25" fmla="*/ 1302 h 10000"/>
              <a:gd name="connsiteX26" fmla="*/ 8691 w 9564"/>
              <a:gd name="connsiteY26" fmla="*/ 1627 h 10000"/>
              <a:gd name="connsiteX27" fmla="*/ 8691 w 9564"/>
              <a:gd name="connsiteY27" fmla="*/ 2269 h 10000"/>
              <a:gd name="connsiteX28" fmla="*/ 8907 w 9564"/>
              <a:gd name="connsiteY28" fmla="*/ 3562 h 10000"/>
              <a:gd name="connsiteX29" fmla="*/ 8907 w 9564"/>
              <a:gd name="connsiteY29" fmla="*/ 4532 h 10000"/>
              <a:gd name="connsiteX30" fmla="*/ 9126 w 9564"/>
              <a:gd name="connsiteY30" fmla="*/ 5504 h 10000"/>
              <a:gd name="connsiteX31" fmla="*/ 9344 w 9564"/>
              <a:gd name="connsiteY31" fmla="*/ 6154 h 10000"/>
              <a:gd name="connsiteX32" fmla="*/ 9564 w 9564"/>
              <a:gd name="connsiteY32" fmla="*/ 6761 h 10000"/>
              <a:gd name="connsiteX33" fmla="*/ 9564 w 9564"/>
              <a:gd name="connsiteY33" fmla="*/ 7406 h 10000"/>
              <a:gd name="connsiteX34" fmla="*/ 9344 w 9564"/>
              <a:gd name="connsiteY34" fmla="*/ 8063 h 10000"/>
              <a:gd name="connsiteX35" fmla="*/ 8907 w 9564"/>
              <a:gd name="connsiteY35" fmla="*/ 8381 h 10000"/>
              <a:gd name="connsiteX36" fmla="*/ 8471 w 9564"/>
              <a:gd name="connsiteY36" fmla="*/ 8702 h 10000"/>
              <a:gd name="connsiteX37" fmla="*/ 7815 w 9564"/>
              <a:gd name="connsiteY37" fmla="*/ 9031 h 10000"/>
              <a:gd name="connsiteX38" fmla="*/ 7188 w 9564"/>
              <a:gd name="connsiteY38" fmla="*/ 9356 h 10000"/>
              <a:gd name="connsiteX39" fmla="*/ 6532 w 9564"/>
              <a:gd name="connsiteY39" fmla="*/ 9677 h 10000"/>
              <a:gd name="connsiteX40" fmla="*/ 5658 w 9564"/>
              <a:gd name="connsiteY40" fmla="*/ 9677 h 10000"/>
              <a:gd name="connsiteX41" fmla="*/ 4562 w 9564"/>
              <a:gd name="connsiteY41" fmla="*/ 10000 h 10000"/>
              <a:gd name="connsiteX42" fmla="*/ 3469 w 9564"/>
              <a:gd name="connsiteY42" fmla="*/ 10000 h 10000"/>
              <a:gd name="connsiteX43" fmla="*/ 2159 w 9564"/>
              <a:gd name="connsiteY43" fmla="*/ 10000 h 10000"/>
              <a:gd name="connsiteX44" fmla="*/ 1093 w 9564"/>
              <a:gd name="connsiteY44" fmla="*/ 10000 h 10000"/>
              <a:gd name="connsiteX45" fmla="*/ 0 w 9564"/>
              <a:gd name="connsiteY45" fmla="*/ 9677 h 10000"/>
              <a:gd name="connsiteX0" fmla="*/ 0 w 9544"/>
              <a:gd name="connsiteY0" fmla="*/ 7735 h 10000"/>
              <a:gd name="connsiteX1" fmla="*/ 916 w 9544"/>
              <a:gd name="connsiteY1" fmla="*/ 7735 h 10000"/>
              <a:gd name="connsiteX2" fmla="*/ 1801 w 9544"/>
              <a:gd name="connsiteY2" fmla="*/ 7735 h 10000"/>
              <a:gd name="connsiteX3" fmla="*/ 2714 w 9544"/>
              <a:gd name="connsiteY3" fmla="*/ 7735 h 10000"/>
              <a:gd name="connsiteX4" fmla="*/ 3403 w 9544"/>
              <a:gd name="connsiteY4" fmla="*/ 7735 h 10000"/>
              <a:gd name="connsiteX5" fmla="*/ 4089 w 9544"/>
              <a:gd name="connsiteY5" fmla="*/ 7406 h 10000"/>
              <a:gd name="connsiteX6" fmla="*/ 5232 w 9544"/>
              <a:gd name="connsiteY6" fmla="*/ 7085 h 10000"/>
              <a:gd name="connsiteX7" fmla="*/ 6142 w 9544"/>
              <a:gd name="connsiteY7" fmla="*/ 6761 h 10000"/>
              <a:gd name="connsiteX8" fmla="*/ 6374 w 9544"/>
              <a:gd name="connsiteY8" fmla="*/ 6434 h 10000"/>
              <a:gd name="connsiteX9" fmla="*/ 6602 w 9544"/>
              <a:gd name="connsiteY9" fmla="*/ 6154 h 10000"/>
              <a:gd name="connsiteX10" fmla="*/ 6828 w 9544"/>
              <a:gd name="connsiteY10" fmla="*/ 5831 h 10000"/>
              <a:gd name="connsiteX11" fmla="*/ 7060 w 9544"/>
              <a:gd name="connsiteY11" fmla="*/ 5504 h 10000"/>
              <a:gd name="connsiteX12" fmla="*/ 7257 w 9544"/>
              <a:gd name="connsiteY12" fmla="*/ 4208 h 10000"/>
              <a:gd name="connsiteX13" fmla="*/ 7485 w 9544"/>
              <a:gd name="connsiteY13" fmla="*/ 2915 h 10000"/>
              <a:gd name="connsiteX14" fmla="*/ 7715 w 9544"/>
              <a:gd name="connsiteY14" fmla="*/ 2269 h 10000"/>
              <a:gd name="connsiteX15" fmla="*/ 7715 w 9544"/>
              <a:gd name="connsiteY15" fmla="*/ 1627 h 10000"/>
              <a:gd name="connsiteX16" fmla="*/ 7715 w 9544"/>
              <a:gd name="connsiteY16" fmla="*/ 974 h 10000"/>
              <a:gd name="connsiteX17" fmla="*/ 7715 w 9544"/>
              <a:gd name="connsiteY17" fmla="*/ 642 h 10000"/>
              <a:gd name="connsiteX18" fmla="*/ 7944 w 9544"/>
              <a:gd name="connsiteY18" fmla="*/ 325 h 10000"/>
              <a:gd name="connsiteX19" fmla="*/ 7944 w 9544"/>
              <a:gd name="connsiteY19" fmla="*/ 0 h 10000"/>
              <a:gd name="connsiteX20" fmla="*/ 7944 w 9544"/>
              <a:gd name="connsiteY20" fmla="*/ 0 h 10000"/>
              <a:gd name="connsiteX21" fmla="*/ 8172 w 9544"/>
              <a:gd name="connsiteY21" fmla="*/ 0 h 10000"/>
              <a:gd name="connsiteX22" fmla="*/ 8401 w 9544"/>
              <a:gd name="connsiteY22" fmla="*/ 0 h 10000"/>
              <a:gd name="connsiteX23" fmla="*/ 8401 w 9544"/>
              <a:gd name="connsiteY23" fmla="*/ 325 h 10000"/>
              <a:gd name="connsiteX24" fmla="*/ 8631 w 9544"/>
              <a:gd name="connsiteY24" fmla="*/ 642 h 10000"/>
              <a:gd name="connsiteX25" fmla="*/ 8631 w 9544"/>
              <a:gd name="connsiteY25" fmla="*/ 1302 h 10000"/>
              <a:gd name="connsiteX26" fmla="*/ 8631 w 9544"/>
              <a:gd name="connsiteY26" fmla="*/ 1627 h 10000"/>
              <a:gd name="connsiteX27" fmla="*/ 8631 w 9544"/>
              <a:gd name="connsiteY27" fmla="*/ 2269 h 10000"/>
              <a:gd name="connsiteX28" fmla="*/ 8857 w 9544"/>
              <a:gd name="connsiteY28" fmla="*/ 3562 h 10000"/>
              <a:gd name="connsiteX29" fmla="*/ 8857 w 9544"/>
              <a:gd name="connsiteY29" fmla="*/ 4532 h 10000"/>
              <a:gd name="connsiteX30" fmla="*/ 9086 w 9544"/>
              <a:gd name="connsiteY30" fmla="*/ 5504 h 10000"/>
              <a:gd name="connsiteX31" fmla="*/ 9314 w 9544"/>
              <a:gd name="connsiteY31" fmla="*/ 6154 h 10000"/>
              <a:gd name="connsiteX32" fmla="*/ 9544 w 9544"/>
              <a:gd name="connsiteY32" fmla="*/ 6761 h 10000"/>
              <a:gd name="connsiteX33" fmla="*/ 9544 w 9544"/>
              <a:gd name="connsiteY33" fmla="*/ 7406 h 10000"/>
              <a:gd name="connsiteX34" fmla="*/ 9314 w 9544"/>
              <a:gd name="connsiteY34" fmla="*/ 8063 h 10000"/>
              <a:gd name="connsiteX35" fmla="*/ 8857 w 9544"/>
              <a:gd name="connsiteY35" fmla="*/ 8381 h 10000"/>
              <a:gd name="connsiteX36" fmla="*/ 8401 w 9544"/>
              <a:gd name="connsiteY36" fmla="*/ 8702 h 10000"/>
              <a:gd name="connsiteX37" fmla="*/ 7715 w 9544"/>
              <a:gd name="connsiteY37" fmla="*/ 9031 h 10000"/>
              <a:gd name="connsiteX38" fmla="*/ 7060 w 9544"/>
              <a:gd name="connsiteY38" fmla="*/ 9356 h 10000"/>
              <a:gd name="connsiteX39" fmla="*/ 6374 w 9544"/>
              <a:gd name="connsiteY39" fmla="*/ 9677 h 10000"/>
              <a:gd name="connsiteX40" fmla="*/ 5460 w 9544"/>
              <a:gd name="connsiteY40" fmla="*/ 9677 h 10000"/>
              <a:gd name="connsiteX41" fmla="*/ 4314 w 9544"/>
              <a:gd name="connsiteY41" fmla="*/ 10000 h 10000"/>
              <a:gd name="connsiteX42" fmla="*/ 3171 w 9544"/>
              <a:gd name="connsiteY42" fmla="*/ 10000 h 10000"/>
              <a:gd name="connsiteX43" fmla="*/ 1801 w 9544"/>
              <a:gd name="connsiteY43" fmla="*/ 10000 h 10000"/>
              <a:gd name="connsiteX44" fmla="*/ 687 w 9544"/>
              <a:gd name="connsiteY44" fmla="*/ 10000 h 10000"/>
              <a:gd name="connsiteX0" fmla="*/ 240 w 9280"/>
              <a:gd name="connsiteY0" fmla="*/ 7735 h 10000"/>
              <a:gd name="connsiteX1" fmla="*/ 1167 w 9280"/>
              <a:gd name="connsiteY1" fmla="*/ 7735 h 10000"/>
              <a:gd name="connsiteX2" fmla="*/ 2124 w 9280"/>
              <a:gd name="connsiteY2" fmla="*/ 7735 h 10000"/>
              <a:gd name="connsiteX3" fmla="*/ 2846 w 9280"/>
              <a:gd name="connsiteY3" fmla="*/ 7735 h 10000"/>
              <a:gd name="connsiteX4" fmla="*/ 3564 w 9280"/>
              <a:gd name="connsiteY4" fmla="*/ 7406 h 10000"/>
              <a:gd name="connsiteX5" fmla="*/ 4762 w 9280"/>
              <a:gd name="connsiteY5" fmla="*/ 7085 h 10000"/>
              <a:gd name="connsiteX6" fmla="*/ 5715 w 9280"/>
              <a:gd name="connsiteY6" fmla="*/ 6761 h 10000"/>
              <a:gd name="connsiteX7" fmla="*/ 5959 w 9280"/>
              <a:gd name="connsiteY7" fmla="*/ 6434 h 10000"/>
              <a:gd name="connsiteX8" fmla="*/ 6197 w 9280"/>
              <a:gd name="connsiteY8" fmla="*/ 6154 h 10000"/>
              <a:gd name="connsiteX9" fmla="*/ 6434 w 9280"/>
              <a:gd name="connsiteY9" fmla="*/ 5831 h 10000"/>
              <a:gd name="connsiteX10" fmla="*/ 6677 w 9280"/>
              <a:gd name="connsiteY10" fmla="*/ 5504 h 10000"/>
              <a:gd name="connsiteX11" fmla="*/ 6884 w 9280"/>
              <a:gd name="connsiteY11" fmla="*/ 4208 h 10000"/>
              <a:gd name="connsiteX12" fmla="*/ 7123 w 9280"/>
              <a:gd name="connsiteY12" fmla="*/ 2915 h 10000"/>
              <a:gd name="connsiteX13" fmla="*/ 7364 w 9280"/>
              <a:gd name="connsiteY13" fmla="*/ 2269 h 10000"/>
              <a:gd name="connsiteX14" fmla="*/ 7364 w 9280"/>
              <a:gd name="connsiteY14" fmla="*/ 1627 h 10000"/>
              <a:gd name="connsiteX15" fmla="*/ 7364 w 9280"/>
              <a:gd name="connsiteY15" fmla="*/ 974 h 10000"/>
              <a:gd name="connsiteX16" fmla="*/ 7364 w 9280"/>
              <a:gd name="connsiteY16" fmla="*/ 642 h 10000"/>
              <a:gd name="connsiteX17" fmla="*/ 7604 w 9280"/>
              <a:gd name="connsiteY17" fmla="*/ 325 h 10000"/>
              <a:gd name="connsiteX18" fmla="*/ 7604 w 9280"/>
              <a:gd name="connsiteY18" fmla="*/ 0 h 10000"/>
              <a:gd name="connsiteX19" fmla="*/ 7604 w 9280"/>
              <a:gd name="connsiteY19" fmla="*/ 0 h 10000"/>
              <a:gd name="connsiteX20" fmla="*/ 7842 w 9280"/>
              <a:gd name="connsiteY20" fmla="*/ 0 h 10000"/>
              <a:gd name="connsiteX21" fmla="*/ 8082 w 9280"/>
              <a:gd name="connsiteY21" fmla="*/ 0 h 10000"/>
              <a:gd name="connsiteX22" fmla="*/ 8082 w 9280"/>
              <a:gd name="connsiteY22" fmla="*/ 325 h 10000"/>
              <a:gd name="connsiteX23" fmla="*/ 8323 w 9280"/>
              <a:gd name="connsiteY23" fmla="*/ 642 h 10000"/>
              <a:gd name="connsiteX24" fmla="*/ 8323 w 9280"/>
              <a:gd name="connsiteY24" fmla="*/ 1302 h 10000"/>
              <a:gd name="connsiteX25" fmla="*/ 8323 w 9280"/>
              <a:gd name="connsiteY25" fmla="*/ 1627 h 10000"/>
              <a:gd name="connsiteX26" fmla="*/ 8323 w 9280"/>
              <a:gd name="connsiteY26" fmla="*/ 2269 h 10000"/>
              <a:gd name="connsiteX27" fmla="*/ 8560 w 9280"/>
              <a:gd name="connsiteY27" fmla="*/ 3562 h 10000"/>
              <a:gd name="connsiteX28" fmla="*/ 8560 w 9280"/>
              <a:gd name="connsiteY28" fmla="*/ 4532 h 10000"/>
              <a:gd name="connsiteX29" fmla="*/ 8800 w 9280"/>
              <a:gd name="connsiteY29" fmla="*/ 5504 h 10000"/>
              <a:gd name="connsiteX30" fmla="*/ 9039 w 9280"/>
              <a:gd name="connsiteY30" fmla="*/ 6154 h 10000"/>
              <a:gd name="connsiteX31" fmla="*/ 9280 w 9280"/>
              <a:gd name="connsiteY31" fmla="*/ 6761 h 10000"/>
              <a:gd name="connsiteX32" fmla="*/ 9280 w 9280"/>
              <a:gd name="connsiteY32" fmla="*/ 7406 h 10000"/>
              <a:gd name="connsiteX33" fmla="*/ 9039 w 9280"/>
              <a:gd name="connsiteY33" fmla="*/ 8063 h 10000"/>
              <a:gd name="connsiteX34" fmla="*/ 8560 w 9280"/>
              <a:gd name="connsiteY34" fmla="*/ 8381 h 10000"/>
              <a:gd name="connsiteX35" fmla="*/ 8082 w 9280"/>
              <a:gd name="connsiteY35" fmla="*/ 8702 h 10000"/>
              <a:gd name="connsiteX36" fmla="*/ 7364 w 9280"/>
              <a:gd name="connsiteY36" fmla="*/ 9031 h 10000"/>
              <a:gd name="connsiteX37" fmla="*/ 6677 w 9280"/>
              <a:gd name="connsiteY37" fmla="*/ 9356 h 10000"/>
              <a:gd name="connsiteX38" fmla="*/ 5959 w 9280"/>
              <a:gd name="connsiteY38" fmla="*/ 9677 h 10000"/>
              <a:gd name="connsiteX39" fmla="*/ 5001 w 9280"/>
              <a:gd name="connsiteY39" fmla="*/ 9677 h 10000"/>
              <a:gd name="connsiteX40" fmla="*/ 3800 w 9280"/>
              <a:gd name="connsiteY40" fmla="*/ 10000 h 10000"/>
              <a:gd name="connsiteX41" fmla="*/ 2603 w 9280"/>
              <a:gd name="connsiteY41" fmla="*/ 10000 h 10000"/>
              <a:gd name="connsiteX42" fmla="*/ 1167 w 9280"/>
              <a:gd name="connsiteY42" fmla="*/ 10000 h 10000"/>
              <a:gd name="connsiteX43" fmla="*/ 0 w 9280"/>
              <a:gd name="connsiteY43" fmla="*/ 10000 h 10000"/>
              <a:gd name="connsiteX0" fmla="*/ 0 w 9741"/>
              <a:gd name="connsiteY0" fmla="*/ 7735 h 10000"/>
              <a:gd name="connsiteX1" fmla="*/ 999 w 9741"/>
              <a:gd name="connsiteY1" fmla="*/ 7735 h 10000"/>
              <a:gd name="connsiteX2" fmla="*/ 2030 w 9741"/>
              <a:gd name="connsiteY2" fmla="*/ 7735 h 10000"/>
              <a:gd name="connsiteX3" fmla="*/ 2808 w 9741"/>
              <a:gd name="connsiteY3" fmla="*/ 7735 h 10000"/>
              <a:gd name="connsiteX4" fmla="*/ 3582 w 9741"/>
              <a:gd name="connsiteY4" fmla="*/ 7406 h 10000"/>
              <a:gd name="connsiteX5" fmla="*/ 4872 w 9741"/>
              <a:gd name="connsiteY5" fmla="*/ 7085 h 10000"/>
              <a:gd name="connsiteX6" fmla="*/ 5899 w 9741"/>
              <a:gd name="connsiteY6" fmla="*/ 6761 h 10000"/>
              <a:gd name="connsiteX7" fmla="*/ 6162 w 9741"/>
              <a:gd name="connsiteY7" fmla="*/ 6434 h 10000"/>
              <a:gd name="connsiteX8" fmla="*/ 6419 w 9741"/>
              <a:gd name="connsiteY8" fmla="*/ 6154 h 10000"/>
              <a:gd name="connsiteX9" fmla="*/ 6674 w 9741"/>
              <a:gd name="connsiteY9" fmla="*/ 5831 h 10000"/>
              <a:gd name="connsiteX10" fmla="*/ 6936 w 9741"/>
              <a:gd name="connsiteY10" fmla="*/ 5504 h 10000"/>
              <a:gd name="connsiteX11" fmla="*/ 7159 w 9741"/>
              <a:gd name="connsiteY11" fmla="*/ 4208 h 10000"/>
              <a:gd name="connsiteX12" fmla="*/ 7417 w 9741"/>
              <a:gd name="connsiteY12" fmla="*/ 2915 h 10000"/>
              <a:gd name="connsiteX13" fmla="*/ 7676 w 9741"/>
              <a:gd name="connsiteY13" fmla="*/ 2269 h 10000"/>
              <a:gd name="connsiteX14" fmla="*/ 7676 w 9741"/>
              <a:gd name="connsiteY14" fmla="*/ 1627 h 10000"/>
              <a:gd name="connsiteX15" fmla="*/ 7676 w 9741"/>
              <a:gd name="connsiteY15" fmla="*/ 974 h 10000"/>
              <a:gd name="connsiteX16" fmla="*/ 7676 w 9741"/>
              <a:gd name="connsiteY16" fmla="*/ 642 h 10000"/>
              <a:gd name="connsiteX17" fmla="*/ 7935 w 9741"/>
              <a:gd name="connsiteY17" fmla="*/ 325 h 10000"/>
              <a:gd name="connsiteX18" fmla="*/ 7935 w 9741"/>
              <a:gd name="connsiteY18" fmla="*/ 0 h 10000"/>
              <a:gd name="connsiteX19" fmla="*/ 7935 w 9741"/>
              <a:gd name="connsiteY19" fmla="*/ 0 h 10000"/>
              <a:gd name="connsiteX20" fmla="*/ 8191 w 9741"/>
              <a:gd name="connsiteY20" fmla="*/ 0 h 10000"/>
              <a:gd name="connsiteX21" fmla="*/ 8450 w 9741"/>
              <a:gd name="connsiteY21" fmla="*/ 0 h 10000"/>
              <a:gd name="connsiteX22" fmla="*/ 8450 w 9741"/>
              <a:gd name="connsiteY22" fmla="*/ 325 h 10000"/>
              <a:gd name="connsiteX23" fmla="*/ 8710 w 9741"/>
              <a:gd name="connsiteY23" fmla="*/ 642 h 10000"/>
              <a:gd name="connsiteX24" fmla="*/ 8710 w 9741"/>
              <a:gd name="connsiteY24" fmla="*/ 1302 h 10000"/>
              <a:gd name="connsiteX25" fmla="*/ 8710 w 9741"/>
              <a:gd name="connsiteY25" fmla="*/ 1627 h 10000"/>
              <a:gd name="connsiteX26" fmla="*/ 8710 w 9741"/>
              <a:gd name="connsiteY26" fmla="*/ 2269 h 10000"/>
              <a:gd name="connsiteX27" fmla="*/ 8965 w 9741"/>
              <a:gd name="connsiteY27" fmla="*/ 3562 h 10000"/>
              <a:gd name="connsiteX28" fmla="*/ 8965 w 9741"/>
              <a:gd name="connsiteY28" fmla="*/ 4532 h 10000"/>
              <a:gd name="connsiteX29" fmla="*/ 9224 w 9741"/>
              <a:gd name="connsiteY29" fmla="*/ 5504 h 10000"/>
              <a:gd name="connsiteX30" fmla="*/ 9481 w 9741"/>
              <a:gd name="connsiteY30" fmla="*/ 6154 h 10000"/>
              <a:gd name="connsiteX31" fmla="*/ 9741 w 9741"/>
              <a:gd name="connsiteY31" fmla="*/ 6761 h 10000"/>
              <a:gd name="connsiteX32" fmla="*/ 9741 w 9741"/>
              <a:gd name="connsiteY32" fmla="*/ 7406 h 10000"/>
              <a:gd name="connsiteX33" fmla="*/ 9481 w 9741"/>
              <a:gd name="connsiteY33" fmla="*/ 8063 h 10000"/>
              <a:gd name="connsiteX34" fmla="*/ 8965 w 9741"/>
              <a:gd name="connsiteY34" fmla="*/ 8381 h 10000"/>
              <a:gd name="connsiteX35" fmla="*/ 8450 w 9741"/>
              <a:gd name="connsiteY35" fmla="*/ 8702 h 10000"/>
              <a:gd name="connsiteX36" fmla="*/ 7676 w 9741"/>
              <a:gd name="connsiteY36" fmla="*/ 9031 h 10000"/>
              <a:gd name="connsiteX37" fmla="*/ 6936 w 9741"/>
              <a:gd name="connsiteY37" fmla="*/ 9356 h 10000"/>
              <a:gd name="connsiteX38" fmla="*/ 6162 w 9741"/>
              <a:gd name="connsiteY38" fmla="*/ 9677 h 10000"/>
              <a:gd name="connsiteX39" fmla="*/ 5130 w 9741"/>
              <a:gd name="connsiteY39" fmla="*/ 9677 h 10000"/>
              <a:gd name="connsiteX40" fmla="*/ 3836 w 9741"/>
              <a:gd name="connsiteY40" fmla="*/ 10000 h 10000"/>
              <a:gd name="connsiteX41" fmla="*/ 2546 w 9741"/>
              <a:gd name="connsiteY41" fmla="*/ 10000 h 10000"/>
              <a:gd name="connsiteX42" fmla="*/ 999 w 9741"/>
              <a:gd name="connsiteY42" fmla="*/ 10000 h 10000"/>
              <a:gd name="connsiteX0" fmla="*/ 0 w 8974"/>
              <a:gd name="connsiteY0" fmla="*/ 7735 h 10000"/>
              <a:gd name="connsiteX1" fmla="*/ 1058 w 8974"/>
              <a:gd name="connsiteY1" fmla="*/ 7735 h 10000"/>
              <a:gd name="connsiteX2" fmla="*/ 1857 w 8974"/>
              <a:gd name="connsiteY2" fmla="*/ 7735 h 10000"/>
              <a:gd name="connsiteX3" fmla="*/ 2651 w 8974"/>
              <a:gd name="connsiteY3" fmla="*/ 7406 h 10000"/>
              <a:gd name="connsiteX4" fmla="*/ 3976 w 8974"/>
              <a:gd name="connsiteY4" fmla="*/ 7085 h 10000"/>
              <a:gd name="connsiteX5" fmla="*/ 5030 w 8974"/>
              <a:gd name="connsiteY5" fmla="*/ 6761 h 10000"/>
              <a:gd name="connsiteX6" fmla="*/ 5300 w 8974"/>
              <a:gd name="connsiteY6" fmla="*/ 6434 h 10000"/>
              <a:gd name="connsiteX7" fmla="*/ 5564 w 8974"/>
              <a:gd name="connsiteY7" fmla="*/ 6154 h 10000"/>
              <a:gd name="connsiteX8" fmla="*/ 5825 w 8974"/>
              <a:gd name="connsiteY8" fmla="*/ 5831 h 10000"/>
              <a:gd name="connsiteX9" fmla="*/ 6094 w 8974"/>
              <a:gd name="connsiteY9" fmla="*/ 5504 h 10000"/>
              <a:gd name="connsiteX10" fmla="*/ 6323 w 8974"/>
              <a:gd name="connsiteY10" fmla="*/ 4208 h 10000"/>
              <a:gd name="connsiteX11" fmla="*/ 6588 w 8974"/>
              <a:gd name="connsiteY11" fmla="*/ 2915 h 10000"/>
              <a:gd name="connsiteX12" fmla="*/ 6854 w 8974"/>
              <a:gd name="connsiteY12" fmla="*/ 2269 h 10000"/>
              <a:gd name="connsiteX13" fmla="*/ 6854 w 8974"/>
              <a:gd name="connsiteY13" fmla="*/ 1627 h 10000"/>
              <a:gd name="connsiteX14" fmla="*/ 6854 w 8974"/>
              <a:gd name="connsiteY14" fmla="*/ 974 h 10000"/>
              <a:gd name="connsiteX15" fmla="*/ 6854 w 8974"/>
              <a:gd name="connsiteY15" fmla="*/ 642 h 10000"/>
              <a:gd name="connsiteX16" fmla="*/ 7120 w 8974"/>
              <a:gd name="connsiteY16" fmla="*/ 325 h 10000"/>
              <a:gd name="connsiteX17" fmla="*/ 7120 w 8974"/>
              <a:gd name="connsiteY17" fmla="*/ 0 h 10000"/>
              <a:gd name="connsiteX18" fmla="*/ 7120 w 8974"/>
              <a:gd name="connsiteY18" fmla="*/ 0 h 10000"/>
              <a:gd name="connsiteX19" fmla="*/ 7383 w 8974"/>
              <a:gd name="connsiteY19" fmla="*/ 0 h 10000"/>
              <a:gd name="connsiteX20" fmla="*/ 7649 w 8974"/>
              <a:gd name="connsiteY20" fmla="*/ 0 h 10000"/>
              <a:gd name="connsiteX21" fmla="*/ 7649 w 8974"/>
              <a:gd name="connsiteY21" fmla="*/ 325 h 10000"/>
              <a:gd name="connsiteX22" fmla="*/ 7916 w 8974"/>
              <a:gd name="connsiteY22" fmla="*/ 642 h 10000"/>
              <a:gd name="connsiteX23" fmla="*/ 7916 w 8974"/>
              <a:gd name="connsiteY23" fmla="*/ 1302 h 10000"/>
              <a:gd name="connsiteX24" fmla="*/ 7916 w 8974"/>
              <a:gd name="connsiteY24" fmla="*/ 1627 h 10000"/>
              <a:gd name="connsiteX25" fmla="*/ 7916 w 8974"/>
              <a:gd name="connsiteY25" fmla="*/ 2269 h 10000"/>
              <a:gd name="connsiteX26" fmla="*/ 8177 w 8974"/>
              <a:gd name="connsiteY26" fmla="*/ 3562 h 10000"/>
              <a:gd name="connsiteX27" fmla="*/ 8177 w 8974"/>
              <a:gd name="connsiteY27" fmla="*/ 4532 h 10000"/>
              <a:gd name="connsiteX28" fmla="*/ 8443 w 8974"/>
              <a:gd name="connsiteY28" fmla="*/ 5504 h 10000"/>
              <a:gd name="connsiteX29" fmla="*/ 8707 w 8974"/>
              <a:gd name="connsiteY29" fmla="*/ 6154 h 10000"/>
              <a:gd name="connsiteX30" fmla="*/ 8974 w 8974"/>
              <a:gd name="connsiteY30" fmla="*/ 6761 h 10000"/>
              <a:gd name="connsiteX31" fmla="*/ 8974 w 8974"/>
              <a:gd name="connsiteY31" fmla="*/ 7406 h 10000"/>
              <a:gd name="connsiteX32" fmla="*/ 8707 w 8974"/>
              <a:gd name="connsiteY32" fmla="*/ 8063 h 10000"/>
              <a:gd name="connsiteX33" fmla="*/ 8177 w 8974"/>
              <a:gd name="connsiteY33" fmla="*/ 8381 h 10000"/>
              <a:gd name="connsiteX34" fmla="*/ 7649 w 8974"/>
              <a:gd name="connsiteY34" fmla="*/ 8702 h 10000"/>
              <a:gd name="connsiteX35" fmla="*/ 6854 w 8974"/>
              <a:gd name="connsiteY35" fmla="*/ 9031 h 10000"/>
              <a:gd name="connsiteX36" fmla="*/ 6094 w 8974"/>
              <a:gd name="connsiteY36" fmla="*/ 9356 h 10000"/>
              <a:gd name="connsiteX37" fmla="*/ 5300 w 8974"/>
              <a:gd name="connsiteY37" fmla="*/ 9677 h 10000"/>
              <a:gd name="connsiteX38" fmla="*/ 4240 w 8974"/>
              <a:gd name="connsiteY38" fmla="*/ 9677 h 10000"/>
              <a:gd name="connsiteX39" fmla="*/ 2912 w 8974"/>
              <a:gd name="connsiteY39" fmla="*/ 10000 h 10000"/>
              <a:gd name="connsiteX40" fmla="*/ 1588 w 8974"/>
              <a:gd name="connsiteY40" fmla="*/ 10000 h 10000"/>
              <a:gd name="connsiteX41" fmla="*/ 0 w 8974"/>
              <a:gd name="connsiteY41" fmla="*/ 10000 h 10000"/>
              <a:gd name="connsiteX0" fmla="*/ 0 w 10000"/>
              <a:gd name="connsiteY0" fmla="*/ 7735 h 10000"/>
              <a:gd name="connsiteX1" fmla="*/ 1179 w 10000"/>
              <a:gd name="connsiteY1" fmla="*/ 7735 h 10000"/>
              <a:gd name="connsiteX2" fmla="*/ 2069 w 10000"/>
              <a:gd name="connsiteY2" fmla="*/ 7735 h 10000"/>
              <a:gd name="connsiteX3" fmla="*/ 2954 w 10000"/>
              <a:gd name="connsiteY3" fmla="*/ 7406 h 10000"/>
              <a:gd name="connsiteX4" fmla="*/ 4431 w 10000"/>
              <a:gd name="connsiteY4" fmla="*/ 7085 h 10000"/>
              <a:gd name="connsiteX5" fmla="*/ 5605 w 10000"/>
              <a:gd name="connsiteY5" fmla="*/ 6761 h 10000"/>
              <a:gd name="connsiteX6" fmla="*/ 5906 w 10000"/>
              <a:gd name="connsiteY6" fmla="*/ 6434 h 10000"/>
              <a:gd name="connsiteX7" fmla="*/ 6200 w 10000"/>
              <a:gd name="connsiteY7" fmla="*/ 6154 h 10000"/>
              <a:gd name="connsiteX8" fmla="*/ 6491 w 10000"/>
              <a:gd name="connsiteY8" fmla="*/ 5831 h 10000"/>
              <a:gd name="connsiteX9" fmla="*/ 6791 w 10000"/>
              <a:gd name="connsiteY9" fmla="*/ 5504 h 10000"/>
              <a:gd name="connsiteX10" fmla="*/ 7046 w 10000"/>
              <a:gd name="connsiteY10" fmla="*/ 4208 h 10000"/>
              <a:gd name="connsiteX11" fmla="*/ 7341 w 10000"/>
              <a:gd name="connsiteY11" fmla="*/ 2915 h 10000"/>
              <a:gd name="connsiteX12" fmla="*/ 7638 w 10000"/>
              <a:gd name="connsiteY12" fmla="*/ 2269 h 10000"/>
              <a:gd name="connsiteX13" fmla="*/ 7638 w 10000"/>
              <a:gd name="connsiteY13" fmla="*/ 1627 h 10000"/>
              <a:gd name="connsiteX14" fmla="*/ 7638 w 10000"/>
              <a:gd name="connsiteY14" fmla="*/ 974 h 10000"/>
              <a:gd name="connsiteX15" fmla="*/ 7638 w 10000"/>
              <a:gd name="connsiteY15" fmla="*/ 642 h 10000"/>
              <a:gd name="connsiteX16" fmla="*/ 7934 w 10000"/>
              <a:gd name="connsiteY16" fmla="*/ 325 h 10000"/>
              <a:gd name="connsiteX17" fmla="*/ 7934 w 10000"/>
              <a:gd name="connsiteY17" fmla="*/ 0 h 10000"/>
              <a:gd name="connsiteX18" fmla="*/ 7934 w 10000"/>
              <a:gd name="connsiteY18" fmla="*/ 0 h 10000"/>
              <a:gd name="connsiteX19" fmla="*/ 8227 w 10000"/>
              <a:gd name="connsiteY19" fmla="*/ 0 h 10000"/>
              <a:gd name="connsiteX20" fmla="*/ 8524 w 10000"/>
              <a:gd name="connsiteY20" fmla="*/ 0 h 10000"/>
              <a:gd name="connsiteX21" fmla="*/ 8524 w 10000"/>
              <a:gd name="connsiteY21" fmla="*/ 325 h 10000"/>
              <a:gd name="connsiteX22" fmla="*/ 8821 w 10000"/>
              <a:gd name="connsiteY22" fmla="*/ 642 h 10000"/>
              <a:gd name="connsiteX23" fmla="*/ 8821 w 10000"/>
              <a:gd name="connsiteY23" fmla="*/ 1302 h 10000"/>
              <a:gd name="connsiteX24" fmla="*/ 8821 w 10000"/>
              <a:gd name="connsiteY24" fmla="*/ 1627 h 10000"/>
              <a:gd name="connsiteX25" fmla="*/ 8821 w 10000"/>
              <a:gd name="connsiteY25" fmla="*/ 2269 h 10000"/>
              <a:gd name="connsiteX26" fmla="*/ 9112 w 10000"/>
              <a:gd name="connsiteY26" fmla="*/ 3562 h 10000"/>
              <a:gd name="connsiteX27" fmla="*/ 9112 w 10000"/>
              <a:gd name="connsiteY27" fmla="*/ 4532 h 10000"/>
              <a:gd name="connsiteX28" fmla="*/ 9408 w 10000"/>
              <a:gd name="connsiteY28" fmla="*/ 5504 h 10000"/>
              <a:gd name="connsiteX29" fmla="*/ 9702 w 10000"/>
              <a:gd name="connsiteY29" fmla="*/ 6154 h 10000"/>
              <a:gd name="connsiteX30" fmla="*/ 10000 w 10000"/>
              <a:gd name="connsiteY30" fmla="*/ 6761 h 10000"/>
              <a:gd name="connsiteX31" fmla="*/ 10000 w 10000"/>
              <a:gd name="connsiteY31" fmla="*/ 7406 h 10000"/>
              <a:gd name="connsiteX32" fmla="*/ 9702 w 10000"/>
              <a:gd name="connsiteY32" fmla="*/ 8063 h 10000"/>
              <a:gd name="connsiteX33" fmla="*/ 9112 w 10000"/>
              <a:gd name="connsiteY33" fmla="*/ 8381 h 10000"/>
              <a:gd name="connsiteX34" fmla="*/ 8524 w 10000"/>
              <a:gd name="connsiteY34" fmla="*/ 8702 h 10000"/>
              <a:gd name="connsiteX35" fmla="*/ 7638 w 10000"/>
              <a:gd name="connsiteY35" fmla="*/ 9031 h 10000"/>
              <a:gd name="connsiteX36" fmla="*/ 6791 w 10000"/>
              <a:gd name="connsiteY36" fmla="*/ 9356 h 10000"/>
              <a:gd name="connsiteX37" fmla="*/ 5906 w 10000"/>
              <a:gd name="connsiteY37" fmla="*/ 9677 h 10000"/>
              <a:gd name="connsiteX38" fmla="*/ 4725 w 10000"/>
              <a:gd name="connsiteY38" fmla="*/ 9677 h 10000"/>
              <a:gd name="connsiteX39" fmla="*/ 3245 w 10000"/>
              <a:gd name="connsiteY39" fmla="*/ 10000 h 10000"/>
              <a:gd name="connsiteX40" fmla="*/ 1770 w 10000"/>
              <a:gd name="connsiteY40" fmla="*/ 10000 h 10000"/>
              <a:gd name="connsiteX0" fmla="*/ 0 w 8821"/>
              <a:gd name="connsiteY0" fmla="*/ 7735 h 10000"/>
              <a:gd name="connsiteX1" fmla="*/ 890 w 8821"/>
              <a:gd name="connsiteY1" fmla="*/ 7735 h 10000"/>
              <a:gd name="connsiteX2" fmla="*/ 1775 w 8821"/>
              <a:gd name="connsiteY2" fmla="*/ 7406 h 10000"/>
              <a:gd name="connsiteX3" fmla="*/ 3252 w 8821"/>
              <a:gd name="connsiteY3" fmla="*/ 7085 h 10000"/>
              <a:gd name="connsiteX4" fmla="*/ 4426 w 8821"/>
              <a:gd name="connsiteY4" fmla="*/ 6761 h 10000"/>
              <a:gd name="connsiteX5" fmla="*/ 4727 w 8821"/>
              <a:gd name="connsiteY5" fmla="*/ 6434 h 10000"/>
              <a:gd name="connsiteX6" fmla="*/ 5021 w 8821"/>
              <a:gd name="connsiteY6" fmla="*/ 6154 h 10000"/>
              <a:gd name="connsiteX7" fmla="*/ 5312 w 8821"/>
              <a:gd name="connsiteY7" fmla="*/ 5831 h 10000"/>
              <a:gd name="connsiteX8" fmla="*/ 5612 w 8821"/>
              <a:gd name="connsiteY8" fmla="*/ 5504 h 10000"/>
              <a:gd name="connsiteX9" fmla="*/ 5867 w 8821"/>
              <a:gd name="connsiteY9" fmla="*/ 4208 h 10000"/>
              <a:gd name="connsiteX10" fmla="*/ 6162 w 8821"/>
              <a:gd name="connsiteY10" fmla="*/ 2915 h 10000"/>
              <a:gd name="connsiteX11" fmla="*/ 6459 w 8821"/>
              <a:gd name="connsiteY11" fmla="*/ 2269 h 10000"/>
              <a:gd name="connsiteX12" fmla="*/ 6459 w 8821"/>
              <a:gd name="connsiteY12" fmla="*/ 1627 h 10000"/>
              <a:gd name="connsiteX13" fmla="*/ 6459 w 8821"/>
              <a:gd name="connsiteY13" fmla="*/ 974 h 10000"/>
              <a:gd name="connsiteX14" fmla="*/ 6459 w 8821"/>
              <a:gd name="connsiteY14" fmla="*/ 642 h 10000"/>
              <a:gd name="connsiteX15" fmla="*/ 6755 w 8821"/>
              <a:gd name="connsiteY15" fmla="*/ 325 h 10000"/>
              <a:gd name="connsiteX16" fmla="*/ 6755 w 8821"/>
              <a:gd name="connsiteY16" fmla="*/ 0 h 10000"/>
              <a:gd name="connsiteX17" fmla="*/ 6755 w 8821"/>
              <a:gd name="connsiteY17" fmla="*/ 0 h 10000"/>
              <a:gd name="connsiteX18" fmla="*/ 7048 w 8821"/>
              <a:gd name="connsiteY18" fmla="*/ 0 h 10000"/>
              <a:gd name="connsiteX19" fmla="*/ 7345 w 8821"/>
              <a:gd name="connsiteY19" fmla="*/ 0 h 10000"/>
              <a:gd name="connsiteX20" fmla="*/ 7345 w 8821"/>
              <a:gd name="connsiteY20" fmla="*/ 325 h 10000"/>
              <a:gd name="connsiteX21" fmla="*/ 7642 w 8821"/>
              <a:gd name="connsiteY21" fmla="*/ 642 h 10000"/>
              <a:gd name="connsiteX22" fmla="*/ 7642 w 8821"/>
              <a:gd name="connsiteY22" fmla="*/ 1302 h 10000"/>
              <a:gd name="connsiteX23" fmla="*/ 7642 w 8821"/>
              <a:gd name="connsiteY23" fmla="*/ 1627 h 10000"/>
              <a:gd name="connsiteX24" fmla="*/ 7642 w 8821"/>
              <a:gd name="connsiteY24" fmla="*/ 2269 h 10000"/>
              <a:gd name="connsiteX25" fmla="*/ 7933 w 8821"/>
              <a:gd name="connsiteY25" fmla="*/ 3562 h 10000"/>
              <a:gd name="connsiteX26" fmla="*/ 7933 w 8821"/>
              <a:gd name="connsiteY26" fmla="*/ 4532 h 10000"/>
              <a:gd name="connsiteX27" fmla="*/ 8229 w 8821"/>
              <a:gd name="connsiteY27" fmla="*/ 5504 h 10000"/>
              <a:gd name="connsiteX28" fmla="*/ 8523 w 8821"/>
              <a:gd name="connsiteY28" fmla="*/ 6154 h 10000"/>
              <a:gd name="connsiteX29" fmla="*/ 8821 w 8821"/>
              <a:gd name="connsiteY29" fmla="*/ 6761 h 10000"/>
              <a:gd name="connsiteX30" fmla="*/ 8821 w 8821"/>
              <a:gd name="connsiteY30" fmla="*/ 7406 h 10000"/>
              <a:gd name="connsiteX31" fmla="*/ 8523 w 8821"/>
              <a:gd name="connsiteY31" fmla="*/ 8063 h 10000"/>
              <a:gd name="connsiteX32" fmla="*/ 7933 w 8821"/>
              <a:gd name="connsiteY32" fmla="*/ 8381 h 10000"/>
              <a:gd name="connsiteX33" fmla="*/ 7345 w 8821"/>
              <a:gd name="connsiteY33" fmla="*/ 8702 h 10000"/>
              <a:gd name="connsiteX34" fmla="*/ 6459 w 8821"/>
              <a:gd name="connsiteY34" fmla="*/ 9031 h 10000"/>
              <a:gd name="connsiteX35" fmla="*/ 5612 w 8821"/>
              <a:gd name="connsiteY35" fmla="*/ 9356 h 10000"/>
              <a:gd name="connsiteX36" fmla="*/ 4727 w 8821"/>
              <a:gd name="connsiteY36" fmla="*/ 9677 h 10000"/>
              <a:gd name="connsiteX37" fmla="*/ 3546 w 8821"/>
              <a:gd name="connsiteY37" fmla="*/ 9677 h 10000"/>
              <a:gd name="connsiteX38" fmla="*/ 2066 w 8821"/>
              <a:gd name="connsiteY38" fmla="*/ 10000 h 10000"/>
              <a:gd name="connsiteX39" fmla="*/ 591 w 8821"/>
              <a:gd name="connsiteY39" fmla="*/ 10000 h 10000"/>
              <a:gd name="connsiteX0" fmla="*/ 339 w 9330"/>
              <a:gd name="connsiteY0" fmla="*/ 7735 h 10000"/>
              <a:gd name="connsiteX1" fmla="*/ 1342 w 9330"/>
              <a:gd name="connsiteY1" fmla="*/ 7406 h 10000"/>
              <a:gd name="connsiteX2" fmla="*/ 3017 w 9330"/>
              <a:gd name="connsiteY2" fmla="*/ 7085 h 10000"/>
              <a:gd name="connsiteX3" fmla="*/ 4348 w 9330"/>
              <a:gd name="connsiteY3" fmla="*/ 6761 h 10000"/>
              <a:gd name="connsiteX4" fmla="*/ 4689 w 9330"/>
              <a:gd name="connsiteY4" fmla="*/ 6434 h 10000"/>
              <a:gd name="connsiteX5" fmla="*/ 5022 w 9330"/>
              <a:gd name="connsiteY5" fmla="*/ 6154 h 10000"/>
              <a:gd name="connsiteX6" fmla="*/ 5352 w 9330"/>
              <a:gd name="connsiteY6" fmla="*/ 5831 h 10000"/>
              <a:gd name="connsiteX7" fmla="*/ 5692 w 9330"/>
              <a:gd name="connsiteY7" fmla="*/ 5504 h 10000"/>
              <a:gd name="connsiteX8" fmla="*/ 5981 w 9330"/>
              <a:gd name="connsiteY8" fmla="*/ 4208 h 10000"/>
              <a:gd name="connsiteX9" fmla="*/ 6316 w 9330"/>
              <a:gd name="connsiteY9" fmla="*/ 2915 h 10000"/>
              <a:gd name="connsiteX10" fmla="*/ 6652 w 9330"/>
              <a:gd name="connsiteY10" fmla="*/ 2269 h 10000"/>
              <a:gd name="connsiteX11" fmla="*/ 6652 w 9330"/>
              <a:gd name="connsiteY11" fmla="*/ 1627 h 10000"/>
              <a:gd name="connsiteX12" fmla="*/ 6652 w 9330"/>
              <a:gd name="connsiteY12" fmla="*/ 974 h 10000"/>
              <a:gd name="connsiteX13" fmla="*/ 6652 w 9330"/>
              <a:gd name="connsiteY13" fmla="*/ 642 h 10000"/>
              <a:gd name="connsiteX14" fmla="*/ 6988 w 9330"/>
              <a:gd name="connsiteY14" fmla="*/ 325 h 10000"/>
              <a:gd name="connsiteX15" fmla="*/ 6988 w 9330"/>
              <a:gd name="connsiteY15" fmla="*/ 0 h 10000"/>
              <a:gd name="connsiteX16" fmla="*/ 6988 w 9330"/>
              <a:gd name="connsiteY16" fmla="*/ 0 h 10000"/>
              <a:gd name="connsiteX17" fmla="*/ 7320 w 9330"/>
              <a:gd name="connsiteY17" fmla="*/ 0 h 10000"/>
              <a:gd name="connsiteX18" fmla="*/ 7657 w 9330"/>
              <a:gd name="connsiteY18" fmla="*/ 0 h 10000"/>
              <a:gd name="connsiteX19" fmla="*/ 7657 w 9330"/>
              <a:gd name="connsiteY19" fmla="*/ 325 h 10000"/>
              <a:gd name="connsiteX20" fmla="*/ 7993 w 9330"/>
              <a:gd name="connsiteY20" fmla="*/ 642 h 10000"/>
              <a:gd name="connsiteX21" fmla="*/ 7993 w 9330"/>
              <a:gd name="connsiteY21" fmla="*/ 1302 h 10000"/>
              <a:gd name="connsiteX22" fmla="*/ 7993 w 9330"/>
              <a:gd name="connsiteY22" fmla="*/ 1627 h 10000"/>
              <a:gd name="connsiteX23" fmla="*/ 7993 w 9330"/>
              <a:gd name="connsiteY23" fmla="*/ 2269 h 10000"/>
              <a:gd name="connsiteX24" fmla="*/ 8323 w 9330"/>
              <a:gd name="connsiteY24" fmla="*/ 3562 h 10000"/>
              <a:gd name="connsiteX25" fmla="*/ 8323 w 9330"/>
              <a:gd name="connsiteY25" fmla="*/ 4532 h 10000"/>
              <a:gd name="connsiteX26" fmla="*/ 8659 w 9330"/>
              <a:gd name="connsiteY26" fmla="*/ 5504 h 10000"/>
              <a:gd name="connsiteX27" fmla="*/ 8992 w 9330"/>
              <a:gd name="connsiteY27" fmla="*/ 6154 h 10000"/>
              <a:gd name="connsiteX28" fmla="*/ 9330 w 9330"/>
              <a:gd name="connsiteY28" fmla="*/ 6761 h 10000"/>
              <a:gd name="connsiteX29" fmla="*/ 9330 w 9330"/>
              <a:gd name="connsiteY29" fmla="*/ 7406 h 10000"/>
              <a:gd name="connsiteX30" fmla="*/ 8992 w 9330"/>
              <a:gd name="connsiteY30" fmla="*/ 8063 h 10000"/>
              <a:gd name="connsiteX31" fmla="*/ 8323 w 9330"/>
              <a:gd name="connsiteY31" fmla="*/ 8381 h 10000"/>
              <a:gd name="connsiteX32" fmla="*/ 7657 w 9330"/>
              <a:gd name="connsiteY32" fmla="*/ 8702 h 10000"/>
              <a:gd name="connsiteX33" fmla="*/ 6652 w 9330"/>
              <a:gd name="connsiteY33" fmla="*/ 9031 h 10000"/>
              <a:gd name="connsiteX34" fmla="*/ 5692 w 9330"/>
              <a:gd name="connsiteY34" fmla="*/ 9356 h 10000"/>
              <a:gd name="connsiteX35" fmla="*/ 4689 w 9330"/>
              <a:gd name="connsiteY35" fmla="*/ 9677 h 10000"/>
              <a:gd name="connsiteX36" fmla="*/ 3350 w 9330"/>
              <a:gd name="connsiteY36" fmla="*/ 9677 h 10000"/>
              <a:gd name="connsiteX37" fmla="*/ 1672 w 9330"/>
              <a:gd name="connsiteY37" fmla="*/ 10000 h 10000"/>
              <a:gd name="connsiteX38" fmla="*/ 0 w 9330"/>
              <a:gd name="connsiteY38" fmla="*/ 10000 h 10000"/>
              <a:gd name="connsiteX0" fmla="*/ 0 w 9637"/>
              <a:gd name="connsiteY0" fmla="*/ 7735 h 10000"/>
              <a:gd name="connsiteX1" fmla="*/ 1075 w 9637"/>
              <a:gd name="connsiteY1" fmla="*/ 7406 h 10000"/>
              <a:gd name="connsiteX2" fmla="*/ 2871 w 9637"/>
              <a:gd name="connsiteY2" fmla="*/ 7085 h 10000"/>
              <a:gd name="connsiteX3" fmla="*/ 4297 w 9637"/>
              <a:gd name="connsiteY3" fmla="*/ 6761 h 10000"/>
              <a:gd name="connsiteX4" fmla="*/ 4663 w 9637"/>
              <a:gd name="connsiteY4" fmla="*/ 6434 h 10000"/>
              <a:gd name="connsiteX5" fmla="*/ 5020 w 9637"/>
              <a:gd name="connsiteY5" fmla="*/ 6154 h 10000"/>
              <a:gd name="connsiteX6" fmla="*/ 5373 w 9637"/>
              <a:gd name="connsiteY6" fmla="*/ 5831 h 10000"/>
              <a:gd name="connsiteX7" fmla="*/ 5738 w 9637"/>
              <a:gd name="connsiteY7" fmla="*/ 5504 h 10000"/>
              <a:gd name="connsiteX8" fmla="*/ 6048 w 9637"/>
              <a:gd name="connsiteY8" fmla="*/ 4208 h 10000"/>
              <a:gd name="connsiteX9" fmla="*/ 6407 w 9637"/>
              <a:gd name="connsiteY9" fmla="*/ 2915 h 10000"/>
              <a:gd name="connsiteX10" fmla="*/ 6767 w 9637"/>
              <a:gd name="connsiteY10" fmla="*/ 2269 h 10000"/>
              <a:gd name="connsiteX11" fmla="*/ 6767 w 9637"/>
              <a:gd name="connsiteY11" fmla="*/ 1627 h 10000"/>
              <a:gd name="connsiteX12" fmla="*/ 6767 w 9637"/>
              <a:gd name="connsiteY12" fmla="*/ 974 h 10000"/>
              <a:gd name="connsiteX13" fmla="*/ 6767 w 9637"/>
              <a:gd name="connsiteY13" fmla="*/ 642 h 10000"/>
              <a:gd name="connsiteX14" fmla="*/ 7127 w 9637"/>
              <a:gd name="connsiteY14" fmla="*/ 325 h 10000"/>
              <a:gd name="connsiteX15" fmla="*/ 7127 w 9637"/>
              <a:gd name="connsiteY15" fmla="*/ 0 h 10000"/>
              <a:gd name="connsiteX16" fmla="*/ 7127 w 9637"/>
              <a:gd name="connsiteY16" fmla="*/ 0 h 10000"/>
              <a:gd name="connsiteX17" fmla="*/ 7483 w 9637"/>
              <a:gd name="connsiteY17" fmla="*/ 0 h 10000"/>
              <a:gd name="connsiteX18" fmla="*/ 7844 w 9637"/>
              <a:gd name="connsiteY18" fmla="*/ 0 h 10000"/>
              <a:gd name="connsiteX19" fmla="*/ 7844 w 9637"/>
              <a:gd name="connsiteY19" fmla="*/ 325 h 10000"/>
              <a:gd name="connsiteX20" fmla="*/ 8204 w 9637"/>
              <a:gd name="connsiteY20" fmla="*/ 642 h 10000"/>
              <a:gd name="connsiteX21" fmla="*/ 8204 w 9637"/>
              <a:gd name="connsiteY21" fmla="*/ 1302 h 10000"/>
              <a:gd name="connsiteX22" fmla="*/ 8204 w 9637"/>
              <a:gd name="connsiteY22" fmla="*/ 1627 h 10000"/>
              <a:gd name="connsiteX23" fmla="*/ 8204 w 9637"/>
              <a:gd name="connsiteY23" fmla="*/ 2269 h 10000"/>
              <a:gd name="connsiteX24" fmla="*/ 8558 w 9637"/>
              <a:gd name="connsiteY24" fmla="*/ 3562 h 10000"/>
              <a:gd name="connsiteX25" fmla="*/ 8558 w 9637"/>
              <a:gd name="connsiteY25" fmla="*/ 4532 h 10000"/>
              <a:gd name="connsiteX26" fmla="*/ 8918 w 9637"/>
              <a:gd name="connsiteY26" fmla="*/ 5504 h 10000"/>
              <a:gd name="connsiteX27" fmla="*/ 9275 w 9637"/>
              <a:gd name="connsiteY27" fmla="*/ 6154 h 10000"/>
              <a:gd name="connsiteX28" fmla="*/ 9637 w 9637"/>
              <a:gd name="connsiteY28" fmla="*/ 6761 h 10000"/>
              <a:gd name="connsiteX29" fmla="*/ 9637 w 9637"/>
              <a:gd name="connsiteY29" fmla="*/ 7406 h 10000"/>
              <a:gd name="connsiteX30" fmla="*/ 9275 w 9637"/>
              <a:gd name="connsiteY30" fmla="*/ 8063 h 10000"/>
              <a:gd name="connsiteX31" fmla="*/ 8558 w 9637"/>
              <a:gd name="connsiteY31" fmla="*/ 8381 h 10000"/>
              <a:gd name="connsiteX32" fmla="*/ 7844 w 9637"/>
              <a:gd name="connsiteY32" fmla="*/ 8702 h 10000"/>
              <a:gd name="connsiteX33" fmla="*/ 6767 w 9637"/>
              <a:gd name="connsiteY33" fmla="*/ 9031 h 10000"/>
              <a:gd name="connsiteX34" fmla="*/ 5738 w 9637"/>
              <a:gd name="connsiteY34" fmla="*/ 9356 h 10000"/>
              <a:gd name="connsiteX35" fmla="*/ 4663 w 9637"/>
              <a:gd name="connsiteY35" fmla="*/ 9677 h 10000"/>
              <a:gd name="connsiteX36" fmla="*/ 3228 w 9637"/>
              <a:gd name="connsiteY36" fmla="*/ 9677 h 10000"/>
              <a:gd name="connsiteX37" fmla="*/ 1429 w 9637"/>
              <a:gd name="connsiteY37" fmla="*/ 10000 h 10000"/>
              <a:gd name="connsiteX0" fmla="*/ 0 w 8885"/>
              <a:gd name="connsiteY0" fmla="*/ 7406 h 10000"/>
              <a:gd name="connsiteX1" fmla="*/ 1864 w 8885"/>
              <a:gd name="connsiteY1" fmla="*/ 7085 h 10000"/>
              <a:gd name="connsiteX2" fmla="*/ 3344 w 8885"/>
              <a:gd name="connsiteY2" fmla="*/ 6761 h 10000"/>
              <a:gd name="connsiteX3" fmla="*/ 3724 w 8885"/>
              <a:gd name="connsiteY3" fmla="*/ 6434 h 10000"/>
              <a:gd name="connsiteX4" fmla="*/ 4094 w 8885"/>
              <a:gd name="connsiteY4" fmla="*/ 6154 h 10000"/>
              <a:gd name="connsiteX5" fmla="*/ 4460 w 8885"/>
              <a:gd name="connsiteY5" fmla="*/ 5831 h 10000"/>
              <a:gd name="connsiteX6" fmla="*/ 4839 w 8885"/>
              <a:gd name="connsiteY6" fmla="*/ 5504 h 10000"/>
              <a:gd name="connsiteX7" fmla="*/ 5161 w 8885"/>
              <a:gd name="connsiteY7" fmla="*/ 4208 h 10000"/>
              <a:gd name="connsiteX8" fmla="*/ 5533 w 8885"/>
              <a:gd name="connsiteY8" fmla="*/ 2915 h 10000"/>
              <a:gd name="connsiteX9" fmla="*/ 5907 w 8885"/>
              <a:gd name="connsiteY9" fmla="*/ 2269 h 10000"/>
              <a:gd name="connsiteX10" fmla="*/ 5907 w 8885"/>
              <a:gd name="connsiteY10" fmla="*/ 1627 h 10000"/>
              <a:gd name="connsiteX11" fmla="*/ 5907 w 8885"/>
              <a:gd name="connsiteY11" fmla="*/ 974 h 10000"/>
              <a:gd name="connsiteX12" fmla="*/ 5907 w 8885"/>
              <a:gd name="connsiteY12" fmla="*/ 642 h 10000"/>
              <a:gd name="connsiteX13" fmla="*/ 6280 w 8885"/>
              <a:gd name="connsiteY13" fmla="*/ 325 h 10000"/>
              <a:gd name="connsiteX14" fmla="*/ 6280 w 8885"/>
              <a:gd name="connsiteY14" fmla="*/ 0 h 10000"/>
              <a:gd name="connsiteX15" fmla="*/ 6280 w 8885"/>
              <a:gd name="connsiteY15" fmla="*/ 0 h 10000"/>
              <a:gd name="connsiteX16" fmla="*/ 6650 w 8885"/>
              <a:gd name="connsiteY16" fmla="*/ 0 h 10000"/>
              <a:gd name="connsiteX17" fmla="*/ 7024 w 8885"/>
              <a:gd name="connsiteY17" fmla="*/ 0 h 10000"/>
              <a:gd name="connsiteX18" fmla="*/ 7024 w 8885"/>
              <a:gd name="connsiteY18" fmla="*/ 325 h 10000"/>
              <a:gd name="connsiteX19" fmla="*/ 7398 w 8885"/>
              <a:gd name="connsiteY19" fmla="*/ 642 h 10000"/>
              <a:gd name="connsiteX20" fmla="*/ 7398 w 8885"/>
              <a:gd name="connsiteY20" fmla="*/ 1302 h 10000"/>
              <a:gd name="connsiteX21" fmla="*/ 7398 w 8885"/>
              <a:gd name="connsiteY21" fmla="*/ 1627 h 10000"/>
              <a:gd name="connsiteX22" fmla="*/ 7398 w 8885"/>
              <a:gd name="connsiteY22" fmla="*/ 2269 h 10000"/>
              <a:gd name="connsiteX23" fmla="*/ 7765 w 8885"/>
              <a:gd name="connsiteY23" fmla="*/ 3562 h 10000"/>
              <a:gd name="connsiteX24" fmla="*/ 7765 w 8885"/>
              <a:gd name="connsiteY24" fmla="*/ 4532 h 10000"/>
              <a:gd name="connsiteX25" fmla="*/ 8139 w 8885"/>
              <a:gd name="connsiteY25" fmla="*/ 5504 h 10000"/>
              <a:gd name="connsiteX26" fmla="*/ 8509 w 8885"/>
              <a:gd name="connsiteY26" fmla="*/ 6154 h 10000"/>
              <a:gd name="connsiteX27" fmla="*/ 8885 w 8885"/>
              <a:gd name="connsiteY27" fmla="*/ 6761 h 10000"/>
              <a:gd name="connsiteX28" fmla="*/ 8885 w 8885"/>
              <a:gd name="connsiteY28" fmla="*/ 7406 h 10000"/>
              <a:gd name="connsiteX29" fmla="*/ 8509 w 8885"/>
              <a:gd name="connsiteY29" fmla="*/ 8063 h 10000"/>
              <a:gd name="connsiteX30" fmla="*/ 7765 w 8885"/>
              <a:gd name="connsiteY30" fmla="*/ 8381 h 10000"/>
              <a:gd name="connsiteX31" fmla="*/ 7024 w 8885"/>
              <a:gd name="connsiteY31" fmla="*/ 8702 h 10000"/>
              <a:gd name="connsiteX32" fmla="*/ 5907 w 8885"/>
              <a:gd name="connsiteY32" fmla="*/ 9031 h 10000"/>
              <a:gd name="connsiteX33" fmla="*/ 4839 w 8885"/>
              <a:gd name="connsiteY33" fmla="*/ 9356 h 10000"/>
              <a:gd name="connsiteX34" fmla="*/ 3724 w 8885"/>
              <a:gd name="connsiteY34" fmla="*/ 9677 h 10000"/>
              <a:gd name="connsiteX35" fmla="*/ 2235 w 8885"/>
              <a:gd name="connsiteY35" fmla="*/ 9677 h 10000"/>
              <a:gd name="connsiteX36" fmla="*/ 368 w 8885"/>
              <a:gd name="connsiteY36" fmla="*/ 10000 h 10000"/>
              <a:gd name="connsiteX0" fmla="*/ 1684 w 9586"/>
              <a:gd name="connsiteY0" fmla="*/ 7085 h 10000"/>
              <a:gd name="connsiteX1" fmla="*/ 3350 w 9586"/>
              <a:gd name="connsiteY1" fmla="*/ 6761 h 10000"/>
              <a:gd name="connsiteX2" fmla="*/ 3777 w 9586"/>
              <a:gd name="connsiteY2" fmla="*/ 6434 h 10000"/>
              <a:gd name="connsiteX3" fmla="*/ 4194 w 9586"/>
              <a:gd name="connsiteY3" fmla="*/ 6154 h 10000"/>
              <a:gd name="connsiteX4" fmla="*/ 4606 w 9586"/>
              <a:gd name="connsiteY4" fmla="*/ 5831 h 10000"/>
              <a:gd name="connsiteX5" fmla="*/ 5032 w 9586"/>
              <a:gd name="connsiteY5" fmla="*/ 5504 h 10000"/>
              <a:gd name="connsiteX6" fmla="*/ 5395 w 9586"/>
              <a:gd name="connsiteY6" fmla="*/ 4208 h 10000"/>
              <a:gd name="connsiteX7" fmla="*/ 5813 w 9586"/>
              <a:gd name="connsiteY7" fmla="*/ 2915 h 10000"/>
              <a:gd name="connsiteX8" fmla="*/ 6234 w 9586"/>
              <a:gd name="connsiteY8" fmla="*/ 2269 h 10000"/>
              <a:gd name="connsiteX9" fmla="*/ 6234 w 9586"/>
              <a:gd name="connsiteY9" fmla="*/ 1627 h 10000"/>
              <a:gd name="connsiteX10" fmla="*/ 6234 w 9586"/>
              <a:gd name="connsiteY10" fmla="*/ 974 h 10000"/>
              <a:gd name="connsiteX11" fmla="*/ 6234 w 9586"/>
              <a:gd name="connsiteY11" fmla="*/ 642 h 10000"/>
              <a:gd name="connsiteX12" fmla="*/ 6654 w 9586"/>
              <a:gd name="connsiteY12" fmla="*/ 325 h 10000"/>
              <a:gd name="connsiteX13" fmla="*/ 6654 w 9586"/>
              <a:gd name="connsiteY13" fmla="*/ 0 h 10000"/>
              <a:gd name="connsiteX14" fmla="*/ 6654 w 9586"/>
              <a:gd name="connsiteY14" fmla="*/ 0 h 10000"/>
              <a:gd name="connsiteX15" fmla="*/ 7071 w 9586"/>
              <a:gd name="connsiteY15" fmla="*/ 0 h 10000"/>
              <a:gd name="connsiteX16" fmla="*/ 7491 w 9586"/>
              <a:gd name="connsiteY16" fmla="*/ 0 h 10000"/>
              <a:gd name="connsiteX17" fmla="*/ 7491 w 9586"/>
              <a:gd name="connsiteY17" fmla="*/ 325 h 10000"/>
              <a:gd name="connsiteX18" fmla="*/ 7912 w 9586"/>
              <a:gd name="connsiteY18" fmla="*/ 642 h 10000"/>
              <a:gd name="connsiteX19" fmla="*/ 7912 w 9586"/>
              <a:gd name="connsiteY19" fmla="*/ 1302 h 10000"/>
              <a:gd name="connsiteX20" fmla="*/ 7912 w 9586"/>
              <a:gd name="connsiteY20" fmla="*/ 1627 h 10000"/>
              <a:gd name="connsiteX21" fmla="*/ 7912 w 9586"/>
              <a:gd name="connsiteY21" fmla="*/ 2269 h 10000"/>
              <a:gd name="connsiteX22" fmla="*/ 8325 w 9586"/>
              <a:gd name="connsiteY22" fmla="*/ 3562 h 10000"/>
              <a:gd name="connsiteX23" fmla="*/ 8325 w 9586"/>
              <a:gd name="connsiteY23" fmla="*/ 4532 h 10000"/>
              <a:gd name="connsiteX24" fmla="*/ 8746 w 9586"/>
              <a:gd name="connsiteY24" fmla="*/ 5504 h 10000"/>
              <a:gd name="connsiteX25" fmla="*/ 9163 w 9586"/>
              <a:gd name="connsiteY25" fmla="*/ 6154 h 10000"/>
              <a:gd name="connsiteX26" fmla="*/ 9586 w 9586"/>
              <a:gd name="connsiteY26" fmla="*/ 6761 h 10000"/>
              <a:gd name="connsiteX27" fmla="*/ 9586 w 9586"/>
              <a:gd name="connsiteY27" fmla="*/ 7406 h 10000"/>
              <a:gd name="connsiteX28" fmla="*/ 9163 w 9586"/>
              <a:gd name="connsiteY28" fmla="*/ 8063 h 10000"/>
              <a:gd name="connsiteX29" fmla="*/ 8325 w 9586"/>
              <a:gd name="connsiteY29" fmla="*/ 8381 h 10000"/>
              <a:gd name="connsiteX30" fmla="*/ 7491 w 9586"/>
              <a:gd name="connsiteY30" fmla="*/ 8702 h 10000"/>
              <a:gd name="connsiteX31" fmla="*/ 6234 w 9586"/>
              <a:gd name="connsiteY31" fmla="*/ 9031 h 10000"/>
              <a:gd name="connsiteX32" fmla="*/ 5032 w 9586"/>
              <a:gd name="connsiteY32" fmla="*/ 9356 h 10000"/>
              <a:gd name="connsiteX33" fmla="*/ 3777 w 9586"/>
              <a:gd name="connsiteY33" fmla="*/ 9677 h 10000"/>
              <a:gd name="connsiteX34" fmla="*/ 2101 w 9586"/>
              <a:gd name="connsiteY34" fmla="*/ 9677 h 10000"/>
              <a:gd name="connsiteX35" fmla="*/ 0 w 9586"/>
              <a:gd name="connsiteY35" fmla="*/ 10000 h 10000"/>
              <a:gd name="connsiteX0" fmla="*/ 0 w 8243"/>
              <a:gd name="connsiteY0" fmla="*/ 7085 h 9677"/>
              <a:gd name="connsiteX1" fmla="*/ 1738 w 8243"/>
              <a:gd name="connsiteY1" fmla="*/ 6761 h 9677"/>
              <a:gd name="connsiteX2" fmla="*/ 2183 w 8243"/>
              <a:gd name="connsiteY2" fmla="*/ 6434 h 9677"/>
              <a:gd name="connsiteX3" fmla="*/ 2618 w 8243"/>
              <a:gd name="connsiteY3" fmla="*/ 6154 h 9677"/>
              <a:gd name="connsiteX4" fmla="*/ 3048 w 8243"/>
              <a:gd name="connsiteY4" fmla="*/ 5831 h 9677"/>
              <a:gd name="connsiteX5" fmla="*/ 3492 w 8243"/>
              <a:gd name="connsiteY5" fmla="*/ 5504 h 9677"/>
              <a:gd name="connsiteX6" fmla="*/ 3871 w 8243"/>
              <a:gd name="connsiteY6" fmla="*/ 4208 h 9677"/>
              <a:gd name="connsiteX7" fmla="*/ 4307 w 8243"/>
              <a:gd name="connsiteY7" fmla="*/ 2915 h 9677"/>
              <a:gd name="connsiteX8" fmla="*/ 4746 w 8243"/>
              <a:gd name="connsiteY8" fmla="*/ 2269 h 9677"/>
              <a:gd name="connsiteX9" fmla="*/ 4746 w 8243"/>
              <a:gd name="connsiteY9" fmla="*/ 1627 h 9677"/>
              <a:gd name="connsiteX10" fmla="*/ 4746 w 8243"/>
              <a:gd name="connsiteY10" fmla="*/ 974 h 9677"/>
              <a:gd name="connsiteX11" fmla="*/ 4746 w 8243"/>
              <a:gd name="connsiteY11" fmla="*/ 642 h 9677"/>
              <a:gd name="connsiteX12" fmla="*/ 5184 w 8243"/>
              <a:gd name="connsiteY12" fmla="*/ 325 h 9677"/>
              <a:gd name="connsiteX13" fmla="*/ 5184 w 8243"/>
              <a:gd name="connsiteY13" fmla="*/ 0 h 9677"/>
              <a:gd name="connsiteX14" fmla="*/ 5184 w 8243"/>
              <a:gd name="connsiteY14" fmla="*/ 0 h 9677"/>
              <a:gd name="connsiteX15" fmla="*/ 5619 w 8243"/>
              <a:gd name="connsiteY15" fmla="*/ 0 h 9677"/>
              <a:gd name="connsiteX16" fmla="*/ 6058 w 8243"/>
              <a:gd name="connsiteY16" fmla="*/ 0 h 9677"/>
              <a:gd name="connsiteX17" fmla="*/ 6058 w 8243"/>
              <a:gd name="connsiteY17" fmla="*/ 325 h 9677"/>
              <a:gd name="connsiteX18" fmla="*/ 6497 w 8243"/>
              <a:gd name="connsiteY18" fmla="*/ 642 h 9677"/>
              <a:gd name="connsiteX19" fmla="*/ 6497 w 8243"/>
              <a:gd name="connsiteY19" fmla="*/ 1302 h 9677"/>
              <a:gd name="connsiteX20" fmla="*/ 6497 w 8243"/>
              <a:gd name="connsiteY20" fmla="*/ 1627 h 9677"/>
              <a:gd name="connsiteX21" fmla="*/ 6497 w 8243"/>
              <a:gd name="connsiteY21" fmla="*/ 2269 h 9677"/>
              <a:gd name="connsiteX22" fmla="*/ 6928 w 8243"/>
              <a:gd name="connsiteY22" fmla="*/ 3562 h 9677"/>
              <a:gd name="connsiteX23" fmla="*/ 6928 w 8243"/>
              <a:gd name="connsiteY23" fmla="*/ 4532 h 9677"/>
              <a:gd name="connsiteX24" fmla="*/ 7367 w 8243"/>
              <a:gd name="connsiteY24" fmla="*/ 5504 h 9677"/>
              <a:gd name="connsiteX25" fmla="*/ 7802 w 8243"/>
              <a:gd name="connsiteY25" fmla="*/ 6154 h 9677"/>
              <a:gd name="connsiteX26" fmla="*/ 8243 w 8243"/>
              <a:gd name="connsiteY26" fmla="*/ 6761 h 9677"/>
              <a:gd name="connsiteX27" fmla="*/ 8243 w 8243"/>
              <a:gd name="connsiteY27" fmla="*/ 7406 h 9677"/>
              <a:gd name="connsiteX28" fmla="*/ 7802 w 8243"/>
              <a:gd name="connsiteY28" fmla="*/ 8063 h 9677"/>
              <a:gd name="connsiteX29" fmla="*/ 6928 w 8243"/>
              <a:gd name="connsiteY29" fmla="*/ 8381 h 9677"/>
              <a:gd name="connsiteX30" fmla="*/ 6058 w 8243"/>
              <a:gd name="connsiteY30" fmla="*/ 8702 h 9677"/>
              <a:gd name="connsiteX31" fmla="*/ 4746 w 8243"/>
              <a:gd name="connsiteY31" fmla="*/ 9031 h 9677"/>
              <a:gd name="connsiteX32" fmla="*/ 3492 w 8243"/>
              <a:gd name="connsiteY32" fmla="*/ 9356 h 9677"/>
              <a:gd name="connsiteX33" fmla="*/ 2183 w 8243"/>
              <a:gd name="connsiteY33" fmla="*/ 9677 h 9677"/>
              <a:gd name="connsiteX34" fmla="*/ 435 w 8243"/>
              <a:gd name="connsiteY34" fmla="*/ 9677 h 9677"/>
              <a:gd name="connsiteX0" fmla="*/ 0 w 10000"/>
              <a:gd name="connsiteY0" fmla="*/ 7321 h 10000"/>
              <a:gd name="connsiteX1" fmla="*/ 2108 w 10000"/>
              <a:gd name="connsiteY1" fmla="*/ 6987 h 10000"/>
              <a:gd name="connsiteX2" fmla="*/ 2648 w 10000"/>
              <a:gd name="connsiteY2" fmla="*/ 6649 h 10000"/>
              <a:gd name="connsiteX3" fmla="*/ 3176 w 10000"/>
              <a:gd name="connsiteY3" fmla="*/ 6359 h 10000"/>
              <a:gd name="connsiteX4" fmla="*/ 3698 w 10000"/>
              <a:gd name="connsiteY4" fmla="*/ 6026 h 10000"/>
              <a:gd name="connsiteX5" fmla="*/ 4236 w 10000"/>
              <a:gd name="connsiteY5" fmla="*/ 5688 h 10000"/>
              <a:gd name="connsiteX6" fmla="*/ 4696 w 10000"/>
              <a:gd name="connsiteY6" fmla="*/ 4348 h 10000"/>
              <a:gd name="connsiteX7" fmla="*/ 5225 w 10000"/>
              <a:gd name="connsiteY7" fmla="*/ 3012 h 10000"/>
              <a:gd name="connsiteX8" fmla="*/ 5758 w 10000"/>
              <a:gd name="connsiteY8" fmla="*/ 2345 h 10000"/>
              <a:gd name="connsiteX9" fmla="*/ 5758 w 10000"/>
              <a:gd name="connsiteY9" fmla="*/ 1681 h 10000"/>
              <a:gd name="connsiteX10" fmla="*/ 5758 w 10000"/>
              <a:gd name="connsiteY10" fmla="*/ 1007 h 10000"/>
              <a:gd name="connsiteX11" fmla="*/ 5758 w 10000"/>
              <a:gd name="connsiteY11" fmla="*/ 663 h 10000"/>
              <a:gd name="connsiteX12" fmla="*/ 6289 w 10000"/>
              <a:gd name="connsiteY12" fmla="*/ 336 h 10000"/>
              <a:gd name="connsiteX13" fmla="*/ 6289 w 10000"/>
              <a:gd name="connsiteY13" fmla="*/ 0 h 10000"/>
              <a:gd name="connsiteX14" fmla="*/ 6289 w 10000"/>
              <a:gd name="connsiteY14" fmla="*/ 0 h 10000"/>
              <a:gd name="connsiteX15" fmla="*/ 6817 w 10000"/>
              <a:gd name="connsiteY15" fmla="*/ 0 h 10000"/>
              <a:gd name="connsiteX16" fmla="*/ 7349 w 10000"/>
              <a:gd name="connsiteY16" fmla="*/ 0 h 10000"/>
              <a:gd name="connsiteX17" fmla="*/ 7349 w 10000"/>
              <a:gd name="connsiteY17" fmla="*/ 336 h 10000"/>
              <a:gd name="connsiteX18" fmla="*/ 7882 w 10000"/>
              <a:gd name="connsiteY18" fmla="*/ 663 h 10000"/>
              <a:gd name="connsiteX19" fmla="*/ 7882 w 10000"/>
              <a:gd name="connsiteY19" fmla="*/ 1345 h 10000"/>
              <a:gd name="connsiteX20" fmla="*/ 7882 w 10000"/>
              <a:gd name="connsiteY20" fmla="*/ 1681 h 10000"/>
              <a:gd name="connsiteX21" fmla="*/ 7882 w 10000"/>
              <a:gd name="connsiteY21" fmla="*/ 2345 h 10000"/>
              <a:gd name="connsiteX22" fmla="*/ 8405 w 10000"/>
              <a:gd name="connsiteY22" fmla="*/ 3681 h 10000"/>
              <a:gd name="connsiteX23" fmla="*/ 8405 w 10000"/>
              <a:gd name="connsiteY23" fmla="*/ 4683 h 10000"/>
              <a:gd name="connsiteX24" fmla="*/ 8937 w 10000"/>
              <a:gd name="connsiteY24" fmla="*/ 5688 h 10000"/>
              <a:gd name="connsiteX25" fmla="*/ 9465 w 10000"/>
              <a:gd name="connsiteY25" fmla="*/ 6359 h 10000"/>
              <a:gd name="connsiteX26" fmla="*/ 10000 w 10000"/>
              <a:gd name="connsiteY26" fmla="*/ 6987 h 10000"/>
              <a:gd name="connsiteX27" fmla="*/ 10000 w 10000"/>
              <a:gd name="connsiteY27" fmla="*/ 7653 h 10000"/>
              <a:gd name="connsiteX28" fmla="*/ 9465 w 10000"/>
              <a:gd name="connsiteY28" fmla="*/ 8332 h 10000"/>
              <a:gd name="connsiteX29" fmla="*/ 8405 w 10000"/>
              <a:gd name="connsiteY29" fmla="*/ 8661 h 10000"/>
              <a:gd name="connsiteX30" fmla="*/ 7349 w 10000"/>
              <a:gd name="connsiteY30" fmla="*/ 8992 h 10000"/>
              <a:gd name="connsiteX31" fmla="*/ 5758 w 10000"/>
              <a:gd name="connsiteY31" fmla="*/ 9332 h 10000"/>
              <a:gd name="connsiteX32" fmla="*/ 4236 w 10000"/>
              <a:gd name="connsiteY32" fmla="*/ 9668 h 10000"/>
              <a:gd name="connsiteX33" fmla="*/ 2648 w 10000"/>
              <a:gd name="connsiteY33" fmla="*/ 10000 h 10000"/>
              <a:gd name="connsiteX0" fmla="*/ 0 w 7892"/>
              <a:gd name="connsiteY0" fmla="*/ 6987 h 10000"/>
              <a:gd name="connsiteX1" fmla="*/ 540 w 7892"/>
              <a:gd name="connsiteY1" fmla="*/ 6649 h 10000"/>
              <a:gd name="connsiteX2" fmla="*/ 1068 w 7892"/>
              <a:gd name="connsiteY2" fmla="*/ 6359 h 10000"/>
              <a:gd name="connsiteX3" fmla="*/ 1590 w 7892"/>
              <a:gd name="connsiteY3" fmla="*/ 6026 h 10000"/>
              <a:gd name="connsiteX4" fmla="*/ 2128 w 7892"/>
              <a:gd name="connsiteY4" fmla="*/ 5688 h 10000"/>
              <a:gd name="connsiteX5" fmla="*/ 2588 w 7892"/>
              <a:gd name="connsiteY5" fmla="*/ 4348 h 10000"/>
              <a:gd name="connsiteX6" fmla="*/ 3117 w 7892"/>
              <a:gd name="connsiteY6" fmla="*/ 3012 h 10000"/>
              <a:gd name="connsiteX7" fmla="*/ 3650 w 7892"/>
              <a:gd name="connsiteY7" fmla="*/ 2345 h 10000"/>
              <a:gd name="connsiteX8" fmla="*/ 3650 w 7892"/>
              <a:gd name="connsiteY8" fmla="*/ 1681 h 10000"/>
              <a:gd name="connsiteX9" fmla="*/ 3650 w 7892"/>
              <a:gd name="connsiteY9" fmla="*/ 1007 h 10000"/>
              <a:gd name="connsiteX10" fmla="*/ 3650 w 7892"/>
              <a:gd name="connsiteY10" fmla="*/ 663 h 10000"/>
              <a:gd name="connsiteX11" fmla="*/ 4181 w 7892"/>
              <a:gd name="connsiteY11" fmla="*/ 336 h 10000"/>
              <a:gd name="connsiteX12" fmla="*/ 4181 w 7892"/>
              <a:gd name="connsiteY12" fmla="*/ 0 h 10000"/>
              <a:gd name="connsiteX13" fmla="*/ 4181 w 7892"/>
              <a:gd name="connsiteY13" fmla="*/ 0 h 10000"/>
              <a:gd name="connsiteX14" fmla="*/ 4709 w 7892"/>
              <a:gd name="connsiteY14" fmla="*/ 0 h 10000"/>
              <a:gd name="connsiteX15" fmla="*/ 5241 w 7892"/>
              <a:gd name="connsiteY15" fmla="*/ 0 h 10000"/>
              <a:gd name="connsiteX16" fmla="*/ 5241 w 7892"/>
              <a:gd name="connsiteY16" fmla="*/ 336 h 10000"/>
              <a:gd name="connsiteX17" fmla="*/ 5774 w 7892"/>
              <a:gd name="connsiteY17" fmla="*/ 663 h 10000"/>
              <a:gd name="connsiteX18" fmla="*/ 5774 w 7892"/>
              <a:gd name="connsiteY18" fmla="*/ 1345 h 10000"/>
              <a:gd name="connsiteX19" fmla="*/ 5774 w 7892"/>
              <a:gd name="connsiteY19" fmla="*/ 1681 h 10000"/>
              <a:gd name="connsiteX20" fmla="*/ 5774 w 7892"/>
              <a:gd name="connsiteY20" fmla="*/ 2345 h 10000"/>
              <a:gd name="connsiteX21" fmla="*/ 6297 w 7892"/>
              <a:gd name="connsiteY21" fmla="*/ 3681 h 10000"/>
              <a:gd name="connsiteX22" fmla="*/ 6297 w 7892"/>
              <a:gd name="connsiteY22" fmla="*/ 4683 h 10000"/>
              <a:gd name="connsiteX23" fmla="*/ 6829 w 7892"/>
              <a:gd name="connsiteY23" fmla="*/ 5688 h 10000"/>
              <a:gd name="connsiteX24" fmla="*/ 7357 w 7892"/>
              <a:gd name="connsiteY24" fmla="*/ 6359 h 10000"/>
              <a:gd name="connsiteX25" fmla="*/ 7892 w 7892"/>
              <a:gd name="connsiteY25" fmla="*/ 6987 h 10000"/>
              <a:gd name="connsiteX26" fmla="*/ 7892 w 7892"/>
              <a:gd name="connsiteY26" fmla="*/ 7653 h 10000"/>
              <a:gd name="connsiteX27" fmla="*/ 7357 w 7892"/>
              <a:gd name="connsiteY27" fmla="*/ 8332 h 10000"/>
              <a:gd name="connsiteX28" fmla="*/ 6297 w 7892"/>
              <a:gd name="connsiteY28" fmla="*/ 8661 h 10000"/>
              <a:gd name="connsiteX29" fmla="*/ 5241 w 7892"/>
              <a:gd name="connsiteY29" fmla="*/ 8992 h 10000"/>
              <a:gd name="connsiteX30" fmla="*/ 3650 w 7892"/>
              <a:gd name="connsiteY30" fmla="*/ 9332 h 10000"/>
              <a:gd name="connsiteX31" fmla="*/ 2128 w 7892"/>
              <a:gd name="connsiteY31" fmla="*/ 9668 h 10000"/>
              <a:gd name="connsiteX32" fmla="*/ 540 w 7892"/>
              <a:gd name="connsiteY32" fmla="*/ 10000 h 10000"/>
              <a:gd name="connsiteX0" fmla="*/ 0 w 10000"/>
              <a:gd name="connsiteY0" fmla="*/ 6987 h 9668"/>
              <a:gd name="connsiteX1" fmla="*/ 684 w 10000"/>
              <a:gd name="connsiteY1" fmla="*/ 6649 h 9668"/>
              <a:gd name="connsiteX2" fmla="*/ 1353 w 10000"/>
              <a:gd name="connsiteY2" fmla="*/ 6359 h 9668"/>
              <a:gd name="connsiteX3" fmla="*/ 2015 w 10000"/>
              <a:gd name="connsiteY3" fmla="*/ 6026 h 9668"/>
              <a:gd name="connsiteX4" fmla="*/ 2696 w 10000"/>
              <a:gd name="connsiteY4" fmla="*/ 5688 h 9668"/>
              <a:gd name="connsiteX5" fmla="*/ 3279 w 10000"/>
              <a:gd name="connsiteY5" fmla="*/ 4348 h 9668"/>
              <a:gd name="connsiteX6" fmla="*/ 3950 w 10000"/>
              <a:gd name="connsiteY6" fmla="*/ 3012 h 9668"/>
              <a:gd name="connsiteX7" fmla="*/ 4625 w 10000"/>
              <a:gd name="connsiteY7" fmla="*/ 2345 h 9668"/>
              <a:gd name="connsiteX8" fmla="*/ 4625 w 10000"/>
              <a:gd name="connsiteY8" fmla="*/ 1681 h 9668"/>
              <a:gd name="connsiteX9" fmla="*/ 4625 w 10000"/>
              <a:gd name="connsiteY9" fmla="*/ 1007 h 9668"/>
              <a:gd name="connsiteX10" fmla="*/ 4625 w 10000"/>
              <a:gd name="connsiteY10" fmla="*/ 663 h 9668"/>
              <a:gd name="connsiteX11" fmla="*/ 5298 w 10000"/>
              <a:gd name="connsiteY11" fmla="*/ 336 h 9668"/>
              <a:gd name="connsiteX12" fmla="*/ 5298 w 10000"/>
              <a:gd name="connsiteY12" fmla="*/ 0 h 9668"/>
              <a:gd name="connsiteX13" fmla="*/ 5298 w 10000"/>
              <a:gd name="connsiteY13" fmla="*/ 0 h 9668"/>
              <a:gd name="connsiteX14" fmla="*/ 5967 w 10000"/>
              <a:gd name="connsiteY14" fmla="*/ 0 h 9668"/>
              <a:gd name="connsiteX15" fmla="*/ 6641 w 10000"/>
              <a:gd name="connsiteY15" fmla="*/ 0 h 9668"/>
              <a:gd name="connsiteX16" fmla="*/ 6641 w 10000"/>
              <a:gd name="connsiteY16" fmla="*/ 336 h 9668"/>
              <a:gd name="connsiteX17" fmla="*/ 7316 w 10000"/>
              <a:gd name="connsiteY17" fmla="*/ 663 h 9668"/>
              <a:gd name="connsiteX18" fmla="*/ 7316 w 10000"/>
              <a:gd name="connsiteY18" fmla="*/ 1345 h 9668"/>
              <a:gd name="connsiteX19" fmla="*/ 7316 w 10000"/>
              <a:gd name="connsiteY19" fmla="*/ 1681 h 9668"/>
              <a:gd name="connsiteX20" fmla="*/ 7316 w 10000"/>
              <a:gd name="connsiteY20" fmla="*/ 2345 h 9668"/>
              <a:gd name="connsiteX21" fmla="*/ 7979 w 10000"/>
              <a:gd name="connsiteY21" fmla="*/ 3681 h 9668"/>
              <a:gd name="connsiteX22" fmla="*/ 7979 w 10000"/>
              <a:gd name="connsiteY22" fmla="*/ 4683 h 9668"/>
              <a:gd name="connsiteX23" fmla="*/ 8653 w 10000"/>
              <a:gd name="connsiteY23" fmla="*/ 5688 h 9668"/>
              <a:gd name="connsiteX24" fmla="*/ 9322 w 10000"/>
              <a:gd name="connsiteY24" fmla="*/ 6359 h 9668"/>
              <a:gd name="connsiteX25" fmla="*/ 10000 w 10000"/>
              <a:gd name="connsiteY25" fmla="*/ 6987 h 9668"/>
              <a:gd name="connsiteX26" fmla="*/ 10000 w 10000"/>
              <a:gd name="connsiteY26" fmla="*/ 7653 h 9668"/>
              <a:gd name="connsiteX27" fmla="*/ 9322 w 10000"/>
              <a:gd name="connsiteY27" fmla="*/ 8332 h 9668"/>
              <a:gd name="connsiteX28" fmla="*/ 7979 w 10000"/>
              <a:gd name="connsiteY28" fmla="*/ 8661 h 9668"/>
              <a:gd name="connsiteX29" fmla="*/ 6641 w 10000"/>
              <a:gd name="connsiteY29" fmla="*/ 8992 h 9668"/>
              <a:gd name="connsiteX30" fmla="*/ 4625 w 10000"/>
              <a:gd name="connsiteY30" fmla="*/ 9332 h 9668"/>
              <a:gd name="connsiteX31" fmla="*/ 2696 w 10000"/>
              <a:gd name="connsiteY31" fmla="*/ 9668 h 9668"/>
              <a:gd name="connsiteX0" fmla="*/ 0 w 10000"/>
              <a:gd name="connsiteY0" fmla="*/ 7227 h 9652"/>
              <a:gd name="connsiteX1" fmla="*/ 684 w 10000"/>
              <a:gd name="connsiteY1" fmla="*/ 6877 h 9652"/>
              <a:gd name="connsiteX2" fmla="*/ 1353 w 10000"/>
              <a:gd name="connsiteY2" fmla="*/ 6577 h 9652"/>
              <a:gd name="connsiteX3" fmla="*/ 2015 w 10000"/>
              <a:gd name="connsiteY3" fmla="*/ 6233 h 9652"/>
              <a:gd name="connsiteX4" fmla="*/ 2696 w 10000"/>
              <a:gd name="connsiteY4" fmla="*/ 5883 h 9652"/>
              <a:gd name="connsiteX5" fmla="*/ 3279 w 10000"/>
              <a:gd name="connsiteY5" fmla="*/ 4497 h 9652"/>
              <a:gd name="connsiteX6" fmla="*/ 3950 w 10000"/>
              <a:gd name="connsiteY6" fmla="*/ 3115 h 9652"/>
              <a:gd name="connsiteX7" fmla="*/ 4625 w 10000"/>
              <a:gd name="connsiteY7" fmla="*/ 2426 h 9652"/>
              <a:gd name="connsiteX8" fmla="*/ 4625 w 10000"/>
              <a:gd name="connsiteY8" fmla="*/ 1739 h 9652"/>
              <a:gd name="connsiteX9" fmla="*/ 4625 w 10000"/>
              <a:gd name="connsiteY9" fmla="*/ 1042 h 9652"/>
              <a:gd name="connsiteX10" fmla="*/ 4625 w 10000"/>
              <a:gd name="connsiteY10" fmla="*/ 686 h 9652"/>
              <a:gd name="connsiteX11" fmla="*/ 5298 w 10000"/>
              <a:gd name="connsiteY11" fmla="*/ 348 h 9652"/>
              <a:gd name="connsiteX12" fmla="*/ 5298 w 10000"/>
              <a:gd name="connsiteY12" fmla="*/ 0 h 9652"/>
              <a:gd name="connsiteX13" fmla="*/ 5298 w 10000"/>
              <a:gd name="connsiteY13" fmla="*/ 0 h 9652"/>
              <a:gd name="connsiteX14" fmla="*/ 5967 w 10000"/>
              <a:gd name="connsiteY14" fmla="*/ 0 h 9652"/>
              <a:gd name="connsiteX15" fmla="*/ 6641 w 10000"/>
              <a:gd name="connsiteY15" fmla="*/ 0 h 9652"/>
              <a:gd name="connsiteX16" fmla="*/ 6641 w 10000"/>
              <a:gd name="connsiteY16" fmla="*/ 348 h 9652"/>
              <a:gd name="connsiteX17" fmla="*/ 7316 w 10000"/>
              <a:gd name="connsiteY17" fmla="*/ 686 h 9652"/>
              <a:gd name="connsiteX18" fmla="*/ 7316 w 10000"/>
              <a:gd name="connsiteY18" fmla="*/ 1391 h 9652"/>
              <a:gd name="connsiteX19" fmla="*/ 7316 w 10000"/>
              <a:gd name="connsiteY19" fmla="*/ 1739 h 9652"/>
              <a:gd name="connsiteX20" fmla="*/ 7316 w 10000"/>
              <a:gd name="connsiteY20" fmla="*/ 2426 h 9652"/>
              <a:gd name="connsiteX21" fmla="*/ 7979 w 10000"/>
              <a:gd name="connsiteY21" fmla="*/ 3807 h 9652"/>
              <a:gd name="connsiteX22" fmla="*/ 7979 w 10000"/>
              <a:gd name="connsiteY22" fmla="*/ 4844 h 9652"/>
              <a:gd name="connsiteX23" fmla="*/ 8653 w 10000"/>
              <a:gd name="connsiteY23" fmla="*/ 5883 h 9652"/>
              <a:gd name="connsiteX24" fmla="*/ 9322 w 10000"/>
              <a:gd name="connsiteY24" fmla="*/ 6577 h 9652"/>
              <a:gd name="connsiteX25" fmla="*/ 10000 w 10000"/>
              <a:gd name="connsiteY25" fmla="*/ 7227 h 9652"/>
              <a:gd name="connsiteX26" fmla="*/ 10000 w 10000"/>
              <a:gd name="connsiteY26" fmla="*/ 7916 h 9652"/>
              <a:gd name="connsiteX27" fmla="*/ 9322 w 10000"/>
              <a:gd name="connsiteY27" fmla="*/ 8618 h 9652"/>
              <a:gd name="connsiteX28" fmla="*/ 7979 w 10000"/>
              <a:gd name="connsiteY28" fmla="*/ 8958 h 9652"/>
              <a:gd name="connsiteX29" fmla="*/ 6641 w 10000"/>
              <a:gd name="connsiteY29" fmla="*/ 9301 h 9652"/>
              <a:gd name="connsiteX30" fmla="*/ 4625 w 10000"/>
              <a:gd name="connsiteY30" fmla="*/ 9652 h 9652"/>
              <a:gd name="connsiteX0" fmla="*/ 0 w 9316"/>
              <a:gd name="connsiteY0" fmla="*/ 7125 h 10000"/>
              <a:gd name="connsiteX1" fmla="*/ 669 w 9316"/>
              <a:gd name="connsiteY1" fmla="*/ 6814 h 10000"/>
              <a:gd name="connsiteX2" fmla="*/ 1331 w 9316"/>
              <a:gd name="connsiteY2" fmla="*/ 6458 h 10000"/>
              <a:gd name="connsiteX3" fmla="*/ 2012 w 9316"/>
              <a:gd name="connsiteY3" fmla="*/ 6095 h 10000"/>
              <a:gd name="connsiteX4" fmla="*/ 2595 w 9316"/>
              <a:gd name="connsiteY4" fmla="*/ 4659 h 10000"/>
              <a:gd name="connsiteX5" fmla="*/ 3266 w 9316"/>
              <a:gd name="connsiteY5" fmla="*/ 3227 h 10000"/>
              <a:gd name="connsiteX6" fmla="*/ 3941 w 9316"/>
              <a:gd name="connsiteY6" fmla="*/ 2513 h 10000"/>
              <a:gd name="connsiteX7" fmla="*/ 3941 w 9316"/>
              <a:gd name="connsiteY7" fmla="*/ 1802 h 10000"/>
              <a:gd name="connsiteX8" fmla="*/ 3941 w 9316"/>
              <a:gd name="connsiteY8" fmla="*/ 1080 h 10000"/>
              <a:gd name="connsiteX9" fmla="*/ 3941 w 9316"/>
              <a:gd name="connsiteY9" fmla="*/ 711 h 10000"/>
              <a:gd name="connsiteX10" fmla="*/ 4614 w 9316"/>
              <a:gd name="connsiteY10" fmla="*/ 361 h 10000"/>
              <a:gd name="connsiteX11" fmla="*/ 4614 w 9316"/>
              <a:gd name="connsiteY11" fmla="*/ 0 h 10000"/>
              <a:gd name="connsiteX12" fmla="*/ 4614 w 9316"/>
              <a:gd name="connsiteY12" fmla="*/ 0 h 10000"/>
              <a:gd name="connsiteX13" fmla="*/ 5283 w 9316"/>
              <a:gd name="connsiteY13" fmla="*/ 0 h 10000"/>
              <a:gd name="connsiteX14" fmla="*/ 5957 w 9316"/>
              <a:gd name="connsiteY14" fmla="*/ 0 h 10000"/>
              <a:gd name="connsiteX15" fmla="*/ 5957 w 9316"/>
              <a:gd name="connsiteY15" fmla="*/ 361 h 10000"/>
              <a:gd name="connsiteX16" fmla="*/ 6632 w 9316"/>
              <a:gd name="connsiteY16" fmla="*/ 711 h 10000"/>
              <a:gd name="connsiteX17" fmla="*/ 6632 w 9316"/>
              <a:gd name="connsiteY17" fmla="*/ 1441 h 10000"/>
              <a:gd name="connsiteX18" fmla="*/ 6632 w 9316"/>
              <a:gd name="connsiteY18" fmla="*/ 1802 h 10000"/>
              <a:gd name="connsiteX19" fmla="*/ 6632 w 9316"/>
              <a:gd name="connsiteY19" fmla="*/ 2513 h 10000"/>
              <a:gd name="connsiteX20" fmla="*/ 7295 w 9316"/>
              <a:gd name="connsiteY20" fmla="*/ 3944 h 10000"/>
              <a:gd name="connsiteX21" fmla="*/ 7295 w 9316"/>
              <a:gd name="connsiteY21" fmla="*/ 5019 h 10000"/>
              <a:gd name="connsiteX22" fmla="*/ 7969 w 9316"/>
              <a:gd name="connsiteY22" fmla="*/ 6095 h 10000"/>
              <a:gd name="connsiteX23" fmla="*/ 8638 w 9316"/>
              <a:gd name="connsiteY23" fmla="*/ 6814 h 10000"/>
              <a:gd name="connsiteX24" fmla="*/ 9316 w 9316"/>
              <a:gd name="connsiteY24" fmla="*/ 7488 h 10000"/>
              <a:gd name="connsiteX25" fmla="*/ 9316 w 9316"/>
              <a:gd name="connsiteY25" fmla="*/ 8201 h 10000"/>
              <a:gd name="connsiteX26" fmla="*/ 8638 w 9316"/>
              <a:gd name="connsiteY26" fmla="*/ 8929 h 10000"/>
              <a:gd name="connsiteX27" fmla="*/ 7295 w 9316"/>
              <a:gd name="connsiteY27" fmla="*/ 9281 h 10000"/>
              <a:gd name="connsiteX28" fmla="*/ 5957 w 9316"/>
              <a:gd name="connsiteY28" fmla="*/ 9636 h 10000"/>
              <a:gd name="connsiteX29" fmla="*/ 3941 w 9316"/>
              <a:gd name="connsiteY29" fmla="*/ 10000 h 10000"/>
              <a:gd name="connsiteX0" fmla="*/ 0 w 10000"/>
              <a:gd name="connsiteY0" fmla="*/ 7125 h 9636"/>
              <a:gd name="connsiteX1" fmla="*/ 718 w 10000"/>
              <a:gd name="connsiteY1" fmla="*/ 6814 h 9636"/>
              <a:gd name="connsiteX2" fmla="*/ 1429 w 10000"/>
              <a:gd name="connsiteY2" fmla="*/ 6458 h 9636"/>
              <a:gd name="connsiteX3" fmla="*/ 2160 w 10000"/>
              <a:gd name="connsiteY3" fmla="*/ 6095 h 9636"/>
              <a:gd name="connsiteX4" fmla="*/ 2786 w 10000"/>
              <a:gd name="connsiteY4" fmla="*/ 4659 h 9636"/>
              <a:gd name="connsiteX5" fmla="*/ 3506 w 10000"/>
              <a:gd name="connsiteY5" fmla="*/ 3227 h 9636"/>
              <a:gd name="connsiteX6" fmla="*/ 4230 w 10000"/>
              <a:gd name="connsiteY6" fmla="*/ 2513 h 9636"/>
              <a:gd name="connsiteX7" fmla="*/ 4230 w 10000"/>
              <a:gd name="connsiteY7" fmla="*/ 1802 h 9636"/>
              <a:gd name="connsiteX8" fmla="*/ 4230 w 10000"/>
              <a:gd name="connsiteY8" fmla="*/ 1080 h 9636"/>
              <a:gd name="connsiteX9" fmla="*/ 4230 w 10000"/>
              <a:gd name="connsiteY9" fmla="*/ 711 h 9636"/>
              <a:gd name="connsiteX10" fmla="*/ 4953 w 10000"/>
              <a:gd name="connsiteY10" fmla="*/ 361 h 9636"/>
              <a:gd name="connsiteX11" fmla="*/ 4953 w 10000"/>
              <a:gd name="connsiteY11" fmla="*/ 0 h 9636"/>
              <a:gd name="connsiteX12" fmla="*/ 4953 w 10000"/>
              <a:gd name="connsiteY12" fmla="*/ 0 h 9636"/>
              <a:gd name="connsiteX13" fmla="*/ 5671 w 10000"/>
              <a:gd name="connsiteY13" fmla="*/ 0 h 9636"/>
              <a:gd name="connsiteX14" fmla="*/ 6394 w 10000"/>
              <a:gd name="connsiteY14" fmla="*/ 0 h 9636"/>
              <a:gd name="connsiteX15" fmla="*/ 6394 w 10000"/>
              <a:gd name="connsiteY15" fmla="*/ 361 h 9636"/>
              <a:gd name="connsiteX16" fmla="*/ 7119 w 10000"/>
              <a:gd name="connsiteY16" fmla="*/ 711 h 9636"/>
              <a:gd name="connsiteX17" fmla="*/ 7119 w 10000"/>
              <a:gd name="connsiteY17" fmla="*/ 1441 h 9636"/>
              <a:gd name="connsiteX18" fmla="*/ 7119 w 10000"/>
              <a:gd name="connsiteY18" fmla="*/ 1802 h 9636"/>
              <a:gd name="connsiteX19" fmla="*/ 7119 w 10000"/>
              <a:gd name="connsiteY19" fmla="*/ 2513 h 9636"/>
              <a:gd name="connsiteX20" fmla="*/ 7831 w 10000"/>
              <a:gd name="connsiteY20" fmla="*/ 3944 h 9636"/>
              <a:gd name="connsiteX21" fmla="*/ 7831 w 10000"/>
              <a:gd name="connsiteY21" fmla="*/ 5019 h 9636"/>
              <a:gd name="connsiteX22" fmla="*/ 8554 w 10000"/>
              <a:gd name="connsiteY22" fmla="*/ 6095 h 9636"/>
              <a:gd name="connsiteX23" fmla="*/ 9272 w 10000"/>
              <a:gd name="connsiteY23" fmla="*/ 6814 h 9636"/>
              <a:gd name="connsiteX24" fmla="*/ 10000 w 10000"/>
              <a:gd name="connsiteY24" fmla="*/ 7488 h 9636"/>
              <a:gd name="connsiteX25" fmla="*/ 10000 w 10000"/>
              <a:gd name="connsiteY25" fmla="*/ 8201 h 9636"/>
              <a:gd name="connsiteX26" fmla="*/ 9272 w 10000"/>
              <a:gd name="connsiteY26" fmla="*/ 8929 h 9636"/>
              <a:gd name="connsiteX27" fmla="*/ 7831 w 10000"/>
              <a:gd name="connsiteY27" fmla="*/ 9281 h 9636"/>
              <a:gd name="connsiteX28" fmla="*/ 6394 w 10000"/>
              <a:gd name="connsiteY28" fmla="*/ 9636 h 9636"/>
              <a:gd name="connsiteX0" fmla="*/ 0 w 10000"/>
              <a:gd name="connsiteY0" fmla="*/ 7394 h 9632"/>
              <a:gd name="connsiteX1" fmla="*/ 718 w 10000"/>
              <a:gd name="connsiteY1" fmla="*/ 7071 h 9632"/>
              <a:gd name="connsiteX2" fmla="*/ 1429 w 10000"/>
              <a:gd name="connsiteY2" fmla="*/ 6702 h 9632"/>
              <a:gd name="connsiteX3" fmla="*/ 2160 w 10000"/>
              <a:gd name="connsiteY3" fmla="*/ 6325 h 9632"/>
              <a:gd name="connsiteX4" fmla="*/ 2786 w 10000"/>
              <a:gd name="connsiteY4" fmla="*/ 4835 h 9632"/>
              <a:gd name="connsiteX5" fmla="*/ 3506 w 10000"/>
              <a:gd name="connsiteY5" fmla="*/ 3349 h 9632"/>
              <a:gd name="connsiteX6" fmla="*/ 4230 w 10000"/>
              <a:gd name="connsiteY6" fmla="*/ 2608 h 9632"/>
              <a:gd name="connsiteX7" fmla="*/ 4230 w 10000"/>
              <a:gd name="connsiteY7" fmla="*/ 1870 h 9632"/>
              <a:gd name="connsiteX8" fmla="*/ 4230 w 10000"/>
              <a:gd name="connsiteY8" fmla="*/ 1121 h 9632"/>
              <a:gd name="connsiteX9" fmla="*/ 4230 w 10000"/>
              <a:gd name="connsiteY9" fmla="*/ 738 h 9632"/>
              <a:gd name="connsiteX10" fmla="*/ 4953 w 10000"/>
              <a:gd name="connsiteY10" fmla="*/ 375 h 9632"/>
              <a:gd name="connsiteX11" fmla="*/ 4953 w 10000"/>
              <a:gd name="connsiteY11" fmla="*/ 0 h 9632"/>
              <a:gd name="connsiteX12" fmla="*/ 4953 w 10000"/>
              <a:gd name="connsiteY12" fmla="*/ 0 h 9632"/>
              <a:gd name="connsiteX13" fmla="*/ 5671 w 10000"/>
              <a:gd name="connsiteY13" fmla="*/ 0 h 9632"/>
              <a:gd name="connsiteX14" fmla="*/ 6394 w 10000"/>
              <a:gd name="connsiteY14" fmla="*/ 0 h 9632"/>
              <a:gd name="connsiteX15" fmla="*/ 6394 w 10000"/>
              <a:gd name="connsiteY15" fmla="*/ 375 h 9632"/>
              <a:gd name="connsiteX16" fmla="*/ 7119 w 10000"/>
              <a:gd name="connsiteY16" fmla="*/ 738 h 9632"/>
              <a:gd name="connsiteX17" fmla="*/ 7119 w 10000"/>
              <a:gd name="connsiteY17" fmla="*/ 1495 h 9632"/>
              <a:gd name="connsiteX18" fmla="*/ 7119 w 10000"/>
              <a:gd name="connsiteY18" fmla="*/ 1870 h 9632"/>
              <a:gd name="connsiteX19" fmla="*/ 7119 w 10000"/>
              <a:gd name="connsiteY19" fmla="*/ 2608 h 9632"/>
              <a:gd name="connsiteX20" fmla="*/ 7831 w 10000"/>
              <a:gd name="connsiteY20" fmla="*/ 4093 h 9632"/>
              <a:gd name="connsiteX21" fmla="*/ 7831 w 10000"/>
              <a:gd name="connsiteY21" fmla="*/ 5209 h 9632"/>
              <a:gd name="connsiteX22" fmla="*/ 8554 w 10000"/>
              <a:gd name="connsiteY22" fmla="*/ 6325 h 9632"/>
              <a:gd name="connsiteX23" fmla="*/ 9272 w 10000"/>
              <a:gd name="connsiteY23" fmla="*/ 7071 h 9632"/>
              <a:gd name="connsiteX24" fmla="*/ 10000 w 10000"/>
              <a:gd name="connsiteY24" fmla="*/ 7771 h 9632"/>
              <a:gd name="connsiteX25" fmla="*/ 10000 w 10000"/>
              <a:gd name="connsiteY25" fmla="*/ 8511 h 9632"/>
              <a:gd name="connsiteX26" fmla="*/ 9272 w 10000"/>
              <a:gd name="connsiteY26" fmla="*/ 9266 h 9632"/>
              <a:gd name="connsiteX27" fmla="*/ 7831 w 10000"/>
              <a:gd name="connsiteY27" fmla="*/ 9632 h 9632"/>
              <a:gd name="connsiteX0" fmla="*/ 0 w 10000"/>
              <a:gd name="connsiteY0" fmla="*/ 7676 h 10000"/>
              <a:gd name="connsiteX1" fmla="*/ 1429 w 10000"/>
              <a:gd name="connsiteY1" fmla="*/ 6958 h 10000"/>
              <a:gd name="connsiteX2" fmla="*/ 2160 w 10000"/>
              <a:gd name="connsiteY2" fmla="*/ 6567 h 10000"/>
              <a:gd name="connsiteX3" fmla="*/ 2786 w 10000"/>
              <a:gd name="connsiteY3" fmla="*/ 5020 h 10000"/>
              <a:gd name="connsiteX4" fmla="*/ 3506 w 10000"/>
              <a:gd name="connsiteY4" fmla="*/ 3477 h 10000"/>
              <a:gd name="connsiteX5" fmla="*/ 4230 w 10000"/>
              <a:gd name="connsiteY5" fmla="*/ 2708 h 10000"/>
              <a:gd name="connsiteX6" fmla="*/ 4230 w 10000"/>
              <a:gd name="connsiteY6" fmla="*/ 1941 h 10000"/>
              <a:gd name="connsiteX7" fmla="*/ 4230 w 10000"/>
              <a:gd name="connsiteY7" fmla="*/ 1164 h 10000"/>
              <a:gd name="connsiteX8" fmla="*/ 4230 w 10000"/>
              <a:gd name="connsiteY8" fmla="*/ 766 h 10000"/>
              <a:gd name="connsiteX9" fmla="*/ 4953 w 10000"/>
              <a:gd name="connsiteY9" fmla="*/ 389 h 10000"/>
              <a:gd name="connsiteX10" fmla="*/ 4953 w 10000"/>
              <a:gd name="connsiteY10" fmla="*/ 0 h 10000"/>
              <a:gd name="connsiteX11" fmla="*/ 4953 w 10000"/>
              <a:gd name="connsiteY11" fmla="*/ 0 h 10000"/>
              <a:gd name="connsiteX12" fmla="*/ 5671 w 10000"/>
              <a:gd name="connsiteY12" fmla="*/ 0 h 10000"/>
              <a:gd name="connsiteX13" fmla="*/ 6394 w 10000"/>
              <a:gd name="connsiteY13" fmla="*/ 0 h 10000"/>
              <a:gd name="connsiteX14" fmla="*/ 6394 w 10000"/>
              <a:gd name="connsiteY14" fmla="*/ 389 h 10000"/>
              <a:gd name="connsiteX15" fmla="*/ 7119 w 10000"/>
              <a:gd name="connsiteY15" fmla="*/ 766 h 10000"/>
              <a:gd name="connsiteX16" fmla="*/ 7119 w 10000"/>
              <a:gd name="connsiteY16" fmla="*/ 1552 h 10000"/>
              <a:gd name="connsiteX17" fmla="*/ 7119 w 10000"/>
              <a:gd name="connsiteY17" fmla="*/ 1941 h 10000"/>
              <a:gd name="connsiteX18" fmla="*/ 7119 w 10000"/>
              <a:gd name="connsiteY18" fmla="*/ 2708 h 10000"/>
              <a:gd name="connsiteX19" fmla="*/ 7831 w 10000"/>
              <a:gd name="connsiteY19" fmla="*/ 4249 h 10000"/>
              <a:gd name="connsiteX20" fmla="*/ 7831 w 10000"/>
              <a:gd name="connsiteY20" fmla="*/ 5408 h 10000"/>
              <a:gd name="connsiteX21" fmla="*/ 8554 w 10000"/>
              <a:gd name="connsiteY21" fmla="*/ 6567 h 10000"/>
              <a:gd name="connsiteX22" fmla="*/ 9272 w 10000"/>
              <a:gd name="connsiteY22" fmla="*/ 7341 h 10000"/>
              <a:gd name="connsiteX23" fmla="*/ 10000 w 10000"/>
              <a:gd name="connsiteY23" fmla="*/ 8068 h 10000"/>
              <a:gd name="connsiteX24" fmla="*/ 10000 w 10000"/>
              <a:gd name="connsiteY24" fmla="*/ 8836 h 10000"/>
              <a:gd name="connsiteX25" fmla="*/ 9272 w 10000"/>
              <a:gd name="connsiteY25" fmla="*/ 9620 h 10000"/>
              <a:gd name="connsiteX26" fmla="*/ 7831 w 10000"/>
              <a:gd name="connsiteY26" fmla="*/ 10000 h 10000"/>
              <a:gd name="connsiteX0" fmla="*/ 0 w 8571"/>
              <a:gd name="connsiteY0" fmla="*/ 6958 h 10000"/>
              <a:gd name="connsiteX1" fmla="*/ 731 w 8571"/>
              <a:gd name="connsiteY1" fmla="*/ 6567 h 10000"/>
              <a:gd name="connsiteX2" fmla="*/ 1357 w 8571"/>
              <a:gd name="connsiteY2" fmla="*/ 5020 h 10000"/>
              <a:gd name="connsiteX3" fmla="*/ 2077 w 8571"/>
              <a:gd name="connsiteY3" fmla="*/ 3477 h 10000"/>
              <a:gd name="connsiteX4" fmla="*/ 2801 w 8571"/>
              <a:gd name="connsiteY4" fmla="*/ 2708 h 10000"/>
              <a:gd name="connsiteX5" fmla="*/ 2801 w 8571"/>
              <a:gd name="connsiteY5" fmla="*/ 1941 h 10000"/>
              <a:gd name="connsiteX6" fmla="*/ 2801 w 8571"/>
              <a:gd name="connsiteY6" fmla="*/ 1164 h 10000"/>
              <a:gd name="connsiteX7" fmla="*/ 2801 w 8571"/>
              <a:gd name="connsiteY7" fmla="*/ 766 h 10000"/>
              <a:gd name="connsiteX8" fmla="*/ 3524 w 8571"/>
              <a:gd name="connsiteY8" fmla="*/ 389 h 10000"/>
              <a:gd name="connsiteX9" fmla="*/ 3524 w 8571"/>
              <a:gd name="connsiteY9" fmla="*/ 0 h 10000"/>
              <a:gd name="connsiteX10" fmla="*/ 3524 w 8571"/>
              <a:gd name="connsiteY10" fmla="*/ 0 h 10000"/>
              <a:gd name="connsiteX11" fmla="*/ 4242 w 8571"/>
              <a:gd name="connsiteY11" fmla="*/ 0 h 10000"/>
              <a:gd name="connsiteX12" fmla="*/ 4965 w 8571"/>
              <a:gd name="connsiteY12" fmla="*/ 0 h 10000"/>
              <a:gd name="connsiteX13" fmla="*/ 4965 w 8571"/>
              <a:gd name="connsiteY13" fmla="*/ 389 h 10000"/>
              <a:gd name="connsiteX14" fmla="*/ 5690 w 8571"/>
              <a:gd name="connsiteY14" fmla="*/ 766 h 10000"/>
              <a:gd name="connsiteX15" fmla="*/ 5690 w 8571"/>
              <a:gd name="connsiteY15" fmla="*/ 1552 h 10000"/>
              <a:gd name="connsiteX16" fmla="*/ 5690 w 8571"/>
              <a:gd name="connsiteY16" fmla="*/ 1941 h 10000"/>
              <a:gd name="connsiteX17" fmla="*/ 5690 w 8571"/>
              <a:gd name="connsiteY17" fmla="*/ 2708 h 10000"/>
              <a:gd name="connsiteX18" fmla="*/ 6402 w 8571"/>
              <a:gd name="connsiteY18" fmla="*/ 4249 h 10000"/>
              <a:gd name="connsiteX19" fmla="*/ 6402 w 8571"/>
              <a:gd name="connsiteY19" fmla="*/ 5408 h 10000"/>
              <a:gd name="connsiteX20" fmla="*/ 7125 w 8571"/>
              <a:gd name="connsiteY20" fmla="*/ 6567 h 10000"/>
              <a:gd name="connsiteX21" fmla="*/ 7843 w 8571"/>
              <a:gd name="connsiteY21" fmla="*/ 7341 h 10000"/>
              <a:gd name="connsiteX22" fmla="*/ 8571 w 8571"/>
              <a:gd name="connsiteY22" fmla="*/ 8068 h 10000"/>
              <a:gd name="connsiteX23" fmla="*/ 8571 w 8571"/>
              <a:gd name="connsiteY23" fmla="*/ 8836 h 10000"/>
              <a:gd name="connsiteX24" fmla="*/ 7843 w 8571"/>
              <a:gd name="connsiteY24" fmla="*/ 9620 h 10000"/>
              <a:gd name="connsiteX25" fmla="*/ 6402 w 8571"/>
              <a:gd name="connsiteY25" fmla="*/ 10000 h 10000"/>
              <a:gd name="connsiteX0" fmla="*/ 0 w 10000"/>
              <a:gd name="connsiteY0" fmla="*/ 6958 h 9620"/>
              <a:gd name="connsiteX1" fmla="*/ 853 w 10000"/>
              <a:gd name="connsiteY1" fmla="*/ 6567 h 9620"/>
              <a:gd name="connsiteX2" fmla="*/ 1583 w 10000"/>
              <a:gd name="connsiteY2" fmla="*/ 5020 h 9620"/>
              <a:gd name="connsiteX3" fmla="*/ 2423 w 10000"/>
              <a:gd name="connsiteY3" fmla="*/ 3477 h 9620"/>
              <a:gd name="connsiteX4" fmla="*/ 3268 w 10000"/>
              <a:gd name="connsiteY4" fmla="*/ 2708 h 9620"/>
              <a:gd name="connsiteX5" fmla="*/ 3268 w 10000"/>
              <a:gd name="connsiteY5" fmla="*/ 1941 h 9620"/>
              <a:gd name="connsiteX6" fmla="*/ 3268 w 10000"/>
              <a:gd name="connsiteY6" fmla="*/ 1164 h 9620"/>
              <a:gd name="connsiteX7" fmla="*/ 3268 w 10000"/>
              <a:gd name="connsiteY7" fmla="*/ 766 h 9620"/>
              <a:gd name="connsiteX8" fmla="*/ 4112 w 10000"/>
              <a:gd name="connsiteY8" fmla="*/ 389 h 9620"/>
              <a:gd name="connsiteX9" fmla="*/ 4112 w 10000"/>
              <a:gd name="connsiteY9" fmla="*/ 0 h 9620"/>
              <a:gd name="connsiteX10" fmla="*/ 4112 w 10000"/>
              <a:gd name="connsiteY10" fmla="*/ 0 h 9620"/>
              <a:gd name="connsiteX11" fmla="*/ 4949 w 10000"/>
              <a:gd name="connsiteY11" fmla="*/ 0 h 9620"/>
              <a:gd name="connsiteX12" fmla="*/ 5793 w 10000"/>
              <a:gd name="connsiteY12" fmla="*/ 0 h 9620"/>
              <a:gd name="connsiteX13" fmla="*/ 5793 w 10000"/>
              <a:gd name="connsiteY13" fmla="*/ 389 h 9620"/>
              <a:gd name="connsiteX14" fmla="*/ 6639 w 10000"/>
              <a:gd name="connsiteY14" fmla="*/ 766 h 9620"/>
              <a:gd name="connsiteX15" fmla="*/ 6639 w 10000"/>
              <a:gd name="connsiteY15" fmla="*/ 1552 h 9620"/>
              <a:gd name="connsiteX16" fmla="*/ 6639 w 10000"/>
              <a:gd name="connsiteY16" fmla="*/ 1941 h 9620"/>
              <a:gd name="connsiteX17" fmla="*/ 6639 w 10000"/>
              <a:gd name="connsiteY17" fmla="*/ 2708 h 9620"/>
              <a:gd name="connsiteX18" fmla="*/ 7469 w 10000"/>
              <a:gd name="connsiteY18" fmla="*/ 4249 h 9620"/>
              <a:gd name="connsiteX19" fmla="*/ 7469 w 10000"/>
              <a:gd name="connsiteY19" fmla="*/ 5408 h 9620"/>
              <a:gd name="connsiteX20" fmla="*/ 8313 w 10000"/>
              <a:gd name="connsiteY20" fmla="*/ 6567 h 9620"/>
              <a:gd name="connsiteX21" fmla="*/ 9151 w 10000"/>
              <a:gd name="connsiteY21" fmla="*/ 7341 h 9620"/>
              <a:gd name="connsiteX22" fmla="*/ 10000 w 10000"/>
              <a:gd name="connsiteY22" fmla="*/ 8068 h 9620"/>
              <a:gd name="connsiteX23" fmla="*/ 10000 w 10000"/>
              <a:gd name="connsiteY23" fmla="*/ 8836 h 9620"/>
              <a:gd name="connsiteX24" fmla="*/ 9151 w 10000"/>
              <a:gd name="connsiteY24" fmla="*/ 9620 h 9620"/>
              <a:gd name="connsiteX0" fmla="*/ 0 w 10000"/>
              <a:gd name="connsiteY0" fmla="*/ 7233 h 9185"/>
              <a:gd name="connsiteX1" fmla="*/ 853 w 10000"/>
              <a:gd name="connsiteY1" fmla="*/ 6826 h 9185"/>
              <a:gd name="connsiteX2" fmla="*/ 1583 w 10000"/>
              <a:gd name="connsiteY2" fmla="*/ 5218 h 9185"/>
              <a:gd name="connsiteX3" fmla="*/ 2423 w 10000"/>
              <a:gd name="connsiteY3" fmla="*/ 3614 h 9185"/>
              <a:gd name="connsiteX4" fmla="*/ 3268 w 10000"/>
              <a:gd name="connsiteY4" fmla="*/ 2815 h 9185"/>
              <a:gd name="connsiteX5" fmla="*/ 3268 w 10000"/>
              <a:gd name="connsiteY5" fmla="*/ 2018 h 9185"/>
              <a:gd name="connsiteX6" fmla="*/ 3268 w 10000"/>
              <a:gd name="connsiteY6" fmla="*/ 1210 h 9185"/>
              <a:gd name="connsiteX7" fmla="*/ 3268 w 10000"/>
              <a:gd name="connsiteY7" fmla="*/ 796 h 9185"/>
              <a:gd name="connsiteX8" fmla="*/ 4112 w 10000"/>
              <a:gd name="connsiteY8" fmla="*/ 404 h 9185"/>
              <a:gd name="connsiteX9" fmla="*/ 4112 w 10000"/>
              <a:gd name="connsiteY9" fmla="*/ 0 h 9185"/>
              <a:gd name="connsiteX10" fmla="*/ 4112 w 10000"/>
              <a:gd name="connsiteY10" fmla="*/ 0 h 9185"/>
              <a:gd name="connsiteX11" fmla="*/ 4949 w 10000"/>
              <a:gd name="connsiteY11" fmla="*/ 0 h 9185"/>
              <a:gd name="connsiteX12" fmla="*/ 5793 w 10000"/>
              <a:gd name="connsiteY12" fmla="*/ 0 h 9185"/>
              <a:gd name="connsiteX13" fmla="*/ 5793 w 10000"/>
              <a:gd name="connsiteY13" fmla="*/ 404 h 9185"/>
              <a:gd name="connsiteX14" fmla="*/ 6639 w 10000"/>
              <a:gd name="connsiteY14" fmla="*/ 796 h 9185"/>
              <a:gd name="connsiteX15" fmla="*/ 6639 w 10000"/>
              <a:gd name="connsiteY15" fmla="*/ 1613 h 9185"/>
              <a:gd name="connsiteX16" fmla="*/ 6639 w 10000"/>
              <a:gd name="connsiteY16" fmla="*/ 2018 h 9185"/>
              <a:gd name="connsiteX17" fmla="*/ 6639 w 10000"/>
              <a:gd name="connsiteY17" fmla="*/ 2815 h 9185"/>
              <a:gd name="connsiteX18" fmla="*/ 7469 w 10000"/>
              <a:gd name="connsiteY18" fmla="*/ 4417 h 9185"/>
              <a:gd name="connsiteX19" fmla="*/ 7469 w 10000"/>
              <a:gd name="connsiteY19" fmla="*/ 5622 h 9185"/>
              <a:gd name="connsiteX20" fmla="*/ 8313 w 10000"/>
              <a:gd name="connsiteY20" fmla="*/ 6826 h 9185"/>
              <a:gd name="connsiteX21" fmla="*/ 9151 w 10000"/>
              <a:gd name="connsiteY21" fmla="*/ 7631 h 9185"/>
              <a:gd name="connsiteX22" fmla="*/ 10000 w 10000"/>
              <a:gd name="connsiteY22" fmla="*/ 8387 h 9185"/>
              <a:gd name="connsiteX23" fmla="*/ 10000 w 10000"/>
              <a:gd name="connsiteY23" fmla="*/ 9185 h 91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000" h="9185">
                <a:moveTo>
                  <a:pt x="0" y="7233"/>
                </a:moveTo>
                <a:cubicBezTo>
                  <a:pt x="292" y="7105"/>
                  <a:pt x="569" y="6959"/>
                  <a:pt x="853" y="6826"/>
                </a:cubicBezTo>
                <a:cubicBezTo>
                  <a:pt x="1084" y="6295"/>
                  <a:pt x="1353" y="5757"/>
                  <a:pt x="1583" y="5218"/>
                </a:cubicBezTo>
                <a:cubicBezTo>
                  <a:pt x="1878" y="4691"/>
                  <a:pt x="2150" y="4156"/>
                  <a:pt x="2423" y="3614"/>
                </a:cubicBezTo>
                <a:cubicBezTo>
                  <a:pt x="2700" y="3349"/>
                  <a:pt x="2983" y="3081"/>
                  <a:pt x="3268" y="2815"/>
                </a:cubicBezTo>
                <a:lnTo>
                  <a:pt x="3268" y="2018"/>
                </a:lnTo>
                <a:lnTo>
                  <a:pt x="3268" y="1210"/>
                </a:lnTo>
                <a:lnTo>
                  <a:pt x="3268" y="796"/>
                </a:lnTo>
                <a:lnTo>
                  <a:pt x="4112" y="404"/>
                </a:lnTo>
                <a:lnTo>
                  <a:pt x="4112" y="0"/>
                </a:lnTo>
                <a:lnTo>
                  <a:pt x="4112" y="0"/>
                </a:lnTo>
                <a:lnTo>
                  <a:pt x="4949" y="0"/>
                </a:lnTo>
                <a:lnTo>
                  <a:pt x="5793" y="0"/>
                </a:lnTo>
                <a:lnTo>
                  <a:pt x="5793" y="404"/>
                </a:lnTo>
                <a:lnTo>
                  <a:pt x="6639" y="796"/>
                </a:lnTo>
                <a:lnTo>
                  <a:pt x="6639" y="1613"/>
                </a:lnTo>
                <a:lnTo>
                  <a:pt x="6639" y="2018"/>
                </a:lnTo>
                <a:lnTo>
                  <a:pt x="6639" y="2815"/>
                </a:lnTo>
                <a:lnTo>
                  <a:pt x="7469" y="4417"/>
                </a:lnTo>
                <a:lnTo>
                  <a:pt x="7469" y="5622"/>
                </a:lnTo>
                <a:cubicBezTo>
                  <a:pt x="7761" y="6025"/>
                  <a:pt x="8034" y="6431"/>
                  <a:pt x="8313" y="6826"/>
                </a:cubicBezTo>
                <a:cubicBezTo>
                  <a:pt x="8608" y="7100"/>
                  <a:pt x="8872" y="7363"/>
                  <a:pt x="9151" y="7631"/>
                </a:cubicBezTo>
                <a:lnTo>
                  <a:pt x="10000" y="8387"/>
                </a:lnTo>
                <a:lnTo>
                  <a:pt x="10000" y="9185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7" name="Freeform 46"/>
          <p:cNvSpPr>
            <a:spLocks/>
          </p:cNvSpPr>
          <p:nvPr/>
        </p:nvSpPr>
        <p:spPr bwMode="auto">
          <a:xfrm>
            <a:off x="7708900" y="2930525"/>
            <a:ext cx="163513" cy="1111250"/>
          </a:xfrm>
          <a:custGeom>
            <a:avLst/>
            <a:gdLst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238 w 10000"/>
              <a:gd name="connsiteY41" fmla="*/ 6733 h 10000"/>
              <a:gd name="connsiteX42" fmla="*/ 9390 w 10000"/>
              <a:gd name="connsiteY42" fmla="*/ 6944 h 10000"/>
              <a:gd name="connsiteX43" fmla="*/ 9390 w 10000"/>
              <a:gd name="connsiteY43" fmla="*/ 7156 h 10000"/>
              <a:gd name="connsiteX44" fmla="*/ 9390 w 10000"/>
              <a:gd name="connsiteY44" fmla="*/ 7262 h 10000"/>
              <a:gd name="connsiteX45" fmla="*/ 9390 w 10000"/>
              <a:gd name="connsiteY45" fmla="*/ 7474 h 10000"/>
              <a:gd name="connsiteX46" fmla="*/ 9543 w 10000"/>
              <a:gd name="connsiteY46" fmla="*/ 7897 h 10000"/>
              <a:gd name="connsiteX47" fmla="*/ 9543 w 10000"/>
              <a:gd name="connsiteY47" fmla="*/ 8214 h 10000"/>
              <a:gd name="connsiteX48" fmla="*/ 9695 w 10000"/>
              <a:gd name="connsiteY48" fmla="*/ 8532 h 10000"/>
              <a:gd name="connsiteX49" fmla="*/ 9848 w 10000"/>
              <a:gd name="connsiteY49" fmla="*/ 8743 h 10000"/>
              <a:gd name="connsiteX50" fmla="*/ 10000 w 10000"/>
              <a:gd name="connsiteY50" fmla="*/ 8942 h 10000"/>
              <a:gd name="connsiteX51" fmla="*/ 10000 w 10000"/>
              <a:gd name="connsiteY51" fmla="*/ 9153 h 10000"/>
              <a:gd name="connsiteX52" fmla="*/ 9848 w 10000"/>
              <a:gd name="connsiteY52" fmla="*/ 9365 h 10000"/>
              <a:gd name="connsiteX53" fmla="*/ 9543 w 10000"/>
              <a:gd name="connsiteY53" fmla="*/ 9471 h 10000"/>
              <a:gd name="connsiteX54" fmla="*/ 9238 w 10000"/>
              <a:gd name="connsiteY54" fmla="*/ 9577 h 10000"/>
              <a:gd name="connsiteX55" fmla="*/ 8781 w 10000"/>
              <a:gd name="connsiteY55" fmla="*/ 9683 h 10000"/>
              <a:gd name="connsiteX56" fmla="*/ 8343 w 10000"/>
              <a:gd name="connsiteY56" fmla="*/ 9788 h 10000"/>
              <a:gd name="connsiteX57" fmla="*/ 7886 w 10000"/>
              <a:gd name="connsiteY57" fmla="*/ 9894 h 10000"/>
              <a:gd name="connsiteX58" fmla="*/ 7276 w 10000"/>
              <a:gd name="connsiteY58" fmla="*/ 9894 h 10000"/>
              <a:gd name="connsiteX59" fmla="*/ 6514 w 10000"/>
              <a:gd name="connsiteY59" fmla="*/ 10000 h 10000"/>
              <a:gd name="connsiteX60" fmla="*/ 5752 w 10000"/>
              <a:gd name="connsiteY60" fmla="*/ 10000 h 10000"/>
              <a:gd name="connsiteX61" fmla="*/ 4838 w 10000"/>
              <a:gd name="connsiteY61" fmla="*/ 10000 h 10000"/>
              <a:gd name="connsiteX62" fmla="*/ 4095 w 10000"/>
              <a:gd name="connsiteY62" fmla="*/ 10000 h 10000"/>
              <a:gd name="connsiteX63" fmla="*/ 3333 w 10000"/>
              <a:gd name="connsiteY63" fmla="*/ 9894 h 10000"/>
              <a:gd name="connsiteX64" fmla="*/ 2724 w 10000"/>
              <a:gd name="connsiteY64" fmla="*/ 9894 h 10000"/>
              <a:gd name="connsiteX65" fmla="*/ 2267 w 10000"/>
              <a:gd name="connsiteY65" fmla="*/ 9788 h 10000"/>
              <a:gd name="connsiteX66" fmla="*/ 1810 w 10000"/>
              <a:gd name="connsiteY66" fmla="*/ 9577 h 10000"/>
              <a:gd name="connsiteX67" fmla="*/ 1352 w 10000"/>
              <a:gd name="connsiteY67" fmla="*/ 9471 h 10000"/>
              <a:gd name="connsiteX68" fmla="*/ 1067 w 10000"/>
              <a:gd name="connsiteY68" fmla="*/ 9259 h 10000"/>
              <a:gd name="connsiteX69" fmla="*/ 914 w 10000"/>
              <a:gd name="connsiteY69" fmla="*/ 8942 h 10000"/>
              <a:gd name="connsiteX70" fmla="*/ 762 w 10000"/>
              <a:gd name="connsiteY70" fmla="*/ 8638 h 10000"/>
              <a:gd name="connsiteX71" fmla="*/ 610 w 10000"/>
              <a:gd name="connsiteY71" fmla="*/ 8214 h 10000"/>
              <a:gd name="connsiteX72" fmla="*/ 610 w 10000"/>
              <a:gd name="connsiteY72" fmla="*/ 7791 h 10000"/>
              <a:gd name="connsiteX73" fmla="*/ 610 w 10000"/>
              <a:gd name="connsiteY73" fmla="*/ 7262 h 10000"/>
              <a:gd name="connsiteX74" fmla="*/ 610 w 10000"/>
              <a:gd name="connsiteY74" fmla="*/ 6627 h 10000"/>
              <a:gd name="connsiteX75" fmla="*/ 610 w 10000"/>
              <a:gd name="connsiteY75" fmla="*/ 5899 h 10000"/>
              <a:gd name="connsiteX76" fmla="*/ 610 w 10000"/>
              <a:gd name="connsiteY76" fmla="*/ 5476 h 10000"/>
              <a:gd name="connsiteX77" fmla="*/ 610 w 10000"/>
              <a:gd name="connsiteY77" fmla="*/ 5053 h 10000"/>
              <a:gd name="connsiteX78" fmla="*/ 610 w 10000"/>
              <a:gd name="connsiteY78" fmla="*/ 4630 h 10000"/>
              <a:gd name="connsiteX79" fmla="*/ 610 w 10000"/>
              <a:gd name="connsiteY79" fmla="*/ 4206 h 10000"/>
              <a:gd name="connsiteX80" fmla="*/ 610 w 10000"/>
              <a:gd name="connsiteY80" fmla="*/ 3690 h 10000"/>
              <a:gd name="connsiteX81" fmla="*/ 610 w 10000"/>
              <a:gd name="connsiteY81" fmla="*/ 3267 h 10000"/>
              <a:gd name="connsiteX82" fmla="*/ 610 w 10000"/>
              <a:gd name="connsiteY82" fmla="*/ 2950 h 10000"/>
              <a:gd name="connsiteX83" fmla="*/ 610 w 10000"/>
              <a:gd name="connsiteY83" fmla="*/ 2526 h 10000"/>
              <a:gd name="connsiteX84" fmla="*/ 610 w 10000"/>
              <a:gd name="connsiteY84" fmla="*/ 2209 h 10000"/>
              <a:gd name="connsiteX85" fmla="*/ 457 w 10000"/>
              <a:gd name="connsiteY85" fmla="*/ 1892 h 10000"/>
              <a:gd name="connsiteX86" fmla="*/ 457 w 10000"/>
              <a:gd name="connsiteY86" fmla="*/ 1680 h 10000"/>
              <a:gd name="connsiteX87" fmla="*/ 457 w 10000"/>
              <a:gd name="connsiteY87" fmla="*/ 1362 h 10000"/>
              <a:gd name="connsiteX88" fmla="*/ 457 w 10000"/>
              <a:gd name="connsiteY88" fmla="*/ 1164 h 10000"/>
              <a:gd name="connsiteX89" fmla="*/ 457 w 10000"/>
              <a:gd name="connsiteY89" fmla="*/ 1058 h 10000"/>
              <a:gd name="connsiteX90" fmla="*/ 457 w 10000"/>
              <a:gd name="connsiteY90" fmla="*/ 847 h 10000"/>
              <a:gd name="connsiteX91" fmla="*/ 305 w 10000"/>
              <a:gd name="connsiteY91" fmla="*/ 741 h 10000"/>
              <a:gd name="connsiteX92" fmla="*/ 305 w 10000"/>
              <a:gd name="connsiteY92" fmla="*/ 529 h 10000"/>
              <a:gd name="connsiteX93" fmla="*/ 152 w 10000"/>
              <a:gd name="connsiteY93" fmla="*/ 423 h 10000"/>
              <a:gd name="connsiteX94" fmla="*/ 0 w 10000"/>
              <a:gd name="connsiteY94" fmla="*/ 317 h 10000"/>
              <a:gd name="connsiteX95" fmla="*/ 0 w 10000"/>
              <a:gd name="connsiteY95" fmla="*/ 212 h 10000"/>
              <a:gd name="connsiteX96" fmla="*/ 0 w 10000"/>
              <a:gd name="connsiteY96" fmla="*/ 106 h 10000"/>
              <a:gd name="connsiteX97" fmla="*/ 152 w 10000"/>
              <a:gd name="connsiteY97" fmla="*/ 0 h 10000"/>
              <a:gd name="connsiteX98" fmla="*/ 152 w 10000"/>
              <a:gd name="connsiteY98" fmla="*/ 0 h 10000"/>
              <a:gd name="connsiteX99" fmla="*/ 457 w 10000"/>
              <a:gd name="connsiteY99" fmla="*/ 0 h 10000"/>
              <a:gd name="connsiteX100" fmla="*/ 762 w 10000"/>
              <a:gd name="connsiteY100" fmla="*/ 0 h 10000"/>
              <a:gd name="connsiteX101" fmla="*/ 1067 w 10000"/>
              <a:gd name="connsiteY101" fmla="*/ 106 h 10000"/>
              <a:gd name="connsiteX102" fmla="*/ 1352 w 10000"/>
              <a:gd name="connsiteY102" fmla="*/ 212 h 10000"/>
              <a:gd name="connsiteX103" fmla="*/ 1657 w 10000"/>
              <a:gd name="connsiteY103" fmla="*/ 317 h 10000"/>
              <a:gd name="connsiteX104" fmla="*/ 1810 w 10000"/>
              <a:gd name="connsiteY104" fmla="*/ 423 h 10000"/>
              <a:gd name="connsiteX105" fmla="*/ 1962 w 10000"/>
              <a:gd name="connsiteY105" fmla="*/ 423 h 10000"/>
              <a:gd name="connsiteX106" fmla="*/ 1962 w 10000"/>
              <a:gd name="connsiteY106" fmla="*/ 635 h 10000"/>
              <a:gd name="connsiteX107" fmla="*/ 1810 w 10000"/>
              <a:gd name="connsiteY107" fmla="*/ 847 h 10000"/>
              <a:gd name="connsiteX108" fmla="*/ 1810 w 10000"/>
              <a:gd name="connsiteY108" fmla="*/ 952 h 10000"/>
              <a:gd name="connsiteX109" fmla="*/ 1810 w 10000"/>
              <a:gd name="connsiteY109" fmla="*/ 1164 h 10000"/>
              <a:gd name="connsiteX110" fmla="*/ 1657 w 10000"/>
              <a:gd name="connsiteY110" fmla="*/ 1362 h 10000"/>
              <a:gd name="connsiteX111" fmla="*/ 1657 w 10000"/>
              <a:gd name="connsiteY111" fmla="*/ 1574 h 10000"/>
              <a:gd name="connsiteX112" fmla="*/ 1657 w 10000"/>
              <a:gd name="connsiteY112" fmla="*/ 1892 h 10000"/>
              <a:gd name="connsiteX113" fmla="*/ 1657 w 10000"/>
              <a:gd name="connsiteY113" fmla="*/ 2315 h 10000"/>
              <a:gd name="connsiteX114" fmla="*/ 1505 w 10000"/>
              <a:gd name="connsiteY114" fmla="*/ 2844 h 10000"/>
              <a:gd name="connsiteX115" fmla="*/ 1505 w 10000"/>
              <a:gd name="connsiteY115" fmla="*/ 3373 h 10000"/>
              <a:gd name="connsiteX116" fmla="*/ 1505 w 10000"/>
              <a:gd name="connsiteY116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086 w 10000"/>
              <a:gd name="connsiteY40" fmla="*/ 6733 h 10000"/>
              <a:gd name="connsiteX41" fmla="*/ 9390 w 10000"/>
              <a:gd name="connsiteY41" fmla="*/ 6944 h 10000"/>
              <a:gd name="connsiteX42" fmla="*/ 9390 w 10000"/>
              <a:gd name="connsiteY42" fmla="*/ 7156 h 10000"/>
              <a:gd name="connsiteX43" fmla="*/ 9390 w 10000"/>
              <a:gd name="connsiteY43" fmla="*/ 7262 h 10000"/>
              <a:gd name="connsiteX44" fmla="*/ 9390 w 10000"/>
              <a:gd name="connsiteY44" fmla="*/ 7474 h 10000"/>
              <a:gd name="connsiteX45" fmla="*/ 9543 w 10000"/>
              <a:gd name="connsiteY45" fmla="*/ 7897 h 10000"/>
              <a:gd name="connsiteX46" fmla="*/ 9543 w 10000"/>
              <a:gd name="connsiteY46" fmla="*/ 8214 h 10000"/>
              <a:gd name="connsiteX47" fmla="*/ 9695 w 10000"/>
              <a:gd name="connsiteY47" fmla="*/ 8532 h 10000"/>
              <a:gd name="connsiteX48" fmla="*/ 9848 w 10000"/>
              <a:gd name="connsiteY48" fmla="*/ 8743 h 10000"/>
              <a:gd name="connsiteX49" fmla="*/ 10000 w 10000"/>
              <a:gd name="connsiteY49" fmla="*/ 8942 h 10000"/>
              <a:gd name="connsiteX50" fmla="*/ 10000 w 10000"/>
              <a:gd name="connsiteY50" fmla="*/ 9153 h 10000"/>
              <a:gd name="connsiteX51" fmla="*/ 9848 w 10000"/>
              <a:gd name="connsiteY51" fmla="*/ 9365 h 10000"/>
              <a:gd name="connsiteX52" fmla="*/ 9543 w 10000"/>
              <a:gd name="connsiteY52" fmla="*/ 9471 h 10000"/>
              <a:gd name="connsiteX53" fmla="*/ 9238 w 10000"/>
              <a:gd name="connsiteY53" fmla="*/ 9577 h 10000"/>
              <a:gd name="connsiteX54" fmla="*/ 8781 w 10000"/>
              <a:gd name="connsiteY54" fmla="*/ 9683 h 10000"/>
              <a:gd name="connsiteX55" fmla="*/ 8343 w 10000"/>
              <a:gd name="connsiteY55" fmla="*/ 9788 h 10000"/>
              <a:gd name="connsiteX56" fmla="*/ 7886 w 10000"/>
              <a:gd name="connsiteY56" fmla="*/ 9894 h 10000"/>
              <a:gd name="connsiteX57" fmla="*/ 7276 w 10000"/>
              <a:gd name="connsiteY57" fmla="*/ 9894 h 10000"/>
              <a:gd name="connsiteX58" fmla="*/ 6514 w 10000"/>
              <a:gd name="connsiteY58" fmla="*/ 10000 h 10000"/>
              <a:gd name="connsiteX59" fmla="*/ 5752 w 10000"/>
              <a:gd name="connsiteY59" fmla="*/ 10000 h 10000"/>
              <a:gd name="connsiteX60" fmla="*/ 4838 w 10000"/>
              <a:gd name="connsiteY60" fmla="*/ 10000 h 10000"/>
              <a:gd name="connsiteX61" fmla="*/ 4095 w 10000"/>
              <a:gd name="connsiteY61" fmla="*/ 10000 h 10000"/>
              <a:gd name="connsiteX62" fmla="*/ 3333 w 10000"/>
              <a:gd name="connsiteY62" fmla="*/ 9894 h 10000"/>
              <a:gd name="connsiteX63" fmla="*/ 2724 w 10000"/>
              <a:gd name="connsiteY63" fmla="*/ 9894 h 10000"/>
              <a:gd name="connsiteX64" fmla="*/ 2267 w 10000"/>
              <a:gd name="connsiteY64" fmla="*/ 9788 h 10000"/>
              <a:gd name="connsiteX65" fmla="*/ 1810 w 10000"/>
              <a:gd name="connsiteY65" fmla="*/ 9577 h 10000"/>
              <a:gd name="connsiteX66" fmla="*/ 1352 w 10000"/>
              <a:gd name="connsiteY66" fmla="*/ 9471 h 10000"/>
              <a:gd name="connsiteX67" fmla="*/ 1067 w 10000"/>
              <a:gd name="connsiteY67" fmla="*/ 9259 h 10000"/>
              <a:gd name="connsiteX68" fmla="*/ 914 w 10000"/>
              <a:gd name="connsiteY68" fmla="*/ 8942 h 10000"/>
              <a:gd name="connsiteX69" fmla="*/ 762 w 10000"/>
              <a:gd name="connsiteY69" fmla="*/ 8638 h 10000"/>
              <a:gd name="connsiteX70" fmla="*/ 610 w 10000"/>
              <a:gd name="connsiteY70" fmla="*/ 8214 h 10000"/>
              <a:gd name="connsiteX71" fmla="*/ 610 w 10000"/>
              <a:gd name="connsiteY71" fmla="*/ 7791 h 10000"/>
              <a:gd name="connsiteX72" fmla="*/ 610 w 10000"/>
              <a:gd name="connsiteY72" fmla="*/ 7262 h 10000"/>
              <a:gd name="connsiteX73" fmla="*/ 610 w 10000"/>
              <a:gd name="connsiteY73" fmla="*/ 6627 h 10000"/>
              <a:gd name="connsiteX74" fmla="*/ 610 w 10000"/>
              <a:gd name="connsiteY74" fmla="*/ 5899 h 10000"/>
              <a:gd name="connsiteX75" fmla="*/ 610 w 10000"/>
              <a:gd name="connsiteY75" fmla="*/ 5476 h 10000"/>
              <a:gd name="connsiteX76" fmla="*/ 610 w 10000"/>
              <a:gd name="connsiteY76" fmla="*/ 5053 h 10000"/>
              <a:gd name="connsiteX77" fmla="*/ 610 w 10000"/>
              <a:gd name="connsiteY77" fmla="*/ 4630 h 10000"/>
              <a:gd name="connsiteX78" fmla="*/ 610 w 10000"/>
              <a:gd name="connsiteY78" fmla="*/ 4206 h 10000"/>
              <a:gd name="connsiteX79" fmla="*/ 610 w 10000"/>
              <a:gd name="connsiteY79" fmla="*/ 3690 h 10000"/>
              <a:gd name="connsiteX80" fmla="*/ 610 w 10000"/>
              <a:gd name="connsiteY80" fmla="*/ 3267 h 10000"/>
              <a:gd name="connsiteX81" fmla="*/ 610 w 10000"/>
              <a:gd name="connsiteY81" fmla="*/ 2950 h 10000"/>
              <a:gd name="connsiteX82" fmla="*/ 610 w 10000"/>
              <a:gd name="connsiteY82" fmla="*/ 2526 h 10000"/>
              <a:gd name="connsiteX83" fmla="*/ 610 w 10000"/>
              <a:gd name="connsiteY83" fmla="*/ 2209 h 10000"/>
              <a:gd name="connsiteX84" fmla="*/ 457 w 10000"/>
              <a:gd name="connsiteY84" fmla="*/ 1892 h 10000"/>
              <a:gd name="connsiteX85" fmla="*/ 457 w 10000"/>
              <a:gd name="connsiteY85" fmla="*/ 1680 h 10000"/>
              <a:gd name="connsiteX86" fmla="*/ 457 w 10000"/>
              <a:gd name="connsiteY86" fmla="*/ 1362 h 10000"/>
              <a:gd name="connsiteX87" fmla="*/ 457 w 10000"/>
              <a:gd name="connsiteY87" fmla="*/ 1164 h 10000"/>
              <a:gd name="connsiteX88" fmla="*/ 457 w 10000"/>
              <a:gd name="connsiteY88" fmla="*/ 1058 h 10000"/>
              <a:gd name="connsiteX89" fmla="*/ 457 w 10000"/>
              <a:gd name="connsiteY89" fmla="*/ 847 h 10000"/>
              <a:gd name="connsiteX90" fmla="*/ 305 w 10000"/>
              <a:gd name="connsiteY90" fmla="*/ 741 h 10000"/>
              <a:gd name="connsiteX91" fmla="*/ 305 w 10000"/>
              <a:gd name="connsiteY91" fmla="*/ 529 h 10000"/>
              <a:gd name="connsiteX92" fmla="*/ 152 w 10000"/>
              <a:gd name="connsiteY92" fmla="*/ 423 h 10000"/>
              <a:gd name="connsiteX93" fmla="*/ 0 w 10000"/>
              <a:gd name="connsiteY93" fmla="*/ 317 h 10000"/>
              <a:gd name="connsiteX94" fmla="*/ 0 w 10000"/>
              <a:gd name="connsiteY94" fmla="*/ 212 h 10000"/>
              <a:gd name="connsiteX95" fmla="*/ 0 w 10000"/>
              <a:gd name="connsiteY95" fmla="*/ 106 h 10000"/>
              <a:gd name="connsiteX96" fmla="*/ 152 w 10000"/>
              <a:gd name="connsiteY96" fmla="*/ 0 h 10000"/>
              <a:gd name="connsiteX97" fmla="*/ 152 w 10000"/>
              <a:gd name="connsiteY97" fmla="*/ 0 h 10000"/>
              <a:gd name="connsiteX98" fmla="*/ 457 w 10000"/>
              <a:gd name="connsiteY98" fmla="*/ 0 h 10000"/>
              <a:gd name="connsiteX99" fmla="*/ 762 w 10000"/>
              <a:gd name="connsiteY99" fmla="*/ 0 h 10000"/>
              <a:gd name="connsiteX100" fmla="*/ 1067 w 10000"/>
              <a:gd name="connsiteY100" fmla="*/ 106 h 10000"/>
              <a:gd name="connsiteX101" fmla="*/ 1352 w 10000"/>
              <a:gd name="connsiteY101" fmla="*/ 212 h 10000"/>
              <a:gd name="connsiteX102" fmla="*/ 1657 w 10000"/>
              <a:gd name="connsiteY102" fmla="*/ 317 h 10000"/>
              <a:gd name="connsiteX103" fmla="*/ 1810 w 10000"/>
              <a:gd name="connsiteY103" fmla="*/ 423 h 10000"/>
              <a:gd name="connsiteX104" fmla="*/ 1962 w 10000"/>
              <a:gd name="connsiteY104" fmla="*/ 423 h 10000"/>
              <a:gd name="connsiteX105" fmla="*/ 1962 w 10000"/>
              <a:gd name="connsiteY105" fmla="*/ 635 h 10000"/>
              <a:gd name="connsiteX106" fmla="*/ 1810 w 10000"/>
              <a:gd name="connsiteY106" fmla="*/ 847 h 10000"/>
              <a:gd name="connsiteX107" fmla="*/ 1810 w 10000"/>
              <a:gd name="connsiteY107" fmla="*/ 952 h 10000"/>
              <a:gd name="connsiteX108" fmla="*/ 1810 w 10000"/>
              <a:gd name="connsiteY108" fmla="*/ 1164 h 10000"/>
              <a:gd name="connsiteX109" fmla="*/ 1657 w 10000"/>
              <a:gd name="connsiteY109" fmla="*/ 1362 h 10000"/>
              <a:gd name="connsiteX110" fmla="*/ 1657 w 10000"/>
              <a:gd name="connsiteY110" fmla="*/ 1574 h 10000"/>
              <a:gd name="connsiteX111" fmla="*/ 1657 w 10000"/>
              <a:gd name="connsiteY111" fmla="*/ 1892 h 10000"/>
              <a:gd name="connsiteX112" fmla="*/ 1657 w 10000"/>
              <a:gd name="connsiteY112" fmla="*/ 2315 h 10000"/>
              <a:gd name="connsiteX113" fmla="*/ 1505 w 10000"/>
              <a:gd name="connsiteY113" fmla="*/ 2844 h 10000"/>
              <a:gd name="connsiteX114" fmla="*/ 1505 w 10000"/>
              <a:gd name="connsiteY114" fmla="*/ 3373 h 10000"/>
              <a:gd name="connsiteX115" fmla="*/ 1505 w 10000"/>
              <a:gd name="connsiteY115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8933 w 10000"/>
              <a:gd name="connsiteY39" fmla="*/ 6733 h 10000"/>
              <a:gd name="connsiteX40" fmla="*/ 9390 w 10000"/>
              <a:gd name="connsiteY40" fmla="*/ 6944 h 10000"/>
              <a:gd name="connsiteX41" fmla="*/ 9390 w 10000"/>
              <a:gd name="connsiteY41" fmla="*/ 7156 h 10000"/>
              <a:gd name="connsiteX42" fmla="*/ 9390 w 10000"/>
              <a:gd name="connsiteY42" fmla="*/ 7262 h 10000"/>
              <a:gd name="connsiteX43" fmla="*/ 9390 w 10000"/>
              <a:gd name="connsiteY43" fmla="*/ 7474 h 10000"/>
              <a:gd name="connsiteX44" fmla="*/ 9543 w 10000"/>
              <a:gd name="connsiteY44" fmla="*/ 7897 h 10000"/>
              <a:gd name="connsiteX45" fmla="*/ 9543 w 10000"/>
              <a:gd name="connsiteY45" fmla="*/ 8214 h 10000"/>
              <a:gd name="connsiteX46" fmla="*/ 9695 w 10000"/>
              <a:gd name="connsiteY46" fmla="*/ 8532 h 10000"/>
              <a:gd name="connsiteX47" fmla="*/ 9848 w 10000"/>
              <a:gd name="connsiteY47" fmla="*/ 8743 h 10000"/>
              <a:gd name="connsiteX48" fmla="*/ 10000 w 10000"/>
              <a:gd name="connsiteY48" fmla="*/ 8942 h 10000"/>
              <a:gd name="connsiteX49" fmla="*/ 10000 w 10000"/>
              <a:gd name="connsiteY49" fmla="*/ 9153 h 10000"/>
              <a:gd name="connsiteX50" fmla="*/ 9848 w 10000"/>
              <a:gd name="connsiteY50" fmla="*/ 9365 h 10000"/>
              <a:gd name="connsiteX51" fmla="*/ 9543 w 10000"/>
              <a:gd name="connsiteY51" fmla="*/ 9471 h 10000"/>
              <a:gd name="connsiteX52" fmla="*/ 9238 w 10000"/>
              <a:gd name="connsiteY52" fmla="*/ 9577 h 10000"/>
              <a:gd name="connsiteX53" fmla="*/ 8781 w 10000"/>
              <a:gd name="connsiteY53" fmla="*/ 9683 h 10000"/>
              <a:gd name="connsiteX54" fmla="*/ 8343 w 10000"/>
              <a:gd name="connsiteY54" fmla="*/ 9788 h 10000"/>
              <a:gd name="connsiteX55" fmla="*/ 7886 w 10000"/>
              <a:gd name="connsiteY55" fmla="*/ 9894 h 10000"/>
              <a:gd name="connsiteX56" fmla="*/ 7276 w 10000"/>
              <a:gd name="connsiteY56" fmla="*/ 9894 h 10000"/>
              <a:gd name="connsiteX57" fmla="*/ 6514 w 10000"/>
              <a:gd name="connsiteY57" fmla="*/ 10000 h 10000"/>
              <a:gd name="connsiteX58" fmla="*/ 5752 w 10000"/>
              <a:gd name="connsiteY58" fmla="*/ 10000 h 10000"/>
              <a:gd name="connsiteX59" fmla="*/ 4838 w 10000"/>
              <a:gd name="connsiteY59" fmla="*/ 10000 h 10000"/>
              <a:gd name="connsiteX60" fmla="*/ 4095 w 10000"/>
              <a:gd name="connsiteY60" fmla="*/ 10000 h 10000"/>
              <a:gd name="connsiteX61" fmla="*/ 3333 w 10000"/>
              <a:gd name="connsiteY61" fmla="*/ 9894 h 10000"/>
              <a:gd name="connsiteX62" fmla="*/ 2724 w 10000"/>
              <a:gd name="connsiteY62" fmla="*/ 9894 h 10000"/>
              <a:gd name="connsiteX63" fmla="*/ 2267 w 10000"/>
              <a:gd name="connsiteY63" fmla="*/ 9788 h 10000"/>
              <a:gd name="connsiteX64" fmla="*/ 1810 w 10000"/>
              <a:gd name="connsiteY64" fmla="*/ 9577 h 10000"/>
              <a:gd name="connsiteX65" fmla="*/ 1352 w 10000"/>
              <a:gd name="connsiteY65" fmla="*/ 9471 h 10000"/>
              <a:gd name="connsiteX66" fmla="*/ 1067 w 10000"/>
              <a:gd name="connsiteY66" fmla="*/ 9259 h 10000"/>
              <a:gd name="connsiteX67" fmla="*/ 914 w 10000"/>
              <a:gd name="connsiteY67" fmla="*/ 8942 h 10000"/>
              <a:gd name="connsiteX68" fmla="*/ 762 w 10000"/>
              <a:gd name="connsiteY68" fmla="*/ 8638 h 10000"/>
              <a:gd name="connsiteX69" fmla="*/ 610 w 10000"/>
              <a:gd name="connsiteY69" fmla="*/ 8214 h 10000"/>
              <a:gd name="connsiteX70" fmla="*/ 610 w 10000"/>
              <a:gd name="connsiteY70" fmla="*/ 7791 h 10000"/>
              <a:gd name="connsiteX71" fmla="*/ 610 w 10000"/>
              <a:gd name="connsiteY71" fmla="*/ 7262 h 10000"/>
              <a:gd name="connsiteX72" fmla="*/ 610 w 10000"/>
              <a:gd name="connsiteY72" fmla="*/ 6627 h 10000"/>
              <a:gd name="connsiteX73" fmla="*/ 610 w 10000"/>
              <a:gd name="connsiteY73" fmla="*/ 5899 h 10000"/>
              <a:gd name="connsiteX74" fmla="*/ 610 w 10000"/>
              <a:gd name="connsiteY74" fmla="*/ 5476 h 10000"/>
              <a:gd name="connsiteX75" fmla="*/ 610 w 10000"/>
              <a:gd name="connsiteY75" fmla="*/ 5053 h 10000"/>
              <a:gd name="connsiteX76" fmla="*/ 610 w 10000"/>
              <a:gd name="connsiteY76" fmla="*/ 4630 h 10000"/>
              <a:gd name="connsiteX77" fmla="*/ 610 w 10000"/>
              <a:gd name="connsiteY77" fmla="*/ 4206 h 10000"/>
              <a:gd name="connsiteX78" fmla="*/ 610 w 10000"/>
              <a:gd name="connsiteY78" fmla="*/ 3690 h 10000"/>
              <a:gd name="connsiteX79" fmla="*/ 610 w 10000"/>
              <a:gd name="connsiteY79" fmla="*/ 3267 h 10000"/>
              <a:gd name="connsiteX80" fmla="*/ 610 w 10000"/>
              <a:gd name="connsiteY80" fmla="*/ 2950 h 10000"/>
              <a:gd name="connsiteX81" fmla="*/ 610 w 10000"/>
              <a:gd name="connsiteY81" fmla="*/ 2526 h 10000"/>
              <a:gd name="connsiteX82" fmla="*/ 610 w 10000"/>
              <a:gd name="connsiteY82" fmla="*/ 2209 h 10000"/>
              <a:gd name="connsiteX83" fmla="*/ 457 w 10000"/>
              <a:gd name="connsiteY83" fmla="*/ 1892 h 10000"/>
              <a:gd name="connsiteX84" fmla="*/ 457 w 10000"/>
              <a:gd name="connsiteY84" fmla="*/ 1680 h 10000"/>
              <a:gd name="connsiteX85" fmla="*/ 457 w 10000"/>
              <a:gd name="connsiteY85" fmla="*/ 1362 h 10000"/>
              <a:gd name="connsiteX86" fmla="*/ 457 w 10000"/>
              <a:gd name="connsiteY86" fmla="*/ 1164 h 10000"/>
              <a:gd name="connsiteX87" fmla="*/ 457 w 10000"/>
              <a:gd name="connsiteY87" fmla="*/ 1058 h 10000"/>
              <a:gd name="connsiteX88" fmla="*/ 457 w 10000"/>
              <a:gd name="connsiteY88" fmla="*/ 847 h 10000"/>
              <a:gd name="connsiteX89" fmla="*/ 305 w 10000"/>
              <a:gd name="connsiteY89" fmla="*/ 741 h 10000"/>
              <a:gd name="connsiteX90" fmla="*/ 305 w 10000"/>
              <a:gd name="connsiteY90" fmla="*/ 529 h 10000"/>
              <a:gd name="connsiteX91" fmla="*/ 152 w 10000"/>
              <a:gd name="connsiteY91" fmla="*/ 423 h 10000"/>
              <a:gd name="connsiteX92" fmla="*/ 0 w 10000"/>
              <a:gd name="connsiteY92" fmla="*/ 317 h 10000"/>
              <a:gd name="connsiteX93" fmla="*/ 0 w 10000"/>
              <a:gd name="connsiteY93" fmla="*/ 212 h 10000"/>
              <a:gd name="connsiteX94" fmla="*/ 0 w 10000"/>
              <a:gd name="connsiteY94" fmla="*/ 106 h 10000"/>
              <a:gd name="connsiteX95" fmla="*/ 152 w 10000"/>
              <a:gd name="connsiteY95" fmla="*/ 0 h 10000"/>
              <a:gd name="connsiteX96" fmla="*/ 152 w 10000"/>
              <a:gd name="connsiteY96" fmla="*/ 0 h 10000"/>
              <a:gd name="connsiteX97" fmla="*/ 457 w 10000"/>
              <a:gd name="connsiteY97" fmla="*/ 0 h 10000"/>
              <a:gd name="connsiteX98" fmla="*/ 762 w 10000"/>
              <a:gd name="connsiteY98" fmla="*/ 0 h 10000"/>
              <a:gd name="connsiteX99" fmla="*/ 1067 w 10000"/>
              <a:gd name="connsiteY99" fmla="*/ 106 h 10000"/>
              <a:gd name="connsiteX100" fmla="*/ 1352 w 10000"/>
              <a:gd name="connsiteY100" fmla="*/ 212 h 10000"/>
              <a:gd name="connsiteX101" fmla="*/ 1657 w 10000"/>
              <a:gd name="connsiteY101" fmla="*/ 317 h 10000"/>
              <a:gd name="connsiteX102" fmla="*/ 1810 w 10000"/>
              <a:gd name="connsiteY102" fmla="*/ 423 h 10000"/>
              <a:gd name="connsiteX103" fmla="*/ 1962 w 10000"/>
              <a:gd name="connsiteY103" fmla="*/ 423 h 10000"/>
              <a:gd name="connsiteX104" fmla="*/ 1962 w 10000"/>
              <a:gd name="connsiteY104" fmla="*/ 635 h 10000"/>
              <a:gd name="connsiteX105" fmla="*/ 1810 w 10000"/>
              <a:gd name="connsiteY105" fmla="*/ 847 h 10000"/>
              <a:gd name="connsiteX106" fmla="*/ 1810 w 10000"/>
              <a:gd name="connsiteY106" fmla="*/ 952 h 10000"/>
              <a:gd name="connsiteX107" fmla="*/ 1810 w 10000"/>
              <a:gd name="connsiteY107" fmla="*/ 1164 h 10000"/>
              <a:gd name="connsiteX108" fmla="*/ 1657 w 10000"/>
              <a:gd name="connsiteY108" fmla="*/ 1362 h 10000"/>
              <a:gd name="connsiteX109" fmla="*/ 1657 w 10000"/>
              <a:gd name="connsiteY109" fmla="*/ 1574 h 10000"/>
              <a:gd name="connsiteX110" fmla="*/ 1657 w 10000"/>
              <a:gd name="connsiteY110" fmla="*/ 1892 h 10000"/>
              <a:gd name="connsiteX111" fmla="*/ 1657 w 10000"/>
              <a:gd name="connsiteY111" fmla="*/ 2315 h 10000"/>
              <a:gd name="connsiteX112" fmla="*/ 1505 w 10000"/>
              <a:gd name="connsiteY112" fmla="*/ 2844 h 10000"/>
              <a:gd name="connsiteX113" fmla="*/ 1505 w 10000"/>
              <a:gd name="connsiteY113" fmla="*/ 3373 h 10000"/>
              <a:gd name="connsiteX114" fmla="*/ 1505 w 10000"/>
              <a:gd name="connsiteY114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781 w 10000"/>
              <a:gd name="connsiteY36" fmla="*/ 6944 h 10000"/>
              <a:gd name="connsiteX37" fmla="*/ 8933 w 10000"/>
              <a:gd name="connsiteY37" fmla="*/ 6839 h 10000"/>
              <a:gd name="connsiteX38" fmla="*/ 8933 w 10000"/>
              <a:gd name="connsiteY38" fmla="*/ 6733 h 10000"/>
              <a:gd name="connsiteX39" fmla="*/ 9390 w 10000"/>
              <a:gd name="connsiteY39" fmla="*/ 6944 h 10000"/>
              <a:gd name="connsiteX40" fmla="*/ 9390 w 10000"/>
              <a:gd name="connsiteY40" fmla="*/ 7156 h 10000"/>
              <a:gd name="connsiteX41" fmla="*/ 9390 w 10000"/>
              <a:gd name="connsiteY41" fmla="*/ 7262 h 10000"/>
              <a:gd name="connsiteX42" fmla="*/ 9390 w 10000"/>
              <a:gd name="connsiteY42" fmla="*/ 7474 h 10000"/>
              <a:gd name="connsiteX43" fmla="*/ 9543 w 10000"/>
              <a:gd name="connsiteY43" fmla="*/ 7897 h 10000"/>
              <a:gd name="connsiteX44" fmla="*/ 9543 w 10000"/>
              <a:gd name="connsiteY44" fmla="*/ 8214 h 10000"/>
              <a:gd name="connsiteX45" fmla="*/ 9695 w 10000"/>
              <a:gd name="connsiteY45" fmla="*/ 8532 h 10000"/>
              <a:gd name="connsiteX46" fmla="*/ 9848 w 10000"/>
              <a:gd name="connsiteY46" fmla="*/ 8743 h 10000"/>
              <a:gd name="connsiteX47" fmla="*/ 10000 w 10000"/>
              <a:gd name="connsiteY47" fmla="*/ 8942 h 10000"/>
              <a:gd name="connsiteX48" fmla="*/ 10000 w 10000"/>
              <a:gd name="connsiteY48" fmla="*/ 9153 h 10000"/>
              <a:gd name="connsiteX49" fmla="*/ 9848 w 10000"/>
              <a:gd name="connsiteY49" fmla="*/ 9365 h 10000"/>
              <a:gd name="connsiteX50" fmla="*/ 9543 w 10000"/>
              <a:gd name="connsiteY50" fmla="*/ 9471 h 10000"/>
              <a:gd name="connsiteX51" fmla="*/ 9238 w 10000"/>
              <a:gd name="connsiteY51" fmla="*/ 9577 h 10000"/>
              <a:gd name="connsiteX52" fmla="*/ 8781 w 10000"/>
              <a:gd name="connsiteY52" fmla="*/ 9683 h 10000"/>
              <a:gd name="connsiteX53" fmla="*/ 8343 w 10000"/>
              <a:gd name="connsiteY53" fmla="*/ 9788 h 10000"/>
              <a:gd name="connsiteX54" fmla="*/ 7886 w 10000"/>
              <a:gd name="connsiteY54" fmla="*/ 9894 h 10000"/>
              <a:gd name="connsiteX55" fmla="*/ 7276 w 10000"/>
              <a:gd name="connsiteY55" fmla="*/ 9894 h 10000"/>
              <a:gd name="connsiteX56" fmla="*/ 6514 w 10000"/>
              <a:gd name="connsiteY56" fmla="*/ 10000 h 10000"/>
              <a:gd name="connsiteX57" fmla="*/ 5752 w 10000"/>
              <a:gd name="connsiteY57" fmla="*/ 10000 h 10000"/>
              <a:gd name="connsiteX58" fmla="*/ 4838 w 10000"/>
              <a:gd name="connsiteY58" fmla="*/ 10000 h 10000"/>
              <a:gd name="connsiteX59" fmla="*/ 4095 w 10000"/>
              <a:gd name="connsiteY59" fmla="*/ 10000 h 10000"/>
              <a:gd name="connsiteX60" fmla="*/ 3333 w 10000"/>
              <a:gd name="connsiteY60" fmla="*/ 9894 h 10000"/>
              <a:gd name="connsiteX61" fmla="*/ 2724 w 10000"/>
              <a:gd name="connsiteY61" fmla="*/ 9894 h 10000"/>
              <a:gd name="connsiteX62" fmla="*/ 2267 w 10000"/>
              <a:gd name="connsiteY62" fmla="*/ 9788 h 10000"/>
              <a:gd name="connsiteX63" fmla="*/ 1810 w 10000"/>
              <a:gd name="connsiteY63" fmla="*/ 9577 h 10000"/>
              <a:gd name="connsiteX64" fmla="*/ 1352 w 10000"/>
              <a:gd name="connsiteY64" fmla="*/ 9471 h 10000"/>
              <a:gd name="connsiteX65" fmla="*/ 1067 w 10000"/>
              <a:gd name="connsiteY65" fmla="*/ 9259 h 10000"/>
              <a:gd name="connsiteX66" fmla="*/ 914 w 10000"/>
              <a:gd name="connsiteY66" fmla="*/ 8942 h 10000"/>
              <a:gd name="connsiteX67" fmla="*/ 762 w 10000"/>
              <a:gd name="connsiteY67" fmla="*/ 8638 h 10000"/>
              <a:gd name="connsiteX68" fmla="*/ 610 w 10000"/>
              <a:gd name="connsiteY68" fmla="*/ 8214 h 10000"/>
              <a:gd name="connsiteX69" fmla="*/ 610 w 10000"/>
              <a:gd name="connsiteY69" fmla="*/ 7791 h 10000"/>
              <a:gd name="connsiteX70" fmla="*/ 610 w 10000"/>
              <a:gd name="connsiteY70" fmla="*/ 7262 h 10000"/>
              <a:gd name="connsiteX71" fmla="*/ 610 w 10000"/>
              <a:gd name="connsiteY71" fmla="*/ 6627 h 10000"/>
              <a:gd name="connsiteX72" fmla="*/ 610 w 10000"/>
              <a:gd name="connsiteY72" fmla="*/ 5899 h 10000"/>
              <a:gd name="connsiteX73" fmla="*/ 610 w 10000"/>
              <a:gd name="connsiteY73" fmla="*/ 5476 h 10000"/>
              <a:gd name="connsiteX74" fmla="*/ 610 w 10000"/>
              <a:gd name="connsiteY74" fmla="*/ 5053 h 10000"/>
              <a:gd name="connsiteX75" fmla="*/ 610 w 10000"/>
              <a:gd name="connsiteY75" fmla="*/ 4630 h 10000"/>
              <a:gd name="connsiteX76" fmla="*/ 610 w 10000"/>
              <a:gd name="connsiteY76" fmla="*/ 4206 h 10000"/>
              <a:gd name="connsiteX77" fmla="*/ 610 w 10000"/>
              <a:gd name="connsiteY77" fmla="*/ 3690 h 10000"/>
              <a:gd name="connsiteX78" fmla="*/ 610 w 10000"/>
              <a:gd name="connsiteY78" fmla="*/ 3267 h 10000"/>
              <a:gd name="connsiteX79" fmla="*/ 610 w 10000"/>
              <a:gd name="connsiteY79" fmla="*/ 2950 h 10000"/>
              <a:gd name="connsiteX80" fmla="*/ 610 w 10000"/>
              <a:gd name="connsiteY80" fmla="*/ 2526 h 10000"/>
              <a:gd name="connsiteX81" fmla="*/ 610 w 10000"/>
              <a:gd name="connsiteY81" fmla="*/ 2209 h 10000"/>
              <a:gd name="connsiteX82" fmla="*/ 457 w 10000"/>
              <a:gd name="connsiteY82" fmla="*/ 1892 h 10000"/>
              <a:gd name="connsiteX83" fmla="*/ 457 w 10000"/>
              <a:gd name="connsiteY83" fmla="*/ 1680 h 10000"/>
              <a:gd name="connsiteX84" fmla="*/ 457 w 10000"/>
              <a:gd name="connsiteY84" fmla="*/ 1362 h 10000"/>
              <a:gd name="connsiteX85" fmla="*/ 457 w 10000"/>
              <a:gd name="connsiteY85" fmla="*/ 1164 h 10000"/>
              <a:gd name="connsiteX86" fmla="*/ 457 w 10000"/>
              <a:gd name="connsiteY86" fmla="*/ 1058 h 10000"/>
              <a:gd name="connsiteX87" fmla="*/ 457 w 10000"/>
              <a:gd name="connsiteY87" fmla="*/ 847 h 10000"/>
              <a:gd name="connsiteX88" fmla="*/ 305 w 10000"/>
              <a:gd name="connsiteY88" fmla="*/ 741 h 10000"/>
              <a:gd name="connsiteX89" fmla="*/ 305 w 10000"/>
              <a:gd name="connsiteY89" fmla="*/ 529 h 10000"/>
              <a:gd name="connsiteX90" fmla="*/ 152 w 10000"/>
              <a:gd name="connsiteY90" fmla="*/ 423 h 10000"/>
              <a:gd name="connsiteX91" fmla="*/ 0 w 10000"/>
              <a:gd name="connsiteY91" fmla="*/ 317 h 10000"/>
              <a:gd name="connsiteX92" fmla="*/ 0 w 10000"/>
              <a:gd name="connsiteY92" fmla="*/ 212 h 10000"/>
              <a:gd name="connsiteX93" fmla="*/ 0 w 10000"/>
              <a:gd name="connsiteY93" fmla="*/ 106 h 10000"/>
              <a:gd name="connsiteX94" fmla="*/ 152 w 10000"/>
              <a:gd name="connsiteY94" fmla="*/ 0 h 10000"/>
              <a:gd name="connsiteX95" fmla="*/ 152 w 10000"/>
              <a:gd name="connsiteY95" fmla="*/ 0 h 10000"/>
              <a:gd name="connsiteX96" fmla="*/ 457 w 10000"/>
              <a:gd name="connsiteY96" fmla="*/ 0 h 10000"/>
              <a:gd name="connsiteX97" fmla="*/ 762 w 10000"/>
              <a:gd name="connsiteY97" fmla="*/ 0 h 10000"/>
              <a:gd name="connsiteX98" fmla="*/ 1067 w 10000"/>
              <a:gd name="connsiteY98" fmla="*/ 106 h 10000"/>
              <a:gd name="connsiteX99" fmla="*/ 1352 w 10000"/>
              <a:gd name="connsiteY99" fmla="*/ 212 h 10000"/>
              <a:gd name="connsiteX100" fmla="*/ 1657 w 10000"/>
              <a:gd name="connsiteY100" fmla="*/ 317 h 10000"/>
              <a:gd name="connsiteX101" fmla="*/ 1810 w 10000"/>
              <a:gd name="connsiteY101" fmla="*/ 423 h 10000"/>
              <a:gd name="connsiteX102" fmla="*/ 1962 w 10000"/>
              <a:gd name="connsiteY102" fmla="*/ 423 h 10000"/>
              <a:gd name="connsiteX103" fmla="*/ 1962 w 10000"/>
              <a:gd name="connsiteY103" fmla="*/ 635 h 10000"/>
              <a:gd name="connsiteX104" fmla="*/ 1810 w 10000"/>
              <a:gd name="connsiteY104" fmla="*/ 847 h 10000"/>
              <a:gd name="connsiteX105" fmla="*/ 1810 w 10000"/>
              <a:gd name="connsiteY105" fmla="*/ 952 h 10000"/>
              <a:gd name="connsiteX106" fmla="*/ 1810 w 10000"/>
              <a:gd name="connsiteY106" fmla="*/ 1164 h 10000"/>
              <a:gd name="connsiteX107" fmla="*/ 1657 w 10000"/>
              <a:gd name="connsiteY107" fmla="*/ 1362 h 10000"/>
              <a:gd name="connsiteX108" fmla="*/ 1657 w 10000"/>
              <a:gd name="connsiteY108" fmla="*/ 1574 h 10000"/>
              <a:gd name="connsiteX109" fmla="*/ 1657 w 10000"/>
              <a:gd name="connsiteY109" fmla="*/ 1892 h 10000"/>
              <a:gd name="connsiteX110" fmla="*/ 1657 w 10000"/>
              <a:gd name="connsiteY110" fmla="*/ 2315 h 10000"/>
              <a:gd name="connsiteX111" fmla="*/ 1505 w 10000"/>
              <a:gd name="connsiteY111" fmla="*/ 2844 h 10000"/>
              <a:gd name="connsiteX112" fmla="*/ 1505 w 10000"/>
              <a:gd name="connsiteY112" fmla="*/ 3373 h 10000"/>
              <a:gd name="connsiteX113" fmla="*/ 1505 w 10000"/>
              <a:gd name="connsiteY113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933 w 10000"/>
              <a:gd name="connsiteY36" fmla="*/ 6839 h 10000"/>
              <a:gd name="connsiteX37" fmla="*/ 8933 w 10000"/>
              <a:gd name="connsiteY37" fmla="*/ 6733 h 10000"/>
              <a:gd name="connsiteX38" fmla="*/ 9390 w 10000"/>
              <a:gd name="connsiteY38" fmla="*/ 6944 h 10000"/>
              <a:gd name="connsiteX39" fmla="*/ 9390 w 10000"/>
              <a:gd name="connsiteY39" fmla="*/ 7156 h 10000"/>
              <a:gd name="connsiteX40" fmla="*/ 9390 w 10000"/>
              <a:gd name="connsiteY40" fmla="*/ 7262 h 10000"/>
              <a:gd name="connsiteX41" fmla="*/ 9390 w 10000"/>
              <a:gd name="connsiteY41" fmla="*/ 7474 h 10000"/>
              <a:gd name="connsiteX42" fmla="*/ 9543 w 10000"/>
              <a:gd name="connsiteY42" fmla="*/ 7897 h 10000"/>
              <a:gd name="connsiteX43" fmla="*/ 9543 w 10000"/>
              <a:gd name="connsiteY43" fmla="*/ 8214 h 10000"/>
              <a:gd name="connsiteX44" fmla="*/ 9695 w 10000"/>
              <a:gd name="connsiteY44" fmla="*/ 8532 h 10000"/>
              <a:gd name="connsiteX45" fmla="*/ 9848 w 10000"/>
              <a:gd name="connsiteY45" fmla="*/ 8743 h 10000"/>
              <a:gd name="connsiteX46" fmla="*/ 10000 w 10000"/>
              <a:gd name="connsiteY46" fmla="*/ 8942 h 10000"/>
              <a:gd name="connsiteX47" fmla="*/ 10000 w 10000"/>
              <a:gd name="connsiteY47" fmla="*/ 9153 h 10000"/>
              <a:gd name="connsiteX48" fmla="*/ 9848 w 10000"/>
              <a:gd name="connsiteY48" fmla="*/ 9365 h 10000"/>
              <a:gd name="connsiteX49" fmla="*/ 9543 w 10000"/>
              <a:gd name="connsiteY49" fmla="*/ 9471 h 10000"/>
              <a:gd name="connsiteX50" fmla="*/ 9238 w 10000"/>
              <a:gd name="connsiteY50" fmla="*/ 9577 h 10000"/>
              <a:gd name="connsiteX51" fmla="*/ 8781 w 10000"/>
              <a:gd name="connsiteY51" fmla="*/ 9683 h 10000"/>
              <a:gd name="connsiteX52" fmla="*/ 8343 w 10000"/>
              <a:gd name="connsiteY52" fmla="*/ 9788 h 10000"/>
              <a:gd name="connsiteX53" fmla="*/ 7886 w 10000"/>
              <a:gd name="connsiteY53" fmla="*/ 9894 h 10000"/>
              <a:gd name="connsiteX54" fmla="*/ 7276 w 10000"/>
              <a:gd name="connsiteY54" fmla="*/ 9894 h 10000"/>
              <a:gd name="connsiteX55" fmla="*/ 6514 w 10000"/>
              <a:gd name="connsiteY55" fmla="*/ 10000 h 10000"/>
              <a:gd name="connsiteX56" fmla="*/ 5752 w 10000"/>
              <a:gd name="connsiteY56" fmla="*/ 10000 h 10000"/>
              <a:gd name="connsiteX57" fmla="*/ 4838 w 10000"/>
              <a:gd name="connsiteY57" fmla="*/ 10000 h 10000"/>
              <a:gd name="connsiteX58" fmla="*/ 4095 w 10000"/>
              <a:gd name="connsiteY58" fmla="*/ 10000 h 10000"/>
              <a:gd name="connsiteX59" fmla="*/ 3333 w 10000"/>
              <a:gd name="connsiteY59" fmla="*/ 9894 h 10000"/>
              <a:gd name="connsiteX60" fmla="*/ 2724 w 10000"/>
              <a:gd name="connsiteY60" fmla="*/ 9894 h 10000"/>
              <a:gd name="connsiteX61" fmla="*/ 2267 w 10000"/>
              <a:gd name="connsiteY61" fmla="*/ 9788 h 10000"/>
              <a:gd name="connsiteX62" fmla="*/ 1810 w 10000"/>
              <a:gd name="connsiteY62" fmla="*/ 9577 h 10000"/>
              <a:gd name="connsiteX63" fmla="*/ 1352 w 10000"/>
              <a:gd name="connsiteY63" fmla="*/ 9471 h 10000"/>
              <a:gd name="connsiteX64" fmla="*/ 1067 w 10000"/>
              <a:gd name="connsiteY64" fmla="*/ 9259 h 10000"/>
              <a:gd name="connsiteX65" fmla="*/ 914 w 10000"/>
              <a:gd name="connsiteY65" fmla="*/ 8942 h 10000"/>
              <a:gd name="connsiteX66" fmla="*/ 762 w 10000"/>
              <a:gd name="connsiteY66" fmla="*/ 8638 h 10000"/>
              <a:gd name="connsiteX67" fmla="*/ 610 w 10000"/>
              <a:gd name="connsiteY67" fmla="*/ 8214 h 10000"/>
              <a:gd name="connsiteX68" fmla="*/ 610 w 10000"/>
              <a:gd name="connsiteY68" fmla="*/ 7791 h 10000"/>
              <a:gd name="connsiteX69" fmla="*/ 610 w 10000"/>
              <a:gd name="connsiteY69" fmla="*/ 7262 h 10000"/>
              <a:gd name="connsiteX70" fmla="*/ 610 w 10000"/>
              <a:gd name="connsiteY70" fmla="*/ 6627 h 10000"/>
              <a:gd name="connsiteX71" fmla="*/ 610 w 10000"/>
              <a:gd name="connsiteY71" fmla="*/ 5899 h 10000"/>
              <a:gd name="connsiteX72" fmla="*/ 610 w 10000"/>
              <a:gd name="connsiteY72" fmla="*/ 5476 h 10000"/>
              <a:gd name="connsiteX73" fmla="*/ 610 w 10000"/>
              <a:gd name="connsiteY73" fmla="*/ 5053 h 10000"/>
              <a:gd name="connsiteX74" fmla="*/ 610 w 10000"/>
              <a:gd name="connsiteY74" fmla="*/ 4630 h 10000"/>
              <a:gd name="connsiteX75" fmla="*/ 610 w 10000"/>
              <a:gd name="connsiteY75" fmla="*/ 4206 h 10000"/>
              <a:gd name="connsiteX76" fmla="*/ 610 w 10000"/>
              <a:gd name="connsiteY76" fmla="*/ 3690 h 10000"/>
              <a:gd name="connsiteX77" fmla="*/ 610 w 10000"/>
              <a:gd name="connsiteY77" fmla="*/ 3267 h 10000"/>
              <a:gd name="connsiteX78" fmla="*/ 610 w 10000"/>
              <a:gd name="connsiteY78" fmla="*/ 2950 h 10000"/>
              <a:gd name="connsiteX79" fmla="*/ 610 w 10000"/>
              <a:gd name="connsiteY79" fmla="*/ 2526 h 10000"/>
              <a:gd name="connsiteX80" fmla="*/ 610 w 10000"/>
              <a:gd name="connsiteY80" fmla="*/ 2209 h 10000"/>
              <a:gd name="connsiteX81" fmla="*/ 457 w 10000"/>
              <a:gd name="connsiteY81" fmla="*/ 1892 h 10000"/>
              <a:gd name="connsiteX82" fmla="*/ 457 w 10000"/>
              <a:gd name="connsiteY82" fmla="*/ 1680 h 10000"/>
              <a:gd name="connsiteX83" fmla="*/ 457 w 10000"/>
              <a:gd name="connsiteY83" fmla="*/ 1362 h 10000"/>
              <a:gd name="connsiteX84" fmla="*/ 457 w 10000"/>
              <a:gd name="connsiteY84" fmla="*/ 1164 h 10000"/>
              <a:gd name="connsiteX85" fmla="*/ 457 w 10000"/>
              <a:gd name="connsiteY85" fmla="*/ 1058 h 10000"/>
              <a:gd name="connsiteX86" fmla="*/ 457 w 10000"/>
              <a:gd name="connsiteY86" fmla="*/ 847 h 10000"/>
              <a:gd name="connsiteX87" fmla="*/ 305 w 10000"/>
              <a:gd name="connsiteY87" fmla="*/ 741 h 10000"/>
              <a:gd name="connsiteX88" fmla="*/ 305 w 10000"/>
              <a:gd name="connsiteY88" fmla="*/ 529 h 10000"/>
              <a:gd name="connsiteX89" fmla="*/ 152 w 10000"/>
              <a:gd name="connsiteY89" fmla="*/ 423 h 10000"/>
              <a:gd name="connsiteX90" fmla="*/ 0 w 10000"/>
              <a:gd name="connsiteY90" fmla="*/ 317 h 10000"/>
              <a:gd name="connsiteX91" fmla="*/ 0 w 10000"/>
              <a:gd name="connsiteY91" fmla="*/ 212 h 10000"/>
              <a:gd name="connsiteX92" fmla="*/ 0 w 10000"/>
              <a:gd name="connsiteY92" fmla="*/ 106 h 10000"/>
              <a:gd name="connsiteX93" fmla="*/ 152 w 10000"/>
              <a:gd name="connsiteY93" fmla="*/ 0 h 10000"/>
              <a:gd name="connsiteX94" fmla="*/ 152 w 10000"/>
              <a:gd name="connsiteY94" fmla="*/ 0 h 10000"/>
              <a:gd name="connsiteX95" fmla="*/ 457 w 10000"/>
              <a:gd name="connsiteY95" fmla="*/ 0 h 10000"/>
              <a:gd name="connsiteX96" fmla="*/ 762 w 10000"/>
              <a:gd name="connsiteY96" fmla="*/ 0 h 10000"/>
              <a:gd name="connsiteX97" fmla="*/ 1067 w 10000"/>
              <a:gd name="connsiteY97" fmla="*/ 106 h 10000"/>
              <a:gd name="connsiteX98" fmla="*/ 1352 w 10000"/>
              <a:gd name="connsiteY98" fmla="*/ 212 h 10000"/>
              <a:gd name="connsiteX99" fmla="*/ 1657 w 10000"/>
              <a:gd name="connsiteY99" fmla="*/ 317 h 10000"/>
              <a:gd name="connsiteX100" fmla="*/ 1810 w 10000"/>
              <a:gd name="connsiteY100" fmla="*/ 423 h 10000"/>
              <a:gd name="connsiteX101" fmla="*/ 1962 w 10000"/>
              <a:gd name="connsiteY101" fmla="*/ 423 h 10000"/>
              <a:gd name="connsiteX102" fmla="*/ 1962 w 10000"/>
              <a:gd name="connsiteY102" fmla="*/ 635 h 10000"/>
              <a:gd name="connsiteX103" fmla="*/ 1810 w 10000"/>
              <a:gd name="connsiteY103" fmla="*/ 847 h 10000"/>
              <a:gd name="connsiteX104" fmla="*/ 1810 w 10000"/>
              <a:gd name="connsiteY104" fmla="*/ 952 h 10000"/>
              <a:gd name="connsiteX105" fmla="*/ 1810 w 10000"/>
              <a:gd name="connsiteY105" fmla="*/ 1164 h 10000"/>
              <a:gd name="connsiteX106" fmla="*/ 1657 w 10000"/>
              <a:gd name="connsiteY106" fmla="*/ 1362 h 10000"/>
              <a:gd name="connsiteX107" fmla="*/ 1657 w 10000"/>
              <a:gd name="connsiteY107" fmla="*/ 1574 h 10000"/>
              <a:gd name="connsiteX108" fmla="*/ 1657 w 10000"/>
              <a:gd name="connsiteY108" fmla="*/ 1892 h 10000"/>
              <a:gd name="connsiteX109" fmla="*/ 1657 w 10000"/>
              <a:gd name="connsiteY109" fmla="*/ 2315 h 10000"/>
              <a:gd name="connsiteX110" fmla="*/ 1505 w 10000"/>
              <a:gd name="connsiteY110" fmla="*/ 2844 h 10000"/>
              <a:gd name="connsiteX111" fmla="*/ 1505 w 10000"/>
              <a:gd name="connsiteY111" fmla="*/ 3373 h 10000"/>
              <a:gd name="connsiteX112" fmla="*/ 1505 w 10000"/>
              <a:gd name="connsiteY112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781 w 10000"/>
              <a:gd name="connsiteY35" fmla="*/ 7050 h 10000"/>
              <a:gd name="connsiteX36" fmla="*/ 8933 w 10000"/>
              <a:gd name="connsiteY36" fmla="*/ 6839 h 10000"/>
              <a:gd name="connsiteX37" fmla="*/ 9390 w 10000"/>
              <a:gd name="connsiteY37" fmla="*/ 6944 h 10000"/>
              <a:gd name="connsiteX38" fmla="*/ 9390 w 10000"/>
              <a:gd name="connsiteY38" fmla="*/ 7156 h 10000"/>
              <a:gd name="connsiteX39" fmla="*/ 9390 w 10000"/>
              <a:gd name="connsiteY39" fmla="*/ 7262 h 10000"/>
              <a:gd name="connsiteX40" fmla="*/ 9390 w 10000"/>
              <a:gd name="connsiteY40" fmla="*/ 7474 h 10000"/>
              <a:gd name="connsiteX41" fmla="*/ 9543 w 10000"/>
              <a:gd name="connsiteY41" fmla="*/ 7897 h 10000"/>
              <a:gd name="connsiteX42" fmla="*/ 9543 w 10000"/>
              <a:gd name="connsiteY42" fmla="*/ 8214 h 10000"/>
              <a:gd name="connsiteX43" fmla="*/ 9695 w 10000"/>
              <a:gd name="connsiteY43" fmla="*/ 8532 h 10000"/>
              <a:gd name="connsiteX44" fmla="*/ 9848 w 10000"/>
              <a:gd name="connsiteY44" fmla="*/ 8743 h 10000"/>
              <a:gd name="connsiteX45" fmla="*/ 10000 w 10000"/>
              <a:gd name="connsiteY45" fmla="*/ 8942 h 10000"/>
              <a:gd name="connsiteX46" fmla="*/ 10000 w 10000"/>
              <a:gd name="connsiteY46" fmla="*/ 9153 h 10000"/>
              <a:gd name="connsiteX47" fmla="*/ 9848 w 10000"/>
              <a:gd name="connsiteY47" fmla="*/ 9365 h 10000"/>
              <a:gd name="connsiteX48" fmla="*/ 9543 w 10000"/>
              <a:gd name="connsiteY48" fmla="*/ 9471 h 10000"/>
              <a:gd name="connsiteX49" fmla="*/ 9238 w 10000"/>
              <a:gd name="connsiteY49" fmla="*/ 9577 h 10000"/>
              <a:gd name="connsiteX50" fmla="*/ 8781 w 10000"/>
              <a:gd name="connsiteY50" fmla="*/ 9683 h 10000"/>
              <a:gd name="connsiteX51" fmla="*/ 8343 w 10000"/>
              <a:gd name="connsiteY51" fmla="*/ 9788 h 10000"/>
              <a:gd name="connsiteX52" fmla="*/ 7886 w 10000"/>
              <a:gd name="connsiteY52" fmla="*/ 9894 h 10000"/>
              <a:gd name="connsiteX53" fmla="*/ 7276 w 10000"/>
              <a:gd name="connsiteY53" fmla="*/ 9894 h 10000"/>
              <a:gd name="connsiteX54" fmla="*/ 6514 w 10000"/>
              <a:gd name="connsiteY54" fmla="*/ 10000 h 10000"/>
              <a:gd name="connsiteX55" fmla="*/ 5752 w 10000"/>
              <a:gd name="connsiteY55" fmla="*/ 10000 h 10000"/>
              <a:gd name="connsiteX56" fmla="*/ 4838 w 10000"/>
              <a:gd name="connsiteY56" fmla="*/ 10000 h 10000"/>
              <a:gd name="connsiteX57" fmla="*/ 4095 w 10000"/>
              <a:gd name="connsiteY57" fmla="*/ 10000 h 10000"/>
              <a:gd name="connsiteX58" fmla="*/ 3333 w 10000"/>
              <a:gd name="connsiteY58" fmla="*/ 9894 h 10000"/>
              <a:gd name="connsiteX59" fmla="*/ 2724 w 10000"/>
              <a:gd name="connsiteY59" fmla="*/ 9894 h 10000"/>
              <a:gd name="connsiteX60" fmla="*/ 2267 w 10000"/>
              <a:gd name="connsiteY60" fmla="*/ 9788 h 10000"/>
              <a:gd name="connsiteX61" fmla="*/ 1810 w 10000"/>
              <a:gd name="connsiteY61" fmla="*/ 9577 h 10000"/>
              <a:gd name="connsiteX62" fmla="*/ 1352 w 10000"/>
              <a:gd name="connsiteY62" fmla="*/ 9471 h 10000"/>
              <a:gd name="connsiteX63" fmla="*/ 1067 w 10000"/>
              <a:gd name="connsiteY63" fmla="*/ 9259 h 10000"/>
              <a:gd name="connsiteX64" fmla="*/ 914 w 10000"/>
              <a:gd name="connsiteY64" fmla="*/ 8942 h 10000"/>
              <a:gd name="connsiteX65" fmla="*/ 762 w 10000"/>
              <a:gd name="connsiteY65" fmla="*/ 8638 h 10000"/>
              <a:gd name="connsiteX66" fmla="*/ 610 w 10000"/>
              <a:gd name="connsiteY66" fmla="*/ 8214 h 10000"/>
              <a:gd name="connsiteX67" fmla="*/ 610 w 10000"/>
              <a:gd name="connsiteY67" fmla="*/ 7791 h 10000"/>
              <a:gd name="connsiteX68" fmla="*/ 610 w 10000"/>
              <a:gd name="connsiteY68" fmla="*/ 7262 h 10000"/>
              <a:gd name="connsiteX69" fmla="*/ 610 w 10000"/>
              <a:gd name="connsiteY69" fmla="*/ 6627 h 10000"/>
              <a:gd name="connsiteX70" fmla="*/ 610 w 10000"/>
              <a:gd name="connsiteY70" fmla="*/ 5899 h 10000"/>
              <a:gd name="connsiteX71" fmla="*/ 610 w 10000"/>
              <a:gd name="connsiteY71" fmla="*/ 5476 h 10000"/>
              <a:gd name="connsiteX72" fmla="*/ 610 w 10000"/>
              <a:gd name="connsiteY72" fmla="*/ 5053 h 10000"/>
              <a:gd name="connsiteX73" fmla="*/ 610 w 10000"/>
              <a:gd name="connsiteY73" fmla="*/ 4630 h 10000"/>
              <a:gd name="connsiteX74" fmla="*/ 610 w 10000"/>
              <a:gd name="connsiteY74" fmla="*/ 4206 h 10000"/>
              <a:gd name="connsiteX75" fmla="*/ 610 w 10000"/>
              <a:gd name="connsiteY75" fmla="*/ 3690 h 10000"/>
              <a:gd name="connsiteX76" fmla="*/ 610 w 10000"/>
              <a:gd name="connsiteY76" fmla="*/ 3267 h 10000"/>
              <a:gd name="connsiteX77" fmla="*/ 610 w 10000"/>
              <a:gd name="connsiteY77" fmla="*/ 2950 h 10000"/>
              <a:gd name="connsiteX78" fmla="*/ 610 w 10000"/>
              <a:gd name="connsiteY78" fmla="*/ 2526 h 10000"/>
              <a:gd name="connsiteX79" fmla="*/ 610 w 10000"/>
              <a:gd name="connsiteY79" fmla="*/ 2209 h 10000"/>
              <a:gd name="connsiteX80" fmla="*/ 457 w 10000"/>
              <a:gd name="connsiteY80" fmla="*/ 1892 h 10000"/>
              <a:gd name="connsiteX81" fmla="*/ 457 w 10000"/>
              <a:gd name="connsiteY81" fmla="*/ 1680 h 10000"/>
              <a:gd name="connsiteX82" fmla="*/ 457 w 10000"/>
              <a:gd name="connsiteY82" fmla="*/ 1362 h 10000"/>
              <a:gd name="connsiteX83" fmla="*/ 457 w 10000"/>
              <a:gd name="connsiteY83" fmla="*/ 1164 h 10000"/>
              <a:gd name="connsiteX84" fmla="*/ 457 w 10000"/>
              <a:gd name="connsiteY84" fmla="*/ 1058 h 10000"/>
              <a:gd name="connsiteX85" fmla="*/ 457 w 10000"/>
              <a:gd name="connsiteY85" fmla="*/ 847 h 10000"/>
              <a:gd name="connsiteX86" fmla="*/ 305 w 10000"/>
              <a:gd name="connsiteY86" fmla="*/ 741 h 10000"/>
              <a:gd name="connsiteX87" fmla="*/ 305 w 10000"/>
              <a:gd name="connsiteY87" fmla="*/ 529 h 10000"/>
              <a:gd name="connsiteX88" fmla="*/ 152 w 10000"/>
              <a:gd name="connsiteY88" fmla="*/ 423 h 10000"/>
              <a:gd name="connsiteX89" fmla="*/ 0 w 10000"/>
              <a:gd name="connsiteY89" fmla="*/ 317 h 10000"/>
              <a:gd name="connsiteX90" fmla="*/ 0 w 10000"/>
              <a:gd name="connsiteY90" fmla="*/ 212 h 10000"/>
              <a:gd name="connsiteX91" fmla="*/ 0 w 10000"/>
              <a:gd name="connsiteY91" fmla="*/ 106 h 10000"/>
              <a:gd name="connsiteX92" fmla="*/ 152 w 10000"/>
              <a:gd name="connsiteY92" fmla="*/ 0 h 10000"/>
              <a:gd name="connsiteX93" fmla="*/ 152 w 10000"/>
              <a:gd name="connsiteY93" fmla="*/ 0 h 10000"/>
              <a:gd name="connsiteX94" fmla="*/ 457 w 10000"/>
              <a:gd name="connsiteY94" fmla="*/ 0 h 10000"/>
              <a:gd name="connsiteX95" fmla="*/ 762 w 10000"/>
              <a:gd name="connsiteY95" fmla="*/ 0 h 10000"/>
              <a:gd name="connsiteX96" fmla="*/ 1067 w 10000"/>
              <a:gd name="connsiteY96" fmla="*/ 106 h 10000"/>
              <a:gd name="connsiteX97" fmla="*/ 1352 w 10000"/>
              <a:gd name="connsiteY97" fmla="*/ 212 h 10000"/>
              <a:gd name="connsiteX98" fmla="*/ 1657 w 10000"/>
              <a:gd name="connsiteY98" fmla="*/ 317 h 10000"/>
              <a:gd name="connsiteX99" fmla="*/ 1810 w 10000"/>
              <a:gd name="connsiteY99" fmla="*/ 423 h 10000"/>
              <a:gd name="connsiteX100" fmla="*/ 1962 w 10000"/>
              <a:gd name="connsiteY100" fmla="*/ 423 h 10000"/>
              <a:gd name="connsiteX101" fmla="*/ 1962 w 10000"/>
              <a:gd name="connsiteY101" fmla="*/ 635 h 10000"/>
              <a:gd name="connsiteX102" fmla="*/ 1810 w 10000"/>
              <a:gd name="connsiteY102" fmla="*/ 847 h 10000"/>
              <a:gd name="connsiteX103" fmla="*/ 1810 w 10000"/>
              <a:gd name="connsiteY103" fmla="*/ 952 h 10000"/>
              <a:gd name="connsiteX104" fmla="*/ 1810 w 10000"/>
              <a:gd name="connsiteY104" fmla="*/ 1164 h 10000"/>
              <a:gd name="connsiteX105" fmla="*/ 1657 w 10000"/>
              <a:gd name="connsiteY105" fmla="*/ 1362 h 10000"/>
              <a:gd name="connsiteX106" fmla="*/ 1657 w 10000"/>
              <a:gd name="connsiteY106" fmla="*/ 1574 h 10000"/>
              <a:gd name="connsiteX107" fmla="*/ 1657 w 10000"/>
              <a:gd name="connsiteY107" fmla="*/ 1892 h 10000"/>
              <a:gd name="connsiteX108" fmla="*/ 1657 w 10000"/>
              <a:gd name="connsiteY108" fmla="*/ 2315 h 10000"/>
              <a:gd name="connsiteX109" fmla="*/ 1505 w 10000"/>
              <a:gd name="connsiteY109" fmla="*/ 2844 h 10000"/>
              <a:gd name="connsiteX110" fmla="*/ 1505 w 10000"/>
              <a:gd name="connsiteY110" fmla="*/ 3373 h 10000"/>
              <a:gd name="connsiteX111" fmla="*/ 1505 w 10000"/>
              <a:gd name="connsiteY111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8933 w 10000"/>
              <a:gd name="connsiteY35" fmla="*/ 6839 h 10000"/>
              <a:gd name="connsiteX36" fmla="*/ 9390 w 10000"/>
              <a:gd name="connsiteY36" fmla="*/ 6944 h 10000"/>
              <a:gd name="connsiteX37" fmla="*/ 9390 w 10000"/>
              <a:gd name="connsiteY37" fmla="*/ 7156 h 10000"/>
              <a:gd name="connsiteX38" fmla="*/ 9390 w 10000"/>
              <a:gd name="connsiteY38" fmla="*/ 7262 h 10000"/>
              <a:gd name="connsiteX39" fmla="*/ 9390 w 10000"/>
              <a:gd name="connsiteY39" fmla="*/ 7474 h 10000"/>
              <a:gd name="connsiteX40" fmla="*/ 9543 w 10000"/>
              <a:gd name="connsiteY40" fmla="*/ 7897 h 10000"/>
              <a:gd name="connsiteX41" fmla="*/ 9543 w 10000"/>
              <a:gd name="connsiteY41" fmla="*/ 8214 h 10000"/>
              <a:gd name="connsiteX42" fmla="*/ 9695 w 10000"/>
              <a:gd name="connsiteY42" fmla="*/ 8532 h 10000"/>
              <a:gd name="connsiteX43" fmla="*/ 9848 w 10000"/>
              <a:gd name="connsiteY43" fmla="*/ 8743 h 10000"/>
              <a:gd name="connsiteX44" fmla="*/ 10000 w 10000"/>
              <a:gd name="connsiteY44" fmla="*/ 8942 h 10000"/>
              <a:gd name="connsiteX45" fmla="*/ 10000 w 10000"/>
              <a:gd name="connsiteY45" fmla="*/ 9153 h 10000"/>
              <a:gd name="connsiteX46" fmla="*/ 9848 w 10000"/>
              <a:gd name="connsiteY46" fmla="*/ 9365 h 10000"/>
              <a:gd name="connsiteX47" fmla="*/ 9543 w 10000"/>
              <a:gd name="connsiteY47" fmla="*/ 9471 h 10000"/>
              <a:gd name="connsiteX48" fmla="*/ 9238 w 10000"/>
              <a:gd name="connsiteY48" fmla="*/ 9577 h 10000"/>
              <a:gd name="connsiteX49" fmla="*/ 8781 w 10000"/>
              <a:gd name="connsiteY49" fmla="*/ 9683 h 10000"/>
              <a:gd name="connsiteX50" fmla="*/ 8343 w 10000"/>
              <a:gd name="connsiteY50" fmla="*/ 9788 h 10000"/>
              <a:gd name="connsiteX51" fmla="*/ 7886 w 10000"/>
              <a:gd name="connsiteY51" fmla="*/ 9894 h 10000"/>
              <a:gd name="connsiteX52" fmla="*/ 7276 w 10000"/>
              <a:gd name="connsiteY52" fmla="*/ 9894 h 10000"/>
              <a:gd name="connsiteX53" fmla="*/ 6514 w 10000"/>
              <a:gd name="connsiteY53" fmla="*/ 10000 h 10000"/>
              <a:gd name="connsiteX54" fmla="*/ 5752 w 10000"/>
              <a:gd name="connsiteY54" fmla="*/ 10000 h 10000"/>
              <a:gd name="connsiteX55" fmla="*/ 4838 w 10000"/>
              <a:gd name="connsiteY55" fmla="*/ 10000 h 10000"/>
              <a:gd name="connsiteX56" fmla="*/ 4095 w 10000"/>
              <a:gd name="connsiteY56" fmla="*/ 10000 h 10000"/>
              <a:gd name="connsiteX57" fmla="*/ 3333 w 10000"/>
              <a:gd name="connsiteY57" fmla="*/ 9894 h 10000"/>
              <a:gd name="connsiteX58" fmla="*/ 2724 w 10000"/>
              <a:gd name="connsiteY58" fmla="*/ 9894 h 10000"/>
              <a:gd name="connsiteX59" fmla="*/ 2267 w 10000"/>
              <a:gd name="connsiteY59" fmla="*/ 9788 h 10000"/>
              <a:gd name="connsiteX60" fmla="*/ 1810 w 10000"/>
              <a:gd name="connsiteY60" fmla="*/ 9577 h 10000"/>
              <a:gd name="connsiteX61" fmla="*/ 1352 w 10000"/>
              <a:gd name="connsiteY61" fmla="*/ 9471 h 10000"/>
              <a:gd name="connsiteX62" fmla="*/ 1067 w 10000"/>
              <a:gd name="connsiteY62" fmla="*/ 9259 h 10000"/>
              <a:gd name="connsiteX63" fmla="*/ 914 w 10000"/>
              <a:gd name="connsiteY63" fmla="*/ 8942 h 10000"/>
              <a:gd name="connsiteX64" fmla="*/ 762 w 10000"/>
              <a:gd name="connsiteY64" fmla="*/ 8638 h 10000"/>
              <a:gd name="connsiteX65" fmla="*/ 610 w 10000"/>
              <a:gd name="connsiteY65" fmla="*/ 8214 h 10000"/>
              <a:gd name="connsiteX66" fmla="*/ 610 w 10000"/>
              <a:gd name="connsiteY66" fmla="*/ 7791 h 10000"/>
              <a:gd name="connsiteX67" fmla="*/ 610 w 10000"/>
              <a:gd name="connsiteY67" fmla="*/ 7262 h 10000"/>
              <a:gd name="connsiteX68" fmla="*/ 610 w 10000"/>
              <a:gd name="connsiteY68" fmla="*/ 6627 h 10000"/>
              <a:gd name="connsiteX69" fmla="*/ 610 w 10000"/>
              <a:gd name="connsiteY69" fmla="*/ 5899 h 10000"/>
              <a:gd name="connsiteX70" fmla="*/ 610 w 10000"/>
              <a:gd name="connsiteY70" fmla="*/ 5476 h 10000"/>
              <a:gd name="connsiteX71" fmla="*/ 610 w 10000"/>
              <a:gd name="connsiteY71" fmla="*/ 5053 h 10000"/>
              <a:gd name="connsiteX72" fmla="*/ 610 w 10000"/>
              <a:gd name="connsiteY72" fmla="*/ 4630 h 10000"/>
              <a:gd name="connsiteX73" fmla="*/ 610 w 10000"/>
              <a:gd name="connsiteY73" fmla="*/ 4206 h 10000"/>
              <a:gd name="connsiteX74" fmla="*/ 610 w 10000"/>
              <a:gd name="connsiteY74" fmla="*/ 3690 h 10000"/>
              <a:gd name="connsiteX75" fmla="*/ 610 w 10000"/>
              <a:gd name="connsiteY75" fmla="*/ 3267 h 10000"/>
              <a:gd name="connsiteX76" fmla="*/ 610 w 10000"/>
              <a:gd name="connsiteY76" fmla="*/ 2950 h 10000"/>
              <a:gd name="connsiteX77" fmla="*/ 610 w 10000"/>
              <a:gd name="connsiteY77" fmla="*/ 2526 h 10000"/>
              <a:gd name="connsiteX78" fmla="*/ 610 w 10000"/>
              <a:gd name="connsiteY78" fmla="*/ 2209 h 10000"/>
              <a:gd name="connsiteX79" fmla="*/ 457 w 10000"/>
              <a:gd name="connsiteY79" fmla="*/ 1892 h 10000"/>
              <a:gd name="connsiteX80" fmla="*/ 457 w 10000"/>
              <a:gd name="connsiteY80" fmla="*/ 1680 h 10000"/>
              <a:gd name="connsiteX81" fmla="*/ 457 w 10000"/>
              <a:gd name="connsiteY81" fmla="*/ 1362 h 10000"/>
              <a:gd name="connsiteX82" fmla="*/ 457 w 10000"/>
              <a:gd name="connsiteY82" fmla="*/ 1164 h 10000"/>
              <a:gd name="connsiteX83" fmla="*/ 457 w 10000"/>
              <a:gd name="connsiteY83" fmla="*/ 1058 h 10000"/>
              <a:gd name="connsiteX84" fmla="*/ 457 w 10000"/>
              <a:gd name="connsiteY84" fmla="*/ 847 h 10000"/>
              <a:gd name="connsiteX85" fmla="*/ 305 w 10000"/>
              <a:gd name="connsiteY85" fmla="*/ 741 h 10000"/>
              <a:gd name="connsiteX86" fmla="*/ 305 w 10000"/>
              <a:gd name="connsiteY86" fmla="*/ 529 h 10000"/>
              <a:gd name="connsiteX87" fmla="*/ 152 w 10000"/>
              <a:gd name="connsiteY87" fmla="*/ 423 h 10000"/>
              <a:gd name="connsiteX88" fmla="*/ 0 w 10000"/>
              <a:gd name="connsiteY88" fmla="*/ 317 h 10000"/>
              <a:gd name="connsiteX89" fmla="*/ 0 w 10000"/>
              <a:gd name="connsiteY89" fmla="*/ 212 h 10000"/>
              <a:gd name="connsiteX90" fmla="*/ 0 w 10000"/>
              <a:gd name="connsiteY90" fmla="*/ 106 h 10000"/>
              <a:gd name="connsiteX91" fmla="*/ 152 w 10000"/>
              <a:gd name="connsiteY91" fmla="*/ 0 h 10000"/>
              <a:gd name="connsiteX92" fmla="*/ 152 w 10000"/>
              <a:gd name="connsiteY92" fmla="*/ 0 h 10000"/>
              <a:gd name="connsiteX93" fmla="*/ 457 w 10000"/>
              <a:gd name="connsiteY93" fmla="*/ 0 h 10000"/>
              <a:gd name="connsiteX94" fmla="*/ 762 w 10000"/>
              <a:gd name="connsiteY94" fmla="*/ 0 h 10000"/>
              <a:gd name="connsiteX95" fmla="*/ 1067 w 10000"/>
              <a:gd name="connsiteY95" fmla="*/ 106 h 10000"/>
              <a:gd name="connsiteX96" fmla="*/ 1352 w 10000"/>
              <a:gd name="connsiteY96" fmla="*/ 212 h 10000"/>
              <a:gd name="connsiteX97" fmla="*/ 1657 w 10000"/>
              <a:gd name="connsiteY97" fmla="*/ 317 h 10000"/>
              <a:gd name="connsiteX98" fmla="*/ 1810 w 10000"/>
              <a:gd name="connsiteY98" fmla="*/ 423 h 10000"/>
              <a:gd name="connsiteX99" fmla="*/ 1962 w 10000"/>
              <a:gd name="connsiteY99" fmla="*/ 423 h 10000"/>
              <a:gd name="connsiteX100" fmla="*/ 1962 w 10000"/>
              <a:gd name="connsiteY100" fmla="*/ 635 h 10000"/>
              <a:gd name="connsiteX101" fmla="*/ 1810 w 10000"/>
              <a:gd name="connsiteY101" fmla="*/ 847 h 10000"/>
              <a:gd name="connsiteX102" fmla="*/ 1810 w 10000"/>
              <a:gd name="connsiteY102" fmla="*/ 952 h 10000"/>
              <a:gd name="connsiteX103" fmla="*/ 1810 w 10000"/>
              <a:gd name="connsiteY103" fmla="*/ 1164 h 10000"/>
              <a:gd name="connsiteX104" fmla="*/ 1657 w 10000"/>
              <a:gd name="connsiteY104" fmla="*/ 1362 h 10000"/>
              <a:gd name="connsiteX105" fmla="*/ 1657 w 10000"/>
              <a:gd name="connsiteY105" fmla="*/ 1574 h 10000"/>
              <a:gd name="connsiteX106" fmla="*/ 1657 w 10000"/>
              <a:gd name="connsiteY106" fmla="*/ 1892 h 10000"/>
              <a:gd name="connsiteX107" fmla="*/ 1657 w 10000"/>
              <a:gd name="connsiteY107" fmla="*/ 2315 h 10000"/>
              <a:gd name="connsiteX108" fmla="*/ 1505 w 10000"/>
              <a:gd name="connsiteY108" fmla="*/ 2844 h 10000"/>
              <a:gd name="connsiteX109" fmla="*/ 1505 w 10000"/>
              <a:gd name="connsiteY109" fmla="*/ 3373 h 10000"/>
              <a:gd name="connsiteX110" fmla="*/ 1505 w 10000"/>
              <a:gd name="connsiteY110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8781 w 10000"/>
              <a:gd name="connsiteY34" fmla="*/ 7262 h 10000"/>
              <a:gd name="connsiteX35" fmla="*/ 9390 w 10000"/>
              <a:gd name="connsiteY35" fmla="*/ 6944 h 10000"/>
              <a:gd name="connsiteX36" fmla="*/ 9390 w 10000"/>
              <a:gd name="connsiteY36" fmla="*/ 7156 h 10000"/>
              <a:gd name="connsiteX37" fmla="*/ 9390 w 10000"/>
              <a:gd name="connsiteY37" fmla="*/ 7262 h 10000"/>
              <a:gd name="connsiteX38" fmla="*/ 9390 w 10000"/>
              <a:gd name="connsiteY38" fmla="*/ 7474 h 10000"/>
              <a:gd name="connsiteX39" fmla="*/ 9543 w 10000"/>
              <a:gd name="connsiteY39" fmla="*/ 7897 h 10000"/>
              <a:gd name="connsiteX40" fmla="*/ 9543 w 10000"/>
              <a:gd name="connsiteY40" fmla="*/ 8214 h 10000"/>
              <a:gd name="connsiteX41" fmla="*/ 9695 w 10000"/>
              <a:gd name="connsiteY41" fmla="*/ 8532 h 10000"/>
              <a:gd name="connsiteX42" fmla="*/ 9848 w 10000"/>
              <a:gd name="connsiteY42" fmla="*/ 8743 h 10000"/>
              <a:gd name="connsiteX43" fmla="*/ 10000 w 10000"/>
              <a:gd name="connsiteY43" fmla="*/ 8942 h 10000"/>
              <a:gd name="connsiteX44" fmla="*/ 10000 w 10000"/>
              <a:gd name="connsiteY44" fmla="*/ 9153 h 10000"/>
              <a:gd name="connsiteX45" fmla="*/ 9848 w 10000"/>
              <a:gd name="connsiteY45" fmla="*/ 9365 h 10000"/>
              <a:gd name="connsiteX46" fmla="*/ 9543 w 10000"/>
              <a:gd name="connsiteY46" fmla="*/ 9471 h 10000"/>
              <a:gd name="connsiteX47" fmla="*/ 9238 w 10000"/>
              <a:gd name="connsiteY47" fmla="*/ 9577 h 10000"/>
              <a:gd name="connsiteX48" fmla="*/ 8781 w 10000"/>
              <a:gd name="connsiteY48" fmla="*/ 9683 h 10000"/>
              <a:gd name="connsiteX49" fmla="*/ 8343 w 10000"/>
              <a:gd name="connsiteY49" fmla="*/ 9788 h 10000"/>
              <a:gd name="connsiteX50" fmla="*/ 7886 w 10000"/>
              <a:gd name="connsiteY50" fmla="*/ 9894 h 10000"/>
              <a:gd name="connsiteX51" fmla="*/ 7276 w 10000"/>
              <a:gd name="connsiteY51" fmla="*/ 9894 h 10000"/>
              <a:gd name="connsiteX52" fmla="*/ 6514 w 10000"/>
              <a:gd name="connsiteY52" fmla="*/ 10000 h 10000"/>
              <a:gd name="connsiteX53" fmla="*/ 5752 w 10000"/>
              <a:gd name="connsiteY53" fmla="*/ 10000 h 10000"/>
              <a:gd name="connsiteX54" fmla="*/ 4838 w 10000"/>
              <a:gd name="connsiteY54" fmla="*/ 10000 h 10000"/>
              <a:gd name="connsiteX55" fmla="*/ 4095 w 10000"/>
              <a:gd name="connsiteY55" fmla="*/ 10000 h 10000"/>
              <a:gd name="connsiteX56" fmla="*/ 3333 w 10000"/>
              <a:gd name="connsiteY56" fmla="*/ 9894 h 10000"/>
              <a:gd name="connsiteX57" fmla="*/ 2724 w 10000"/>
              <a:gd name="connsiteY57" fmla="*/ 9894 h 10000"/>
              <a:gd name="connsiteX58" fmla="*/ 2267 w 10000"/>
              <a:gd name="connsiteY58" fmla="*/ 9788 h 10000"/>
              <a:gd name="connsiteX59" fmla="*/ 1810 w 10000"/>
              <a:gd name="connsiteY59" fmla="*/ 9577 h 10000"/>
              <a:gd name="connsiteX60" fmla="*/ 1352 w 10000"/>
              <a:gd name="connsiteY60" fmla="*/ 9471 h 10000"/>
              <a:gd name="connsiteX61" fmla="*/ 1067 w 10000"/>
              <a:gd name="connsiteY61" fmla="*/ 9259 h 10000"/>
              <a:gd name="connsiteX62" fmla="*/ 914 w 10000"/>
              <a:gd name="connsiteY62" fmla="*/ 8942 h 10000"/>
              <a:gd name="connsiteX63" fmla="*/ 762 w 10000"/>
              <a:gd name="connsiteY63" fmla="*/ 8638 h 10000"/>
              <a:gd name="connsiteX64" fmla="*/ 610 w 10000"/>
              <a:gd name="connsiteY64" fmla="*/ 8214 h 10000"/>
              <a:gd name="connsiteX65" fmla="*/ 610 w 10000"/>
              <a:gd name="connsiteY65" fmla="*/ 7791 h 10000"/>
              <a:gd name="connsiteX66" fmla="*/ 610 w 10000"/>
              <a:gd name="connsiteY66" fmla="*/ 7262 h 10000"/>
              <a:gd name="connsiteX67" fmla="*/ 610 w 10000"/>
              <a:gd name="connsiteY67" fmla="*/ 6627 h 10000"/>
              <a:gd name="connsiteX68" fmla="*/ 610 w 10000"/>
              <a:gd name="connsiteY68" fmla="*/ 5899 h 10000"/>
              <a:gd name="connsiteX69" fmla="*/ 610 w 10000"/>
              <a:gd name="connsiteY69" fmla="*/ 5476 h 10000"/>
              <a:gd name="connsiteX70" fmla="*/ 610 w 10000"/>
              <a:gd name="connsiteY70" fmla="*/ 5053 h 10000"/>
              <a:gd name="connsiteX71" fmla="*/ 610 w 10000"/>
              <a:gd name="connsiteY71" fmla="*/ 4630 h 10000"/>
              <a:gd name="connsiteX72" fmla="*/ 610 w 10000"/>
              <a:gd name="connsiteY72" fmla="*/ 4206 h 10000"/>
              <a:gd name="connsiteX73" fmla="*/ 610 w 10000"/>
              <a:gd name="connsiteY73" fmla="*/ 3690 h 10000"/>
              <a:gd name="connsiteX74" fmla="*/ 610 w 10000"/>
              <a:gd name="connsiteY74" fmla="*/ 3267 h 10000"/>
              <a:gd name="connsiteX75" fmla="*/ 610 w 10000"/>
              <a:gd name="connsiteY75" fmla="*/ 2950 h 10000"/>
              <a:gd name="connsiteX76" fmla="*/ 610 w 10000"/>
              <a:gd name="connsiteY76" fmla="*/ 2526 h 10000"/>
              <a:gd name="connsiteX77" fmla="*/ 610 w 10000"/>
              <a:gd name="connsiteY77" fmla="*/ 2209 h 10000"/>
              <a:gd name="connsiteX78" fmla="*/ 457 w 10000"/>
              <a:gd name="connsiteY78" fmla="*/ 1892 h 10000"/>
              <a:gd name="connsiteX79" fmla="*/ 457 w 10000"/>
              <a:gd name="connsiteY79" fmla="*/ 1680 h 10000"/>
              <a:gd name="connsiteX80" fmla="*/ 457 w 10000"/>
              <a:gd name="connsiteY80" fmla="*/ 1362 h 10000"/>
              <a:gd name="connsiteX81" fmla="*/ 457 w 10000"/>
              <a:gd name="connsiteY81" fmla="*/ 1164 h 10000"/>
              <a:gd name="connsiteX82" fmla="*/ 457 w 10000"/>
              <a:gd name="connsiteY82" fmla="*/ 1058 h 10000"/>
              <a:gd name="connsiteX83" fmla="*/ 457 w 10000"/>
              <a:gd name="connsiteY83" fmla="*/ 847 h 10000"/>
              <a:gd name="connsiteX84" fmla="*/ 305 w 10000"/>
              <a:gd name="connsiteY84" fmla="*/ 741 h 10000"/>
              <a:gd name="connsiteX85" fmla="*/ 305 w 10000"/>
              <a:gd name="connsiteY85" fmla="*/ 529 h 10000"/>
              <a:gd name="connsiteX86" fmla="*/ 152 w 10000"/>
              <a:gd name="connsiteY86" fmla="*/ 423 h 10000"/>
              <a:gd name="connsiteX87" fmla="*/ 0 w 10000"/>
              <a:gd name="connsiteY87" fmla="*/ 317 h 10000"/>
              <a:gd name="connsiteX88" fmla="*/ 0 w 10000"/>
              <a:gd name="connsiteY88" fmla="*/ 212 h 10000"/>
              <a:gd name="connsiteX89" fmla="*/ 0 w 10000"/>
              <a:gd name="connsiteY89" fmla="*/ 106 h 10000"/>
              <a:gd name="connsiteX90" fmla="*/ 152 w 10000"/>
              <a:gd name="connsiteY90" fmla="*/ 0 h 10000"/>
              <a:gd name="connsiteX91" fmla="*/ 152 w 10000"/>
              <a:gd name="connsiteY91" fmla="*/ 0 h 10000"/>
              <a:gd name="connsiteX92" fmla="*/ 457 w 10000"/>
              <a:gd name="connsiteY92" fmla="*/ 0 h 10000"/>
              <a:gd name="connsiteX93" fmla="*/ 762 w 10000"/>
              <a:gd name="connsiteY93" fmla="*/ 0 h 10000"/>
              <a:gd name="connsiteX94" fmla="*/ 1067 w 10000"/>
              <a:gd name="connsiteY94" fmla="*/ 106 h 10000"/>
              <a:gd name="connsiteX95" fmla="*/ 1352 w 10000"/>
              <a:gd name="connsiteY95" fmla="*/ 212 h 10000"/>
              <a:gd name="connsiteX96" fmla="*/ 1657 w 10000"/>
              <a:gd name="connsiteY96" fmla="*/ 317 h 10000"/>
              <a:gd name="connsiteX97" fmla="*/ 1810 w 10000"/>
              <a:gd name="connsiteY97" fmla="*/ 423 h 10000"/>
              <a:gd name="connsiteX98" fmla="*/ 1962 w 10000"/>
              <a:gd name="connsiteY98" fmla="*/ 423 h 10000"/>
              <a:gd name="connsiteX99" fmla="*/ 1962 w 10000"/>
              <a:gd name="connsiteY99" fmla="*/ 635 h 10000"/>
              <a:gd name="connsiteX100" fmla="*/ 1810 w 10000"/>
              <a:gd name="connsiteY100" fmla="*/ 847 h 10000"/>
              <a:gd name="connsiteX101" fmla="*/ 1810 w 10000"/>
              <a:gd name="connsiteY101" fmla="*/ 952 h 10000"/>
              <a:gd name="connsiteX102" fmla="*/ 1810 w 10000"/>
              <a:gd name="connsiteY102" fmla="*/ 1164 h 10000"/>
              <a:gd name="connsiteX103" fmla="*/ 1657 w 10000"/>
              <a:gd name="connsiteY103" fmla="*/ 1362 h 10000"/>
              <a:gd name="connsiteX104" fmla="*/ 1657 w 10000"/>
              <a:gd name="connsiteY104" fmla="*/ 1574 h 10000"/>
              <a:gd name="connsiteX105" fmla="*/ 1657 w 10000"/>
              <a:gd name="connsiteY105" fmla="*/ 1892 h 10000"/>
              <a:gd name="connsiteX106" fmla="*/ 1657 w 10000"/>
              <a:gd name="connsiteY106" fmla="*/ 2315 h 10000"/>
              <a:gd name="connsiteX107" fmla="*/ 1505 w 10000"/>
              <a:gd name="connsiteY107" fmla="*/ 2844 h 10000"/>
              <a:gd name="connsiteX108" fmla="*/ 1505 w 10000"/>
              <a:gd name="connsiteY108" fmla="*/ 3373 h 10000"/>
              <a:gd name="connsiteX109" fmla="*/ 1505 w 10000"/>
              <a:gd name="connsiteY109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9390 w 10000"/>
              <a:gd name="connsiteY34" fmla="*/ 6944 h 10000"/>
              <a:gd name="connsiteX35" fmla="*/ 9390 w 10000"/>
              <a:gd name="connsiteY35" fmla="*/ 7156 h 10000"/>
              <a:gd name="connsiteX36" fmla="*/ 9390 w 10000"/>
              <a:gd name="connsiteY36" fmla="*/ 7262 h 10000"/>
              <a:gd name="connsiteX37" fmla="*/ 9390 w 10000"/>
              <a:gd name="connsiteY37" fmla="*/ 7474 h 10000"/>
              <a:gd name="connsiteX38" fmla="*/ 9543 w 10000"/>
              <a:gd name="connsiteY38" fmla="*/ 7897 h 10000"/>
              <a:gd name="connsiteX39" fmla="*/ 9543 w 10000"/>
              <a:gd name="connsiteY39" fmla="*/ 8214 h 10000"/>
              <a:gd name="connsiteX40" fmla="*/ 9695 w 10000"/>
              <a:gd name="connsiteY40" fmla="*/ 8532 h 10000"/>
              <a:gd name="connsiteX41" fmla="*/ 9848 w 10000"/>
              <a:gd name="connsiteY41" fmla="*/ 8743 h 10000"/>
              <a:gd name="connsiteX42" fmla="*/ 10000 w 10000"/>
              <a:gd name="connsiteY42" fmla="*/ 8942 h 10000"/>
              <a:gd name="connsiteX43" fmla="*/ 10000 w 10000"/>
              <a:gd name="connsiteY43" fmla="*/ 9153 h 10000"/>
              <a:gd name="connsiteX44" fmla="*/ 9848 w 10000"/>
              <a:gd name="connsiteY44" fmla="*/ 9365 h 10000"/>
              <a:gd name="connsiteX45" fmla="*/ 9543 w 10000"/>
              <a:gd name="connsiteY45" fmla="*/ 9471 h 10000"/>
              <a:gd name="connsiteX46" fmla="*/ 9238 w 10000"/>
              <a:gd name="connsiteY46" fmla="*/ 9577 h 10000"/>
              <a:gd name="connsiteX47" fmla="*/ 8781 w 10000"/>
              <a:gd name="connsiteY47" fmla="*/ 9683 h 10000"/>
              <a:gd name="connsiteX48" fmla="*/ 8343 w 10000"/>
              <a:gd name="connsiteY48" fmla="*/ 9788 h 10000"/>
              <a:gd name="connsiteX49" fmla="*/ 7886 w 10000"/>
              <a:gd name="connsiteY49" fmla="*/ 9894 h 10000"/>
              <a:gd name="connsiteX50" fmla="*/ 7276 w 10000"/>
              <a:gd name="connsiteY50" fmla="*/ 9894 h 10000"/>
              <a:gd name="connsiteX51" fmla="*/ 6514 w 10000"/>
              <a:gd name="connsiteY51" fmla="*/ 10000 h 10000"/>
              <a:gd name="connsiteX52" fmla="*/ 5752 w 10000"/>
              <a:gd name="connsiteY52" fmla="*/ 10000 h 10000"/>
              <a:gd name="connsiteX53" fmla="*/ 4838 w 10000"/>
              <a:gd name="connsiteY53" fmla="*/ 10000 h 10000"/>
              <a:gd name="connsiteX54" fmla="*/ 4095 w 10000"/>
              <a:gd name="connsiteY54" fmla="*/ 10000 h 10000"/>
              <a:gd name="connsiteX55" fmla="*/ 3333 w 10000"/>
              <a:gd name="connsiteY55" fmla="*/ 9894 h 10000"/>
              <a:gd name="connsiteX56" fmla="*/ 2724 w 10000"/>
              <a:gd name="connsiteY56" fmla="*/ 9894 h 10000"/>
              <a:gd name="connsiteX57" fmla="*/ 2267 w 10000"/>
              <a:gd name="connsiteY57" fmla="*/ 9788 h 10000"/>
              <a:gd name="connsiteX58" fmla="*/ 1810 w 10000"/>
              <a:gd name="connsiteY58" fmla="*/ 9577 h 10000"/>
              <a:gd name="connsiteX59" fmla="*/ 1352 w 10000"/>
              <a:gd name="connsiteY59" fmla="*/ 9471 h 10000"/>
              <a:gd name="connsiteX60" fmla="*/ 1067 w 10000"/>
              <a:gd name="connsiteY60" fmla="*/ 9259 h 10000"/>
              <a:gd name="connsiteX61" fmla="*/ 914 w 10000"/>
              <a:gd name="connsiteY61" fmla="*/ 8942 h 10000"/>
              <a:gd name="connsiteX62" fmla="*/ 762 w 10000"/>
              <a:gd name="connsiteY62" fmla="*/ 8638 h 10000"/>
              <a:gd name="connsiteX63" fmla="*/ 610 w 10000"/>
              <a:gd name="connsiteY63" fmla="*/ 8214 h 10000"/>
              <a:gd name="connsiteX64" fmla="*/ 610 w 10000"/>
              <a:gd name="connsiteY64" fmla="*/ 7791 h 10000"/>
              <a:gd name="connsiteX65" fmla="*/ 610 w 10000"/>
              <a:gd name="connsiteY65" fmla="*/ 7262 h 10000"/>
              <a:gd name="connsiteX66" fmla="*/ 610 w 10000"/>
              <a:gd name="connsiteY66" fmla="*/ 6627 h 10000"/>
              <a:gd name="connsiteX67" fmla="*/ 610 w 10000"/>
              <a:gd name="connsiteY67" fmla="*/ 5899 h 10000"/>
              <a:gd name="connsiteX68" fmla="*/ 610 w 10000"/>
              <a:gd name="connsiteY68" fmla="*/ 5476 h 10000"/>
              <a:gd name="connsiteX69" fmla="*/ 610 w 10000"/>
              <a:gd name="connsiteY69" fmla="*/ 5053 h 10000"/>
              <a:gd name="connsiteX70" fmla="*/ 610 w 10000"/>
              <a:gd name="connsiteY70" fmla="*/ 4630 h 10000"/>
              <a:gd name="connsiteX71" fmla="*/ 610 w 10000"/>
              <a:gd name="connsiteY71" fmla="*/ 4206 h 10000"/>
              <a:gd name="connsiteX72" fmla="*/ 610 w 10000"/>
              <a:gd name="connsiteY72" fmla="*/ 3690 h 10000"/>
              <a:gd name="connsiteX73" fmla="*/ 610 w 10000"/>
              <a:gd name="connsiteY73" fmla="*/ 3267 h 10000"/>
              <a:gd name="connsiteX74" fmla="*/ 610 w 10000"/>
              <a:gd name="connsiteY74" fmla="*/ 2950 h 10000"/>
              <a:gd name="connsiteX75" fmla="*/ 610 w 10000"/>
              <a:gd name="connsiteY75" fmla="*/ 2526 h 10000"/>
              <a:gd name="connsiteX76" fmla="*/ 610 w 10000"/>
              <a:gd name="connsiteY76" fmla="*/ 2209 h 10000"/>
              <a:gd name="connsiteX77" fmla="*/ 457 w 10000"/>
              <a:gd name="connsiteY77" fmla="*/ 1892 h 10000"/>
              <a:gd name="connsiteX78" fmla="*/ 457 w 10000"/>
              <a:gd name="connsiteY78" fmla="*/ 1680 h 10000"/>
              <a:gd name="connsiteX79" fmla="*/ 457 w 10000"/>
              <a:gd name="connsiteY79" fmla="*/ 1362 h 10000"/>
              <a:gd name="connsiteX80" fmla="*/ 457 w 10000"/>
              <a:gd name="connsiteY80" fmla="*/ 1164 h 10000"/>
              <a:gd name="connsiteX81" fmla="*/ 457 w 10000"/>
              <a:gd name="connsiteY81" fmla="*/ 1058 h 10000"/>
              <a:gd name="connsiteX82" fmla="*/ 457 w 10000"/>
              <a:gd name="connsiteY82" fmla="*/ 847 h 10000"/>
              <a:gd name="connsiteX83" fmla="*/ 305 w 10000"/>
              <a:gd name="connsiteY83" fmla="*/ 741 h 10000"/>
              <a:gd name="connsiteX84" fmla="*/ 305 w 10000"/>
              <a:gd name="connsiteY84" fmla="*/ 529 h 10000"/>
              <a:gd name="connsiteX85" fmla="*/ 152 w 10000"/>
              <a:gd name="connsiteY85" fmla="*/ 423 h 10000"/>
              <a:gd name="connsiteX86" fmla="*/ 0 w 10000"/>
              <a:gd name="connsiteY86" fmla="*/ 317 h 10000"/>
              <a:gd name="connsiteX87" fmla="*/ 0 w 10000"/>
              <a:gd name="connsiteY87" fmla="*/ 212 h 10000"/>
              <a:gd name="connsiteX88" fmla="*/ 0 w 10000"/>
              <a:gd name="connsiteY88" fmla="*/ 106 h 10000"/>
              <a:gd name="connsiteX89" fmla="*/ 152 w 10000"/>
              <a:gd name="connsiteY89" fmla="*/ 0 h 10000"/>
              <a:gd name="connsiteX90" fmla="*/ 152 w 10000"/>
              <a:gd name="connsiteY90" fmla="*/ 0 h 10000"/>
              <a:gd name="connsiteX91" fmla="*/ 457 w 10000"/>
              <a:gd name="connsiteY91" fmla="*/ 0 h 10000"/>
              <a:gd name="connsiteX92" fmla="*/ 762 w 10000"/>
              <a:gd name="connsiteY92" fmla="*/ 0 h 10000"/>
              <a:gd name="connsiteX93" fmla="*/ 1067 w 10000"/>
              <a:gd name="connsiteY93" fmla="*/ 106 h 10000"/>
              <a:gd name="connsiteX94" fmla="*/ 1352 w 10000"/>
              <a:gd name="connsiteY94" fmla="*/ 212 h 10000"/>
              <a:gd name="connsiteX95" fmla="*/ 1657 w 10000"/>
              <a:gd name="connsiteY95" fmla="*/ 317 h 10000"/>
              <a:gd name="connsiteX96" fmla="*/ 1810 w 10000"/>
              <a:gd name="connsiteY96" fmla="*/ 423 h 10000"/>
              <a:gd name="connsiteX97" fmla="*/ 1962 w 10000"/>
              <a:gd name="connsiteY97" fmla="*/ 423 h 10000"/>
              <a:gd name="connsiteX98" fmla="*/ 1962 w 10000"/>
              <a:gd name="connsiteY98" fmla="*/ 635 h 10000"/>
              <a:gd name="connsiteX99" fmla="*/ 1810 w 10000"/>
              <a:gd name="connsiteY99" fmla="*/ 847 h 10000"/>
              <a:gd name="connsiteX100" fmla="*/ 1810 w 10000"/>
              <a:gd name="connsiteY100" fmla="*/ 952 h 10000"/>
              <a:gd name="connsiteX101" fmla="*/ 1810 w 10000"/>
              <a:gd name="connsiteY101" fmla="*/ 1164 h 10000"/>
              <a:gd name="connsiteX102" fmla="*/ 1657 w 10000"/>
              <a:gd name="connsiteY102" fmla="*/ 1362 h 10000"/>
              <a:gd name="connsiteX103" fmla="*/ 1657 w 10000"/>
              <a:gd name="connsiteY103" fmla="*/ 1574 h 10000"/>
              <a:gd name="connsiteX104" fmla="*/ 1657 w 10000"/>
              <a:gd name="connsiteY104" fmla="*/ 1892 h 10000"/>
              <a:gd name="connsiteX105" fmla="*/ 1657 w 10000"/>
              <a:gd name="connsiteY105" fmla="*/ 2315 h 10000"/>
              <a:gd name="connsiteX106" fmla="*/ 1505 w 10000"/>
              <a:gd name="connsiteY106" fmla="*/ 2844 h 10000"/>
              <a:gd name="connsiteX107" fmla="*/ 1505 w 10000"/>
              <a:gd name="connsiteY107" fmla="*/ 3373 h 10000"/>
              <a:gd name="connsiteX108" fmla="*/ 1505 w 10000"/>
              <a:gd name="connsiteY108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9390 w 10000"/>
              <a:gd name="connsiteY34" fmla="*/ 6944 h 10000"/>
              <a:gd name="connsiteX35" fmla="*/ 9390 w 10000"/>
              <a:gd name="connsiteY35" fmla="*/ 7262 h 10000"/>
              <a:gd name="connsiteX36" fmla="*/ 9390 w 10000"/>
              <a:gd name="connsiteY36" fmla="*/ 7474 h 10000"/>
              <a:gd name="connsiteX37" fmla="*/ 9543 w 10000"/>
              <a:gd name="connsiteY37" fmla="*/ 7897 h 10000"/>
              <a:gd name="connsiteX38" fmla="*/ 9543 w 10000"/>
              <a:gd name="connsiteY38" fmla="*/ 8214 h 10000"/>
              <a:gd name="connsiteX39" fmla="*/ 9695 w 10000"/>
              <a:gd name="connsiteY39" fmla="*/ 8532 h 10000"/>
              <a:gd name="connsiteX40" fmla="*/ 9848 w 10000"/>
              <a:gd name="connsiteY40" fmla="*/ 8743 h 10000"/>
              <a:gd name="connsiteX41" fmla="*/ 10000 w 10000"/>
              <a:gd name="connsiteY41" fmla="*/ 8942 h 10000"/>
              <a:gd name="connsiteX42" fmla="*/ 10000 w 10000"/>
              <a:gd name="connsiteY42" fmla="*/ 9153 h 10000"/>
              <a:gd name="connsiteX43" fmla="*/ 9848 w 10000"/>
              <a:gd name="connsiteY43" fmla="*/ 9365 h 10000"/>
              <a:gd name="connsiteX44" fmla="*/ 9543 w 10000"/>
              <a:gd name="connsiteY44" fmla="*/ 9471 h 10000"/>
              <a:gd name="connsiteX45" fmla="*/ 9238 w 10000"/>
              <a:gd name="connsiteY45" fmla="*/ 9577 h 10000"/>
              <a:gd name="connsiteX46" fmla="*/ 8781 w 10000"/>
              <a:gd name="connsiteY46" fmla="*/ 9683 h 10000"/>
              <a:gd name="connsiteX47" fmla="*/ 8343 w 10000"/>
              <a:gd name="connsiteY47" fmla="*/ 9788 h 10000"/>
              <a:gd name="connsiteX48" fmla="*/ 7886 w 10000"/>
              <a:gd name="connsiteY48" fmla="*/ 9894 h 10000"/>
              <a:gd name="connsiteX49" fmla="*/ 7276 w 10000"/>
              <a:gd name="connsiteY49" fmla="*/ 9894 h 10000"/>
              <a:gd name="connsiteX50" fmla="*/ 6514 w 10000"/>
              <a:gd name="connsiteY50" fmla="*/ 10000 h 10000"/>
              <a:gd name="connsiteX51" fmla="*/ 5752 w 10000"/>
              <a:gd name="connsiteY51" fmla="*/ 10000 h 10000"/>
              <a:gd name="connsiteX52" fmla="*/ 4838 w 10000"/>
              <a:gd name="connsiteY52" fmla="*/ 10000 h 10000"/>
              <a:gd name="connsiteX53" fmla="*/ 4095 w 10000"/>
              <a:gd name="connsiteY53" fmla="*/ 10000 h 10000"/>
              <a:gd name="connsiteX54" fmla="*/ 3333 w 10000"/>
              <a:gd name="connsiteY54" fmla="*/ 9894 h 10000"/>
              <a:gd name="connsiteX55" fmla="*/ 2724 w 10000"/>
              <a:gd name="connsiteY55" fmla="*/ 9894 h 10000"/>
              <a:gd name="connsiteX56" fmla="*/ 2267 w 10000"/>
              <a:gd name="connsiteY56" fmla="*/ 9788 h 10000"/>
              <a:gd name="connsiteX57" fmla="*/ 1810 w 10000"/>
              <a:gd name="connsiteY57" fmla="*/ 9577 h 10000"/>
              <a:gd name="connsiteX58" fmla="*/ 1352 w 10000"/>
              <a:gd name="connsiteY58" fmla="*/ 9471 h 10000"/>
              <a:gd name="connsiteX59" fmla="*/ 1067 w 10000"/>
              <a:gd name="connsiteY59" fmla="*/ 9259 h 10000"/>
              <a:gd name="connsiteX60" fmla="*/ 914 w 10000"/>
              <a:gd name="connsiteY60" fmla="*/ 8942 h 10000"/>
              <a:gd name="connsiteX61" fmla="*/ 762 w 10000"/>
              <a:gd name="connsiteY61" fmla="*/ 8638 h 10000"/>
              <a:gd name="connsiteX62" fmla="*/ 610 w 10000"/>
              <a:gd name="connsiteY62" fmla="*/ 8214 h 10000"/>
              <a:gd name="connsiteX63" fmla="*/ 610 w 10000"/>
              <a:gd name="connsiteY63" fmla="*/ 7791 h 10000"/>
              <a:gd name="connsiteX64" fmla="*/ 610 w 10000"/>
              <a:gd name="connsiteY64" fmla="*/ 7262 h 10000"/>
              <a:gd name="connsiteX65" fmla="*/ 610 w 10000"/>
              <a:gd name="connsiteY65" fmla="*/ 6627 h 10000"/>
              <a:gd name="connsiteX66" fmla="*/ 610 w 10000"/>
              <a:gd name="connsiteY66" fmla="*/ 5899 h 10000"/>
              <a:gd name="connsiteX67" fmla="*/ 610 w 10000"/>
              <a:gd name="connsiteY67" fmla="*/ 5476 h 10000"/>
              <a:gd name="connsiteX68" fmla="*/ 610 w 10000"/>
              <a:gd name="connsiteY68" fmla="*/ 5053 h 10000"/>
              <a:gd name="connsiteX69" fmla="*/ 610 w 10000"/>
              <a:gd name="connsiteY69" fmla="*/ 4630 h 10000"/>
              <a:gd name="connsiteX70" fmla="*/ 610 w 10000"/>
              <a:gd name="connsiteY70" fmla="*/ 4206 h 10000"/>
              <a:gd name="connsiteX71" fmla="*/ 610 w 10000"/>
              <a:gd name="connsiteY71" fmla="*/ 3690 h 10000"/>
              <a:gd name="connsiteX72" fmla="*/ 610 w 10000"/>
              <a:gd name="connsiteY72" fmla="*/ 3267 h 10000"/>
              <a:gd name="connsiteX73" fmla="*/ 610 w 10000"/>
              <a:gd name="connsiteY73" fmla="*/ 2950 h 10000"/>
              <a:gd name="connsiteX74" fmla="*/ 610 w 10000"/>
              <a:gd name="connsiteY74" fmla="*/ 2526 h 10000"/>
              <a:gd name="connsiteX75" fmla="*/ 610 w 10000"/>
              <a:gd name="connsiteY75" fmla="*/ 2209 h 10000"/>
              <a:gd name="connsiteX76" fmla="*/ 457 w 10000"/>
              <a:gd name="connsiteY76" fmla="*/ 1892 h 10000"/>
              <a:gd name="connsiteX77" fmla="*/ 457 w 10000"/>
              <a:gd name="connsiteY77" fmla="*/ 1680 h 10000"/>
              <a:gd name="connsiteX78" fmla="*/ 457 w 10000"/>
              <a:gd name="connsiteY78" fmla="*/ 1362 h 10000"/>
              <a:gd name="connsiteX79" fmla="*/ 457 w 10000"/>
              <a:gd name="connsiteY79" fmla="*/ 1164 h 10000"/>
              <a:gd name="connsiteX80" fmla="*/ 457 w 10000"/>
              <a:gd name="connsiteY80" fmla="*/ 1058 h 10000"/>
              <a:gd name="connsiteX81" fmla="*/ 457 w 10000"/>
              <a:gd name="connsiteY81" fmla="*/ 847 h 10000"/>
              <a:gd name="connsiteX82" fmla="*/ 305 w 10000"/>
              <a:gd name="connsiteY82" fmla="*/ 741 h 10000"/>
              <a:gd name="connsiteX83" fmla="*/ 305 w 10000"/>
              <a:gd name="connsiteY83" fmla="*/ 529 h 10000"/>
              <a:gd name="connsiteX84" fmla="*/ 152 w 10000"/>
              <a:gd name="connsiteY84" fmla="*/ 423 h 10000"/>
              <a:gd name="connsiteX85" fmla="*/ 0 w 10000"/>
              <a:gd name="connsiteY85" fmla="*/ 317 h 10000"/>
              <a:gd name="connsiteX86" fmla="*/ 0 w 10000"/>
              <a:gd name="connsiteY86" fmla="*/ 212 h 10000"/>
              <a:gd name="connsiteX87" fmla="*/ 0 w 10000"/>
              <a:gd name="connsiteY87" fmla="*/ 106 h 10000"/>
              <a:gd name="connsiteX88" fmla="*/ 152 w 10000"/>
              <a:gd name="connsiteY88" fmla="*/ 0 h 10000"/>
              <a:gd name="connsiteX89" fmla="*/ 152 w 10000"/>
              <a:gd name="connsiteY89" fmla="*/ 0 h 10000"/>
              <a:gd name="connsiteX90" fmla="*/ 457 w 10000"/>
              <a:gd name="connsiteY90" fmla="*/ 0 h 10000"/>
              <a:gd name="connsiteX91" fmla="*/ 762 w 10000"/>
              <a:gd name="connsiteY91" fmla="*/ 0 h 10000"/>
              <a:gd name="connsiteX92" fmla="*/ 1067 w 10000"/>
              <a:gd name="connsiteY92" fmla="*/ 106 h 10000"/>
              <a:gd name="connsiteX93" fmla="*/ 1352 w 10000"/>
              <a:gd name="connsiteY93" fmla="*/ 212 h 10000"/>
              <a:gd name="connsiteX94" fmla="*/ 1657 w 10000"/>
              <a:gd name="connsiteY94" fmla="*/ 317 h 10000"/>
              <a:gd name="connsiteX95" fmla="*/ 1810 w 10000"/>
              <a:gd name="connsiteY95" fmla="*/ 423 h 10000"/>
              <a:gd name="connsiteX96" fmla="*/ 1962 w 10000"/>
              <a:gd name="connsiteY96" fmla="*/ 423 h 10000"/>
              <a:gd name="connsiteX97" fmla="*/ 1962 w 10000"/>
              <a:gd name="connsiteY97" fmla="*/ 635 h 10000"/>
              <a:gd name="connsiteX98" fmla="*/ 1810 w 10000"/>
              <a:gd name="connsiteY98" fmla="*/ 847 h 10000"/>
              <a:gd name="connsiteX99" fmla="*/ 1810 w 10000"/>
              <a:gd name="connsiteY99" fmla="*/ 952 h 10000"/>
              <a:gd name="connsiteX100" fmla="*/ 1810 w 10000"/>
              <a:gd name="connsiteY100" fmla="*/ 1164 h 10000"/>
              <a:gd name="connsiteX101" fmla="*/ 1657 w 10000"/>
              <a:gd name="connsiteY101" fmla="*/ 1362 h 10000"/>
              <a:gd name="connsiteX102" fmla="*/ 1657 w 10000"/>
              <a:gd name="connsiteY102" fmla="*/ 1574 h 10000"/>
              <a:gd name="connsiteX103" fmla="*/ 1657 w 10000"/>
              <a:gd name="connsiteY103" fmla="*/ 1892 h 10000"/>
              <a:gd name="connsiteX104" fmla="*/ 1657 w 10000"/>
              <a:gd name="connsiteY104" fmla="*/ 2315 h 10000"/>
              <a:gd name="connsiteX105" fmla="*/ 1505 w 10000"/>
              <a:gd name="connsiteY105" fmla="*/ 2844 h 10000"/>
              <a:gd name="connsiteX106" fmla="*/ 1505 w 10000"/>
              <a:gd name="connsiteY106" fmla="*/ 3373 h 10000"/>
              <a:gd name="connsiteX107" fmla="*/ 1505 w 10000"/>
              <a:gd name="connsiteY107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9390 w 10000"/>
              <a:gd name="connsiteY34" fmla="*/ 7262 h 10000"/>
              <a:gd name="connsiteX35" fmla="*/ 9390 w 10000"/>
              <a:gd name="connsiteY35" fmla="*/ 7474 h 10000"/>
              <a:gd name="connsiteX36" fmla="*/ 9543 w 10000"/>
              <a:gd name="connsiteY36" fmla="*/ 7897 h 10000"/>
              <a:gd name="connsiteX37" fmla="*/ 9543 w 10000"/>
              <a:gd name="connsiteY37" fmla="*/ 8214 h 10000"/>
              <a:gd name="connsiteX38" fmla="*/ 9695 w 10000"/>
              <a:gd name="connsiteY38" fmla="*/ 8532 h 10000"/>
              <a:gd name="connsiteX39" fmla="*/ 9848 w 10000"/>
              <a:gd name="connsiteY39" fmla="*/ 8743 h 10000"/>
              <a:gd name="connsiteX40" fmla="*/ 10000 w 10000"/>
              <a:gd name="connsiteY40" fmla="*/ 8942 h 10000"/>
              <a:gd name="connsiteX41" fmla="*/ 10000 w 10000"/>
              <a:gd name="connsiteY41" fmla="*/ 9153 h 10000"/>
              <a:gd name="connsiteX42" fmla="*/ 9848 w 10000"/>
              <a:gd name="connsiteY42" fmla="*/ 9365 h 10000"/>
              <a:gd name="connsiteX43" fmla="*/ 9543 w 10000"/>
              <a:gd name="connsiteY43" fmla="*/ 9471 h 10000"/>
              <a:gd name="connsiteX44" fmla="*/ 9238 w 10000"/>
              <a:gd name="connsiteY44" fmla="*/ 9577 h 10000"/>
              <a:gd name="connsiteX45" fmla="*/ 8781 w 10000"/>
              <a:gd name="connsiteY45" fmla="*/ 9683 h 10000"/>
              <a:gd name="connsiteX46" fmla="*/ 8343 w 10000"/>
              <a:gd name="connsiteY46" fmla="*/ 9788 h 10000"/>
              <a:gd name="connsiteX47" fmla="*/ 7886 w 10000"/>
              <a:gd name="connsiteY47" fmla="*/ 9894 h 10000"/>
              <a:gd name="connsiteX48" fmla="*/ 7276 w 10000"/>
              <a:gd name="connsiteY48" fmla="*/ 9894 h 10000"/>
              <a:gd name="connsiteX49" fmla="*/ 6514 w 10000"/>
              <a:gd name="connsiteY49" fmla="*/ 10000 h 10000"/>
              <a:gd name="connsiteX50" fmla="*/ 5752 w 10000"/>
              <a:gd name="connsiteY50" fmla="*/ 10000 h 10000"/>
              <a:gd name="connsiteX51" fmla="*/ 4838 w 10000"/>
              <a:gd name="connsiteY51" fmla="*/ 10000 h 10000"/>
              <a:gd name="connsiteX52" fmla="*/ 4095 w 10000"/>
              <a:gd name="connsiteY52" fmla="*/ 10000 h 10000"/>
              <a:gd name="connsiteX53" fmla="*/ 3333 w 10000"/>
              <a:gd name="connsiteY53" fmla="*/ 9894 h 10000"/>
              <a:gd name="connsiteX54" fmla="*/ 2724 w 10000"/>
              <a:gd name="connsiteY54" fmla="*/ 9894 h 10000"/>
              <a:gd name="connsiteX55" fmla="*/ 2267 w 10000"/>
              <a:gd name="connsiteY55" fmla="*/ 9788 h 10000"/>
              <a:gd name="connsiteX56" fmla="*/ 1810 w 10000"/>
              <a:gd name="connsiteY56" fmla="*/ 9577 h 10000"/>
              <a:gd name="connsiteX57" fmla="*/ 1352 w 10000"/>
              <a:gd name="connsiteY57" fmla="*/ 9471 h 10000"/>
              <a:gd name="connsiteX58" fmla="*/ 1067 w 10000"/>
              <a:gd name="connsiteY58" fmla="*/ 9259 h 10000"/>
              <a:gd name="connsiteX59" fmla="*/ 914 w 10000"/>
              <a:gd name="connsiteY59" fmla="*/ 8942 h 10000"/>
              <a:gd name="connsiteX60" fmla="*/ 762 w 10000"/>
              <a:gd name="connsiteY60" fmla="*/ 8638 h 10000"/>
              <a:gd name="connsiteX61" fmla="*/ 610 w 10000"/>
              <a:gd name="connsiteY61" fmla="*/ 8214 h 10000"/>
              <a:gd name="connsiteX62" fmla="*/ 610 w 10000"/>
              <a:gd name="connsiteY62" fmla="*/ 7791 h 10000"/>
              <a:gd name="connsiteX63" fmla="*/ 610 w 10000"/>
              <a:gd name="connsiteY63" fmla="*/ 7262 h 10000"/>
              <a:gd name="connsiteX64" fmla="*/ 610 w 10000"/>
              <a:gd name="connsiteY64" fmla="*/ 6627 h 10000"/>
              <a:gd name="connsiteX65" fmla="*/ 610 w 10000"/>
              <a:gd name="connsiteY65" fmla="*/ 5899 h 10000"/>
              <a:gd name="connsiteX66" fmla="*/ 610 w 10000"/>
              <a:gd name="connsiteY66" fmla="*/ 5476 h 10000"/>
              <a:gd name="connsiteX67" fmla="*/ 610 w 10000"/>
              <a:gd name="connsiteY67" fmla="*/ 5053 h 10000"/>
              <a:gd name="connsiteX68" fmla="*/ 610 w 10000"/>
              <a:gd name="connsiteY68" fmla="*/ 4630 h 10000"/>
              <a:gd name="connsiteX69" fmla="*/ 610 w 10000"/>
              <a:gd name="connsiteY69" fmla="*/ 4206 h 10000"/>
              <a:gd name="connsiteX70" fmla="*/ 610 w 10000"/>
              <a:gd name="connsiteY70" fmla="*/ 3690 h 10000"/>
              <a:gd name="connsiteX71" fmla="*/ 610 w 10000"/>
              <a:gd name="connsiteY71" fmla="*/ 3267 h 10000"/>
              <a:gd name="connsiteX72" fmla="*/ 610 w 10000"/>
              <a:gd name="connsiteY72" fmla="*/ 2950 h 10000"/>
              <a:gd name="connsiteX73" fmla="*/ 610 w 10000"/>
              <a:gd name="connsiteY73" fmla="*/ 2526 h 10000"/>
              <a:gd name="connsiteX74" fmla="*/ 610 w 10000"/>
              <a:gd name="connsiteY74" fmla="*/ 2209 h 10000"/>
              <a:gd name="connsiteX75" fmla="*/ 457 w 10000"/>
              <a:gd name="connsiteY75" fmla="*/ 1892 h 10000"/>
              <a:gd name="connsiteX76" fmla="*/ 457 w 10000"/>
              <a:gd name="connsiteY76" fmla="*/ 1680 h 10000"/>
              <a:gd name="connsiteX77" fmla="*/ 457 w 10000"/>
              <a:gd name="connsiteY77" fmla="*/ 1362 h 10000"/>
              <a:gd name="connsiteX78" fmla="*/ 457 w 10000"/>
              <a:gd name="connsiteY78" fmla="*/ 1164 h 10000"/>
              <a:gd name="connsiteX79" fmla="*/ 457 w 10000"/>
              <a:gd name="connsiteY79" fmla="*/ 1058 h 10000"/>
              <a:gd name="connsiteX80" fmla="*/ 457 w 10000"/>
              <a:gd name="connsiteY80" fmla="*/ 847 h 10000"/>
              <a:gd name="connsiteX81" fmla="*/ 305 w 10000"/>
              <a:gd name="connsiteY81" fmla="*/ 741 h 10000"/>
              <a:gd name="connsiteX82" fmla="*/ 305 w 10000"/>
              <a:gd name="connsiteY82" fmla="*/ 529 h 10000"/>
              <a:gd name="connsiteX83" fmla="*/ 152 w 10000"/>
              <a:gd name="connsiteY83" fmla="*/ 423 h 10000"/>
              <a:gd name="connsiteX84" fmla="*/ 0 w 10000"/>
              <a:gd name="connsiteY84" fmla="*/ 317 h 10000"/>
              <a:gd name="connsiteX85" fmla="*/ 0 w 10000"/>
              <a:gd name="connsiteY85" fmla="*/ 212 h 10000"/>
              <a:gd name="connsiteX86" fmla="*/ 0 w 10000"/>
              <a:gd name="connsiteY86" fmla="*/ 106 h 10000"/>
              <a:gd name="connsiteX87" fmla="*/ 152 w 10000"/>
              <a:gd name="connsiteY87" fmla="*/ 0 h 10000"/>
              <a:gd name="connsiteX88" fmla="*/ 152 w 10000"/>
              <a:gd name="connsiteY88" fmla="*/ 0 h 10000"/>
              <a:gd name="connsiteX89" fmla="*/ 457 w 10000"/>
              <a:gd name="connsiteY89" fmla="*/ 0 h 10000"/>
              <a:gd name="connsiteX90" fmla="*/ 762 w 10000"/>
              <a:gd name="connsiteY90" fmla="*/ 0 h 10000"/>
              <a:gd name="connsiteX91" fmla="*/ 1067 w 10000"/>
              <a:gd name="connsiteY91" fmla="*/ 106 h 10000"/>
              <a:gd name="connsiteX92" fmla="*/ 1352 w 10000"/>
              <a:gd name="connsiteY92" fmla="*/ 212 h 10000"/>
              <a:gd name="connsiteX93" fmla="*/ 1657 w 10000"/>
              <a:gd name="connsiteY93" fmla="*/ 317 h 10000"/>
              <a:gd name="connsiteX94" fmla="*/ 1810 w 10000"/>
              <a:gd name="connsiteY94" fmla="*/ 423 h 10000"/>
              <a:gd name="connsiteX95" fmla="*/ 1962 w 10000"/>
              <a:gd name="connsiteY95" fmla="*/ 423 h 10000"/>
              <a:gd name="connsiteX96" fmla="*/ 1962 w 10000"/>
              <a:gd name="connsiteY96" fmla="*/ 635 h 10000"/>
              <a:gd name="connsiteX97" fmla="*/ 1810 w 10000"/>
              <a:gd name="connsiteY97" fmla="*/ 847 h 10000"/>
              <a:gd name="connsiteX98" fmla="*/ 1810 w 10000"/>
              <a:gd name="connsiteY98" fmla="*/ 952 h 10000"/>
              <a:gd name="connsiteX99" fmla="*/ 1810 w 10000"/>
              <a:gd name="connsiteY99" fmla="*/ 1164 h 10000"/>
              <a:gd name="connsiteX100" fmla="*/ 1657 w 10000"/>
              <a:gd name="connsiteY100" fmla="*/ 1362 h 10000"/>
              <a:gd name="connsiteX101" fmla="*/ 1657 w 10000"/>
              <a:gd name="connsiteY101" fmla="*/ 1574 h 10000"/>
              <a:gd name="connsiteX102" fmla="*/ 1657 w 10000"/>
              <a:gd name="connsiteY102" fmla="*/ 1892 h 10000"/>
              <a:gd name="connsiteX103" fmla="*/ 1657 w 10000"/>
              <a:gd name="connsiteY103" fmla="*/ 2315 h 10000"/>
              <a:gd name="connsiteX104" fmla="*/ 1505 w 10000"/>
              <a:gd name="connsiteY104" fmla="*/ 2844 h 10000"/>
              <a:gd name="connsiteX105" fmla="*/ 1505 w 10000"/>
              <a:gd name="connsiteY105" fmla="*/ 3373 h 10000"/>
              <a:gd name="connsiteX106" fmla="*/ 1505 w 10000"/>
              <a:gd name="connsiteY106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9390 w 10000"/>
              <a:gd name="connsiteY34" fmla="*/ 7474 h 10000"/>
              <a:gd name="connsiteX35" fmla="*/ 9543 w 10000"/>
              <a:gd name="connsiteY35" fmla="*/ 7897 h 10000"/>
              <a:gd name="connsiteX36" fmla="*/ 9543 w 10000"/>
              <a:gd name="connsiteY36" fmla="*/ 8214 h 10000"/>
              <a:gd name="connsiteX37" fmla="*/ 9695 w 10000"/>
              <a:gd name="connsiteY37" fmla="*/ 8532 h 10000"/>
              <a:gd name="connsiteX38" fmla="*/ 9848 w 10000"/>
              <a:gd name="connsiteY38" fmla="*/ 8743 h 10000"/>
              <a:gd name="connsiteX39" fmla="*/ 10000 w 10000"/>
              <a:gd name="connsiteY39" fmla="*/ 8942 h 10000"/>
              <a:gd name="connsiteX40" fmla="*/ 10000 w 10000"/>
              <a:gd name="connsiteY40" fmla="*/ 9153 h 10000"/>
              <a:gd name="connsiteX41" fmla="*/ 9848 w 10000"/>
              <a:gd name="connsiteY41" fmla="*/ 9365 h 10000"/>
              <a:gd name="connsiteX42" fmla="*/ 9543 w 10000"/>
              <a:gd name="connsiteY42" fmla="*/ 9471 h 10000"/>
              <a:gd name="connsiteX43" fmla="*/ 9238 w 10000"/>
              <a:gd name="connsiteY43" fmla="*/ 9577 h 10000"/>
              <a:gd name="connsiteX44" fmla="*/ 8781 w 10000"/>
              <a:gd name="connsiteY44" fmla="*/ 9683 h 10000"/>
              <a:gd name="connsiteX45" fmla="*/ 8343 w 10000"/>
              <a:gd name="connsiteY45" fmla="*/ 9788 h 10000"/>
              <a:gd name="connsiteX46" fmla="*/ 7886 w 10000"/>
              <a:gd name="connsiteY46" fmla="*/ 9894 h 10000"/>
              <a:gd name="connsiteX47" fmla="*/ 7276 w 10000"/>
              <a:gd name="connsiteY47" fmla="*/ 9894 h 10000"/>
              <a:gd name="connsiteX48" fmla="*/ 6514 w 10000"/>
              <a:gd name="connsiteY48" fmla="*/ 10000 h 10000"/>
              <a:gd name="connsiteX49" fmla="*/ 5752 w 10000"/>
              <a:gd name="connsiteY49" fmla="*/ 10000 h 10000"/>
              <a:gd name="connsiteX50" fmla="*/ 4838 w 10000"/>
              <a:gd name="connsiteY50" fmla="*/ 10000 h 10000"/>
              <a:gd name="connsiteX51" fmla="*/ 4095 w 10000"/>
              <a:gd name="connsiteY51" fmla="*/ 10000 h 10000"/>
              <a:gd name="connsiteX52" fmla="*/ 3333 w 10000"/>
              <a:gd name="connsiteY52" fmla="*/ 9894 h 10000"/>
              <a:gd name="connsiteX53" fmla="*/ 2724 w 10000"/>
              <a:gd name="connsiteY53" fmla="*/ 9894 h 10000"/>
              <a:gd name="connsiteX54" fmla="*/ 2267 w 10000"/>
              <a:gd name="connsiteY54" fmla="*/ 9788 h 10000"/>
              <a:gd name="connsiteX55" fmla="*/ 1810 w 10000"/>
              <a:gd name="connsiteY55" fmla="*/ 9577 h 10000"/>
              <a:gd name="connsiteX56" fmla="*/ 1352 w 10000"/>
              <a:gd name="connsiteY56" fmla="*/ 9471 h 10000"/>
              <a:gd name="connsiteX57" fmla="*/ 1067 w 10000"/>
              <a:gd name="connsiteY57" fmla="*/ 9259 h 10000"/>
              <a:gd name="connsiteX58" fmla="*/ 914 w 10000"/>
              <a:gd name="connsiteY58" fmla="*/ 8942 h 10000"/>
              <a:gd name="connsiteX59" fmla="*/ 762 w 10000"/>
              <a:gd name="connsiteY59" fmla="*/ 8638 h 10000"/>
              <a:gd name="connsiteX60" fmla="*/ 610 w 10000"/>
              <a:gd name="connsiteY60" fmla="*/ 8214 h 10000"/>
              <a:gd name="connsiteX61" fmla="*/ 610 w 10000"/>
              <a:gd name="connsiteY61" fmla="*/ 7791 h 10000"/>
              <a:gd name="connsiteX62" fmla="*/ 610 w 10000"/>
              <a:gd name="connsiteY62" fmla="*/ 7262 h 10000"/>
              <a:gd name="connsiteX63" fmla="*/ 610 w 10000"/>
              <a:gd name="connsiteY63" fmla="*/ 6627 h 10000"/>
              <a:gd name="connsiteX64" fmla="*/ 610 w 10000"/>
              <a:gd name="connsiteY64" fmla="*/ 5899 h 10000"/>
              <a:gd name="connsiteX65" fmla="*/ 610 w 10000"/>
              <a:gd name="connsiteY65" fmla="*/ 5476 h 10000"/>
              <a:gd name="connsiteX66" fmla="*/ 610 w 10000"/>
              <a:gd name="connsiteY66" fmla="*/ 5053 h 10000"/>
              <a:gd name="connsiteX67" fmla="*/ 610 w 10000"/>
              <a:gd name="connsiteY67" fmla="*/ 4630 h 10000"/>
              <a:gd name="connsiteX68" fmla="*/ 610 w 10000"/>
              <a:gd name="connsiteY68" fmla="*/ 4206 h 10000"/>
              <a:gd name="connsiteX69" fmla="*/ 610 w 10000"/>
              <a:gd name="connsiteY69" fmla="*/ 3690 h 10000"/>
              <a:gd name="connsiteX70" fmla="*/ 610 w 10000"/>
              <a:gd name="connsiteY70" fmla="*/ 3267 h 10000"/>
              <a:gd name="connsiteX71" fmla="*/ 610 w 10000"/>
              <a:gd name="connsiteY71" fmla="*/ 2950 h 10000"/>
              <a:gd name="connsiteX72" fmla="*/ 610 w 10000"/>
              <a:gd name="connsiteY72" fmla="*/ 2526 h 10000"/>
              <a:gd name="connsiteX73" fmla="*/ 610 w 10000"/>
              <a:gd name="connsiteY73" fmla="*/ 2209 h 10000"/>
              <a:gd name="connsiteX74" fmla="*/ 457 w 10000"/>
              <a:gd name="connsiteY74" fmla="*/ 1892 h 10000"/>
              <a:gd name="connsiteX75" fmla="*/ 457 w 10000"/>
              <a:gd name="connsiteY75" fmla="*/ 1680 h 10000"/>
              <a:gd name="connsiteX76" fmla="*/ 457 w 10000"/>
              <a:gd name="connsiteY76" fmla="*/ 1362 h 10000"/>
              <a:gd name="connsiteX77" fmla="*/ 457 w 10000"/>
              <a:gd name="connsiteY77" fmla="*/ 1164 h 10000"/>
              <a:gd name="connsiteX78" fmla="*/ 457 w 10000"/>
              <a:gd name="connsiteY78" fmla="*/ 1058 h 10000"/>
              <a:gd name="connsiteX79" fmla="*/ 457 w 10000"/>
              <a:gd name="connsiteY79" fmla="*/ 847 h 10000"/>
              <a:gd name="connsiteX80" fmla="*/ 305 w 10000"/>
              <a:gd name="connsiteY80" fmla="*/ 741 h 10000"/>
              <a:gd name="connsiteX81" fmla="*/ 305 w 10000"/>
              <a:gd name="connsiteY81" fmla="*/ 529 h 10000"/>
              <a:gd name="connsiteX82" fmla="*/ 152 w 10000"/>
              <a:gd name="connsiteY82" fmla="*/ 423 h 10000"/>
              <a:gd name="connsiteX83" fmla="*/ 0 w 10000"/>
              <a:gd name="connsiteY83" fmla="*/ 317 h 10000"/>
              <a:gd name="connsiteX84" fmla="*/ 0 w 10000"/>
              <a:gd name="connsiteY84" fmla="*/ 212 h 10000"/>
              <a:gd name="connsiteX85" fmla="*/ 0 w 10000"/>
              <a:gd name="connsiteY85" fmla="*/ 106 h 10000"/>
              <a:gd name="connsiteX86" fmla="*/ 152 w 10000"/>
              <a:gd name="connsiteY86" fmla="*/ 0 h 10000"/>
              <a:gd name="connsiteX87" fmla="*/ 152 w 10000"/>
              <a:gd name="connsiteY87" fmla="*/ 0 h 10000"/>
              <a:gd name="connsiteX88" fmla="*/ 457 w 10000"/>
              <a:gd name="connsiteY88" fmla="*/ 0 h 10000"/>
              <a:gd name="connsiteX89" fmla="*/ 762 w 10000"/>
              <a:gd name="connsiteY89" fmla="*/ 0 h 10000"/>
              <a:gd name="connsiteX90" fmla="*/ 1067 w 10000"/>
              <a:gd name="connsiteY90" fmla="*/ 106 h 10000"/>
              <a:gd name="connsiteX91" fmla="*/ 1352 w 10000"/>
              <a:gd name="connsiteY91" fmla="*/ 212 h 10000"/>
              <a:gd name="connsiteX92" fmla="*/ 1657 w 10000"/>
              <a:gd name="connsiteY92" fmla="*/ 317 h 10000"/>
              <a:gd name="connsiteX93" fmla="*/ 1810 w 10000"/>
              <a:gd name="connsiteY93" fmla="*/ 423 h 10000"/>
              <a:gd name="connsiteX94" fmla="*/ 1962 w 10000"/>
              <a:gd name="connsiteY94" fmla="*/ 423 h 10000"/>
              <a:gd name="connsiteX95" fmla="*/ 1962 w 10000"/>
              <a:gd name="connsiteY95" fmla="*/ 635 h 10000"/>
              <a:gd name="connsiteX96" fmla="*/ 1810 w 10000"/>
              <a:gd name="connsiteY96" fmla="*/ 847 h 10000"/>
              <a:gd name="connsiteX97" fmla="*/ 1810 w 10000"/>
              <a:gd name="connsiteY97" fmla="*/ 952 h 10000"/>
              <a:gd name="connsiteX98" fmla="*/ 1810 w 10000"/>
              <a:gd name="connsiteY98" fmla="*/ 1164 h 10000"/>
              <a:gd name="connsiteX99" fmla="*/ 1657 w 10000"/>
              <a:gd name="connsiteY99" fmla="*/ 1362 h 10000"/>
              <a:gd name="connsiteX100" fmla="*/ 1657 w 10000"/>
              <a:gd name="connsiteY100" fmla="*/ 1574 h 10000"/>
              <a:gd name="connsiteX101" fmla="*/ 1657 w 10000"/>
              <a:gd name="connsiteY101" fmla="*/ 1892 h 10000"/>
              <a:gd name="connsiteX102" fmla="*/ 1657 w 10000"/>
              <a:gd name="connsiteY102" fmla="*/ 2315 h 10000"/>
              <a:gd name="connsiteX103" fmla="*/ 1505 w 10000"/>
              <a:gd name="connsiteY103" fmla="*/ 2844 h 10000"/>
              <a:gd name="connsiteX104" fmla="*/ 1505 w 10000"/>
              <a:gd name="connsiteY104" fmla="*/ 3373 h 10000"/>
              <a:gd name="connsiteX105" fmla="*/ 1505 w 10000"/>
              <a:gd name="connsiteY105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8781 w 10000"/>
              <a:gd name="connsiteY33" fmla="*/ 7474 h 10000"/>
              <a:gd name="connsiteX34" fmla="*/ 9543 w 10000"/>
              <a:gd name="connsiteY34" fmla="*/ 7897 h 10000"/>
              <a:gd name="connsiteX35" fmla="*/ 9543 w 10000"/>
              <a:gd name="connsiteY35" fmla="*/ 8214 h 10000"/>
              <a:gd name="connsiteX36" fmla="*/ 9695 w 10000"/>
              <a:gd name="connsiteY36" fmla="*/ 8532 h 10000"/>
              <a:gd name="connsiteX37" fmla="*/ 9848 w 10000"/>
              <a:gd name="connsiteY37" fmla="*/ 8743 h 10000"/>
              <a:gd name="connsiteX38" fmla="*/ 10000 w 10000"/>
              <a:gd name="connsiteY38" fmla="*/ 8942 h 10000"/>
              <a:gd name="connsiteX39" fmla="*/ 10000 w 10000"/>
              <a:gd name="connsiteY39" fmla="*/ 9153 h 10000"/>
              <a:gd name="connsiteX40" fmla="*/ 9848 w 10000"/>
              <a:gd name="connsiteY40" fmla="*/ 9365 h 10000"/>
              <a:gd name="connsiteX41" fmla="*/ 9543 w 10000"/>
              <a:gd name="connsiteY41" fmla="*/ 9471 h 10000"/>
              <a:gd name="connsiteX42" fmla="*/ 9238 w 10000"/>
              <a:gd name="connsiteY42" fmla="*/ 9577 h 10000"/>
              <a:gd name="connsiteX43" fmla="*/ 8781 w 10000"/>
              <a:gd name="connsiteY43" fmla="*/ 9683 h 10000"/>
              <a:gd name="connsiteX44" fmla="*/ 8343 w 10000"/>
              <a:gd name="connsiteY44" fmla="*/ 9788 h 10000"/>
              <a:gd name="connsiteX45" fmla="*/ 7886 w 10000"/>
              <a:gd name="connsiteY45" fmla="*/ 9894 h 10000"/>
              <a:gd name="connsiteX46" fmla="*/ 7276 w 10000"/>
              <a:gd name="connsiteY46" fmla="*/ 9894 h 10000"/>
              <a:gd name="connsiteX47" fmla="*/ 6514 w 10000"/>
              <a:gd name="connsiteY47" fmla="*/ 10000 h 10000"/>
              <a:gd name="connsiteX48" fmla="*/ 5752 w 10000"/>
              <a:gd name="connsiteY48" fmla="*/ 10000 h 10000"/>
              <a:gd name="connsiteX49" fmla="*/ 4838 w 10000"/>
              <a:gd name="connsiteY49" fmla="*/ 10000 h 10000"/>
              <a:gd name="connsiteX50" fmla="*/ 4095 w 10000"/>
              <a:gd name="connsiteY50" fmla="*/ 10000 h 10000"/>
              <a:gd name="connsiteX51" fmla="*/ 3333 w 10000"/>
              <a:gd name="connsiteY51" fmla="*/ 9894 h 10000"/>
              <a:gd name="connsiteX52" fmla="*/ 2724 w 10000"/>
              <a:gd name="connsiteY52" fmla="*/ 9894 h 10000"/>
              <a:gd name="connsiteX53" fmla="*/ 2267 w 10000"/>
              <a:gd name="connsiteY53" fmla="*/ 9788 h 10000"/>
              <a:gd name="connsiteX54" fmla="*/ 1810 w 10000"/>
              <a:gd name="connsiteY54" fmla="*/ 9577 h 10000"/>
              <a:gd name="connsiteX55" fmla="*/ 1352 w 10000"/>
              <a:gd name="connsiteY55" fmla="*/ 9471 h 10000"/>
              <a:gd name="connsiteX56" fmla="*/ 1067 w 10000"/>
              <a:gd name="connsiteY56" fmla="*/ 9259 h 10000"/>
              <a:gd name="connsiteX57" fmla="*/ 914 w 10000"/>
              <a:gd name="connsiteY57" fmla="*/ 8942 h 10000"/>
              <a:gd name="connsiteX58" fmla="*/ 762 w 10000"/>
              <a:gd name="connsiteY58" fmla="*/ 8638 h 10000"/>
              <a:gd name="connsiteX59" fmla="*/ 610 w 10000"/>
              <a:gd name="connsiteY59" fmla="*/ 8214 h 10000"/>
              <a:gd name="connsiteX60" fmla="*/ 610 w 10000"/>
              <a:gd name="connsiteY60" fmla="*/ 7791 h 10000"/>
              <a:gd name="connsiteX61" fmla="*/ 610 w 10000"/>
              <a:gd name="connsiteY61" fmla="*/ 7262 h 10000"/>
              <a:gd name="connsiteX62" fmla="*/ 610 w 10000"/>
              <a:gd name="connsiteY62" fmla="*/ 6627 h 10000"/>
              <a:gd name="connsiteX63" fmla="*/ 610 w 10000"/>
              <a:gd name="connsiteY63" fmla="*/ 5899 h 10000"/>
              <a:gd name="connsiteX64" fmla="*/ 610 w 10000"/>
              <a:gd name="connsiteY64" fmla="*/ 5476 h 10000"/>
              <a:gd name="connsiteX65" fmla="*/ 610 w 10000"/>
              <a:gd name="connsiteY65" fmla="*/ 5053 h 10000"/>
              <a:gd name="connsiteX66" fmla="*/ 610 w 10000"/>
              <a:gd name="connsiteY66" fmla="*/ 4630 h 10000"/>
              <a:gd name="connsiteX67" fmla="*/ 610 w 10000"/>
              <a:gd name="connsiteY67" fmla="*/ 4206 h 10000"/>
              <a:gd name="connsiteX68" fmla="*/ 610 w 10000"/>
              <a:gd name="connsiteY68" fmla="*/ 3690 h 10000"/>
              <a:gd name="connsiteX69" fmla="*/ 610 w 10000"/>
              <a:gd name="connsiteY69" fmla="*/ 3267 h 10000"/>
              <a:gd name="connsiteX70" fmla="*/ 610 w 10000"/>
              <a:gd name="connsiteY70" fmla="*/ 2950 h 10000"/>
              <a:gd name="connsiteX71" fmla="*/ 610 w 10000"/>
              <a:gd name="connsiteY71" fmla="*/ 2526 h 10000"/>
              <a:gd name="connsiteX72" fmla="*/ 610 w 10000"/>
              <a:gd name="connsiteY72" fmla="*/ 2209 h 10000"/>
              <a:gd name="connsiteX73" fmla="*/ 457 w 10000"/>
              <a:gd name="connsiteY73" fmla="*/ 1892 h 10000"/>
              <a:gd name="connsiteX74" fmla="*/ 457 w 10000"/>
              <a:gd name="connsiteY74" fmla="*/ 1680 h 10000"/>
              <a:gd name="connsiteX75" fmla="*/ 457 w 10000"/>
              <a:gd name="connsiteY75" fmla="*/ 1362 h 10000"/>
              <a:gd name="connsiteX76" fmla="*/ 457 w 10000"/>
              <a:gd name="connsiteY76" fmla="*/ 1164 h 10000"/>
              <a:gd name="connsiteX77" fmla="*/ 457 w 10000"/>
              <a:gd name="connsiteY77" fmla="*/ 1058 h 10000"/>
              <a:gd name="connsiteX78" fmla="*/ 457 w 10000"/>
              <a:gd name="connsiteY78" fmla="*/ 847 h 10000"/>
              <a:gd name="connsiteX79" fmla="*/ 305 w 10000"/>
              <a:gd name="connsiteY79" fmla="*/ 741 h 10000"/>
              <a:gd name="connsiteX80" fmla="*/ 305 w 10000"/>
              <a:gd name="connsiteY80" fmla="*/ 529 h 10000"/>
              <a:gd name="connsiteX81" fmla="*/ 152 w 10000"/>
              <a:gd name="connsiteY81" fmla="*/ 423 h 10000"/>
              <a:gd name="connsiteX82" fmla="*/ 0 w 10000"/>
              <a:gd name="connsiteY82" fmla="*/ 317 h 10000"/>
              <a:gd name="connsiteX83" fmla="*/ 0 w 10000"/>
              <a:gd name="connsiteY83" fmla="*/ 212 h 10000"/>
              <a:gd name="connsiteX84" fmla="*/ 0 w 10000"/>
              <a:gd name="connsiteY84" fmla="*/ 106 h 10000"/>
              <a:gd name="connsiteX85" fmla="*/ 152 w 10000"/>
              <a:gd name="connsiteY85" fmla="*/ 0 h 10000"/>
              <a:gd name="connsiteX86" fmla="*/ 152 w 10000"/>
              <a:gd name="connsiteY86" fmla="*/ 0 h 10000"/>
              <a:gd name="connsiteX87" fmla="*/ 457 w 10000"/>
              <a:gd name="connsiteY87" fmla="*/ 0 h 10000"/>
              <a:gd name="connsiteX88" fmla="*/ 762 w 10000"/>
              <a:gd name="connsiteY88" fmla="*/ 0 h 10000"/>
              <a:gd name="connsiteX89" fmla="*/ 1067 w 10000"/>
              <a:gd name="connsiteY89" fmla="*/ 106 h 10000"/>
              <a:gd name="connsiteX90" fmla="*/ 1352 w 10000"/>
              <a:gd name="connsiteY90" fmla="*/ 212 h 10000"/>
              <a:gd name="connsiteX91" fmla="*/ 1657 w 10000"/>
              <a:gd name="connsiteY91" fmla="*/ 317 h 10000"/>
              <a:gd name="connsiteX92" fmla="*/ 1810 w 10000"/>
              <a:gd name="connsiteY92" fmla="*/ 423 h 10000"/>
              <a:gd name="connsiteX93" fmla="*/ 1962 w 10000"/>
              <a:gd name="connsiteY93" fmla="*/ 423 h 10000"/>
              <a:gd name="connsiteX94" fmla="*/ 1962 w 10000"/>
              <a:gd name="connsiteY94" fmla="*/ 635 h 10000"/>
              <a:gd name="connsiteX95" fmla="*/ 1810 w 10000"/>
              <a:gd name="connsiteY95" fmla="*/ 847 h 10000"/>
              <a:gd name="connsiteX96" fmla="*/ 1810 w 10000"/>
              <a:gd name="connsiteY96" fmla="*/ 952 h 10000"/>
              <a:gd name="connsiteX97" fmla="*/ 1810 w 10000"/>
              <a:gd name="connsiteY97" fmla="*/ 1164 h 10000"/>
              <a:gd name="connsiteX98" fmla="*/ 1657 w 10000"/>
              <a:gd name="connsiteY98" fmla="*/ 1362 h 10000"/>
              <a:gd name="connsiteX99" fmla="*/ 1657 w 10000"/>
              <a:gd name="connsiteY99" fmla="*/ 1574 h 10000"/>
              <a:gd name="connsiteX100" fmla="*/ 1657 w 10000"/>
              <a:gd name="connsiteY100" fmla="*/ 1892 h 10000"/>
              <a:gd name="connsiteX101" fmla="*/ 1657 w 10000"/>
              <a:gd name="connsiteY101" fmla="*/ 2315 h 10000"/>
              <a:gd name="connsiteX102" fmla="*/ 1505 w 10000"/>
              <a:gd name="connsiteY102" fmla="*/ 2844 h 10000"/>
              <a:gd name="connsiteX103" fmla="*/ 1505 w 10000"/>
              <a:gd name="connsiteY103" fmla="*/ 3373 h 10000"/>
              <a:gd name="connsiteX104" fmla="*/ 1505 w 10000"/>
              <a:gd name="connsiteY104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8629 w 10000"/>
              <a:gd name="connsiteY32" fmla="*/ 7685 h 10000"/>
              <a:gd name="connsiteX33" fmla="*/ 9543 w 10000"/>
              <a:gd name="connsiteY33" fmla="*/ 7897 h 10000"/>
              <a:gd name="connsiteX34" fmla="*/ 9543 w 10000"/>
              <a:gd name="connsiteY34" fmla="*/ 8214 h 10000"/>
              <a:gd name="connsiteX35" fmla="*/ 9695 w 10000"/>
              <a:gd name="connsiteY35" fmla="*/ 8532 h 10000"/>
              <a:gd name="connsiteX36" fmla="*/ 9848 w 10000"/>
              <a:gd name="connsiteY36" fmla="*/ 8743 h 10000"/>
              <a:gd name="connsiteX37" fmla="*/ 10000 w 10000"/>
              <a:gd name="connsiteY37" fmla="*/ 8942 h 10000"/>
              <a:gd name="connsiteX38" fmla="*/ 10000 w 10000"/>
              <a:gd name="connsiteY38" fmla="*/ 9153 h 10000"/>
              <a:gd name="connsiteX39" fmla="*/ 9848 w 10000"/>
              <a:gd name="connsiteY39" fmla="*/ 9365 h 10000"/>
              <a:gd name="connsiteX40" fmla="*/ 9543 w 10000"/>
              <a:gd name="connsiteY40" fmla="*/ 9471 h 10000"/>
              <a:gd name="connsiteX41" fmla="*/ 9238 w 10000"/>
              <a:gd name="connsiteY41" fmla="*/ 9577 h 10000"/>
              <a:gd name="connsiteX42" fmla="*/ 8781 w 10000"/>
              <a:gd name="connsiteY42" fmla="*/ 9683 h 10000"/>
              <a:gd name="connsiteX43" fmla="*/ 8343 w 10000"/>
              <a:gd name="connsiteY43" fmla="*/ 9788 h 10000"/>
              <a:gd name="connsiteX44" fmla="*/ 7886 w 10000"/>
              <a:gd name="connsiteY44" fmla="*/ 9894 h 10000"/>
              <a:gd name="connsiteX45" fmla="*/ 7276 w 10000"/>
              <a:gd name="connsiteY45" fmla="*/ 9894 h 10000"/>
              <a:gd name="connsiteX46" fmla="*/ 6514 w 10000"/>
              <a:gd name="connsiteY46" fmla="*/ 10000 h 10000"/>
              <a:gd name="connsiteX47" fmla="*/ 5752 w 10000"/>
              <a:gd name="connsiteY47" fmla="*/ 10000 h 10000"/>
              <a:gd name="connsiteX48" fmla="*/ 4838 w 10000"/>
              <a:gd name="connsiteY48" fmla="*/ 10000 h 10000"/>
              <a:gd name="connsiteX49" fmla="*/ 4095 w 10000"/>
              <a:gd name="connsiteY49" fmla="*/ 10000 h 10000"/>
              <a:gd name="connsiteX50" fmla="*/ 3333 w 10000"/>
              <a:gd name="connsiteY50" fmla="*/ 9894 h 10000"/>
              <a:gd name="connsiteX51" fmla="*/ 2724 w 10000"/>
              <a:gd name="connsiteY51" fmla="*/ 9894 h 10000"/>
              <a:gd name="connsiteX52" fmla="*/ 2267 w 10000"/>
              <a:gd name="connsiteY52" fmla="*/ 9788 h 10000"/>
              <a:gd name="connsiteX53" fmla="*/ 1810 w 10000"/>
              <a:gd name="connsiteY53" fmla="*/ 9577 h 10000"/>
              <a:gd name="connsiteX54" fmla="*/ 1352 w 10000"/>
              <a:gd name="connsiteY54" fmla="*/ 9471 h 10000"/>
              <a:gd name="connsiteX55" fmla="*/ 1067 w 10000"/>
              <a:gd name="connsiteY55" fmla="*/ 9259 h 10000"/>
              <a:gd name="connsiteX56" fmla="*/ 914 w 10000"/>
              <a:gd name="connsiteY56" fmla="*/ 8942 h 10000"/>
              <a:gd name="connsiteX57" fmla="*/ 762 w 10000"/>
              <a:gd name="connsiteY57" fmla="*/ 8638 h 10000"/>
              <a:gd name="connsiteX58" fmla="*/ 610 w 10000"/>
              <a:gd name="connsiteY58" fmla="*/ 8214 h 10000"/>
              <a:gd name="connsiteX59" fmla="*/ 610 w 10000"/>
              <a:gd name="connsiteY59" fmla="*/ 7791 h 10000"/>
              <a:gd name="connsiteX60" fmla="*/ 610 w 10000"/>
              <a:gd name="connsiteY60" fmla="*/ 7262 h 10000"/>
              <a:gd name="connsiteX61" fmla="*/ 610 w 10000"/>
              <a:gd name="connsiteY61" fmla="*/ 6627 h 10000"/>
              <a:gd name="connsiteX62" fmla="*/ 610 w 10000"/>
              <a:gd name="connsiteY62" fmla="*/ 5899 h 10000"/>
              <a:gd name="connsiteX63" fmla="*/ 610 w 10000"/>
              <a:gd name="connsiteY63" fmla="*/ 5476 h 10000"/>
              <a:gd name="connsiteX64" fmla="*/ 610 w 10000"/>
              <a:gd name="connsiteY64" fmla="*/ 5053 h 10000"/>
              <a:gd name="connsiteX65" fmla="*/ 610 w 10000"/>
              <a:gd name="connsiteY65" fmla="*/ 4630 h 10000"/>
              <a:gd name="connsiteX66" fmla="*/ 610 w 10000"/>
              <a:gd name="connsiteY66" fmla="*/ 4206 h 10000"/>
              <a:gd name="connsiteX67" fmla="*/ 610 w 10000"/>
              <a:gd name="connsiteY67" fmla="*/ 3690 h 10000"/>
              <a:gd name="connsiteX68" fmla="*/ 610 w 10000"/>
              <a:gd name="connsiteY68" fmla="*/ 3267 h 10000"/>
              <a:gd name="connsiteX69" fmla="*/ 610 w 10000"/>
              <a:gd name="connsiteY69" fmla="*/ 2950 h 10000"/>
              <a:gd name="connsiteX70" fmla="*/ 610 w 10000"/>
              <a:gd name="connsiteY70" fmla="*/ 2526 h 10000"/>
              <a:gd name="connsiteX71" fmla="*/ 610 w 10000"/>
              <a:gd name="connsiteY71" fmla="*/ 2209 h 10000"/>
              <a:gd name="connsiteX72" fmla="*/ 457 w 10000"/>
              <a:gd name="connsiteY72" fmla="*/ 1892 h 10000"/>
              <a:gd name="connsiteX73" fmla="*/ 457 w 10000"/>
              <a:gd name="connsiteY73" fmla="*/ 1680 h 10000"/>
              <a:gd name="connsiteX74" fmla="*/ 457 w 10000"/>
              <a:gd name="connsiteY74" fmla="*/ 1362 h 10000"/>
              <a:gd name="connsiteX75" fmla="*/ 457 w 10000"/>
              <a:gd name="connsiteY75" fmla="*/ 1164 h 10000"/>
              <a:gd name="connsiteX76" fmla="*/ 457 w 10000"/>
              <a:gd name="connsiteY76" fmla="*/ 1058 h 10000"/>
              <a:gd name="connsiteX77" fmla="*/ 457 w 10000"/>
              <a:gd name="connsiteY77" fmla="*/ 847 h 10000"/>
              <a:gd name="connsiteX78" fmla="*/ 305 w 10000"/>
              <a:gd name="connsiteY78" fmla="*/ 741 h 10000"/>
              <a:gd name="connsiteX79" fmla="*/ 305 w 10000"/>
              <a:gd name="connsiteY79" fmla="*/ 529 h 10000"/>
              <a:gd name="connsiteX80" fmla="*/ 152 w 10000"/>
              <a:gd name="connsiteY80" fmla="*/ 423 h 10000"/>
              <a:gd name="connsiteX81" fmla="*/ 0 w 10000"/>
              <a:gd name="connsiteY81" fmla="*/ 317 h 10000"/>
              <a:gd name="connsiteX82" fmla="*/ 0 w 10000"/>
              <a:gd name="connsiteY82" fmla="*/ 212 h 10000"/>
              <a:gd name="connsiteX83" fmla="*/ 0 w 10000"/>
              <a:gd name="connsiteY83" fmla="*/ 106 h 10000"/>
              <a:gd name="connsiteX84" fmla="*/ 152 w 10000"/>
              <a:gd name="connsiteY84" fmla="*/ 0 h 10000"/>
              <a:gd name="connsiteX85" fmla="*/ 152 w 10000"/>
              <a:gd name="connsiteY85" fmla="*/ 0 h 10000"/>
              <a:gd name="connsiteX86" fmla="*/ 457 w 10000"/>
              <a:gd name="connsiteY86" fmla="*/ 0 h 10000"/>
              <a:gd name="connsiteX87" fmla="*/ 762 w 10000"/>
              <a:gd name="connsiteY87" fmla="*/ 0 h 10000"/>
              <a:gd name="connsiteX88" fmla="*/ 1067 w 10000"/>
              <a:gd name="connsiteY88" fmla="*/ 106 h 10000"/>
              <a:gd name="connsiteX89" fmla="*/ 1352 w 10000"/>
              <a:gd name="connsiteY89" fmla="*/ 212 h 10000"/>
              <a:gd name="connsiteX90" fmla="*/ 1657 w 10000"/>
              <a:gd name="connsiteY90" fmla="*/ 317 h 10000"/>
              <a:gd name="connsiteX91" fmla="*/ 1810 w 10000"/>
              <a:gd name="connsiteY91" fmla="*/ 423 h 10000"/>
              <a:gd name="connsiteX92" fmla="*/ 1962 w 10000"/>
              <a:gd name="connsiteY92" fmla="*/ 423 h 10000"/>
              <a:gd name="connsiteX93" fmla="*/ 1962 w 10000"/>
              <a:gd name="connsiteY93" fmla="*/ 635 h 10000"/>
              <a:gd name="connsiteX94" fmla="*/ 1810 w 10000"/>
              <a:gd name="connsiteY94" fmla="*/ 847 h 10000"/>
              <a:gd name="connsiteX95" fmla="*/ 1810 w 10000"/>
              <a:gd name="connsiteY95" fmla="*/ 952 h 10000"/>
              <a:gd name="connsiteX96" fmla="*/ 1810 w 10000"/>
              <a:gd name="connsiteY96" fmla="*/ 1164 h 10000"/>
              <a:gd name="connsiteX97" fmla="*/ 1657 w 10000"/>
              <a:gd name="connsiteY97" fmla="*/ 1362 h 10000"/>
              <a:gd name="connsiteX98" fmla="*/ 1657 w 10000"/>
              <a:gd name="connsiteY98" fmla="*/ 1574 h 10000"/>
              <a:gd name="connsiteX99" fmla="*/ 1657 w 10000"/>
              <a:gd name="connsiteY99" fmla="*/ 1892 h 10000"/>
              <a:gd name="connsiteX100" fmla="*/ 1657 w 10000"/>
              <a:gd name="connsiteY100" fmla="*/ 2315 h 10000"/>
              <a:gd name="connsiteX101" fmla="*/ 1505 w 10000"/>
              <a:gd name="connsiteY101" fmla="*/ 2844 h 10000"/>
              <a:gd name="connsiteX102" fmla="*/ 1505 w 10000"/>
              <a:gd name="connsiteY102" fmla="*/ 3373 h 10000"/>
              <a:gd name="connsiteX103" fmla="*/ 1505 w 10000"/>
              <a:gd name="connsiteY103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8476 w 10000"/>
              <a:gd name="connsiteY31" fmla="*/ 8108 h 10000"/>
              <a:gd name="connsiteX32" fmla="*/ 9543 w 10000"/>
              <a:gd name="connsiteY32" fmla="*/ 7897 h 10000"/>
              <a:gd name="connsiteX33" fmla="*/ 9543 w 10000"/>
              <a:gd name="connsiteY33" fmla="*/ 8214 h 10000"/>
              <a:gd name="connsiteX34" fmla="*/ 9695 w 10000"/>
              <a:gd name="connsiteY34" fmla="*/ 8532 h 10000"/>
              <a:gd name="connsiteX35" fmla="*/ 9848 w 10000"/>
              <a:gd name="connsiteY35" fmla="*/ 8743 h 10000"/>
              <a:gd name="connsiteX36" fmla="*/ 10000 w 10000"/>
              <a:gd name="connsiteY36" fmla="*/ 8942 h 10000"/>
              <a:gd name="connsiteX37" fmla="*/ 10000 w 10000"/>
              <a:gd name="connsiteY37" fmla="*/ 9153 h 10000"/>
              <a:gd name="connsiteX38" fmla="*/ 9848 w 10000"/>
              <a:gd name="connsiteY38" fmla="*/ 9365 h 10000"/>
              <a:gd name="connsiteX39" fmla="*/ 9543 w 10000"/>
              <a:gd name="connsiteY39" fmla="*/ 9471 h 10000"/>
              <a:gd name="connsiteX40" fmla="*/ 9238 w 10000"/>
              <a:gd name="connsiteY40" fmla="*/ 9577 h 10000"/>
              <a:gd name="connsiteX41" fmla="*/ 8781 w 10000"/>
              <a:gd name="connsiteY41" fmla="*/ 9683 h 10000"/>
              <a:gd name="connsiteX42" fmla="*/ 8343 w 10000"/>
              <a:gd name="connsiteY42" fmla="*/ 9788 h 10000"/>
              <a:gd name="connsiteX43" fmla="*/ 7886 w 10000"/>
              <a:gd name="connsiteY43" fmla="*/ 9894 h 10000"/>
              <a:gd name="connsiteX44" fmla="*/ 7276 w 10000"/>
              <a:gd name="connsiteY44" fmla="*/ 9894 h 10000"/>
              <a:gd name="connsiteX45" fmla="*/ 6514 w 10000"/>
              <a:gd name="connsiteY45" fmla="*/ 10000 h 10000"/>
              <a:gd name="connsiteX46" fmla="*/ 5752 w 10000"/>
              <a:gd name="connsiteY46" fmla="*/ 10000 h 10000"/>
              <a:gd name="connsiteX47" fmla="*/ 4838 w 10000"/>
              <a:gd name="connsiteY47" fmla="*/ 10000 h 10000"/>
              <a:gd name="connsiteX48" fmla="*/ 4095 w 10000"/>
              <a:gd name="connsiteY48" fmla="*/ 10000 h 10000"/>
              <a:gd name="connsiteX49" fmla="*/ 3333 w 10000"/>
              <a:gd name="connsiteY49" fmla="*/ 9894 h 10000"/>
              <a:gd name="connsiteX50" fmla="*/ 2724 w 10000"/>
              <a:gd name="connsiteY50" fmla="*/ 9894 h 10000"/>
              <a:gd name="connsiteX51" fmla="*/ 2267 w 10000"/>
              <a:gd name="connsiteY51" fmla="*/ 9788 h 10000"/>
              <a:gd name="connsiteX52" fmla="*/ 1810 w 10000"/>
              <a:gd name="connsiteY52" fmla="*/ 9577 h 10000"/>
              <a:gd name="connsiteX53" fmla="*/ 1352 w 10000"/>
              <a:gd name="connsiteY53" fmla="*/ 9471 h 10000"/>
              <a:gd name="connsiteX54" fmla="*/ 1067 w 10000"/>
              <a:gd name="connsiteY54" fmla="*/ 9259 h 10000"/>
              <a:gd name="connsiteX55" fmla="*/ 914 w 10000"/>
              <a:gd name="connsiteY55" fmla="*/ 8942 h 10000"/>
              <a:gd name="connsiteX56" fmla="*/ 762 w 10000"/>
              <a:gd name="connsiteY56" fmla="*/ 8638 h 10000"/>
              <a:gd name="connsiteX57" fmla="*/ 610 w 10000"/>
              <a:gd name="connsiteY57" fmla="*/ 8214 h 10000"/>
              <a:gd name="connsiteX58" fmla="*/ 610 w 10000"/>
              <a:gd name="connsiteY58" fmla="*/ 7791 h 10000"/>
              <a:gd name="connsiteX59" fmla="*/ 610 w 10000"/>
              <a:gd name="connsiteY59" fmla="*/ 7262 h 10000"/>
              <a:gd name="connsiteX60" fmla="*/ 610 w 10000"/>
              <a:gd name="connsiteY60" fmla="*/ 6627 h 10000"/>
              <a:gd name="connsiteX61" fmla="*/ 610 w 10000"/>
              <a:gd name="connsiteY61" fmla="*/ 5899 h 10000"/>
              <a:gd name="connsiteX62" fmla="*/ 610 w 10000"/>
              <a:gd name="connsiteY62" fmla="*/ 5476 h 10000"/>
              <a:gd name="connsiteX63" fmla="*/ 610 w 10000"/>
              <a:gd name="connsiteY63" fmla="*/ 5053 h 10000"/>
              <a:gd name="connsiteX64" fmla="*/ 610 w 10000"/>
              <a:gd name="connsiteY64" fmla="*/ 4630 h 10000"/>
              <a:gd name="connsiteX65" fmla="*/ 610 w 10000"/>
              <a:gd name="connsiteY65" fmla="*/ 4206 h 10000"/>
              <a:gd name="connsiteX66" fmla="*/ 610 w 10000"/>
              <a:gd name="connsiteY66" fmla="*/ 3690 h 10000"/>
              <a:gd name="connsiteX67" fmla="*/ 610 w 10000"/>
              <a:gd name="connsiteY67" fmla="*/ 3267 h 10000"/>
              <a:gd name="connsiteX68" fmla="*/ 610 w 10000"/>
              <a:gd name="connsiteY68" fmla="*/ 2950 h 10000"/>
              <a:gd name="connsiteX69" fmla="*/ 610 w 10000"/>
              <a:gd name="connsiteY69" fmla="*/ 2526 h 10000"/>
              <a:gd name="connsiteX70" fmla="*/ 610 w 10000"/>
              <a:gd name="connsiteY70" fmla="*/ 2209 h 10000"/>
              <a:gd name="connsiteX71" fmla="*/ 457 w 10000"/>
              <a:gd name="connsiteY71" fmla="*/ 1892 h 10000"/>
              <a:gd name="connsiteX72" fmla="*/ 457 w 10000"/>
              <a:gd name="connsiteY72" fmla="*/ 1680 h 10000"/>
              <a:gd name="connsiteX73" fmla="*/ 457 w 10000"/>
              <a:gd name="connsiteY73" fmla="*/ 1362 h 10000"/>
              <a:gd name="connsiteX74" fmla="*/ 457 w 10000"/>
              <a:gd name="connsiteY74" fmla="*/ 1164 h 10000"/>
              <a:gd name="connsiteX75" fmla="*/ 457 w 10000"/>
              <a:gd name="connsiteY75" fmla="*/ 1058 h 10000"/>
              <a:gd name="connsiteX76" fmla="*/ 457 w 10000"/>
              <a:gd name="connsiteY76" fmla="*/ 847 h 10000"/>
              <a:gd name="connsiteX77" fmla="*/ 305 w 10000"/>
              <a:gd name="connsiteY77" fmla="*/ 741 h 10000"/>
              <a:gd name="connsiteX78" fmla="*/ 305 w 10000"/>
              <a:gd name="connsiteY78" fmla="*/ 529 h 10000"/>
              <a:gd name="connsiteX79" fmla="*/ 152 w 10000"/>
              <a:gd name="connsiteY79" fmla="*/ 423 h 10000"/>
              <a:gd name="connsiteX80" fmla="*/ 0 w 10000"/>
              <a:gd name="connsiteY80" fmla="*/ 317 h 10000"/>
              <a:gd name="connsiteX81" fmla="*/ 0 w 10000"/>
              <a:gd name="connsiteY81" fmla="*/ 212 h 10000"/>
              <a:gd name="connsiteX82" fmla="*/ 0 w 10000"/>
              <a:gd name="connsiteY82" fmla="*/ 106 h 10000"/>
              <a:gd name="connsiteX83" fmla="*/ 152 w 10000"/>
              <a:gd name="connsiteY83" fmla="*/ 0 h 10000"/>
              <a:gd name="connsiteX84" fmla="*/ 152 w 10000"/>
              <a:gd name="connsiteY84" fmla="*/ 0 h 10000"/>
              <a:gd name="connsiteX85" fmla="*/ 457 w 10000"/>
              <a:gd name="connsiteY85" fmla="*/ 0 h 10000"/>
              <a:gd name="connsiteX86" fmla="*/ 762 w 10000"/>
              <a:gd name="connsiteY86" fmla="*/ 0 h 10000"/>
              <a:gd name="connsiteX87" fmla="*/ 1067 w 10000"/>
              <a:gd name="connsiteY87" fmla="*/ 106 h 10000"/>
              <a:gd name="connsiteX88" fmla="*/ 1352 w 10000"/>
              <a:gd name="connsiteY88" fmla="*/ 212 h 10000"/>
              <a:gd name="connsiteX89" fmla="*/ 1657 w 10000"/>
              <a:gd name="connsiteY89" fmla="*/ 317 h 10000"/>
              <a:gd name="connsiteX90" fmla="*/ 1810 w 10000"/>
              <a:gd name="connsiteY90" fmla="*/ 423 h 10000"/>
              <a:gd name="connsiteX91" fmla="*/ 1962 w 10000"/>
              <a:gd name="connsiteY91" fmla="*/ 423 h 10000"/>
              <a:gd name="connsiteX92" fmla="*/ 1962 w 10000"/>
              <a:gd name="connsiteY92" fmla="*/ 635 h 10000"/>
              <a:gd name="connsiteX93" fmla="*/ 1810 w 10000"/>
              <a:gd name="connsiteY93" fmla="*/ 847 h 10000"/>
              <a:gd name="connsiteX94" fmla="*/ 1810 w 10000"/>
              <a:gd name="connsiteY94" fmla="*/ 952 h 10000"/>
              <a:gd name="connsiteX95" fmla="*/ 1810 w 10000"/>
              <a:gd name="connsiteY95" fmla="*/ 1164 h 10000"/>
              <a:gd name="connsiteX96" fmla="*/ 1657 w 10000"/>
              <a:gd name="connsiteY96" fmla="*/ 1362 h 10000"/>
              <a:gd name="connsiteX97" fmla="*/ 1657 w 10000"/>
              <a:gd name="connsiteY97" fmla="*/ 1574 h 10000"/>
              <a:gd name="connsiteX98" fmla="*/ 1657 w 10000"/>
              <a:gd name="connsiteY98" fmla="*/ 1892 h 10000"/>
              <a:gd name="connsiteX99" fmla="*/ 1657 w 10000"/>
              <a:gd name="connsiteY99" fmla="*/ 2315 h 10000"/>
              <a:gd name="connsiteX100" fmla="*/ 1505 w 10000"/>
              <a:gd name="connsiteY100" fmla="*/ 2844 h 10000"/>
              <a:gd name="connsiteX101" fmla="*/ 1505 w 10000"/>
              <a:gd name="connsiteY101" fmla="*/ 3373 h 10000"/>
              <a:gd name="connsiteX102" fmla="*/ 1505 w 10000"/>
              <a:gd name="connsiteY102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8343 w 10000"/>
              <a:gd name="connsiteY30" fmla="*/ 8532 h 10000"/>
              <a:gd name="connsiteX31" fmla="*/ 9543 w 10000"/>
              <a:gd name="connsiteY31" fmla="*/ 7897 h 10000"/>
              <a:gd name="connsiteX32" fmla="*/ 9543 w 10000"/>
              <a:gd name="connsiteY32" fmla="*/ 8214 h 10000"/>
              <a:gd name="connsiteX33" fmla="*/ 9695 w 10000"/>
              <a:gd name="connsiteY33" fmla="*/ 8532 h 10000"/>
              <a:gd name="connsiteX34" fmla="*/ 9848 w 10000"/>
              <a:gd name="connsiteY34" fmla="*/ 8743 h 10000"/>
              <a:gd name="connsiteX35" fmla="*/ 10000 w 10000"/>
              <a:gd name="connsiteY35" fmla="*/ 8942 h 10000"/>
              <a:gd name="connsiteX36" fmla="*/ 10000 w 10000"/>
              <a:gd name="connsiteY36" fmla="*/ 9153 h 10000"/>
              <a:gd name="connsiteX37" fmla="*/ 9848 w 10000"/>
              <a:gd name="connsiteY37" fmla="*/ 9365 h 10000"/>
              <a:gd name="connsiteX38" fmla="*/ 9543 w 10000"/>
              <a:gd name="connsiteY38" fmla="*/ 9471 h 10000"/>
              <a:gd name="connsiteX39" fmla="*/ 9238 w 10000"/>
              <a:gd name="connsiteY39" fmla="*/ 9577 h 10000"/>
              <a:gd name="connsiteX40" fmla="*/ 8781 w 10000"/>
              <a:gd name="connsiteY40" fmla="*/ 9683 h 10000"/>
              <a:gd name="connsiteX41" fmla="*/ 8343 w 10000"/>
              <a:gd name="connsiteY41" fmla="*/ 9788 h 10000"/>
              <a:gd name="connsiteX42" fmla="*/ 7886 w 10000"/>
              <a:gd name="connsiteY42" fmla="*/ 9894 h 10000"/>
              <a:gd name="connsiteX43" fmla="*/ 7276 w 10000"/>
              <a:gd name="connsiteY43" fmla="*/ 9894 h 10000"/>
              <a:gd name="connsiteX44" fmla="*/ 6514 w 10000"/>
              <a:gd name="connsiteY44" fmla="*/ 10000 h 10000"/>
              <a:gd name="connsiteX45" fmla="*/ 5752 w 10000"/>
              <a:gd name="connsiteY45" fmla="*/ 10000 h 10000"/>
              <a:gd name="connsiteX46" fmla="*/ 4838 w 10000"/>
              <a:gd name="connsiteY46" fmla="*/ 10000 h 10000"/>
              <a:gd name="connsiteX47" fmla="*/ 4095 w 10000"/>
              <a:gd name="connsiteY47" fmla="*/ 10000 h 10000"/>
              <a:gd name="connsiteX48" fmla="*/ 3333 w 10000"/>
              <a:gd name="connsiteY48" fmla="*/ 9894 h 10000"/>
              <a:gd name="connsiteX49" fmla="*/ 2724 w 10000"/>
              <a:gd name="connsiteY49" fmla="*/ 9894 h 10000"/>
              <a:gd name="connsiteX50" fmla="*/ 2267 w 10000"/>
              <a:gd name="connsiteY50" fmla="*/ 9788 h 10000"/>
              <a:gd name="connsiteX51" fmla="*/ 1810 w 10000"/>
              <a:gd name="connsiteY51" fmla="*/ 9577 h 10000"/>
              <a:gd name="connsiteX52" fmla="*/ 1352 w 10000"/>
              <a:gd name="connsiteY52" fmla="*/ 9471 h 10000"/>
              <a:gd name="connsiteX53" fmla="*/ 1067 w 10000"/>
              <a:gd name="connsiteY53" fmla="*/ 9259 h 10000"/>
              <a:gd name="connsiteX54" fmla="*/ 914 w 10000"/>
              <a:gd name="connsiteY54" fmla="*/ 8942 h 10000"/>
              <a:gd name="connsiteX55" fmla="*/ 762 w 10000"/>
              <a:gd name="connsiteY55" fmla="*/ 8638 h 10000"/>
              <a:gd name="connsiteX56" fmla="*/ 610 w 10000"/>
              <a:gd name="connsiteY56" fmla="*/ 8214 h 10000"/>
              <a:gd name="connsiteX57" fmla="*/ 610 w 10000"/>
              <a:gd name="connsiteY57" fmla="*/ 7791 h 10000"/>
              <a:gd name="connsiteX58" fmla="*/ 610 w 10000"/>
              <a:gd name="connsiteY58" fmla="*/ 7262 h 10000"/>
              <a:gd name="connsiteX59" fmla="*/ 610 w 10000"/>
              <a:gd name="connsiteY59" fmla="*/ 6627 h 10000"/>
              <a:gd name="connsiteX60" fmla="*/ 610 w 10000"/>
              <a:gd name="connsiteY60" fmla="*/ 5899 h 10000"/>
              <a:gd name="connsiteX61" fmla="*/ 610 w 10000"/>
              <a:gd name="connsiteY61" fmla="*/ 5476 h 10000"/>
              <a:gd name="connsiteX62" fmla="*/ 610 w 10000"/>
              <a:gd name="connsiteY62" fmla="*/ 5053 h 10000"/>
              <a:gd name="connsiteX63" fmla="*/ 610 w 10000"/>
              <a:gd name="connsiteY63" fmla="*/ 4630 h 10000"/>
              <a:gd name="connsiteX64" fmla="*/ 610 w 10000"/>
              <a:gd name="connsiteY64" fmla="*/ 4206 h 10000"/>
              <a:gd name="connsiteX65" fmla="*/ 610 w 10000"/>
              <a:gd name="connsiteY65" fmla="*/ 3690 h 10000"/>
              <a:gd name="connsiteX66" fmla="*/ 610 w 10000"/>
              <a:gd name="connsiteY66" fmla="*/ 3267 h 10000"/>
              <a:gd name="connsiteX67" fmla="*/ 610 w 10000"/>
              <a:gd name="connsiteY67" fmla="*/ 2950 h 10000"/>
              <a:gd name="connsiteX68" fmla="*/ 610 w 10000"/>
              <a:gd name="connsiteY68" fmla="*/ 2526 h 10000"/>
              <a:gd name="connsiteX69" fmla="*/ 610 w 10000"/>
              <a:gd name="connsiteY69" fmla="*/ 2209 h 10000"/>
              <a:gd name="connsiteX70" fmla="*/ 457 w 10000"/>
              <a:gd name="connsiteY70" fmla="*/ 1892 h 10000"/>
              <a:gd name="connsiteX71" fmla="*/ 457 w 10000"/>
              <a:gd name="connsiteY71" fmla="*/ 1680 h 10000"/>
              <a:gd name="connsiteX72" fmla="*/ 457 w 10000"/>
              <a:gd name="connsiteY72" fmla="*/ 1362 h 10000"/>
              <a:gd name="connsiteX73" fmla="*/ 457 w 10000"/>
              <a:gd name="connsiteY73" fmla="*/ 1164 h 10000"/>
              <a:gd name="connsiteX74" fmla="*/ 457 w 10000"/>
              <a:gd name="connsiteY74" fmla="*/ 1058 h 10000"/>
              <a:gd name="connsiteX75" fmla="*/ 457 w 10000"/>
              <a:gd name="connsiteY75" fmla="*/ 847 h 10000"/>
              <a:gd name="connsiteX76" fmla="*/ 305 w 10000"/>
              <a:gd name="connsiteY76" fmla="*/ 741 h 10000"/>
              <a:gd name="connsiteX77" fmla="*/ 305 w 10000"/>
              <a:gd name="connsiteY77" fmla="*/ 529 h 10000"/>
              <a:gd name="connsiteX78" fmla="*/ 152 w 10000"/>
              <a:gd name="connsiteY78" fmla="*/ 423 h 10000"/>
              <a:gd name="connsiteX79" fmla="*/ 0 w 10000"/>
              <a:gd name="connsiteY79" fmla="*/ 317 h 10000"/>
              <a:gd name="connsiteX80" fmla="*/ 0 w 10000"/>
              <a:gd name="connsiteY80" fmla="*/ 212 h 10000"/>
              <a:gd name="connsiteX81" fmla="*/ 0 w 10000"/>
              <a:gd name="connsiteY81" fmla="*/ 106 h 10000"/>
              <a:gd name="connsiteX82" fmla="*/ 152 w 10000"/>
              <a:gd name="connsiteY82" fmla="*/ 0 h 10000"/>
              <a:gd name="connsiteX83" fmla="*/ 152 w 10000"/>
              <a:gd name="connsiteY83" fmla="*/ 0 h 10000"/>
              <a:gd name="connsiteX84" fmla="*/ 457 w 10000"/>
              <a:gd name="connsiteY84" fmla="*/ 0 h 10000"/>
              <a:gd name="connsiteX85" fmla="*/ 762 w 10000"/>
              <a:gd name="connsiteY85" fmla="*/ 0 h 10000"/>
              <a:gd name="connsiteX86" fmla="*/ 1067 w 10000"/>
              <a:gd name="connsiteY86" fmla="*/ 106 h 10000"/>
              <a:gd name="connsiteX87" fmla="*/ 1352 w 10000"/>
              <a:gd name="connsiteY87" fmla="*/ 212 h 10000"/>
              <a:gd name="connsiteX88" fmla="*/ 1657 w 10000"/>
              <a:gd name="connsiteY88" fmla="*/ 317 h 10000"/>
              <a:gd name="connsiteX89" fmla="*/ 1810 w 10000"/>
              <a:gd name="connsiteY89" fmla="*/ 423 h 10000"/>
              <a:gd name="connsiteX90" fmla="*/ 1962 w 10000"/>
              <a:gd name="connsiteY90" fmla="*/ 423 h 10000"/>
              <a:gd name="connsiteX91" fmla="*/ 1962 w 10000"/>
              <a:gd name="connsiteY91" fmla="*/ 635 h 10000"/>
              <a:gd name="connsiteX92" fmla="*/ 1810 w 10000"/>
              <a:gd name="connsiteY92" fmla="*/ 847 h 10000"/>
              <a:gd name="connsiteX93" fmla="*/ 1810 w 10000"/>
              <a:gd name="connsiteY93" fmla="*/ 952 h 10000"/>
              <a:gd name="connsiteX94" fmla="*/ 1810 w 10000"/>
              <a:gd name="connsiteY94" fmla="*/ 1164 h 10000"/>
              <a:gd name="connsiteX95" fmla="*/ 1657 w 10000"/>
              <a:gd name="connsiteY95" fmla="*/ 1362 h 10000"/>
              <a:gd name="connsiteX96" fmla="*/ 1657 w 10000"/>
              <a:gd name="connsiteY96" fmla="*/ 1574 h 10000"/>
              <a:gd name="connsiteX97" fmla="*/ 1657 w 10000"/>
              <a:gd name="connsiteY97" fmla="*/ 1892 h 10000"/>
              <a:gd name="connsiteX98" fmla="*/ 1657 w 10000"/>
              <a:gd name="connsiteY98" fmla="*/ 2315 h 10000"/>
              <a:gd name="connsiteX99" fmla="*/ 1505 w 10000"/>
              <a:gd name="connsiteY99" fmla="*/ 2844 h 10000"/>
              <a:gd name="connsiteX100" fmla="*/ 1505 w 10000"/>
              <a:gd name="connsiteY100" fmla="*/ 3373 h 10000"/>
              <a:gd name="connsiteX101" fmla="*/ 1505 w 10000"/>
              <a:gd name="connsiteY101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9543 w 10000"/>
              <a:gd name="connsiteY30" fmla="*/ 7897 h 10000"/>
              <a:gd name="connsiteX31" fmla="*/ 9543 w 10000"/>
              <a:gd name="connsiteY31" fmla="*/ 8214 h 10000"/>
              <a:gd name="connsiteX32" fmla="*/ 9695 w 10000"/>
              <a:gd name="connsiteY32" fmla="*/ 8532 h 10000"/>
              <a:gd name="connsiteX33" fmla="*/ 9848 w 10000"/>
              <a:gd name="connsiteY33" fmla="*/ 8743 h 10000"/>
              <a:gd name="connsiteX34" fmla="*/ 10000 w 10000"/>
              <a:gd name="connsiteY34" fmla="*/ 8942 h 10000"/>
              <a:gd name="connsiteX35" fmla="*/ 10000 w 10000"/>
              <a:gd name="connsiteY35" fmla="*/ 9153 h 10000"/>
              <a:gd name="connsiteX36" fmla="*/ 9848 w 10000"/>
              <a:gd name="connsiteY36" fmla="*/ 9365 h 10000"/>
              <a:gd name="connsiteX37" fmla="*/ 9543 w 10000"/>
              <a:gd name="connsiteY37" fmla="*/ 9471 h 10000"/>
              <a:gd name="connsiteX38" fmla="*/ 9238 w 10000"/>
              <a:gd name="connsiteY38" fmla="*/ 9577 h 10000"/>
              <a:gd name="connsiteX39" fmla="*/ 8781 w 10000"/>
              <a:gd name="connsiteY39" fmla="*/ 9683 h 10000"/>
              <a:gd name="connsiteX40" fmla="*/ 8343 w 10000"/>
              <a:gd name="connsiteY40" fmla="*/ 9788 h 10000"/>
              <a:gd name="connsiteX41" fmla="*/ 7886 w 10000"/>
              <a:gd name="connsiteY41" fmla="*/ 9894 h 10000"/>
              <a:gd name="connsiteX42" fmla="*/ 7276 w 10000"/>
              <a:gd name="connsiteY42" fmla="*/ 9894 h 10000"/>
              <a:gd name="connsiteX43" fmla="*/ 6514 w 10000"/>
              <a:gd name="connsiteY43" fmla="*/ 10000 h 10000"/>
              <a:gd name="connsiteX44" fmla="*/ 5752 w 10000"/>
              <a:gd name="connsiteY44" fmla="*/ 10000 h 10000"/>
              <a:gd name="connsiteX45" fmla="*/ 4838 w 10000"/>
              <a:gd name="connsiteY45" fmla="*/ 10000 h 10000"/>
              <a:gd name="connsiteX46" fmla="*/ 4095 w 10000"/>
              <a:gd name="connsiteY46" fmla="*/ 10000 h 10000"/>
              <a:gd name="connsiteX47" fmla="*/ 3333 w 10000"/>
              <a:gd name="connsiteY47" fmla="*/ 9894 h 10000"/>
              <a:gd name="connsiteX48" fmla="*/ 2724 w 10000"/>
              <a:gd name="connsiteY48" fmla="*/ 9894 h 10000"/>
              <a:gd name="connsiteX49" fmla="*/ 2267 w 10000"/>
              <a:gd name="connsiteY49" fmla="*/ 9788 h 10000"/>
              <a:gd name="connsiteX50" fmla="*/ 1810 w 10000"/>
              <a:gd name="connsiteY50" fmla="*/ 9577 h 10000"/>
              <a:gd name="connsiteX51" fmla="*/ 1352 w 10000"/>
              <a:gd name="connsiteY51" fmla="*/ 9471 h 10000"/>
              <a:gd name="connsiteX52" fmla="*/ 1067 w 10000"/>
              <a:gd name="connsiteY52" fmla="*/ 9259 h 10000"/>
              <a:gd name="connsiteX53" fmla="*/ 914 w 10000"/>
              <a:gd name="connsiteY53" fmla="*/ 8942 h 10000"/>
              <a:gd name="connsiteX54" fmla="*/ 762 w 10000"/>
              <a:gd name="connsiteY54" fmla="*/ 8638 h 10000"/>
              <a:gd name="connsiteX55" fmla="*/ 610 w 10000"/>
              <a:gd name="connsiteY55" fmla="*/ 8214 h 10000"/>
              <a:gd name="connsiteX56" fmla="*/ 610 w 10000"/>
              <a:gd name="connsiteY56" fmla="*/ 7791 h 10000"/>
              <a:gd name="connsiteX57" fmla="*/ 610 w 10000"/>
              <a:gd name="connsiteY57" fmla="*/ 7262 h 10000"/>
              <a:gd name="connsiteX58" fmla="*/ 610 w 10000"/>
              <a:gd name="connsiteY58" fmla="*/ 6627 h 10000"/>
              <a:gd name="connsiteX59" fmla="*/ 610 w 10000"/>
              <a:gd name="connsiteY59" fmla="*/ 5899 h 10000"/>
              <a:gd name="connsiteX60" fmla="*/ 610 w 10000"/>
              <a:gd name="connsiteY60" fmla="*/ 5476 h 10000"/>
              <a:gd name="connsiteX61" fmla="*/ 610 w 10000"/>
              <a:gd name="connsiteY61" fmla="*/ 5053 h 10000"/>
              <a:gd name="connsiteX62" fmla="*/ 610 w 10000"/>
              <a:gd name="connsiteY62" fmla="*/ 4630 h 10000"/>
              <a:gd name="connsiteX63" fmla="*/ 610 w 10000"/>
              <a:gd name="connsiteY63" fmla="*/ 4206 h 10000"/>
              <a:gd name="connsiteX64" fmla="*/ 610 w 10000"/>
              <a:gd name="connsiteY64" fmla="*/ 3690 h 10000"/>
              <a:gd name="connsiteX65" fmla="*/ 610 w 10000"/>
              <a:gd name="connsiteY65" fmla="*/ 3267 h 10000"/>
              <a:gd name="connsiteX66" fmla="*/ 610 w 10000"/>
              <a:gd name="connsiteY66" fmla="*/ 2950 h 10000"/>
              <a:gd name="connsiteX67" fmla="*/ 610 w 10000"/>
              <a:gd name="connsiteY67" fmla="*/ 2526 h 10000"/>
              <a:gd name="connsiteX68" fmla="*/ 610 w 10000"/>
              <a:gd name="connsiteY68" fmla="*/ 2209 h 10000"/>
              <a:gd name="connsiteX69" fmla="*/ 457 w 10000"/>
              <a:gd name="connsiteY69" fmla="*/ 1892 h 10000"/>
              <a:gd name="connsiteX70" fmla="*/ 457 w 10000"/>
              <a:gd name="connsiteY70" fmla="*/ 1680 h 10000"/>
              <a:gd name="connsiteX71" fmla="*/ 457 w 10000"/>
              <a:gd name="connsiteY71" fmla="*/ 1362 h 10000"/>
              <a:gd name="connsiteX72" fmla="*/ 457 w 10000"/>
              <a:gd name="connsiteY72" fmla="*/ 1164 h 10000"/>
              <a:gd name="connsiteX73" fmla="*/ 457 w 10000"/>
              <a:gd name="connsiteY73" fmla="*/ 1058 h 10000"/>
              <a:gd name="connsiteX74" fmla="*/ 457 w 10000"/>
              <a:gd name="connsiteY74" fmla="*/ 847 h 10000"/>
              <a:gd name="connsiteX75" fmla="*/ 305 w 10000"/>
              <a:gd name="connsiteY75" fmla="*/ 741 h 10000"/>
              <a:gd name="connsiteX76" fmla="*/ 305 w 10000"/>
              <a:gd name="connsiteY76" fmla="*/ 529 h 10000"/>
              <a:gd name="connsiteX77" fmla="*/ 152 w 10000"/>
              <a:gd name="connsiteY77" fmla="*/ 423 h 10000"/>
              <a:gd name="connsiteX78" fmla="*/ 0 w 10000"/>
              <a:gd name="connsiteY78" fmla="*/ 317 h 10000"/>
              <a:gd name="connsiteX79" fmla="*/ 0 w 10000"/>
              <a:gd name="connsiteY79" fmla="*/ 212 h 10000"/>
              <a:gd name="connsiteX80" fmla="*/ 0 w 10000"/>
              <a:gd name="connsiteY80" fmla="*/ 106 h 10000"/>
              <a:gd name="connsiteX81" fmla="*/ 152 w 10000"/>
              <a:gd name="connsiteY81" fmla="*/ 0 h 10000"/>
              <a:gd name="connsiteX82" fmla="*/ 152 w 10000"/>
              <a:gd name="connsiteY82" fmla="*/ 0 h 10000"/>
              <a:gd name="connsiteX83" fmla="*/ 457 w 10000"/>
              <a:gd name="connsiteY83" fmla="*/ 0 h 10000"/>
              <a:gd name="connsiteX84" fmla="*/ 762 w 10000"/>
              <a:gd name="connsiteY84" fmla="*/ 0 h 10000"/>
              <a:gd name="connsiteX85" fmla="*/ 1067 w 10000"/>
              <a:gd name="connsiteY85" fmla="*/ 106 h 10000"/>
              <a:gd name="connsiteX86" fmla="*/ 1352 w 10000"/>
              <a:gd name="connsiteY86" fmla="*/ 212 h 10000"/>
              <a:gd name="connsiteX87" fmla="*/ 1657 w 10000"/>
              <a:gd name="connsiteY87" fmla="*/ 317 h 10000"/>
              <a:gd name="connsiteX88" fmla="*/ 1810 w 10000"/>
              <a:gd name="connsiteY88" fmla="*/ 423 h 10000"/>
              <a:gd name="connsiteX89" fmla="*/ 1962 w 10000"/>
              <a:gd name="connsiteY89" fmla="*/ 423 h 10000"/>
              <a:gd name="connsiteX90" fmla="*/ 1962 w 10000"/>
              <a:gd name="connsiteY90" fmla="*/ 635 h 10000"/>
              <a:gd name="connsiteX91" fmla="*/ 1810 w 10000"/>
              <a:gd name="connsiteY91" fmla="*/ 847 h 10000"/>
              <a:gd name="connsiteX92" fmla="*/ 1810 w 10000"/>
              <a:gd name="connsiteY92" fmla="*/ 952 h 10000"/>
              <a:gd name="connsiteX93" fmla="*/ 1810 w 10000"/>
              <a:gd name="connsiteY93" fmla="*/ 1164 h 10000"/>
              <a:gd name="connsiteX94" fmla="*/ 1657 w 10000"/>
              <a:gd name="connsiteY94" fmla="*/ 1362 h 10000"/>
              <a:gd name="connsiteX95" fmla="*/ 1657 w 10000"/>
              <a:gd name="connsiteY95" fmla="*/ 1574 h 10000"/>
              <a:gd name="connsiteX96" fmla="*/ 1657 w 10000"/>
              <a:gd name="connsiteY96" fmla="*/ 1892 h 10000"/>
              <a:gd name="connsiteX97" fmla="*/ 1657 w 10000"/>
              <a:gd name="connsiteY97" fmla="*/ 2315 h 10000"/>
              <a:gd name="connsiteX98" fmla="*/ 1505 w 10000"/>
              <a:gd name="connsiteY98" fmla="*/ 2844 h 10000"/>
              <a:gd name="connsiteX99" fmla="*/ 1505 w 10000"/>
              <a:gd name="connsiteY99" fmla="*/ 3373 h 10000"/>
              <a:gd name="connsiteX100" fmla="*/ 1505 w 10000"/>
              <a:gd name="connsiteY100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9543 w 10000"/>
              <a:gd name="connsiteY30" fmla="*/ 8214 h 10000"/>
              <a:gd name="connsiteX31" fmla="*/ 9695 w 10000"/>
              <a:gd name="connsiteY31" fmla="*/ 8532 h 10000"/>
              <a:gd name="connsiteX32" fmla="*/ 9848 w 10000"/>
              <a:gd name="connsiteY32" fmla="*/ 8743 h 10000"/>
              <a:gd name="connsiteX33" fmla="*/ 10000 w 10000"/>
              <a:gd name="connsiteY33" fmla="*/ 8942 h 10000"/>
              <a:gd name="connsiteX34" fmla="*/ 10000 w 10000"/>
              <a:gd name="connsiteY34" fmla="*/ 9153 h 10000"/>
              <a:gd name="connsiteX35" fmla="*/ 9848 w 10000"/>
              <a:gd name="connsiteY35" fmla="*/ 9365 h 10000"/>
              <a:gd name="connsiteX36" fmla="*/ 9543 w 10000"/>
              <a:gd name="connsiteY36" fmla="*/ 9471 h 10000"/>
              <a:gd name="connsiteX37" fmla="*/ 9238 w 10000"/>
              <a:gd name="connsiteY37" fmla="*/ 9577 h 10000"/>
              <a:gd name="connsiteX38" fmla="*/ 8781 w 10000"/>
              <a:gd name="connsiteY38" fmla="*/ 9683 h 10000"/>
              <a:gd name="connsiteX39" fmla="*/ 8343 w 10000"/>
              <a:gd name="connsiteY39" fmla="*/ 9788 h 10000"/>
              <a:gd name="connsiteX40" fmla="*/ 7886 w 10000"/>
              <a:gd name="connsiteY40" fmla="*/ 9894 h 10000"/>
              <a:gd name="connsiteX41" fmla="*/ 7276 w 10000"/>
              <a:gd name="connsiteY41" fmla="*/ 9894 h 10000"/>
              <a:gd name="connsiteX42" fmla="*/ 6514 w 10000"/>
              <a:gd name="connsiteY42" fmla="*/ 10000 h 10000"/>
              <a:gd name="connsiteX43" fmla="*/ 5752 w 10000"/>
              <a:gd name="connsiteY43" fmla="*/ 10000 h 10000"/>
              <a:gd name="connsiteX44" fmla="*/ 4838 w 10000"/>
              <a:gd name="connsiteY44" fmla="*/ 10000 h 10000"/>
              <a:gd name="connsiteX45" fmla="*/ 4095 w 10000"/>
              <a:gd name="connsiteY45" fmla="*/ 10000 h 10000"/>
              <a:gd name="connsiteX46" fmla="*/ 3333 w 10000"/>
              <a:gd name="connsiteY46" fmla="*/ 9894 h 10000"/>
              <a:gd name="connsiteX47" fmla="*/ 2724 w 10000"/>
              <a:gd name="connsiteY47" fmla="*/ 9894 h 10000"/>
              <a:gd name="connsiteX48" fmla="*/ 2267 w 10000"/>
              <a:gd name="connsiteY48" fmla="*/ 9788 h 10000"/>
              <a:gd name="connsiteX49" fmla="*/ 1810 w 10000"/>
              <a:gd name="connsiteY49" fmla="*/ 9577 h 10000"/>
              <a:gd name="connsiteX50" fmla="*/ 1352 w 10000"/>
              <a:gd name="connsiteY50" fmla="*/ 9471 h 10000"/>
              <a:gd name="connsiteX51" fmla="*/ 1067 w 10000"/>
              <a:gd name="connsiteY51" fmla="*/ 9259 h 10000"/>
              <a:gd name="connsiteX52" fmla="*/ 914 w 10000"/>
              <a:gd name="connsiteY52" fmla="*/ 8942 h 10000"/>
              <a:gd name="connsiteX53" fmla="*/ 762 w 10000"/>
              <a:gd name="connsiteY53" fmla="*/ 8638 h 10000"/>
              <a:gd name="connsiteX54" fmla="*/ 610 w 10000"/>
              <a:gd name="connsiteY54" fmla="*/ 8214 h 10000"/>
              <a:gd name="connsiteX55" fmla="*/ 610 w 10000"/>
              <a:gd name="connsiteY55" fmla="*/ 7791 h 10000"/>
              <a:gd name="connsiteX56" fmla="*/ 610 w 10000"/>
              <a:gd name="connsiteY56" fmla="*/ 7262 h 10000"/>
              <a:gd name="connsiteX57" fmla="*/ 610 w 10000"/>
              <a:gd name="connsiteY57" fmla="*/ 6627 h 10000"/>
              <a:gd name="connsiteX58" fmla="*/ 610 w 10000"/>
              <a:gd name="connsiteY58" fmla="*/ 5899 h 10000"/>
              <a:gd name="connsiteX59" fmla="*/ 610 w 10000"/>
              <a:gd name="connsiteY59" fmla="*/ 5476 h 10000"/>
              <a:gd name="connsiteX60" fmla="*/ 610 w 10000"/>
              <a:gd name="connsiteY60" fmla="*/ 5053 h 10000"/>
              <a:gd name="connsiteX61" fmla="*/ 610 w 10000"/>
              <a:gd name="connsiteY61" fmla="*/ 4630 h 10000"/>
              <a:gd name="connsiteX62" fmla="*/ 610 w 10000"/>
              <a:gd name="connsiteY62" fmla="*/ 4206 h 10000"/>
              <a:gd name="connsiteX63" fmla="*/ 610 w 10000"/>
              <a:gd name="connsiteY63" fmla="*/ 3690 h 10000"/>
              <a:gd name="connsiteX64" fmla="*/ 610 w 10000"/>
              <a:gd name="connsiteY64" fmla="*/ 3267 h 10000"/>
              <a:gd name="connsiteX65" fmla="*/ 610 w 10000"/>
              <a:gd name="connsiteY65" fmla="*/ 2950 h 10000"/>
              <a:gd name="connsiteX66" fmla="*/ 610 w 10000"/>
              <a:gd name="connsiteY66" fmla="*/ 2526 h 10000"/>
              <a:gd name="connsiteX67" fmla="*/ 610 w 10000"/>
              <a:gd name="connsiteY67" fmla="*/ 2209 h 10000"/>
              <a:gd name="connsiteX68" fmla="*/ 457 w 10000"/>
              <a:gd name="connsiteY68" fmla="*/ 1892 h 10000"/>
              <a:gd name="connsiteX69" fmla="*/ 457 w 10000"/>
              <a:gd name="connsiteY69" fmla="*/ 1680 h 10000"/>
              <a:gd name="connsiteX70" fmla="*/ 457 w 10000"/>
              <a:gd name="connsiteY70" fmla="*/ 1362 h 10000"/>
              <a:gd name="connsiteX71" fmla="*/ 457 w 10000"/>
              <a:gd name="connsiteY71" fmla="*/ 1164 h 10000"/>
              <a:gd name="connsiteX72" fmla="*/ 457 w 10000"/>
              <a:gd name="connsiteY72" fmla="*/ 1058 h 10000"/>
              <a:gd name="connsiteX73" fmla="*/ 457 w 10000"/>
              <a:gd name="connsiteY73" fmla="*/ 847 h 10000"/>
              <a:gd name="connsiteX74" fmla="*/ 305 w 10000"/>
              <a:gd name="connsiteY74" fmla="*/ 741 h 10000"/>
              <a:gd name="connsiteX75" fmla="*/ 305 w 10000"/>
              <a:gd name="connsiteY75" fmla="*/ 529 h 10000"/>
              <a:gd name="connsiteX76" fmla="*/ 152 w 10000"/>
              <a:gd name="connsiteY76" fmla="*/ 423 h 10000"/>
              <a:gd name="connsiteX77" fmla="*/ 0 w 10000"/>
              <a:gd name="connsiteY77" fmla="*/ 317 h 10000"/>
              <a:gd name="connsiteX78" fmla="*/ 0 w 10000"/>
              <a:gd name="connsiteY78" fmla="*/ 212 h 10000"/>
              <a:gd name="connsiteX79" fmla="*/ 0 w 10000"/>
              <a:gd name="connsiteY79" fmla="*/ 106 h 10000"/>
              <a:gd name="connsiteX80" fmla="*/ 152 w 10000"/>
              <a:gd name="connsiteY80" fmla="*/ 0 h 10000"/>
              <a:gd name="connsiteX81" fmla="*/ 152 w 10000"/>
              <a:gd name="connsiteY81" fmla="*/ 0 h 10000"/>
              <a:gd name="connsiteX82" fmla="*/ 457 w 10000"/>
              <a:gd name="connsiteY82" fmla="*/ 0 h 10000"/>
              <a:gd name="connsiteX83" fmla="*/ 762 w 10000"/>
              <a:gd name="connsiteY83" fmla="*/ 0 h 10000"/>
              <a:gd name="connsiteX84" fmla="*/ 1067 w 10000"/>
              <a:gd name="connsiteY84" fmla="*/ 106 h 10000"/>
              <a:gd name="connsiteX85" fmla="*/ 1352 w 10000"/>
              <a:gd name="connsiteY85" fmla="*/ 212 h 10000"/>
              <a:gd name="connsiteX86" fmla="*/ 1657 w 10000"/>
              <a:gd name="connsiteY86" fmla="*/ 317 h 10000"/>
              <a:gd name="connsiteX87" fmla="*/ 1810 w 10000"/>
              <a:gd name="connsiteY87" fmla="*/ 423 h 10000"/>
              <a:gd name="connsiteX88" fmla="*/ 1962 w 10000"/>
              <a:gd name="connsiteY88" fmla="*/ 423 h 10000"/>
              <a:gd name="connsiteX89" fmla="*/ 1962 w 10000"/>
              <a:gd name="connsiteY89" fmla="*/ 635 h 10000"/>
              <a:gd name="connsiteX90" fmla="*/ 1810 w 10000"/>
              <a:gd name="connsiteY90" fmla="*/ 847 h 10000"/>
              <a:gd name="connsiteX91" fmla="*/ 1810 w 10000"/>
              <a:gd name="connsiteY91" fmla="*/ 952 h 10000"/>
              <a:gd name="connsiteX92" fmla="*/ 1810 w 10000"/>
              <a:gd name="connsiteY92" fmla="*/ 1164 h 10000"/>
              <a:gd name="connsiteX93" fmla="*/ 1657 w 10000"/>
              <a:gd name="connsiteY93" fmla="*/ 1362 h 10000"/>
              <a:gd name="connsiteX94" fmla="*/ 1657 w 10000"/>
              <a:gd name="connsiteY94" fmla="*/ 1574 h 10000"/>
              <a:gd name="connsiteX95" fmla="*/ 1657 w 10000"/>
              <a:gd name="connsiteY95" fmla="*/ 1892 h 10000"/>
              <a:gd name="connsiteX96" fmla="*/ 1657 w 10000"/>
              <a:gd name="connsiteY96" fmla="*/ 2315 h 10000"/>
              <a:gd name="connsiteX97" fmla="*/ 1505 w 10000"/>
              <a:gd name="connsiteY97" fmla="*/ 2844 h 10000"/>
              <a:gd name="connsiteX98" fmla="*/ 1505 w 10000"/>
              <a:gd name="connsiteY98" fmla="*/ 3373 h 10000"/>
              <a:gd name="connsiteX99" fmla="*/ 1505 w 10000"/>
              <a:gd name="connsiteY99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9695 w 10000"/>
              <a:gd name="connsiteY30" fmla="*/ 8532 h 10000"/>
              <a:gd name="connsiteX31" fmla="*/ 9848 w 10000"/>
              <a:gd name="connsiteY31" fmla="*/ 8743 h 10000"/>
              <a:gd name="connsiteX32" fmla="*/ 10000 w 10000"/>
              <a:gd name="connsiteY32" fmla="*/ 8942 h 10000"/>
              <a:gd name="connsiteX33" fmla="*/ 10000 w 10000"/>
              <a:gd name="connsiteY33" fmla="*/ 9153 h 10000"/>
              <a:gd name="connsiteX34" fmla="*/ 9848 w 10000"/>
              <a:gd name="connsiteY34" fmla="*/ 9365 h 10000"/>
              <a:gd name="connsiteX35" fmla="*/ 9543 w 10000"/>
              <a:gd name="connsiteY35" fmla="*/ 9471 h 10000"/>
              <a:gd name="connsiteX36" fmla="*/ 9238 w 10000"/>
              <a:gd name="connsiteY36" fmla="*/ 9577 h 10000"/>
              <a:gd name="connsiteX37" fmla="*/ 8781 w 10000"/>
              <a:gd name="connsiteY37" fmla="*/ 9683 h 10000"/>
              <a:gd name="connsiteX38" fmla="*/ 8343 w 10000"/>
              <a:gd name="connsiteY38" fmla="*/ 9788 h 10000"/>
              <a:gd name="connsiteX39" fmla="*/ 7886 w 10000"/>
              <a:gd name="connsiteY39" fmla="*/ 9894 h 10000"/>
              <a:gd name="connsiteX40" fmla="*/ 7276 w 10000"/>
              <a:gd name="connsiteY40" fmla="*/ 9894 h 10000"/>
              <a:gd name="connsiteX41" fmla="*/ 6514 w 10000"/>
              <a:gd name="connsiteY41" fmla="*/ 10000 h 10000"/>
              <a:gd name="connsiteX42" fmla="*/ 5752 w 10000"/>
              <a:gd name="connsiteY42" fmla="*/ 10000 h 10000"/>
              <a:gd name="connsiteX43" fmla="*/ 4838 w 10000"/>
              <a:gd name="connsiteY43" fmla="*/ 10000 h 10000"/>
              <a:gd name="connsiteX44" fmla="*/ 4095 w 10000"/>
              <a:gd name="connsiteY44" fmla="*/ 10000 h 10000"/>
              <a:gd name="connsiteX45" fmla="*/ 3333 w 10000"/>
              <a:gd name="connsiteY45" fmla="*/ 9894 h 10000"/>
              <a:gd name="connsiteX46" fmla="*/ 2724 w 10000"/>
              <a:gd name="connsiteY46" fmla="*/ 9894 h 10000"/>
              <a:gd name="connsiteX47" fmla="*/ 2267 w 10000"/>
              <a:gd name="connsiteY47" fmla="*/ 9788 h 10000"/>
              <a:gd name="connsiteX48" fmla="*/ 1810 w 10000"/>
              <a:gd name="connsiteY48" fmla="*/ 9577 h 10000"/>
              <a:gd name="connsiteX49" fmla="*/ 1352 w 10000"/>
              <a:gd name="connsiteY49" fmla="*/ 9471 h 10000"/>
              <a:gd name="connsiteX50" fmla="*/ 1067 w 10000"/>
              <a:gd name="connsiteY50" fmla="*/ 9259 h 10000"/>
              <a:gd name="connsiteX51" fmla="*/ 914 w 10000"/>
              <a:gd name="connsiteY51" fmla="*/ 8942 h 10000"/>
              <a:gd name="connsiteX52" fmla="*/ 762 w 10000"/>
              <a:gd name="connsiteY52" fmla="*/ 8638 h 10000"/>
              <a:gd name="connsiteX53" fmla="*/ 610 w 10000"/>
              <a:gd name="connsiteY53" fmla="*/ 8214 h 10000"/>
              <a:gd name="connsiteX54" fmla="*/ 610 w 10000"/>
              <a:gd name="connsiteY54" fmla="*/ 7791 h 10000"/>
              <a:gd name="connsiteX55" fmla="*/ 610 w 10000"/>
              <a:gd name="connsiteY55" fmla="*/ 7262 h 10000"/>
              <a:gd name="connsiteX56" fmla="*/ 610 w 10000"/>
              <a:gd name="connsiteY56" fmla="*/ 6627 h 10000"/>
              <a:gd name="connsiteX57" fmla="*/ 610 w 10000"/>
              <a:gd name="connsiteY57" fmla="*/ 5899 h 10000"/>
              <a:gd name="connsiteX58" fmla="*/ 610 w 10000"/>
              <a:gd name="connsiteY58" fmla="*/ 5476 h 10000"/>
              <a:gd name="connsiteX59" fmla="*/ 610 w 10000"/>
              <a:gd name="connsiteY59" fmla="*/ 5053 h 10000"/>
              <a:gd name="connsiteX60" fmla="*/ 610 w 10000"/>
              <a:gd name="connsiteY60" fmla="*/ 4630 h 10000"/>
              <a:gd name="connsiteX61" fmla="*/ 610 w 10000"/>
              <a:gd name="connsiteY61" fmla="*/ 4206 h 10000"/>
              <a:gd name="connsiteX62" fmla="*/ 610 w 10000"/>
              <a:gd name="connsiteY62" fmla="*/ 3690 h 10000"/>
              <a:gd name="connsiteX63" fmla="*/ 610 w 10000"/>
              <a:gd name="connsiteY63" fmla="*/ 3267 h 10000"/>
              <a:gd name="connsiteX64" fmla="*/ 610 w 10000"/>
              <a:gd name="connsiteY64" fmla="*/ 2950 h 10000"/>
              <a:gd name="connsiteX65" fmla="*/ 610 w 10000"/>
              <a:gd name="connsiteY65" fmla="*/ 2526 h 10000"/>
              <a:gd name="connsiteX66" fmla="*/ 610 w 10000"/>
              <a:gd name="connsiteY66" fmla="*/ 2209 h 10000"/>
              <a:gd name="connsiteX67" fmla="*/ 457 w 10000"/>
              <a:gd name="connsiteY67" fmla="*/ 1892 h 10000"/>
              <a:gd name="connsiteX68" fmla="*/ 457 w 10000"/>
              <a:gd name="connsiteY68" fmla="*/ 1680 h 10000"/>
              <a:gd name="connsiteX69" fmla="*/ 457 w 10000"/>
              <a:gd name="connsiteY69" fmla="*/ 1362 h 10000"/>
              <a:gd name="connsiteX70" fmla="*/ 457 w 10000"/>
              <a:gd name="connsiteY70" fmla="*/ 1164 h 10000"/>
              <a:gd name="connsiteX71" fmla="*/ 457 w 10000"/>
              <a:gd name="connsiteY71" fmla="*/ 1058 h 10000"/>
              <a:gd name="connsiteX72" fmla="*/ 457 w 10000"/>
              <a:gd name="connsiteY72" fmla="*/ 847 h 10000"/>
              <a:gd name="connsiteX73" fmla="*/ 305 w 10000"/>
              <a:gd name="connsiteY73" fmla="*/ 741 h 10000"/>
              <a:gd name="connsiteX74" fmla="*/ 305 w 10000"/>
              <a:gd name="connsiteY74" fmla="*/ 529 h 10000"/>
              <a:gd name="connsiteX75" fmla="*/ 152 w 10000"/>
              <a:gd name="connsiteY75" fmla="*/ 423 h 10000"/>
              <a:gd name="connsiteX76" fmla="*/ 0 w 10000"/>
              <a:gd name="connsiteY76" fmla="*/ 317 h 10000"/>
              <a:gd name="connsiteX77" fmla="*/ 0 w 10000"/>
              <a:gd name="connsiteY77" fmla="*/ 212 h 10000"/>
              <a:gd name="connsiteX78" fmla="*/ 0 w 10000"/>
              <a:gd name="connsiteY78" fmla="*/ 106 h 10000"/>
              <a:gd name="connsiteX79" fmla="*/ 152 w 10000"/>
              <a:gd name="connsiteY79" fmla="*/ 0 h 10000"/>
              <a:gd name="connsiteX80" fmla="*/ 152 w 10000"/>
              <a:gd name="connsiteY80" fmla="*/ 0 h 10000"/>
              <a:gd name="connsiteX81" fmla="*/ 457 w 10000"/>
              <a:gd name="connsiteY81" fmla="*/ 0 h 10000"/>
              <a:gd name="connsiteX82" fmla="*/ 762 w 10000"/>
              <a:gd name="connsiteY82" fmla="*/ 0 h 10000"/>
              <a:gd name="connsiteX83" fmla="*/ 1067 w 10000"/>
              <a:gd name="connsiteY83" fmla="*/ 106 h 10000"/>
              <a:gd name="connsiteX84" fmla="*/ 1352 w 10000"/>
              <a:gd name="connsiteY84" fmla="*/ 212 h 10000"/>
              <a:gd name="connsiteX85" fmla="*/ 1657 w 10000"/>
              <a:gd name="connsiteY85" fmla="*/ 317 h 10000"/>
              <a:gd name="connsiteX86" fmla="*/ 1810 w 10000"/>
              <a:gd name="connsiteY86" fmla="*/ 423 h 10000"/>
              <a:gd name="connsiteX87" fmla="*/ 1962 w 10000"/>
              <a:gd name="connsiteY87" fmla="*/ 423 h 10000"/>
              <a:gd name="connsiteX88" fmla="*/ 1962 w 10000"/>
              <a:gd name="connsiteY88" fmla="*/ 635 h 10000"/>
              <a:gd name="connsiteX89" fmla="*/ 1810 w 10000"/>
              <a:gd name="connsiteY89" fmla="*/ 847 h 10000"/>
              <a:gd name="connsiteX90" fmla="*/ 1810 w 10000"/>
              <a:gd name="connsiteY90" fmla="*/ 952 h 10000"/>
              <a:gd name="connsiteX91" fmla="*/ 1810 w 10000"/>
              <a:gd name="connsiteY91" fmla="*/ 1164 h 10000"/>
              <a:gd name="connsiteX92" fmla="*/ 1657 w 10000"/>
              <a:gd name="connsiteY92" fmla="*/ 1362 h 10000"/>
              <a:gd name="connsiteX93" fmla="*/ 1657 w 10000"/>
              <a:gd name="connsiteY93" fmla="*/ 1574 h 10000"/>
              <a:gd name="connsiteX94" fmla="*/ 1657 w 10000"/>
              <a:gd name="connsiteY94" fmla="*/ 1892 h 10000"/>
              <a:gd name="connsiteX95" fmla="*/ 1657 w 10000"/>
              <a:gd name="connsiteY95" fmla="*/ 2315 h 10000"/>
              <a:gd name="connsiteX96" fmla="*/ 1505 w 10000"/>
              <a:gd name="connsiteY96" fmla="*/ 2844 h 10000"/>
              <a:gd name="connsiteX97" fmla="*/ 1505 w 10000"/>
              <a:gd name="connsiteY97" fmla="*/ 3373 h 10000"/>
              <a:gd name="connsiteX98" fmla="*/ 1505 w 10000"/>
              <a:gd name="connsiteY98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9848 w 10000"/>
              <a:gd name="connsiteY30" fmla="*/ 8743 h 10000"/>
              <a:gd name="connsiteX31" fmla="*/ 10000 w 10000"/>
              <a:gd name="connsiteY31" fmla="*/ 8942 h 10000"/>
              <a:gd name="connsiteX32" fmla="*/ 10000 w 10000"/>
              <a:gd name="connsiteY32" fmla="*/ 9153 h 10000"/>
              <a:gd name="connsiteX33" fmla="*/ 9848 w 10000"/>
              <a:gd name="connsiteY33" fmla="*/ 9365 h 10000"/>
              <a:gd name="connsiteX34" fmla="*/ 9543 w 10000"/>
              <a:gd name="connsiteY34" fmla="*/ 9471 h 10000"/>
              <a:gd name="connsiteX35" fmla="*/ 9238 w 10000"/>
              <a:gd name="connsiteY35" fmla="*/ 9577 h 10000"/>
              <a:gd name="connsiteX36" fmla="*/ 8781 w 10000"/>
              <a:gd name="connsiteY36" fmla="*/ 9683 h 10000"/>
              <a:gd name="connsiteX37" fmla="*/ 8343 w 10000"/>
              <a:gd name="connsiteY37" fmla="*/ 9788 h 10000"/>
              <a:gd name="connsiteX38" fmla="*/ 7886 w 10000"/>
              <a:gd name="connsiteY38" fmla="*/ 9894 h 10000"/>
              <a:gd name="connsiteX39" fmla="*/ 7276 w 10000"/>
              <a:gd name="connsiteY39" fmla="*/ 9894 h 10000"/>
              <a:gd name="connsiteX40" fmla="*/ 6514 w 10000"/>
              <a:gd name="connsiteY40" fmla="*/ 10000 h 10000"/>
              <a:gd name="connsiteX41" fmla="*/ 5752 w 10000"/>
              <a:gd name="connsiteY41" fmla="*/ 10000 h 10000"/>
              <a:gd name="connsiteX42" fmla="*/ 4838 w 10000"/>
              <a:gd name="connsiteY42" fmla="*/ 10000 h 10000"/>
              <a:gd name="connsiteX43" fmla="*/ 4095 w 10000"/>
              <a:gd name="connsiteY43" fmla="*/ 10000 h 10000"/>
              <a:gd name="connsiteX44" fmla="*/ 3333 w 10000"/>
              <a:gd name="connsiteY44" fmla="*/ 9894 h 10000"/>
              <a:gd name="connsiteX45" fmla="*/ 2724 w 10000"/>
              <a:gd name="connsiteY45" fmla="*/ 9894 h 10000"/>
              <a:gd name="connsiteX46" fmla="*/ 2267 w 10000"/>
              <a:gd name="connsiteY46" fmla="*/ 9788 h 10000"/>
              <a:gd name="connsiteX47" fmla="*/ 1810 w 10000"/>
              <a:gd name="connsiteY47" fmla="*/ 9577 h 10000"/>
              <a:gd name="connsiteX48" fmla="*/ 1352 w 10000"/>
              <a:gd name="connsiteY48" fmla="*/ 9471 h 10000"/>
              <a:gd name="connsiteX49" fmla="*/ 1067 w 10000"/>
              <a:gd name="connsiteY49" fmla="*/ 9259 h 10000"/>
              <a:gd name="connsiteX50" fmla="*/ 914 w 10000"/>
              <a:gd name="connsiteY50" fmla="*/ 8942 h 10000"/>
              <a:gd name="connsiteX51" fmla="*/ 762 w 10000"/>
              <a:gd name="connsiteY51" fmla="*/ 8638 h 10000"/>
              <a:gd name="connsiteX52" fmla="*/ 610 w 10000"/>
              <a:gd name="connsiteY52" fmla="*/ 8214 h 10000"/>
              <a:gd name="connsiteX53" fmla="*/ 610 w 10000"/>
              <a:gd name="connsiteY53" fmla="*/ 7791 h 10000"/>
              <a:gd name="connsiteX54" fmla="*/ 610 w 10000"/>
              <a:gd name="connsiteY54" fmla="*/ 7262 h 10000"/>
              <a:gd name="connsiteX55" fmla="*/ 610 w 10000"/>
              <a:gd name="connsiteY55" fmla="*/ 6627 h 10000"/>
              <a:gd name="connsiteX56" fmla="*/ 610 w 10000"/>
              <a:gd name="connsiteY56" fmla="*/ 5899 h 10000"/>
              <a:gd name="connsiteX57" fmla="*/ 610 w 10000"/>
              <a:gd name="connsiteY57" fmla="*/ 5476 h 10000"/>
              <a:gd name="connsiteX58" fmla="*/ 610 w 10000"/>
              <a:gd name="connsiteY58" fmla="*/ 5053 h 10000"/>
              <a:gd name="connsiteX59" fmla="*/ 610 w 10000"/>
              <a:gd name="connsiteY59" fmla="*/ 4630 h 10000"/>
              <a:gd name="connsiteX60" fmla="*/ 610 w 10000"/>
              <a:gd name="connsiteY60" fmla="*/ 4206 h 10000"/>
              <a:gd name="connsiteX61" fmla="*/ 610 w 10000"/>
              <a:gd name="connsiteY61" fmla="*/ 3690 h 10000"/>
              <a:gd name="connsiteX62" fmla="*/ 610 w 10000"/>
              <a:gd name="connsiteY62" fmla="*/ 3267 h 10000"/>
              <a:gd name="connsiteX63" fmla="*/ 610 w 10000"/>
              <a:gd name="connsiteY63" fmla="*/ 2950 h 10000"/>
              <a:gd name="connsiteX64" fmla="*/ 610 w 10000"/>
              <a:gd name="connsiteY64" fmla="*/ 2526 h 10000"/>
              <a:gd name="connsiteX65" fmla="*/ 610 w 10000"/>
              <a:gd name="connsiteY65" fmla="*/ 2209 h 10000"/>
              <a:gd name="connsiteX66" fmla="*/ 457 w 10000"/>
              <a:gd name="connsiteY66" fmla="*/ 1892 h 10000"/>
              <a:gd name="connsiteX67" fmla="*/ 457 w 10000"/>
              <a:gd name="connsiteY67" fmla="*/ 1680 h 10000"/>
              <a:gd name="connsiteX68" fmla="*/ 457 w 10000"/>
              <a:gd name="connsiteY68" fmla="*/ 1362 h 10000"/>
              <a:gd name="connsiteX69" fmla="*/ 457 w 10000"/>
              <a:gd name="connsiteY69" fmla="*/ 1164 h 10000"/>
              <a:gd name="connsiteX70" fmla="*/ 457 w 10000"/>
              <a:gd name="connsiteY70" fmla="*/ 1058 h 10000"/>
              <a:gd name="connsiteX71" fmla="*/ 457 w 10000"/>
              <a:gd name="connsiteY71" fmla="*/ 847 h 10000"/>
              <a:gd name="connsiteX72" fmla="*/ 305 w 10000"/>
              <a:gd name="connsiteY72" fmla="*/ 741 h 10000"/>
              <a:gd name="connsiteX73" fmla="*/ 305 w 10000"/>
              <a:gd name="connsiteY73" fmla="*/ 529 h 10000"/>
              <a:gd name="connsiteX74" fmla="*/ 152 w 10000"/>
              <a:gd name="connsiteY74" fmla="*/ 423 h 10000"/>
              <a:gd name="connsiteX75" fmla="*/ 0 w 10000"/>
              <a:gd name="connsiteY75" fmla="*/ 317 h 10000"/>
              <a:gd name="connsiteX76" fmla="*/ 0 w 10000"/>
              <a:gd name="connsiteY76" fmla="*/ 212 h 10000"/>
              <a:gd name="connsiteX77" fmla="*/ 0 w 10000"/>
              <a:gd name="connsiteY77" fmla="*/ 106 h 10000"/>
              <a:gd name="connsiteX78" fmla="*/ 152 w 10000"/>
              <a:gd name="connsiteY78" fmla="*/ 0 h 10000"/>
              <a:gd name="connsiteX79" fmla="*/ 152 w 10000"/>
              <a:gd name="connsiteY79" fmla="*/ 0 h 10000"/>
              <a:gd name="connsiteX80" fmla="*/ 457 w 10000"/>
              <a:gd name="connsiteY80" fmla="*/ 0 h 10000"/>
              <a:gd name="connsiteX81" fmla="*/ 762 w 10000"/>
              <a:gd name="connsiteY81" fmla="*/ 0 h 10000"/>
              <a:gd name="connsiteX82" fmla="*/ 1067 w 10000"/>
              <a:gd name="connsiteY82" fmla="*/ 106 h 10000"/>
              <a:gd name="connsiteX83" fmla="*/ 1352 w 10000"/>
              <a:gd name="connsiteY83" fmla="*/ 212 h 10000"/>
              <a:gd name="connsiteX84" fmla="*/ 1657 w 10000"/>
              <a:gd name="connsiteY84" fmla="*/ 317 h 10000"/>
              <a:gd name="connsiteX85" fmla="*/ 1810 w 10000"/>
              <a:gd name="connsiteY85" fmla="*/ 423 h 10000"/>
              <a:gd name="connsiteX86" fmla="*/ 1962 w 10000"/>
              <a:gd name="connsiteY86" fmla="*/ 423 h 10000"/>
              <a:gd name="connsiteX87" fmla="*/ 1962 w 10000"/>
              <a:gd name="connsiteY87" fmla="*/ 635 h 10000"/>
              <a:gd name="connsiteX88" fmla="*/ 1810 w 10000"/>
              <a:gd name="connsiteY88" fmla="*/ 847 h 10000"/>
              <a:gd name="connsiteX89" fmla="*/ 1810 w 10000"/>
              <a:gd name="connsiteY89" fmla="*/ 952 h 10000"/>
              <a:gd name="connsiteX90" fmla="*/ 1810 w 10000"/>
              <a:gd name="connsiteY90" fmla="*/ 1164 h 10000"/>
              <a:gd name="connsiteX91" fmla="*/ 1657 w 10000"/>
              <a:gd name="connsiteY91" fmla="*/ 1362 h 10000"/>
              <a:gd name="connsiteX92" fmla="*/ 1657 w 10000"/>
              <a:gd name="connsiteY92" fmla="*/ 1574 h 10000"/>
              <a:gd name="connsiteX93" fmla="*/ 1657 w 10000"/>
              <a:gd name="connsiteY93" fmla="*/ 1892 h 10000"/>
              <a:gd name="connsiteX94" fmla="*/ 1657 w 10000"/>
              <a:gd name="connsiteY94" fmla="*/ 2315 h 10000"/>
              <a:gd name="connsiteX95" fmla="*/ 1505 w 10000"/>
              <a:gd name="connsiteY95" fmla="*/ 2844 h 10000"/>
              <a:gd name="connsiteX96" fmla="*/ 1505 w 10000"/>
              <a:gd name="connsiteY96" fmla="*/ 3373 h 10000"/>
              <a:gd name="connsiteX97" fmla="*/ 1505 w 10000"/>
              <a:gd name="connsiteY97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10000 w 10000"/>
              <a:gd name="connsiteY30" fmla="*/ 8942 h 10000"/>
              <a:gd name="connsiteX31" fmla="*/ 10000 w 10000"/>
              <a:gd name="connsiteY31" fmla="*/ 9153 h 10000"/>
              <a:gd name="connsiteX32" fmla="*/ 9848 w 10000"/>
              <a:gd name="connsiteY32" fmla="*/ 9365 h 10000"/>
              <a:gd name="connsiteX33" fmla="*/ 9543 w 10000"/>
              <a:gd name="connsiteY33" fmla="*/ 9471 h 10000"/>
              <a:gd name="connsiteX34" fmla="*/ 9238 w 10000"/>
              <a:gd name="connsiteY34" fmla="*/ 9577 h 10000"/>
              <a:gd name="connsiteX35" fmla="*/ 8781 w 10000"/>
              <a:gd name="connsiteY35" fmla="*/ 9683 h 10000"/>
              <a:gd name="connsiteX36" fmla="*/ 8343 w 10000"/>
              <a:gd name="connsiteY36" fmla="*/ 9788 h 10000"/>
              <a:gd name="connsiteX37" fmla="*/ 7886 w 10000"/>
              <a:gd name="connsiteY37" fmla="*/ 9894 h 10000"/>
              <a:gd name="connsiteX38" fmla="*/ 7276 w 10000"/>
              <a:gd name="connsiteY38" fmla="*/ 9894 h 10000"/>
              <a:gd name="connsiteX39" fmla="*/ 6514 w 10000"/>
              <a:gd name="connsiteY39" fmla="*/ 10000 h 10000"/>
              <a:gd name="connsiteX40" fmla="*/ 5752 w 10000"/>
              <a:gd name="connsiteY40" fmla="*/ 10000 h 10000"/>
              <a:gd name="connsiteX41" fmla="*/ 4838 w 10000"/>
              <a:gd name="connsiteY41" fmla="*/ 10000 h 10000"/>
              <a:gd name="connsiteX42" fmla="*/ 4095 w 10000"/>
              <a:gd name="connsiteY42" fmla="*/ 10000 h 10000"/>
              <a:gd name="connsiteX43" fmla="*/ 3333 w 10000"/>
              <a:gd name="connsiteY43" fmla="*/ 9894 h 10000"/>
              <a:gd name="connsiteX44" fmla="*/ 2724 w 10000"/>
              <a:gd name="connsiteY44" fmla="*/ 9894 h 10000"/>
              <a:gd name="connsiteX45" fmla="*/ 2267 w 10000"/>
              <a:gd name="connsiteY45" fmla="*/ 9788 h 10000"/>
              <a:gd name="connsiteX46" fmla="*/ 1810 w 10000"/>
              <a:gd name="connsiteY46" fmla="*/ 9577 h 10000"/>
              <a:gd name="connsiteX47" fmla="*/ 1352 w 10000"/>
              <a:gd name="connsiteY47" fmla="*/ 9471 h 10000"/>
              <a:gd name="connsiteX48" fmla="*/ 1067 w 10000"/>
              <a:gd name="connsiteY48" fmla="*/ 9259 h 10000"/>
              <a:gd name="connsiteX49" fmla="*/ 914 w 10000"/>
              <a:gd name="connsiteY49" fmla="*/ 8942 h 10000"/>
              <a:gd name="connsiteX50" fmla="*/ 762 w 10000"/>
              <a:gd name="connsiteY50" fmla="*/ 8638 h 10000"/>
              <a:gd name="connsiteX51" fmla="*/ 610 w 10000"/>
              <a:gd name="connsiteY51" fmla="*/ 8214 h 10000"/>
              <a:gd name="connsiteX52" fmla="*/ 610 w 10000"/>
              <a:gd name="connsiteY52" fmla="*/ 7791 h 10000"/>
              <a:gd name="connsiteX53" fmla="*/ 610 w 10000"/>
              <a:gd name="connsiteY53" fmla="*/ 7262 h 10000"/>
              <a:gd name="connsiteX54" fmla="*/ 610 w 10000"/>
              <a:gd name="connsiteY54" fmla="*/ 6627 h 10000"/>
              <a:gd name="connsiteX55" fmla="*/ 610 w 10000"/>
              <a:gd name="connsiteY55" fmla="*/ 5899 h 10000"/>
              <a:gd name="connsiteX56" fmla="*/ 610 w 10000"/>
              <a:gd name="connsiteY56" fmla="*/ 5476 h 10000"/>
              <a:gd name="connsiteX57" fmla="*/ 610 w 10000"/>
              <a:gd name="connsiteY57" fmla="*/ 5053 h 10000"/>
              <a:gd name="connsiteX58" fmla="*/ 610 w 10000"/>
              <a:gd name="connsiteY58" fmla="*/ 4630 h 10000"/>
              <a:gd name="connsiteX59" fmla="*/ 610 w 10000"/>
              <a:gd name="connsiteY59" fmla="*/ 4206 h 10000"/>
              <a:gd name="connsiteX60" fmla="*/ 610 w 10000"/>
              <a:gd name="connsiteY60" fmla="*/ 3690 h 10000"/>
              <a:gd name="connsiteX61" fmla="*/ 610 w 10000"/>
              <a:gd name="connsiteY61" fmla="*/ 3267 h 10000"/>
              <a:gd name="connsiteX62" fmla="*/ 610 w 10000"/>
              <a:gd name="connsiteY62" fmla="*/ 2950 h 10000"/>
              <a:gd name="connsiteX63" fmla="*/ 610 w 10000"/>
              <a:gd name="connsiteY63" fmla="*/ 2526 h 10000"/>
              <a:gd name="connsiteX64" fmla="*/ 610 w 10000"/>
              <a:gd name="connsiteY64" fmla="*/ 2209 h 10000"/>
              <a:gd name="connsiteX65" fmla="*/ 457 w 10000"/>
              <a:gd name="connsiteY65" fmla="*/ 1892 h 10000"/>
              <a:gd name="connsiteX66" fmla="*/ 457 w 10000"/>
              <a:gd name="connsiteY66" fmla="*/ 1680 h 10000"/>
              <a:gd name="connsiteX67" fmla="*/ 457 w 10000"/>
              <a:gd name="connsiteY67" fmla="*/ 1362 h 10000"/>
              <a:gd name="connsiteX68" fmla="*/ 457 w 10000"/>
              <a:gd name="connsiteY68" fmla="*/ 1164 h 10000"/>
              <a:gd name="connsiteX69" fmla="*/ 457 w 10000"/>
              <a:gd name="connsiteY69" fmla="*/ 1058 h 10000"/>
              <a:gd name="connsiteX70" fmla="*/ 457 w 10000"/>
              <a:gd name="connsiteY70" fmla="*/ 847 h 10000"/>
              <a:gd name="connsiteX71" fmla="*/ 305 w 10000"/>
              <a:gd name="connsiteY71" fmla="*/ 741 h 10000"/>
              <a:gd name="connsiteX72" fmla="*/ 305 w 10000"/>
              <a:gd name="connsiteY72" fmla="*/ 529 h 10000"/>
              <a:gd name="connsiteX73" fmla="*/ 152 w 10000"/>
              <a:gd name="connsiteY73" fmla="*/ 423 h 10000"/>
              <a:gd name="connsiteX74" fmla="*/ 0 w 10000"/>
              <a:gd name="connsiteY74" fmla="*/ 317 h 10000"/>
              <a:gd name="connsiteX75" fmla="*/ 0 w 10000"/>
              <a:gd name="connsiteY75" fmla="*/ 212 h 10000"/>
              <a:gd name="connsiteX76" fmla="*/ 0 w 10000"/>
              <a:gd name="connsiteY76" fmla="*/ 106 h 10000"/>
              <a:gd name="connsiteX77" fmla="*/ 152 w 10000"/>
              <a:gd name="connsiteY77" fmla="*/ 0 h 10000"/>
              <a:gd name="connsiteX78" fmla="*/ 152 w 10000"/>
              <a:gd name="connsiteY78" fmla="*/ 0 h 10000"/>
              <a:gd name="connsiteX79" fmla="*/ 457 w 10000"/>
              <a:gd name="connsiteY79" fmla="*/ 0 h 10000"/>
              <a:gd name="connsiteX80" fmla="*/ 762 w 10000"/>
              <a:gd name="connsiteY80" fmla="*/ 0 h 10000"/>
              <a:gd name="connsiteX81" fmla="*/ 1067 w 10000"/>
              <a:gd name="connsiteY81" fmla="*/ 106 h 10000"/>
              <a:gd name="connsiteX82" fmla="*/ 1352 w 10000"/>
              <a:gd name="connsiteY82" fmla="*/ 212 h 10000"/>
              <a:gd name="connsiteX83" fmla="*/ 1657 w 10000"/>
              <a:gd name="connsiteY83" fmla="*/ 317 h 10000"/>
              <a:gd name="connsiteX84" fmla="*/ 1810 w 10000"/>
              <a:gd name="connsiteY84" fmla="*/ 423 h 10000"/>
              <a:gd name="connsiteX85" fmla="*/ 1962 w 10000"/>
              <a:gd name="connsiteY85" fmla="*/ 423 h 10000"/>
              <a:gd name="connsiteX86" fmla="*/ 1962 w 10000"/>
              <a:gd name="connsiteY86" fmla="*/ 635 h 10000"/>
              <a:gd name="connsiteX87" fmla="*/ 1810 w 10000"/>
              <a:gd name="connsiteY87" fmla="*/ 847 h 10000"/>
              <a:gd name="connsiteX88" fmla="*/ 1810 w 10000"/>
              <a:gd name="connsiteY88" fmla="*/ 952 h 10000"/>
              <a:gd name="connsiteX89" fmla="*/ 1810 w 10000"/>
              <a:gd name="connsiteY89" fmla="*/ 1164 h 10000"/>
              <a:gd name="connsiteX90" fmla="*/ 1657 w 10000"/>
              <a:gd name="connsiteY90" fmla="*/ 1362 h 10000"/>
              <a:gd name="connsiteX91" fmla="*/ 1657 w 10000"/>
              <a:gd name="connsiteY91" fmla="*/ 1574 h 10000"/>
              <a:gd name="connsiteX92" fmla="*/ 1657 w 10000"/>
              <a:gd name="connsiteY92" fmla="*/ 1892 h 10000"/>
              <a:gd name="connsiteX93" fmla="*/ 1657 w 10000"/>
              <a:gd name="connsiteY93" fmla="*/ 2315 h 10000"/>
              <a:gd name="connsiteX94" fmla="*/ 1505 w 10000"/>
              <a:gd name="connsiteY94" fmla="*/ 2844 h 10000"/>
              <a:gd name="connsiteX95" fmla="*/ 1505 w 10000"/>
              <a:gd name="connsiteY95" fmla="*/ 3373 h 10000"/>
              <a:gd name="connsiteX96" fmla="*/ 1505 w 10000"/>
              <a:gd name="connsiteY96" fmla="*/ 3373 h 10000"/>
              <a:gd name="connsiteX0" fmla="*/ 1505 w 10000"/>
              <a:gd name="connsiteY0" fmla="*/ 3373 h 10000"/>
              <a:gd name="connsiteX1" fmla="*/ 1505 w 10000"/>
              <a:gd name="connsiteY1" fmla="*/ 3889 h 10000"/>
              <a:gd name="connsiteX2" fmla="*/ 1505 w 10000"/>
              <a:gd name="connsiteY2" fmla="*/ 4312 h 10000"/>
              <a:gd name="connsiteX3" fmla="*/ 1505 w 10000"/>
              <a:gd name="connsiteY3" fmla="*/ 4735 h 10000"/>
              <a:gd name="connsiteX4" fmla="*/ 1505 w 10000"/>
              <a:gd name="connsiteY4" fmla="*/ 5159 h 10000"/>
              <a:gd name="connsiteX5" fmla="*/ 1505 w 10000"/>
              <a:gd name="connsiteY5" fmla="*/ 5582 h 10000"/>
              <a:gd name="connsiteX6" fmla="*/ 1505 w 10000"/>
              <a:gd name="connsiteY6" fmla="*/ 5899 h 10000"/>
              <a:gd name="connsiteX7" fmla="*/ 1505 w 10000"/>
              <a:gd name="connsiteY7" fmla="*/ 6217 h 10000"/>
              <a:gd name="connsiteX8" fmla="*/ 1505 w 10000"/>
              <a:gd name="connsiteY8" fmla="*/ 6415 h 10000"/>
              <a:gd name="connsiteX9" fmla="*/ 1352 w 10000"/>
              <a:gd name="connsiteY9" fmla="*/ 6944 h 10000"/>
              <a:gd name="connsiteX10" fmla="*/ 1352 w 10000"/>
              <a:gd name="connsiteY10" fmla="*/ 7368 h 10000"/>
              <a:gd name="connsiteX11" fmla="*/ 1505 w 10000"/>
              <a:gd name="connsiteY11" fmla="*/ 7685 h 10000"/>
              <a:gd name="connsiteX12" fmla="*/ 1505 w 10000"/>
              <a:gd name="connsiteY12" fmla="*/ 8003 h 10000"/>
              <a:gd name="connsiteX13" fmla="*/ 1657 w 10000"/>
              <a:gd name="connsiteY13" fmla="*/ 8320 h 10000"/>
              <a:gd name="connsiteX14" fmla="*/ 1810 w 10000"/>
              <a:gd name="connsiteY14" fmla="*/ 8638 h 10000"/>
              <a:gd name="connsiteX15" fmla="*/ 1962 w 10000"/>
              <a:gd name="connsiteY15" fmla="*/ 8836 h 10000"/>
              <a:gd name="connsiteX16" fmla="*/ 2267 w 10000"/>
              <a:gd name="connsiteY16" fmla="*/ 8942 h 10000"/>
              <a:gd name="connsiteX17" fmla="*/ 2571 w 10000"/>
              <a:gd name="connsiteY17" fmla="*/ 9048 h 10000"/>
              <a:gd name="connsiteX18" fmla="*/ 3029 w 10000"/>
              <a:gd name="connsiteY18" fmla="*/ 9153 h 10000"/>
              <a:gd name="connsiteX19" fmla="*/ 3638 w 10000"/>
              <a:gd name="connsiteY19" fmla="*/ 9259 h 10000"/>
              <a:gd name="connsiteX20" fmla="*/ 4248 w 10000"/>
              <a:gd name="connsiteY20" fmla="*/ 9259 h 10000"/>
              <a:gd name="connsiteX21" fmla="*/ 4838 w 10000"/>
              <a:gd name="connsiteY21" fmla="*/ 9259 h 10000"/>
              <a:gd name="connsiteX22" fmla="*/ 5448 w 10000"/>
              <a:gd name="connsiteY22" fmla="*/ 9259 h 10000"/>
              <a:gd name="connsiteX23" fmla="*/ 5905 w 10000"/>
              <a:gd name="connsiteY23" fmla="*/ 9259 h 10000"/>
              <a:gd name="connsiteX24" fmla="*/ 6362 w 10000"/>
              <a:gd name="connsiteY24" fmla="*/ 9153 h 10000"/>
              <a:gd name="connsiteX25" fmla="*/ 7124 w 10000"/>
              <a:gd name="connsiteY25" fmla="*/ 9048 h 10000"/>
              <a:gd name="connsiteX26" fmla="*/ 7733 w 10000"/>
              <a:gd name="connsiteY26" fmla="*/ 8942 h 10000"/>
              <a:gd name="connsiteX27" fmla="*/ 7886 w 10000"/>
              <a:gd name="connsiteY27" fmla="*/ 8836 h 10000"/>
              <a:gd name="connsiteX28" fmla="*/ 8038 w 10000"/>
              <a:gd name="connsiteY28" fmla="*/ 8743 h 10000"/>
              <a:gd name="connsiteX29" fmla="*/ 8190 w 10000"/>
              <a:gd name="connsiteY29" fmla="*/ 8638 h 10000"/>
              <a:gd name="connsiteX30" fmla="*/ 10000 w 10000"/>
              <a:gd name="connsiteY30" fmla="*/ 9153 h 10000"/>
              <a:gd name="connsiteX31" fmla="*/ 9848 w 10000"/>
              <a:gd name="connsiteY31" fmla="*/ 9365 h 10000"/>
              <a:gd name="connsiteX32" fmla="*/ 9543 w 10000"/>
              <a:gd name="connsiteY32" fmla="*/ 9471 h 10000"/>
              <a:gd name="connsiteX33" fmla="*/ 9238 w 10000"/>
              <a:gd name="connsiteY33" fmla="*/ 9577 h 10000"/>
              <a:gd name="connsiteX34" fmla="*/ 8781 w 10000"/>
              <a:gd name="connsiteY34" fmla="*/ 9683 h 10000"/>
              <a:gd name="connsiteX35" fmla="*/ 8343 w 10000"/>
              <a:gd name="connsiteY35" fmla="*/ 9788 h 10000"/>
              <a:gd name="connsiteX36" fmla="*/ 7886 w 10000"/>
              <a:gd name="connsiteY36" fmla="*/ 9894 h 10000"/>
              <a:gd name="connsiteX37" fmla="*/ 7276 w 10000"/>
              <a:gd name="connsiteY37" fmla="*/ 9894 h 10000"/>
              <a:gd name="connsiteX38" fmla="*/ 6514 w 10000"/>
              <a:gd name="connsiteY38" fmla="*/ 10000 h 10000"/>
              <a:gd name="connsiteX39" fmla="*/ 5752 w 10000"/>
              <a:gd name="connsiteY39" fmla="*/ 10000 h 10000"/>
              <a:gd name="connsiteX40" fmla="*/ 4838 w 10000"/>
              <a:gd name="connsiteY40" fmla="*/ 10000 h 10000"/>
              <a:gd name="connsiteX41" fmla="*/ 4095 w 10000"/>
              <a:gd name="connsiteY41" fmla="*/ 10000 h 10000"/>
              <a:gd name="connsiteX42" fmla="*/ 3333 w 10000"/>
              <a:gd name="connsiteY42" fmla="*/ 9894 h 10000"/>
              <a:gd name="connsiteX43" fmla="*/ 2724 w 10000"/>
              <a:gd name="connsiteY43" fmla="*/ 9894 h 10000"/>
              <a:gd name="connsiteX44" fmla="*/ 2267 w 10000"/>
              <a:gd name="connsiteY44" fmla="*/ 9788 h 10000"/>
              <a:gd name="connsiteX45" fmla="*/ 1810 w 10000"/>
              <a:gd name="connsiteY45" fmla="*/ 9577 h 10000"/>
              <a:gd name="connsiteX46" fmla="*/ 1352 w 10000"/>
              <a:gd name="connsiteY46" fmla="*/ 9471 h 10000"/>
              <a:gd name="connsiteX47" fmla="*/ 1067 w 10000"/>
              <a:gd name="connsiteY47" fmla="*/ 9259 h 10000"/>
              <a:gd name="connsiteX48" fmla="*/ 914 w 10000"/>
              <a:gd name="connsiteY48" fmla="*/ 8942 h 10000"/>
              <a:gd name="connsiteX49" fmla="*/ 762 w 10000"/>
              <a:gd name="connsiteY49" fmla="*/ 8638 h 10000"/>
              <a:gd name="connsiteX50" fmla="*/ 610 w 10000"/>
              <a:gd name="connsiteY50" fmla="*/ 8214 h 10000"/>
              <a:gd name="connsiteX51" fmla="*/ 610 w 10000"/>
              <a:gd name="connsiteY51" fmla="*/ 7791 h 10000"/>
              <a:gd name="connsiteX52" fmla="*/ 610 w 10000"/>
              <a:gd name="connsiteY52" fmla="*/ 7262 h 10000"/>
              <a:gd name="connsiteX53" fmla="*/ 610 w 10000"/>
              <a:gd name="connsiteY53" fmla="*/ 6627 h 10000"/>
              <a:gd name="connsiteX54" fmla="*/ 610 w 10000"/>
              <a:gd name="connsiteY54" fmla="*/ 5899 h 10000"/>
              <a:gd name="connsiteX55" fmla="*/ 610 w 10000"/>
              <a:gd name="connsiteY55" fmla="*/ 5476 h 10000"/>
              <a:gd name="connsiteX56" fmla="*/ 610 w 10000"/>
              <a:gd name="connsiteY56" fmla="*/ 5053 h 10000"/>
              <a:gd name="connsiteX57" fmla="*/ 610 w 10000"/>
              <a:gd name="connsiteY57" fmla="*/ 4630 h 10000"/>
              <a:gd name="connsiteX58" fmla="*/ 610 w 10000"/>
              <a:gd name="connsiteY58" fmla="*/ 4206 h 10000"/>
              <a:gd name="connsiteX59" fmla="*/ 610 w 10000"/>
              <a:gd name="connsiteY59" fmla="*/ 3690 h 10000"/>
              <a:gd name="connsiteX60" fmla="*/ 610 w 10000"/>
              <a:gd name="connsiteY60" fmla="*/ 3267 h 10000"/>
              <a:gd name="connsiteX61" fmla="*/ 610 w 10000"/>
              <a:gd name="connsiteY61" fmla="*/ 2950 h 10000"/>
              <a:gd name="connsiteX62" fmla="*/ 610 w 10000"/>
              <a:gd name="connsiteY62" fmla="*/ 2526 h 10000"/>
              <a:gd name="connsiteX63" fmla="*/ 610 w 10000"/>
              <a:gd name="connsiteY63" fmla="*/ 2209 h 10000"/>
              <a:gd name="connsiteX64" fmla="*/ 457 w 10000"/>
              <a:gd name="connsiteY64" fmla="*/ 1892 h 10000"/>
              <a:gd name="connsiteX65" fmla="*/ 457 w 10000"/>
              <a:gd name="connsiteY65" fmla="*/ 1680 h 10000"/>
              <a:gd name="connsiteX66" fmla="*/ 457 w 10000"/>
              <a:gd name="connsiteY66" fmla="*/ 1362 h 10000"/>
              <a:gd name="connsiteX67" fmla="*/ 457 w 10000"/>
              <a:gd name="connsiteY67" fmla="*/ 1164 h 10000"/>
              <a:gd name="connsiteX68" fmla="*/ 457 w 10000"/>
              <a:gd name="connsiteY68" fmla="*/ 1058 h 10000"/>
              <a:gd name="connsiteX69" fmla="*/ 457 w 10000"/>
              <a:gd name="connsiteY69" fmla="*/ 847 h 10000"/>
              <a:gd name="connsiteX70" fmla="*/ 305 w 10000"/>
              <a:gd name="connsiteY70" fmla="*/ 741 h 10000"/>
              <a:gd name="connsiteX71" fmla="*/ 305 w 10000"/>
              <a:gd name="connsiteY71" fmla="*/ 529 h 10000"/>
              <a:gd name="connsiteX72" fmla="*/ 152 w 10000"/>
              <a:gd name="connsiteY72" fmla="*/ 423 h 10000"/>
              <a:gd name="connsiteX73" fmla="*/ 0 w 10000"/>
              <a:gd name="connsiteY73" fmla="*/ 317 h 10000"/>
              <a:gd name="connsiteX74" fmla="*/ 0 w 10000"/>
              <a:gd name="connsiteY74" fmla="*/ 212 h 10000"/>
              <a:gd name="connsiteX75" fmla="*/ 0 w 10000"/>
              <a:gd name="connsiteY75" fmla="*/ 106 h 10000"/>
              <a:gd name="connsiteX76" fmla="*/ 152 w 10000"/>
              <a:gd name="connsiteY76" fmla="*/ 0 h 10000"/>
              <a:gd name="connsiteX77" fmla="*/ 152 w 10000"/>
              <a:gd name="connsiteY77" fmla="*/ 0 h 10000"/>
              <a:gd name="connsiteX78" fmla="*/ 457 w 10000"/>
              <a:gd name="connsiteY78" fmla="*/ 0 h 10000"/>
              <a:gd name="connsiteX79" fmla="*/ 762 w 10000"/>
              <a:gd name="connsiteY79" fmla="*/ 0 h 10000"/>
              <a:gd name="connsiteX80" fmla="*/ 1067 w 10000"/>
              <a:gd name="connsiteY80" fmla="*/ 106 h 10000"/>
              <a:gd name="connsiteX81" fmla="*/ 1352 w 10000"/>
              <a:gd name="connsiteY81" fmla="*/ 212 h 10000"/>
              <a:gd name="connsiteX82" fmla="*/ 1657 w 10000"/>
              <a:gd name="connsiteY82" fmla="*/ 317 h 10000"/>
              <a:gd name="connsiteX83" fmla="*/ 1810 w 10000"/>
              <a:gd name="connsiteY83" fmla="*/ 423 h 10000"/>
              <a:gd name="connsiteX84" fmla="*/ 1962 w 10000"/>
              <a:gd name="connsiteY84" fmla="*/ 423 h 10000"/>
              <a:gd name="connsiteX85" fmla="*/ 1962 w 10000"/>
              <a:gd name="connsiteY85" fmla="*/ 635 h 10000"/>
              <a:gd name="connsiteX86" fmla="*/ 1810 w 10000"/>
              <a:gd name="connsiteY86" fmla="*/ 847 h 10000"/>
              <a:gd name="connsiteX87" fmla="*/ 1810 w 10000"/>
              <a:gd name="connsiteY87" fmla="*/ 952 h 10000"/>
              <a:gd name="connsiteX88" fmla="*/ 1810 w 10000"/>
              <a:gd name="connsiteY88" fmla="*/ 1164 h 10000"/>
              <a:gd name="connsiteX89" fmla="*/ 1657 w 10000"/>
              <a:gd name="connsiteY89" fmla="*/ 1362 h 10000"/>
              <a:gd name="connsiteX90" fmla="*/ 1657 w 10000"/>
              <a:gd name="connsiteY90" fmla="*/ 1574 h 10000"/>
              <a:gd name="connsiteX91" fmla="*/ 1657 w 10000"/>
              <a:gd name="connsiteY91" fmla="*/ 1892 h 10000"/>
              <a:gd name="connsiteX92" fmla="*/ 1657 w 10000"/>
              <a:gd name="connsiteY92" fmla="*/ 2315 h 10000"/>
              <a:gd name="connsiteX93" fmla="*/ 1505 w 10000"/>
              <a:gd name="connsiteY93" fmla="*/ 2844 h 10000"/>
              <a:gd name="connsiteX94" fmla="*/ 1505 w 10000"/>
              <a:gd name="connsiteY94" fmla="*/ 3373 h 10000"/>
              <a:gd name="connsiteX95" fmla="*/ 1505 w 10000"/>
              <a:gd name="connsiteY95" fmla="*/ 3373 h 10000"/>
              <a:gd name="connsiteX0" fmla="*/ 1505 w 9848"/>
              <a:gd name="connsiteY0" fmla="*/ 3373 h 10000"/>
              <a:gd name="connsiteX1" fmla="*/ 1505 w 9848"/>
              <a:gd name="connsiteY1" fmla="*/ 3889 h 10000"/>
              <a:gd name="connsiteX2" fmla="*/ 1505 w 9848"/>
              <a:gd name="connsiteY2" fmla="*/ 4312 h 10000"/>
              <a:gd name="connsiteX3" fmla="*/ 1505 w 9848"/>
              <a:gd name="connsiteY3" fmla="*/ 4735 h 10000"/>
              <a:gd name="connsiteX4" fmla="*/ 1505 w 9848"/>
              <a:gd name="connsiteY4" fmla="*/ 5159 h 10000"/>
              <a:gd name="connsiteX5" fmla="*/ 1505 w 9848"/>
              <a:gd name="connsiteY5" fmla="*/ 5582 h 10000"/>
              <a:gd name="connsiteX6" fmla="*/ 1505 w 9848"/>
              <a:gd name="connsiteY6" fmla="*/ 5899 h 10000"/>
              <a:gd name="connsiteX7" fmla="*/ 1505 w 9848"/>
              <a:gd name="connsiteY7" fmla="*/ 6217 h 10000"/>
              <a:gd name="connsiteX8" fmla="*/ 1505 w 9848"/>
              <a:gd name="connsiteY8" fmla="*/ 6415 h 10000"/>
              <a:gd name="connsiteX9" fmla="*/ 1352 w 9848"/>
              <a:gd name="connsiteY9" fmla="*/ 6944 h 10000"/>
              <a:gd name="connsiteX10" fmla="*/ 1352 w 9848"/>
              <a:gd name="connsiteY10" fmla="*/ 7368 h 10000"/>
              <a:gd name="connsiteX11" fmla="*/ 1505 w 9848"/>
              <a:gd name="connsiteY11" fmla="*/ 7685 h 10000"/>
              <a:gd name="connsiteX12" fmla="*/ 1505 w 9848"/>
              <a:gd name="connsiteY12" fmla="*/ 8003 h 10000"/>
              <a:gd name="connsiteX13" fmla="*/ 1657 w 9848"/>
              <a:gd name="connsiteY13" fmla="*/ 8320 h 10000"/>
              <a:gd name="connsiteX14" fmla="*/ 1810 w 9848"/>
              <a:gd name="connsiteY14" fmla="*/ 8638 h 10000"/>
              <a:gd name="connsiteX15" fmla="*/ 1962 w 9848"/>
              <a:gd name="connsiteY15" fmla="*/ 8836 h 10000"/>
              <a:gd name="connsiteX16" fmla="*/ 2267 w 9848"/>
              <a:gd name="connsiteY16" fmla="*/ 8942 h 10000"/>
              <a:gd name="connsiteX17" fmla="*/ 2571 w 9848"/>
              <a:gd name="connsiteY17" fmla="*/ 9048 h 10000"/>
              <a:gd name="connsiteX18" fmla="*/ 3029 w 9848"/>
              <a:gd name="connsiteY18" fmla="*/ 9153 h 10000"/>
              <a:gd name="connsiteX19" fmla="*/ 3638 w 9848"/>
              <a:gd name="connsiteY19" fmla="*/ 9259 h 10000"/>
              <a:gd name="connsiteX20" fmla="*/ 4248 w 9848"/>
              <a:gd name="connsiteY20" fmla="*/ 9259 h 10000"/>
              <a:gd name="connsiteX21" fmla="*/ 4838 w 9848"/>
              <a:gd name="connsiteY21" fmla="*/ 9259 h 10000"/>
              <a:gd name="connsiteX22" fmla="*/ 5448 w 9848"/>
              <a:gd name="connsiteY22" fmla="*/ 9259 h 10000"/>
              <a:gd name="connsiteX23" fmla="*/ 5905 w 9848"/>
              <a:gd name="connsiteY23" fmla="*/ 9259 h 10000"/>
              <a:gd name="connsiteX24" fmla="*/ 6362 w 9848"/>
              <a:gd name="connsiteY24" fmla="*/ 9153 h 10000"/>
              <a:gd name="connsiteX25" fmla="*/ 7124 w 9848"/>
              <a:gd name="connsiteY25" fmla="*/ 9048 h 10000"/>
              <a:gd name="connsiteX26" fmla="*/ 7733 w 9848"/>
              <a:gd name="connsiteY26" fmla="*/ 8942 h 10000"/>
              <a:gd name="connsiteX27" fmla="*/ 7886 w 9848"/>
              <a:gd name="connsiteY27" fmla="*/ 8836 h 10000"/>
              <a:gd name="connsiteX28" fmla="*/ 8038 w 9848"/>
              <a:gd name="connsiteY28" fmla="*/ 8743 h 10000"/>
              <a:gd name="connsiteX29" fmla="*/ 8190 w 9848"/>
              <a:gd name="connsiteY29" fmla="*/ 8638 h 10000"/>
              <a:gd name="connsiteX30" fmla="*/ 9848 w 9848"/>
              <a:gd name="connsiteY30" fmla="*/ 9365 h 10000"/>
              <a:gd name="connsiteX31" fmla="*/ 9543 w 9848"/>
              <a:gd name="connsiteY31" fmla="*/ 9471 h 10000"/>
              <a:gd name="connsiteX32" fmla="*/ 9238 w 9848"/>
              <a:gd name="connsiteY32" fmla="*/ 9577 h 10000"/>
              <a:gd name="connsiteX33" fmla="*/ 8781 w 9848"/>
              <a:gd name="connsiteY33" fmla="*/ 9683 h 10000"/>
              <a:gd name="connsiteX34" fmla="*/ 8343 w 9848"/>
              <a:gd name="connsiteY34" fmla="*/ 9788 h 10000"/>
              <a:gd name="connsiteX35" fmla="*/ 7886 w 9848"/>
              <a:gd name="connsiteY35" fmla="*/ 9894 h 10000"/>
              <a:gd name="connsiteX36" fmla="*/ 7276 w 9848"/>
              <a:gd name="connsiteY36" fmla="*/ 9894 h 10000"/>
              <a:gd name="connsiteX37" fmla="*/ 6514 w 9848"/>
              <a:gd name="connsiteY37" fmla="*/ 10000 h 10000"/>
              <a:gd name="connsiteX38" fmla="*/ 5752 w 9848"/>
              <a:gd name="connsiteY38" fmla="*/ 10000 h 10000"/>
              <a:gd name="connsiteX39" fmla="*/ 4838 w 9848"/>
              <a:gd name="connsiteY39" fmla="*/ 10000 h 10000"/>
              <a:gd name="connsiteX40" fmla="*/ 4095 w 9848"/>
              <a:gd name="connsiteY40" fmla="*/ 10000 h 10000"/>
              <a:gd name="connsiteX41" fmla="*/ 3333 w 9848"/>
              <a:gd name="connsiteY41" fmla="*/ 9894 h 10000"/>
              <a:gd name="connsiteX42" fmla="*/ 2724 w 9848"/>
              <a:gd name="connsiteY42" fmla="*/ 9894 h 10000"/>
              <a:gd name="connsiteX43" fmla="*/ 2267 w 9848"/>
              <a:gd name="connsiteY43" fmla="*/ 9788 h 10000"/>
              <a:gd name="connsiteX44" fmla="*/ 1810 w 9848"/>
              <a:gd name="connsiteY44" fmla="*/ 9577 h 10000"/>
              <a:gd name="connsiteX45" fmla="*/ 1352 w 9848"/>
              <a:gd name="connsiteY45" fmla="*/ 9471 h 10000"/>
              <a:gd name="connsiteX46" fmla="*/ 1067 w 9848"/>
              <a:gd name="connsiteY46" fmla="*/ 9259 h 10000"/>
              <a:gd name="connsiteX47" fmla="*/ 914 w 9848"/>
              <a:gd name="connsiteY47" fmla="*/ 8942 h 10000"/>
              <a:gd name="connsiteX48" fmla="*/ 762 w 9848"/>
              <a:gd name="connsiteY48" fmla="*/ 8638 h 10000"/>
              <a:gd name="connsiteX49" fmla="*/ 610 w 9848"/>
              <a:gd name="connsiteY49" fmla="*/ 8214 h 10000"/>
              <a:gd name="connsiteX50" fmla="*/ 610 w 9848"/>
              <a:gd name="connsiteY50" fmla="*/ 7791 h 10000"/>
              <a:gd name="connsiteX51" fmla="*/ 610 w 9848"/>
              <a:gd name="connsiteY51" fmla="*/ 7262 h 10000"/>
              <a:gd name="connsiteX52" fmla="*/ 610 w 9848"/>
              <a:gd name="connsiteY52" fmla="*/ 6627 h 10000"/>
              <a:gd name="connsiteX53" fmla="*/ 610 w 9848"/>
              <a:gd name="connsiteY53" fmla="*/ 5899 h 10000"/>
              <a:gd name="connsiteX54" fmla="*/ 610 w 9848"/>
              <a:gd name="connsiteY54" fmla="*/ 5476 h 10000"/>
              <a:gd name="connsiteX55" fmla="*/ 610 w 9848"/>
              <a:gd name="connsiteY55" fmla="*/ 5053 h 10000"/>
              <a:gd name="connsiteX56" fmla="*/ 610 w 9848"/>
              <a:gd name="connsiteY56" fmla="*/ 4630 h 10000"/>
              <a:gd name="connsiteX57" fmla="*/ 610 w 9848"/>
              <a:gd name="connsiteY57" fmla="*/ 4206 h 10000"/>
              <a:gd name="connsiteX58" fmla="*/ 610 w 9848"/>
              <a:gd name="connsiteY58" fmla="*/ 3690 h 10000"/>
              <a:gd name="connsiteX59" fmla="*/ 610 w 9848"/>
              <a:gd name="connsiteY59" fmla="*/ 3267 h 10000"/>
              <a:gd name="connsiteX60" fmla="*/ 610 w 9848"/>
              <a:gd name="connsiteY60" fmla="*/ 2950 h 10000"/>
              <a:gd name="connsiteX61" fmla="*/ 610 w 9848"/>
              <a:gd name="connsiteY61" fmla="*/ 2526 h 10000"/>
              <a:gd name="connsiteX62" fmla="*/ 610 w 9848"/>
              <a:gd name="connsiteY62" fmla="*/ 2209 h 10000"/>
              <a:gd name="connsiteX63" fmla="*/ 457 w 9848"/>
              <a:gd name="connsiteY63" fmla="*/ 1892 h 10000"/>
              <a:gd name="connsiteX64" fmla="*/ 457 w 9848"/>
              <a:gd name="connsiteY64" fmla="*/ 1680 h 10000"/>
              <a:gd name="connsiteX65" fmla="*/ 457 w 9848"/>
              <a:gd name="connsiteY65" fmla="*/ 1362 h 10000"/>
              <a:gd name="connsiteX66" fmla="*/ 457 w 9848"/>
              <a:gd name="connsiteY66" fmla="*/ 1164 h 10000"/>
              <a:gd name="connsiteX67" fmla="*/ 457 w 9848"/>
              <a:gd name="connsiteY67" fmla="*/ 1058 h 10000"/>
              <a:gd name="connsiteX68" fmla="*/ 457 w 9848"/>
              <a:gd name="connsiteY68" fmla="*/ 847 h 10000"/>
              <a:gd name="connsiteX69" fmla="*/ 305 w 9848"/>
              <a:gd name="connsiteY69" fmla="*/ 741 h 10000"/>
              <a:gd name="connsiteX70" fmla="*/ 305 w 9848"/>
              <a:gd name="connsiteY70" fmla="*/ 529 h 10000"/>
              <a:gd name="connsiteX71" fmla="*/ 152 w 9848"/>
              <a:gd name="connsiteY71" fmla="*/ 423 h 10000"/>
              <a:gd name="connsiteX72" fmla="*/ 0 w 9848"/>
              <a:gd name="connsiteY72" fmla="*/ 317 h 10000"/>
              <a:gd name="connsiteX73" fmla="*/ 0 w 9848"/>
              <a:gd name="connsiteY73" fmla="*/ 212 h 10000"/>
              <a:gd name="connsiteX74" fmla="*/ 0 w 9848"/>
              <a:gd name="connsiteY74" fmla="*/ 106 h 10000"/>
              <a:gd name="connsiteX75" fmla="*/ 152 w 9848"/>
              <a:gd name="connsiteY75" fmla="*/ 0 h 10000"/>
              <a:gd name="connsiteX76" fmla="*/ 152 w 9848"/>
              <a:gd name="connsiteY76" fmla="*/ 0 h 10000"/>
              <a:gd name="connsiteX77" fmla="*/ 457 w 9848"/>
              <a:gd name="connsiteY77" fmla="*/ 0 h 10000"/>
              <a:gd name="connsiteX78" fmla="*/ 762 w 9848"/>
              <a:gd name="connsiteY78" fmla="*/ 0 h 10000"/>
              <a:gd name="connsiteX79" fmla="*/ 1067 w 9848"/>
              <a:gd name="connsiteY79" fmla="*/ 106 h 10000"/>
              <a:gd name="connsiteX80" fmla="*/ 1352 w 9848"/>
              <a:gd name="connsiteY80" fmla="*/ 212 h 10000"/>
              <a:gd name="connsiteX81" fmla="*/ 1657 w 9848"/>
              <a:gd name="connsiteY81" fmla="*/ 317 h 10000"/>
              <a:gd name="connsiteX82" fmla="*/ 1810 w 9848"/>
              <a:gd name="connsiteY82" fmla="*/ 423 h 10000"/>
              <a:gd name="connsiteX83" fmla="*/ 1962 w 9848"/>
              <a:gd name="connsiteY83" fmla="*/ 423 h 10000"/>
              <a:gd name="connsiteX84" fmla="*/ 1962 w 9848"/>
              <a:gd name="connsiteY84" fmla="*/ 635 h 10000"/>
              <a:gd name="connsiteX85" fmla="*/ 1810 w 9848"/>
              <a:gd name="connsiteY85" fmla="*/ 847 h 10000"/>
              <a:gd name="connsiteX86" fmla="*/ 1810 w 9848"/>
              <a:gd name="connsiteY86" fmla="*/ 952 h 10000"/>
              <a:gd name="connsiteX87" fmla="*/ 1810 w 9848"/>
              <a:gd name="connsiteY87" fmla="*/ 1164 h 10000"/>
              <a:gd name="connsiteX88" fmla="*/ 1657 w 9848"/>
              <a:gd name="connsiteY88" fmla="*/ 1362 h 10000"/>
              <a:gd name="connsiteX89" fmla="*/ 1657 w 9848"/>
              <a:gd name="connsiteY89" fmla="*/ 1574 h 10000"/>
              <a:gd name="connsiteX90" fmla="*/ 1657 w 9848"/>
              <a:gd name="connsiteY90" fmla="*/ 1892 h 10000"/>
              <a:gd name="connsiteX91" fmla="*/ 1657 w 9848"/>
              <a:gd name="connsiteY91" fmla="*/ 2315 h 10000"/>
              <a:gd name="connsiteX92" fmla="*/ 1505 w 9848"/>
              <a:gd name="connsiteY92" fmla="*/ 2844 h 10000"/>
              <a:gd name="connsiteX93" fmla="*/ 1505 w 9848"/>
              <a:gd name="connsiteY93" fmla="*/ 3373 h 10000"/>
              <a:gd name="connsiteX94" fmla="*/ 1505 w 9848"/>
              <a:gd name="connsiteY94" fmla="*/ 3373 h 10000"/>
              <a:gd name="connsiteX0" fmla="*/ 1528 w 9690"/>
              <a:gd name="connsiteY0" fmla="*/ 3373 h 10000"/>
              <a:gd name="connsiteX1" fmla="*/ 1528 w 9690"/>
              <a:gd name="connsiteY1" fmla="*/ 3889 h 10000"/>
              <a:gd name="connsiteX2" fmla="*/ 1528 w 9690"/>
              <a:gd name="connsiteY2" fmla="*/ 4312 h 10000"/>
              <a:gd name="connsiteX3" fmla="*/ 1528 w 9690"/>
              <a:gd name="connsiteY3" fmla="*/ 4735 h 10000"/>
              <a:gd name="connsiteX4" fmla="*/ 1528 w 9690"/>
              <a:gd name="connsiteY4" fmla="*/ 5159 h 10000"/>
              <a:gd name="connsiteX5" fmla="*/ 1528 w 9690"/>
              <a:gd name="connsiteY5" fmla="*/ 5582 h 10000"/>
              <a:gd name="connsiteX6" fmla="*/ 1528 w 9690"/>
              <a:gd name="connsiteY6" fmla="*/ 5899 h 10000"/>
              <a:gd name="connsiteX7" fmla="*/ 1528 w 9690"/>
              <a:gd name="connsiteY7" fmla="*/ 6217 h 10000"/>
              <a:gd name="connsiteX8" fmla="*/ 1528 w 9690"/>
              <a:gd name="connsiteY8" fmla="*/ 6415 h 10000"/>
              <a:gd name="connsiteX9" fmla="*/ 1373 w 9690"/>
              <a:gd name="connsiteY9" fmla="*/ 6944 h 10000"/>
              <a:gd name="connsiteX10" fmla="*/ 1373 w 9690"/>
              <a:gd name="connsiteY10" fmla="*/ 7368 h 10000"/>
              <a:gd name="connsiteX11" fmla="*/ 1528 w 9690"/>
              <a:gd name="connsiteY11" fmla="*/ 7685 h 10000"/>
              <a:gd name="connsiteX12" fmla="*/ 1528 w 9690"/>
              <a:gd name="connsiteY12" fmla="*/ 8003 h 10000"/>
              <a:gd name="connsiteX13" fmla="*/ 1683 w 9690"/>
              <a:gd name="connsiteY13" fmla="*/ 8320 h 10000"/>
              <a:gd name="connsiteX14" fmla="*/ 1838 w 9690"/>
              <a:gd name="connsiteY14" fmla="*/ 8638 h 10000"/>
              <a:gd name="connsiteX15" fmla="*/ 1992 w 9690"/>
              <a:gd name="connsiteY15" fmla="*/ 8836 h 10000"/>
              <a:gd name="connsiteX16" fmla="*/ 2302 w 9690"/>
              <a:gd name="connsiteY16" fmla="*/ 8942 h 10000"/>
              <a:gd name="connsiteX17" fmla="*/ 2611 w 9690"/>
              <a:gd name="connsiteY17" fmla="*/ 9048 h 10000"/>
              <a:gd name="connsiteX18" fmla="*/ 3076 w 9690"/>
              <a:gd name="connsiteY18" fmla="*/ 9153 h 10000"/>
              <a:gd name="connsiteX19" fmla="*/ 3694 w 9690"/>
              <a:gd name="connsiteY19" fmla="*/ 9259 h 10000"/>
              <a:gd name="connsiteX20" fmla="*/ 4314 w 9690"/>
              <a:gd name="connsiteY20" fmla="*/ 9259 h 10000"/>
              <a:gd name="connsiteX21" fmla="*/ 4913 w 9690"/>
              <a:gd name="connsiteY21" fmla="*/ 9259 h 10000"/>
              <a:gd name="connsiteX22" fmla="*/ 5532 w 9690"/>
              <a:gd name="connsiteY22" fmla="*/ 9259 h 10000"/>
              <a:gd name="connsiteX23" fmla="*/ 5996 w 9690"/>
              <a:gd name="connsiteY23" fmla="*/ 9259 h 10000"/>
              <a:gd name="connsiteX24" fmla="*/ 6460 w 9690"/>
              <a:gd name="connsiteY24" fmla="*/ 9153 h 10000"/>
              <a:gd name="connsiteX25" fmla="*/ 7234 w 9690"/>
              <a:gd name="connsiteY25" fmla="*/ 9048 h 10000"/>
              <a:gd name="connsiteX26" fmla="*/ 7852 w 9690"/>
              <a:gd name="connsiteY26" fmla="*/ 8942 h 10000"/>
              <a:gd name="connsiteX27" fmla="*/ 8008 w 9690"/>
              <a:gd name="connsiteY27" fmla="*/ 8836 h 10000"/>
              <a:gd name="connsiteX28" fmla="*/ 8162 w 9690"/>
              <a:gd name="connsiteY28" fmla="*/ 8743 h 10000"/>
              <a:gd name="connsiteX29" fmla="*/ 8316 w 9690"/>
              <a:gd name="connsiteY29" fmla="*/ 8638 h 10000"/>
              <a:gd name="connsiteX30" fmla="*/ 9690 w 9690"/>
              <a:gd name="connsiteY30" fmla="*/ 9471 h 10000"/>
              <a:gd name="connsiteX31" fmla="*/ 9381 w 9690"/>
              <a:gd name="connsiteY31" fmla="*/ 9577 h 10000"/>
              <a:gd name="connsiteX32" fmla="*/ 8917 w 9690"/>
              <a:gd name="connsiteY32" fmla="*/ 9683 h 10000"/>
              <a:gd name="connsiteX33" fmla="*/ 8472 w 9690"/>
              <a:gd name="connsiteY33" fmla="*/ 9788 h 10000"/>
              <a:gd name="connsiteX34" fmla="*/ 8008 w 9690"/>
              <a:gd name="connsiteY34" fmla="*/ 9894 h 10000"/>
              <a:gd name="connsiteX35" fmla="*/ 7388 w 9690"/>
              <a:gd name="connsiteY35" fmla="*/ 9894 h 10000"/>
              <a:gd name="connsiteX36" fmla="*/ 6615 w 9690"/>
              <a:gd name="connsiteY36" fmla="*/ 10000 h 10000"/>
              <a:gd name="connsiteX37" fmla="*/ 5841 w 9690"/>
              <a:gd name="connsiteY37" fmla="*/ 10000 h 10000"/>
              <a:gd name="connsiteX38" fmla="*/ 4913 w 9690"/>
              <a:gd name="connsiteY38" fmla="*/ 10000 h 10000"/>
              <a:gd name="connsiteX39" fmla="*/ 4158 w 9690"/>
              <a:gd name="connsiteY39" fmla="*/ 10000 h 10000"/>
              <a:gd name="connsiteX40" fmla="*/ 3384 w 9690"/>
              <a:gd name="connsiteY40" fmla="*/ 9894 h 10000"/>
              <a:gd name="connsiteX41" fmla="*/ 2766 w 9690"/>
              <a:gd name="connsiteY41" fmla="*/ 9894 h 10000"/>
              <a:gd name="connsiteX42" fmla="*/ 2302 w 9690"/>
              <a:gd name="connsiteY42" fmla="*/ 9788 h 10000"/>
              <a:gd name="connsiteX43" fmla="*/ 1838 w 9690"/>
              <a:gd name="connsiteY43" fmla="*/ 9577 h 10000"/>
              <a:gd name="connsiteX44" fmla="*/ 1373 w 9690"/>
              <a:gd name="connsiteY44" fmla="*/ 9471 h 10000"/>
              <a:gd name="connsiteX45" fmla="*/ 1083 w 9690"/>
              <a:gd name="connsiteY45" fmla="*/ 9259 h 10000"/>
              <a:gd name="connsiteX46" fmla="*/ 928 w 9690"/>
              <a:gd name="connsiteY46" fmla="*/ 8942 h 10000"/>
              <a:gd name="connsiteX47" fmla="*/ 774 w 9690"/>
              <a:gd name="connsiteY47" fmla="*/ 8638 h 10000"/>
              <a:gd name="connsiteX48" fmla="*/ 619 w 9690"/>
              <a:gd name="connsiteY48" fmla="*/ 8214 h 10000"/>
              <a:gd name="connsiteX49" fmla="*/ 619 w 9690"/>
              <a:gd name="connsiteY49" fmla="*/ 7791 h 10000"/>
              <a:gd name="connsiteX50" fmla="*/ 619 w 9690"/>
              <a:gd name="connsiteY50" fmla="*/ 7262 h 10000"/>
              <a:gd name="connsiteX51" fmla="*/ 619 w 9690"/>
              <a:gd name="connsiteY51" fmla="*/ 6627 h 10000"/>
              <a:gd name="connsiteX52" fmla="*/ 619 w 9690"/>
              <a:gd name="connsiteY52" fmla="*/ 5899 h 10000"/>
              <a:gd name="connsiteX53" fmla="*/ 619 w 9690"/>
              <a:gd name="connsiteY53" fmla="*/ 5476 h 10000"/>
              <a:gd name="connsiteX54" fmla="*/ 619 w 9690"/>
              <a:gd name="connsiteY54" fmla="*/ 5053 h 10000"/>
              <a:gd name="connsiteX55" fmla="*/ 619 w 9690"/>
              <a:gd name="connsiteY55" fmla="*/ 4630 h 10000"/>
              <a:gd name="connsiteX56" fmla="*/ 619 w 9690"/>
              <a:gd name="connsiteY56" fmla="*/ 4206 h 10000"/>
              <a:gd name="connsiteX57" fmla="*/ 619 w 9690"/>
              <a:gd name="connsiteY57" fmla="*/ 3690 h 10000"/>
              <a:gd name="connsiteX58" fmla="*/ 619 w 9690"/>
              <a:gd name="connsiteY58" fmla="*/ 3267 h 10000"/>
              <a:gd name="connsiteX59" fmla="*/ 619 w 9690"/>
              <a:gd name="connsiteY59" fmla="*/ 2950 h 10000"/>
              <a:gd name="connsiteX60" fmla="*/ 619 w 9690"/>
              <a:gd name="connsiteY60" fmla="*/ 2526 h 10000"/>
              <a:gd name="connsiteX61" fmla="*/ 619 w 9690"/>
              <a:gd name="connsiteY61" fmla="*/ 2209 h 10000"/>
              <a:gd name="connsiteX62" fmla="*/ 464 w 9690"/>
              <a:gd name="connsiteY62" fmla="*/ 1892 h 10000"/>
              <a:gd name="connsiteX63" fmla="*/ 464 w 9690"/>
              <a:gd name="connsiteY63" fmla="*/ 1680 h 10000"/>
              <a:gd name="connsiteX64" fmla="*/ 464 w 9690"/>
              <a:gd name="connsiteY64" fmla="*/ 1362 h 10000"/>
              <a:gd name="connsiteX65" fmla="*/ 464 w 9690"/>
              <a:gd name="connsiteY65" fmla="*/ 1164 h 10000"/>
              <a:gd name="connsiteX66" fmla="*/ 464 w 9690"/>
              <a:gd name="connsiteY66" fmla="*/ 1058 h 10000"/>
              <a:gd name="connsiteX67" fmla="*/ 464 w 9690"/>
              <a:gd name="connsiteY67" fmla="*/ 847 h 10000"/>
              <a:gd name="connsiteX68" fmla="*/ 310 w 9690"/>
              <a:gd name="connsiteY68" fmla="*/ 741 h 10000"/>
              <a:gd name="connsiteX69" fmla="*/ 310 w 9690"/>
              <a:gd name="connsiteY69" fmla="*/ 529 h 10000"/>
              <a:gd name="connsiteX70" fmla="*/ 154 w 9690"/>
              <a:gd name="connsiteY70" fmla="*/ 423 h 10000"/>
              <a:gd name="connsiteX71" fmla="*/ 0 w 9690"/>
              <a:gd name="connsiteY71" fmla="*/ 317 h 10000"/>
              <a:gd name="connsiteX72" fmla="*/ 0 w 9690"/>
              <a:gd name="connsiteY72" fmla="*/ 212 h 10000"/>
              <a:gd name="connsiteX73" fmla="*/ 0 w 9690"/>
              <a:gd name="connsiteY73" fmla="*/ 106 h 10000"/>
              <a:gd name="connsiteX74" fmla="*/ 154 w 9690"/>
              <a:gd name="connsiteY74" fmla="*/ 0 h 10000"/>
              <a:gd name="connsiteX75" fmla="*/ 154 w 9690"/>
              <a:gd name="connsiteY75" fmla="*/ 0 h 10000"/>
              <a:gd name="connsiteX76" fmla="*/ 464 w 9690"/>
              <a:gd name="connsiteY76" fmla="*/ 0 h 10000"/>
              <a:gd name="connsiteX77" fmla="*/ 774 w 9690"/>
              <a:gd name="connsiteY77" fmla="*/ 0 h 10000"/>
              <a:gd name="connsiteX78" fmla="*/ 1083 w 9690"/>
              <a:gd name="connsiteY78" fmla="*/ 106 h 10000"/>
              <a:gd name="connsiteX79" fmla="*/ 1373 w 9690"/>
              <a:gd name="connsiteY79" fmla="*/ 212 h 10000"/>
              <a:gd name="connsiteX80" fmla="*/ 1683 w 9690"/>
              <a:gd name="connsiteY80" fmla="*/ 317 h 10000"/>
              <a:gd name="connsiteX81" fmla="*/ 1838 w 9690"/>
              <a:gd name="connsiteY81" fmla="*/ 423 h 10000"/>
              <a:gd name="connsiteX82" fmla="*/ 1992 w 9690"/>
              <a:gd name="connsiteY82" fmla="*/ 423 h 10000"/>
              <a:gd name="connsiteX83" fmla="*/ 1992 w 9690"/>
              <a:gd name="connsiteY83" fmla="*/ 635 h 10000"/>
              <a:gd name="connsiteX84" fmla="*/ 1838 w 9690"/>
              <a:gd name="connsiteY84" fmla="*/ 847 h 10000"/>
              <a:gd name="connsiteX85" fmla="*/ 1838 w 9690"/>
              <a:gd name="connsiteY85" fmla="*/ 952 h 10000"/>
              <a:gd name="connsiteX86" fmla="*/ 1838 w 9690"/>
              <a:gd name="connsiteY86" fmla="*/ 1164 h 10000"/>
              <a:gd name="connsiteX87" fmla="*/ 1683 w 9690"/>
              <a:gd name="connsiteY87" fmla="*/ 1362 h 10000"/>
              <a:gd name="connsiteX88" fmla="*/ 1683 w 9690"/>
              <a:gd name="connsiteY88" fmla="*/ 1574 h 10000"/>
              <a:gd name="connsiteX89" fmla="*/ 1683 w 9690"/>
              <a:gd name="connsiteY89" fmla="*/ 1892 h 10000"/>
              <a:gd name="connsiteX90" fmla="*/ 1683 w 9690"/>
              <a:gd name="connsiteY90" fmla="*/ 2315 h 10000"/>
              <a:gd name="connsiteX91" fmla="*/ 1528 w 9690"/>
              <a:gd name="connsiteY91" fmla="*/ 2844 h 10000"/>
              <a:gd name="connsiteX92" fmla="*/ 1528 w 9690"/>
              <a:gd name="connsiteY92" fmla="*/ 3373 h 10000"/>
              <a:gd name="connsiteX93" fmla="*/ 1528 w 9690"/>
              <a:gd name="connsiteY93" fmla="*/ 3373 h 10000"/>
              <a:gd name="connsiteX0" fmla="*/ 1577 w 9681"/>
              <a:gd name="connsiteY0" fmla="*/ 3373 h 10000"/>
              <a:gd name="connsiteX1" fmla="*/ 1577 w 9681"/>
              <a:gd name="connsiteY1" fmla="*/ 3889 h 10000"/>
              <a:gd name="connsiteX2" fmla="*/ 1577 w 9681"/>
              <a:gd name="connsiteY2" fmla="*/ 4312 h 10000"/>
              <a:gd name="connsiteX3" fmla="*/ 1577 w 9681"/>
              <a:gd name="connsiteY3" fmla="*/ 4735 h 10000"/>
              <a:gd name="connsiteX4" fmla="*/ 1577 w 9681"/>
              <a:gd name="connsiteY4" fmla="*/ 5159 h 10000"/>
              <a:gd name="connsiteX5" fmla="*/ 1577 w 9681"/>
              <a:gd name="connsiteY5" fmla="*/ 5582 h 10000"/>
              <a:gd name="connsiteX6" fmla="*/ 1577 w 9681"/>
              <a:gd name="connsiteY6" fmla="*/ 5899 h 10000"/>
              <a:gd name="connsiteX7" fmla="*/ 1577 w 9681"/>
              <a:gd name="connsiteY7" fmla="*/ 6217 h 10000"/>
              <a:gd name="connsiteX8" fmla="*/ 1577 w 9681"/>
              <a:gd name="connsiteY8" fmla="*/ 6415 h 10000"/>
              <a:gd name="connsiteX9" fmla="*/ 1417 w 9681"/>
              <a:gd name="connsiteY9" fmla="*/ 6944 h 10000"/>
              <a:gd name="connsiteX10" fmla="*/ 1417 w 9681"/>
              <a:gd name="connsiteY10" fmla="*/ 7368 h 10000"/>
              <a:gd name="connsiteX11" fmla="*/ 1577 w 9681"/>
              <a:gd name="connsiteY11" fmla="*/ 7685 h 10000"/>
              <a:gd name="connsiteX12" fmla="*/ 1577 w 9681"/>
              <a:gd name="connsiteY12" fmla="*/ 8003 h 10000"/>
              <a:gd name="connsiteX13" fmla="*/ 1737 w 9681"/>
              <a:gd name="connsiteY13" fmla="*/ 8320 h 10000"/>
              <a:gd name="connsiteX14" fmla="*/ 1897 w 9681"/>
              <a:gd name="connsiteY14" fmla="*/ 8638 h 10000"/>
              <a:gd name="connsiteX15" fmla="*/ 2056 w 9681"/>
              <a:gd name="connsiteY15" fmla="*/ 8836 h 10000"/>
              <a:gd name="connsiteX16" fmla="*/ 2376 w 9681"/>
              <a:gd name="connsiteY16" fmla="*/ 8942 h 10000"/>
              <a:gd name="connsiteX17" fmla="*/ 2695 w 9681"/>
              <a:gd name="connsiteY17" fmla="*/ 9048 h 10000"/>
              <a:gd name="connsiteX18" fmla="*/ 3174 w 9681"/>
              <a:gd name="connsiteY18" fmla="*/ 9153 h 10000"/>
              <a:gd name="connsiteX19" fmla="*/ 3812 w 9681"/>
              <a:gd name="connsiteY19" fmla="*/ 9259 h 10000"/>
              <a:gd name="connsiteX20" fmla="*/ 4452 w 9681"/>
              <a:gd name="connsiteY20" fmla="*/ 9259 h 10000"/>
              <a:gd name="connsiteX21" fmla="*/ 5070 w 9681"/>
              <a:gd name="connsiteY21" fmla="*/ 9259 h 10000"/>
              <a:gd name="connsiteX22" fmla="*/ 5709 w 9681"/>
              <a:gd name="connsiteY22" fmla="*/ 9259 h 10000"/>
              <a:gd name="connsiteX23" fmla="*/ 6188 w 9681"/>
              <a:gd name="connsiteY23" fmla="*/ 9259 h 10000"/>
              <a:gd name="connsiteX24" fmla="*/ 6667 w 9681"/>
              <a:gd name="connsiteY24" fmla="*/ 9153 h 10000"/>
              <a:gd name="connsiteX25" fmla="*/ 7465 w 9681"/>
              <a:gd name="connsiteY25" fmla="*/ 9048 h 10000"/>
              <a:gd name="connsiteX26" fmla="*/ 8103 w 9681"/>
              <a:gd name="connsiteY26" fmla="*/ 8942 h 10000"/>
              <a:gd name="connsiteX27" fmla="*/ 8264 w 9681"/>
              <a:gd name="connsiteY27" fmla="*/ 8836 h 10000"/>
              <a:gd name="connsiteX28" fmla="*/ 8423 w 9681"/>
              <a:gd name="connsiteY28" fmla="*/ 8743 h 10000"/>
              <a:gd name="connsiteX29" fmla="*/ 8582 w 9681"/>
              <a:gd name="connsiteY29" fmla="*/ 8638 h 10000"/>
              <a:gd name="connsiteX30" fmla="*/ 9681 w 9681"/>
              <a:gd name="connsiteY30" fmla="*/ 9577 h 10000"/>
              <a:gd name="connsiteX31" fmla="*/ 9202 w 9681"/>
              <a:gd name="connsiteY31" fmla="*/ 9683 h 10000"/>
              <a:gd name="connsiteX32" fmla="*/ 8743 w 9681"/>
              <a:gd name="connsiteY32" fmla="*/ 9788 h 10000"/>
              <a:gd name="connsiteX33" fmla="*/ 8264 w 9681"/>
              <a:gd name="connsiteY33" fmla="*/ 9894 h 10000"/>
              <a:gd name="connsiteX34" fmla="*/ 7624 w 9681"/>
              <a:gd name="connsiteY34" fmla="*/ 9894 h 10000"/>
              <a:gd name="connsiteX35" fmla="*/ 6827 w 9681"/>
              <a:gd name="connsiteY35" fmla="*/ 10000 h 10000"/>
              <a:gd name="connsiteX36" fmla="*/ 6028 w 9681"/>
              <a:gd name="connsiteY36" fmla="*/ 10000 h 10000"/>
              <a:gd name="connsiteX37" fmla="*/ 5070 w 9681"/>
              <a:gd name="connsiteY37" fmla="*/ 10000 h 10000"/>
              <a:gd name="connsiteX38" fmla="*/ 4291 w 9681"/>
              <a:gd name="connsiteY38" fmla="*/ 10000 h 10000"/>
              <a:gd name="connsiteX39" fmla="*/ 3492 w 9681"/>
              <a:gd name="connsiteY39" fmla="*/ 9894 h 10000"/>
              <a:gd name="connsiteX40" fmla="*/ 2854 w 9681"/>
              <a:gd name="connsiteY40" fmla="*/ 9894 h 10000"/>
              <a:gd name="connsiteX41" fmla="*/ 2376 w 9681"/>
              <a:gd name="connsiteY41" fmla="*/ 9788 h 10000"/>
              <a:gd name="connsiteX42" fmla="*/ 1897 w 9681"/>
              <a:gd name="connsiteY42" fmla="*/ 9577 h 10000"/>
              <a:gd name="connsiteX43" fmla="*/ 1417 w 9681"/>
              <a:gd name="connsiteY43" fmla="*/ 9471 h 10000"/>
              <a:gd name="connsiteX44" fmla="*/ 1118 w 9681"/>
              <a:gd name="connsiteY44" fmla="*/ 9259 h 10000"/>
              <a:gd name="connsiteX45" fmla="*/ 958 w 9681"/>
              <a:gd name="connsiteY45" fmla="*/ 8942 h 10000"/>
              <a:gd name="connsiteX46" fmla="*/ 799 w 9681"/>
              <a:gd name="connsiteY46" fmla="*/ 8638 h 10000"/>
              <a:gd name="connsiteX47" fmla="*/ 639 w 9681"/>
              <a:gd name="connsiteY47" fmla="*/ 8214 h 10000"/>
              <a:gd name="connsiteX48" fmla="*/ 639 w 9681"/>
              <a:gd name="connsiteY48" fmla="*/ 7791 h 10000"/>
              <a:gd name="connsiteX49" fmla="*/ 639 w 9681"/>
              <a:gd name="connsiteY49" fmla="*/ 7262 h 10000"/>
              <a:gd name="connsiteX50" fmla="*/ 639 w 9681"/>
              <a:gd name="connsiteY50" fmla="*/ 6627 h 10000"/>
              <a:gd name="connsiteX51" fmla="*/ 639 w 9681"/>
              <a:gd name="connsiteY51" fmla="*/ 5899 h 10000"/>
              <a:gd name="connsiteX52" fmla="*/ 639 w 9681"/>
              <a:gd name="connsiteY52" fmla="*/ 5476 h 10000"/>
              <a:gd name="connsiteX53" fmla="*/ 639 w 9681"/>
              <a:gd name="connsiteY53" fmla="*/ 5053 h 10000"/>
              <a:gd name="connsiteX54" fmla="*/ 639 w 9681"/>
              <a:gd name="connsiteY54" fmla="*/ 4630 h 10000"/>
              <a:gd name="connsiteX55" fmla="*/ 639 w 9681"/>
              <a:gd name="connsiteY55" fmla="*/ 4206 h 10000"/>
              <a:gd name="connsiteX56" fmla="*/ 639 w 9681"/>
              <a:gd name="connsiteY56" fmla="*/ 3690 h 10000"/>
              <a:gd name="connsiteX57" fmla="*/ 639 w 9681"/>
              <a:gd name="connsiteY57" fmla="*/ 3267 h 10000"/>
              <a:gd name="connsiteX58" fmla="*/ 639 w 9681"/>
              <a:gd name="connsiteY58" fmla="*/ 2950 h 10000"/>
              <a:gd name="connsiteX59" fmla="*/ 639 w 9681"/>
              <a:gd name="connsiteY59" fmla="*/ 2526 h 10000"/>
              <a:gd name="connsiteX60" fmla="*/ 639 w 9681"/>
              <a:gd name="connsiteY60" fmla="*/ 2209 h 10000"/>
              <a:gd name="connsiteX61" fmla="*/ 479 w 9681"/>
              <a:gd name="connsiteY61" fmla="*/ 1892 h 10000"/>
              <a:gd name="connsiteX62" fmla="*/ 479 w 9681"/>
              <a:gd name="connsiteY62" fmla="*/ 1680 h 10000"/>
              <a:gd name="connsiteX63" fmla="*/ 479 w 9681"/>
              <a:gd name="connsiteY63" fmla="*/ 1362 h 10000"/>
              <a:gd name="connsiteX64" fmla="*/ 479 w 9681"/>
              <a:gd name="connsiteY64" fmla="*/ 1164 h 10000"/>
              <a:gd name="connsiteX65" fmla="*/ 479 w 9681"/>
              <a:gd name="connsiteY65" fmla="*/ 1058 h 10000"/>
              <a:gd name="connsiteX66" fmla="*/ 479 w 9681"/>
              <a:gd name="connsiteY66" fmla="*/ 847 h 10000"/>
              <a:gd name="connsiteX67" fmla="*/ 320 w 9681"/>
              <a:gd name="connsiteY67" fmla="*/ 741 h 10000"/>
              <a:gd name="connsiteX68" fmla="*/ 320 w 9681"/>
              <a:gd name="connsiteY68" fmla="*/ 529 h 10000"/>
              <a:gd name="connsiteX69" fmla="*/ 159 w 9681"/>
              <a:gd name="connsiteY69" fmla="*/ 423 h 10000"/>
              <a:gd name="connsiteX70" fmla="*/ 0 w 9681"/>
              <a:gd name="connsiteY70" fmla="*/ 317 h 10000"/>
              <a:gd name="connsiteX71" fmla="*/ 0 w 9681"/>
              <a:gd name="connsiteY71" fmla="*/ 212 h 10000"/>
              <a:gd name="connsiteX72" fmla="*/ 0 w 9681"/>
              <a:gd name="connsiteY72" fmla="*/ 106 h 10000"/>
              <a:gd name="connsiteX73" fmla="*/ 159 w 9681"/>
              <a:gd name="connsiteY73" fmla="*/ 0 h 10000"/>
              <a:gd name="connsiteX74" fmla="*/ 159 w 9681"/>
              <a:gd name="connsiteY74" fmla="*/ 0 h 10000"/>
              <a:gd name="connsiteX75" fmla="*/ 479 w 9681"/>
              <a:gd name="connsiteY75" fmla="*/ 0 h 10000"/>
              <a:gd name="connsiteX76" fmla="*/ 799 w 9681"/>
              <a:gd name="connsiteY76" fmla="*/ 0 h 10000"/>
              <a:gd name="connsiteX77" fmla="*/ 1118 w 9681"/>
              <a:gd name="connsiteY77" fmla="*/ 106 h 10000"/>
              <a:gd name="connsiteX78" fmla="*/ 1417 w 9681"/>
              <a:gd name="connsiteY78" fmla="*/ 212 h 10000"/>
              <a:gd name="connsiteX79" fmla="*/ 1737 w 9681"/>
              <a:gd name="connsiteY79" fmla="*/ 317 h 10000"/>
              <a:gd name="connsiteX80" fmla="*/ 1897 w 9681"/>
              <a:gd name="connsiteY80" fmla="*/ 423 h 10000"/>
              <a:gd name="connsiteX81" fmla="*/ 2056 w 9681"/>
              <a:gd name="connsiteY81" fmla="*/ 423 h 10000"/>
              <a:gd name="connsiteX82" fmla="*/ 2056 w 9681"/>
              <a:gd name="connsiteY82" fmla="*/ 635 h 10000"/>
              <a:gd name="connsiteX83" fmla="*/ 1897 w 9681"/>
              <a:gd name="connsiteY83" fmla="*/ 847 h 10000"/>
              <a:gd name="connsiteX84" fmla="*/ 1897 w 9681"/>
              <a:gd name="connsiteY84" fmla="*/ 952 h 10000"/>
              <a:gd name="connsiteX85" fmla="*/ 1897 w 9681"/>
              <a:gd name="connsiteY85" fmla="*/ 1164 h 10000"/>
              <a:gd name="connsiteX86" fmla="*/ 1737 w 9681"/>
              <a:gd name="connsiteY86" fmla="*/ 1362 h 10000"/>
              <a:gd name="connsiteX87" fmla="*/ 1737 w 9681"/>
              <a:gd name="connsiteY87" fmla="*/ 1574 h 10000"/>
              <a:gd name="connsiteX88" fmla="*/ 1737 w 9681"/>
              <a:gd name="connsiteY88" fmla="*/ 1892 h 10000"/>
              <a:gd name="connsiteX89" fmla="*/ 1737 w 9681"/>
              <a:gd name="connsiteY89" fmla="*/ 2315 h 10000"/>
              <a:gd name="connsiteX90" fmla="*/ 1577 w 9681"/>
              <a:gd name="connsiteY90" fmla="*/ 2844 h 10000"/>
              <a:gd name="connsiteX91" fmla="*/ 1577 w 9681"/>
              <a:gd name="connsiteY91" fmla="*/ 3373 h 10000"/>
              <a:gd name="connsiteX92" fmla="*/ 1577 w 9681"/>
              <a:gd name="connsiteY92" fmla="*/ 3373 h 10000"/>
              <a:gd name="connsiteX0" fmla="*/ 1629 w 9505"/>
              <a:gd name="connsiteY0" fmla="*/ 3373 h 10000"/>
              <a:gd name="connsiteX1" fmla="*/ 1629 w 9505"/>
              <a:gd name="connsiteY1" fmla="*/ 3889 h 10000"/>
              <a:gd name="connsiteX2" fmla="*/ 1629 w 9505"/>
              <a:gd name="connsiteY2" fmla="*/ 4312 h 10000"/>
              <a:gd name="connsiteX3" fmla="*/ 1629 w 9505"/>
              <a:gd name="connsiteY3" fmla="*/ 4735 h 10000"/>
              <a:gd name="connsiteX4" fmla="*/ 1629 w 9505"/>
              <a:gd name="connsiteY4" fmla="*/ 5159 h 10000"/>
              <a:gd name="connsiteX5" fmla="*/ 1629 w 9505"/>
              <a:gd name="connsiteY5" fmla="*/ 5582 h 10000"/>
              <a:gd name="connsiteX6" fmla="*/ 1629 w 9505"/>
              <a:gd name="connsiteY6" fmla="*/ 5899 h 10000"/>
              <a:gd name="connsiteX7" fmla="*/ 1629 w 9505"/>
              <a:gd name="connsiteY7" fmla="*/ 6217 h 10000"/>
              <a:gd name="connsiteX8" fmla="*/ 1629 w 9505"/>
              <a:gd name="connsiteY8" fmla="*/ 6415 h 10000"/>
              <a:gd name="connsiteX9" fmla="*/ 1464 w 9505"/>
              <a:gd name="connsiteY9" fmla="*/ 6944 h 10000"/>
              <a:gd name="connsiteX10" fmla="*/ 1464 w 9505"/>
              <a:gd name="connsiteY10" fmla="*/ 7368 h 10000"/>
              <a:gd name="connsiteX11" fmla="*/ 1629 w 9505"/>
              <a:gd name="connsiteY11" fmla="*/ 7685 h 10000"/>
              <a:gd name="connsiteX12" fmla="*/ 1629 w 9505"/>
              <a:gd name="connsiteY12" fmla="*/ 8003 h 10000"/>
              <a:gd name="connsiteX13" fmla="*/ 1794 w 9505"/>
              <a:gd name="connsiteY13" fmla="*/ 8320 h 10000"/>
              <a:gd name="connsiteX14" fmla="*/ 1960 w 9505"/>
              <a:gd name="connsiteY14" fmla="*/ 8638 h 10000"/>
              <a:gd name="connsiteX15" fmla="*/ 2124 w 9505"/>
              <a:gd name="connsiteY15" fmla="*/ 8836 h 10000"/>
              <a:gd name="connsiteX16" fmla="*/ 2454 w 9505"/>
              <a:gd name="connsiteY16" fmla="*/ 8942 h 10000"/>
              <a:gd name="connsiteX17" fmla="*/ 2784 w 9505"/>
              <a:gd name="connsiteY17" fmla="*/ 9048 h 10000"/>
              <a:gd name="connsiteX18" fmla="*/ 3279 w 9505"/>
              <a:gd name="connsiteY18" fmla="*/ 9153 h 10000"/>
              <a:gd name="connsiteX19" fmla="*/ 3938 w 9505"/>
              <a:gd name="connsiteY19" fmla="*/ 9259 h 10000"/>
              <a:gd name="connsiteX20" fmla="*/ 4599 w 9505"/>
              <a:gd name="connsiteY20" fmla="*/ 9259 h 10000"/>
              <a:gd name="connsiteX21" fmla="*/ 5237 w 9505"/>
              <a:gd name="connsiteY21" fmla="*/ 9259 h 10000"/>
              <a:gd name="connsiteX22" fmla="*/ 5897 w 9505"/>
              <a:gd name="connsiteY22" fmla="*/ 9259 h 10000"/>
              <a:gd name="connsiteX23" fmla="*/ 6392 w 9505"/>
              <a:gd name="connsiteY23" fmla="*/ 9259 h 10000"/>
              <a:gd name="connsiteX24" fmla="*/ 6887 w 9505"/>
              <a:gd name="connsiteY24" fmla="*/ 9153 h 10000"/>
              <a:gd name="connsiteX25" fmla="*/ 7711 w 9505"/>
              <a:gd name="connsiteY25" fmla="*/ 9048 h 10000"/>
              <a:gd name="connsiteX26" fmla="*/ 8370 w 9505"/>
              <a:gd name="connsiteY26" fmla="*/ 8942 h 10000"/>
              <a:gd name="connsiteX27" fmla="*/ 8536 w 9505"/>
              <a:gd name="connsiteY27" fmla="*/ 8836 h 10000"/>
              <a:gd name="connsiteX28" fmla="*/ 8701 w 9505"/>
              <a:gd name="connsiteY28" fmla="*/ 8743 h 10000"/>
              <a:gd name="connsiteX29" fmla="*/ 8865 w 9505"/>
              <a:gd name="connsiteY29" fmla="*/ 8638 h 10000"/>
              <a:gd name="connsiteX30" fmla="*/ 9505 w 9505"/>
              <a:gd name="connsiteY30" fmla="*/ 9683 h 10000"/>
              <a:gd name="connsiteX31" fmla="*/ 9031 w 9505"/>
              <a:gd name="connsiteY31" fmla="*/ 9788 h 10000"/>
              <a:gd name="connsiteX32" fmla="*/ 8536 w 9505"/>
              <a:gd name="connsiteY32" fmla="*/ 9894 h 10000"/>
              <a:gd name="connsiteX33" fmla="*/ 7875 w 9505"/>
              <a:gd name="connsiteY33" fmla="*/ 9894 h 10000"/>
              <a:gd name="connsiteX34" fmla="*/ 7052 w 9505"/>
              <a:gd name="connsiteY34" fmla="*/ 10000 h 10000"/>
              <a:gd name="connsiteX35" fmla="*/ 6227 w 9505"/>
              <a:gd name="connsiteY35" fmla="*/ 10000 h 10000"/>
              <a:gd name="connsiteX36" fmla="*/ 5237 w 9505"/>
              <a:gd name="connsiteY36" fmla="*/ 10000 h 10000"/>
              <a:gd name="connsiteX37" fmla="*/ 4432 w 9505"/>
              <a:gd name="connsiteY37" fmla="*/ 10000 h 10000"/>
              <a:gd name="connsiteX38" fmla="*/ 3607 w 9505"/>
              <a:gd name="connsiteY38" fmla="*/ 9894 h 10000"/>
              <a:gd name="connsiteX39" fmla="*/ 2948 w 9505"/>
              <a:gd name="connsiteY39" fmla="*/ 9894 h 10000"/>
              <a:gd name="connsiteX40" fmla="*/ 2454 w 9505"/>
              <a:gd name="connsiteY40" fmla="*/ 9788 h 10000"/>
              <a:gd name="connsiteX41" fmla="*/ 1960 w 9505"/>
              <a:gd name="connsiteY41" fmla="*/ 9577 h 10000"/>
              <a:gd name="connsiteX42" fmla="*/ 1464 w 9505"/>
              <a:gd name="connsiteY42" fmla="*/ 9471 h 10000"/>
              <a:gd name="connsiteX43" fmla="*/ 1155 w 9505"/>
              <a:gd name="connsiteY43" fmla="*/ 9259 h 10000"/>
              <a:gd name="connsiteX44" fmla="*/ 990 w 9505"/>
              <a:gd name="connsiteY44" fmla="*/ 8942 h 10000"/>
              <a:gd name="connsiteX45" fmla="*/ 825 w 9505"/>
              <a:gd name="connsiteY45" fmla="*/ 8638 h 10000"/>
              <a:gd name="connsiteX46" fmla="*/ 660 w 9505"/>
              <a:gd name="connsiteY46" fmla="*/ 8214 h 10000"/>
              <a:gd name="connsiteX47" fmla="*/ 660 w 9505"/>
              <a:gd name="connsiteY47" fmla="*/ 7791 h 10000"/>
              <a:gd name="connsiteX48" fmla="*/ 660 w 9505"/>
              <a:gd name="connsiteY48" fmla="*/ 7262 h 10000"/>
              <a:gd name="connsiteX49" fmla="*/ 660 w 9505"/>
              <a:gd name="connsiteY49" fmla="*/ 6627 h 10000"/>
              <a:gd name="connsiteX50" fmla="*/ 660 w 9505"/>
              <a:gd name="connsiteY50" fmla="*/ 5899 h 10000"/>
              <a:gd name="connsiteX51" fmla="*/ 660 w 9505"/>
              <a:gd name="connsiteY51" fmla="*/ 5476 h 10000"/>
              <a:gd name="connsiteX52" fmla="*/ 660 w 9505"/>
              <a:gd name="connsiteY52" fmla="*/ 5053 h 10000"/>
              <a:gd name="connsiteX53" fmla="*/ 660 w 9505"/>
              <a:gd name="connsiteY53" fmla="*/ 4630 h 10000"/>
              <a:gd name="connsiteX54" fmla="*/ 660 w 9505"/>
              <a:gd name="connsiteY54" fmla="*/ 4206 h 10000"/>
              <a:gd name="connsiteX55" fmla="*/ 660 w 9505"/>
              <a:gd name="connsiteY55" fmla="*/ 3690 h 10000"/>
              <a:gd name="connsiteX56" fmla="*/ 660 w 9505"/>
              <a:gd name="connsiteY56" fmla="*/ 3267 h 10000"/>
              <a:gd name="connsiteX57" fmla="*/ 660 w 9505"/>
              <a:gd name="connsiteY57" fmla="*/ 2950 h 10000"/>
              <a:gd name="connsiteX58" fmla="*/ 660 w 9505"/>
              <a:gd name="connsiteY58" fmla="*/ 2526 h 10000"/>
              <a:gd name="connsiteX59" fmla="*/ 660 w 9505"/>
              <a:gd name="connsiteY59" fmla="*/ 2209 h 10000"/>
              <a:gd name="connsiteX60" fmla="*/ 495 w 9505"/>
              <a:gd name="connsiteY60" fmla="*/ 1892 h 10000"/>
              <a:gd name="connsiteX61" fmla="*/ 495 w 9505"/>
              <a:gd name="connsiteY61" fmla="*/ 1680 h 10000"/>
              <a:gd name="connsiteX62" fmla="*/ 495 w 9505"/>
              <a:gd name="connsiteY62" fmla="*/ 1362 h 10000"/>
              <a:gd name="connsiteX63" fmla="*/ 495 w 9505"/>
              <a:gd name="connsiteY63" fmla="*/ 1164 h 10000"/>
              <a:gd name="connsiteX64" fmla="*/ 495 w 9505"/>
              <a:gd name="connsiteY64" fmla="*/ 1058 h 10000"/>
              <a:gd name="connsiteX65" fmla="*/ 495 w 9505"/>
              <a:gd name="connsiteY65" fmla="*/ 847 h 10000"/>
              <a:gd name="connsiteX66" fmla="*/ 331 w 9505"/>
              <a:gd name="connsiteY66" fmla="*/ 741 h 10000"/>
              <a:gd name="connsiteX67" fmla="*/ 331 w 9505"/>
              <a:gd name="connsiteY67" fmla="*/ 529 h 10000"/>
              <a:gd name="connsiteX68" fmla="*/ 164 w 9505"/>
              <a:gd name="connsiteY68" fmla="*/ 423 h 10000"/>
              <a:gd name="connsiteX69" fmla="*/ 0 w 9505"/>
              <a:gd name="connsiteY69" fmla="*/ 317 h 10000"/>
              <a:gd name="connsiteX70" fmla="*/ 0 w 9505"/>
              <a:gd name="connsiteY70" fmla="*/ 212 h 10000"/>
              <a:gd name="connsiteX71" fmla="*/ 0 w 9505"/>
              <a:gd name="connsiteY71" fmla="*/ 106 h 10000"/>
              <a:gd name="connsiteX72" fmla="*/ 164 w 9505"/>
              <a:gd name="connsiteY72" fmla="*/ 0 h 10000"/>
              <a:gd name="connsiteX73" fmla="*/ 164 w 9505"/>
              <a:gd name="connsiteY73" fmla="*/ 0 h 10000"/>
              <a:gd name="connsiteX74" fmla="*/ 495 w 9505"/>
              <a:gd name="connsiteY74" fmla="*/ 0 h 10000"/>
              <a:gd name="connsiteX75" fmla="*/ 825 w 9505"/>
              <a:gd name="connsiteY75" fmla="*/ 0 h 10000"/>
              <a:gd name="connsiteX76" fmla="*/ 1155 w 9505"/>
              <a:gd name="connsiteY76" fmla="*/ 106 h 10000"/>
              <a:gd name="connsiteX77" fmla="*/ 1464 w 9505"/>
              <a:gd name="connsiteY77" fmla="*/ 212 h 10000"/>
              <a:gd name="connsiteX78" fmla="*/ 1794 w 9505"/>
              <a:gd name="connsiteY78" fmla="*/ 317 h 10000"/>
              <a:gd name="connsiteX79" fmla="*/ 1960 w 9505"/>
              <a:gd name="connsiteY79" fmla="*/ 423 h 10000"/>
              <a:gd name="connsiteX80" fmla="*/ 2124 w 9505"/>
              <a:gd name="connsiteY80" fmla="*/ 423 h 10000"/>
              <a:gd name="connsiteX81" fmla="*/ 2124 w 9505"/>
              <a:gd name="connsiteY81" fmla="*/ 635 h 10000"/>
              <a:gd name="connsiteX82" fmla="*/ 1960 w 9505"/>
              <a:gd name="connsiteY82" fmla="*/ 847 h 10000"/>
              <a:gd name="connsiteX83" fmla="*/ 1960 w 9505"/>
              <a:gd name="connsiteY83" fmla="*/ 952 h 10000"/>
              <a:gd name="connsiteX84" fmla="*/ 1960 w 9505"/>
              <a:gd name="connsiteY84" fmla="*/ 1164 h 10000"/>
              <a:gd name="connsiteX85" fmla="*/ 1794 w 9505"/>
              <a:gd name="connsiteY85" fmla="*/ 1362 h 10000"/>
              <a:gd name="connsiteX86" fmla="*/ 1794 w 9505"/>
              <a:gd name="connsiteY86" fmla="*/ 1574 h 10000"/>
              <a:gd name="connsiteX87" fmla="*/ 1794 w 9505"/>
              <a:gd name="connsiteY87" fmla="*/ 1892 h 10000"/>
              <a:gd name="connsiteX88" fmla="*/ 1794 w 9505"/>
              <a:gd name="connsiteY88" fmla="*/ 2315 h 10000"/>
              <a:gd name="connsiteX89" fmla="*/ 1629 w 9505"/>
              <a:gd name="connsiteY89" fmla="*/ 2844 h 10000"/>
              <a:gd name="connsiteX90" fmla="*/ 1629 w 9505"/>
              <a:gd name="connsiteY90" fmla="*/ 3373 h 10000"/>
              <a:gd name="connsiteX91" fmla="*/ 1629 w 9505"/>
              <a:gd name="connsiteY91" fmla="*/ 3373 h 10000"/>
              <a:gd name="connsiteX0" fmla="*/ 1714 w 9501"/>
              <a:gd name="connsiteY0" fmla="*/ 3373 h 10000"/>
              <a:gd name="connsiteX1" fmla="*/ 1714 w 9501"/>
              <a:gd name="connsiteY1" fmla="*/ 3889 h 10000"/>
              <a:gd name="connsiteX2" fmla="*/ 1714 w 9501"/>
              <a:gd name="connsiteY2" fmla="*/ 4312 h 10000"/>
              <a:gd name="connsiteX3" fmla="*/ 1714 w 9501"/>
              <a:gd name="connsiteY3" fmla="*/ 4735 h 10000"/>
              <a:gd name="connsiteX4" fmla="*/ 1714 w 9501"/>
              <a:gd name="connsiteY4" fmla="*/ 5159 h 10000"/>
              <a:gd name="connsiteX5" fmla="*/ 1714 w 9501"/>
              <a:gd name="connsiteY5" fmla="*/ 5582 h 10000"/>
              <a:gd name="connsiteX6" fmla="*/ 1714 w 9501"/>
              <a:gd name="connsiteY6" fmla="*/ 5899 h 10000"/>
              <a:gd name="connsiteX7" fmla="*/ 1714 w 9501"/>
              <a:gd name="connsiteY7" fmla="*/ 6217 h 10000"/>
              <a:gd name="connsiteX8" fmla="*/ 1714 w 9501"/>
              <a:gd name="connsiteY8" fmla="*/ 6415 h 10000"/>
              <a:gd name="connsiteX9" fmla="*/ 1540 w 9501"/>
              <a:gd name="connsiteY9" fmla="*/ 6944 h 10000"/>
              <a:gd name="connsiteX10" fmla="*/ 1540 w 9501"/>
              <a:gd name="connsiteY10" fmla="*/ 7368 h 10000"/>
              <a:gd name="connsiteX11" fmla="*/ 1714 w 9501"/>
              <a:gd name="connsiteY11" fmla="*/ 7685 h 10000"/>
              <a:gd name="connsiteX12" fmla="*/ 1714 w 9501"/>
              <a:gd name="connsiteY12" fmla="*/ 8003 h 10000"/>
              <a:gd name="connsiteX13" fmla="*/ 1887 w 9501"/>
              <a:gd name="connsiteY13" fmla="*/ 8320 h 10000"/>
              <a:gd name="connsiteX14" fmla="*/ 2062 w 9501"/>
              <a:gd name="connsiteY14" fmla="*/ 8638 h 10000"/>
              <a:gd name="connsiteX15" fmla="*/ 2235 w 9501"/>
              <a:gd name="connsiteY15" fmla="*/ 8836 h 10000"/>
              <a:gd name="connsiteX16" fmla="*/ 2582 w 9501"/>
              <a:gd name="connsiteY16" fmla="*/ 8942 h 10000"/>
              <a:gd name="connsiteX17" fmla="*/ 2929 w 9501"/>
              <a:gd name="connsiteY17" fmla="*/ 9048 h 10000"/>
              <a:gd name="connsiteX18" fmla="*/ 3450 w 9501"/>
              <a:gd name="connsiteY18" fmla="*/ 9153 h 10000"/>
              <a:gd name="connsiteX19" fmla="*/ 4143 w 9501"/>
              <a:gd name="connsiteY19" fmla="*/ 9259 h 10000"/>
              <a:gd name="connsiteX20" fmla="*/ 4839 w 9501"/>
              <a:gd name="connsiteY20" fmla="*/ 9259 h 10000"/>
              <a:gd name="connsiteX21" fmla="*/ 5510 w 9501"/>
              <a:gd name="connsiteY21" fmla="*/ 9259 h 10000"/>
              <a:gd name="connsiteX22" fmla="*/ 6204 w 9501"/>
              <a:gd name="connsiteY22" fmla="*/ 9259 h 10000"/>
              <a:gd name="connsiteX23" fmla="*/ 6725 w 9501"/>
              <a:gd name="connsiteY23" fmla="*/ 9259 h 10000"/>
              <a:gd name="connsiteX24" fmla="*/ 7246 w 9501"/>
              <a:gd name="connsiteY24" fmla="*/ 9153 h 10000"/>
              <a:gd name="connsiteX25" fmla="*/ 8113 w 9501"/>
              <a:gd name="connsiteY25" fmla="*/ 9048 h 10000"/>
              <a:gd name="connsiteX26" fmla="*/ 8806 w 9501"/>
              <a:gd name="connsiteY26" fmla="*/ 8942 h 10000"/>
              <a:gd name="connsiteX27" fmla="*/ 8981 w 9501"/>
              <a:gd name="connsiteY27" fmla="*/ 8836 h 10000"/>
              <a:gd name="connsiteX28" fmla="*/ 9154 w 9501"/>
              <a:gd name="connsiteY28" fmla="*/ 8743 h 10000"/>
              <a:gd name="connsiteX29" fmla="*/ 9327 w 9501"/>
              <a:gd name="connsiteY29" fmla="*/ 8638 h 10000"/>
              <a:gd name="connsiteX30" fmla="*/ 9501 w 9501"/>
              <a:gd name="connsiteY30" fmla="*/ 9788 h 10000"/>
              <a:gd name="connsiteX31" fmla="*/ 8981 w 9501"/>
              <a:gd name="connsiteY31" fmla="*/ 9894 h 10000"/>
              <a:gd name="connsiteX32" fmla="*/ 8285 w 9501"/>
              <a:gd name="connsiteY32" fmla="*/ 9894 h 10000"/>
              <a:gd name="connsiteX33" fmla="*/ 7419 w 9501"/>
              <a:gd name="connsiteY33" fmla="*/ 10000 h 10000"/>
              <a:gd name="connsiteX34" fmla="*/ 6551 w 9501"/>
              <a:gd name="connsiteY34" fmla="*/ 10000 h 10000"/>
              <a:gd name="connsiteX35" fmla="*/ 5510 w 9501"/>
              <a:gd name="connsiteY35" fmla="*/ 10000 h 10000"/>
              <a:gd name="connsiteX36" fmla="*/ 4663 w 9501"/>
              <a:gd name="connsiteY36" fmla="*/ 10000 h 10000"/>
              <a:gd name="connsiteX37" fmla="*/ 3795 w 9501"/>
              <a:gd name="connsiteY37" fmla="*/ 9894 h 10000"/>
              <a:gd name="connsiteX38" fmla="*/ 3102 w 9501"/>
              <a:gd name="connsiteY38" fmla="*/ 9894 h 10000"/>
              <a:gd name="connsiteX39" fmla="*/ 2582 w 9501"/>
              <a:gd name="connsiteY39" fmla="*/ 9788 h 10000"/>
              <a:gd name="connsiteX40" fmla="*/ 2062 w 9501"/>
              <a:gd name="connsiteY40" fmla="*/ 9577 h 10000"/>
              <a:gd name="connsiteX41" fmla="*/ 1540 w 9501"/>
              <a:gd name="connsiteY41" fmla="*/ 9471 h 10000"/>
              <a:gd name="connsiteX42" fmla="*/ 1215 w 9501"/>
              <a:gd name="connsiteY42" fmla="*/ 9259 h 10000"/>
              <a:gd name="connsiteX43" fmla="*/ 1042 w 9501"/>
              <a:gd name="connsiteY43" fmla="*/ 8942 h 10000"/>
              <a:gd name="connsiteX44" fmla="*/ 868 w 9501"/>
              <a:gd name="connsiteY44" fmla="*/ 8638 h 10000"/>
              <a:gd name="connsiteX45" fmla="*/ 694 w 9501"/>
              <a:gd name="connsiteY45" fmla="*/ 8214 h 10000"/>
              <a:gd name="connsiteX46" fmla="*/ 694 w 9501"/>
              <a:gd name="connsiteY46" fmla="*/ 7791 h 10000"/>
              <a:gd name="connsiteX47" fmla="*/ 694 w 9501"/>
              <a:gd name="connsiteY47" fmla="*/ 7262 h 10000"/>
              <a:gd name="connsiteX48" fmla="*/ 694 w 9501"/>
              <a:gd name="connsiteY48" fmla="*/ 6627 h 10000"/>
              <a:gd name="connsiteX49" fmla="*/ 694 w 9501"/>
              <a:gd name="connsiteY49" fmla="*/ 5899 h 10000"/>
              <a:gd name="connsiteX50" fmla="*/ 694 w 9501"/>
              <a:gd name="connsiteY50" fmla="*/ 5476 h 10000"/>
              <a:gd name="connsiteX51" fmla="*/ 694 w 9501"/>
              <a:gd name="connsiteY51" fmla="*/ 5053 h 10000"/>
              <a:gd name="connsiteX52" fmla="*/ 694 w 9501"/>
              <a:gd name="connsiteY52" fmla="*/ 4630 h 10000"/>
              <a:gd name="connsiteX53" fmla="*/ 694 w 9501"/>
              <a:gd name="connsiteY53" fmla="*/ 4206 h 10000"/>
              <a:gd name="connsiteX54" fmla="*/ 694 w 9501"/>
              <a:gd name="connsiteY54" fmla="*/ 3690 h 10000"/>
              <a:gd name="connsiteX55" fmla="*/ 694 w 9501"/>
              <a:gd name="connsiteY55" fmla="*/ 3267 h 10000"/>
              <a:gd name="connsiteX56" fmla="*/ 694 w 9501"/>
              <a:gd name="connsiteY56" fmla="*/ 2950 h 10000"/>
              <a:gd name="connsiteX57" fmla="*/ 694 w 9501"/>
              <a:gd name="connsiteY57" fmla="*/ 2526 h 10000"/>
              <a:gd name="connsiteX58" fmla="*/ 694 w 9501"/>
              <a:gd name="connsiteY58" fmla="*/ 2209 h 10000"/>
              <a:gd name="connsiteX59" fmla="*/ 521 w 9501"/>
              <a:gd name="connsiteY59" fmla="*/ 1892 h 10000"/>
              <a:gd name="connsiteX60" fmla="*/ 521 w 9501"/>
              <a:gd name="connsiteY60" fmla="*/ 1680 h 10000"/>
              <a:gd name="connsiteX61" fmla="*/ 521 w 9501"/>
              <a:gd name="connsiteY61" fmla="*/ 1362 h 10000"/>
              <a:gd name="connsiteX62" fmla="*/ 521 w 9501"/>
              <a:gd name="connsiteY62" fmla="*/ 1164 h 10000"/>
              <a:gd name="connsiteX63" fmla="*/ 521 w 9501"/>
              <a:gd name="connsiteY63" fmla="*/ 1058 h 10000"/>
              <a:gd name="connsiteX64" fmla="*/ 521 w 9501"/>
              <a:gd name="connsiteY64" fmla="*/ 847 h 10000"/>
              <a:gd name="connsiteX65" fmla="*/ 348 w 9501"/>
              <a:gd name="connsiteY65" fmla="*/ 741 h 10000"/>
              <a:gd name="connsiteX66" fmla="*/ 348 w 9501"/>
              <a:gd name="connsiteY66" fmla="*/ 529 h 10000"/>
              <a:gd name="connsiteX67" fmla="*/ 173 w 9501"/>
              <a:gd name="connsiteY67" fmla="*/ 423 h 10000"/>
              <a:gd name="connsiteX68" fmla="*/ 0 w 9501"/>
              <a:gd name="connsiteY68" fmla="*/ 317 h 10000"/>
              <a:gd name="connsiteX69" fmla="*/ 0 w 9501"/>
              <a:gd name="connsiteY69" fmla="*/ 212 h 10000"/>
              <a:gd name="connsiteX70" fmla="*/ 0 w 9501"/>
              <a:gd name="connsiteY70" fmla="*/ 106 h 10000"/>
              <a:gd name="connsiteX71" fmla="*/ 173 w 9501"/>
              <a:gd name="connsiteY71" fmla="*/ 0 h 10000"/>
              <a:gd name="connsiteX72" fmla="*/ 173 w 9501"/>
              <a:gd name="connsiteY72" fmla="*/ 0 h 10000"/>
              <a:gd name="connsiteX73" fmla="*/ 521 w 9501"/>
              <a:gd name="connsiteY73" fmla="*/ 0 h 10000"/>
              <a:gd name="connsiteX74" fmla="*/ 868 w 9501"/>
              <a:gd name="connsiteY74" fmla="*/ 0 h 10000"/>
              <a:gd name="connsiteX75" fmla="*/ 1215 w 9501"/>
              <a:gd name="connsiteY75" fmla="*/ 106 h 10000"/>
              <a:gd name="connsiteX76" fmla="*/ 1540 w 9501"/>
              <a:gd name="connsiteY76" fmla="*/ 212 h 10000"/>
              <a:gd name="connsiteX77" fmla="*/ 1887 w 9501"/>
              <a:gd name="connsiteY77" fmla="*/ 317 h 10000"/>
              <a:gd name="connsiteX78" fmla="*/ 2062 w 9501"/>
              <a:gd name="connsiteY78" fmla="*/ 423 h 10000"/>
              <a:gd name="connsiteX79" fmla="*/ 2235 w 9501"/>
              <a:gd name="connsiteY79" fmla="*/ 423 h 10000"/>
              <a:gd name="connsiteX80" fmla="*/ 2235 w 9501"/>
              <a:gd name="connsiteY80" fmla="*/ 635 h 10000"/>
              <a:gd name="connsiteX81" fmla="*/ 2062 w 9501"/>
              <a:gd name="connsiteY81" fmla="*/ 847 h 10000"/>
              <a:gd name="connsiteX82" fmla="*/ 2062 w 9501"/>
              <a:gd name="connsiteY82" fmla="*/ 952 h 10000"/>
              <a:gd name="connsiteX83" fmla="*/ 2062 w 9501"/>
              <a:gd name="connsiteY83" fmla="*/ 1164 h 10000"/>
              <a:gd name="connsiteX84" fmla="*/ 1887 w 9501"/>
              <a:gd name="connsiteY84" fmla="*/ 1362 h 10000"/>
              <a:gd name="connsiteX85" fmla="*/ 1887 w 9501"/>
              <a:gd name="connsiteY85" fmla="*/ 1574 h 10000"/>
              <a:gd name="connsiteX86" fmla="*/ 1887 w 9501"/>
              <a:gd name="connsiteY86" fmla="*/ 1892 h 10000"/>
              <a:gd name="connsiteX87" fmla="*/ 1887 w 9501"/>
              <a:gd name="connsiteY87" fmla="*/ 2315 h 10000"/>
              <a:gd name="connsiteX88" fmla="*/ 1714 w 9501"/>
              <a:gd name="connsiteY88" fmla="*/ 2844 h 10000"/>
              <a:gd name="connsiteX89" fmla="*/ 1714 w 9501"/>
              <a:gd name="connsiteY89" fmla="*/ 3373 h 10000"/>
              <a:gd name="connsiteX90" fmla="*/ 1714 w 9501"/>
              <a:gd name="connsiteY90" fmla="*/ 3373 h 10000"/>
              <a:gd name="connsiteX0" fmla="*/ 1804 w 9817"/>
              <a:gd name="connsiteY0" fmla="*/ 3373 h 10000"/>
              <a:gd name="connsiteX1" fmla="*/ 1804 w 9817"/>
              <a:gd name="connsiteY1" fmla="*/ 3889 h 10000"/>
              <a:gd name="connsiteX2" fmla="*/ 1804 w 9817"/>
              <a:gd name="connsiteY2" fmla="*/ 4312 h 10000"/>
              <a:gd name="connsiteX3" fmla="*/ 1804 w 9817"/>
              <a:gd name="connsiteY3" fmla="*/ 4735 h 10000"/>
              <a:gd name="connsiteX4" fmla="*/ 1804 w 9817"/>
              <a:gd name="connsiteY4" fmla="*/ 5159 h 10000"/>
              <a:gd name="connsiteX5" fmla="*/ 1804 w 9817"/>
              <a:gd name="connsiteY5" fmla="*/ 5582 h 10000"/>
              <a:gd name="connsiteX6" fmla="*/ 1804 w 9817"/>
              <a:gd name="connsiteY6" fmla="*/ 5899 h 10000"/>
              <a:gd name="connsiteX7" fmla="*/ 1804 w 9817"/>
              <a:gd name="connsiteY7" fmla="*/ 6217 h 10000"/>
              <a:gd name="connsiteX8" fmla="*/ 1804 w 9817"/>
              <a:gd name="connsiteY8" fmla="*/ 6415 h 10000"/>
              <a:gd name="connsiteX9" fmla="*/ 1621 w 9817"/>
              <a:gd name="connsiteY9" fmla="*/ 6944 h 10000"/>
              <a:gd name="connsiteX10" fmla="*/ 1621 w 9817"/>
              <a:gd name="connsiteY10" fmla="*/ 7368 h 10000"/>
              <a:gd name="connsiteX11" fmla="*/ 1804 w 9817"/>
              <a:gd name="connsiteY11" fmla="*/ 7685 h 10000"/>
              <a:gd name="connsiteX12" fmla="*/ 1804 w 9817"/>
              <a:gd name="connsiteY12" fmla="*/ 8003 h 10000"/>
              <a:gd name="connsiteX13" fmla="*/ 1986 w 9817"/>
              <a:gd name="connsiteY13" fmla="*/ 8320 h 10000"/>
              <a:gd name="connsiteX14" fmla="*/ 2170 w 9817"/>
              <a:gd name="connsiteY14" fmla="*/ 8638 h 10000"/>
              <a:gd name="connsiteX15" fmla="*/ 2352 w 9817"/>
              <a:gd name="connsiteY15" fmla="*/ 8836 h 10000"/>
              <a:gd name="connsiteX16" fmla="*/ 2718 w 9817"/>
              <a:gd name="connsiteY16" fmla="*/ 8942 h 10000"/>
              <a:gd name="connsiteX17" fmla="*/ 3083 w 9817"/>
              <a:gd name="connsiteY17" fmla="*/ 9048 h 10000"/>
              <a:gd name="connsiteX18" fmla="*/ 3631 w 9817"/>
              <a:gd name="connsiteY18" fmla="*/ 9153 h 10000"/>
              <a:gd name="connsiteX19" fmla="*/ 4361 w 9817"/>
              <a:gd name="connsiteY19" fmla="*/ 9259 h 10000"/>
              <a:gd name="connsiteX20" fmla="*/ 5093 w 9817"/>
              <a:gd name="connsiteY20" fmla="*/ 9259 h 10000"/>
              <a:gd name="connsiteX21" fmla="*/ 5799 w 9817"/>
              <a:gd name="connsiteY21" fmla="*/ 9259 h 10000"/>
              <a:gd name="connsiteX22" fmla="*/ 6530 w 9817"/>
              <a:gd name="connsiteY22" fmla="*/ 9259 h 10000"/>
              <a:gd name="connsiteX23" fmla="*/ 7078 w 9817"/>
              <a:gd name="connsiteY23" fmla="*/ 9259 h 10000"/>
              <a:gd name="connsiteX24" fmla="*/ 7627 w 9817"/>
              <a:gd name="connsiteY24" fmla="*/ 9153 h 10000"/>
              <a:gd name="connsiteX25" fmla="*/ 8539 w 9817"/>
              <a:gd name="connsiteY25" fmla="*/ 9048 h 10000"/>
              <a:gd name="connsiteX26" fmla="*/ 9268 w 9817"/>
              <a:gd name="connsiteY26" fmla="*/ 8942 h 10000"/>
              <a:gd name="connsiteX27" fmla="*/ 9453 w 9817"/>
              <a:gd name="connsiteY27" fmla="*/ 8836 h 10000"/>
              <a:gd name="connsiteX28" fmla="*/ 9635 w 9817"/>
              <a:gd name="connsiteY28" fmla="*/ 8743 h 10000"/>
              <a:gd name="connsiteX29" fmla="*/ 9817 w 9817"/>
              <a:gd name="connsiteY29" fmla="*/ 8638 h 10000"/>
              <a:gd name="connsiteX30" fmla="*/ 9453 w 9817"/>
              <a:gd name="connsiteY30" fmla="*/ 9894 h 10000"/>
              <a:gd name="connsiteX31" fmla="*/ 8720 w 9817"/>
              <a:gd name="connsiteY31" fmla="*/ 9894 h 10000"/>
              <a:gd name="connsiteX32" fmla="*/ 7809 w 9817"/>
              <a:gd name="connsiteY32" fmla="*/ 10000 h 10000"/>
              <a:gd name="connsiteX33" fmla="*/ 6895 w 9817"/>
              <a:gd name="connsiteY33" fmla="*/ 10000 h 10000"/>
              <a:gd name="connsiteX34" fmla="*/ 5799 w 9817"/>
              <a:gd name="connsiteY34" fmla="*/ 10000 h 10000"/>
              <a:gd name="connsiteX35" fmla="*/ 4908 w 9817"/>
              <a:gd name="connsiteY35" fmla="*/ 10000 h 10000"/>
              <a:gd name="connsiteX36" fmla="*/ 3994 w 9817"/>
              <a:gd name="connsiteY36" fmla="*/ 9894 h 10000"/>
              <a:gd name="connsiteX37" fmla="*/ 3265 w 9817"/>
              <a:gd name="connsiteY37" fmla="*/ 9894 h 10000"/>
              <a:gd name="connsiteX38" fmla="*/ 2718 w 9817"/>
              <a:gd name="connsiteY38" fmla="*/ 9788 h 10000"/>
              <a:gd name="connsiteX39" fmla="*/ 2170 w 9817"/>
              <a:gd name="connsiteY39" fmla="*/ 9577 h 10000"/>
              <a:gd name="connsiteX40" fmla="*/ 1621 w 9817"/>
              <a:gd name="connsiteY40" fmla="*/ 9471 h 10000"/>
              <a:gd name="connsiteX41" fmla="*/ 1279 w 9817"/>
              <a:gd name="connsiteY41" fmla="*/ 9259 h 10000"/>
              <a:gd name="connsiteX42" fmla="*/ 1097 w 9817"/>
              <a:gd name="connsiteY42" fmla="*/ 8942 h 10000"/>
              <a:gd name="connsiteX43" fmla="*/ 914 w 9817"/>
              <a:gd name="connsiteY43" fmla="*/ 8638 h 10000"/>
              <a:gd name="connsiteX44" fmla="*/ 730 w 9817"/>
              <a:gd name="connsiteY44" fmla="*/ 8214 h 10000"/>
              <a:gd name="connsiteX45" fmla="*/ 730 w 9817"/>
              <a:gd name="connsiteY45" fmla="*/ 7791 h 10000"/>
              <a:gd name="connsiteX46" fmla="*/ 730 w 9817"/>
              <a:gd name="connsiteY46" fmla="*/ 7262 h 10000"/>
              <a:gd name="connsiteX47" fmla="*/ 730 w 9817"/>
              <a:gd name="connsiteY47" fmla="*/ 6627 h 10000"/>
              <a:gd name="connsiteX48" fmla="*/ 730 w 9817"/>
              <a:gd name="connsiteY48" fmla="*/ 5899 h 10000"/>
              <a:gd name="connsiteX49" fmla="*/ 730 w 9817"/>
              <a:gd name="connsiteY49" fmla="*/ 5476 h 10000"/>
              <a:gd name="connsiteX50" fmla="*/ 730 w 9817"/>
              <a:gd name="connsiteY50" fmla="*/ 5053 h 10000"/>
              <a:gd name="connsiteX51" fmla="*/ 730 w 9817"/>
              <a:gd name="connsiteY51" fmla="*/ 4630 h 10000"/>
              <a:gd name="connsiteX52" fmla="*/ 730 w 9817"/>
              <a:gd name="connsiteY52" fmla="*/ 4206 h 10000"/>
              <a:gd name="connsiteX53" fmla="*/ 730 w 9817"/>
              <a:gd name="connsiteY53" fmla="*/ 3690 h 10000"/>
              <a:gd name="connsiteX54" fmla="*/ 730 w 9817"/>
              <a:gd name="connsiteY54" fmla="*/ 3267 h 10000"/>
              <a:gd name="connsiteX55" fmla="*/ 730 w 9817"/>
              <a:gd name="connsiteY55" fmla="*/ 2950 h 10000"/>
              <a:gd name="connsiteX56" fmla="*/ 730 w 9817"/>
              <a:gd name="connsiteY56" fmla="*/ 2526 h 10000"/>
              <a:gd name="connsiteX57" fmla="*/ 730 w 9817"/>
              <a:gd name="connsiteY57" fmla="*/ 2209 h 10000"/>
              <a:gd name="connsiteX58" fmla="*/ 548 w 9817"/>
              <a:gd name="connsiteY58" fmla="*/ 1892 h 10000"/>
              <a:gd name="connsiteX59" fmla="*/ 548 w 9817"/>
              <a:gd name="connsiteY59" fmla="*/ 1680 h 10000"/>
              <a:gd name="connsiteX60" fmla="*/ 548 w 9817"/>
              <a:gd name="connsiteY60" fmla="*/ 1362 h 10000"/>
              <a:gd name="connsiteX61" fmla="*/ 548 w 9817"/>
              <a:gd name="connsiteY61" fmla="*/ 1164 h 10000"/>
              <a:gd name="connsiteX62" fmla="*/ 548 w 9817"/>
              <a:gd name="connsiteY62" fmla="*/ 1058 h 10000"/>
              <a:gd name="connsiteX63" fmla="*/ 548 w 9817"/>
              <a:gd name="connsiteY63" fmla="*/ 847 h 10000"/>
              <a:gd name="connsiteX64" fmla="*/ 366 w 9817"/>
              <a:gd name="connsiteY64" fmla="*/ 741 h 10000"/>
              <a:gd name="connsiteX65" fmla="*/ 366 w 9817"/>
              <a:gd name="connsiteY65" fmla="*/ 529 h 10000"/>
              <a:gd name="connsiteX66" fmla="*/ 182 w 9817"/>
              <a:gd name="connsiteY66" fmla="*/ 423 h 10000"/>
              <a:gd name="connsiteX67" fmla="*/ 0 w 9817"/>
              <a:gd name="connsiteY67" fmla="*/ 317 h 10000"/>
              <a:gd name="connsiteX68" fmla="*/ 0 w 9817"/>
              <a:gd name="connsiteY68" fmla="*/ 212 h 10000"/>
              <a:gd name="connsiteX69" fmla="*/ 0 w 9817"/>
              <a:gd name="connsiteY69" fmla="*/ 106 h 10000"/>
              <a:gd name="connsiteX70" fmla="*/ 182 w 9817"/>
              <a:gd name="connsiteY70" fmla="*/ 0 h 10000"/>
              <a:gd name="connsiteX71" fmla="*/ 182 w 9817"/>
              <a:gd name="connsiteY71" fmla="*/ 0 h 10000"/>
              <a:gd name="connsiteX72" fmla="*/ 548 w 9817"/>
              <a:gd name="connsiteY72" fmla="*/ 0 h 10000"/>
              <a:gd name="connsiteX73" fmla="*/ 914 w 9817"/>
              <a:gd name="connsiteY73" fmla="*/ 0 h 10000"/>
              <a:gd name="connsiteX74" fmla="*/ 1279 w 9817"/>
              <a:gd name="connsiteY74" fmla="*/ 106 h 10000"/>
              <a:gd name="connsiteX75" fmla="*/ 1621 w 9817"/>
              <a:gd name="connsiteY75" fmla="*/ 212 h 10000"/>
              <a:gd name="connsiteX76" fmla="*/ 1986 w 9817"/>
              <a:gd name="connsiteY76" fmla="*/ 317 h 10000"/>
              <a:gd name="connsiteX77" fmla="*/ 2170 w 9817"/>
              <a:gd name="connsiteY77" fmla="*/ 423 h 10000"/>
              <a:gd name="connsiteX78" fmla="*/ 2352 w 9817"/>
              <a:gd name="connsiteY78" fmla="*/ 423 h 10000"/>
              <a:gd name="connsiteX79" fmla="*/ 2352 w 9817"/>
              <a:gd name="connsiteY79" fmla="*/ 635 h 10000"/>
              <a:gd name="connsiteX80" fmla="*/ 2170 w 9817"/>
              <a:gd name="connsiteY80" fmla="*/ 847 h 10000"/>
              <a:gd name="connsiteX81" fmla="*/ 2170 w 9817"/>
              <a:gd name="connsiteY81" fmla="*/ 952 h 10000"/>
              <a:gd name="connsiteX82" fmla="*/ 2170 w 9817"/>
              <a:gd name="connsiteY82" fmla="*/ 1164 h 10000"/>
              <a:gd name="connsiteX83" fmla="*/ 1986 w 9817"/>
              <a:gd name="connsiteY83" fmla="*/ 1362 h 10000"/>
              <a:gd name="connsiteX84" fmla="*/ 1986 w 9817"/>
              <a:gd name="connsiteY84" fmla="*/ 1574 h 10000"/>
              <a:gd name="connsiteX85" fmla="*/ 1986 w 9817"/>
              <a:gd name="connsiteY85" fmla="*/ 1892 h 10000"/>
              <a:gd name="connsiteX86" fmla="*/ 1986 w 9817"/>
              <a:gd name="connsiteY86" fmla="*/ 2315 h 10000"/>
              <a:gd name="connsiteX87" fmla="*/ 1804 w 9817"/>
              <a:gd name="connsiteY87" fmla="*/ 2844 h 10000"/>
              <a:gd name="connsiteX88" fmla="*/ 1804 w 9817"/>
              <a:gd name="connsiteY88" fmla="*/ 3373 h 10000"/>
              <a:gd name="connsiteX89" fmla="*/ 1804 w 9817"/>
              <a:gd name="connsiteY89" fmla="*/ 3373 h 10000"/>
              <a:gd name="connsiteX0" fmla="*/ 1838 w 10000"/>
              <a:gd name="connsiteY0" fmla="*/ 3373 h 10000"/>
              <a:gd name="connsiteX1" fmla="*/ 1838 w 10000"/>
              <a:gd name="connsiteY1" fmla="*/ 3889 h 10000"/>
              <a:gd name="connsiteX2" fmla="*/ 1838 w 10000"/>
              <a:gd name="connsiteY2" fmla="*/ 4312 h 10000"/>
              <a:gd name="connsiteX3" fmla="*/ 1838 w 10000"/>
              <a:gd name="connsiteY3" fmla="*/ 4735 h 10000"/>
              <a:gd name="connsiteX4" fmla="*/ 1838 w 10000"/>
              <a:gd name="connsiteY4" fmla="*/ 5159 h 10000"/>
              <a:gd name="connsiteX5" fmla="*/ 1838 w 10000"/>
              <a:gd name="connsiteY5" fmla="*/ 5582 h 10000"/>
              <a:gd name="connsiteX6" fmla="*/ 1838 w 10000"/>
              <a:gd name="connsiteY6" fmla="*/ 5899 h 10000"/>
              <a:gd name="connsiteX7" fmla="*/ 1838 w 10000"/>
              <a:gd name="connsiteY7" fmla="*/ 6217 h 10000"/>
              <a:gd name="connsiteX8" fmla="*/ 1838 w 10000"/>
              <a:gd name="connsiteY8" fmla="*/ 6415 h 10000"/>
              <a:gd name="connsiteX9" fmla="*/ 1651 w 10000"/>
              <a:gd name="connsiteY9" fmla="*/ 6944 h 10000"/>
              <a:gd name="connsiteX10" fmla="*/ 1651 w 10000"/>
              <a:gd name="connsiteY10" fmla="*/ 7368 h 10000"/>
              <a:gd name="connsiteX11" fmla="*/ 1838 w 10000"/>
              <a:gd name="connsiteY11" fmla="*/ 7685 h 10000"/>
              <a:gd name="connsiteX12" fmla="*/ 1838 w 10000"/>
              <a:gd name="connsiteY12" fmla="*/ 8003 h 10000"/>
              <a:gd name="connsiteX13" fmla="*/ 2023 w 10000"/>
              <a:gd name="connsiteY13" fmla="*/ 8320 h 10000"/>
              <a:gd name="connsiteX14" fmla="*/ 2210 w 10000"/>
              <a:gd name="connsiteY14" fmla="*/ 8638 h 10000"/>
              <a:gd name="connsiteX15" fmla="*/ 2396 w 10000"/>
              <a:gd name="connsiteY15" fmla="*/ 8836 h 10000"/>
              <a:gd name="connsiteX16" fmla="*/ 2769 w 10000"/>
              <a:gd name="connsiteY16" fmla="*/ 8942 h 10000"/>
              <a:gd name="connsiteX17" fmla="*/ 3140 w 10000"/>
              <a:gd name="connsiteY17" fmla="*/ 9048 h 10000"/>
              <a:gd name="connsiteX18" fmla="*/ 3699 w 10000"/>
              <a:gd name="connsiteY18" fmla="*/ 9153 h 10000"/>
              <a:gd name="connsiteX19" fmla="*/ 4442 w 10000"/>
              <a:gd name="connsiteY19" fmla="*/ 9259 h 10000"/>
              <a:gd name="connsiteX20" fmla="*/ 5188 w 10000"/>
              <a:gd name="connsiteY20" fmla="*/ 9259 h 10000"/>
              <a:gd name="connsiteX21" fmla="*/ 5907 w 10000"/>
              <a:gd name="connsiteY21" fmla="*/ 9259 h 10000"/>
              <a:gd name="connsiteX22" fmla="*/ 6652 w 10000"/>
              <a:gd name="connsiteY22" fmla="*/ 9259 h 10000"/>
              <a:gd name="connsiteX23" fmla="*/ 7210 w 10000"/>
              <a:gd name="connsiteY23" fmla="*/ 9259 h 10000"/>
              <a:gd name="connsiteX24" fmla="*/ 7769 w 10000"/>
              <a:gd name="connsiteY24" fmla="*/ 9153 h 10000"/>
              <a:gd name="connsiteX25" fmla="*/ 8698 w 10000"/>
              <a:gd name="connsiteY25" fmla="*/ 9048 h 10000"/>
              <a:gd name="connsiteX26" fmla="*/ 9441 w 10000"/>
              <a:gd name="connsiteY26" fmla="*/ 8942 h 10000"/>
              <a:gd name="connsiteX27" fmla="*/ 9629 w 10000"/>
              <a:gd name="connsiteY27" fmla="*/ 8836 h 10000"/>
              <a:gd name="connsiteX28" fmla="*/ 10000 w 10000"/>
              <a:gd name="connsiteY28" fmla="*/ 8638 h 10000"/>
              <a:gd name="connsiteX29" fmla="*/ 9629 w 10000"/>
              <a:gd name="connsiteY29" fmla="*/ 9894 h 10000"/>
              <a:gd name="connsiteX30" fmla="*/ 8883 w 10000"/>
              <a:gd name="connsiteY30" fmla="*/ 9894 h 10000"/>
              <a:gd name="connsiteX31" fmla="*/ 7955 w 10000"/>
              <a:gd name="connsiteY31" fmla="*/ 10000 h 10000"/>
              <a:gd name="connsiteX32" fmla="*/ 7024 w 10000"/>
              <a:gd name="connsiteY32" fmla="*/ 10000 h 10000"/>
              <a:gd name="connsiteX33" fmla="*/ 5907 w 10000"/>
              <a:gd name="connsiteY33" fmla="*/ 10000 h 10000"/>
              <a:gd name="connsiteX34" fmla="*/ 4999 w 10000"/>
              <a:gd name="connsiteY34" fmla="*/ 10000 h 10000"/>
              <a:gd name="connsiteX35" fmla="*/ 4068 w 10000"/>
              <a:gd name="connsiteY35" fmla="*/ 9894 h 10000"/>
              <a:gd name="connsiteX36" fmla="*/ 3326 w 10000"/>
              <a:gd name="connsiteY36" fmla="*/ 9894 h 10000"/>
              <a:gd name="connsiteX37" fmla="*/ 2769 w 10000"/>
              <a:gd name="connsiteY37" fmla="*/ 9788 h 10000"/>
              <a:gd name="connsiteX38" fmla="*/ 2210 w 10000"/>
              <a:gd name="connsiteY38" fmla="*/ 9577 h 10000"/>
              <a:gd name="connsiteX39" fmla="*/ 1651 w 10000"/>
              <a:gd name="connsiteY39" fmla="*/ 9471 h 10000"/>
              <a:gd name="connsiteX40" fmla="*/ 1303 w 10000"/>
              <a:gd name="connsiteY40" fmla="*/ 9259 h 10000"/>
              <a:gd name="connsiteX41" fmla="*/ 1117 w 10000"/>
              <a:gd name="connsiteY41" fmla="*/ 8942 h 10000"/>
              <a:gd name="connsiteX42" fmla="*/ 931 w 10000"/>
              <a:gd name="connsiteY42" fmla="*/ 8638 h 10000"/>
              <a:gd name="connsiteX43" fmla="*/ 744 w 10000"/>
              <a:gd name="connsiteY43" fmla="*/ 8214 h 10000"/>
              <a:gd name="connsiteX44" fmla="*/ 744 w 10000"/>
              <a:gd name="connsiteY44" fmla="*/ 7791 h 10000"/>
              <a:gd name="connsiteX45" fmla="*/ 744 w 10000"/>
              <a:gd name="connsiteY45" fmla="*/ 7262 h 10000"/>
              <a:gd name="connsiteX46" fmla="*/ 744 w 10000"/>
              <a:gd name="connsiteY46" fmla="*/ 6627 h 10000"/>
              <a:gd name="connsiteX47" fmla="*/ 744 w 10000"/>
              <a:gd name="connsiteY47" fmla="*/ 5899 h 10000"/>
              <a:gd name="connsiteX48" fmla="*/ 744 w 10000"/>
              <a:gd name="connsiteY48" fmla="*/ 5476 h 10000"/>
              <a:gd name="connsiteX49" fmla="*/ 744 w 10000"/>
              <a:gd name="connsiteY49" fmla="*/ 5053 h 10000"/>
              <a:gd name="connsiteX50" fmla="*/ 744 w 10000"/>
              <a:gd name="connsiteY50" fmla="*/ 4630 h 10000"/>
              <a:gd name="connsiteX51" fmla="*/ 744 w 10000"/>
              <a:gd name="connsiteY51" fmla="*/ 4206 h 10000"/>
              <a:gd name="connsiteX52" fmla="*/ 744 w 10000"/>
              <a:gd name="connsiteY52" fmla="*/ 3690 h 10000"/>
              <a:gd name="connsiteX53" fmla="*/ 744 w 10000"/>
              <a:gd name="connsiteY53" fmla="*/ 3267 h 10000"/>
              <a:gd name="connsiteX54" fmla="*/ 744 w 10000"/>
              <a:gd name="connsiteY54" fmla="*/ 2950 h 10000"/>
              <a:gd name="connsiteX55" fmla="*/ 744 w 10000"/>
              <a:gd name="connsiteY55" fmla="*/ 2526 h 10000"/>
              <a:gd name="connsiteX56" fmla="*/ 744 w 10000"/>
              <a:gd name="connsiteY56" fmla="*/ 2209 h 10000"/>
              <a:gd name="connsiteX57" fmla="*/ 558 w 10000"/>
              <a:gd name="connsiteY57" fmla="*/ 1892 h 10000"/>
              <a:gd name="connsiteX58" fmla="*/ 558 w 10000"/>
              <a:gd name="connsiteY58" fmla="*/ 1680 h 10000"/>
              <a:gd name="connsiteX59" fmla="*/ 558 w 10000"/>
              <a:gd name="connsiteY59" fmla="*/ 1362 h 10000"/>
              <a:gd name="connsiteX60" fmla="*/ 558 w 10000"/>
              <a:gd name="connsiteY60" fmla="*/ 1164 h 10000"/>
              <a:gd name="connsiteX61" fmla="*/ 558 w 10000"/>
              <a:gd name="connsiteY61" fmla="*/ 1058 h 10000"/>
              <a:gd name="connsiteX62" fmla="*/ 558 w 10000"/>
              <a:gd name="connsiteY62" fmla="*/ 847 h 10000"/>
              <a:gd name="connsiteX63" fmla="*/ 373 w 10000"/>
              <a:gd name="connsiteY63" fmla="*/ 741 h 10000"/>
              <a:gd name="connsiteX64" fmla="*/ 373 w 10000"/>
              <a:gd name="connsiteY64" fmla="*/ 529 h 10000"/>
              <a:gd name="connsiteX65" fmla="*/ 185 w 10000"/>
              <a:gd name="connsiteY65" fmla="*/ 423 h 10000"/>
              <a:gd name="connsiteX66" fmla="*/ 0 w 10000"/>
              <a:gd name="connsiteY66" fmla="*/ 317 h 10000"/>
              <a:gd name="connsiteX67" fmla="*/ 0 w 10000"/>
              <a:gd name="connsiteY67" fmla="*/ 212 h 10000"/>
              <a:gd name="connsiteX68" fmla="*/ 0 w 10000"/>
              <a:gd name="connsiteY68" fmla="*/ 106 h 10000"/>
              <a:gd name="connsiteX69" fmla="*/ 185 w 10000"/>
              <a:gd name="connsiteY69" fmla="*/ 0 h 10000"/>
              <a:gd name="connsiteX70" fmla="*/ 185 w 10000"/>
              <a:gd name="connsiteY70" fmla="*/ 0 h 10000"/>
              <a:gd name="connsiteX71" fmla="*/ 558 w 10000"/>
              <a:gd name="connsiteY71" fmla="*/ 0 h 10000"/>
              <a:gd name="connsiteX72" fmla="*/ 931 w 10000"/>
              <a:gd name="connsiteY72" fmla="*/ 0 h 10000"/>
              <a:gd name="connsiteX73" fmla="*/ 1303 w 10000"/>
              <a:gd name="connsiteY73" fmla="*/ 106 h 10000"/>
              <a:gd name="connsiteX74" fmla="*/ 1651 w 10000"/>
              <a:gd name="connsiteY74" fmla="*/ 212 h 10000"/>
              <a:gd name="connsiteX75" fmla="*/ 2023 w 10000"/>
              <a:gd name="connsiteY75" fmla="*/ 317 h 10000"/>
              <a:gd name="connsiteX76" fmla="*/ 2210 w 10000"/>
              <a:gd name="connsiteY76" fmla="*/ 423 h 10000"/>
              <a:gd name="connsiteX77" fmla="*/ 2396 w 10000"/>
              <a:gd name="connsiteY77" fmla="*/ 423 h 10000"/>
              <a:gd name="connsiteX78" fmla="*/ 2396 w 10000"/>
              <a:gd name="connsiteY78" fmla="*/ 635 h 10000"/>
              <a:gd name="connsiteX79" fmla="*/ 2210 w 10000"/>
              <a:gd name="connsiteY79" fmla="*/ 847 h 10000"/>
              <a:gd name="connsiteX80" fmla="*/ 2210 w 10000"/>
              <a:gd name="connsiteY80" fmla="*/ 952 h 10000"/>
              <a:gd name="connsiteX81" fmla="*/ 2210 w 10000"/>
              <a:gd name="connsiteY81" fmla="*/ 1164 h 10000"/>
              <a:gd name="connsiteX82" fmla="*/ 2023 w 10000"/>
              <a:gd name="connsiteY82" fmla="*/ 1362 h 10000"/>
              <a:gd name="connsiteX83" fmla="*/ 2023 w 10000"/>
              <a:gd name="connsiteY83" fmla="*/ 1574 h 10000"/>
              <a:gd name="connsiteX84" fmla="*/ 2023 w 10000"/>
              <a:gd name="connsiteY84" fmla="*/ 1892 h 10000"/>
              <a:gd name="connsiteX85" fmla="*/ 2023 w 10000"/>
              <a:gd name="connsiteY85" fmla="*/ 2315 h 10000"/>
              <a:gd name="connsiteX86" fmla="*/ 1838 w 10000"/>
              <a:gd name="connsiteY86" fmla="*/ 2844 h 10000"/>
              <a:gd name="connsiteX87" fmla="*/ 1838 w 10000"/>
              <a:gd name="connsiteY87" fmla="*/ 3373 h 10000"/>
              <a:gd name="connsiteX88" fmla="*/ 1838 w 10000"/>
              <a:gd name="connsiteY88" fmla="*/ 3373 h 10000"/>
              <a:gd name="connsiteX0" fmla="*/ 1838 w 9629"/>
              <a:gd name="connsiteY0" fmla="*/ 3373 h 10000"/>
              <a:gd name="connsiteX1" fmla="*/ 1838 w 9629"/>
              <a:gd name="connsiteY1" fmla="*/ 3889 h 10000"/>
              <a:gd name="connsiteX2" fmla="*/ 1838 w 9629"/>
              <a:gd name="connsiteY2" fmla="*/ 4312 h 10000"/>
              <a:gd name="connsiteX3" fmla="*/ 1838 w 9629"/>
              <a:gd name="connsiteY3" fmla="*/ 4735 h 10000"/>
              <a:gd name="connsiteX4" fmla="*/ 1838 w 9629"/>
              <a:gd name="connsiteY4" fmla="*/ 5159 h 10000"/>
              <a:gd name="connsiteX5" fmla="*/ 1838 w 9629"/>
              <a:gd name="connsiteY5" fmla="*/ 5582 h 10000"/>
              <a:gd name="connsiteX6" fmla="*/ 1838 w 9629"/>
              <a:gd name="connsiteY6" fmla="*/ 5899 h 10000"/>
              <a:gd name="connsiteX7" fmla="*/ 1838 w 9629"/>
              <a:gd name="connsiteY7" fmla="*/ 6217 h 10000"/>
              <a:gd name="connsiteX8" fmla="*/ 1838 w 9629"/>
              <a:gd name="connsiteY8" fmla="*/ 6415 h 10000"/>
              <a:gd name="connsiteX9" fmla="*/ 1651 w 9629"/>
              <a:gd name="connsiteY9" fmla="*/ 6944 h 10000"/>
              <a:gd name="connsiteX10" fmla="*/ 1651 w 9629"/>
              <a:gd name="connsiteY10" fmla="*/ 7368 h 10000"/>
              <a:gd name="connsiteX11" fmla="*/ 1838 w 9629"/>
              <a:gd name="connsiteY11" fmla="*/ 7685 h 10000"/>
              <a:gd name="connsiteX12" fmla="*/ 1838 w 9629"/>
              <a:gd name="connsiteY12" fmla="*/ 8003 h 10000"/>
              <a:gd name="connsiteX13" fmla="*/ 2023 w 9629"/>
              <a:gd name="connsiteY13" fmla="*/ 8320 h 10000"/>
              <a:gd name="connsiteX14" fmla="*/ 2210 w 9629"/>
              <a:gd name="connsiteY14" fmla="*/ 8638 h 10000"/>
              <a:gd name="connsiteX15" fmla="*/ 2396 w 9629"/>
              <a:gd name="connsiteY15" fmla="*/ 8836 h 10000"/>
              <a:gd name="connsiteX16" fmla="*/ 2769 w 9629"/>
              <a:gd name="connsiteY16" fmla="*/ 8942 h 10000"/>
              <a:gd name="connsiteX17" fmla="*/ 3140 w 9629"/>
              <a:gd name="connsiteY17" fmla="*/ 9048 h 10000"/>
              <a:gd name="connsiteX18" fmla="*/ 3699 w 9629"/>
              <a:gd name="connsiteY18" fmla="*/ 9153 h 10000"/>
              <a:gd name="connsiteX19" fmla="*/ 4442 w 9629"/>
              <a:gd name="connsiteY19" fmla="*/ 9259 h 10000"/>
              <a:gd name="connsiteX20" fmla="*/ 5188 w 9629"/>
              <a:gd name="connsiteY20" fmla="*/ 9259 h 10000"/>
              <a:gd name="connsiteX21" fmla="*/ 5907 w 9629"/>
              <a:gd name="connsiteY21" fmla="*/ 9259 h 10000"/>
              <a:gd name="connsiteX22" fmla="*/ 6652 w 9629"/>
              <a:gd name="connsiteY22" fmla="*/ 9259 h 10000"/>
              <a:gd name="connsiteX23" fmla="*/ 7210 w 9629"/>
              <a:gd name="connsiteY23" fmla="*/ 9259 h 10000"/>
              <a:gd name="connsiteX24" fmla="*/ 7769 w 9629"/>
              <a:gd name="connsiteY24" fmla="*/ 9153 h 10000"/>
              <a:gd name="connsiteX25" fmla="*/ 8698 w 9629"/>
              <a:gd name="connsiteY25" fmla="*/ 9048 h 10000"/>
              <a:gd name="connsiteX26" fmla="*/ 9441 w 9629"/>
              <a:gd name="connsiteY26" fmla="*/ 8942 h 10000"/>
              <a:gd name="connsiteX27" fmla="*/ 9629 w 9629"/>
              <a:gd name="connsiteY27" fmla="*/ 8836 h 10000"/>
              <a:gd name="connsiteX28" fmla="*/ 9629 w 9629"/>
              <a:gd name="connsiteY28" fmla="*/ 9894 h 10000"/>
              <a:gd name="connsiteX29" fmla="*/ 8883 w 9629"/>
              <a:gd name="connsiteY29" fmla="*/ 9894 h 10000"/>
              <a:gd name="connsiteX30" fmla="*/ 7955 w 9629"/>
              <a:gd name="connsiteY30" fmla="*/ 10000 h 10000"/>
              <a:gd name="connsiteX31" fmla="*/ 7024 w 9629"/>
              <a:gd name="connsiteY31" fmla="*/ 10000 h 10000"/>
              <a:gd name="connsiteX32" fmla="*/ 5907 w 9629"/>
              <a:gd name="connsiteY32" fmla="*/ 10000 h 10000"/>
              <a:gd name="connsiteX33" fmla="*/ 4999 w 9629"/>
              <a:gd name="connsiteY33" fmla="*/ 10000 h 10000"/>
              <a:gd name="connsiteX34" fmla="*/ 4068 w 9629"/>
              <a:gd name="connsiteY34" fmla="*/ 9894 h 10000"/>
              <a:gd name="connsiteX35" fmla="*/ 3326 w 9629"/>
              <a:gd name="connsiteY35" fmla="*/ 9894 h 10000"/>
              <a:gd name="connsiteX36" fmla="*/ 2769 w 9629"/>
              <a:gd name="connsiteY36" fmla="*/ 9788 h 10000"/>
              <a:gd name="connsiteX37" fmla="*/ 2210 w 9629"/>
              <a:gd name="connsiteY37" fmla="*/ 9577 h 10000"/>
              <a:gd name="connsiteX38" fmla="*/ 1651 w 9629"/>
              <a:gd name="connsiteY38" fmla="*/ 9471 h 10000"/>
              <a:gd name="connsiteX39" fmla="*/ 1303 w 9629"/>
              <a:gd name="connsiteY39" fmla="*/ 9259 h 10000"/>
              <a:gd name="connsiteX40" fmla="*/ 1117 w 9629"/>
              <a:gd name="connsiteY40" fmla="*/ 8942 h 10000"/>
              <a:gd name="connsiteX41" fmla="*/ 931 w 9629"/>
              <a:gd name="connsiteY41" fmla="*/ 8638 h 10000"/>
              <a:gd name="connsiteX42" fmla="*/ 744 w 9629"/>
              <a:gd name="connsiteY42" fmla="*/ 8214 h 10000"/>
              <a:gd name="connsiteX43" fmla="*/ 744 w 9629"/>
              <a:gd name="connsiteY43" fmla="*/ 7791 h 10000"/>
              <a:gd name="connsiteX44" fmla="*/ 744 w 9629"/>
              <a:gd name="connsiteY44" fmla="*/ 7262 h 10000"/>
              <a:gd name="connsiteX45" fmla="*/ 744 w 9629"/>
              <a:gd name="connsiteY45" fmla="*/ 6627 h 10000"/>
              <a:gd name="connsiteX46" fmla="*/ 744 w 9629"/>
              <a:gd name="connsiteY46" fmla="*/ 5899 h 10000"/>
              <a:gd name="connsiteX47" fmla="*/ 744 w 9629"/>
              <a:gd name="connsiteY47" fmla="*/ 5476 h 10000"/>
              <a:gd name="connsiteX48" fmla="*/ 744 w 9629"/>
              <a:gd name="connsiteY48" fmla="*/ 5053 h 10000"/>
              <a:gd name="connsiteX49" fmla="*/ 744 w 9629"/>
              <a:gd name="connsiteY49" fmla="*/ 4630 h 10000"/>
              <a:gd name="connsiteX50" fmla="*/ 744 w 9629"/>
              <a:gd name="connsiteY50" fmla="*/ 4206 h 10000"/>
              <a:gd name="connsiteX51" fmla="*/ 744 w 9629"/>
              <a:gd name="connsiteY51" fmla="*/ 3690 h 10000"/>
              <a:gd name="connsiteX52" fmla="*/ 744 w 9629"/>
              <a:gd name="connsiteY52" fmla="*/ 3267 h 10000"/>
              <a:gd name="connsiteX53" fmla="*/ 744 w 9629"/>
              <a:gd name="connsiteY53" fmla="*/ 2950 h 10000"/>
              <a:gd name="connsiteX54" fmla="*/ 744 w 9629"/>
              <a:gd name="connsiteY54" fmla="*/ 2526 h 10000"/>
              <a:gd name="connsiteX55" fmla="*/ 744 w 9629"/>
              <a:gd name="connsiteY55" fmla="*/ 2209 h 10000"/>
              <a:gd name="connsiteX56" fmla="*/ 558 w 9629"/>
              <a:gd name="connsiteY56" fmla="*/ 1892 h 10000"/>
              <a:gd name="connsiteX57" fmla="*/ 558 w 9629"/>
              <a:gd name="connsiteY57" fmla="*/ 1680 h 10000"/>
              <a:gd name="connsiteX58" fmla="*/ 558 w 9629"/>
              <a:gd name="connsiteY58" fmla="*/ 1362 h 10000"/>
              <a:gd name="connsiteX59" fmla="*/ 558 w 9629"/>
              <a:gd name="connsiteY59" fmla="*/ 1164 h 10000"/>
              <a:gd name="connsiteX60" fmla="*/ 558 w 9629"/>
              <a:gd name="connsiteY60" fmla="*/ 1058 h 10000"/>
              <a:gd name="connsiteX61" fmla="*/ 558 w 9629"/>
              <a:gd name="connsiteY61" fmla="*/ 847 h 10000"/>
              <a:gd name="connsiteX62" fmla="*/ 373 w 9629"/>
              <a:gd name="connsiteY62" fmla="*/ 741 h 10000"/>
              <a:gd name="connsiteX63" fmla="*/ 373 w 9629"/>
              <a:gd name="connsiteY63" fmla="*/ 529 h 10000"/>
              <a:gd name="connsiteX64" fmla="*/ 185 w 9629"/>
              <a:gd name="connsiteY64" fmla="*/ 423 h 10000"/>
              <a:gd name="connsiteX65" fmla="*/ 0 w 9629"/>
              <a:gd name="connsiteY65" fmla="*/ 317 h 10000"/>
              <a:gd name="connsiteX66" fmla="*/ 0 w 9629"/>
              <a:gd name="connsiteY66" fmla="*/ 212 h 10000"/>
              <a:gd name="connsiteX67" fmla="*/ 0 w 9629"/>
              <a:gd name="connsiteY67" fmla="*/ 106 h 10000"/>
              <a:gd name="connsiteX68" fmla="*/ 185 w 9629"/>
              <a:gd name="connsiteY68" fmla="*/ 0 h 10000"/>
              <a:gd name="connsiteX69" fmla="*/ 185 w 9629"/>
              <a:gd name="connsiteY69" fmla="*/ 0 h 10000"/>
              <a:gd name="connsiteX70" fmla="*/ 558 w 9629"/>
              <a:gd name="connsiteY70" fmla="*/ 0 h 10000"/>
              <a:gd name="connsiteX71" fmla="*/ 931 w 9629"/>
              <a:gd name="connsiteY71" fmla="*/ 0 h 10000"/>
              <a:gd name="connsiteX72" fmla="*/ 1303 w 9629"/>
              <a:gd name="connsiteY72" fmla="*/ 106 h 10000"/>
              <a:gd name="connsiteX73" fmla="*/ 1651 w 9629"/>
              <a:gd name="connsiteY73" fmla="*/ 212 h 10000"/>
              <a:gd name="connsiteX74" fmla="*/ 2023 w 9629"/>
              <a:gd name="connsiteY74" fmla="*/ 317 h 10000"/>
              <a:gd name="connsiteX75" fmla="*/ 2210 w 9629"/>
              <a:gd name="connsiteY75" fmla="*/ 423 h 10000"/>
              <a:gd name="connsiteX76" fmla="*/ 2396 w 9629"/>
              <a:gd name="connsiteY76" fmla="*/ 423 h 10000"/>
              <a:gd name="connsiteX77" fmla="*/ 2396 w 9629"/>
              <a:gd name="connsiteY77" fmla="*/ 635 h 10000"/>
              <a:gd name="connsiteX78" fmla="*/ 2210 w 9629"/>
              <a:gd name="connsiteY78" fmla="*/ 847 h 10000"/>
              <a:gd name="connsiteX79" fmla="*/ 2210 w 9629"/>
              <a:gd name="connsiteY79" fmla="*/ 952 h 10000"/>
              <a:gd name="connsiteX80" fmla="*/ 2210 w 9629"/>
              <a:gd name="connsiteY80" fmla="*/ 1164 h 10000"/>
              <a:gd name="connsiteX81" fmla="*/ 2023 w 9629"/>
              <a:gd name="connsiteY81" fmla="*/ 1362 h 10000"/>
              <a:gd name="connsiteX82" fmla="*/ 2023 w 9629"/>
              <a:gd name="connsiteY82" fmla="*/ 1574 h 10000"/>
              <a:gd name="connsiteX83" fmla="*/ 2023 w 9629"/>
              <a:gd name="connsiteY83" fmla="*/ 1892 h 10000"/>
              <a:gd name="connsiteX84" fmla="*/ 2023 w 9629"/>
              <a:gd name="connsiteY84" fmla="*/ 2315 h 10000"/>
              <a:gd name="connsiteX85" fmla="*/ 1838 w 9629"/>
              <a:gd name="connsiteY85" fmla="*/ 2844 h 10000"/>
              <a:gd name="connsiteX86" fmla="*/ 1838 w 9629"/>
              <a:gd name="connsiteY86" fmla="*/ 3373 h 10000"/>
              <a:gd name="connsiteX87" fmla="*/ 1838 w 9629"/>
              <a:gd name="connsiteY87" fmla="*/ 3373 h 10000"/>
              <a:gd name="connsiteX0" fmla="*/ 1909 w 10097"/>
              <a:gd name="connsiteY0" fmla="*/ 3373 h 10000"/>
              <a:gd name="connsiteX1" fmla="*/ 1909 w 10097"/>
              <a:gd name="connsiteY1" fmla="*/ 3889 h 10000"/>
              <a:gd name="connsiteX2" fmla="*/ 1909 w 10097"/>
              <a:gd name="connsiteY2" fmla="*/ 4312 h 10000"/>
              <a:gd name="connsiteX3" fmla="*/ 1909 w 10097"/>
              <a:gd name="connsiteY3" fmla="*/ 4735 h 10000"/>
              <a:gd name="connsiteX4" fmla="*/ 1909 w 10097"/>
              <a:gd name="connsiteY4" fmla="*/ 5159 h 10000"/>
              <a:gd name="connsiteX5" fmla="*/ 1909 w 10097"/>
              <a:gd name="connsiteY5" fmla="*/ 5582 h 10000"/>
              <a:gd name="connsiteX6" fmla="*/ 1909 w 10097"/>
              <a:gd name="connsiteY6" fmla="*/ 5899 h 10000"/>
              <a:gd name="connsiteX7" fmla="*/ 1909 w 10097"/>
              <a:gd name="connsiteY7" fmla="*/ 6217 h 10000"/>
              <a:gd name="connsiteX8" fmla="*/ 1909 w 10097"/>
              <a:gd name="connsiteY8" fmla="*/ 6415 h 10000"/>
              <a:gd name="connsiteX9" fmla="*/ 1715 w 10097"/>
              <a:gd name="connsiteY9" fmla="*/ 6944 h 10000"/>
              <a:gd name="connsiteX10" fmla="*/ 1715 w 10097"/>
              <a:gd name="connsiteY10" fmla="*/ 7368 h 10000"/>
              <a:gd name="connsiteX11" fmla="*/ 1909 w 10097"/>
              <a:gd name="connsiteY11" fmla="*/ 7685 h 10000"/>
              <a:gd name="connsiteX12" fmla="*/ 1909 w 10097"/>
              <a:gd name="connsiteY12" fmla="*/ 8003 h 10000"/>
              <a:gd name="connsiteX13" fmla="*/ 2101 w 10097"/>
              <a:gd name="connsiteY13" fmla="*/ 8320 h 10000"/>
              <a:gd name="connsiteX14" fmla="*/ 2295 w 10097"/>
              <a:gd name="connsiteY14" fmla="*/ 8638 h 10000"/>
              <a:gd name="connsiteX15" fmla="*/ 2488 w 10097"/>
              <a:gd name="connsiteY15" fmla="*/ 8836 h 10000"/>
              <a:gd name="connsiteX16" fmla="*/ 2876 w 10097"/>
              <a:gd name="connsiteY16" fmla="*/ 8942 h 10000"/>
              <a:gd name="connsiteX17" fmla="*/ 3261 w 10097"/>
              <a:gd name="connsiteY17" fmla="*/ 9048 h 10000"/>
              <a:gd name="connsiteX18" fmla="*/ 3842 w 10097"/>
              <a:gd name="connsiteY18" fmla="*/ 9153 h 10000"/>
              <a:gd name="connsiteX19" fmla="*/ 4613 w 10097"/>
              <a:gd name="connsiteY19" fmla="*/ 9259 h 10000"/>
              <a:gd name="connsiteX20" fmla="*/ 5388 w 10097"/>
              <a:gd name="connsiteY20" fmla="*/ 9259 h 10000"/>
              <a:gd name="connsiteX21" fmla="*/ 6135 w 10097"/>
              <a:gd name="connsiteY21" fmla="*/ 9259 h 10000"/>
              <a:gd name="connsiteX22" fmla="*/ 6908 w 10097"/>
              <a:gd name="connsiteY22" fmla="*/ 9259 h 10000"/>
              <a:gd name="connsiteX23" fmla="*/ 7488 w 10097"/>
              <a:gd name="connsiteY23" fmla="*/ 9259 h 10000"/>
              <a:gd name="connsiteX24" fmla="*/ 8068 w 10097"/>
              <a:gd name="connsiteY24" fmla="*/ 9153 h 10000"/>
              <a:gd name="connsiteX25" fmla="*/ 9033 w 10097"/>
              <a:gd name="connsiteY25" fmla="*/ 9048 h 10000"/>
              <a:gd name="connsiteX26" fmla="*/ 9805 w 10097"/>
              <a:gd name="connsiteY26" fmla="*/ 8942 h 10000"/>
              <a:gd name="connsiteX27" fmla="*/ 10000 w 10097"/>
              <a:gd name="connsiteY27" fmla="*/ 9894 h 10000"/>
              <a:gd name="connsiteX28" fmla="*/ 9225 w 10097"/>
              <a:gd name="connsiteY28" fmla="*/ 9894 h 10000"/>
              <a:gd name="connsiteX29" fmla="*/ 8262 w 10097"/>
              <a:gd name="connsiteY29" fmla="*/ 10000 h 10000"/>
              <a:gd name="connsiteX30" fmla="*/ 7295 w 10097"/>
              <a:gd name="connsiteY30" fmla="*/ 10000 h 10000"/>
              <a:gd name="connsiteX31" fmla="*/ 6135 w 10097"/>
              <a:gd name="connsiteY31" fmla="*/ 10000 h 10000"/>
              <a:gd name="connsiteX32" fmla="*/ 5192 w 10097"/>
              <a:gd name="connsiteY32" fmla="*/ 10000 h 10000"/>
              <a:gd name="connsiteX33" fmla="*/ 4225 w 10097"/>
              <a:gd name="connsiteY33" fmla="*/ 9894 h 10000"/>
              <a:gd name="connsiteX34" fmla="*/ 3454 w 10097"/>
              <a:gd name="connsiteY34" fmla="*/ 9894 h 10000"/>
              <a:gd name="connsiteX35" fmla="*/ 2876 w 10097"/>
              <a:gd name="connsiteY35" fmla="*/ 9788 h 10000"/>
              <a:gd name="connsiteX36" fmla="*/ 2295 w 10097"/>
              <a:gd name="connsiteY36" fmla="*/ 9577 h 10000"/>
              <a:gd name="connsiteX37" fmla="*/ 1715 w 10097"/>
              <a:gd name="connsiteY37" fmla="*/ 9471 h 10000"/>
              <a:gd name="connsiteX38" fmla="*/ 1353 w 10097"/>
              <a:gd name="connsiteY38" fmla="*/ 9259 h 10000"/>
              <a:gd name="connsiteX39" fmla="*/ 1160 w 10097"/>
              <a:gd name="connsiteY39" fmla="*/ 8942 h 10000"/>
              <a:gd name="connsiteX40" fmla="*/ 967 w 10097"/>
              <a:gd name="connsiteY40" fmla="*/ 8638 h 10000"/>
              <a:gd name="connsiteX41" fmla="*/ 773 w 10097"/>
              <a:gd name="connsiteY41" fmla="*/ 8214 h 10000"/>
              <a:gd name="connsiteX42" fmla="*/ 773 w 10097"/>
              <a:gd name="connsiteY42" fmla="*/ 7791 h 10000"/>
              <a:gd name="connsiteX43" fmla="*/ 773 w 10097"/>
              <a:gd name="connsiteY43" fmla="*/ 7262 h 10000"/>
              <a:gd name="connsiteX44" fmla="*/ 773 w 10097"/>
              <a:gd name="connsiteY44" fmla="*/ 6627 h 10000"/>
              <a:gd name="connsiteX45" fmla="*/ 773 w 10097"/>
              <a:gd name="connsiteY45" fmla="*/ 5899 h 10000"/>
              <a:gd name="connsiteX46" fmla="*/ 773 w 10097"/>
              <a:gd name="connsiteY46" fmla="*/ 5476 h 10000"/>
              <a:gd name="connsiteX47" fmla="*/ 773 w 10097"/>
              <a:gd name="connsiteY47" fmla="*/ 5053 h 10000"/>
              <a:gd name="connsiteX48" fmla="*/ 773 w 10097"/>
              <a:gd name="connsiteY48" fmla="*/ 4630 h 10000"/>
              <a:gd name="connsiteX49" fmla="*/ 773 w 10097"/>
              <a:gd name="connsiteY49" fmla="*/ 4206 h 10000"/>
              <a:gd name="connsiteX50" fmla="*/ 773 w 10097"/>
              <a:gd name="connsiteY50" fmla="*/ 3690 h 10000"/>
              <a:gd name="connsiteX51" fmla="*/ 773 w 10097"/>
              <a:gd name="connsiteY51" fmla="*/ 3267 h 10000"/>
              <a:gd name="connsiteX52" fmla="*/ 773 w 10097"/>
              <a:gd name="connsiteY52" fmla="*/ 2950 h 10000"/>
              <a:gd name="connsiteX53" fmla="*/ 773 w 10097"/>
              <a:gd name="connsiteY53" fmla="*/ 2526 h 10000"/>
              <a:gd name="connsiteX54" fmla="*/ 773 w 10097"/>
              <a:gd name="connsiteY54" fmla="*/ 2209 h 10000"/>
              <a:gd name="connsiteX55" fmla="*/ 579 w 10097"/>
              <a:gd name="connsiteY55" fmla="*/ 1892 h 10000"/>
              <a:gd name="connsiteX56" fmla="*/ 579 w 10097"/>
              <a:gd name="connsiteY56" fmla="*/ 1680 h 10000"/>
              <a:gd name="connsiteX57" fmla="*/ 579 w 10097"/>
              <a:gd name="connsiteY57" fmla="*/ 1362 h 10000"/>
              <a:gd name="connsiteX58" fmla="*/ 579 w 10097"/>
              <a:gd name="connsiteY58" fmla="*/ 1164 h 10000"/>
              <a:gd name="connsiteX59" fmla="*/ 579 w 10097"/>
              <a:gd name="connsiteY59" fmla="*/ 1058 h 10000"/>
              <a:gd name="connsiteX60" fmla="*/ 579 w 10097"/>
              <a:gd name="connsiteY60" fmla="*/ 847 h 10000"/>
              <a:gd name="connsiteX61" fmla="*/ 387 w 10097"/>
              <a:gd name="connsiteY61" fmla="*/ 741 h 10000"/>
              <a:gd name="connsiteX62" fmla="*/ 387 w 10097"/>
              <a:gd name="connsiteY62" fmla="*/ 529 h 10000"/>
              <a:gd name="connsiteX63" fmla="*/ 192 w 10097"/>
              <a:gd name="connsiteY63" fmla="*/ 423 h 10000"/>
              <a:gd name="connsiteX64" fmla="*/ 0 w 10097"/>
              <a:gd name="connsiteY64" fmla="*/ 317 h 10000"/>
              <a:gd name="connsiteX65" fmla="*/ 0 w 10097"/>
              <a:gd name="connsiteY65" fmla="*/ 212 h 10000"/>
              <a:gd name="connsiteX66" fmla="*/ 0 w 10097"/>
              <a:gd name="connsiteY66" fmla="*/ 106 h 10000"/>
              <a:gd name="connsiteX67" fmla="*/ 192 w 10097"/>
              <a:gd name="connsiteY67" fmla="*/ 0 h 10000"/>
              <a:gd name="connsiteX68" fmla="*/ 192 w 10097"/>
              <a:gd name="connsiteY68" fmla="*/ 0 h 10000"/>
              <a:gd name="connsiteX69" fmla="*/ 579 w 10097"/>
              <a:gd name="connsiteY69" fmla="*/ 0 h 10000"/>
              <a:gd name="connsiteX70" fmla="*/ 967 w 10097"/>
              <a:gd name="connsiteY70" fmla="*/ 0 h 10000"/>
              <a:gd name="connsiteX71" fmla="*/ 1353 w 10097"/>
              <a:gd name="connsiteY71" fmla="*/ 106 h 10000"/>
              <a:gd name="connsiteX72" fmla="*/ 1715 w 10097"/>
              <a:gd name="connsiteY72" fmla="*/ 212 h 10000"/>
              <a:gd name="connsiteX73" fmla="*/ 2101 w 10097"/>
              <a:gd name="connsiteY73" fmla="*/ 317 h 10000"/>
              <a:gd name="connsiteX74" fmla="*/ 2295 w 10097"/>
              <a:gd name="connsiteY74" fmla="*/ 423 h 10000"/>
              <a:gd name="connsiteX75" fmla="*/ 2488 w 10097"/>
              <a:gd name="connsiteY75" fmla="*/ 423 h 10000"/>
              <a:gd name="connsiteX76" fmla="*/ 2488 w 10097"/>
              <a:gd name="connsiteY76" fmla="*/ 635 h 10000"/>
              <a:gd name="connsiteX77" fmla="*/ 2295 w 10097"/>
              <a:gd name="connsiteY77" fmla="*/ 847 h 10000"/>
              <a:gd name="connsiteX78" fmla="*/ 2295 w 10097"/>
              <a:gd name="connsiteY78" fmla="*/ 952 h 10000"/>
              <a:gd name="connsiteX79" fmla="*/ 2295 w 10097"/>
              <a:gd name="connsiteY79" fmla="*/ 1164 h 10000"/>
              <a:gd name="connsiteX80" fmla="*/ 2101 w 10097"/>
              <a:gd name="connsiteY80" fmla="*/ 1362 h 10000"/>
              <a:gd name="connsiteX81" fmla="*/ 2101 w 10097"/>
              <a:gd name="connsiteY81" fmla="*/ 1574 h 10000"/>
              <a:gd name="connsiteX82" fmla="*/ 2101 w 10097"/>
              <a:gd name="connsiteY82" fmla="*/ 1892 h 10000"/>
              <a:gd name="connsiteX83" fmla="*/ 2101 w 10097"/>
              <a:gd name="connsiteY83" fmla="*/ 2315 h 10000"/>
              <a:gd name="connsiteX84" fmla="*/ 1909 w 10097"/>
              <a:gd name="connsiteY84" fmla="*/ 2844 h 10000"/>
              <a:gd name="connsiteX85" fmla="*/ 1909 w 10097"/>
              <a:gd name="connsiteY85" fmla="*/ 3373 h 10000"/>
              <a:gd name="connsiteX86" fmla="*/ 1909 w 10097"/>
              <a:gd name="connsiteY86" fmla="*/ 3373 h 10000"/>
              <a:gd name="connsiteX0" fmla="*/ 1909 w 10000"/>
              <a:gd name="connsiteY0" fmla="*/ 3373 h 10000"/>
              <a:gd name="connsiteX1" fmla="*/ 1909 w 10000"/>
              <a:gd name="connsiteY1" fmla="*/ 3889 h 10000"/>
              <a:gd name="connsiteX2" fmla="*/ 1909 w 10000"/>
              <a:gd name="connsiteY2" fmla="*/ 4312 h 10000"/>
              <a:gd name="connsiteX3" fmla="*/ 1909 w 10000"/>
              <a:gd name="connsiteY3" fmla="*/ 4735 h 10000"/>
              <a:gd name="connsiteX4" fmla="*/ 1909 w 10000"/>
              <a:gd name="connsiteY4" fmla="*/ 5159 h 10000"/>
              <a:gd name="connsiteX5" fmla="*/ 1909 w 10000"/>
              <a:gd name="connsiteY5" fmla="*/ 5582 h 10000"/>
              <a:gd name="connsiteX6" fmla="*/ 1909 w 10000"/>
              <a:gd name="connsiteY6" fmla="*/ 5899 h 10000"/>
              <a:gd name="connsiteX7" fmla="*/ 1909 w 10000"/>
              <a:gd name="connsiteY7" fmla="*/ 6217 h 10000"/>
              <a:gd name="connsiteX8" fmla="*/ 1909 w 10000"/>
              <a:gd name="connsiteY8" fmla="*/ 6415 h 10000"/>
              <a:gd name="connsiteX9" fmla="*/ 1715 w 10000"/>
              <a:gd name="connsiteY9" fmla="*/ 6944 h 10000"/>
              <a:gd name="connsiteX10" fmla="*/ 1715 w 10000"/>
              <a:gd name="connsiteY10" fmla="*/ 7368 h 10000"/>
              <a:gd name="connsiteX11" fmla="*/ 1909 w 10000"/>
              <a:gd name="connsiteY11" fmla="*/ 7685 h 10000"/>
              <a:gd name="connsiteX12" fmla="*/ 1909 w 10000"/>
              <a:gd name="connsiteY12" fmla="*/ 8003 h 10000"/>
              <a:gd name="connsiteX13" fmla="*/ 2101 w 10000"/>
              <a:gd name="connsiteY13" fmla="*/ 8320 h 10000"/>
              <a:gd name="connsiteX14" fmla="*/ 2295 w 10000"/>
              <a:gd name="connsiteY14" fmla="*/ 8638 h 10000"/>
              <a:gd name="connsiteX15" fmla="*/ 2488 w 10000"/>
              <a:gd name="connsiteY15" fmla="*/ 8836 h 10000"/>
              <a:gd name="connsiteX16" fmla="*/ 2876 w 10000"/>
              <a:gd name="connsiteY16" fmla="*/ 8942 h 10000"/>
              <a:gd name="connsiteX17" fmla="*/ 3261 w 10000"/>
              <a:gd name="connsiteY17" fmla="*/ 9048 h 10000"/>
              <a:gd name="connsiteX18" fmla="*/ 3842 w 10000"/>
              <a:gd name="connsiteY18" fmla="*/ 9153 h 10000"/>
              <a:gd name="connsiteX19" fmla="*/ 4613 w 10000"/>
              <a:gd name="connsiteY19" fmla="*/ 9259 h 10000"/>
              <a:gd name="connsiteX20" fmla="*/ 5388 w 10000"/>
              <a:gd name="connsiteY20" fmla="*/ 9259 h 10000"/>
              <a:gd name="connsiteX21" fmla="*/ 6135 w 10000"/>
              <a:gd name="connsiteY21" fmla="*/ 9259 h 10000"/>
              <a:gd name="connsiteX22" fmla="*/ 6908 w 10000"/>
              <a:gd name="connsiteY22" fmla="*/ 9259 h 10000"/>
              <a:gd name="connsiteX23" fmla="*/ 7488 w 10000"/>
              <a:gd name="connsiteY23" fmla="*/ 9259 h 10000"/>
              <a:gd name="connsiteX24" fmla="*/ 8068 w 10000"/>
              <a:gd name="connsiteY24" fmla="*/ 9153 h 10000"/>
              <a:gd name="connsiteX25" fmla="*/ 9033 w 10000"/>
              <a:gd name="connsiteY25" fmla="*/ 9048 h 10000"/>
              <a:gd name="connsiteX26" fmla="*/ 10000 w 10000"/>
              <a:gd name="connsiteY26" fmla="*/ 9894 h 10000"/>
              <a:gd name="connsiteX27" fmla="*/ 9225 w 10000"/>
              <a:gd name="connsiteY27" fmla="*/ 9894 h 10000"/>
              <a:gd name="connsiteX28" fmla="*/ 8262 w 10000"/>
              <a:gd name="connsiteY28" fmla="*/ 10000 h 10000"/>
              <a:gd name="connsiteX29" fmla="*/ 7295 w 10000"/>
              <a:gd name="connsiteY29" fmla="*/ 10000 h 10000"/>
              <a:gd name="connsiteX30" fmla="*/ 6135 w 10000"/>
              <a:gd name="connsiteY30" fmla="*/ 10000 h 10000"/>
              <a:gd name="connsiteX31" fmla="*/ 5192 w 10000"/>
              <a:gd name="connsiteY31" fmla="*/ 10000 h 10000"/>
              <a:gd name="connsiteX32" fmla="*/ 4225 w 10000"/>
              <a:gd name="connsiteY32" fmla="*/ 9894 h 10000"/>
              <a:gd name="connsiteX33" fmla="*/ 3454 w 10000"/>
              <a:gd name="connsiteY33" fmla="*/ 9894 h 10000"/>
              <a:gd name="connsiteX34" fmla="*/ 2876 w 10000"/>
              <a:gd name="connsiteY34" fmla="*/ 9788 h 10000"/>
              <a:gd name="connsiteX35" fmla="*/ 2295 w 10000"/>
              <a:gd name="connsiteY35" fmla="*/ 9577 h 10000"/>
              <a:gd name="connsiteX36" fmla="*/ 1715 w 10000"/>
              <a:gd name="connsiteY36" fmla="*/ 9471 h 10000"/>
              <a:gd name="connsiteX37" fmla="*/ 1353 w 10000"/>
              <a:gd name="connsiteY37" fmla="*/ 9259 h 10000"/>
              <a:gd name="connsiteX38" fmla="*/ 1160 w 10000"/>
              <a:gd name="connsiteY38" fmla="*/ 8942 h 10000"/>
              <a:gd name="connsiteX39" fmla="*/ 967 w 10000"/>
              <a:gd name="connsiteY39" fmla="*/ 8638 h 10000"/>
              <a:gd name="connsiteX40" fmla="*/ 773 w 10000"/>
              <a:gd name="connsiteY40" fmla="*/ 8214 h 10000"/>
              <a:gd name="connsiteX41" fmla="*/ 773 w 10000"/>
              <a:gd name="connsiteY41" fmla="*/ 7791 h 10000"/>
              <a:gd name="connsiteX42" fmla="*/ 773 w 10000"/>
              <a:gd name="connsiteY42" fmla="*/ 7262 h 10000"/>
              <a:gd name="connsiteX43" fmla="*/ 773 w 10000"/>
              <a:gd name="connsiteY43" fmla="*/ 6627 h 10000"/>
              <a:gd name="connsiteX44" fmla="*/ 773 w 10000"/>
              <a:gd name="connsiteY44" fmla="*/ 5899 h 10000"/>
              <a:gd name="connsiteX45" fmla="*/ 773 w 10000"/>
              <a:gd name="connsiteY45" fmla="*/ 5476 h 10000"/>
              <a:gd name="connsiteX46" fmla="*/ 773 w 10000"/>
              <a:gd name="connsiteY46" fmla="*/ 5053 h 10000"/>
              <a:gd name="connsiteX47" fmla="*/ 773 w 10000"/>
              <a:gd name="connsiteY47" fmla="*/ 4630 h 10000"/>
              <a:gd name="connsiteX48" fmla="*/ 773 w 10000"/>
              <a:gd name="connsiteY48" fmla="*/ 4206 h 10000"/>
              <a:gd name="connsiteX49" fmla="*/ 773 w 10000"/>
              <a:gd name="connsiteY49" fmla="*/ 3690 h 10000"/>
              <a:gd name="connsiteX50" fmla="*/ 773 w 10000"/>
              <a:gd name="connsiteY50" fmla="*/ 3267 h 10000"/>
              <a:gd name="connsiteX51" fmla="*/ 773 w 10000"/>
              <a:gd name="connsiteY51" fmla="*/ 2950 h 10000"/>
              <a:gd name="connsiteX52" fmla="*/ 773 w 10000"/>
              <a:gd name="connsiteY52" fmla="*/ 2526 h 10000"/>
              <a:gd name="connsiteX53" fmla="*/ 773 w 10000"/>
              <a:gd name="connsiteY53" fmla="*/ 2209 h 10000"/>
              <a:gd name="connsiteX54" fmla="*/ 579 w 10000"/>
              <a:gd name="connsiteY54" fmla="*/ 1892 h 10000"/>
              <a:gd name="connsiteX55" fmla="*/ 579 w 10000"/>
              <a:gd name="connsiteY55" fmla="*/ 1680 h 10000"/>
              <a:gd name="connsiteX56" fmla="*/ 579 w 10000"/>
              <a:gd name="connsiteY56" fmla="*/ 1362 h 10000"/>
              <a:gd name="connsiteX57" fmla="*/ 579 w 10000"/>
              <a:gd name="connsiteY57" fmla="*/ 1164 h 10000"/>
              <a:gd name="connsiteX58" fmla="*/ 579 w 10000"/>
              <a:gd name="connsiteY58" fmla="*/ 1058 h 10000"/>
              <a:gd name="connsiteX59" fmla="*/ 579 w 10000"/>
              <a:gd name="connsiteY59" fmla="*/ 847 h 10000"/>
              <a:gd name="connsiteX60" fmla="*/ 387 w 10000"/>
              <a:gd name="connsiteY60" fmla="*/ 741 h 10000"/>
              <a:gd name="connsiteX61" fmla="*/ 387 w 10000"/>
              <a:gd name="connsiteY61" fmla="*/ 529 h 10000"/>
              <a:gd name="connsiteX62" fmla="*/ 192 w 10000"/>
              <a:gd name="connsiteY62" fmla="*/ 423 h 10000"/>
              <a:gd name="connsiteX63" fmla="*/ 0 w 10000"/>
              <a:gd name="connsiteY63" fmla="*/ 317 h 10000"/>
              <a:gd name="connsiteX64" fmla="*/ 0 w 10000"/>
              <a:gd name="connsiteY64" fmla="*/ 212 h 10000"/>
              <a:gd name="connsiteX65" fmla="*/ 0 w 10000"/>
              <a:gd name="connsiteY65" fmla="*/ 106 h 10000"/>
              <a:gd name="connsiteX66" fmla="*/ 192 w 10000"/>
              <a:gd name="connsiteY66" fmla="*/ 0 h 10000"/>
              <a:gd name="connsiteX67" fmla="*/ 192 w 10000"/>
              <a:gd name="connsiteY67" fmla="*/ 0 h 10000"/>
              <a:gd name="connsiteX68" fmla="*/ 579 w 10000"/>
              <a:gd name="connsiteY68" fmla="*/ 0 h 10000"/>
              <a:gd name="connsiteX69" fmla="*/ 967 w 10000"/>
              <a:gd name="connsiteY69" fmla="*/ 0 h 10000"/>
              <a:gd name="connsiteX70" fmla="*/ 1353 w 10000"/>
              <a:gd name="connsiteY70" fmla="*/ 106 h 10000"/>
              <a:gd name="connsiteX71" fmla="*/ 1715 w 10000"/>
              <a:gd name="connsiteY71" fmla="*/ 212 h 10000"/>
              <a:gd name="connsiteX72" fmla="*/ 2101 w 10000"/>
              <a:gd name="connsiteY72" fmla="*/ 317 h 10000"/>
              <a:gd name="connsiteX73" fmla="*/ 2295 w 10000"/>
              <a:gd name="connsiteY73" fmla="*/ 423 h 10000"/>
              <a:gd name="connsiteX74" fmla="*/ 2488 w 10000"/>
              <a:gd name="connsiteY74" fmla="*/ 423 h 10000"/>
              <a:gd name="connsiteX75" fmla="*/ 2488 w 10000"/>
              <a:gd name="connsiteY75" fmla="*/ 635 h 10000"/>
              <a:gd name="connsiteX76" fmla="*/ 2295 w 10000"/>
              <a:gd name="connsiteY76" fmla="*/ 847 h 10000"/>
              <a:gd name="connsiteX77" fmla="*/ 2295 w 10000"/>
              <a:gd name="connsiteY77" fmla="*/ 952 h 10000"/>
              <a:gd name="connsiteX78" fmla="*/ 2295 w 10000"/>
              <a:gd name="connsiteY78" fmla="*/ 1164 h 10000"/>
              <a:gd name="connsiteX79" fmla="*/ 2101 w 10000"/>
              <a:gd name="connsiteY79" fmla="*/ 1362 h 10000"/>
              <a:gd name="connsiteX80" fmla="*/ 2101 w 10000"/>
              <a:gd name="connsiteY80" fmla="*/ 1574 h 10000"/>
              <a:gd name="connsiteX81" fmla="*/ 2101 w 10000"/>
              <a:gd name="connsiteY81" fmla="*/ 1892 h 10000"/>
              <a:gd name="connsiteX82" fmla="*/ 2101 w 10000"/>
              <a:gd name="connsiteY82" fmla="*/ 2315 h 10000"/>
              <a:gd name="connsiteX83" fmla="*/ 1909 w 10000"/>
              <a:gd name="connsiteY83" fmla="*/ 2844 h 10000"/>
              <a:gd name="connsiteX84" fmla="*/ 1909 w 10000"/>
              <a:gd name="connsiteY84" fmla="*/ 3373 h 10000"/>
              <a:gd name="connsiteX85" fmla="*/ 1909 w 10000"/>
              <a:gd name="connsiteY85" fmla="*/ 3373 h 10000"/>
              <a:gd name="connsiteX0" fmla="*/ 1909 w 10000"/>
              <a:gd name="connsiteY0" fmla="*/ 3373 h 10000"/>
              <a:gd name="connsiteX1" fmla="*/ 1909 w 10000"/>
              <a:gd name="connsiteY1" fmla="*/ 3889 h 10000"/>
              <a:gd name="connsiteX2" fmla="*/ 1909 w 10000"/>
              <a:gd name="connsiteY2" fmla="*/ 4312 h 10000"/>
              <a:gd name="connsiteX3" fmla="*/ 1909 w 10000"/>
              <a:gd name="connsiteY3" fmla="*/ 4735 h 10000"/>
              <a:gd name="connsiteX4" fmla="*/ 1909 w 10000"/>
              <a:gd name="connsiteY4" fmla="*/ 5159 h 10000"/>
              <a:gd name="connsiteX5" fmla="*/ 1909 w 10000"/>
              <a:gd name="connsiteY5" fmla="*/ 5582 h 10000"/>
              <a:gd name="connsiteX6" fmla="*/ 1909 w 10000"/>
              <a:gd name="connsiteY6" fmla="*/ 5899 h 10000"/>
              <a:gd name="connsiteX7" fmla="*/ 1909 w 10000"/>
              <a:gd name="connsiteY7" fmla="*/ 6217 h 10000"/>
              <a:gd name="connsiteX8" fmla="*/ 1909 w 10000"/>
              <a:gd name="connsiteY8" fmla="*/ 6415 h 10000"/>
              <a:gd name="connsiteX9" fmla="*/ 1715 w 10000"/>
              <a:gd name="connsiteY9" fmla="*/ 6944 h 10000"/>
              <a:gd name="connsiteX10" fmla="*/ 1715 w 10000"/>
              <a:gd name="connsiteY10" fmla="*/ 7368 h 10000"/>
              <a:gd name="connsiteX11" fmla="*/ 1909 w 10000"/>
              <a:gd name="connsiteY11" fmla="*/ 7685 h 10000"/>
              <a:gd name="connsiteX12" fmla="*/ 1909 w 10000"/>
              <a:gd name="connsiteY12" fmla="*/ 8003 h 10000"/>
              <a:gd name="connsiteX13" fmla="*/ 2101 w 10000"/>
              <a:gd name="connsiteY13" fmla="*/ 8320 h 10000"/>
              <a:gd name="connsiteX14" fmla="*/ 2295 w 10000"/>
              <a:gd name="connsiteY14" fmla="*/ 8638 h 10000"/>
              <a:gd name="connsiteX15" fmla="*/ 2488 w 10000"/>
              <a:gd name="connsiteY15" fmla="*/ 8836 h 10000"/>
              <a:gd name="connsiteX16" fmla="*/ 2876 w 10000"/>
              <a:gd name="connsiteY16" fmla="*/ 8942 h 10000"/>
              <a:gd name="connsiteX17" fmla="*/ 3261 w 10000"/>
              <a:gd name="connsiteY17" fmla="*/ 9048 h 10000"/>
              <a:gd name="connsiteX18" fmla="*/ 3842 w 10000"/>
              <a:gd name="connsiteY18" fmla="*/ 9153 h 10000"/>
              <a:gd name="connsiteX19" fmla="*/ 4613 w 10000"/>
              <a:gd name="connsiteY19" fmla="*/ 9259 h 10000"/>
              <a:gd name="connsiteX20" fmla="*/ 5388 w 10000"/>
              <a:gd name="connsiteY20" fmla="*/ 9259 h 10000"/>
              <a:gd name="connsiteX21" fmla="*/ 6135 w 10000"/>
              <a:gd name="connsiteY21" fmla="*/ 9259 h 10000"/>
              <a:gd name="connsiteX22" fmla="*/ 6908 w 10000"/>
              <a:gd name="connsiteY22" fmla="*/ 9259 h 10000"/>
              <a:gd name="connsiteX23" fmla="*/ 7488 w 10000"/>
              <a:gd name="connsiteY23" fmla="*/ 9259 h 10000"/>
              <a:gd name="connsiteX24" fmla="*/ 8068 w 10000"/>
              <a:gd name="connsiteY24" fmla="*/ 9153 h 10000"/>
              <a:gd name="connsiteX25" fmla="*/ 10000 w 10000"/>
              <a:gd name="connsiteY25" fmla="*/ 9894 h 10000"/>
              <a:gd name="connsiteX26" fmla="*/ 9225 w 10000"/>
              <a:gd name="connsiteY26" fmla="*/ 9894 h 10000"/>
              <a:gd name="connsiteX27" fmla="*/ 8262 w 10000"/>
              <a:gd name="connsiteY27" fmla="*/ 10000 h 10000"/>
              <a:gd name="connsiteX28" fmla="*/ 7295 w 10000"/>
              <a:gd name="connsiteY28" fmla="*/ 10000 h 10000"/>
              <a:gd name="connsiteX29" fmla="*/ 6135 w 10000"/>
              <a:gd name="connsiteY29" fmla="*/ 10000 h 10000"/>
              <a:gd name="connsiteX30" fmla="*/ 5192 w 10000"/>
              <a:gd name="connsiteY30" fmla="*/ 10000 h 10000"/>
              <a:gd name="connsiteX31" fmla="*/ 4225 w 10000"/>
              <a:gd name="connsiteY31" fmla="*/ 9894 h 10000"/>
              <a:gd name="connsiteX32" fmla="*/ 3454 w 10000"/>
              <a:gd name="connsiteY32" fmla="*/ 9894 h 10000"/>
              <a:gd name="connsiteX33" fmla="*/ 2876 w 10000"/>
              <a:gd name="connsiteY33" fmla="*/ 9788 h 10000"/>
              <a:gd name="connsiteX34" fmla="*/ 2295 w 10000"/>
              <a:gd name="connsiteY34" fmla="*/ 9577 h 10000"/>
              <a:gd name="connsiteX35" fmla="*/ 1715 w 10000"/>
              <a:gd name="connsiteY35" fmla="*/ 9471 h 10000"/>
              <a:gd name="connsiteX36" fmla="*/ 1353 w 10000"/>
              <a:gd name="connsiteY36" fmla="*/ 9259 h 10000"/>
              <a:gd name="connsiteX37" fmla="*/ 1160 w 10000"/>
              <a:gd name="connsiteY37" fmla="*/ 8942 h 10000"/>
              <a:gd name="connsiteX38" fmla="*/ 967 w 10000"/>
              <a:gd name="connsiteY38" fmla="*/ 8638 h 10000"/>
              <a:gd name="connsiteX39" fmla="*/ 773 w 10000"/>
              <a:gd name="connsiteY39" fmla="*/ 8214 h 10000"/>
              <a:gd name="connsiteX40" fmla="*/ 773 w 10000"/>
              <a:gd name="connsiteY40" fmla="*/ 7791 h 10000"/>
              <a:gd name="connsiteX41" fmla="*/ 773 w 10000"/>
              <a:gd name="connsiteY41" fmla="*/ 7262 h 10000"/>
              <a:gd name="connsiteX42" fmla="*/ 773 w 10000"/>
              <a:gd name="connsiteY42" fmla="*/ 6627 h 10000"/>
              <a:gd name="connsiteX43" fmla="*/ 773 w 10000"/>
              <a:gd name="connsiteY43" fmla="*/ 5899 h 10000"/>
              <a:gd name="connsiteX44" fmla="*/ 773 w 10000"/>
              <a:gd name="connsiteY44" fmla="*/ 5476 h 10000"/>
              <a:gd name="connsiteX45" fmla="*/ 773 w 10000"/>
              <a:gd name="connsiteY45" fmla="*/ 5053 h 10000"/>
              <a:gd name="connsiteX46" fmla="*/ 773 w 10000"/>
              <a:gd name="connsiteY46" fmla="*/ 4630 h 10000"/>
              <a:gd name="connsiteX47" fmla="*/ 773 w 10000"/>
              <a:gd name="connsiteY47" fmla="*/ 4206 h 10000"/>
              <a:gd name="connsiteX48" fmla="*/ 773 w 10000"/>
              <a:gd name="connsiteY48" fmla="*/ 3690 h 10000"/>
              <a:gd name="connsiteX49" fmla="*/ 773 w 10000"/>
              <a:gd name="connsiteY49" fmla="*/ 3267 h 10000"/>
              <a:gd name="connsiteX50" fmla="*/ 773 w 10000"/>
              <a:gd name="connsiteY50" fmla="*/ 2950 h 10000"/>
              <a:gd name="connsiteX51" fmla="*/ 773 w 10000"/>
              <a:gd name="connsiteY51" fmla="*/ 2526 h 10000"/>
              <a:gd name="connsiteX52" fmla="*/ 773 w 10000"/>
              <a:gd name="connsiteY52" fmla="*/ 2209 h 10000"/>
              <a:gd name="connsiteX53" fmla="*/ 579 w 10000"/>
              <a:gd name="connsiteY53" fmla="*/ 1892 h 10000"/>
              <a:gd name="connsiteX54" fmla="*/ 579 w 10000"/>
              <a:gd name="connsiteY54" fmla="*/ 1680 h 10000"/>
              <a:gd name="connsiteX55" fmla="*/ 579 w 10000"/>
              <a:gd name="connsiteY55" fmla="*/ 1362 h 10000"/>
              <a:gd name="connsiteX56" fmla="*/ 579 w 10000"/>
              <a:gd name="connsiteY56" fmla="*/ 1164 h 10000"/>
              <a:gd name="connsiteX57" fmla="*/ 579 w 10000"/>
              <a:gd name="connsiteY57" fmla="*/ 1058 h 10000"/>
              <a:gd name="connsiteX58" fmla="*/ 579 w 10000"/>
              <a:gd name="connsiteY58" fmla="*/ 847 h 10000"/>
              <a:gd name="connsiteX59" fmla="*/ 387 w 10000"/>
              <a:gd name="connsiteY59" fmla="*/ 741 h 10000"/>
              <a:gd name="connsiteX60" fmla="*/ 387 w 10000"/>
              <a:gd name="connsiteY60" fmla="*/ 529 h 10000"/>
              <a:gd name="connsiteX61" fmla="*/ 192 w 10000"/>
              <a:gd name="connsiteY61" fmla="*/ 423 h 10000"/>
              <a:gd name="connsiteX62" fmla="*/ 0 w 10000"/>
              <a:gd name="connsiteY62" fmla="*/ 317 h 10000"/>
              <a:gd name="connsiteX63" fmla="*/ 0 w 10000"/>
              <a:gd name="connsiteY63" fmla="*/ 212 h 10000"/>
              <a:gd name="connsiteX64" fmla="*/ 0 w 10000"/>
              <a:gd name="connsiteY64" fmla="*/ 106 h 10000"/>
              <a:gd name="connsiteX65" fmla="*/ 192 w 10000"/>
              <a:gd name="connsiteY65" fmla="*/ 0 h 10000"/>
              <a:gd name="connsiteX66" fmla="*/ 192 w 10000"/>
              <a:gd name="connsiteY66" fmla="*/ 0 h 10000"/>
              <a:gd name="connsiteX67" fmla="*/ 579 w 10000"/>
              <a:gd name="connsiteY67" fmla="*/ 0 h 10000"/>
              <a:gd name="connsiteX68" fmla="*/ 967 w 10000"/>
              <a:gd name="connsiteY68" fmla="*/ 0 h 10000"/>
              <a:gd name="connsiteX69" fmla="*/ 1353 w 10000"/>
              <a:gd name="connsiteY69" fmla="*/ 106 h 10000"/>
              <a:gd name="connsiteX70" fmla="*/ 1715 w 10000"/>
              <a:gd name="connsiteY70" fmla="*/ 212 h 10000"/>
              <a:gd name="connsiteX71" fmla="*/ 2101 w 10000"/>
              <a:gd name="connsiteY71" fmla="*/ 317 h 10000"/>
              <a:gd name="connsiteX72" fmla="*/ 2295 w 10000"/>
              <a:gd name="connsiteY72" fmla="*/ 423 h 10000"/>
              <a:gd name="connsiteX73" fmla="*/ 2488 w 10000"/>
              <a:gd name="connsiteY73" fmla="*/ 423 h 10000"/>
              <a:gd name="connsiteX74" fmla="*/ 2488 w 10000"/>
              <a:gd name="connsiteY74" fmla="*/ 635 h 10000"/>
              <a:gd name="connsiteX75" fmla="*/ 2295 w 10000"/>
              <a:gd name="connsiteY75" fmla="*/ 847 h 10000"/>
              <a:gd name="connsiteX76" fmla="*/ 2295 w 10000"/>
              <a:gd name="connsiteY76" fmla="*/ 952 h 10000"/>
              <a:gd name="connsiteX77" fmla="*/ 2295 w 10000"/>
              <a:gd name="connsiteY77" fmla="*/ 1164 h 10000"/>
              <a:gd name="connsiteX78" fmla="*/ 2101 w 10000"/>
              <a:gd name="connsiteY78" fmla="*/ 1362 h 10000"/>
              <a:gd name="connsiteX79" fmla="*/ 2101 w 10000"/>
              <a:gd name="connsiteY79" fmla="*/ 1574 h 10000"/>
              <a:gd name="connsiteX80" fmla="*/ 2101 w 10000"/>
              <a:gd name="connsiteY80" fmla="*/ 1892 h 10000"/>
              <a:gd name="connsiteX81" fmla="*/ 2101 w 10000"/>
              <a:gd name="connsiteY81" fmla="*/ 2315 h 10000"/>
              <a:gd name="connsiteX82" fmla="*/ 1909 w 10000"/>
              <a:gd name="connsiteY82" fmla="*/ 2844 h 10000"/>
              <a:gd name="connsiteX83" fmla="*/ 1909 w 10000"/>
              <a:gd name="connsiteY83" fmla="*/ 3373 h 10000"/>
              <a:gd name="connsiteX84" fmla="*/ 1909 w 10000"/>
              <a:gd name="connsiteY84" fmla="*/ 3373 h 10000"/>
              <a:gd name="connsiteX0" fmla="*/ 1909 w 9225"/>
              <a:gd name="connsiteY0" fmla="*/ 3373 h 10000"/>
              <a:gd name="connsiteX1" fmla="*/ 1909 w 9225"/>
              <a:gd name="connsiteY1" fmla="*/ 3889 h 10000"/>
              <a:gd name="connsiteX2" fmla="*/ 1909 w 9225"/>
              <a:gd name="connsiteY2" fmla="*/ 4312 h 10000"/>
              <a:gd name="connsiteX3" fmla="*/ 1909 w 9225"/>
              <a:gd name="connsiteY3" fmla="*/ 4735 h 10000"/>
              <a:gd name="connsiteX4" fmla="*/ 1909 w 9225"/>
              <a:gd name="connsiteY4" fmla="*/ 5159 h 10000"/>
              <a:gd name="connsiteX5" fmla="*/ 1909 w 9225"/>
              <a:gd name="connsiteY5" fmla="*/ 5582 h 10000"/>
              <a:gd name="connsiteX6" fmla="*/ 1909 w 9225"/>
              <a:gd name="connsiteY6" fmla="*/ 5899 h 10000"/>
              <a:gd name="connsiteX7" fmla="*/ 1909 w 9225"/>
              <a:gd name="connsiteY7" fmla="*/ 6217 h 10000"/>
              <a:gd name="connsiteX8" fmla="*/ 1909 w 9225"/>
              <a:gd name="connsiteY8" fmla="*/ 6415 h 10000"/>
              <a:gd name="connsiteX9" fmla="*/ 1715 w 9225"/>
              <a:gd name="connsiteY9" fmla="*/ 6944 h 10000"/>
              <a:gd name="connsiteX10" fmla="*/ 1715 w 9225"/>
              <a:gd name="connsiteY10" fmla="*/ 7368 h 10000"/>
              <a:gd name="connsiteX11" fmla="*/ 1909 w 9225"/>
              <a:gd name="connsiteY11" fmla="*/ 7685 h 10000"/>
              <a:gd name="connsiteX12" fmla="*/ 1909 w 9225"/>
              <a:gd name="connsiteY12" fmla="*/ 8003 h 10000"/>
              <a:gd name="connsiteX13" fmla="*/ 2101 w 9225"/>
              <a:gd name="connsiteY13" fmla="*/ 8320 h 10000"/>
              <a:gd name="connsiteX14" fmla="*/ 2295 w 9225"/>
              <a:gd name="connsiteY14" fmla="*/ 8638 h 10000"/>
              <a:gd name="connsiteX15" fmla="*/ 2488 w 9225"/>
              <a:gd name="connsiteY15" fmla="*/ 8836 h 10000"/>
              <a:gd name="connsiteX16" fmla="*/ 2876 w 9225"/>
              <a:gd name="connsiteY16" fmla="*/ 8942 h 10000"/>
              <a:gd name="connsiteX17" fmla="*/ 3261 w 9225"/>
              <a:gd name="connsiteY17" fmla="*/ 9048 h 10000"/>
              <a:gd name="connsiteX18" fmla="*/ 3842 w 9225"/>
              <a:gd name="connsiteY18" fmla="*/ 9153 h 10000"/>
              <a:gd name="connsiteX19" fmla="*/ 4613 w 9225"/>
              <a:gd name="connsiteY19" fmla="*/ 9259 h 10000"/>
              <a:gd name="connsiteX20" fmla="*/ 5388 w 9225"/>
              <a:gd name="connsiteY20" fmla="*/ 9259 h 10000"/>
              <a:gd name="connsiteX21" fmla="*/ 6135 w 9225"/>
              <a:gd name="connsiteY21" fmla="*/ 9259 h 10000"/>
              <a:gd name="connsiteX22" fmla="*/ 6908 w 9225"/>
              <a:gd name="connsiteY22" fmla="*/ 9259 h 10000"/>
              <a:gd name="connsiteX23" fmla="*/ 7488 w 9225"/>
              <a:gd name="connsiteY23" fmla="*/ 9259 h 10000"/>
              <a:gd name="connsiteX24" fmla="*/ 8068 w 9225"/>
              <a:gd name="connsiteY24" fmla="*/ 9153 h 10000"/>
              <a:gd name="connsiteX25" fmla="*/ 9225 w 9225"/>
              <a:gd name="connsiteY25" fmla="*/ 9894 h 10000"/>
              <a:gd name="connsiteX26" fmla="*/ 8262 w 9225"/>
              <a:gd name="connsiteY26" fmla="*/ 10000 h 10000"/>
              <a:gd name="connsiteX27" fmla="*/ 7295 w 9225"/>
              <a:gd name="connsiteY27" fmla="*/ 10000 h 10000"/>
              <a:gd name="connsiteX28" fmla="*/ 6135 w 9225"/>
              <a:gd name="connsiteY28" fmla="*/ 10000 h 10000"/>
              <a:gd name="connsiteX29" fmla="*/ 5192 w 9225"/>
              <a:gd name="connsiteY29" fmla="*/ 10000 h 10000"/>
              <a:gd name="connsiteX30" fmla="*/ 4225 w 9225"/>
              <a:gd name="connsiteY30" fmla="*/ 9894 h 10000"/>
              <a:gd name="connsiteX31" fmla="*/ 3454 w 9225"/>
              <a:gd name="connsiteY31" fmla="*/ 9894 h 10000"/>
              <a:gd name="connsiteX32" fmla="*/ 2876 w 9225"/>
              <a:gd name="connsiteY32" fmla="*/ 9788 h 10000"/>
              <a:gd name="connsiteX33" fmla="*/ 2295 w 9225"/>
              <a:gd name="connsiteY33" fmla="*/ 9577 h 10000"/>
              <a:gd name="connsiteX34" fmla="*/ 1715 w 9225"/>
              <a:gd name="connsiteY34" fmla="*/ 9471 h 10000"/>
              <a:gd name="connsiteX35" fmla="*/ 1353 w 9225"/>
              <a:gd name="connsiteY35" fmla="*/ 9259 h 10000"/>
              <a:gd name="connsiteX36" fmla="*/ 1160 w 9225"/>
              <a:gd name="connsiteY36" fmla="*/ 8942 h 10000"/>
              <a:gd name="connsiteX37" fmla="*/ 967 w 9225"/>
              <a:gd name="connsiteY37" fmla="*/ 8638 h 10000"/>
              <a:gd name="connsiteX38" fmla="*/ 773 w 9225"/>
              <a:gd name="connsiteY38" fmla="*/ 8214 h 10000"/>
              <a:gd name="connsiteX39" fmla="*/ 773 w 9225"/>
              <a:gd name="connsiteY39" fmla="*/ 7791 h 10000"/>
              <a:gd name="connsiteX40" fmla="*/ 773 w 9225"/>
              <a:gd name="connsiteY40" fmla="*/ 7262 h 10000"/>
              <a:gd name="connsiteX41" fmla="*/ 773 w 9225"/>
              <a:gd name="connsiteY41" fmla="*/ 6627 h 10000"/>
              <a:gd name="connsiteX42" fmla="*/ 773 w 9225"/>
              <a:gd name="connsiteY42" fmla="*/ 5899 h 10000"/>
              <a:gd name="connsiteX43" fmla="*/ 773 w 9225"/>
              <a:gd name="connsiteY43" fmla="*/ 5476 h 10000"/>
              <a:gd name="connsiteX44" fmla="*/ 773 w 9225"/>
              <a:gd name="connsiteY44" fmla="*/ 5053 h 10000"/>
              <a:gd name="connsiteX45" fmla="*/ 773 w 9225"/>
              <a:gd name="connsiteY45" fmla="*/ 4630 h 10000"/>
              <a:gd name="connsiteX46" fmla="*/ 773 w 9225"/>
              <a:gd name="connsiteY46" fmla="*/ 4206 h 10000"/>
              <a:gd name="connsiteX47" fmla="*/ 773 w 9225"/>
              <a:gd name="connsiteY47" fmla="*/ 3690 h 10000"/>
              <a:gd name="connsiteX48" fmla="*/ 773 w 9225"/>
              <a:gd name="connsiteY48" fmla="*/ 3267 h 10000"/>
              <a:gd name="connsiteX49" fmla="*/ 773 w 9225"/>
              <a:gd name="connsiteY49" fmla="*/ 2950 h 10000"/>
              <a:gd name="connsiteX50" fmla="*/ 773 w 9225"/>
              <a:gd name="connsiteY50" fmla="*/ 2526 h 10000"/>
              <a:gd name="connsiteX51" fmla="*/ 773 w 9225"/>
              <a:gd name="connsiteY51" fmla="*/ 2209 h 10000"/>
              <a:gd name="connsiteX52" fmla="*/ 579 w 9225"/>
              <a:gd name="connsiteY52" fmla="*/ 1892 h 10000"/>
              <a:gd name="connsiteX53" fmla="*/ 579 w 9225"/>
              <a:gd name="connsiteY53" fmla="*/ 1680 h 10000"/>
              <a:gd name="connsiteX54" fmla="*/ 579 w 9225"/>
              <a:gd name="connsiteY54" fmla="*/ 1362 h 10000"/>
              <a:gd name="connsiteX55" fmla="*/ 579 w 9225"/>
              <a:gd name="connsiteY55" fmla="*/ 1164 h 10000"/>
              <a:gd name="connsiteX56" fmla="*/ 579 w 9225"/>
              <a:gd name="connsiteY56" fmla="*/ 1058 h 10000"/>
              <a:gd name="connsiteX57" fmla="*/ 579 w 9225"/>
              <a:gd name="connsiteY57" fmla="*/ 847 h 10000"/>
              <a:gd name="connsiteX58" fmla="*/ 387 w 9225"/>
              <a:gd name="connsiteY58" fmla="*/ 741 h 10000"/>
              <a:gd name="connsiteX59" fmla="*/ 387 w 9225"/>
              <a:gd name="connsiteY59" fmla="*/ 529 h 10000"/>
              <a:gd name="connsiteX60" fmla="*/ 192 w 9225"/>
              <a:gd name="connsiteY60" fmla="*/ 423 h 10000"/>
              <a:gd name="connsiteX61" fmla="*/ 0 w 9225"/>
              <a:gd name="connsiteY61" fmla="*/ 317 h 10000"/>
              <a:gd name="connsiteX62" fmla="*/ 0 w 9225"/>
              <a:gd name="connsiteY62" fmla="*/ 212 h 10000"/>
              <a:gd name="connsiteX63" fmla="*/ 0 w 9225"/>
              <a:gd name="connsiteY63" fmla="*/ 106 h 10000"/>
              <a:gd name="connsiteX64" fmla="*/ 192 w 9225"/>
              <a:gd name="connsiteY64" fmla="*/ 0 h 10000"/>
              <a:gd name="connsiteX65" fmla="*/ 192 w 9225"/>
              <a:gd name="connsiteY65" fmla="*/ 0 h 10000"/>
              <a:gd name="connsiteX66" fmla="*/ 579 w 9225"/>
              <a:gd name="connsiteY66" fmla="*/ 0 h 10000"/>
              <a:gd name="connsiteX67" fmla="*/ 967 w 9225"/>
              <a:gd name="connsiteY67" fmla="*/ 0 h 10000"/>
              <a:gd name="connsiteX68" fmla="*/ 1353 w 9225"/>
              <a:gd name="connsiteY68" fmla="*/ 106 h 10000"/>
              <a:gd name="connsiteX69" fmla="*/ 1715 w 9225"/>
              <a:gd name="connsiteY69" fmla="*/ 212 h 10000"/>
              <a:gd name="connsiteX70" fmla="*/ 2101 w 9225"/>
              <a:gd name="connsiteY70" fmla="*/ 317 h 10000"/>
              <a:gd name="connsiteX71" fmla="*/ 2295 w 9225"/>
              <a:gd name="connsiteY71" fmla="*/ 423 h 10000"/>
              <a:gd name="connsiteX72" fmla="*/ 2488 w 9225"/>
              <a:gd name="connsiteY72" fmla="*/ 423 h 10000"/>
              <a:gd name="connsiteX73" fmla="*/ 2488 w 9225"/>
              <a:gd name="connsiteY73" fmla="*/ 635 h 10000"/>
              <a:gd name="connsiteX74" fmla="*/ 2295 w 9225"/>
              <a:gd name="connsiteY74" fmla="*/ 847 h 10000"/>
              <a:gd name="connsiteX75" fmla="*/ 2295 w 9225"/>
              <a:gd name="connsiteY75" fmla="*/ 952 h 10000"/>
              <a:gd name="connsiteX76" fmla="*/ 2295 w 9225"/>
              <a:gd name="connsiteY76" fmla="*/ 1164 h 10000"/>
              <a:gd name="connsiteX77" fmla="*/ 2101 w 9225"/>
              <a:gd name="connsiteY77" fmla="*/ 1362 h 10000"/>
              <a:gd name="connsiteX78" fmla="*/ 2101 w 9225"/>
              <a:gd name="connsiteY78" fmla="*/ 1574 h 10000"/>
              <a:gd name="connsiteX79" fmla="*/ 2101 w 9225"/>
              <a:gd name="connsiteY79" fmla="*/ 1892 h 10000"/>
              <a:gd name="connsiteX80" fmla="*/ 2101 w 9225"/>
              <a:gd name="connsiteY80" fmla="*/ 2315 h 10000"/>
              <a:gd name="connsiteX81" fmla="*/ 1909 w 9225"/>
              <a:gd name="connsiteY81" fmla="*/ 2844 h 10000"/>
              <a:gd name="connsiteX82" fmla="*/ 1909 w 9225"/>
              <a:gd name="connsiteY82" fmla="*/ 3373 h 10000"/>
              <a:gd name="connsiteX83" fmla="*/ 1909 w 9225"/>
              <a:gd name="connsiteY83" fmla="*/ 3373 h 10000"/>
              <a:gd name="connsiteX0" fmla="*/ 2069 w 8956"/>
              <a:gd name="connsiteY0" fmla="*/ 3373 h 10000"/>
              <a:gd name="connsiteX1" fmla="*/ 2069 w 8956"/>
              <a:gd name="connsiteY1" fmla="*/ 3889 h 10000"/>
              <a:gd name="connsiteX2" fmla="*/ 2069 w 8956"/>
              <a:gd name="connsiteY2" fmla="*/ 4312 h 10000"/>
              <a:gd name="connsiteX3" fmla="*/ 2069 w 8956"/>
              <a:gd name="connsiteY3" fmla="*/ 4735 h 10000"/>
              <a:gd name="connsiteX4" fmla="*/ 2069 w 8956"/>
              <a:gd name="connsiteY4" fmla="*/ 5159 h 10000"/>
              <a:gd name="connsiteX5" fmla="*/ 2069 w 8956"/>
              <a:gd name="connsiteY5" fmla="*/ 5582 h 10000"/>
              <a:gd name="connsiteX6" fmla="*/ 2069 w 8956"/>
              <a:gd name="connsiteY6" fmla="*/ 5899 h 10000"/>
              <a:gd name="connsiteX7" fmla="*/ 2069 w 8956"/>
              <a:gd name="connsiteY7" fmla="*/ 6217 h 10000"/>
              <a:gd name="connsiteX8" fmla="*/ 2069 w 8956"/>
              <a:gd name="connsiteY8" fmla="*/ 6415 h 10000"/>
              <a:gd name="connsiteX9" fmla="*/ 1859 w 8956"/>
              <a:gd name="connsiteY9" fmla="*/ 6944 h 10000"/>
              <a:gd name="connsiteX10" fmla="*/ 1859 w 8956"/>
              <a:gd name="connsiteY10" fmla="*/ 7368 h 10000"/>
              <a:gd name="connsiteX11" fmla="*/ 2069 w 8956"/>
              <a:gd name="connsiteY11" fmla="*/ 7685 h 10000"/>
              <a:gd name="connsiteX12" fmla="*/ 2069 w 8956"/>
              <a:gd name="connsiteY12" fmla="*/ 8003 h 10000"/>
              <a:gd name="connsiteX13" fmla="*/ 2278 w 8956"/>
              <a:gd name="connsiteY13" fmla="*/ 8320 h 10000"/>
              <a:gd name="connsiteX14" fmla="*/ 2488 w 8956"/>
              <a:gd name="connsiteY14" fmla="*/ 8638 h 10000"/>
              <a:gd name="connsiteX15" fmla="*/ 2697 w 8956"/>
              <a:gd name="connsiteY15" fmla="*/ 8836 h 10000"/>
              <a:gd name="connsiteX16" fmla="*/ 3118 w 8956"/>
              <a:gd name="connsiteY16" fmla="*/ 8942 h 10000"/>
              <a:gd name="connsiteX17" fmla="*/ 3535 w 8956"/>
              <a:gd name="connsiteY17" fmla="*/ 9048 h 10000"/>
              <a:gd name="connsiteX18" fmla="*/ 4165 w 8956"/>
              <a:gd name="connsiteY18" fmla="*/ 9153 h 10000"/>
              <a:gd name="connsiteX19" fmla="*/ 5001 w 8956"/>
              <a:gd name="connsiteY19" fmla="*/ 9259 h 10000"/>
              <a:gd name="connsiteX20" fmla="*/ 5841 w 8956"/>
              <a:gd name="connsiteY20" fmla="*/ 9259 h 10000"/>
              <a:gd name="connsiteX21" fmla="*/ 6650 w 8956"/>
              <a:gd name="connsiteY21" fmla="*/ 9259 h 10000"/>
              <a:gd name="connsiteX22" fmla="*/ 7488 w 8956"/>
              <a:gd name="connsiteY22" fmla="*/ 9259 h 10000"/>
              <a:gd name="connsiteX23" fmla="*/ 8117 w 8956"/>
              <a:gd name="connsiteY23" fmla="*/ 9259 h 10000"/>
              <a:gd name="connsiteX24" fmla="*/ 8746 w 8956"/>
              <a:gd name="connsiteY24" fmla="*/ 9153 h 10000"/>
              <a:gd name="connsiteX25" fmla="*/ 8956 w 8956"/>
              <a:gd name="connsiteY25" fmla="*/ 10000 h 10000"/>
              <a:gd name="connsiteX26" fmla="*/ 7908 w 8956"/>
              <a:gd name="connsiteY26" fmla="*/ 10000 h 10000"/>
              <a:gd name="connsiteX27" fmla="*/ 6650 w 8956"/>
              <a:gd name="connsiteY27" fmla="*/ 10000 h 10000"/>
              <a:gd name="connsiteX28" fmla="*/ 5628 w 8956"/>
              <a:gd name="connsiteY28" fmla="*/ 10000 h 10000"/>
              <a:gd name="connsiteX29" fmla="*/ 4580 w 8956"/>
              <a:gd name="connsiteY29" fmla="*/ 9894 h 10000"/>
              <a:gd name="connsiteX30" fmla="*/ 3744 w 8956"/>
              <a:gd name="connsiteY30" fmla="*/ 9894 h 10000"/>
              <a:gd name="connsiteX31" fmla="*/ 3118 w 8956"/>
              <a:gd name="connsiteY31" fmla="*/ 9788 h 10000"/>
              <a:gd name="connsiteX32" fmla="*/ 2488 w 8956"/>
              <a:gd name="connsiteY32" fmla="*/ 9577 h 10000"/>
              <a:gd name="connsiteX33" fmla="*/ 1859 w 8956"/>
              <a:gd name="connsiteY33" fmla="*/ 9471 h 10000"/>
              <a:gd name="connsiteX34" fmla="*/ 1467 w 8956"/>
              <a:gd name="connsiteY34" fmla="*/ 9259 h 10000"/>
              <a:gd name="connsiteX35" fmla="*/ 1257 w 8956"/>
              <a:gd name="connsiteY35" fmla="*/ 8942 h 10000"/>
              <a:gd name="connsiteX36" fmla="*/ 1048 w 8956"/>
              <a:gd name="connsiteY36" fmla="*/ 8638 h 10000"/>
              <a:gd name="connsiteX37" fmla="*/ 838 w 8956"/>
              <a:gd name="connsiteY37" fmla="*/ 8214 h 10000"/>
              <a:gd name="connsiteX38" fmla="*/ 838 w 8956"/>
              <a:gd name="connsiteY38" fmla="*/ 7791 h 10000"/>
              <a:gd name="connsiteX39" fmla="*/ 838 w 8956"/>
              <a:gd name="connsiteY39" fmla="*/ 7262 h 10000"/>
              <a:gd name="connsiteX40" fmla="*/ 838 w 8956"/>
              <a:gd name="connsiteY40" fmla="*/ 6627 h 10000"/>
              <a:gd name="connsiteX41" fmla="*/ 838 w 8956"/>
              <a:gd name="connsiteY41" fmla="*/ 5899 h 10000"/>
              <a:gd name="connsiteX42" fmla="*/ 838 w 8956"/>
              <a:gd name="connsiteY42" fmla="*/ 5476 h 10000"/>
              <a:gd name="connsiteX43" fmla="*/ 838 w 8956"/>
              <a:gd name="connsiteY43" fmla="*/ 5053 h 10000"/>
              <a:gd name="connsiteX44" fmla="*/ 838 w 8956"/>
              <a:gd name="connsiteY44" fmla="*/ 4630 h 10000"/>
              <a:gd name="connsiteX45" fmla="*/ 838 w 8956"/>
              <a:gd name="connsiteY45" fmla="*/ 4206 h 10000"/>
              <a:gd name="connsiteX46" fmla="*/ 838 w 8956"/>
              <a:gd name="connsiteY46" fmla="*/ 3690 h 10000"/>
              <a:gd name="connsiteX47" fmla="*/ 838 w 8956"/>
              <a:gd name="connsiteY47" fmla="*/ 3267 h 10000"/>
              <a:gd name="connsiteX48" fmla="*/ 838 w 8956"/>
              <a:gd name="connsiteY48" fmla="*/ 2950 h 10000"/>
              <a:gd name="connsiteX49" fmla="*/ 838 w 8956"/>
              <a:gd name="connsiteY49" fmla="*/ 2526 h 10000"/>
              <a:gd name="connsiteX50" fmla="*/ 838 w 8956"/>
              <a:gd name="connsiteY50" fmla="*/ 2209 h 10000"/>
              <a:gd name="connsiteX51" fmla="*/ 628 w 8956"/>
              <a:gd name="connsiteY51" fmla="*/ 1892 h 10000"/>
              <a:gd name="connsiteX52" fmla="*/ 628 w 8956"/>
              <a:gd name="connsiteY52" fmla="*/ 1680 h 10000"/>
              <a:gd name="connsiteX53" fmla="*/ 628 w 8956"/>
              <a:gd name="connsiteY53" fmla="*/ 1362 h 10000"/>
              <a:gd name="connsiteX54" fmla="*/ 628 w 8956"/>
              <a:gd name="connsiteY54" fmla="*/ 1164 h 10000"/>
              <a:gd name="connsiteX55" fmla="*/ 628 w 8956"/>
              <a:gd name="connsiteY55" fmla="*/ 1058 h 10000"/>
              <a:gd name="connsiteX56" fmla="*/ 628 w 8956"/>
              <a:gd name="connsiteY56" fmla="*/ 847 h 10000"/>
              <a:gd name="connsiteX57" fmla="*/ 420 w 8956"/>
              <a:gd name="connsiteY57" fmla="*/ 741 h 10000"/>
              <a:gd name="connsiteX58" fmla="*/ 420 w 8956"/>
              <a:gd name="connsiteY58" fmla="*/ 529 h 10000"/>
              <a:gd name="connsiteX59" fmla="*/ 208 w 8956"/>
              <a:gd name="connsiteY59" fmla="*/ 423 h 10000"/>
              <a:gd name="connsiteX60" fmla="*/ 0 w 8956"/>
              <a:gd name="connsiteY60" fmla="*/ 317 h 10000"/>
              <a:gd name="connsiteX61" fmla="*/ 0 w 8956"/>
              <a:gd name="connsiteY61" fmla="*/ 212 h 10000"/>
              <a:gd name="connsiteX62" fmla="*/ 0 w 8956"/>
              <a:gd name="connsiteY62" fmla="*/ 106 h 10000"/>
              <a:gd name="connsiteX63" fmla="*/ 208 w 8956"/>
              <a:gd name="connsiteY63" fmla="*/ 0 h 10000"/>
              <a:gd name="connsiteX64" fmla="*/ 208 w 8956"/>
              <a:gd name="connsiteY64" fmla="*/ 0 h 10000"/>
              <a:gd name="connsiteX65" fmla="*/ 628 w 8956"/>
              <a:gd name="connsiteY65" fmla="*/ 0 h 10000"/>
              <a:gd name="connsiteX66" fmla="*/ 1048 w 8956"/>
              <a:gd name="connsiteY66" fmla="*/ 0 h 10000"/>
              <a:gd name="connsiteX67" fmla="*/ 1467 w 8956"/>
              <a:gd name="connsiteY67" fmla="*/ 106 h 10000"/>
              <a:gd name="connsiteX68" fmla="*/ 1859 w 8956"/>
              <a:gd name="connsiteY68" fmla="*/ 212 h 10000"/>
              <a:gd name="connsiteX69" fmla="*/ 2278 w 8956"/>
              <a:gd name="connsiteY69" fmla="*/ 317 h 10000"/>
              <a:gd name="connsiteX70" fmla="*/ 2488 w 8956"/>
              <a:gd name="connsiteY70" fmla="*/ 423 h 10000"/>
              <a:gd name="connsiteX71" fmla="*/ 2697 w 8956"/>
              <a:gd name="connsiteY71" fmla="*/ 423 h 10000"/>
              <a:gd name="connsiteX72" fmla="*/ 2697 w 8956"/>
              <a:gd name="connsiteY72" fmla="*/ 635 h 10000"/>
              <a:gd name="connsiteX73" fmla="*/ 2488 w 8956"/>
              <a:gd name="connsiteY73" fmla="*/ 847 h 10000"/>
              <a:gd name="connsiteX74" fmla="*/ 2488 w 8956"/>
              <a:gd name="connsiteY74" fmla="*/ 952 h 10000"/>
              <a:gd name="connsiteX75" fmla="*/ 2488 w 8956"/>
              <a:gd name="connsiteY75" fmla="*/ 1164 h 10000"/>
              <a:gd name="connsiteX76" fmla="*/ 2278 w 8956"/>
              <a:gd name="connsiteY76" fmla="*/ 1362 h 10000"/>
              <a:gd name="connsiteX77" fmla="*/ 2278 w 8956"/>
              <a:gd name="connsiteY77" fmla="*/ 1574 h 10000"/>
              <a:gd name="connsiteX78" fmla="*/ 2278 w 8956"/>
              <a:gd name="connsiteY78" fmla="*/ 1892 h 10000"/>
              <a:gd name="connsiteX79" fmla="*/ 2278 w 8956"/>
              <a:gd name="connsiteY79" fmla="*/ 2315 h 10000"/>
              <a:gd name="connsiteX80" fmla="*/ 2069 w 8956"/>
              <a:gd name="connsiteY80" fmla="*/ 2844 h 10000"/>
              <a:gd name="connsiteX81" fmla="*/ 2069 w 8956"/>
              <a:gd name="connsiteY81" fmla="*/ 3373 h 10000"/>
              <a:gd name="connsiteX82" fmla="*/ 2069 w 8956"/>
              <a:gd name="connsiteY82" fmla="*/ 3373 h 10000"/>
              <a:gd name="connsiteX0" fmla="*/ 2310 w 9766"/>
              <a:gd name="connsiteY0" fmla="*/ 3373 h 10000"/>
              <a:gd name="connsiteX1" fmla="*/ 2310 w 9766"/>
              <a:gd name="connsiteY1" fmla="*/ 3889 h 10000"/>
              <a:gd name="connsiteX2" fmla="*/ 2310 w 9766"/>
              <a:gd name="connsiteY2" fmla="*/ 4312 h 10000"/>
              <a:gd name="connsiteX3" fmla="*/ 2310 w 9766"/>
              <a:gd name="connsiteY3" fmla="*/ 4735 h 10000"/>
              <a:gd name="connsiteX4" fmla="*/ 2310 w 9766"/>
              <a:gd name="connsiteY4" fmla="*/ 5159 h 10000"/>
              <a:gd name="connsiteX5" fmla="*/ 2310 w 9766"/>
              <a:gd name="connsiteY5" fmla="*/ 5582 h 10000"/>
              <a:gd name="connsiteX6" fmla="*/ 2310 w 9766"/>
              <a:gd name="connsiteY6" fmla="*/ 5899 h 10000"/>
              <a:gd name="connsiteX7" fmla="*/ 2310 w 9766"/>
              <a:gd name="connsiteY7" fmla="*/ 6217 h 10000"/>
              <a:gd name="connsiteX8" fmla="*/ 2310 w 9766"/>
              <a:gd name="connsiteY8" fmla="*/ 6415 h 10000"/>
              <a:gd name="connsiteX9" fmla="*/ 2076 w 9766"/>
              <a:gd name="connsiteY9" fmla="*/ 6944 h 10000"/>
              <a:gd name="connsiteX10" fmla="*/ 2076 w 9766"/>
              <a:gd name="connsiteY10" fmla="*/ 7368 h 10000"/>
              <a:gd name="connsiteX11" fmla="*/ 2310 w 9766"/>
              <a:gd name="connsiteY11" fmla="*/ 7685 h 10000"/>
              <a:gd name="connsiteX12" fmla="*/ 2310 w 9766"/>
              <a:gd name="connsiteY12" fmla="*/ 8003 h 10000"/>
              <a:gd name="connsiteX13" fmla="*/ 2544 w 9766"/>
              <a:gd name="connsiteY13" fmla="*/ 8320 h 10000"/>
              <a:gd name="connsiteX14" fmla="*/ 2778 w 9766"/>
              <a:gd name="connsiteY14" fmla="*/ 8638 h 10000"/>
              <a:gd name="connsiteX15" fmla="*/ 3011 w 9766"/>
              <a:gd name="connsiteY15" fmla="*/ 8836 h 10000"/>
              <a:gd name="connsiteX16" fmla="*/ 3481 w 9766"/>
              <a:gd name="connsiteY16" fmla="*/ 8942 h 10000"/>
              <a:gd name="connsiteX17" fmla="*/ 3947 w 9766"/>
              <a:gd name="connsiteY17" fmla="*/ 9048 h 10000"/>
              <a:gd name="connsiteX18" fmla="*/ 4651 w 9766"/>
              <a:gd name="connsiteY18" fmla="*/ 9153 h 10000"/>
              <a:gd name="connsiteX19" fmla="*/ 5584 w 9766"/>
              <a:gd name="connsiteY19" fmla="*/ 9259 h 10000"/>
              <a:gd name="connsiteX20" fmla="*/ 6522 w 9766"/>
              <a:gd name="connsiteY20" fmla="*/ 9259 h 10000"/>
              <a:gd name="connsiteX21" fmla="*/ 7425 w 9766"/>
              <a:gd name="connsiteY21" fmla="*/ 9259 h 10000"/>
              <a:gd name="connsiteX22" fmla="*/ 8361 w 9766"/>
              <a:gd name="connsiteY22" fmla="*/ 9259 h 10000"/>
              <a:gd name="connsiteX23" fmla="*/ 9063 w 9766"/>
              <a:gd name="connsiteY23" fmla="*/ 9259 h 10000"/>
              <a:gd name="connsiteX24" fmla="*/ 9766 w 9766"/>
              <a:gd name="connsiteY24" fmla="*/ 9153 h 10000"/>
              <a:gd name="connsiteX25" fmla="*/ 8830 w 9766"/>
              <a:gd name="connsiteY25" fmla="*/ 10000 h 10000"/>
              <a:gd name="connsiteX26" fmla="*/ 7425 w 9766"/>
              <a:gd name="connsiteY26" fmla="*/ 10000 h 10000"/>
              <a:gd name="connsiteX27" fmla="*/ 6284 w 9766"/>
              <a:gd name="connsiteY27" fmla="*/ 10000 h 10000"/>
              <a:gd name="connsiteX28" fmla="*/ 5114 w 9766"/>
              <a:gd name="connsiteY28" fmla="*/ 9894 h 10000"/>
              <a:gd name="connsiteX29" fmla="*/ 4180 w 9766"/>
              <a:gd name="connsiteY29" fmla="*/ 9894 h 10000"/>
              <a:gd name="connsiteX30" fmla="*/ 3481 w 9766"/>
              <a:gd name="connsiteY30" fmla="*/ 9788 h 10000"/>
              <a:gd name="connsiteX31" fmla="*/ 2778 w 9766"/>
              <a:gd name="connsiteY31" fmla="*/ 9577 h 10000"/>
              <a:gd name="connsiteX32" fmla="*/ 2076 w 9766"/>
              <a:gd name="connsiteY32" fmla="*/ 9471 h 10000"/>
              <a:gd name="connsiteX33" fmla="*/ 1638 w 9766"/>
              <a:gd name="connsiteY33" fmla="*/ 9259 h 10000"/>
              <a:gd name="connsiteX34" fmla="*/ 1404 w 9766"/>
              <a:gd name="connsiteY34" fmla="*/ 8942 h 10000"/>
              <a:gd name="connsiteX35" fmla="*/ 1170 w 9766"/>
              <a:gd name="connsiteY35" fmla="*/ 8638 h 10000"/>
              <a:gd name="connsiteX36" fmla="*/ 936 w 9766"/>
              <a:gd name="connsiteY36" fmla="*/ 8214 h 10000"/>
              <a:gd name="connsiteX37" fmla="*/ 936 w 9766"/>
              <a:gd name="connsiteY37" fmla="*/ 7791 h 10000"/>
              <a:gd name="connsiteX38" fmla="*/ 936 w 9766"/>
              <a:gd name="connsiteY38" fmla="*/ 7262 h 10000"/>
              <a:gd name="connsiteX39" fmla="*/ 936 w 9766"/>
              <a:gd name="connsiteY39" fmla="*/ 6627 h 10000"/>
              <a:gd name="connsiteX40" fmla="*/ 936 w 9766"/>
              <a:gd name="connsiteY40" fmla="*/ 5899 h 10000"/>
              <a:gd name="connsiteX41" fmla="*/ 936 w 9766"/>
              <a:gd name="connsiteY41" fmla="*/ 5476 h 10000"/>
              <a:gd name="connsiteX42" fmla="*/ 936 w 9766"/>
              <a:gd name="connsiteY42" fmla="*/ 5053 h 10000"/>
              <a:gd name="connsiteX43" fmla="*/ 936 w 9766"/>
              <a:gd name="connsiteY43" fmla="*/ 4630 h 10000"/>
              <a:gd name="connsiteX44" fmla="*/ 936 w 9766"/>
              <a:gd name="connsiteY44" fmla="*/ 4206 h 10000"/>
              <a:gd name="connsiteX45" fmla="*/ 936 w 9766"/>
              <a:gd name="connsiteY45" fmla="*/ 3690 h 10000"/>
              <a:gd name="connsiteX46" fmla="*/ 936 w 9766"/>
              <a:gd name="connsiteY46" fmla="*/ 3267 h 10000"/>
              <a:gd name="connsiteX47" fmla="*/ 936 w 9766"/>
              <a:gd name="connsiteY47" fmla="*/ 2950 h 10000"/>
              <a:gd name="connsiteX48" fmla="*/ 936 w 9766"/>
              <a:gd name="connsiteY48" fmla="*/ 2526 h 10000"/>
              <a:gd name="connsiteX49" fmla="*/ 936 w 9766"/>
              <a:gd name="connsiteY49" fmla="*/ 2209 h 10000"/>
              <a:gd name="connsiteX50" fmla="*/ 701 w 9766"/>
              <a:gd name="connsiteY50" fmla="*/ 1892 h 10000"/>
              <a:gd name="connsiteX51" fmla="*/ 701 w 9766"/>
              <a:gd name="connsiteY51" fmla="*/ 1680 h 10000"/>
              <a:gd name="connsiteX52" fmla="*/ 701 w 9766"/>
              <a:gd name="connsiteY52" fmla="*/ 1362 h 10000"/>
              <a:gd name="connsiteX53" fmla="*/ 701 w 9766"/>
              <a:gd name="connsiteY53" fmla="*/ 1164 h 10000"/>
              <a:gd name="connsiteX54" fmla="*/ 701 w 9766"/>
              <a:gd name="connsiteY54" fmla="*/ 1058 h 10000"/>
              <a:gd name="connsiteX55" fmla="*/ 701 w 9766"/>
              <a:gd name="connsiteY55" fmla="*/ 847 h 10000"/>
              <a:gd name="connsiteX56" fmla="*/ 469 w 9766"/>
              <a:gd name="connsiteY56" fmla="*/ 741 h 10000"/>
              <a:gd name="connsiteX57" fmla="*/ 469 w 9766"/>
              <a:gd name="connsiteY57" fmla="*/ 529 h 10000"/>
              <a:gd name="connsiteX58" fmla="*/ 232 w 9766"/>
              <a:gd name="connsiteY58" fmla="*/ 423 h 10000"/>
              <a:gd name="connsiteX59" fmla="*/ 0 w 9766"/>
              <a:gd name="connsiteY59" fmla="*/ 317 h 10000"/>
              <a:gd name="connsiteX60" fmla="*/ 0 w 9766"/>
              <a:gd name="connsiteY60" fmla="*/ 212 h 10000"/>
              <a:gd name="connsiteX61" fmla="*/ 0 w 9766"/>
              <a:gd name="connsiteY61" fmla="*/ 106 h 10000"/>
              <a:gd name="connsiteX62" fmla="*/ 232 w 9766"/>
              <a:gd name="connsiteY62" fmla="*/ 0 h 10000"/>
              <a:gd name="connsiteX63" fmla="*/ 232 w 9766"/>
              <a:gd name="connsiteY63" fmla="*/ 0 h 10000"/>
              <a:gd name="connsiteX64" fmla="*/ 701 w 9766"/>
              <a:gd name="connsiteY64" fmla="*/ 0 h 10000"/>
              <a:gd name="connsiteX65" fmla="*/ 1170 w 9766"/>
              <a:gd name="connsiteY65" fmla="*/ 0 h 10000"/>
              <a:gd name="connsiteX66" fmla="*/ 1638 w 9766"/>
              <a:gd name="connsiteY66" fmla="*/ 106 h 10000"/>
              <a:gd name="connsiteX67" fmla="*/ 2076 w 9766"/>
              <a:gd name="connsiteY67" fmla="*/ 212 h 10000"/>
              <a:gd name="connsiteX68" fmla="*/ 2544 w 9766"/>
              <a:gd name="connsiteY68" fmla="*/ 317 h 10000"/>
              <a:gd name="connsiteX69" fmla="*/ 2778 w 9766"/>
              <a:gd name="connsiteY69" fmla="*/ 423 h 10000"/>
              <a:gd name="connsiteX70" fmla="*/ 3011 w 9766"/>
              <a:gd name="connsiteY70" fmla="*/ 423 h 10000"/>
              <a:gd name="connsiteX71" fmla="*/ 3011 w 9766"/>
              <a:gd name="connsiteY71" fmla="*/ 635 h 10000"/>
              <a:gd name="connsiteX72" fmla="*/ 2778 w 9766"/>
              <a:gd name="connsiteY72" fmla="*/ 847 h 10000"/>
              <a:gd name="connsiteX73" fmla="*/ 2778 w 9766"/>
              <a:gd name="connsiteY73" fmla="*/ 952 h 10000"/>
              <a:gd name="connsiteX74" fmla="*/ 2778 w 9766"/>
              <a:gd name="connsiteY74" fmla="*/ 1164 h 10000"/>
              <a:gd name="connsiteX75" fmla="*/ 2544 w 9766"/>
              <a:gd name="connsiteY75" fmla="*/ 1362 h 10000"/>
              <a:gd name="connsiteX76" fmla="*/ 2544 w 9766"/>
              <a:gd name="connsiteY76" fmla="*/ 1574 h 10000"/>
              <a:gd name="connsiteX77" fmla="*/ 2544 w 9766"/>
              <a:gd name="connsiteY77" fmla="*/ 1892 h 10000"/>
              <a:gd name="connsiteX78" fmla="*/ 2544 w 9766"/>
              <a:gd name="connsiteY78" fmla="*/ 2315 h 10000"/>
              <a:gd name="connsiteX79" fmla="*/ 2310 w 9766"/>
              <a:gd name="connsiteY79" fmla="*/ 2844 h 10000"/>
              <a:gd name="connsiteX80" fmla="*/ 2310 w 9766"/>
              <a:gd name="connsiteY80" fmla="*/ 3373 h 10000"/>
              <a:gd name="connsiteX81" fmla="*/ 2310 w 9766"/>
              <a:gd name="connsiteY81" fmla="*/ 3373 h 10000"/>
              <a:gd name="connsiteX0" fmla="*/ 2365 w 10000"/>
              <a:gd name="connsiteY0" fmla="*/ 3373 h 10000"/>
              <a:gd name="connsiteX1" fmla="*/ 2365 w 10000"/>
              <a:gd name="connsiteY1" fmla="*/ 3889 h 10000"/>
              <a:gd name="connsiteX2" fmla="*/ 2365 w 10000"/>
              <a:gd name="connsiteY2" fmla="*/ 4312 h 10000"/>
              <a:gd name="connsiteX3" fmla="*/ 2365 w 10000"/>
              <a:gd name="connsiteY3" fmla="*/ 4735 h 10000"/>
              <a:gd name="connsiteX4" fmla="*/ 2365 w 10000"/>
              <a:gd name="connsiteY4" fmla="*/ 5159 h 10000"/>
              <a:gd name="connsiteX5" fmla="*/ 2365 w 10000"/>
              <a:gd name="connsiteY5" fmla="*/ 5582 h 10000"/>
              <a:gd name="connsiteX6" fmla="*/ 2365 w 10000"/>
              <a:gd name="connsiteY6" fmla="*/ 5899 h 10000"/>
              <a:gd name="connsiteX7" fmla="*/ 2365 w 10000"/>
              <a:gd name="connsiteY7" fmla="*/ 6217 h 10000"/>
              <a:gd name="connsiteX8" fmla="*/ 2365 w 10000"/>
              <a:gd name="connsiteY8" fmla="*/ 6415 h 10000"/>
              <a:gd name="connsiteX9" fmla="*/ 2126 w 10000"/>
              <a:gd name="connsiteY9" fmla="*/ 6944 h 10000"/>
              <a:gd name="connsiteX10" fmla="*/ 2126 w 10000"/>
              <a:gd name="connsiteY10" fmla="*/ 7368 h 10000"/>
              <a:gd name="connsiteX11" fmla="*/ 2365 w 10000"/>
              <a:gd name="connsiteY11" fmla="*/ 7685 h 10000"/>
              <a:gd name="connsiteX12" fmla="*/ 2365 w 10000"/>
              <a:gd name="connsiteY12" fmla="*/ 8003 h 10000"/>
              <a:gd name="connsiteX13" fmla="*/ 2605 w 10000"/>
              <a:gd name="connsiteY13" fmla="*/ 8320 h 10000"/>
              <a:gd name="connsiteX14" fmla="*/ 2845 w 10000"/>
              <a:gd name="connsiteY14" fmla="*/ 8638 h 10000"/>
              <a:gd name="connsiteX15" fmla="*/ 3083 w 10000"/>
              <a:gd name="connsiteY15" fmla="*/ 8836 h 10000"/>
              <a:gd name="connsiteX16" fmla="*/ 3564 w 10000"/>
              <a:gd name="connsiteY16" fmla="*/ 8942 h 10000"/>
              <a:gd name="connsiteX17" fmla="*/ 4042 w 10000"/>
              <a:gd name="connsiteY17" fmla="*/ 9048 h 10000"/>
              <a:gd name="connsiteX18" fmla="*/ 4762 w 10000"/>
              <a:gd name="connsiteY18" fmla="*/ 9153 h 10000"/>
              <a:gd name="connsiteX19" fmla="*/ 5718 w 10000"/>
              <a:gd name="connsiteY19" fmla="*/ 9259 h 10000"/>
              <a:gd name="connsiteX20" fmla="*/ 6678 w 10000"/>
              <a:gd name="connsiteY20" fmla="*/ 9259 h 10000"/>
              <a:gd name="connsiteX21" fmla="*/ 7603 w 10000"/>
              <a:gd name="connsiteY21" fmla="*/ 9259 h 10000"/>
              <a:gd name="connsiteX22" fmla="*/ 8561 w 10000"/>
              <a:gd name="connsiteY22" fmla="*/ 9259 h 10000"/>
              <a:gd name="connsiteX23" fmla="*/ 9280 w 10000"/>
              <a:gd name="connsiteY23" fmla="*/ 9259 h 10000"/>
              <a:gd name="connsiteX24" fmla="*/ 10000 w 10000"/>
              <a:gd name="connsiteY24" fmla="*/ 9153 h 10000"/>
              <a:gd name="connsiteX25" fmla="*/ 7603 w 10000"/>
              <a:gd name="connsiteY25" fmla="*/ 10000 h 10000"/>
              <a:gd name="connsiteX26" fmla="*/ 6435 w 10000"/>
              <a:gd name="connsiteY26" fmla="*/ 10000 h 10000"/>
              <a:gd name="connsiteX27" fmla="*/ 5237 w 10000"/>
              <a:gd name="connsiteY27" fmla="*/ 9894 h 10000"/>
              <a:gd name="connsiteX28" fmla="*/ 4280 w 10000"/>
              <a:gd name="connsiteY28" fmla="*/ 9894 h 10000"/>
              <a:gd name="connsiteX29" fmla="*/ 3564 w 10000"/>
              <a:gd name="connsiteY29" fmla="*/ 9788 h 10000"/>
              <a:gd name="connsiteX30" fmla="*/ 2845 w 10000"/>
              <a:gd name="connsiteY30" fmla="*/ 9577 h 10000"/>
              <a:gd name="connsiteX31" fmla="*/ 2126 w 10000"/>
              <a:gd name="connsiteY31" fmla="*/ 9471 h 10000"/>
              <a:gd name="connsiteX32" fmla="*/ 1677 w 10000"/>
              <a:gd name="connsiteY32" fmla="*/ 9259 h 10000"/>
              <a:gd name="connsiteX33" fmla="*/ 1438 w 10000"/>
              <a:gd name="connsiteY33" fmla="*/ 8942 h 10000"/>
              <a:gd name="connsiteX34" fmla="*/ 1198 w 10000"/>
              <a:gd name="connsiteY34" fmla="*/ 8638 h 10000"/>
              <a:gd name="connsiteX35" fmla="*/ 958 w 10000"/>
              <a:gd name="connsiteY35" fmla="*/ 8214 h 10000"/>
              <a:gd name="connsiteX36" fmla="*/ 958 w 10000"/>
              <a:gd name="connsiteY36" fmla="*/ 7791 h 10000"/>
              <a:gd name="connsiteX37" fmla="*/ 958 w 10000"/>
              <a:gd name="connsiteY37" fmla="*/ 7262 h 10000"/>
              <a:gd name="connsiteX38" fmla="*/ 958 w 10000"/>
              <a:gd name="connsiteY38" fmla="*/ 6627 h 10000"/>
              <a:gd name="connsiteX39" fmla="*/ 958 w 10000"/>
              <a:gd name="connsiteY39" fmla="*/ 5899 h 10000"/>
              <a:gd name="connsiteX40" fmla="*/ 958 w 10000"/>
              <a:gd name="connsiteY40" fmla="*/ 5476 h 10000"/>
              <a:gd name="connsiteX41" fmla="*/ 958 w 10000"/>
              <a:gd name="connsiteY41" fmla="*/ 5053 h 10000"/>
              <a:gd name="connsiteX42" fmla="*/ 958 w 10000"/>
              <a:gd name="connsiteY42" fmla="*/ 4630 h 10000"/>
              <a:gd name="connsiteX43" fmla="*/ 958 w 10000"/>
              <a:gd name="connsiteY43" fmla="*/ 4206 h 10000"/>
              <a:gd name="connsiteX44" fmla="*/ 958 w 10000"/>
              <a:gd name="connsiteY44" fmla="*/ 3690 h 10000"/>
              <a:gd name="connsiteX45" fmla="*/ 958 w 10000"/>
              <a:gd name="connsiteY45" fmla="*/ 3267 h 10000"/>
              <a:gd name="connsiteX46" fmla="*/ 958 w 10000"/>
              <a:gd name="connsiteY46" fmla="*/ 2950 h 10000"/>
              <a:gd name="connsiteX47" fmla="*/ 958 w 10000"/>
              <a:gd name="connsiteY47" fmla="*/ 2526 h 10000"/>
              <a:gd name="connsiteX48" fmla="*/ 958 w 10000"/>
              <a:gd name="connsiteY48" fmla="*/ 2209 h 10000"/>
              <a:gd name="connsiteX49" fmla="*/ 718 w 10000"/>
              <a:gd name="connsiteY49" fmla="*/ 1892 h 10000"/>
              <a:gd name="connsiteX50" fmla="*/ 718 w 10000"/>
              <a:gd name="connsiteY50" fmla="*/ 1680 h 10000"/>
              <a:gd name="connsiteX51" fmla="*/ 718 w 10000"/>
              <a:gd name="connsiteY51" fmla="*/ 1362 h 10000"/>
              <a:gd name="connsiteX52" fmla="*/ 718 w 10000"/>
              <a:gd name="connsiteY52" fmla="*/ 1164 h 10000"/>
              <a:gd name="connsiteX53" fmla="*/ 718 w 10000"/>
              <a:gd name="connsiteY53" fmla="*/ 1058 h 10000"/>
              <a:gd name="connsiteX54" fmla="*/ 718 w 10000"/>
              <a:gd name="connsiteY54" fmla="*/ 847 h 10000"/>
              <a:gd name="connsiteX55" fmla="*/ 480 w 10000"/>
              <a:gd name="connsiteY55" fmla="*/ 741 h 10000"/>
              <a:gd name="connsiteX56" fmla="*/ 480 w 10000"/>
              <a:gd name="connsiteY56" fmla="*/ 529 h 10000"/>
              <a:gd name="connsiteX57" fmla="*/ 238 w 10000"/>
              <a:gd name="connsiteY57" fmla="*/ 423 h 10000"/>
              <a:gd name="connsiteX58" fmla="*/ 0 w 10000"/>
              <a:gd name="connsiteY58" fmla="*/ 317 h 10000"/>
              <a:gd name="connsiteX59" fmla="*/ 0 w 10000"/>
              <a:gd name="connsiteY59" fmla="*/ 212 h 10000"/>
              <a:gd name="connsiteX60" fmla="*/ 0 w 10000"/>
              <a:gd name="connsiteY60" fmla="*/ 106 h 10000"/>
              <a:gd name="connsiteX61" fmla="*/ 238 w 10000"/>
              <a:gd name="connsiteY61" fmla="*/ 0 h 10000"/>
              <a:gd name="connsiteX62" fmla="*/ 238 w 10000"/>
              <a:gd name="connsiteY62" fmla="*/ 0 h 10000"/>
              <a:gd name="connsiteX63" fmla="*/ 718 w 10000"/>
              <a:gd name="connsiteY63" fmla="*/ 0 h 10000"/>
              <a:gd name="connsiteX64" fmla="*/ 1198 w 10000"/>
              <a:gd name="connsiteY64" fmla="*/ 0 h 10000"/>
              <a:gd name="connsiteX65" fmla="*/ 1677 w 10000"/>
              <a:gd name="connsiteY65" fmla="*/ 106 h 10000"/>
              <a:gd name="connsiteX66" fmla="*/ 2126 w 10000"/>
              <a:gd name="connsiteY66" fmla="*/ 212 h 10000"/>
              <a:gd name="connsiteX67" fmla="*/ 2605 w 10000"/>
              <a:gd name="connsiteY67" fmla="*/ 317 h 10000"/>
              <a:gd name="connsiteX68" fmla="*/ 2845 w 10000"/>
              <a:gd name="connsiteY68" fmla="*/ 423 h 10000"/>
              <a:gd name="connsiteX69" fmla="*/ 3083 w 10000"/>
              <a:gd name="connsiteY69" fmla="*/ 423 h 10000"/>
              <a:gd name="connsiteX70" fmla="*/ 3083 w 10000"/>
              <a:gd name="connsiteY70" fmla="*/ 635 h 10000"/>
              <a:gd name="connsiteX71" fmla="*/ 2845 w 10000"/>
              <a:gd name="connsiteY71" fmla="*/ 847 h 10000"/>
              <a:gd name="connsiteX72" fmla="*/ 2845 w 10000"/>
              <a:gd name="connsiteY72" fmla="*/ 952 h 10000"/>
              <a:gd name="connsiteX73" fmla="*/ 2845 w 10000"/>
              <a:gd name="connsiteY73" fmla="*/ 1164 h 10000"/>
              <a:gd name="connsiteX74" fmla="*/ 2605 w 10000"/>
              <a:gd name="connsiteY74" fmla="*/ 1362 h 10000"/>
              <a:gd name="connsiteX75" fmla="*/ 2605 w 10000"/>
              <a:gd name="connsiteY75" fmla="*/ 1574 h 10000"/>
              <a:gd name="connsiteX76" fmla="*/ 2605 w 10000"/>
              <a:gd name="connsiteY76" fmla="*/ 1892 h 10000"/>
              <a:gd name="connsiteX77" fmla="*/ 2605 w 10000"/>
              <a:gd name="connsiteY77" fmla="*/ 2315 h 10000"/>
              <a:gd name="connsiteX78" fmla="*/ 2365 w 10000"/>
              <a:gd name="connsiteY78" fmla="*/ 2844 h 10000"/>
              <a:gd name="connsiteX79" fmla="*/ 2365 w 10000"/>
              <a:gd name="connsiteY79" fmla="*/ 3373 h 10000"/>
              <a:gd name="connsiteX80" fmla="*/ 2365 w 10000"/>
              <a:gd name="connsiteY80" fmla="*/ 3373 h 10000"/>
              <a:gd name="connsiteX0" fmla="*/ 2365 w 10000"/>
              <a:gd name="connsiteY0" fmla="*/ 3373 h 10000"/>
              <a:gd name="connsiteX1" fmla="*/ 2365 w 10000"/>
              <a:gd name="connsiteY1" fmla="*/ 3889 h 10000"/>
              <a:gd name="connsiteX2" fmla="*/ 2365 w 10000"/>
              <a:gd name="connsiteY2" fmla="*/ 4312 h 10000"/>
              <a:gd name="connsiteX3" fmla="*/ 2365 w 10000"/>
              <a:gd name="connsiteY3" fmla="*/ 4735 h 10000"/>
              <a:gd name="connsiteX4" fmla="*/ 2365 w 10000"/>
              <a:gd name="connsiteY4" fmla="*/ 5159 h 10000"/>
              <a:gd name="connsiteX5" fmla="*/ 2365 w 10000"/>
              <a:gd name="connsiteY5" fmla="*/ 5582 h 10000"/>
              <a:gd name="connsiteX6" fmla="*/ 2365 w 10000"/>
              <a:gd name="connsiteY6" fmla="*/ 5899 h 10000"/>
              <a:gd name="connsiteX7" fmla="*/ 2365 w 10000"/>
              <a:gd name="connsiteY7" fmla="*/ 6217 h 10000"/>
              <a:gd name="connsiteX8" fmla="*/ 2365 w 10000"/>
              <a:gd name="connsiteY8" fmla="*/ 6415 h 10000"/>
              <a:gd name="connsiteX9" fmla="*/ 2126 w 10000"/>
              <a:gd name="connsiteY9" fmla="*/ 6944 h 10000"/>
              <a:gd name="connsiteX10" fmla="*/ 2126 w 10000"/>
              <a:gd name="connsiteY10" fmla="*/ 7368 h 10000"/>
              <a:gd name="connsiteX11" fmla="*/ 2365 w 10000"/>
              <a:gd name="connsiteY11" fmla="*/ 7685 h 10000"/>
              <a:gd name="connsiteX12" fmla="*/ 2365 w 10000"/>
              <a:gd name="connsiteY12" fmla="*/ 8003 h 10000"/>
              <a:gd name="connsiteX13" fmla="*/ 2605 w 10000"/>
              <a:gd name="connsiteY13" fmla="*/ 8320 h 10000"/>
              <a:gd name="connsiteX14" fmla="*/ 2845 w 10000"/>
              <a:gd name="connsiteY14" fmla="*/ 8638 h 10000"/>
              <a:gd name="connsiteX15" fmla="*/ 3083 w 10000"/>
              <a:gd name="connsiteY15" fmla="*/ 8836 h 10000"/>
              <a:gd name="connsiteX16" fmla="*/ 3564 w 10000"/>
              <a:gd name="connsiteY16" fmla="*/ 8942 h 10000"/>
              <a:gd name="connsiteX17" fmla="*/ 4042 w 10000"/>
              <a:gd name="connsiteY17" fmla="*/ 9048 h 10000"/>
              <a:gd name="connsiteX18" fmla="*/ 4762 w 10000"/>
              <a:gd name="connsiteY18" fmla="*/ 9153 h 10000"/>
              <a:gd name="connsiteX19" fmla="*/ 5718 w 10000"/>
              <a:gd name="connsiteY19" fmla="*/ 9259 h 10000"/>
              <a:gd name="connsiteX20" fmla="*/ 6678 w 10000"/>
              <a:gd name="connsiteY20" fmla="*/ 9259 h 10000"/>
              <a:gd name="connsiteX21" fmla="*/ 7603 w 10000"/>
              <a:gd name="connsiteY21" fmla="*/ 9259 h 10000"/>
              <a:gd name="connsiteX22" fmla="*/ 8561 w 10000"/>
              <a:gd name="connsiteY22" fmla="*/ 9259 h 10000"/>
              <a:gd name="connsiteX23" fmla="*/ 10000 w 10000"/>
              <a:gd name="connsiteY23" fmla="*/ 9153 h 10000"/>
              <a:gd name="connsiteX24" fmla="*/ 7603 w 10000"/>
              <a:gd name="connsiteY24" fmla="*/ 10000 h 10000"/>
              <a:gd name="connsiteX25" fmla="*/ 6435 w 10000"/>
              <a:gd name="connsiteY25" fmla="*/ 10000 h 10000"/>
              <a:gd name="connsiteX26" fmla="*/ 5237 w 10000"/>
              <a:gd name="connsiteY26" fmla="*/ 9894 h 10000"/>
              <a:gd name="connsiteX27" fmla="*/ 4280 w 10000"/>
              <a:gd name="connsiteY27" fmla="*/ 9894 h 10000"/>
              <a:gd name="connsiteX28" fmla="*/ 3564 w 10000"/>
              <a:gd name="connsiteY28" fmla="*/ 9788 h 10000"/>
              <a:gd name="connsiteX29" fmla="*/ 2845 w 10000"/>
              <a:gd name="connsiteY29" fmla="*/ 9577 h 10000"/>
              <a:gd name="connsiteX30" fmla="*/ 2126 w 10000"/>
              <a:gd name="connsiteY30" fmla="*/ 9471 h 10000"/>
              <a:gd name="connsiteX31" fmla="*/ 1677 w 10000"/>
              <a:gd name="connsiteY31" fmla="*/ 9259 h 10000"/>
              <a:gd name="connsiteX32" fmla="*/ 1438 w 10000"/>
              <a:gd name="connsiteY32" fmla="*/ 8942 h 10000"/>
              <a:gd name="connsiteX33" fmla="*/ 1198 w 10000"/>
              <a:gd name="connsiteY33" fmla="*/ 8638 h 10000"/>
              <a:gd name="connsiteX34" fmla="*/ 958 w 10000"/>
              <a:gd name="connsiteY34" fmla="*/ 8214 h 10000"/>
              <a:gd name="connsiteX35" fmla="*/ 958 w 10000"/>
              <a:gd name="connsiteY35" fmla="*/ 7791 h 10000"/>
              <a:gd name="connsiteX36" fmla="*/ 958 w 10000"/>
              <a:gd name="connsiteY36" fmla="*/ 7262 h 10000"/>
              <a:gd name="connsiteX37" fmla="*/ 958 w 10000"/>
              <a:gd name="connsiteY37" fmla="*/ 6627 h 10000"/>
              <a:gd name="connsiteX38" fmla="*/ 958 w 10000"/>
              <a:gd name="connsiteY38" fmla="*/ 5899 h 10000"/>
              <a:gd name="connsiteX39" fmla="*/ 958 w 10000"/>
              <a:gd name="connsiteY39" fmla="*/ 5476 h 10000"/>
              <a:gd name="connsiteX40" fmla="*/ 958 w 10000"/>
              <a:gd name="connsiteY40" fmla="*/ 5053 h 10000"/>
              <a:gd name="connsiteX41" fmla="*/ 958 w 10000"/>
              <a:gd name="connsiteY41" fmla="*/ 4630 h 10000"/>
              <a:gd name="connsiteX42" fmla="*/ 958 w 10000"/>
              <a:gd name="connsiteY42" fmla="*/ 4206 h 10000"/>
              <a:gd name="connsiteX43" fmla="*/ 958 w 10000"/>
              <a:gd name="connsiteY43" fmla="*/ 3690 h 10000"/>
              <a:gd name="connsiteX44" fmla="*/ 958 w 10000"/>
              <a:gd name="connsiteY44" fmla="*/ 3267 h 10000"/>
              <a:gd name="connsiteX45" fmla="*/ 958 w 10000"/>
              <a:gd name="connsiteY45" fmla="*/ 2950 h 10000"/>
              <a:gd name="connsiteX46" fmla="*/ 958 w 10000"/>
              <a:gd name="connsiteY46" fmla="*/ 2526 h 10000"/>
              <a:gd name="connsiteX47" fmla="*/ 958 w 10000"/>
              <a:gd name="connsiteY47" fmla="*/ 2209 h 10000"/>
              <a:gd name="connsiteX48" fmla="*/ 718 w 10000"/>
              <a:gd name="connsiteY48" fmla="*/ 1892 h 10000"/>
              <a:gd name="connsiteX49" fmla="*/ 718 w 10000"/>
              <a:gd name="connsiteY49" fmla="*/ 1680 h 10000"/>
              <a:gd name="connsiteX50" fmla="*/ 718 w 10000"/>
              <a:gd name="connsiteY50" fmla="*/ 1362 h 10000"/>
              <a:gd name="connsiteX51" fmla="*/ 718 w 10000"/>
              <a:gd name="connsiteY51" fmla="*/ 1164 h 10000"/>
              <a:gd name="connsiteX52" fmla="*/ 718 w 10000"/>
              <a:gd name="connsiteY52" fmla="*/ 1058 h 10000"/>
              <a:gd name="connsiteX53" fmla="*/ 718 w 10000"/>
              <a:gd name="connsiteY53" fmla="*/ 847 h 10000"/>
              <a:gd name="connsiteX54" fmla="*/ 480 w 10000"/>
              <a:gd name="connsiteY54" fmla="*/ 741 h 10000"/>
              <a:gd name="connsiteX55" fmla="*/ 480 w 10000"/>
              <a:gd name="connsiteY55" fmla="*/ 529 h 10000"/>
              <a:gd name="connsiteX56" fmla="*/ 238 w 10000"/>
              <a:gd name="connsiteY56" fmla="*/ 423 h 10000"/>
              <a:gd name="connsiteX57" fmla="*/ 0 w 10000"/>
              <a:gd name="connsiteY57" fmla="*/ 317 h 10000"/>
              <a:gd name="connsiteX58" fmla="*/ 0 w 10000"/>
              <a:gd name="connsiteY58" fmla="*/ 212 h 10000"/>
              <a:gd name="connsiteX59" fmla="*/ 0 w 10000"/>
              <a:gd name="connsiteY59" fmla="*/ 106 h 10000"/>
              <a:gd name="connsiteX60" fmla="*/ 238 w 10000"/>
              <a:gd name="connsiteY60" fmla="*/ 0 h 10000"/>
              <a:gd name="connsiteX61" fmla="*/ 238 w 10000"/>
              <a:gd name="connsiteY61" fmla="*/ 0 h 10000"/>
              <a:gd name="connsiteX62" fmla="*/ 718 w 10000"/>
              <a:gd name="connsiteY62" fmla="*/ 0 h 10000"/>
              <a:gd name="connsiteX63" fmla="*/ 1198 w 10000"/>
              <a:gd name="connsiteY63" fmla="*/ 0 h 10000"/>
              <a:gd name="connsiteX64" fmla="*/ 1677 w 10000"/>
              <a:gd name="connsiteY64" fmla="*/ 106 h 10000"/>
              <a:gd name="connsiteX65" fmla="*/ 2126 w 10000"/>
              <a:gd name="connsiteY65" fmla="*/ 212 h 10000"/>
              <a:gd name="connsiteX66" fmla="*/ 2605 w 10000"/>
              <a:gd name="connsiteY66" fmla="*/ 317 h 10000"/>
              <a:gd name="connsiteX67" fmla="*/ 2845 w 10000"/>
              <a:gd name="connsiteY67" fmla="*/ 423 h 10000"/>
              <a:gd name="connsiteX68" fmla="*/ 3083 w 10000"/>
              <a:gd name="connsiteY68" fmla="*/ 423 h 10000"/>
              <a:gd name="connsiteX69" fmla="*/ 3083 w 10000"/>
              <a:gd name="connsiteY69" fmla="*/ 635 h 10000"/>
              <a:gd name="connsiteX70" fmla="*/ 2845 w 10000"/>
              <a:gd name="connsiteY70" fmla="*/ 847 h 10000"/>
              <a:gd name="connsiteX71" fmla="*/ 2845 w 10000"/>
              <a:gd name="connsiteY71" fmla="*/ 952 h 10000"/>
              <a:gd name="connsiteX72" fmla="*/ 2845 w 10000"/>
              <a:gd name="connsiteY72" fmla="*/ 1164 h 10000"/>
              <a:gd name="connsiteX73" fmla="*/ 2605 w 10000"/>
              <a:gd name="connsiteY73" fmla="*/ 1362 h 10000"/>
              <a:gd name="connsiteX74" fmla="*/ 2605 w 10000"/>
              <a:gd name="connsiteY74" fmla="*/ 1574 h 10000"/>
              <a:gd name="connsiteX75" fmla="*/ 2605 w 10000"/>
              <a:gd name="connsiteY75" fmla="*/ 1892 h 10000"/>
              <a:gd name="connsiteX76" fmla="*/ 2605 w 10000"/>
              <a:gd name="connsiteY76" fmla="*/ 2315 h 10000"/>
              <a:gd name="connsiteX77" fmla="*/ 2365 w 10000"/>
              <a:gd name="connsiteY77" fmla="*/ 2844 h 10000"/>
              <a:gd name="connsiteX78" fmla="*/ 2365 w 10000"/>
              <a:gd name="connsiteY78" fmla="*/ 3373 h 10000"/>
              <a:gd name="connsiteX79" fmla="*/ 2365 w 10000"/>
              <a:gd name="connsiteY79" fmla="*/ 3373 h 10000"/>
              <a:gd name="connsiteX0" fmla="*/ 2365 w 8561"/>
              <a:gd name="connsiteY0" fmla="*/ 3373 h 10000"/>
              <a:gd name="connsiteX1" fmla="*/ 2365 w 8561"/>
              <a:gd name="connsiteY1" fmla="*/ 3889 h 10000"/>
              <a:gd name="connsiteX2" fmla="*/ 2365 w 8561"/>
              <a:gd name="connsiteY2" fmla="*/ 4312 h 10000"/>
              <a:gd name="connsiteX3" fmla="*/ 2365 w 8561"/>
              <a:gd name="connsiteY3" fmla="*/ 4735 h 10000"/>
              <a:gd name="connsiteX4" fmla="*/ 2365 w 8561"/>
              <a:gd name="connsiteY4" fmla="*/ 5159 h 10000"/>
              <a:gd name="connsiteX5" fmla="*/ 2365 w 8561"/>
              <a:gd name="connsiteY5" fmla="*/ 5582 h 10000"/>
              <a:gd name="connsiteX6" fmla="*/ 2365 w 8561"/>
              <a:gd name="connsiteY6" fmla="*/ 5899 h 10000"/>
              <a:gd name="connsiteX7" fmla="*/ 2365 w 8561"/>
              <a:gd name="connsiteY7" fmla="*/ 6217 h 10000"/>
              <a:gd name="connsiteX8" fmla="*/ 2365 w 8561"/>
              <a:gd name="connsiteY8" fmla="*/ 6415 h 10000"/>
              <a:gd name="connsiteX9" fmla="*/ 2126 w 8561"/>
              <a:gd name="connsiteY9" fmla="*/ 6944 h 10000"/>
              <a:gd name="connsiteX10" fmla="*/ 2126 w 8561"/>
              <a:gd name="connsiteY10" fmla="*/ 7368 h 10000"/>
              <a:gd name="connsiteX11" fmla="*/ 2365 w 8561"/>
              <a:gd name="connsiteY11" fmla="*/ 7685 h 10000"/>
              <a:gd name="connsiteX12" fmla="*/ 2365 w 8561"/>
              <a:gd name="connsiteY12" fmla="*/ 8003 h 10000"/>
              <a:gd name="connsiteX13" fmla="*/ 2605 w 8561"/>
              <a:gd name="connsiteY13" fmla="*/ 8320 h 10000"/>
              <a:gd name="connsiteX14" fmla="*/ 2845 w 8561"/>
              <a:gd name="connsiteY14" fmla="*/ 8638 h 10000"/>
              <a:gd name="connsiteX15" fmla="*/ 3083 w 8561"/>
              <a:gd name="connsiteY15" fmla="*/ 8836 h 10000"/>
              <a:gd name="connsiteX16" fmla="*/ 3564 w 8561"/>
              <a:gd name="connsiteY16" fmla="*/ 8942 h 10000"/>
              <a:gd name="connsiteX17" fmla="*/ 4042 w 8561"/>
              <a:gd name="connsiteY17" fmla="*/ 9048 h 10000"/>
              <a:gd name="connsiteX18" fmla="*/ 4762 w 8561"/>
              <a:gd name="connsiteY18" fmla="*/ 9153 h 10000"/>
              <a:gd name="connsiteX19" fmla="*/ 5718 w 8561"/>
              <a:gd name="connsiteY19" fmla="*/ 9259 h 10000"/>
              <a:gd name="connsiteX20" fmla="*/ 6678 w 8561"/>
              <a:gd name="connsiteY20" fmla="*/ 9259 h 10000"/>
              <a:gd name="connsiteX21" fmla="*/ 7603 w 8561"/>
              <a:gd name="connsiteY21" fmla="*/ 9259 h 10000"/>
              <a:gd name="connsiteX22" fmla="*/ 8561 w 8561"/>
              <a:gd name="connsiteY22" fmla="*/ 9259 h 10000"/>
              <a:gd name="connsiteX23" fmla="*/ 7603 w 8561"/>
              <a:gd name="connsiteY23" fmla="*/ 10000 h 10000"/>
              <a:gd name="connsiteX24" fmla="*/ 6435 w 8561"/>
              <a:gd name="connsiteY24" fmla="*/ 10000 h 10000"/>
              <a:gd name="connsiteX25" fmla="*/ 5237 w 8561"/>
              <a:gd name="connsiteY25" fmla="*/ 9894 h 10000"/>
              <a:gd name="connsiteX26" fmla="*/ 4280 w 8561"/>
              <a:gd name="connsiteY26" fmla="*/ 9894 h 10000"/>
              <a:gd name="connsiteX27" fmla="*/ 3564 w 8561"/>
              <a:gd name="connsiteY27" fmla="*/ 9788 h 10000"/>
              <a:gd name="connsiteX28" fmla="*/ 2845 w 8561"/>
              <a:gd name="connsiteY28" fmla="*/ 9577 h 10000"/>
              <a:gd name="connsiteX29" fmla="*/ 2126 w 8561"/>
              <a:gd name="connsiteY29" fmla="*/ 9471 h 10000"/>
              <a:gd name="connsiteX30" fmla="*/ 1677 w 8561"/>
              <a:gd name="connsiteY30" fmla="*/ 9259 h 10000"/>
              <a:gd name="connsiteX31" fmla="*/ 1438 w 8561"/>
              <a:gd name="connsiteY31" fmla="*/ 8942 h 10000"/>
              <a:gd name="connsiteX32" fmla="*/ 1198 w 8561"/>
              <a:gd name="connsiteY32" fmla="*/ 8638 h 10000"/>
              <a:gd name="connsiteX33" fmla="*/ 958 w 8561"/>
              <a:gd name="connsiteY33" fmla="*/ 8214 h 10000"/>
              <a:gd name="connsiteX34" fmla="*/ 958 w 8561"/>
              <a:gd name="connsiteY34" fmla="*/ 7791 h 10000"/>
              <a:gd name="connsiteX35" fmla="*/ 958 w 8561"/>
              <a:gd name="connsiteY35" fmla="*/ 7262 h 10000"/>
              <a:gd name="connsiteX36" fmla="*/ 958 w 8561"/>
              <a:gd name="connsiteY36" fmla="*/ 6627 h 10000"/>
              <a:gd name="connsiteX37" fmla="*/ 958 w 8561"/>
              <a:gd name="connsiteY37" fmla="*/ 5899 h 10000"/>
              <a:gd name="connsiteX38" fmla="*/ 958 w 8561"/>
              <a:gd name="connsiteY38" fmla="*/ 5476 h 10000"/>
              <a:gd name="connsiteX39" fmla="*/ 958 w 8561"/>
              <a:gd name="connsiteY39" fmla="*/ 5053 h 10000"/>
              <a:gd name="connsiteX40" fmla="*/ 958 w 8561"/>
              <a:gd name="connsiteY40" fmla="*/ 4630 h 10000"/>
              <a:gd name="connsiteX41" fmla="*/ 958 w 8561"/>
              <a:gd name="connsiteY41" fmla="*/ 4206 h 10000"/>
              <a:gd name="connsiteX42" fmla="*/ 958 w 8561"/>
              <a:gd name="connsiteY42" fmla="*/ 3690 h 10000"/>
              <a:gd name="connsiteX43" fmla="*/ 958 w 8561"/>
              <a:gd name="connsiteY43" fmla="*/ 3267 h 10000"/>
              <a:gd name="connsiteX44" fmla="*/ 958 w 8561"/>
              <a:gd name="connsiteY44" fmla="*/ 2950 h 10000"/>
              <a:gd name="connsiteX45" fmla="*/ 958 w 8561"/>
              <a:gd name="connsiteY45" fmla="*/ 2526 h 10000"/>
              <a:gd name="connsiteX46" fmla="*/ 958 w 8561"/>
              <a:gd name="connsiteY46" fmla="*/ 2209 h 10000"/>
              <a:gd name="connsiteX47" fmla="*/ 718 w 8561"/>
              <a:gd name="connsiteY47" fmla="*/ 1892 h 10000"/>
              <a:gd name="connsiteX48" fmla="*/ 718 w 8561"/>
              <a:gd name="connsiteY48" fmla="*/ 1680 h 10000"/>
              <a:gd name="connsiteX49" fmla="*/ 718 w 8561"/>
              <a:gd name="connsiteY49" fmla="*/ 1362 h 10000"/>
              <a:gd name="connsiteX50" fmla="*/ 718 w 8561"/>
              <a:gd name="connsiteY50" fmla="*/ 1164 h 10000"/>
              <a:gd name="connsiteX51" fmla="*/ 718 w 8561"/>
              <a:gd name="connsiteY51" fmla="*/ 1058 h 10000"/>
              <a:gd name="connsiteX52" fmla="*/ 718 w 8561"/>
              <a:gd name="connsiteY52" fmla="*/ 847 h 10000"/>
              <a:gd name="connsiteX53" fmla="*/ 480 w 8561"/>
              <a:gd name="connsiteY53" fmla="*/ 741 h 10000"/>
              <a:gd name="connsiteX54" fmla="*/ 480 w 8561"/>
              <a:gd name="connsiteY54" fmla="*/ 529 h 10000"/>
              <a:gd name="connsiteX55" fmla="*/ 238 w 8561"/>
              <a:gd name="connsiteY55" fmla="*/ 423 h 10000"/>
              <a:gd name="connsiteX56" fmla="*/ 0 w 8561"/>
              <a:gd name="connsiteY56" fmla="*/ 317 h 10000"/>
              <a:gd name="connsiteX57" fmla="*/ 0 w 8561"/>
              <a:gd name="connsiteY57" fmla="*/ 212 h 10000"/>
              <a:gd name="connsiteX58" fmla="*/ 0 w 8561"/>
              <a:gd name="connsiteY58" fmla="*/ 106 h 10000"/>
              <a:gd name="connsiteX59" fmla="*/ 238 w 8561"/>
              <a:gd name="connsiteY59" fmla="*/ 0 h 10000"/>
              <a:gd name="connsiteX60" fmla="*/ 238 w 8561"/>
              <a:gd name="connsiteY60" fmla="*/ 0 h 10000"/>
              <a:gd name="connsiteX61" fmla="*/ 718 w 8561"/>
              <a:gd name="connsiteY61" fmla="*/ 0 h 10000"/>
              <a:gd name="connsiteX62" fmla="*/ 1198 w 8561"/>
              <a:gd name="connsiteY62" fmla="*/ 0 h 10000"/>
              <a:gd name="connsiteX63" fmla="*/ 1677 w 8561"/>
              <a:gd name="connsiteY63" fmla="*/ 106 h 10000"/>
              <a:gd name="connsiteX64" fmla="*/ 2126 w 8561"/>
              <a:gd name="connsiteY64" fmla="*/ 212 h 10000"/>
              <a:gd name="connsiteX65" fmla="*/ 2605 w 8561"/>
              <a:gd name="connsiteY65" fmla="*/ 317 h 10000"/>
              <a:gd name="connsiteX66" fmla="*/ 2845 w 8561"/>
              <a:gd name="connsiteY66" fmla="*/ 423 h 10000"/>
              <a:gd name="connsiteX67" fmla="*/ 3083 w 8561"/>
              <a:gd name="connsiteY67" fmla="*/ 423 h 10000"/>
              <a:gd name="connsiteX68" fmla="*/ 3083 w 8561"/>
              <a:gd name="connsiteY68" fmla="*/ 635 h 10000"/>
              <a:gd name="connsiteX69" fmla="*/ 2845 w 8561"/>
              <a:gd name="connsiteY69" fmla="*/ 847 h 10000"/>
              <a:gd name="connsiteX70" fmla="*/ 2845 w 8561"/>
              <a:gd name="connsiteY70" fmla="*/ 952 h 10000"/>
              <a:gd name="connsiteX71" fmla="*/ 2845 w 8561"/>
              <a:gd name="connsiteY71" fmla="*/ 1164 h 10000"/>
              <a:gd name="connsiteX72" fmla="*/ 2605 w 8561"/>
              <a:gd name="connsiteY72" fmla="*/ 1362 h 10000"/>
              <a:gd name="connsiteX73" fmla="*/ 2605 w 8561"/>
              <a:gd name="connsiteY73" fmla="*/ 1574 h 10000"/>
              <a:gd name="connsiteX74" fmla="*/ 2605 w 8561"/>
              <a:gd name="connsiteY74" fmla="*/ 1892 h 10000"/>
              <a:gd name="connsiteX75" fmla="*/ 2605 w 8561"/>
              <a:gd name="connsiteY75" fmla="*/ 2315 h 10000"/>
              <a:gd name="connsiteX76" fmla="*/ 2365 w 8561"/>
              <a:gd name="connsiteY76" fmla="*/ 2844 h 10000"/>
              <a:gd name="connsiteX77" fmla="*/ 2365 w 8561"/>
              <a:gd name="connsiteY77" fmla="*/ 3373 h 10000"/>
              <a:gd name="connsiteX78" fmla="*/ 2365 w 8561"/>
              <a:gd name="connsiteY78" fmla="*/ 3373 h 10000"/>
              <a:gd name="connsiteX0" fmla="*/ 2763 w 8881"/>
              <a:gd name="connsiteY0" fmla="*/ 3373 h 10000"/>
              <a:gd name="connsiteX1" fmla="*/ 2763 w 8881"/>
              <a:gd name="connsiteY1" fmla="*/ 3889 h 10000"/>
              <a:gd name="connsiteX2" fmla="*/ 2763 w 8881"/>
              <a:gd name="connsiteY2" fmla="*/ 4312 h 10000"/>
              <a:gd name="connsiteX3" fmla="*/ 2763 w 8881"/>
              <a:gd name="connsiteY3" fmla="*/ 4735 h 10000"/>
              <a:gd name="connsiteX4" fmla="*/ 2763 w 8881"/>
              <a:gd name="connsiteY4" fmla="*/ 5159 h 10000"/>
              <a:gd name="connsiteX5" fmla="*/ 2763 w 8881"/>
              <a:gd name="connsiteY5" fmla="*/ 5582 h 10000"/>
              <a:gd name="connsiteX6" fmla="*/ 2763 w 8881"/>
              <a:gd name="connsiteY6" fmla="*/ 5899 h 10000"/>
              <a:gd name="connsiteX7" fmla="*/ 2763 w 8881"/>
              <a:gd name="connsiteY7" fmla="*/ 6217 h 10000"/>
              <a:gd name="connsiteX8" fmla="*/ 2763 w 8881"/>
              <a:gd name="connsiteY8" fmla="*/ 6415 h 10000"/>
              <a:gd name="connsiteX9" fmla="*/ 2483 w 8881"/>
              <a:gd name="connsiteY9" fmla="*/ 6944 h 10000"/>
              <a:gd name="connsiteX10" fmla="*/ 2483 w 8881"/>
              <a:gd name="connsiteY10" fmla="*/ 7368 h 10000"/>
              <a:gd name="connsiteX11" fmla="*/ 2763 w 8881"/>
              <a:gd name="connsiteY11" fmla="*/ 7685 h 10000"/>
              <a:gd name="connsiteX12" fmla="*/ 2763 w 8881"/>
              <a:gd name="connsiteY12" fmla="*/ 8003 h 10000"/>
              <a:gd name="connsiteX13" fmla="*/ 3043 w 8881"/>
              <a:gd name="connsiteY13" fmla="*/ 8320 h 10000"/>
              <a:gd name="connsiteX14" fmla="*/ 3323 w 8881"/>
              <a:gd name="connsiteY14" fmla="*/ 8638 h 10000"/>
              <a:gd name="connsiteX15" fmla="*/ 3601 w 8881"/>
              <a:gd name="connsiteY15" fmla="*/ 8836 h 10000"/>
              <a:gd name="connsiteX16" fmla="*/ 4163 w 8881"/>
              <a:gd name="connsiteY16" fmla="*/ 8942 h 10000"/>
              <a:gd name="connsiteX17" fmla="*/ 4721 w 8881"/>
              <a:gd name="connsiteY17" fmla="*/ 9048 h 10000"/>
              <a:gd name="connsiteX18" fmla="*/ 5562 w 8881"/>
              <a:gd name="connsiteY18" fmla="*/ 9153 h 10000"/>
              <a:gd name="connsiteX19" fmla="*/ 6679 w 8881"/>
              <a:gd name="connsiteY19" fmla="*/ 9259 h 10000"/>
              <a:gd name="connsiteX20" fmla="*/ 7800 w 8881"/>
              <a:gd name="connsiteY20" fmla="*/ 9259 h 10000"/>
              <a:gd name="connsiteX21" fmla="*/ 8881 w 8881"/>
              <a:gd name="connsiteY21" fmla="*/ 9259 h 10000"/>
              <a:gd name="connsiteX22" fmla="*/ 8881 w 8881"/>
              <a:gd name="connsiteY22" fmla="*/ 10000 h 10000"/>
              <a:gd name="connsiteX23" fmla="*/ 7517 w 8881"/>
              <a:gd name="connsiteY23" fmla="*/ 10000 h 10000"/>
              <a:gd name="connsiteX24" fmla="*/ 6117 w 8881"/>
              <a:gd name="connsiteY24" fmla="*/ 9894 h 10000"/>
              <a:gd name="connsiteX25" fmla="*/ 4999 w 8881"/>
              <a:gd name="connsiteY25" fmla="*/ 9894 h 10000"/>
              <a:gd name="connsiteX26" fmla="*/ 4163 w 8881"/>
              <a:gd name="connsiteY26" fmla="*/ 9788 h 10000"/>
              <a:gd name="connsiteX27" fmla="*/ 3323 w 8881"/>
              <a:gd name="connsiteY27" fmla="*/ 9577 h 10000"/>
              <a:gd name="connsiteX28" fmla="*/ 2483 w 8881"/>
              <a:gd name="connsiteY28" fmla="*/ 9471 h 10000"/>
              <a:gd name="connsiteX29" fmla="*/ 1959 w 8881"/>
              <a:gd name="connsiteY29" fmla="*/ 9259 h 10000"/>
              <a:gd name="connsiteX30" fmla="*/ 1680 w 8881"/>
              <a:gd name="connsiteY30" fmla="*/ 8942 h 10000"/>
              <a:gd name="connsiteX31" fmla="*/ 1399 w 8881"/>
              <a:gd name="connsiteY31" fmla="*/ 8638 h 10000"/>
              <a:gd name="connsiteX32" fmla="*/ 1119 w 8881"/>
              <a:gd name="connsiteY32" fmla="*/ 8214 h 10000"/>
              <a:gd name="connsiteX33" fmla="*/ 1119 w 8881"/>
              <a:gd name="connsiteY33" fmla="*/ 7791 h 10000"/>
              <a:gd name="connsiteX34" fmla="*/ 1119 w 8881"/>
              <a:gd name="connsiteY34" fmla="*/ 7262 h 10000"/>
              <a:gd name="connsiteX35" fmla="*/ 1119 w 8881"/>
              <a:gd name="connsiteY35" fmla="*/ 6627 h 10000"/>
              <a:gd name="connsiteX36" fmla="*/ 1119 w 8881"/>
              <a:gd name="connsiteY36" fmla="*/ 5899 h 10000"/>
              <a:gd name="connsiteX37" fmla="*/ 1119 w 8881"/>
              <a:gd name="connsiteY37" fmla="*/ 5476 h 10000"/>
              <a:gd name="connsiteX38" fmla="*/ 1119 w 8881"/>
              <a:gd name="connsiteY38" fmla="*/ 5053 h 10000"/>
              <a:gd name="connsiteX39" fmla="*/ 1119 w 8881"/>
              <a:gd name="connsiteY39" fmla="*/ 4630 h 10000"/>
              <a:gd name="connsiteX40" fmla="*/ 1119 w 8881"/>
              <a:gd name="connsiteY40" fmla="*/ 4206 h 10000"/>
              <a:gd name="connsiteX41" fmla="*/ 1119 w 8881"/>
              <a:gd name="connsiteY41" fmla="*/ 3690 h 10000"/>
              <a:gd name="connsiteX42" fmla="*/ 1119 w 8881"/>
              <a:gd name="connsiteY42" fmla="*/ 3267 h 10000"/>
              <a:gd name="connsiteX43" fmla="*/ 1119 w 8881"/>
              <a:gd name="connsiteY43" fmla="*/ 2950 h 10000"/>
              <a:gd name="connsiteX44" fmla="*/ 1119 w 8881"/>
              <a:gd name="connsiteY44" fmla="*/ 2526 h 10000"/>
              <a:gd name="connsiteX45" fmla="*/ 1119 w 8881"/>
              <a:gd name="connsiteY45" fmla="*/ 2209 h 10000"/>
              <a:gd name="connsiteX46" fmla="*/ 839 w 8881"/>
              <a:gd name="connsiteY46" fmla="*/ 1892 h 10000"/>
              <a:gd name="connsiteX47" fmla="*/ 839 w 8881"/>
              <a:gd name="connsiteY47" fmla="*/ 1680 h 10000"/>
              <a:gd name="connsiteX48" fmla="*/ 839 w 8881"/>
              <a:gd name="connsiteY48" fmla="*/ 1362 h 10000"/>
              <a:gd name="connsiteX49" fmla="*/ 839 w 8881"/>
              <a:gd name="connsiteY49" fmla="*/ 1164 h 10000"/>
              <a:gd name="connsiteX50" fmla="*/ 839 w 8881"/>
              <a:gd name="connsiteY50" fmla="*/ 1058 h 10000"/>
              <a:gd name="connsiteX51" fmla="*/ 839 w 8881"/>
              <a:gd name="connsiteY51" fmla="*/ 847 h 10000"/>
              <a:gd name="connsiteX52" fmla="*/ 561 w 8881"/>
              <a:gd name="connsiteY52" fmla="*/ 741 h 10000"/>
              <a:gd name="connsiteX53" fmla="*/ 561 w 8881"/>
              <a:gd name="connsiteY53" fmla="*/ 529 h 10000"/>
              <a:gd name="connsiteX54" fmla="*/ 278 w 8881"/>
              <a:gd name="connsiteY54" fmla="*/ 423 h 10000"/>
              <a:gd name="connsiteX55" fmla="*/ 0 w 8881"/>
              <a:gd name="connsiteY55" fmla="*/ 317 h 10000"/>
              <a:gd name="connsiteX56" fmla="*/ 0 w 8881"/>
              <a:gd name="connsiteY56" fmla="*/ 212 h 10000"/>
              <a:gd name="connsiteX57" fmla="*/ 0 w 8881"/>
              <a:gd name="connsiteY57" fmla="*/ 106 h 10000"/>
              <a:gd name="connsiteX58" fmla="*/ 278 w 8881"/>
              <a:gd name="connsiteY58" fmla="*/ 0 h 10000"/>
              <a:gd name="connsiteX59" fmla="*/ 278 w 8881"/>
              <a:gd name="connsiteY59" fmla="*/ 0 h 10000"/>
              <a:gd name="connsiteX60" fmla="*/ 839 w 8881"/>
              <a:gd name="connsiteY60" fmla="*/ 0 h 10000"/>
              <a:gd name="connsiteX61" fmla="*/ 1399 w 8881"/>
              <a:gd name="connsiteY61" fmla="*/ 0 h 10000"/>
              <a:gd name="connsiteX62" fmla="*/ 1959 w 8881"/>
              <a:gd name="connsiteY62" fmla="*/ 106 h 10000"/>
              <a:gd name="connsiteX63" fmla="*/ 2483 w 8881"/>
              <a:gd name="connsiteY63" fmla="*/ 212 h 10000"/>
              <a:gd name="connsiteX64" fmla="*/ 3043 w 8881"/>
              <a:gd name="connsiteY64" fmla="*/ 317 h 10000"/>
              <a:gd name="connsiteX65" fmla="*/ 3323 w 8881"/>
              <a:gd name="connsiteY65" fmla="*/ 423 h 10000"/>
              <a:gd name="connsiteX66" fmla="*/ 3601 w 8881"/>
              <a:gd name="connsiteY66" fmla="*/ 423 h 10000"/>
              <a:gd name="connsiteX67" fmla="*/ 3601 w 8881"/>
              <a:gd name="connsiteY67" fmla="*/ 635 h 10000"/>
              <a:gd name="connsiteX68" fmla="*/ 3323 w 8881"/>
              <a:gd name="connsiteY68" fmla="*/ 847 h 10000"/>
              <a:gd name="connsiteX69" fmla="*/ 3323 w 8881"/>
              <a:gd name="connsiteY69" fmla="*/ 952 h 10000"/>
              <a:gd name="connsiteX70" fmla="*/ 3323 w 8881"/>
              <a:gd name="connsiteY70" fmla="*/ 1164 h 10000"/>
              <a:gd name="connsiteX71" fmla="*/ 3043 w 8881"/>
              <a:gd name="connsiteY71" fmla="*/ 1362 h 10000"/>
              <a:gd name="connsiteX72" fmla="*/ 3043 w 8881"/>
              <a:gd name="connsiteY72" fmla="*/ 1574 h 10000"/>
              <a:gd name="connsiteX73" fmla="*/ 3043 w 8881"/>
              <a:gd name="connsiteY73" fmla="*/ 1892 h 10000"/>
              <a:gd name="connsiteX74" fmla="*/ 3043 w 8881"/>
              <a:gd name="connsiteY74" fmla="*/ 2315 h 10000"/>
              <a:gd name="connsiteX75" fmla="*/ 2763 w 8881"/>
              <a:gd name="connsiteY75" fmla="*/ 2844 h 10000"/>
              <a:gd name="connsiteX76" fmla="*/ 2763 w 8881"/>
              <a:gd name="connsiteY76" fmla="*/ 3373 h 10000"/>
              <a:gd name="connsiteX77" fmla="*/ 2763 w 8881"/>
              <a:gd name="connsiteY77" fmla="*/ 3373 h 10000"/>
              <a:gd name="connsiteX0" fmla="*/ 3111 w 10000"/>
              <a:gd name="connsiteY0" fmla="*/ 3373 h 10000"/>
              <a:gd name="connsiteX1" fmla="*/ 3111 w 10000"/>
              <a:gd name="connsiteY1" fmla="*/ 3889 h 10000"/>
              <a:gd name="connsiteX2" fmla="*/ 3111 w 10000"/>
              <a:gd name="connsiteY2" fmla="*/ 4312 h 10000"/>
              <a:gd name="connsiteX3" fmla="*/ 3111 w 10000"/>
              <a:gd name="connsiteY3" fmla="*/ 4735 h 10000"/>
              <a:gd name="connsiteX4" fmla="*/ 3111 w 10000"/>
              <a:gd name="connsiteY4" fmla="*/ 5159 h 10000"/>
              <a:gd name="connsiteX5" fmla="*/ 3111 w 10000"/>
              <a:gd name="connsiteY5" fmla="*/ 5582 h 10000"/>
              <a:gd name="connsiteX6" fmla="*/ 3111 w 10000"/>
              <a:gd name="connsiteY6" fmla="*/ 5899 h 10000"/>
              <a:gd name="connsiteX7" fmla="*/ 3111 w 10000"/>
              <a:gd name="connsiteY7" fmla="*/ 6217 h 10000"/>
              <a:gd name="connsiteX8" fmla="*/ 3111 w 10000"/>
              <a:gd name="connsiteY8" fmla="*/ 6415 h 10000"/>
              <a:gd name="connsiteX9" fmla="*/ 2796 w 10000"/>
              <a:gd name="connsiteY9" fmla="*/ 6944 h 10000"/>
              <a:gd name="connsiteX10" fmla="*/ 2796 w 10000"/>
              <a:gd name="connsiteY10" fmla="*/ 7368 h 10000"/>
              <a:gd name="connsiteX11" fmla="*/ 3111 w 10000"/>
              <a:gd name="connsiteY11" fmla="*/ 7685 h 10000"/>
              <a:gd name="connsiteX12" fmla="*/ 3111 w 10000"/>
              <a:gd name="connsiteY12" fmla="*/ 8003 h 10000"/>
              <a:gd name="connsiteX13" fmla="*/ 3426 w 10000"/>
              <a:gd name="connsiteY13" fmla="*/ 8320 h 10000"/>
              <a:gd name="connsiteX14" fmla="*/ 3742 w 10000"/>
              <a:gd name="connsiteY14" fmla="*/ 8638 h 10000"/>
              <a:gd name="connsiteX15" fmla="*/ 4055 w 10000"/>
              <a:gd name="connsiteY15" fmla="*/ 8836 h 10000"/>
              <a:gd name="connsiteX16" fmla="*/ 4688 w 10000"/>
              <a:gd name="connsiteY16" fmla="*/ 8942 h 10000"/>
              <a:gd name="connsiteX17" fmla="*/ 5316 w 10000"/>
              <a:gd name="connsiteY17" fmla="*/ 9048 h 10000"/>
              <a:gd name="connsiteX18" fmla="*/ 6263 w 10000"/>
              <a:gd name="connsiteY18" fmla="*/ 9153 h 10000"/>
              <a:gd name="connsiteX19" fmla="*/ 7521 w 10000"/>
              <a:gd name="connsiteY19" fmla="*/ 9259 h 10000"/>
              <a:gd name="connsiteX20" fmla="*/ 8783 w 10000"/>
              <a:gd name="connsiteY20" fmla="*/ 9259 h 10000"/>
              <a:gd name="connsiteX21" fmla="*/ 10000 w 10000"/>
              <a:gd name="connsiteY21" fmla="*/ 9259 h 10000"/>
              <a:gd name="connsiteX22" fmla="*/ 8464 w 10000"/>
              <a:gd name="connsiteY22" fmla="*/ 10000 h 10000"/>
              <a:gd name="connsiteX23" fmla="*/ 6888 w 10000"/>
              <a:gd name="connsiteY23" fmla="*/ 9894 h 10000"/>
              <a:gd name="connsiteX24" fmla="*/ 5629 w 10000"/>
              <a:gd name="connsiteY24" fmla="*/ 9894 h 10000"/>
              <a:gd name="connsiteX25" fmla="*/ 4688 w 10000"/>
              <a:gd name="connsiteY25" fmla="*/ 9788 h 10000"/>
              <a:gd name="connsiteX26" fmla="*/ 3742 w 10000"/>
              <a:gd name="connsiteY26" fmla="*/ 9577 h 10000"/>
              <a:gd name="connsiteX27" fmla="*/ 2796 w 10000"/>
              <a:gd name="connsiteY27" fmla="*/ 9471 h 10000"/>
              <a:gd name="connsiteX28" fmla="*/ 2206 w 10000"/>
              <a:gd name="connsiteY28" fmla="*/ 9259 h 10000"/>
              <a:gd name="connsiteX29" fmla="*/ 1892 w 10000"/>
              <a:gd name="connsiteY29" fmla="*/ 8942 h 10000"/>
              <a:gd name="connsiteX30" fmla="*/ 1575 w 10000"/>
              <a:gd name="connsiteY30" fmla="*/ 8638 h 10000"/>
              <a:gd name="connsiteX31" fmla="*/ 1260 w 10000"/>
              <a:gd name="connsiteY31" fmla="*/ 8214 h 10000"/>
              <a:gd name="connsiteX32" fmla="*/ 1260 w 10000"/>
              <a:gd name="connsiteY32" fmla="*/ 7791 h 10000"/>
              <a:gd name="connsiteX33" fmla="*/ 1260 w 10000"/>
              <a:gd name="connsiteY33" fmla="*/ 7262 h 10000"/>
              <a:gd name="connsiteX34" fmla="*/ 1260 w 10000"/>
              <a:gd name="connsiteY34" fmla="*/ 6627 h 10000"/>
              <a:gd name="connsiteX35" fmla="*/ 1260 w 10000"/>
              <a:gd name="connsiteY35" fmla="*/ 5899 h 10000"/>
              <a:gd name="connsiteX36" fmla="*/ 1260 w 10000"/>
              <a:gd name="connsiteY36" fmla="*/ 5476 h 10000"/>
              <a:gd name="connsiteX37" fmla="*/ 1260 w 10000"/>
              <a:gd name="connsiteY37" fmla="*/ 5053 h 10000"/>
              <a:gd name="connsiteX38" fmla="*/ 1260 w 10000"/>
              <a:gd name="connsiteY38" fmla="*/ 4630 h 10000"/>
              <a:gd name="connsiteX39" fmla="*/ 1260 w 10000"/>
              <a:gd name="connsiteY39" fmla="*/ 4206 h 10000"/>
              <a:gd name="connsiteX40" fmla="*/ 1260 w 10000"/>
              <a:gd name="connsiteY40" fmla="*/ 3690 h 10000"/>
              <a:gd name="connsiteX41" fmla="*/ 1260 w 10000"/>
              <a:gd name="connsiteY41" fmla="*/ 3267 h 10000"/>
              <a:gd name="connsiteX42" fmla="*/ 1260 w 10000"/>
              <a:gd name="connsiteY42" fmla="*/ 2950 h 10000"/>
              <a:gd name="connsiteX43" fmla="*/ 1260 w 10000"/>
              <a:gd name="connsiteY43" fmla="*/ 2526 h 10000"/>
              <a:gd name="connsiteX44" fmla="*/ 1260 w 10000"/>
              <a:gd name="connsiteY44" fmla="*/ 2209 h 10000"/>
              <a:gd name="connsiteX45" fmla="*/ 945 w 10000"/>
              <a:gd name="connsiteY45" fmla="*/ 1892 h 10000"/>
              <a:gd name="connsiteX46" fmla="*/ 945 w 10000"/>
              <a:gd name="connsiteY46" fmla="*/ 1680 h 10000"/>
              <a:gd name="connsiteX47" fmla="*/ 945 w 10000"/>
              <a:gd name="connsiteY47" fmla="*/ 1362 h 10000"/>
              <a:gd name="connsiteX48" fmla="*/ 945 w 10000"/>
              <a:gd name="connsiteY48" fmla="*/ 1164 h 10000"/>
              <a:gd name="connsiteX49" fmla="*/ 945 w 10000"/>
              <a:gd name="connsiteY49" fmla="*/ 1058 h 10000"/>
              <a:gd name="connsiteX50" fmla="*/ 945 w 10000"/>
              <a:gd name="connsiteY50" fmla="*/ 847 h 10000"/>
              <a:gd name="connsiteX51" fmla="*/ 632 w 10000"/>
              <a:gd name="connsiteY51" fmla="*/ 741 h 10000"/>
              <a:gd name="connsiteX52" fmla="*/ 632 w 10000"/>
              <a:gd name="connsiteY52" fmla="*/ 529 h 10000"/>
              <a:gd name="connsiteX53" fmla="*/ 313 w 10000"/>
              <a:gd name="connsiteY53" fmla="*/ 423 h 10000"/>
              <a:gd name="connsiteX54" fmla="*/ 0 w 10000"/>
              <a:gd name="connsiteY54" fmla="*/ 317 h 10000"/>
              <a:gd name="connsiteX55" fmla="*/ 0 w 10000"/>
              <a:gd name="connsiteY55" fmla="*/ 212 h 10000"/>
              <a:gd name="connsiteX56" fmla="*/ 0 w 10000"/>
              <a:gd name="connsiteY56" fmla="*/ 106 h 10000"/>
              <a:gd name="connsiteX57" fmla="*/ 313 w 10000"/>
              <a:gd name="connsiteY57" fmla="*/ 0 h 10000"/>
              <a:gd name="connsiteX58" fmla="*/ 313 w 10000"/>
              <a:gd name="connsiteY58" fmla="*/ 0 h 10000"/>
              <a:gd name="connsiteX59" fmla="*/ 945 w 10000"/>
              <a:gd name="connsiteY59" fmla="*/ 0 h 10000"/>
              <a:gd name="connsiteX60" fmla="*/ 1575 w 10000"/>
              <a:gd name="connsiteY60" fmla="*/ 0 h 10000"/>
              <a:gd name="connsiteX61" fmla="*/ 2206 w 10000"/>
              <a:gd name="connsiteY61" fmla="*/ 106 h 10000"/>
              <a:gd name="connsiteX62" fmla="*/ 2796 w 10000"/>
              <a:gd name="connsiteY62" fmla="*/ 212 h 10000"/>
              <a:gd name="connsiteX63" fmla="*/ 3426 w 10000"/>
              <a:gd name="connsiteY63" fmla="*/ 317 h 10000"/>
              <a:gd name="connsiteX64" fmla="*/ 3742 w 10000"/>
              <a:gd name="connsiteY64" fmla="*/ 423 h 10000"/>
              <a:gd name="connsiteX65" fmla="*/ 4055 w 10000"/>
              <a:gd name="connsiteY65" fmla="*/ 423 h 10000"/>
              <a:gd name="connsiteX66" fmla="*/ 4055 w 10000"/>
              <a:gd name="connsiteY66" fmla="*/ 635 h 10000"/>
              <a:gd name="connsiteX67" fmla="*/ 3742 w 10000"/>
              <a:gd name="connsiteY67" fmla="*/ 847 h 10000"/>
              <a:gd name="connsiteX68" fmla="*/ 3742 w 10000"/>
              <a:gd name="connsiteY68" fmla="*/ 952 h 10000"/>
              <a:gd name="connsiteX69" fmla="*/ 3742 w 10000"/>
              <a:gd name="connsiteY69" fmla="*/ 1164 h 10000"/>
              <a:gd name="connsiteX70" fmla="*/ 3426 w 10000"/>
              <a:gd name="connsiteY70" fmla="*/ 1362 h 10000"/>
              <a:gd name="connsiteX71" fmla="*/ 3426 w 10000"/>
              <a:gd name="connsiteY71" fmla="*/ 1574 h 10000"/>
              <a:gd name="connsiteX72" fmla="*/ 3426 w 10000"/>
              <a:gd name="connsiteY72" fmla="*/ 1892 h 10000"/>
              <a:gd name="connsiteX73" fmla="*/ 3426 w 10000"/>
              <a:gd name="connsiteY73" fmla="*/ 2315 h 10000"/>
              <a:gd name="connsiteX74" fmla="*/ 3111 w 10000"/>
              <a:gd name="connsiteY74" fmla="*/ 2844 h 10000"/>
              <a:gd name="connsiteX75" fmla="*/ 3111 w 10000"/>
              <a:gd name="connsiteY75" fmla="*/ 3373 h 10000"/>
              <a:gd name="connsiteX76" fmla="*/ 3111 w 10000"/>
              <a:gd name="connsiteY76" fmla="*/ 3373 h 10000"/>
              <a:gd name="connsiteX0" fmla="*/ 3111 w 10000"/>
              <a:gd name="connsiteY0" fmla="*/ 3373 h 9894"/>
              <a:gd name="connsiteX1" fmla="*/ 3111 w 10000"/>
              <a:gd name="connsiteY1" fmla="*/ 3889 h 9894"/>
              <a:gd name="connsiteX2" fmla="*/ 3111 w 10000"/>
              <a:gd name="connsiteY2" fmla="*/ 4312 h 9894"/>
              <a:gd name="connsiteX3" fmla="*/ 3111 w 10000"/>
              <a:gd name="connsiteY3" fmla="*/ 4735 h 9894"/>
              <a:gd name="connsiteX4" fmla="*/ 3111 w 10000"/>
              <a:gd name="connsiteY4" fmla="*/ 5159 h 9894"/>
              <a:gd name="connsiteX5" fmla="*/ 3111 w 10000"/>
              <a:gd name="connsiteY5" fmla="*/ 5582 h 9894"/>
              <a:gd name="connsiteX6" fmla="*/ 3111 w 10000"/>
              <a:gd name="connsiteY6" fmla="*/ 5899 h 9894"/>
              <a:gd name="connsiteX7" fmla="*/ 3111 w 10000"/>
              <a:gd name="connsiteY7" fmla="*/ 6217 h 9894"/>
              <a:gd name="connsiteX8" fmla="*/ 3111 w 10000"/>
              <a:gd name="connsiteY8" fmla="*/ 6415 h 9894"/>
              <a:gd name="connsiteX9" fmla="*/ 2796 w 10000"/>
              <a:gd name="connsiteY9" fmla="*/ 6944 h 9894"/>
              <a:gd name="connsiteX10" fmla="*/ 2796 w 10000"/>
              <a:gd name="connsiteY10" fmla="*/ 7368 h 9894"/>
              <a:gd name="connsiteX11" fmla="*/ 3111 w 10000"/>
              <a:gd name="connsiteY11" fmla="*/ 7685 h 9894"/>
              <a:gd name="connsiteX12" fmla="*/ 3111 w 10000"/>
              <a:gd name="connsiteY12" fmla="*/ 8003 h 9894"/>
              <a:gd name="connsiteX13" fmla="*/ 3426 w 10000"/>
              <a:gd name="connsiteY13" fmla="*/ 8320 h 9894"/>
              <a:gd name="connsiteX14" fmla="*/ 3742 w 10000"/>
              <a:gd name="connsiteY14" fmla="*/ 8638 h 9894"/>
              <a:gd name="connsiteX15" fmla="*/ 4055 w 10000"/>
              <a:gd name="connsiteY15" fmla="*/ 8836 h 9894"/>
              <a:gd name="connsiteX16" fmla="*/ 4688 w 10000"/>
              <a:gd name="connsiteY16" fmla="*/ 8942 h 9894"/>
              <a:gd name="connsiteX17" fmla="*/ 5316 w 10000"/>
              <a:gd name="connsiteY17" fmla="*/ 9048 h 9894"/>
              <a:gd name="connsiteX18" fmla="*/ 6263 w 10000"/>
              <a:gd name="connsiteY18" fmla="*/ 9153 h 9894"/>
              <a:gd name="connsiteX19" fmla="*/ 7521 w 10000"/>
              <a:gd name="connsiteY19" fmla="*/ 9259 h 9894"/>
              <a:gd name="connsiteX20" fmla="*/ 8783 w 10000"/>
              <a:gd name="connsiteY20" fmla="*/ 9259 h 9894"/>
              <a:gd name="connsiteX21" fmla="*/ 10000 w 10000"/>
              <a:gd name="connsiteY21" fmla="*/ 9259 h 9894"/>
              <a:gd name="connsiteX22" fmla="*/ 6888 w 10000"/>
              <a:gd name="connsiteY22" fmla="*/ 9894 h 9894"/>
              <a:gd name="connsiteX23" fmla="*/ 5629 w 10000"/>
              <a:gd name="connsiteY23" fmla="*/ 9894 h 9894"/>
              <a:gd name="connsiteX24" fmla="*/ 4688 w 10000"/>
              <a:gd name="connsiteY24" fmla="*/ 9788 h 9894"/>
              <a:gd name="connsiteX25" fmla="*/ 3742 w 10000"/>
              <a:gd name="connsiteY25" fmla="*/ 9577 h 9894"/>
              <a:gd name="connsiteX26" fmla="*/ 2796 w 10000"/>
              <a:gd name="connsiteY26" fmla="*/ 9471 h 9894"/>
              <a:gd name="connsiteX27" fmla="*/ 2206 w 10000"/>
              <a:gd name="connsiteY27" fmla="*/ 9259 h 9894"/>
              <a:gd name="connsiteX28" fmla="*/ 1892 w 10000"/>
              <a:gd name="connsiteY28" fmla="*/ 8942 h 9894"/>
              <a:gd name="connsiteX29" fmla="*/ 1575 w 10000"/>
              <a:gd name="connsiteY29" fmla="*/ 8638 h 9894"/>
              <a:gd name="connsiteX30" fmla="*/ 1260 w 10000"/>
              <a:gd name="connsiteY30" fmla="*/ 8214 h 9894"/>
              <a:gd name="connsiteX31" fmla="*/ 1260 w 10000"/>
              <a:gd name="connsiteY31" fmla="*/ 7791 h 9894"/>
              <a:gd name="connsiteX32" fmla="*/ 1260 w 10000"/>
              <a:gd name="connsiteY32" fmla="*/ 7262 h 9894"/>
              <a:gd name="connsiteX33" fmla="*/ 1260 w 10000"/>
              <a:gd name="connsiteY33" fmla="*/ 6627 h 9894"/>
              <a:gd name="connsiteX34" fmla="*/ 1260 w 10000"/>
              <a:gd name="connsiteY34" fmla="*/ 5899 h 9894"/>
              <a:gd name="connsiteX35" fmla="*/ 1260 w 10000"/>
              <a:gd name="connsiteY35" fmla="*/ 5476 h 9894"/>
              <a:gd name="connsiteX36" fmla="*/ 1260 w 10000"/>
              <a:gd name="connsiteY36" fmla="*/ 5053 h 9894"/>
              <a:gd name="connsiteX37" fmla="*/ 1260 w 10000"/>
              <a:gd name="connsiteY37" fmla="*/ 4630 h 9894"/>
              <a:gd name="connsiteX38" fmla="*/ 1260 w 10000"/>
              <a:gd name="connsiteY38" fmla="*/ 4206 h 9894"/>
              <a:gd name="connsiteX39" fmla="*/ 1260 w 10000"/>
              <a:gd name="connsiteY39" fmla="*/ 3690 h 9894"/>
              <a:gd name="connsiteX40" fmla="*/ 1260 w 10000"/>
              <a:gd name="connsiteY40" fmla="*/ 3267 h 9894"/>
              <a:gd name="connsiteX41" fmla="*/ 1260 w 10000"/>
              <a:gd name="connsiteY41" fmla="*/ 2950 h 9894"/>
              <a:gd name="connsiteX42" fmla="*/ 1260 w 10000"/>
              <a:gd name="connsiteY42" fmla="*/ 2526 h 9894"/>
              <a:gd name="connsiteX43" fmla="*/ 1260 w 10000"/>
              <a:gd name="connsiteY43" fmla="*/ 2209 h 9894"/>
              <a:gd name="connsiteX44" fmla="*/ 945 w 10000"/>
              <a:gd name="connsiteY44" fmla="*/ 1892 h 9894"/>
              <a:gd name="connsiteX45" fmla="*/ 945 w 10000"/>
              <a:gd name="connsiteY45" fmla="*/ 1680 h 9894"/>
              <a:gd name="connsiteX46" fmla="*/ 945 w 10000"/>
              <a:gd name="connsiteY46" fmla="*/ 1362 h 9894"/>
              <a:gd name="connsiteX47" fmla="*/ 945 w 10000"/>
              <a:gd name="connsiteY47" fmla="*/ 1164 h 9894"/>
              <a:gd name="connsiteX48" fmla="*/ 945 w 10000"/>
              <a:gd name="connsiteY48" fmla="*/ 1058 h 9894"/>
              <a:gd name="connsiteX49" fmla="*/ 945 w 10000"/>
              <a:gd name="connsiteY49" fmla="*/ 847 h 9894"/>
              <a:gd name="connsiteX50" fmla="*/ 632 w 10000"/>
              <a:gd name="connsiteY50" fmla="*/ 741 h 9894"/>
              <a:gd name="connsiteX51" fmla="*/ 632 w 10000"/>
              <a:gd name="connsiteY51" fmla="*/ 529 h 9894"/>
              <a:gd name="connsiteX52" fmla="*/ 313 w 10000"/>
              <a:gd name="connsiteY52" fmla="*/ 423 h 9894"/>
              <a:gd name="connsiteX53" fmla="*/ 0 w 10000"/>
              <a:gd name="connsiteY53" fmla="*/ 317 h 9894"/>
              <a:gd name="connsiteX54" fmla="*/ 0 w 10000"/>
              <a:gd name="connsiteY54" fmla="*/ 212 h 9894"/>
              <a:gd name="connsiteX55" fmla="*/ 0 w 10000"/>
              <a:gd name="connsiteY55" fmla="*/ 106 h 9894"/>
              <a:gd name="connsiteX56" fmla="*/ 313 w 10000"/>
              <a:gd name="connsiteY56" fmla="*/ 0 h 9894"/>
              <a:gd name="connsiteX57" fmla="*/ 313 w 10000"/>
              <a:gd name="connsiteY57" fmla="*/ 0 h 9894"/>
              <a:gd name="connsiteX58" fmla="*/ 945 w 10000"/>
              <a:gd name="connsiteY58" fmla="*/ 0 h 9894"/>
              <a:gd name="connsiteX59" fmla="*/ 1575 w 10000"/>
              <a:gd name="connsiteY59" fmla="*/ 0 h 9894"/>
              <a:gd name="connsiteX60" fmla="*/ 2206 w 10000"/>
              <a:gd name="connsiteY60" fmla="*/ 106 h 9894"/>
              <a:gd name="connsiteX61" fmla="*/ 2796 w 10000"/>
              <a:gd name="connsiteY61" fmla="*/ 212 h 9894"/>
              <a:gd name="connsiteX62" fmla="*/ 3426 w 10000"/>
              <a:gd name="connsiteY62" fmla="*/ 317 h 9894"/>
              <a:gd name="connsiteX63" fmla="*/ 3742 w 10000"/>
              <a:gd name="connsiteY63" fmla="*/ 423 h 9894"/>
              <a:gd name="connsiteX64" fmla="*/ 4055 w 10000"/>
              <a:gd name="connsiteY64" fmla="*/ 423 h 9894"/>
              <a:gd name="connsiteX65" fmla="*/ 4055 w 10000"/>
              <a:gd name="connsiteY65" fmla="*/ 635 h 9894"/>
              <a:gd name="connsiteX66" fmla="*/ 3742 w 10000"/>
              <a:gd name="connsiteY66" fmla="*/ 847 h 9894"/>
              <a:gd name="connsiteX67" fmla="*/ 3742 w 10000"/>
              <a:gd name="connsiteY67" fmla="*/ 952 h 9894"/>
              <a:gd name="connsiteX68" fmla="*/ 3742 w 10000"/>
              <a:gd name="connsiteY68" fmla="*/ 1164 h 9894"/>
              <a:gd name="connsiteX69" fmla="*/ 3426 w 10000"/>
              <a:gd name="connsiteY69" fmla="*/ 1362 h 9894"/>
              <a:gd name="connsiteX70" fmla="*/ 3426 w 10000"/>
              <a:gd name="connsiteY70" fmla="*/ 1574 h 9894"/>
              <a:gd name="connsiteX71" fmla="*/ 3426 w 10000"/>
              <a:gd name="connsiteY71" fmla="*/ 1892 h 9894"/>
              <a:gd name="connsiteX72" fmla="*/ 3426 w 10000"/>
              <a:gd name="connsiteY72" fmla="*/ 2315 h 9894"/>
              <a:gd name="connsiteX73" fmla="*/ 3111 w 10000"/>
              <a:gd name="connsiteY73" fmla="*/ 2844 h 9894"/>
              <a:gd name="connsiteX74" fmla="*/ 3111 w 10000"/>
              <a:gd name="connsiteY74" fmla="*/ 3373 h 9894"/>
              <a:gd name="connsiteX75" fmla="*/ 3111 w 10000"/>
              <a:gd name="connsiteY75" fmla="*/ 3373 h 9894"/>
              <a:gd name="connsiteX0" fmla="*/ 3111 w 8783"/>
              <a:gd name="connsiteY0" fmla="*/ 3409 h 10000"/>
              <a:gd name="connsiteX1" fmla="*/ 3111 w 8783"/>
              <a:gd name="connsiteY1" fmla="*/ 3931 h 10000"/>
              <a:gd name="connsiteX2" fmla="*/ 3111 w 8783"/>
              <a:gd name="connsiteY2" fmla="*/ 4358 h 10000"/>
              <a:gd name="connsiteX3" fmla="*/ 3111 w 8783"/>
              <a:gd name="connsiteY3" fmla="*/ 4786 h 10000"/>
              <a:gd name="connsiteX4" fmla="*/ 3111 w 8783"/>
              <a:gd name="connsiteY4" fmla="*/ 5214 h 10000"/>
              <a:gd name="connsiteX5" fmla="*/ 3111 w 8783"/>
              <a:gd name="connsiteY5" fmla="*/ 5642 h 10000"/>
              <a:gd name="connsiteX6" fmla="*/ 3111 w 8783"/>
              <a:gd name="connsiteY6" fmla="*/ 5962 h 10000"/>
              <a:gd name="connsiteX7" fmla="*/ 3111 w 8783"/>
              <a:gd name="connsiteY7" fmla="*/ 6284 h 10000"/>
              <a:gd name="connsiteX8" fmla="*/ 3111 w 8783"/>
              <a:gd name="connsiteY8" fmla="*/ 6484 h 10000"/>
              <a:gd name="connsiteX9" fmla="*/ 2796 w 8783"/>
              <a:gd name="connsiteY9" fmla="*/ 7018 h 10000"/>
              <a:gd name="connsiteX10" fmla="*/ 2796 w 8783"/>
              <a:gd name="connsiteY10" fmla="*/ 7447 h 10000"/>
              <a:gd name="connsiteX11" fmla="*/ 3111 w 8783"/>
              <a:gd name="connsiteY11" fmla="*/ 7767 h 10000"/>
              <a:gd name="connsiteX12" fmla="*/ 3111 w 8783"/>
              <a:gd name="connsiteY12" fmla="*/ 8089 h 10000"/>
              <a:gd name="connsiteX13" fmla="*/ 3426 w 8783"/>
              <a:gd name="connsiteY13" fmla="*/ 8409 h 10000"/>
              <a:gd name="connsiteX14" fmla="*/ 3742 w 8783"/>
              <a:gd name="connsiteY14" fmla="*/ 8731 h 10000"/>
              <a:gd name="connsiteX15" fmla="*/ 4055 w 8783"/>
              <a:gd name="connsiteY15" fmla="*/ 8931 h 10000"/>
              <a:gd name="connsiteX16" fmla="*/ 4688 w 8783"/>
              <a:gd name="connsiteY16" fmla="*/ 9038 h 10000"/>
              <a:gd name="connsiteX17" fmla="*/ 5316 w 8783"/>
              <a:gd name="connsiteY17" fmla="*/ 9145 h 10000"/>
              <a:gd name="connsiteX18" fmla="*/ 6263 w 8783"/>
              <a:gd name="connsiteY18" fmla="*/ 9251 h 10000"/>
              <a:gd name="connsiteX19" fmla="*/ 7521 w 8783"/>
              <a:gd name="connsiteY19" fmla="*/ 9358 h 10000"/>
              <a:gd name="connsiteX20" fmla="*/ 8783 w 8783"/>
              <a:gd name="connsiteY20" fmla="*/ 9358 h 10000"/>
              <a:gd name="connsiteX21" fmla="*/ 6888 w 8783"/>
              <a:gd name="connsiteY21" fmla="*/ 10000 h 10000"/>
              <a:gd name="connsiteX22" fmla="*/ 5629 w 8783"/>
              <a:gd name="connsiteY22" fmla="*/ 10000 h 10000"/>
              <a:gd name="connsiteX23" fmla="*/ 4688 w 8783"/>
              <a:gd name="connsiteY23" fmla="*/ 9893 h 10000"/>
              <a:gd name="connsiteX24" fmla="*/ 3742 w 8783"/>
              <a:gd name="connsiteY24" fmla="*/ 9680 h 10000"/>
              <a:gd name="connsiteX25" fmla="*/ 2796 w 8783"/>
              <a:gd name="connsiteY25" fmla="*/ 9572 h 10000"/>
              <a:gd name="connsiteX26" fmla="*/ 2206 w 8783"/>
              <a:gd name="connsiteY26" fmla="*/ 9358 h 10000"/>
              <a:gd name="connsiteX27" fmla="*/ 1892 w 8783"/>
              <a:gd name="connsiteY27" fmla="*/ 9038 h 10000"/>
              <a:gd name="connsiteX28" fmla="*/ 1575 w 8783"/>
              <a:gd name="connsiteY28" fmla="*/ 8731 h 10000"/>
              <a:gd name="connsiteX29" fmla="*/ 1260 w 8783"/>
              <a:gd name="connsiteY29" fmla="*/ 8302 h 10000"/>
              <a:gd name="connsiteX30" fmla="*/ 1260 w 8783"/>
              <a:gd name="connsiteY30" fmla="*/ 7874 h 10000"/>
              <a:gd name="connsiteX31" fmla="*/ 1260 w 8783"/>
              <a:gd name="connsiteY31" fmla="*/ 7340 h 10000"/>
              <a:gd name="connsiteX32" fmla="*/ 1260 w 8783"/>
              <a:gd name="connsiteY32" fmla="*/ 6698 h 10000"/>
              <a:gd name="connsiteX33" fmla="*/ 1260 w 8783"/>
              <a:gd name="connsiteY33" fmla="*/ 5962 h 10000"/>
              <a:gd name="connsiteX34" fmla="*/ 1260 w 8783"/>
              <a:gd name="connsiteY34" fmla="*/ 5535 h 10000"/>
              <a:gd name="connsiteX35" fmla="*/ 1260 w 8783"/>
              <a:gd name="connsiteY35" fmla="*/ 5107 h 10000"/>
              <a:gd name="connsiteX36" fmla="*/ 1260 w 8783"/>
              <a:gd name="connsiteY36" fmla="*/ 4680 h 10000"/>
              <a:gd name="connsiteX37" fmla="*/ 1260 w 8783"/>
              <a:gd name="connsiteY37" fmla="*/ 4251 h 10000"/>
              <a:gd name="connsiteX38" fmla="*/ 1260 w 8783"/>
              <a:gd name="connsiteY38" fmla="*/ 3730 h 10000"/>
              <a:gd name="connsiteX39" fmla="*/ 1260 w 8783"/>
              <a:gd name="connsiteY39" fmla="*/ 3302 h 10000"/>
              <a:gd name="connsiteX40" fmla="*/ 1260 w 8783"/>
              <a:gd name="connsiteY40" fmla="*/ 2982 h 10000"/>
              <a:gd name="connsiteX41" fmla="*/ 1260 w 8783"/>
              <a:gd name="connsiteY41" fmla="*/ 2553 h 10000"/>
              <a:gd name="connsiteX42" fmla="*/ 1260 w 8783"/>
              <a:gd name="connsiteY42" fmla="*/ 2233 h 10000"/>
              <a:gd name="connsiteX43" fmla="*/ 945 w 8783"/>
              <a:gd name="connsiteY43" fmla="*/ 1912 h 10000"/>
              <a:gd name="connsiteX44" fmla="*/ 945 w 8783"/>
              <a:gd name="connsiteY44" fmla="*/ 1698 h 10000"/>
              <a:gd name="connsiteX45" fmla="*/ 945 w 8783"/>
              <a:gd name="connsiteY45" fmla="*/ 1377 h 10000"/>
              <a:gd name="connsiteX46" fmla="*/ 945 w 8783"/>
              <a:gd name="connsiteY46" fmla="*/ 1176 h 10000"/>
              <a:gd name="connsiteX47" fmla="*/ 945 w 8783"/>
              <a:gd name="connsiteY47" fmla="*/ 1069 h 10000"/>
              <a:gd name="connsiteX48" fmla="*/ 945 w 8783"/>
              <a:gd name="connsiteY48" fmla="*/ 856 h 10000"/>
              <a:gd name="connsiteX49" fmla="*/ 632 w 8783"/>
              <a:gd name="connsiteY49" fmla="*/ 749 h 10000"/>
              <a:gd name="connsiteX50" fmla="*/ 632 w 8783"/>
              <a:gd name="connsiteY50" fmla="*/ 535 h 10000"/>
              <a:gd name="connsiteX51" fmla="*/ 313 w 8783"/>
              <a:gd name="connsiteY51" fmla="*/ 428 h 10000"/>
              <a:gd name="connsiteX52" fmla="*/ 0 w 8783"/>
              <a:gd name="connsiteY52" fmla="*/ 320 h 10000"/>
              <a:gd name="connsiteX53" fmla="*/ 0 w 8783"/>
              <a:gd name="connsiteY53" fmla="*/ 214 h 10000"/>
              <a:gd name="connsiteX54" fmla="*/ 0 w 8783"/>
              <a:gd name="connsiteY54" fmla="*/ 107 h 10000"/>
              <a:gd name="connsiteX55" fmla="*/ 313 w 8783"/>
              <a:gd name="connsiteY55" fmla="*/ 0 h 10000"/>
              <a:gd name="connsiteX56" fmla="*/ 313 w 8783"/>
              <a:gd name="connsiteY56" fmla="*/ 0 h 10000"/>
              <a:gd name="connsiteX57" fmla="*/ 945 w 8783"/>
              <a:gd name="connsiteY57" fmla="*/ 0 h 10000"/>
              <a:gd name="connsiteX58" fmla="*/ 1575 w 8783"/>
              <a:gd name="connsiteY58" fmla="*/ 0 h 10000"/>
              <a:gd name="connsiteX59" fmla="*/ 2206 w 8783"/>
              <a:gd name="connsiteY59" fmla="*/ 107 h 10000"/>
              <a:gd name="connsiteX60" fmla="*/ 2796 w 8783"/>
              <a:gd name="connsiteY60" fmla="*/ 214 h 10000"/>
              <a:gd name="connsiteX61" fmla="*/ 3426 w 8783"/>
              <a:gd name="connsiteY61" fmla="*/ 320 h 10000"/>
              <a:gd name="connsiteX62" fmla="*/ 3742 w 8783"/>
              <a:gd name="connsiteY62" fmla="*/ 428 h 10000"/>
              <a:gd name="connsiteX63" fmla="*/ 4055 w 8783"/>
              <a:gd name="connsiteY63" fmla="*/ 428 h 10000"/>
              <a:gd name="connsiteX64" fmla="*/ 4055 w 8783"/>
              <a:gd name="connsiteY64" fmla="*/ 642 h 10000"/>
              <a:gd name="connsiteX65" fmla="*/ 3742 w 8783"/>
              <a:gd name="connsiteY65" fmla="*/ 856 h 10000"/>
              <a:gd name="connsiteX66" fmla="*/ 3742 w 8783"/>
              <a:gd name="connsiteY66" fmla="*/ 962 h 10000"/>
              <a:gd name="connsiteX67" fmla="*/ 3742 w 8783"/>
              <a:gd name="connsiteY67" fmla="*/ 1176 h 10000"/>
              <a:gd name="connsiteX68" fmla="*/ 3426 w 8783"/>
              <a:gd name="connsiteY68" fmla="*/ 1377 h 10000"/>
              <a:gd name="connsiteX69" fmla="*/ 3426 w 8783"/>
              <a:gd name="connsiteY69" fmla="*/ 1591 h 10000"/>
              <a:gd name="connsiteX70" fmla="*/ 3426 w 8783"/>
              <a:gd name="connsiteY70" fmla="*/ 1912 h 10000"/>
              <a:gd name="connsiteX71" fmla="*/ 3426 w 8783"/>
              <a:gd name="connsiteY71" fmla="*/ 2340 h 10000"/>
              <a:gd name="connsiteX72" fmla="*/ 3111 w 8783"/>
              <a:gd name="connsiteY72" fmla="*/ 2874 h 10000"/>
              <a:gd name="connsiteX73" fmla="*/ 3111 w 8783"/>
              <a:gd name="connsiteY73" fmla="*/ 3409 h 10000"/>
              <a:gd name="connsiteX74" fmla="*/ 3111 w 8783"/>
              <a:gd name="connsiteY74" fmla="*/ 3409 h 10000"/>
              <a:gd name="connsiteX0" fmla="*/ 3542 w 8563"/>
              <a:gd name="connsiteY0" fmla="*/ 3409 h 10000"/>
              <a:gd name="connsiteX1" fmla="*/ 3542 w 8563"/>
              <a:gd name="connsiteY1" fmla="*/ 3931 h 10000"/>
              <a:gd name="connsiteX2" fmla="*/ 3542 w 8563"/>
              <a:gd name="connsiteY2" fmla="*/ 4358 h 10000"/>
              <a:gd name="connsiteX3" fmla="*/ 3542 w 8563"/>
              <a:gd name="connsiteY3" fmla="*/ 4786 h 10000"/>
              <a:gd name="connsiteX4" fmla="*/ 3542 w 8563"/>
              <a:gd name="connsiteY4" fmla="*/ 5214 h 10000"/>
              <a:gd name="connsiteX5" fmla="*/ 3542 w 8563"/>
              <a:gd name="connsiteY5" fmla="*/ 5642 h 10000"/>
              <a:gd name="connsiteX6" fmla="*/ 3542 w 8563"/>
              <a:gd name="connsiteY6" fmla="*/ 5962 h 10000"/>
              <a:gd name="connsiteX7" fmla="*/ 3542 w 8563"/>
              <a:gd name="connsiteY7" fmla="*/ 6284 h 10000"/>
              <a:gd name="connsiteX8" fmla="*/ 3542 w 8563"/>
              <a:gd name="connsiteY8" fmla="*/ 6484 h 10000"/>
              <a:gd name="connsiteX9" fmla="*/ 3183 w 8563"/>
              <a:gd name="connsiteY9" fmla="*/ 7018 h 10000"/>
              <a:gd name="connsiteX10" fmla="*/ 3183 w 8563"/>
              <a:gd name="connsiteY10" fmla="*/ 7447 h 10000"/>
              <a:gd name="connsiteX11" fmla="*/ 3542 w 8563"/>
              <a:gd name="connsiteY11" fmla="*/ 7767 h 10000"/>
              <a:gd name="connsiteX12" fmla="*/ 3542 w 8563"/>
              <a:gd name="connsiteY12" fmla="*/ 8089 h 10000"/>
              <a:gd name="connsiteX13" fmla="*/ 3901 w 8563"/>
              <a:gd name="connsiteY13" fmla="*/ 8409 h 10000"/>
              <a:gd name="connsiteX14" fmla="*/ 4261 w 8563"/>
              <a:gd name="connsiteY14" fmla="*/ 8731 h 10000"/>
              <a:gd name="connsiteX15" fmla="*/ 4617 w 8563"/>
              <a:gd name="connsiteY15" fmla="*/ 8931 h 10000"/>
              <a:gd name="connsiteX16" fmla="*/ 5338 w 8563"/>
              <a:gd name="connsiteY16" fmla="*/ 9038 h 10000"/>
              <a:gd name="connsiteX17" fmla="*/ 6053 w 8563"/>
              <a:gd name="connsiteY17" fmla="*/ 9145 h 10000"/>
              <a:gd name="connsiteX18" fmla="*/ 7131 w 8563"/>
              <a:gd name="connsiteY18" fmla="*/ 9251 h 10000"/>
              <a:gd name="connsiteX19" fmla="*/ 8563 w 8563"/>
              <a:gd name="connsiteY19" fmla="*/ 9358 h 10000"/>
              <a:gd name="connsiteX20" fmla="*/ 7842 w 8563"/>
              <a:gd name="connsiteY20" fmla="*/ 10000 h 10000"/>
              <a:gd name="connsiteX21" fmla="*/ 6409 w 8563"/>
              <a:gd name="connsiteY21" fmla="*/ 10000 h 10000"/>
              <a:gd name="connsiteX22" fmla="*/ 5338 w 8563"/>
              <a:gd name="connsiteY22" fmla="*/ 9893 h 10000"/>
              <a:gd name="connsiteX23" fmla="*/ 4261 w 8563"/>
              <a:gd name="connsiteY23" fmla="*/ 9680 h 10000"/>
              <a:gd name="connsiteX24" fmla="*/ 3183 w 8563"/>
              <a:gd name="connsiteY24" fmla="*/ 9572 h 10000"/>
              <a:gd name="connsiteX25" fmla="*/ 2512 w 8563"/>
              <a:gd name="connsiteY25" fmla="*/ 9358 h 10000"/>
              <a:gd name="connsiteX26" fmla="*/ 2154 w 8563"/>
              <a:gd name="connsiteY26" fmla="*/ 9038 h 10000"/>
              <a:gd name="connsiteX27" fmla="*/ 1793 w 8563"/>
              <a:gd name="connsiteY27" fmla="*/ 8731 h 10000"/>
              <a:gd name="connsiteX28" fmla="*/ 1435 w 8563"/>
              <a:gd name="connsiteY28" fmla="*/ 8302 h 10000"/>
              <a:gd name="connsiteX29" fmla="*/ 1435 w 8563"/>
              <a:gd name="connsiteY29" fmla="*/ 7874 h 10000"/>
              <a:gd name="connsiteX30" fmla="*/ 1435 w 8563"/>
              <a:gd name="connsiteY30" fmla="*/ 7340 h 10000"/>
              <a:gd name="connsiteX31" fmla="*/ 1435 w 8563"/>
              <a:gd name="connsiteY31" fmla="*/ 6698 h 10000"/>
              <a:gd name="connsiteX32" fmla="*/ 1435 w 8563"/>
              <a:gd name="connsiteY32" fmla="*/ 5962 h 10000"/>
              <a:gd name="connsiteX33" fmla="*/ 1435 w 8563"/>
              <a:gd name="connsiteY33" fmla="*/ 5535 h 10000"/>
              <a:gd name="connsiteX34" fmla="*/ 1435 w 8563"/>
              <a:gd name="connsiteY34" fmla="*/ 5107 h 10000"/>
              <a:gd name="connsiteX35" fmla="*/ 1435 w 8563"/>
              <a:gd name="connsiteY35" fmla="*/ 4680 h 10000"/>
              <a:gd name="connsiteX36" fmla="*/ 1435 w 8563"/>
              <a:gd name="connsiteY36" fmla="*/ 4251 h 10000"/>
              <a:gd name="connsiteX37" fmla="*/ 1435 w 8563"/>
              <a:gd name="connsiteY37" fmla="*/ 3730 h 10000"/>
              <a:gd name="connsiteX38" fmla="*/ 1435 w 8563"/>
              <a:gd name="connsiteY38" fmla="*/ 3302 h 10000"/>
              <a:gd name="connsiteX39" fmla="*/ 1435 w 8563"/>
              <a:gd name="connsiteY39" fmla="*/ 2982 h 10000"/>
              <a:gd name="connsiteX40" fmla="*/ 1435 w 8563"/>
              <a:gd name="connsiteY40" fmla="*/ 2553 h 10000"/>
              <a:gd name="connsiteX41" fmla="*/ 1435 w 8563"/>
              <a:gd name="connsiteY41" fmla="*/ 2233 h 10000"/>
              <a:gd name="connsiteX42" fmla="*/ 1076 w 8563"/>
              <a:gd name="connsiteY42" fmla="*/ 1912 h 10000"/>
              <a:gd name="connsiteX43" fmla="*/ 1076 w 8563"/>
              <a:gd name="connsiteY43" fmla="*/ 1698 h 10000"/>
              <a:gd name="connsiteX44" fmla="*/ 1076 w 8563"/>
              <a:gd name="connsiteY44" fmla="*/ 1377 h 10000"/>
              <a:gd name="connsiteX45" fmla="*/ 1076 w 8563"/>
              <a:gd name="connsiteY45" fmla="*/ 1176 h 10000"/>
              <a:gd name="connsiteX46" fmla="*/ 1076 w 8563"/>
              <a:gd name="connsiteY46" fmla="*/ 1069 h 10000"/>
              <a:gd name="connsiteX47" fmla="*/ 1076 w 8563"/>
              <a:gd name="connsiteY47" fmla="*/ 856 h 10000"/>
              <a:gd name="connsiteX48" fmla="*/ 720 w 8563"/>
              <a:gd name="connsiteY48" fmla="*/ 749 h 10000"/>
              <a:gd name="connsiteX49" fmla="*/ 720 w 8563"/>
              <a:gd name="connsiteY49" fmla="*/ 535 h 10000"/>
              <a:gd name="connsiteX50" fmla="*/ 356 w 8563"/>
              <a:gd name="connsiteY50" fmla="*/ 428 h 10000"/>
              <a:gd name="connsiteX51" fmla="*/ 0 w 8563"/>
              <a:gd name="connsiteY51" fmla="*/ 320 h 10000"/>
              <a:gd name="connsiteX52" fmla="*/ 0 w 8563"/>
              <a:gd name="connsiteY52" fmla="*/ 214 h 10000"/>
              <a:gd name="connsiteX53" fmla="*/ 0 w 8563"/>
              <a:gd name="connsiteY53" fmla="*/ 107 h 10000"/>
              <a:gd name="connsiteX54" fmla="*/ 356 w 8563"/>
              <a:gd name="connsiteY54" fmla="*/ 0 h 10000"/>
              <a:gd name="connsiteX55" fmla="*/ 356 w 8563"/>
              <a:gd name="connsiteY55" fmla="*/ 0 h 10000"/>
              <a:gd name="connsiteX56" fmla="*/ 1076 w 8563"/>
              <a:gd name="connsiteY56" fmla="*/ 0 h 10000"/>
              <a:gd name="connsiteX57" fmla="*/ 1793 w 8563"/>
              <a:gd name="connsiteY57" fmla="*/ 0 h 10000"/>
              <a:gd name="connsiteX58" fmla="*/ 2512 w 8563"/>
              <a:gd name="connsiteY58" fmla="*/ 107 h 10000"/>
              <a:gd name="connsiteX59" fmla="*/ 3183 w 8563"/>
              <a:gd name="connsiteY59" fmla="*/ 214 h 10000"/>
              <a:gd name="connsiteX60" fmla="*/ 3901 w 8563"/>
              <a:gd name="connsiteY60" fmla="*/ 320 h 10000"/>
              <a:gd name="connsiteX61" fmla="*/ 4261 w 8563"/>
              <a:gd name="connsiteY61" fmla="*/ 428 h 10000"/>
              <a:gd name="connsiteX62" fmla="*/ 4617 w 8563"/>
              <a:gd name="connsiteY62" fmla="*/ 428 h 10000"/>
              <a:gd name="connsiteX63" fmla="*/ 4617 w 8563"/>
              <a:gd name="connsiteY63" fmla="*/ 642 h 10000"/>
              <a:gd name="connsiteX64" fmla="*/ 4261 w 8563"/>
              <a:gd name="connsiteY64" fmla="*/ 856 h 10000"/>
              <a:gd name="connsiteX65" fmla="*/ 4261 w 8563"/>
              <a:gd name="connsiteY65" fmla="*/ 962 h 10000"/>
              <a:gd name="connsiteX66" fmla="*/ 4261 w 8563"/>
              <a:gd name="connsiteY66" fmla="*/ 1176 h 10000"/>
              <a:gd name="connsiteX67" fmla="*/ 3901 w 8563"/>
              <a:gd name="connsiteY67" fmla="*/ 1377 h 10000"/>
              <a:gd name="connsiteX68" fmla="*/ 3901 w 8563"/>
              <a:gd name="connsiteY68" fmla="*/ 1591 h 10000"/>
              <a:gd name="connsiteX69" fmla="*/ 3901 w 8563"/>
              <a:gd name="connsiteY69" fmla="*/ 1912 h 10000"/>
              <a:gd name="connsiteX70" fmla="*/ 3901 w 8563"/>
              <a:gd name="connsiteY70" fmla="*/ 2340 h 10000"/>
              <a:gd name="connsiteX71" fmla="*/ 3542 w 8563"/>
              <a:gd name="connsiteY71" fmla="*/ 2874 h 10000"/>
              <a:gd name="connsiteX72" fmla="*/ 3542 w 8563"/>
              <a:gd name="connsiteY72" fmla="*/ 3409 h 10000"/>
              <a:gd name="connsiteX73" fmla="*/ 3542 w 8563"/>
              <a:gd name="connsiteY73" fmla="*/ 3409 h 10000"/>
              <a:gd name="connsiteX0" fmla="*/ 4136 w 9158"/>
              <a:gd name="connsiteY0" fmla="*/ 3409 h 10000"/>
              <a:gd name="connsiteX1" fmla="*/ 4136 w 9158"/>
              <a:gd name="connsiteY1" fmla="*/ 3931 h 10000"/>
              <a:gd name="connsiteX2" fmla="*/ 4136 w 9158"/>
              <a:gd name="connsiteY2" fmla="*/ 4358 h 10000"/>
              <a:gd name="connsiteX3" fmla="*/ 4136 w 9158"/>
              <a:gd name="connsiteY3" fmla="*/ 4786 h 10000"/>
              <a:gd name="connsiteX4" fmla="*/ 4136 w 9158"/>
              <a:gd name="connsiteY4" fmla="*/ 5214 h 10000"/>
              <a:gd name="connsiteX5" fmla="*/ 4136 w 9158"/>
              <a:gd name="connsiteY5" fmla="*/ 5642 h 10000"/>
              <a:gd name="connsiteX6" fmla="*/ 4136 w 9158"/>
              <a:gd name="connsiteY6" fmla="*/ 5962 h 10000"/>
              <a:gd name="connsiteX7" fmla="*/ 4136 w 9158"/>
              <a:gd name="connsiteY7" fmla="*/ 6284 h 10000"/>
              <a:gd name="connsiteX8" fmla="*/ 4136 w 9158"/>
              <a:gd name="connsiteY8" fmla="*/ 6484 h 10000"/>
              <a:gd name="connsiteX9" fmla="*/ 3717 w 9158"/>
              <a:gd name="connsiteY9" fmla="*/ 7018 h 10000"/>
              <a:gd name="connsiteX10" fmla="*/ 3717 w 9158"/>
              <a:gd name="connsiteY10" fmla="*/ 7447 h 10000"/>
              <a:gd name="connsiteX11" fmla="*/ 4136 w 9158"/>
              <a:gd name="connsiteY11" fmla="*/ 7767 h 10000"/>
              <a:gd name="connsiteX12" fmla="*/ 4136 w 9158"/>
              <a:gd name="connsiteY12" fmla="*/ 8089 h 10000"/>
              <a:gd name="connsiteX13" fmla="*/ 4556 w 9158"/>
              <a:gd name="connsiteY13" fmla="*/ 8409 h 10000"/>
              <a:gd name="connsiteX14" fmla="*/ 4976 w 9158"/>
              <a:gd name="connsiteY14" fmla="*/ 8731 h 10000"/>
              <a:gd name="connsiteX15" fmla="*/ 5392 w 9158"/>
              <a:gd name="connsiteY15" fmla="*/ 8931 h 10000"/>
              <a:gd name="connsiteX16" fmla="*/ 6234 w 9158"/>
              <a:gd name="connsiteY16" fmla="*/ 9038 h 10000"/>
              <a:gd name="connsiteX17" fmla="*/ 7069 w 9158"/>
              <a:gd name="connsiteY17" fmla="*/ 9145 h 10000"/>
              <a:gd name="connsiteX18" fmla="*/ 8328 w 9158"/>
              <a:gd name="connsiteY18" fmla="*/ 9251 h 10000"/>
              <a:gd name="connsiteX19" fmla="*/ 9158 w 9158"/>
              <a:gd name="connsiteY19" fmla="*/ 10000 h 10000"/>
              <a:gd name="connsiteX20" fmla="*/ 7485 w 9158"/>
              <a:gd name="connsiteY20" fmla="*/ 10000 h 10000"/>
              <a:gd name="connsiteX21" fmla="*/ 6234 w 9158"/>
              <a:gd name="connsiteY21" fmla="*/ 9893 h 10000"/>
              <a:gd name="connsiteX22" fmla="*/ 4976 w 9158"/>
              <a:gd name="connsiteY22" fmla="*/ 9680 h 10000"/>
              <a:gd name="connsiteX23" fmla="*/ 3717 w 9158"/>
              <a:gd name="connsiteY23" fmla="*/ 9572 h 10000"/>
              <a:gd name="connsiteX24" fmla="*/ 2934 w 9158"/>
              <a:gd name="connsiteY24" fmla="*/ 9358 h 10000"/>
              <a:gd name="connsiteX25" fmla="*/ 2515 w 9158"/>
              <a:gd name="connsiteY25" fmla="*/ 9038 h 10000"/>
              <a:gd name="connsiteX26" fmla="*/ 2094 w 9158"/>
              <a:gd name="connsiteY26" fmla="*/ 8731 h 10000"/>
              <a:gd name="connsiteX27" fmla="*/ 1676 w 9158"/>
              <a:gd name="connsiteY27" fmla="*/ 8302 h 10000"/>
              <a:gd name="connsiteX28" fmla="*/ 1676 w 9158"/>
              <a:gd name="connsiteY28" fmla="*/ 7874 h 10000"/>
              <a:gd name="connsiteX29" fmla="*/ 1676 w 9158"/>
              <a:gd name="connsiteY29" fmla="*/ 7340 h 10000"/>
              <a:gd name="connsiteX30" fmla="*/ 1676 w 9158"/>
              <a:gd name="connsiteY30" fmla="*/ 6698 h 10000"/>
              <a:gd name="connsiteX31" fmla="*/ 1676 w 9158"/>
              <a:gd name="connsiteY31" fmla="*/ 5962 h 10000"/>
              <a:gd name="connsiteX32" fmla="*/ 1676 w 9158"/>
              <a:gd name="connsiteY32" fmla="*/ 5535 h 10000"/>
              <a:gd name="connsiteX33" fmla="*/ 1676 w 9158"/>
              <a:gd name="connsiteY33" fmla="*/ 5107 h 10000"/>
              <a:gd name="connsiteX34" fmla="*/ 1676 w 9158"/>
              <a:gd name="connsiteY34" fmla="*/ 4680 h 10000"/>
              <a:gd name="connsiteX35" fmla="*/ 1676 w 9158"/>
              <a:gd name="connsiteY35" fmla="*/ 4251 h 10000"/>
              <a:gd name="connsiteX36" fmla="*/ 1676 w 9158"/>
              <a:gd name="connsiteY36" fmla="*/ 3730 h 10000"/>
              <a:gd name="connsiteX37" fmla="*/ 1676 w 9158"/>
              <a:gd name="connsiteY37" fmla="*/ 3302 h 10000"/>
              <a:gd name="connsiteX38" fmla="*/ 1676 w 9158"/>
              <a:gd name="connsiteY38" fmla="*/ 2982 h 10000"/>
              <a:gd name="connsiteX39" fmla="*/ 1676 w 9158"/>
              <a:gd name="connsiteY39" fmla="*/ 2553 h 10000"/>
              <a:gd name="connsiteX40" fmla="*/ 1676 w 9158"/>
              <a:gd name="connsiteY40" fmla="*/ 2233 h 10000"/>
              <a:gd name="connsiteX41" fmla="*/ 1257 w 9158"/>
              <a:gd name="connsiteY41" fmla="*/ 1912 h 10000"/>
              <a:gd name="connsiteX42" fmla="*/ 1257 w 9158"/>
              <a:gd name="connsiteY42" fmla="*/ 1698 h 10000"/>
              <a:gd name="connsiteX43" fmla="*/ 1257 w 9158"/>
              <a:gd name="connsiteY43" fmla="*/ 1377 h 10000"/>
              <a:gd name="connsiteX44" fmla="*/ 1257 w 9158"/>
              <a:gd name="connsiteY44" fmla="*/ 1176 h 10000"/>
              <a:gd name="connsiteX45" fmla="*/ 1257 w 9158"/>
              <a:gd name="connsiteY45" fmla="*/ 1069 h 10000"/>
              <a:gd name="connsiteX46" fmla="*/ 1257 w 9158"/>
              <a:gd name="connsiteY46" fmla="*/ 856 h 10000"/>
              <a:gd name="connsiteX47" fmla="*/ 841 w 9158"/>
              <a:gd name="connsiteY47" fmla="*/ 749 h 10000"/>
              <a:gd name="connsiteX48" fmla="*/ 841 w 9158"/>
              <a:gd name="connsiteY48" fmla="*/ 535 h 10000"/>
              <a:gd name="connsiteX49" fmla="*/ 416 w 9158"/>
              <a:gd name="connsiteY49" fmla="*/ 428 h 10000"/>
              <a:gd name="connsiteX50" fmla="*/ 0 w 9158"/>
              <a:gd name="connsiteY50" fmla="*/ 320 h 10000"/>
              <a:gd name="connsiteX51" fmla="*/ 0 w 9158"/>
              <a:gd name="connsiteY51" fmla="*/ 214 h 10000"/>
              <a:gd name="connsiteX52" fmla="*/ 0 w 9158"/>
              <a:gd name="connsiteY52" fmla="*/ 107 h 10000"/>
              <a:gd name="connsiteX53" fmla="*/ 416 w 9158"/>
              <a:gd name="connsiteY53" fmla="*/ 0 h 10000"/>
              <a:gd name="connsiteX54" fmla="*/ 416 w 9158"/>
              <a:gd name="connsiteY54" fmla="*/ 0 h 10000"/>
              <a:gd name="connsiteX55" fmla="*/ 1257 w 9158"/>
              <a:gd name="connsiteY55" fmla="*/ 0 h 10000"/>
              <a:gd name="connsiteX56" fmla="*/ 2094 w 9158"/>
              <a:gd name="connsiteY56" fmla="*/ 0 h 10000"/>
              <a:gd name="connsiteX57" fmla="*/ 2934 w 9158"/>
              <a:gd name="connsiteY57" fmla="*/ 107 h 10000"/>
              <a:gd name="connsiteX58" fmla="*/ 3717 w 9158"/>
              <a:gd name="connsiteY58" fmla="*/ 214 h 10000"/>
              <a:gd name="connsiteX59" fmla="*/ 4556 w 9158"/>
              <a:gd name="connsiteY59" fmla="*/ 320 h 10000"/>
              <a:gd name="connsiteX60" fmla="*/ 4976 w 9158"/>
              <a:gd name="connsiteY60" fmla="*/ 428 h 10000"/>
              <a:gd name="connsiteX61" fmla="*/ 5392 w 9158"/>
              <a:gd name="connsiteY61" fmla="*/ 428 h 10000"/>
              <a:gd name="connsiteX62" fmla="*/ 5392 w 9158"/>
              <a:gd name="connsiteY62" fmla="*/ 642 h 10000"/>
              <a:gd name="connsiteX63" fmla="*/ 4976 w 9158"/>
              <a:gd name="connsiteY63" fmla="*/ 856 h 10000"/>
              <a:gd name="connsiteX64" fmla="*/ 4976 w 9158"/>
              <a:gd name="connsiteY64" fmla="*/ 962 h 10000"/>
              <a:gd name="connsiteX65" fmla="*/ 4976 w 9158"/>
              <a:gd name="connsiteY65" fmla="*/ 1176 h 10000"/>
              <a:gd name="connsiteX66" fmla="*/ 4556 w 9158"/>
              <a:gd name="connsiteY66" fmla="*/ 1377 h 10000"/>
              <a:gd name="connsiteX67" fmla="*/ 4556 w 9158"/>
              <a:gd name="connsiteY67" fmla="*/ 1591 h 10000"/>
              <a:gd name="connsiteX68" fmla="*/ 4556 w 9158"/>
              <a:gd name="connsiteY68" fmla="*/ 1912 h 10000"/>
              <a:gd name="connsiteX69" fmla="*/ 4556 w 9158"/>
              <a:gd name="connsiteY69" fmla="*/ 2340 h 10000"/>
              <a:gd name="connsiteX70" fmla="*/ 4136 w 9158"/>
              <a:gd name="connsiteY70" fmla="*/ 2874 h 10000"/>
              <a:gd name="connsiteX71" fmla="*/ 4136 w 9158"/>
              <a:gd name="connsiteY71" fmla="*/ 3409 h 10000"/>
              <a:gd name="connsiteX72" fmla="*/ 4136 w 9158"/>
              <a:gd name="connsiteY72" fmla="*/ 3409 h 10000"/>
              <a:gd name="connsiteX0" fmla="*/ 4516 w 9094"/>
              <a:gd name="connsiteY0" fmla="*/ 3409 h 10000"/>
              <a:gd name="connsiteX1" fmla="*/ 4516 w 9094"/>
              <a:gd name="connsiteY1" fmla="*/ 3931 h 10000"/>
              <a:gd name="connsiteX2" fmla="*/ 4516 w 9094"/>
              <a:gd name="connsiteY2" fmla="*/ 4358 h 10000"/>
              <a:gd name="connsiteX3" fmla="*/ 4516 w 9094"/>
              <a:gd name="connsiteY3" fmla="*/ 4786 h 10000"/>
              <a:gd name="connsiteX4" fmla="*/ 4516 w 9094"/>
              <a:gd name="connsiteY4" fmla="*/ 5214 h 10000"/>
              <a:gd name="connsiteX5" fmla="*/ 4516 w 9094"/>
              <a:gd name="connsiteY5" fmla="*/ 5642 h 10000"/>
              <a:gd name="connsiteX6" fmla="*/ 4516 w 9094"/>
              <a:gd name="connsiteY6" fmla="*/ 5962 h 10000"/>
              <a:gd name="connsiteX7" fmla="*/ 4516 w 9094"/>
              <a:gd name="connsiteY7" fmla="*/ 6284 h 10000"/>
              <a:gd name="connsiteX8" fmla="*/ 4516 w 9094"/>
              <a:gd name="connsiteY8" fmla="*/ 6484 h 10000"/>
              <a:gd name="connsiteX9" fmla="*/ 4059 w 9094"/>
              <a:gd name="connsiteY9" fmla="*/ 7018 h 10000"/>
              <a:gd name="connsiteX10" fmla="*/ 4059 w 9094"/>
              <a:gd name="connsiteY10" fmla="*/ 7447 h 10000"/>
              <a:gd name="connsiteX11" fmla="*/ 4516 w 9094"/>
              <a:gd name="connsiteY11" fmla="*/ 7767 h 10000"/>
              <a:gd name="connsiteX12" fmla="*/ 4516 w 9094"/>
              <a:gd name="connsiteY12" fmla="*/ 8089 h 10000"/>
              <a:gd name="connsiteX13" fmla="*/ 4975 w 9094"/>
              <a:gd name="connsiteY13" fmla="*/ 8409 h 10000"/>
              <a:gd name="connsiteX14" fmla="*/ 5434 w 9094"/>
              <a:gd name="connsiteY14" fmla="*/ 8731 h 10000"/>
              <a:gd name="connsiteX15" fmla="*/ 5888 w 9094"/>
              <a:gd name="connsiteY15" fmla="*/ 8931 h 10000"/>
              <a:gd name="connsiteX16" fmla="*/ 6807 w 9094"/>
              <a:gd name="connsiteY16" fmla="*/ 9038 h 10000"/>
              <a:gd name="connsiteX17" fmla="*/ 7719 w 9094"/>
              <a:gd name="connsiteY17" fmla="*/ 9145 h 10000"/>
              <a:gd name="connsiteX18" fmla="*/ 9094 w 9094"/>
              <a:gd name="connsiteY18" fmla="*/ 9251 h 10000"/>
              <a:gd name="connsiteX19" fmla="*/ 8173 w 9094"/>
              <a:gd name="connsiteY19" fmla="*/ 10000 h 10000"/>
              <a:gd name="connsiteX20" fmla="*/ 6807 w 9094"/>
              <a:gd name="connsiteY20" fmla="*/ 9893 h 10000"/>
              <a:gd name="connsiteX21" fmla="*/ 5434 w 9094"/>
              <a:gd name="connsiteY21" fmla="*/ 9680 h 10000"/>
              <a:gd name="connsiteX22" fmla="*/ 4059 w 9094"/>
              <a:gd name="connsiteY22" fmla="*/ 9572 h 10000"/>
              <a:gd name="connsiteX23" fmla="*/ 3204 w 9094"/>
              <a:gd name="connsiteY23" fmla="*/ 9358 h 10000"/>
              <a:gd name="connsiteX24" fmla="*/ 2746 w 9094"/>
              <a:gd name="connsiteY24" fmla="*/ 9038 h 10000"/>
              <a:gd name="connsiteX25" fmla="*/ 2287 w 9094"/>
              <a:gd name="connsiteY25" fmla="*/ 8731 h 10000"/>
              <a:gd name="connsiteX26" fmla="*/ 1830 w 9094"/>
              <a:gd name="connsiteY26" fmla="*/ 8302 h 10000"/>
              <a:gd name="connsiteX27" fmla="*/ 1830 w 9094"/>
              <a:gd name="connsiteY27" fmla="*/ 7874 h 10000"/>
              <a:gd name="connsiteX28" fmla="*/ 1830 w 9094"/>
              <a:gd name="connsiteY28" fmla="*/ 7340 h 10000"/>
              <a:gd name="connsiteX29" fmla="*/ 1830 w 9094"/>
              <a:gd name="connsiteY29" fmla="*/ 6698 h 10000"/>
              <a:gd name="connsiteX30" fmla="*/ 1830 w 9094"/>
              <a:gd name="connsiteY30" fmla="*/ 5962 h 10000"/>
              <a:gd name="connsiteX31" fmla="*/ 1830 w 9094"/>
              <a:gd name="connsiteY31" fmla="*/ 5535 h 10000"/>
              <a:gd name="connsiteX32" fmla="*/ 1830 w 9094"/>
              <a:gd name="connsiteY32" fmla="*/ 5107 h 10000"/>
              <a:gd name="connsiteX33" fmla="*/ 1830 w 9094"/>
              <a:gd name="connsiteY33" fmla="*/ 4680 h 10000"/>
              <a:gd name="connsiteX34" fmla="*/ 1830 w 9094"/>
              <a:gd name="connsiteY34" fmla="*/ 4251 h 10000"/>
              <a:gd name="connsiteX35" fmla="*/ 1830 w 9094"/>
              <a:gd name="connsiteY35" fmla="*/ 3730 h 10000"/>
              <a:gd name="connsiteX36" fmla="*/ 1830 w 9094"/>
              <a:gd name="connsiteY36" fmla="*/ 3302 h 10000"/>
              <a:gd name="connsiteX37" fmla="*/ 1830 w 9094"/>
              <a:gd name="connsiteY37" fmla="*/ 2982 h 10000"/>
              <a:gd name="connsiteX38" fmla="*/ 1830 w 9094"/>
              <a:gd name="connsiteY38" fmla="*/ 2553 h 10000"/>
              <a:gd name="connsiteX39" fmla="*/ 1830 w 9094"/>
              <a:gd name="connsiteY39" fmla="*/ 2233 h 10000"/>
              <a:gd name="connsiteX40" fmla="*/ 1373 w 9094"/>
              <a:gd name="connsiteY40" fmla="*/ 1912 h 10000"/>
              <a:gd name="connsiteX41" fmla="*/ 1373 w 9094"/>
              <a:gd name="connsiteY41" fmla="*/ 1698 h 10000"/>
              <a:gd name="connsiteX42" fmla="*/ 1373 w 9094"/>
              <a:gd name="connsiteY42" fmla="*/ 1377 h 10000"/>
              <a:gd name="connsiteX43" fmla="*/ 1373 w 9094"/>
              <a:gd name="connsiteY43" fmla="*/ 1176 h 10000"/>
              <a:gd name="connsiteX44" fmla="*/ 1373 w 9094"/>
              <a:gd name="connsiteY44" fmla="*/ 1069 h 10000"/>
              <a:gd name="connsiteX45" fmla="*/ 1373 w 9094"/>
              <a:gd name="connsiteY45" fmla="*/ 856 h 10000"/>
              <a:gd name="connsiteX46" fmla="*/ 918 w 9094"/>
              <a:gd name="connsiteY46" fmla="*/ 749 h 10000"/>
              <a:gd name="connsiteX47" fmla="*/ 918 w 9094"/>
              <a:gd name="connsiteY47" fmla="*/ 535 h 10000"/>
              <a:gd name="connsiteX48" fmla="*/ 454 w 9094"/>
              <a:gd name="connsiteY48" fmla="*/ 428 h 10000"/>
              <a:gd name="connsiteX49" fmla="*/ 0 w 9094"/>
              <a:gd name="connsiteY49" fmla="*/ 320 h 10000"/>
              <a:gd name="connsiteX50" fmla="*/ 0 w 9094"/>
              <a:gd name="connsiteY50" fmla="*/ 214 h 10000"/>
              <a:gd name="connsiteX51" fmla="*/ 0 w 9094"/>
              <a:gd name="connsiteY51" fmla="*/ 107 h 10000"/>
              <a:gd name="connsiteX52" fmla="*/ 454 w 9094"/>
              <a:gd name="connsiteY52" fmla="*/ 0 h 10000"/>
              <a:gd name="connsiteX53" fmla="*/ 454 w 9094"/>
              <a:gd name="connsiteY53" fmla="*/ 0 h 10000"/>
              <a:gd name="connsiteX54" fmla="*/ 1373 w 9094"/>
              <a:gd name="connsiteY54" fmla="*/ 0 h 10000"/>
              <a:gd name="connsiteX55" fmla="*/ 2287 w 9094"/>
              <a:gd name="connsiteY55" fmla="*/ 0 h 10000"/>
              <a:gd name="connsiteX56" fmla="*/ 3204 w 9094"/>
              <a:gd name="connsiteY56" fmla="*/ 107 h 10000"/>
              <a:gd name="connsiteX57" fmla="*/ 4059 w 9094"/>
              <a:gd name="connsiteY57" fmla="*/ 214 h 10000"/>
              <a:gd name="connsiteX58" fmla="*/ 4975 w 9094"/>
              <a:gd name="connsiteY58" fmla="*/ 320 h 10000"/>
              <a:gd name="connsiteX59" fmla="*/ 5434 w 9094"/>
              <a:gd name="connsiteY59" fmla="*/ 428 h 10000"/>
              <a:gd name="connsiteX60" fmla="*/ 5888 w 9094"/>
              <a:gd name="connsiteY60" fmla="*/ 428 h 10000"/>
              <a:gd name="connsiteX61" fmla="*/ 5888 w 9094"/>
              <a:gd name="connsiteY61" fmla="*/ 642 h 10000"/>
              <a:gd name="connsiteX62" fmla="*/ 5434 w 9094"/>
              <a:gd name="connsiteY62" fmla="*/ 856 h 10000"/>
              <a:gd name="connsiteX63" fmla="*/ 5434 w 9094"/>
              <a:gd name="connsiteY63" fmla="*/ 962 h 10000"/>
              <a:gd name="connsiteX64" fmla="*/ 5434 w 9094"/>
              <a:gd name="connsiteY64" fmla="*/ 1176 h 10000"/>
              <a:gd name="connsiteX65" fmla="*/ 4975 w 9094"/>
              <a:gd name="connsiteY65" fmla="*/ 1377 h 10000"/>
              <a:gd name="connsiteX66" fmla="*/ 4975 w 9094"/>
              <a:gd name="connsiteY66" fmla="*/ 1591 h 10000"/>
              <a:gd name="connsiteX67" fmla="*/ 4975 w 9094"/>
              <a:gd name="connsiteY67" fmla="*/ 1912 h 10000"/>
              <a:gd name="connsiteX68" fmla="*/ 4975 w 9094"/>
              <a:gd name="connsiteY68" fmla="*/ 2340 h 10000"/>
              <a:gd name="connsiteX69" fmla="*/ 4516 w 9094"/>
              <a:gd name="connsiteY69" fmla="*/ 2874 h 10000"/>
              <a:gd name="connsiteX70" fmla="*/ 4516 w 9094"/>
              <a:gd name="connsiteY70" fmla="*/ 3409 h 10000"/>
              <a:gd name="connsiteX71" fmla="*/ 4516 w 9094"/>
              <a:gd name="connsiteY71" fmla="*/ 3409 h 10000"/>
              <a:gd name="connsiteX0" fmla="*/ 4966 w 10000"/>
              <a:gd name="connsiteY0" fmla="*/ 3409 h 9893"/>
              <a:gd name="connsiteX1" fmla="*/ 4966 w 10000"/>
              <a:gd name="connsiteY1" fmla="*/ 3931 h 9893"/>
              <a:gd name="connsiteX2" fmla="*/ 4966 w 10000"/>
              <a:gd name="connsiteY2" fmla="*/ 4358 h 9893"/>
              <a:gd name="connsiteX3" fmla="*/ 4966 w 10000"/>
              <a:gd name="connsiteY3" fmla="*/ 4786 h 9893"/>
              <a:gd name="connsiteX4" fmla="*/ 4966 w 10000"/>
              <a:gd name="connsiteY4" fmla="*/ 5214 h 9893"/>
              <a:gd name="connsiteX5" fmla="*/ 4966 w 10000"/>
              <a:gd name="connsiteY5" fmla="*/ 5642 h 9893"/>
              <a:gd name="connsiteX6" fmla="*/ 4966 w 10000"/>
              <a:gd name="connsiteY6" fmla="*/ 5962 h 9893"/>
              <a:gd name="connsiteX7" fmla="*/ 4966 w 10000"/>
              <a:gd name="connsiteY7" fmla="*/ 6284 h 9893"/>
              <a:gd name="connsiteX8" fmla="*/ 4966 w 10000"/>
              <a:gd name="connsiteY8" fmla="*/ 6484 h 9893"/>
              <a:gd name="connsiteX9" fmla="*/ 4463 w 10000"/>
              <a:gd name="connsiteY9" fmla="*/ 7018 h 9893"/>
              <a:gd name="connsiteX10" fmla="*/ 4463 w 10000"/>
              <a:gd name="connsiteY10" fmla="*/ 7447 h 9893"/>
              <a:gd name="connsiteX11" fmla="*/ 4966 w 10000"/>
              <a:gd name="connsiteY11" fmla="*/ 7767 h 9893"/>
              <a:gd name="connsiteX12" fmla="*/ 4966 w 10000"/>
              <a:gd name="connsiteY12" fmla="*/ 8089 h 9893"/>
              <a:gd name="connsiteX13" fmla="*/ 5471 w 10000"/>
              <a:gd name="connsiteY13" fmla="*/ 8409 h 9893"/>
              <a:gd name="connsiteX14" fmla="*/ 5975 w 10000"/>
              <a:gd name="connsiteY14" fmla="*/ 8731 h 9893"/>
              <a:gd name="connsiteX15" fmla="*/ 6475 w 10000"/>
              <a:gd name="connsiteY15" fmla="*/ 8931 h 9893"/>
              <a:gd name="connsiteX16" fmla="*/ 7485 w 10000"/>
              <a:gd name="connsiteY16" fmla="*/ 9038 h 9893"/>
              <a:gd name="connsiteX17" fmla="*/ 8488 w 10000"/>
              <a:gd name="connsiteY17" fmla="*/ 9145 h 9893"/>
              <a:gd name="connsiteX18" fmla="*/ 10000 w 10000"/>
              <a:gd name="connsiteY18" fmla="*/ 9251 h 9893"/>
              <a:gd name="connsiteX19" fmla="*/ 7485 w 10000"/>
              <a:gd name="connsiteY19" fmla="*/ 9893 h 9893"/>
              <a:gd name="connsiteX20" fmla="*/ 5975 w 10000"/>
              <a:gd name="connsiteY20" fmla="*/ 9680 h 9893"/>
              <a:gd name="connsiteX21" fmla="*/ 4463 w 10000"/>
              <a:gd name="connsiteY21" fmla="*/ 9572 h 9893"/>
              <a:gd name="connsiteX22" fmla="*/ 3523 w 10000"/>
              <a:gd name="connsiteY22" fmla="*/ 9358 h 9893"/>
              <a:gd name="connsiteX23" fmla="*/ 3020 w 10000"/>
              <a:gd name="connsiteY23" fmla="*/ 9038 h 9893"/>
              <a:gd name="connsiteX24" fmla="*/ 2515 w 10000"/>
              <a:gd name="connsiteY24" fmla="*/ 8731 h 9893"/>
              <a:gd name="connsiteX25" fmla="*/ 2012 w 10000"/>
              <a:gd name="connsiteY25" fmla="*/ 8302 h 9893"/>
              <a:gd name="connsiteX26" fmla="*/ 2012 w 10000"/>
              <a:gd name="connsiteY26" fmla="*/ 7874 h 9893"/>
              <a:gd name="connsiteX27" fmla="*/ 2012 w 10000"/>
              <a:gd name="connsiteY27" fmla="*/ 7340 h 9893"/>
              <a:gd name="connsiteX28" fmla="*/ 2012 w 10000"/>
              <a:gd name="connsiteY28" fmla="*/ 6698 h 9893"/>
              <a:gd name="connsiteX29" fmla="*/ 2012 w 10000"/>
              <a:gd name="connsiteY29" fmla="*/ 5962 h 9893"/>
              <a:gd name="connsiteX30" fmla="*/ 2012 w 10000"/>
              <a:gd name="connsiteY30" fmla="*/ 5535 h 9893"/>
              <a:gd name="connsiteX31" fmla="*/ 2012 w 10000"/>
              <a:gd name="connsiteY31" fmla="*/ 5107 h 9893"/>
              <a:gd name="connsiteX32" fmla="*/ 2012 w 10000"/>
              <a:gd name="connsiteY32" fmla="*/ 4680 h 9893"/>
              <a:gd name="connsiteX33" fmla="*/ 2012 w 10000"/>
              <a:gd name="connsiteY33" fmla="*/ 4251 h 9893"/>
              <a:gd name="connsiteX34" fmla="*/ 2012 w 10000"/>
              <a:gd name="connsiteY34" fmla="*/ 3730 h 9893"/>
              <a:gd name="connsiteX35" fmla="*/ 2012 w 10000"/>
              <a:gd name="connsiteY35" fmla="*/ 3302 h 9893"/>
              <a:gd name="connsiteX36" fmla="*/ 2012 w 10000"/>
              <a:gd name="connsiteY36" fmla="*/ 2982 h 9893"/>
              <a:gd name="connsiteX37" fmla="*/ 2012 w 10000"/>
              <a:gd name="connsiteY37" fmla="*/ 2553 h 9893"/>
              <a:gd name="connsiteX38" fmla="*/ 2012 w 10000"/>
              <a:gd name="connsiteY38" fmla="*/ 2233 h 9893"/>
              <a:gd name="connsiteX39" fmla="*/ 1510 w 10000"/>
              <a:gd name="connsiteY39" fmla="*/ 1912 h 9893"/>
              <a:gd name="connsiteX40" fmla="*/ 1510 w 10000"/>
              <a:gd name="connsiteY40" fmla="*/ 1698 h 9893"/>
              <a:gd name="connsiteX41" fmla="*/ 1510 w 10000"/>
              <a:gd name="connsiteY41" fmla="*/ 1377 h 9893"/>
              <a:gd name="connsiteX42" fmla="*/ 1510 w 10000"/>
              <a:gd name="connsiteY42" fmla="*/ 1176 h 9893"/>
              <a:gd name="connsiteX43" fmla="*/ 1510 w 10000"/>
              <a:gd name="connsiteY43" fmla="*/ 1069 h 9893"/>
              <a:gd name="connsiteX44" fmla="*/ 1510 w 10000"/>
              <a:gd name="connsiteY44" fmla="*/ 856 h 9893"/>
              <a:gd name="connsiteX45" fmla="*/ 1009 w 10000"/>
              <a:gd name="connsiteY45" fmla="*/ 749 h 9893"/>
              <a:gd name="connsiteX46" fmla="*/ 1009 w 10000"/>
              <a:gd name="connsiteY46" fmla="*/ 535 h 9893"/>
              <a:gd name="connsiteX47" fmla="*/ 499 w 10000"/>
              <a:gd name="connsiteY47" fmla="*/ 428 h 9893"/>
              <a:gd name="connsiteX48" fmla="*/ 0 w 10000"/>
              <a:gd name="connsiteY48" fmla="*/ 320 h 9893"/>
              <a:gd name="connsiteX49" fmla="*/ 0 w 10000"/>
              <a:gd name="connsiteY49" fmla="*/ 214 h 9893"/>
              <a:gd name="connsiteX50" fmla="*/ 0 w 10000"/>
              <a:gd name="connsiteY50" fmla="*/ 107 h 9893"/>
              <a:gd name="connsiteX51" fmla="*/ 499 w 10000"/>
              <a:gd name="connsiteY51" fmla="*/ 0 h 9893"/>
              <a:gd name="connsiteX52" fmla="*/ 499 w 10000"/>
              <a:gd name="connsiteY52" fmla="*/ 0 h 9893"/>
              <a:gd name="connsiteX53" fmla="*/ 1510 w 10000"/>
              <a:gd name="connsiteY53" fmla="*/ 0 h 9893"/>
              <a:gd name="connsiteX54" fmla="*/ 2515 w 10000"/>
              <a:gd name="connsiteY54" fmla="*/ 0 h 9893"/>
              <a:gd name="connsiteX55" fmla="*/ 3523 w 10000"/>
              <a:gd name="connsiteY55" fmla="*/ 107 h 9893"/>
              <a:gd name="connsiteX56" fmla="*/ 4463 w 10000"/>
              <a:gd name="connsiteY56" fmla="*/ 214 h 9893"/>
              <a:gd name="connsiteX57" fmla="*/ 5471 w 10000"/>
              <a:gd name="connsiteY57" fmla="*/ 320 h 9893"/>
              <a:gd name="connsiteX58" fmla="*/ 5975 w 10000"/>
              <a:gd name="connsiteY58" fmla="*/ 428 h 9893"/>
              <a:gd name="connsiteX59" fmla="*/ 6475 w 10000"/>
              <a:gd name="connsiteY59" fmla="*/ 428 h 9893"/>
              <a:gd name="connsiteX60" fmla="*/ 6475 w 10000"/>
              <a:gd name="connsiteY60" fmla="*/ 642 h 9893"/>
              <a:gd name="connsiteX61" fmla="*/ 5975 w 10000"/>
              <a:gd name="connsiteY61" fmla="*/ 856 h 9893"/>
              <a:gd name="connsiteX62" fmla="*/ 5975 w 10000"/>
              <a:gd name="connsiteY62" fmla="*/ 962 h 9893"/>
              <a:gd name="connsiteX63" fmla="*/ 5975 w 10000"/>
              <a:gd name="connsiteY63" fmla="*/ 1176 h 9893"/>
              <a:gd name="connsiteX64" fmla="*/ 5471 w 10000"/>
              <a:gd name="connsiteY64" fmla="*/ 1377 h 9893"/>
              <a:gd name="connsiteX65" fmla="*/ 5471 w 10000"/>
              <a:gd name="connsiteY65" fmla="*/ 1591 h 9893"/>
              <a:gd name="connsiteX66" fmla="*/ 5471 w 10000"/>
              <a:gd name="connsiteY66" fmla="*/ 1912 h 9893"/>
              <a:gd name="connsiteX67" fmla="*/ 5471 w 10000"/>
              <a:gd name="connsiteY67" fmla="*/ 2340 h 9893"/>
              <a:gd name="connsiteX68" fmla="*/ 4966 w 10000"/>
              <a:gd name="connsiteY68" fmla="*/ 2874 h 9893"/>
              <a:gd name="connsiteX69" fmla="*/ 4966 w 10000"/>
              <a:gd name="connsiteY69" fmla="*/ 3409 h 9893"/>
              <a:gd name="connsiteX70" fmla="*/ 4966 w 10000"/>
              <a:gd name="connsiteY70" fmla="*/ 3409 h 9893"/>
              <a:gd name="connsiteX0" fmla="*/ 4966 w 10000"/>
              <a:gd name="connsiteY0" fmla="*/ 3446 h 9785"/>
              <a:gd name="connsiteX1" fmla="*/ 4966 w 10000"/>
              <a:gd name="connsiteY1" fmla="*/ 3974 h 9785"/>
              <a:gd name="connsiteX2" fmla="*/ 4966 w 10000"/>
              <a:gd name="connsiteY2" fmla="*/ 4405 h 9785"/>
              <a:gd name="connsiteX3" fmla="*/ 4966 w 10000"/>
              <a:gd name="connsiteY3" fmla="*/ 4838 h 9785"/>
              <a:gd name="connsiteX4" fmla="*/ 4966 w 10000"/>
              <a:gd name="connsiteY4" fmla="*/ 5270 h 9785"/>
              <a:gd name="connsiteX5" fmla="*/ 4966 w 10000"/>
              <a:gd name="connsiteY5" fmla="*/ 5703 h 9785"/>
              <a:gd name="connsiteX6" fmla="*/ 4966 w 10000"/>
              <a:gd name="connsiteY6" fmla="*/ 6026 h 9785"/>
              <a:gd name="connsiteX7" fmla="*/ 4966 w 10000"/>
              <a:gd name="connsiteY7" fmla="*/ 6352 h 9785"/>
              <a:gd name="connsiteX8" fmla="*/ 4966 w 10000"/>
              <a:gd name="connsiteY8" fmla="*/ 6554 h 9785"/>
              <a:gd name="connsiteX9" fmla="*/ 4463 w 10000"/>
              <a:gd name="connsiteY9" fmla="*/ 7094 h 9785"/>
              <a:gd name="connsiteX10" fmla="*/ 4463 w 10000"/>
              <a:gd name="connsiteY10" fmla="*/ 7528 h 9785"/>
              <a:gd name="connsiteX11" fmla="*/ 4966 w 10000"/>
              <a:gd name="connsiteY11" fmla="*/ 7851 h 9785"/>
              <a:gd name="connsiteX12" fmla="*/ 4966 w 10000"/>
              <a:gd name="connsiteY12" fmla="*/ 8176 h 9785"/>
              <a:gd name="connsiteX13" fmla="*/ 5471 w 10000"/>
              <a:gd name="connsiteY13" fmla="*/ 8500 h 9785"/>
              <a:gd name="connsiteX14" fmla="*/ 5975 w 10000"/>
              <a:gd name="connsiteY14" fmla="*/ 8825 h 9785"/>
              <a:gd name="connsiteX15" fmla="*/ 6475 w 10000"/>
              <a:gd name="connsiteY15" fmla="*/ 9028 h 9785"/>
              <a:gd name="connsiteX16" fmla="*/ 7485 w 10000"/>
              <a:gd name="connsiteY16" fmla="*/ 9136 h 9785"/>
              <a:gd name="connsiteX17" fmla="*/ 8488 w 10000"/>
              <a:gd name="connsiteY17" fmla="*/ 9244 h 9785"/>
              <a:gd name="connsiteX18" fmla="*/ 10000 w 10000"/>
              <a:gd name="connsiteY18" fmla="*/ 9351 h 9785"/>
              <a:gd name="connsiteX19" fmla="*/ 5975 w 10000"/>
              <a:gd name="connsiteY19" fmla="*/ 9785 h 9785"/>
              <a:gd name="connsiteX20" fmla="*/ 4463 w 10000"/>
              <a:gd name="connsiteY20" fmla="*/ 9676 h 9785"/>
              <a:gd name="connsiteX21" fmla="*/ 3523 w 10000"/>
              <a:gd name="connsiteY21" fmla="*/ 9459 h 9785"/>
              <a:gd name="connsiteX22" fmla="*/ 3020 w 10000"/>
              <a:gd name="connsiteY22" fmla="*/ 9136 h 9785"/>
              <a:gd name="connsiteX23" fmla="*/ 2515 w 10000"/>
              <a:gd name="connsiteY23" fmla="*/ 8825 h 9785"/>
              <a:gd name="connsiteX24" fmla="*/ 2012 w 10000"/>
              <a:gd name="connsiteY24" fmla="*/ 8392 h 9785"/>
              <a:gd name="connsiteX25" fmla="*/ 2012 w 10000"/>
              <a:gd name="connsiteY25" fmla="*/ 7959 h 9785"/>
              <a:gd name="connsiteX26" fmla="*/ 2012 w 10000"/>
              <a:gd name="connsiteY26" fmla="*/ 7419 h 9785"/>
              <a:gd name="connsiteX27" fmla="*/ 2012 w 10000"/>
              <a:gd name="connsiteY27" fmla="*/ 6770 h 9785"/>
              <a:gd name="connsiteX28" fmla="*/ 2012 w 10000"/>
              <a:gd name="connsiteY28" fmla="*/ 6026 h 9785"/>
              <a:gd name="connsiteX29" fmla="*/ 2012 w 10000"/>
              <a:gd name="connsiteY29" fmla="*/ 5595 h 9785"/>
              <a:gd name="connsiteX30" fmla="*/ 2012 w 10000"/>
              <a:gd name="connsiteY30" fmla="*/ 5162 h 9785"/>
              <a:gd name="connsiteX31" fmla="*/ 2012 w 10000"/>
              <a:gd name="connsiteY31" fmla="*/ 4731 h 9785"/>
              <a:gd name="connsiteX32" fmla="*/ 2012 w 10000"/>
              <a:gd name="connsiteY32" fmla="*/ 4297 h 9785"/>
              <a:gd name="connsiteX33" fmla="*/ 2012 w 10000"/>
              <a:gd name="connsiteY33" fmla="*/ 3770 h 9785"/>
              <a:gd name="connsiteX34" fmla="*/ 2012 w 10000"/>
              <a:gd name="connsiteY34" fmla="*/ 3338 h 9785"/>
              <a:gd name="connsiteX35" fmla="*/ 2012 w 10000"/>
              <a:gd name="connsiteY35" fmla="*/ 3014 h 9785"/>
              <a:gd name="connsiteX36" fmla="*/ 2012 w 10000"/>
              <a:gd name="connsiteY36" fmla="*/ 2581 h 9785"/>
              <a:gd name="connsiteX37" fmla="*/ 2012 w 10000"/>
              <a:gd name="connsiteY37" fmla="*/ 2257 h 9785"/>
              <a:gd name="connsiteX38" fmla="*/ 1510 w 10000"/>
              <a:gd name="connsiteY38" fmla="*/ 1933 h 9785"/>
              <a:gd name="connsiteX39" fmla="*/ 1510 w 10000"/>
              <a:gd name="connsiteY39" fmla="*/ 1716 h 9785"/>
              <a:gd name="connsiteX40" fmla="*/ 1510 w 10000"/>
              <a:gd name="connsiteY40" fmla="*/ 1392 h 9785"/>
              <a:gd name="connsiteX41" fmla="*/ 1510 w 10000"/>
              <a:gd name="connsiteY41" fmla="*/ 1189 h 9785"/>
              <a:gd name="connsiteX42" fmla="*/ 1510 w 10000"/>
              <a:gd name="connsiteY42" fmla="*/ 1081 h 9785"/>
              <a:gd name="connsiteX43" fmla="*/ 1510 w 10000"/>
              <a:gd name="connsiteY43" fmla="*/ 865 h 9785"/>
              <a:gd name="connsiteX44" fmla="*/ 1009 w 10000"/>
              <a:gd name="connsiteY44" fmla="*/ 757 h 9785"/>
              <a:gd name="connsiteX45" fmla="*/ 1009 w 10000"/>
              <a:gd name="connsiteY45" fmla="*/ 541 h 9785"/>
              <a:gd name="connsiteX46" fmla="*/ 499 w 10000"/>
              <a:gd name="connsiteY46" fmla="*/ 433 h 9785"/>
              <a:gd name="connsiteX47" fmla="*/ 0 w 10000"/>
              <a:gd name="connsiteY47" fmla="*/ 323 h 9785"/>
              <a:gd name="connsiteX48" fmla="*/ 0 w 10000"/>
              <a:gd name="connsiteY48" fmla="*/ 216 h 9785"/>
              <a:gd name="connsiteX49" fmla="*/ 0 w 10000"/>
              <a:gd name="connsiteY49" fmla="*/ 108 h 9785"/>
              <a:gd name="connsiteX50" fmla="*/ 499 w 10000"/>
              <a:gd name="connsiteY50" fmla="*/ 0 h 9785"/>
              <a:gd name="connsiteX51" fmla="*/ 499 w 10000"/>
              <a:gd name="connsiteY51" fmla="*/ 0 h 9785"/>
              <a:gd name="connsiteX52" fmla="*/ 1510 w 10000"/>
              <a:gd name="connsiteY52" fmla="*/ 0 h 9785"/>
              <a:gd name="connsiteX53" fmla="*/ 2515 w 10000"/>
              <a:gd name="connsiteY53" fmla="*/ 0 h 9785"/>
              <a:gd name="connsiteX54" fmla="*/ 3523 w 10000"/>
              <a:gd name="connsiteY54" fmla="*/ 108 h 9785"/>
              <a:gd name="connsiteX55" fmla="*/ 4463 w 10000"/>
              <a:gd name="connsiteY55" fmla="*/ 216 h 9785"/>
              <a:gd name="connsiteX56" fmla="*/ 5471 w 10000"/>
              <a:gd name="connsiteY56" fmla="*/ 323 h 9785"/>
              <a:gd name="connsiteX57" fmla="*/ 5975 w 10000"/>
              <a:gd name="connsiteY57" fmla="*/ 433 h 9785"/>
              <a:gd name="connsiteX58" fmla="*/ 6475 w 10000"/>
              <a:gd name="connsiteY58" fmla="*/ 433 h 9785"/>
              <a:gd name="connsiteX59" fmla="*/ 6475 w 10000"/>
              <a:gd name="connsiteY59" fmla="*/ 649 h 9785"/>
              <a:gd name="connsiteX60" fmla="*/ 5975 w 10000"/>
              <a:gd name="connsiteY60" fmla="*/ 865 h 9785"/>
              <a:gd name="connsiteX61" fmla="*/ 5975 w 10000"/>
              <a:gd name="connsiteY61" fmla="*/ 972 h 9785"/>
              <a:gd name="connsiteX62" fmla="*/ 5975 w 10000"/>
              <a:gd name="connsiteY62" fmla="*/ 1189 h 9785"/>
              <a:gd name="connsiteX63" fmla="*/ 5471 w 10000"/>
              <a:gd name="connsiteY63" fmla="*/ 1392 h 9785"/>
              <a:gd name="connsiteX64" fmla="*/ 5471 w 10000"/>
              <a:gd name="connsiteY64" fmla="*/ 1608 h 9785"/>
              <a:gd name="connsiteX65" fmla="*/ 5471 w 10000"/>
              <a:gd name="connsiteY65" fmla="*/ 1933 h 9785"/>
              <a:gd name="connsiteX66" fmla="*/ 5471 w 10000"/>
              <a:gd name="connsiteY66" fmla="*/ 2365 h 9785"/>
              <a:gd name="connsiteX67" fmla="*/ 4966 w 10000"/>
              <a:gd name="connsiteY67" fmla="*/ 2905 h 9785"/>
              <a:gd name="connsiteX68" fmla="*/ 4966 w 10000"/>
              <a:gd name="connsiteY68" fmla="*/ 3446 h 9785"/>
              <a:gd name="connsiteX69" fmla="*/ 4966 w 10000"/>
              <a:gd name="connsiteY69" fmla="*/ 3446 h 9785"/>
              <a:gd name="connsiteX0" fmla="*/ 4966 w 8488"/>
              <a:gd name="connsiteY0" fmla="*/ 3522 h 10000"/>
              <a:gd name="connsiteX1" fmla="*/ 4966 w 8488"/>
              <a:gd name="connsiteY1" fmla="*/ 4061 h 10000"/>
              <a:gd name="connsiteX2" fmla="*/ 4966 w 8488"/>
              <a:gd name="connsiteY2" fmla="*/ 4502 h 10000"/>
              <a:gd name="connsiteX3" fmla="*/ 4966 w 8488"/>
              <a:gd name="connsiteY3" fmla="*/ 4944 h 10000"/>
              <a:gd name="connsiteX4" fmla="*/ 4966 w 8488"/>
              <a:gd name="connsiteY4" fmla="*/ 5386 h 10000"/>
              <a:gd name="connsiteX5" fmla="*/ 4966 w 8488"/>
              <a:gd name="connsiteY5" fmla="*/ 5828 h 10000"/>
              <a:gd name="connsiteX6" fmla="*/ 4966 w 8488"/>
              <a:gd name="connsiteY6" fmla="*/ 6158 h 10000"/>
              <a:gd name="connsiteX7" fmla="*/ 4966 w 8488"/>
              <a:gd name="connsiteY7" fmla="*/ 6492 h 10000"/>
              <a:gd name="connsiteX8" fmla="*/ 4966 w 8488"/>
              <a:gd name="connsiteY8" fmla="*/ 6698 h 10000"/>
              <a:gd name="connsiteX9" fmla="*/ 4463 w 8488"/>
              <a:gd name="connsiteY9" fmla="*/ 7250 h 10000"/>
              <a:gd name="connsiteX10" fmla="*/ 4463 w 8488"/>
              <a:gd name="connsiteY10" fmla="*/ 7693 h 10000"/>
              <a:gd name="connsiteX11" fmla="*/ 4966 w 8488"/>
              <a:gd name="connsiteY11" fmla="*/ 8024 h 10000"/>
              <a:gd name="connsiteX12" fmla="*/ 4966 w 8488"/>
              <a:gd name="connsiteY12" fmla="*/ 8356 h 10000"/>
              <a:gd name="connsiteX13" fmla="*/ 5471 w 8488"/>
              <a:gd name="connsiteY13" fmla="*/ 8687 h 10000"/>
              <a:gd name="connsiteX14" fmla="*/ 5975 w 8488"/>
              <a:gd name="connsiteY14" fmla="*/ 9019 h 10000"/>
              <a:gd name="connsiteX15" fmla="*/ 6475 w 8488"/>
              <a:gd name="connsiteY15" fmla="*/ 9226 h 10000"/>
              <a:gd name="connsiteX16" fmla="*/ 7485 w 8488"/>
              <a:gd name="connsiteY16" fmla="*/ 9337 h 10000"/>
              <a:gd name="connsiteX17" fmla="*/ 8488 w 8488"/>
              <a:gd name="connsiteY17" fmla="*/ 9447 h 10000"/>
              <a:gd name="connsiteX18" fmla="*/ 5975 w 8488"/>
              <a:gd name="connsiteY18" fmla="*/ 10000 h 10000"/>
              <a:gd name="connsiteX19" fmla="*/ 4463 w 8488"/>
              <a:gd name="connsiteY19" fmla="*/ 9889 h 10000"/>
              <a:gd name="connsiteX20" fmla="*/ 3523 w 8488"/>
              <a:gd name="connsiteY20" fmla="*/ 9667 h 10000"/>
              <a:gd name="connsiteX21" fmla="*/ 3020 w 8488"/>
              <a:gd name="connsiteY21" fmla="*/ 9337 h 10000"/>
              <a:gd name="connsiteX22" fmla="*/ 2515 w 8488"/>
              <a:gd name="connsiteY22" fmla="*/ 9019 h 10000"/>
              <a:gd name="connsiteX23" fmla="*/ 2012 w 8488"/>
              <a:gd name="connsiteY23" fmla="*/ 8576 h 10000"/>
              <a:gd name="connsiteX24" fmla="*/ 2012 w 8488"/>
              <a:gd name="connsiteY24" fmla="*/ 8134 h 10000"/>
              <a:gd name="connsiteX25" fmla="*/ 2012 w 8488"/>
              <a:gd name="connsiteY25" fmla="*/ 7582 h 10000"/>
              <a:gd name="connsiteX26" fmla="*/ 2012 w 8488"/>
              <a:gd name="connsiteY26" fmla="*/ 6919 h 10000"/>
              <a:gd name="connsiteX27" fmla="*/ 2012 w 8488"/>
              <a:gd name="connsiteY27" fmla="*/ 6158 h 10000"/>
              <a:gd name="connsiteX28" fmla="*/ 2012 w 8488"/>
              <a:gd name="connsiteY28" fmla="*/ 5718 h 10000"/>
              <a:gd name="connsiteX29" fmla="*/ 2012 w 8488"/>
              <a:gd name="connsiteY29" fmla="*/ 5275 h 10000"/>
              <a:gd name="connsiteX30" fmla="*/ 2012 w 8488"/>
              <a:gd name="connsiteY30" fmla="*/ 4835 h 10000"/>
              <a:gd name="connsiteX31" fmla="*/ 2012 w 8488"/>
              <a:gd name="connsiteY31" fmla="*/ 4391 h 10000"/>
              <a:gd name="connsiteX32" fmla="*/ 2012 w 8488"/>
              <a:gd name="connsiteY32" fmla="*/ 3853 h 10000"/>
              <a:gd name="connsiteX33" fmla="*/ 2012 w 8488"/>
              <a:gd name="connsiteY33" fmla="*/ 3411 h 10000"/>
              <a:gd name="connsiteX34" fmla="*/ 2012 w 8488"/>
              <a:gd name="connsiteY34" fmla="*/ 3080 h 10000"/>
              <a:gd name="connsiteX35" fmla="*/ 2012 w 8488"/>
              <a:gd name="connsiteY35" fmla="*/ 2638 h 10000"/>
              <a:gd name="connsiteX36" fmla="*/ 2012 w 8488"/>
              <a:gd name="connsiteY36" fmla="*/ 2307 h 10000"/>
              <a:gd name="connsiteX37" fmla="*/ 1510 w 8488"/>
              <a:gd name="connsiteY37" fmla="*/ 1975 h 10000"/>
              <a:gd name="connsiteX38" fmla="*/ 1510 w 8488"/>
              <a:gd name="connsiteY38" fmla="*/ 1754 h 10000"/>
              <a:gd name="connsiteX39" fmla="*/ 1510 w 8488"/>
              <a:gd name="connsiteY39" fmla="*/ 1423 h 10000"/>
              <a:gd name="connsiteX40" fmla="*/ 1510 w 8488"/>
              <a:gd name="connsiteY40" fmla="*/ 1215 h 10000"/>
              <a:gd name="connsiteX41" fmla="*/ 1510 w 8488"/>
              <a:gd name="connsiteY41" fmla="*/ 1105 h 10000"/>
              <a:gd name="connsiteX42" fmla="*/ 1510 w 8488"/>
              <a:gd name="connsiteY42" fmla="*/ 884 h 10000"/>
              <a:gd name="connsiteX43" fmla="*/ 1009 w 8488"/>
              <a:gd name="connsiteY43" fmla="*/ 774 h 10000"/>
              <a:gd name="connsiteX44" fmla="*/ 1009 w 8488"/>
              <a:gd name="connsiteY44" fmla="*/ 553 h 10000"/>
              <a:gd name="connsiteX45" fmla="*/ 499 w 8488"/>
              <a:gd name="connsiteY45" fmla="*/ 443 h 10000"/>
              <a:gd name="connsiteX46" fmla="*/ 0 w 8488"/>
              <a:gd name="connsiteY46" fmla="*/ 330 h 10000"/>
              <a:gd name="connsiteX47" fmla="*/ 0 w 8488"/>
              <a:gd name="connsiteY47" fmla="*/ 221 h 10000"/>
              <a:gd name="connsiteX48" fmla="*/ 0 w 8488"/>
              <a:gd name="connsiteY48" fmla="*/ 110 h 10000"/>
              <a:gd name="connsiteX49" fmla="*/ 499 w 8488"/>
              <a:gd name="connsiteY49" fmla="*/ 0 h 10000"/>
              <a:gd name="connsiteX50" fmla="*/ 499 w 8488"/>
              <a:gd name="connsiteY50" fmla="*/ 0 h 10000"/>
              <a:gd name="connsiteX51" fmla="*/ 1510 w 8488"/>
              <a:gd name="connsiteY51" fmla="*/ 0 h 10000"/>
              <a:gd name="connsiteX52" fmla="*/ 2515 w 8488"/>
              <a:gd name="connsiteY52" fmla="*/ 0 h 10000"/>
              <a:gd name="connsiteX53" fmla="*/ 3523 w 8488"/>
              <a:gd name="connsiteY53" fmla="*/ 110 h 10000"/>
              <a:gd name="connsiteX54" fmla="*/ 4463 w 8488"/>
              <a:gd name="connsiteY54" fmla="*/ 221 h 10000"/>
              <a:gd name="connsiteX55" fmla="*/ 5471 w 8488"/>
              <a:gd name="connsiteY55" fmla="*/ 330 h 10000"/>
              <a:gd name="connsiteX56" fmla="*/ 5975 w 8488"/>
              <a:gd name="connsiteY56" fmla="*/ 443 h 10000"/>
              <a:gd name="connsiteX57" fmla="*/ 6475 w 8488"/>
              <a:gd name="connsiteY57" fmla="*/ 443 h 10000"/>
              <a:gd name="connsiteX58" fmla="*/ 6475 w 8488"/>
              <a:gd name="connsiteY58" fmla="*/ 663 h 10000"/>
              <a:gd name="connsiteX59" fmla="*/ 5975 w 8488"/>
              <a:gd name="connsiteY59" fmla="*/ 884 h 10000"/>
              <a:gd name="connsiteX60" fmla="*/ 5975 w 8488"/>
              <a:gd name="connsiteY60" fmla="*/ 993 h 10000"/>
              <a:gd name="connsiteX61" fmla="*/ 5975 w 8488"/>
              <a:gd name="connsiteY61" fmla="*/ 1215 h 10000"/>
              <a:gd name="connsiteX62" fmla="*/ 5471 w 8488"/>
              <a:gd name="connsiteY62" fmla="*/ 1423 h 10000"/>
              <a:gd name="connsiteX63" fmla="*/ 5471 w 8488"/>
              <a:gd name="connsiteY63" fmla="*/ 1643 h 10000"/>
              <a:gd name="connsiteX64" fmla="*/ 5471 w 8488"/>
              <a:gd name="connsiteY64" fmla="*/ 1975 h 10000"/>
              <a:gd name="connsiteX65" fmla="*/ 5471 w 8488"/>
              <a:gd name="connsiteY65" fmla="*/ 2417 h 10000"/>
              <a:gd name="connsiteX66" fmla="*/ 4966 w 8488"/>
              <a:gd name="connsiteY66" fmla="*/ 2969 h 10000"/>
              <a:gd name="connsiteX67" fmla="*/ 4966 w 8488"/>
              <a:gd name="connsiteY67" fmla="*/ 3522 h 10000"/>
              <a:gd name="connsiteX68" fmla="*/ 4966 w 8488"/>
              <a:gd name="connsiteY68" fmla="*/ 3522 h 10000"/>
              <a:gd name="connsiteX0" fmla="*/ 5851 w 8818"/>
              <a:gd name="connsiteY0" fmla="*/ 3522 h 10000"/>
              <a:gd name="connsiteX1" fmla="*/ 5851 w 8818"/>
              <a:gd name="connsiteY1" fmla="*/ 4061 h 10000"/>
              <a:gd name="connsiteX2" fmla="*/ 5851 w 8818"/>
              <a:gd name="connsiteY2" fmla="*/ 4502 h 10000"/>
              <a:gd name="connsiteX3" fmla="*/ 5851 w 8818"/>
              <a:gd name="connsiteY3" fmla="*/ 4944 h 10000"/>
              <a:gd name="connsiteX4" fmla="*/ 5851 w 8818"/>
              <a:gd name="connsiteY4" fmla="*/ 5386 h 10000"/>
              <a:gd name="connsiteX5" fmla="*/ 5851 w 8818"/>
              <a:gd name="connsiteY5" fmla="*/ 5828 h 10000"/>
              <a:gd name="connsiteX6" fmla="*/ 5851 w 8818"/>
              <a:gd name="connsiteY6" fmla="*/ 6158 h 10000"/>
              <a:gd name="connsiteX7" fmla="*/ 5851 w 8818"/>
              <a:gd name="connsiteY7" fmla="*/ 6492 h 10000"/>
              <a:gd name="connsiteX8" fmla="*/ 5851 w 8818"/>
              <a:gd name="connsiteY8" fmla="*/ 6698 h 10000"/>
              <a:gd name="connsiteX9" fmla="*/ 5258 w 8818"/>
              <a:gd name="connsiteY9" fmla="*/ 7250 h 10000"/>
              <a:gd name="connsiteX10" fmla="*/ 5258 w 8818"/>
              <a:gd name="connsiteY10" fmla="*/ 7693 h 10000"/>
              <a:gd name="connsiteX11" fmla="*/ 5851 w 8818"/>
              <a:gd name="connsiteY11" fmla="*/ 8024 h 10000"/>
              <a:gd name="connsiteX12" fmla="*/ 5851 w 8818"/>
              <a:gd name="connsiteY12" fmla="*/ 8356 h 10000"/>
              <a:gd name="connsiteX13" fmla="*/ 6446 w 8818"/>
              <a:gd name="connsiteY13" fmla="*/ 8687 h 10000"/>
              <a:gd name="connsiteX14" fmla="*/ 7039 w 8818"/>
              <a:gd name="connsiteY14" fmla="*/ 9019 h 10000"/>
              <a:gd name="connsiteX15" fmla="*/ 7628 w 8818"/>
              <a:gd name="connsiteY15" fmla="*/ 9226 h 10000"/>
              <a:gd name="connsiteX16" fmla="*/ 8818 w 8818"/>
              <a:gd name="connsiteY16" fmla="*/ 9337 h 10000"/>
              <a:gd name="connsiteX17" fmla="*/ 7039 w 8818"/>
              <a:gd name="connsiteY17" fmla="*/ 10000 h 10000"/>
              <a:gd name="connsiteX18" fmla="*/ 5258 w 8818"/>
              <a:gd name="connsiteY18" fmla="*/ 9889 h 10000"/>
              <a:gd name="connsiteX19" fmla="*/ 4151 w 8818"/>
              <a:gd name="connsiteY19" fmla="*/ 9667 h 10000"/>
              <a:gd name="connsiteX20" fmla="*/ 3558 w 8818"/>
              <a:gd name="connsiteY20" fmla="*/ 9337 h 10000"/>
              <a:gd name="connsiteX21" fmla="*/ 2963 w 8818"/>
              <a:gd name="connsiteY21" fmla="*/ 9019 h 10000"/>
              <a:gd name="connsiteX22" fmla="*/ 2370 w 8818"/>
              <a:gd name="connsiteY22" fmla="*/ 8576 h 10000"/>
              <a:gd name="connsiteX23" fmla="*/ 2370 w 8818"/>
              <a:gd name="connsiteY23" fmla="*/ 8134 h 10000"/>
              <a:gd name="connsiteX24" fmla="*/ 2370 w 8818"/>
              <a:gd name="connsiteY24" fmla="*/ 7582 h 10000"/>
              <a:gd name="connsiteX25" fmla="*/ 2370 w 8818"/>
              <a:gd name="connsiteY25" fmla="*/ 6919 h 10000"/>
              <a:gd name="connsiteX26" fmla="*/ 2370 w 8818"/>
              <a:gd name="connsiteY26" fmla="*/ 6158 h 10000"/>
              <a:gd name="connsiteX27" fmla="*/ 2370 w 8818"/>
              <a:gd name="connsiteY27" fmla="*/ 5718 h 10000"/>
              <a:gd name="connsiteX28" fmla="*/ 2370 w 8818"/>
              <a:gd name="connsiteY28" fmla="*/ 5275 h 10000"/>
              <a:gd name="connsiteX29" fmla="*/ 2370 w 8818"/>
              <a:gd name="connsiteY29" fmla="*/ 4835 h 10000"/>
              <a:gd name="connsiteX30" fmla="*/ 2370 w 8818"/>
              <a:gd name="connsiteY30" fmla="*/ 4391 h 10000"/>
              <a:gd name="connsiteX31" fmla="*/ 2370 w 8818"/>
              <a:gd name="connsiteY31" fmla="*/ 3853 h 10000"/>
              <a:gd name="connsiteX32" fmla="*/ 2370 w 8818"/>
              <a:gd name="connsiteY32" fmla="*/ 3411 h 10000"/>
              <a:gd name="connsiteX33" fmla="*/ 2370 w 8818"/>
              <a:gd name="connsiteY33" fmla="*/ 3080 h 10000"/>
              <a:gd name="connsiteX34" fmla="*/ 2370 w 8818"/>
              <a:gd name="connsiteY34" fmla="*/ 2638 h 10000"/>
              <a:gd name="connsiteX35" fmla="*/ 2370 w 8818"/>
              <a:gd name="connsiteY35" fmla="*/ 2307 h 10000"/>
              <a:gd name="connsiteX36" fmla="*/ 1779 w 8818"/>
              <a:gd name="connsiteY36" fmla="*/ 1975 h 10000"/>
              <a:gd name="connsiteX37" fmla="*/ 1779 w 8818"/>
              <a:gd name="connsiteY37" fmla="*/ 1754 h 10000"/>
              <a:gd name="connsiteX38" fmla="*/ 1779 w 8818"/>
              <a:gd name="connsiteY38" fmla="*/ 1423 h 10000"/>
              <a:gd name="connsiteX39" fmla="*/ 1779 w 8818"/>
              <a:gd name="connsiteY39" fmla="*/ 1215 h 10000"/>
              <a:gd name="connsiteX40" fmla="*/ 1779 w 8818"/>
              <a:gd name="connsiteY40" fmla="*/ 1105 h 10000"/>
              <a:gd name="connsiteX41" fmla="*/ 1779 w 8818"/>
              <a:gd name="connsiteY41" fmla="*/ 884 h 10000"/>
              <a:gd name="connsiteX42" fmla="*/ 1189 w 8818"/>
              <a:gd name="connsiteY42" fmla="*/ 774 h 10000"/>
              <a:gd name="connsiteX43" fmla="*/ 1189 w 8818"/>
              <a:gd name="connsiteY43" fmla="*/ 553 h 10000"/>
              <a:gd name="connsiteX44" fmla="*/ 588 w 8818"/>
              <a:gd name="connsiteY44" fmla="*/ 443 h 10000"/>
              <a:gd name="connsiteX45" fmla="*/ 0 w 8818"/>
              <a:gd name="connsiteY45" fmla="*/ 330 h 10000"/>
              <a:gd name="connsiteX46" fmla="*/ 0 w 8818"/>
              <a:gd name="connsiteY46" fmla="*/ 221 h 10000"/>
              <a:gd name="connsiteX47" fmla="*/ 0 w 8818"/>
              <a:gd name="connsiteY47" fmla="*/ 110 h 10000"/>
              <a:gd name="connsiteX48" fmla="*/ 588 w 8818"/>
              <a:gd name="connsiteY48" fmla="*/ 0 h 10000"/>
              <a:gd name="connsiteX49" fmla="*/ 588 w 8818"/>
              <a:gd name="connsiteY49" fmla="*/ 0 h 10000"/>
              <a:gd name="connsiteX50" fmla="*/ 1779 w 8818"/>
              <a:gd name="connsiteY50" fmla="*/ 0 h 10000"/>
              <a:gd name="connsiteX51" fmla="*/ 2963 w 8818"/>
              <a:gd name="connsiteY51" fmla="*/ 0 h 10000"/>
              <a:gd name="connsiteX52" fmla="*/ 4151 w 8818"/>
              <a:gd name="connsiteY52" fmla="*/ 110 h 10000"/>
              <a:gd name="connsiteX53" fmla="*/ 5258 w 8818"/>
              <a:gd name="connsiteY53" fmla="*/ 221 h 10000"/>
              <a:gd name="connsiteX54" fmla="*/ 6446 w 8818"/>
              <a:gd name="connsiteY54" fmla="*/ 330 h 10000"/>
              <a:gd name="connsiteX55" fmla="*/ 7039 w 8818"/>
              <a:gd name="connsiteY55" fmla="*/ 443 h 10000"/>
              <a:gd name="connsiteX56" fmla="*/ 7628 w 8818"/>
              <a:gd name="connsiteY56" fmla="*/ 443 h 10000"/>
              <a:gd name="connsiteX57" fmla="*/ 7628 w 8818"/>
              <a:gd name="connsiteY57" fmla="*/ 663 h 10000"/>
              <a:gd name="connsiteX58" fmla="*/ 7039 w 8818"/>
              <a:gd name="connsiteY58" fmla="*/ 884 h 10000"/>
              <a:gd name="connsiteX59" fmla="*/ 7039 w 8818"/>
              <a:gd name="connsiteY59" fmla="*/ 993 h 10000"/>
              <a:gd name="connsiteX60" fmla="*/ 7039 w 8818"/>
              <a:gd name="connsiteY60" fmla="*/ 1215 h 10000"/>
              <a:gd name="connsiteX61" fmla="*/ 6446 w 8818"/>
              <a:gd name="connsiteY61" fmla="*/ 1423 h 10000"/>
              <a:gd name="connsiteX62" fmla="*/ 6446 w 8818"/>
              <a:gd name="connsiteY62" fmla="*/ 1643 h 10000"/>
              <a:gd name="connsiteX63" fmla="*/ 6446 w 8818"/>
              <a:gd name="connsiteY63" fmla="*/ 1975 h 10000"/>
              <a:gd name="connsiteX64" fmla="*/ 6446 w 8818"/>
              <a:gd name="connsiteY64" fmla="*/ 2417 h 10000"/>
              <a:gd name="connsiteX65" fmla="*/ 5851 w 8818"/>
              <a:gd name="connsiteY65" fmla="*/ 2969 h 10000"/>
              <a:gd name="connsiteX66" fmla="*/ 5851 w 8818"/>
              <a:gd name="connsiteY66" fmla="*/ 3522 h 10000"/>
              <a:gd name="connsiteX67" fmla="*/ 5851 w 8818"/>
              <a:gd name="connsiteY67" fmla="*/ 3522 h 10000"/>
              <a:gd name="connsiteX0" fmla="*/ 6635 w 10000"/>
              <a:gd name="connsiteY0" fmla="*/ 3522 h 9889"/>
              <a:gd name="connsiteX1" fmla="*/ 6635 w 10000"/>
              <a:gd name="connsiteY1" fmla="*/ 4061 h 9889"/>
              <a:gd name="connsiteX2" fmla="*/ 6635 w 10000"/>
              <a:gd name="connsiteY2" fmla="*/ 4502 h 9889"/>
              <a:gd name="connsiteX3" fmla="*/ 6635 w 10000"/>
              <a:gd name="connsiteY3" fmla="*/ 4944 h 9889"/>
              <a:gd name="connsiteX4" fmla="*/ 6635 w 10000"/>
              <a:gd name="connsiteY4" fmla="*/ 5386 h 9889"/>
              <a:gd name="connsiteX5" fmla="*/ 6635 w 10000"/>
              <a:gd name="connsiteY5" fmla="*/ 5828 h 9889"/>
              <a:gd name="connsiteX6" fmla="*/ 6635 w 10000"/>
              <a:gd name="connsiteY6" fmla="*/ 6158 h 9889"/>
              <a:gd name="connsiteX7" fmla="*/ 6635 w 10000"/>
              <a:gd name="connsiteY7" fmla="*/ 6492 h 9889"/>
              <a:gd name="connsiteX8" fmla="*/ 6635 w 10000"/>
              <a:gd name="connsiteY8" fmla="*/ 6698 h 9889"/>
              <a:gd name="connsiteX9" fmla="*/ 5963 w 10000"/>
              <a:gd name="connsiteY9" fmla="*/ 7250 h 9889"/>
              <a:gd name="connsiteX10" fmla="*/ 5963 w 10000"/>
              <a:gd name="connsiteY10" fmla="*/ 7693 h 9889"/>
              <a:gd name="connsiteX11" fmla="*/ 6635 w 10000"/>
              <a:gd name="connsiteY11" fmla="*/ 8024 h 9889"/>
              <a:gd name="connsiteX12" fmla="*/ 6635 w 10000"/>
              <a:gd name="connsiteY12" fmla="*/ 8356 h 9889"/>
              <a:gd name="connsiteX13" fmla="*/ 7310 w 10000"/>
              <a:gd name="connsiteY13" fmla="*/ 8687 h 9889"/>
              <a:gd name="connsiteX14" fmla="*/ 7983 w 10000"/>
              <a:gd name="connsiteY14" fmla="*/ 9019 h 9889"/>
              <a:gd name="connsiteX15" fmla="*/ 8650 w 10000"/>
              <a:gd name="connsiteY15" fmla="*/ 9226 h 9889"/>
              <a:gd name="connsiteX16" fmla="*/ 10000 w 10000"/>
              <a:gd name="connsiteY16" fmla="*/ 9337 h 9889"/>
              <a:gd name="connsiteX17" fmla="*/ 5963 w 10000"/>
              <a:gd name="connsiteY17" fmla="*/ 9889 h 9889"/>
              <a:gd name="connsiteX18" fmla="*/ 4707 w 10000"/>
              <a:gd name="connsiteY18" fmla="*/ 9667 h 9889"/>
              <a:gd name="connsiteX19" fmla="*/ 4035 w 10000"/>
              <a:gd name="connsiteY19" fmla="*/ 9337 h 9889"/>
              <a:gd name="connsiteX20" fmla="*/ 3360 w 10000"/>
              <a:gd name="connsiteY20" fmla="*/ 9019 h 9889"/>
              <a:gd name="connsiteX21" fmla="*/ 2688 w 10000"/>
              <a:gd name="connsiteY21" fmla="*/ 8576 h 9889"/>
              <a:gd name="connsiteX22" fmla="*/ 2688 w 10000"/>
              <a:gd name="connsiteY22" fmla="*/ 8134 h 9889"/>
              <a:gd name="connsiteX23" fmla="*/ 2688 w 10000"/>
              <a:gd name="connsiteY23" fmla="*/ 7582 h 9889"/>
              <a:gd name="connsiteX24" fmla="*/ 2688 w 10000"/>
              <a:gd name="connsiteY24" fmla="*/ 6919 h 9889"/>
              <a:gd name="connsiteX25" fmla="*/ 2688 w 10000"/>
              <a:gd name="connsiteY25" fmla="*/ 6158 h 9889"/>
              <a:gd name="connsiteX26" fmla="*/ 2688 w 10000"/>
              <a:gd name="connsiteY26" fmla="*/ 5718 h 9889"/>
              <a:gd name="connsiteX27" fmla="*/ 2688 w 10000"/>
              <a:gd name="connsiteY27" fmla="*/ 5275 h 9889"/>
              <a:gd name="connsiteX28" fmla="*/ 2688 w 10000"/>
              <a:gd name="connsiteY28" fmla="*/ 4835 h 9889"/>
              <a:gd name="connsiteX29" fmla="*/ 2688 w 10000"/>
              <a:gd name="connsiteY29" fmla="*/ 4391 h 9889"/>
              <a:gd name="connsiteX30" fmla="*/ 2688 w 10000"/>
              <a:gd name="connsiteY30" fmla="*/ 3853 h 9889"/>
              <a:gd name="connsiteX31" fmla="*/ 2688 w 10000"/>
              <a:gd name="connsiteY31" fmla="*/ 3411 h 9889"/>
              <a:gd name="connsiteX32" fmla="*/ 2688 w 10000"/>
              <a:gd name="connsiteY32" fmla="*/ 3080 h 9889"/>
              <a:gd name="connsiteX33" fmla="*/ 2688 w 10000"/>
              <a:gd name="connsiteY33" fmla="*/ 2638 h 9889"/>
              <a:gd name="connsiteX34" fmla="*/ 2688 w 10000"/>
              <a:gd name="connsiteY34" fmla="*/ 2307 h 9889"/>
              <a:gd name="connsiteX35" fmla="*/ 2017 w 10000"/>
              <a:gd name="connsiteY35" fmla="*/ 1975 h 9889"/>
              <a:gd name="connsiteX36" fmla="*/ 2017 w 10000"/>
              <a:gd name="connsiteY36" fmla="*/ 1754 h 9889"/>
              <a:gd name="connsiteX37" fmla="*/ 2017 w 10000"/>
              <a:gd name="connsiteY37" fmla="*/ 1423 h 9889"/>
              <a:gd name="connsiteX38" fmla="*/ 2017 w 10000"/>
              <a:gd name="connsiteY38" fmla="*/ 1215 h 9889"/>
              <a:gd name="connsiteX39" fmla="*/ 2017 w 10000"/>
              <a:gd name="connsiteY39" fmla="*/ 1105 h 9889"/>
              <a:gd name="connsiteX40" fmla="*/ 2017 w 10000"/>
              <a:gd name="connsiteY40" fmla="*/ 884 h 9889"/>
              <a:gd name="connsiteX41" fmla="*/ 1348 w 10000"/>
              <a:gd name="connsiteY41" fmla="*/ 774 h 9889"/>
              <a:gd name="connsiteX42" fmla="*/ 1348 w 10000"/>
              <a:gd name="connsiteY42" fmla="*/ 553 h 9889"/>
              <a:gd name="connsiteX43" fmla="*/ 667 w 10000"/>
              <a:gd name="connsiteY43" fmla="*/ 443 h 9889"/>
              <a:gd name="connsiteX44" fmla="*/ 0 w 10000"/>
              <a:gd name="connsiteY44" fmla="*/ 330 h 9889"/>
              <a:gd name="connsiteX45" fmla="*/ 0 w 10000"/>
              <a:gd name="connsiteY45" fmla="*/ 221 h 9889"/>
              <a:gd name="connsiteX46" fmla="*/ 0 w 10000"/>
              <a:gd name="connsiteY46" fmla="*/ 110 h 9889"/>
              <a:gd name="connsiteX47" fmla="*/ 667 w 10000"/>
              <a:gd name="connsiteY47" fmla="*/ 0 h 9889"/>
              <a:gd name="connsiteX48" fmla="*/ 667 w 10000"/>
              <a:gd name="connsiteY48" fmla="*/ 0 h 9889"/>
              <a:gd name="connsiteX49" fmla="*/ 2017 w 10000"/>
              <a:gd name="connsiteY49" fmla="*/ 0 h 9889"/>
              <a:gd name="connsiteX50" fmla="*/ 3360 w 10000"/>
              <a:gd name="connsiteY50" fmla="*/ 0 h 9889"/>
              <a:gd name="connsiteX51" fmla="*/ 4707 w 10000"/>
              <a:gd name="connsiteY51" fmla="*/ 110 h 9889"/>
              <a:gd name="connsiteX52" fmla="*/ 5963 w 10000"/>
              <a:gd name="connsiteY52" fmla="*/ 221 h 9889"/>
              <a:gd name="connsiteX53" fmla="*/ 7310 w 10000"/>
              <a:gd name="connsiteY53" fmla="*/ 330 h 9889"/>
              <a:gd name="connsiteX54" fmla="*/ 7983 w 10000"/>
              <a:gd name="connsiteY54" fmla="*/ 443 h 9889"/>
              <a:gd name="connsiteX55" fmla="*/ 8650 w 10000"/>
              <a:gd name="connsiteY55" fmla="*/ 443 h 9889"/>
              <a:gd name="connsiteX56" fmla="*/ 8650 w 10000"/>
              <a:gd name="connsiteY56" fmla="*/ 663 h 9889"/>
              <a:gd name="connsiteX57" fmla="*/ 7983 w 10000"/>
              <a:gd name="connsiteY57" fmla="*/ 884 h 9889"/>
              <a:gd name="connsiteX58" fmla="*/ 7983 w 10000"/>
              <a:gd name="connsiteY58" fmla="*/ 993 h 9889"/>
              <a:gd name="connsiteX59" fmla="*/ 7983 w 10000"/>
              <a:gd name="connsiteY59" fmla="*/ 1215 h 9889"/>
              <a:gd name="connsiteX60" fmla="*/ 7310 w 10000"/>
              <a:gd name="connsiteY60" fmla="*/ 1423 h 9889"/>
              <a:gd name="connsiteX61" fmla="*/ 7310 w 10000"/>
              <a:gd name="connsiteY61" fmla="*/ 1643 h 9889"/>
              <a:gd name="connsiteX62" fmla="*/ 7310 w 10000"/>
              <a:gd name="connsiteY62" fmla="*/ 1975 h 9889"/>
              <a:gd name="connsiteX63" fmla="*/ 7310 w 10000"/>
              <a:gd name="connsiteY63" fmla="*/ 2417 h 9889"/>
              <a:gd name="connsiteX64" fmla="*/ 6635 w 10000"/>
              <a:gd name="connsiteY64" fmla="*/ 2969 h 9889"/>
              <a:gd name="connsiteX65" fmla="*/ 6635 w 10000"/>
              <a:gd name="connsiteY65" fmla="*/ 3522 h 9889"/>
              <a:gd name="connsiteX66" fmla="*/ 6635 w 10000"/>
              <a:gd name="connsiteY66" fmla="*/ 3522 h 9889"/>
              <a:gd name="connsiteX0" fmla="*/ 6635 w 10000"/>
              <a:gd name="connsiteY0" fmla="*/ 3562 h 9776"/>
              <a:gd name="connsiteX1" fmla="*/ 6635 w 10000"/>
              <a:gd name="connsiteY1" fmla="*/ 4107 h 9776"/>
              <a:gd name="connsiteX2" fmla="*/ 6635 w 10000"/>
              <a:gd name="connsiteY2" fmla="*/ 4553 h 9776"/>
              <a:gd name="connsiteX3" fmla="*/ 6635 w 10000"/>
              <a:gd name="connsiteY3" fmla="*/ 4999 h 9776"/>
              <a:gd name="connsiteX4" fmla="*/ 6635 w 10000"/>
              <a:gd name="connsiteY4" fmla="*/ 5446 h 9776"/>
              <a:gd name="connsiteX5" fmla="*/ 6635 w 10000"/>
              <a:gd name="connsiteY5" fmla="*/ 5893 h 9776"/>
              <a:gd name="connsiteX6" fmla="*/ 6635 w 10000"/>
              <a:gd name="connsiteY6" fmla="*/ 6227 h 9776"/>
              <a:gd name="connsiteX7" fmla="*/ 6635 w 10000"/>
              <a:gd name="connsiteY7" fmla="*/ 6565 h 9776"/>
              <a:gd name="connsiteX8" fmla="*/ 6635 w 10000"/>
              <a:gd name="connsiteY8" fmla="*/ 6773 h 9776"/>
              <a:gd name="connsiteX9" fmla="*/ 5963 w 10000"/>
              <a:gd name="connsiteY9" fmla="*/ 7331 h 9776"/>
              <a:gd name="connsiteX10" fmla="*/ 5963 w 10000"/>
              <a:gd name="connsiteY10" fmla="*/ 7779 h 9776"/>
              <a:gd name="connsiteX11" fmla="*/ 6635 w 10000"/>
              <a:gd name="connsiteY11" fmla="*/ 8114 h 9776"/>
              <a:gd name="connsiteX12" fmla="*/ 6635 w 10000"/>
              <a:gd name="connsiteY12" fmla="*/ 8450 h 9776"/>
              <a:gd name="connsiteX13" fmla="*/ 7310 w 10000"/>
              <a:gd name="connsiteY13" fmla="*/ 8785 h 9776"/>
              <a:gd name="connsiteX14" fmla="*/ 7983 w 10000"/>
              <a:gd name="connsiteY14" fmla="*/ 9120 h 9776"/>
              <a:gd name="connsiteX15" fmla="*/ 8650 w 10000"/>
              <a:gd name="connsiteY15" fmla="*/ 9330 h 9776"/>
              <a:gd name="connsiteX16" fmla="*/ 10000 w 10000"/>
              <a:gd name="connsiteY16" fmla="*/ 9442 h 9776"/>
              <a:gd name="connsiteX17" fmla="*/ 4707 w 10000"/>
              <a:gd name="connsiteY17" fmla="*/ 9776 h 9776"/>
              <a:gd name="connsiteX18" fmla="*/ 4035 w 10000"/>
              <a:gd name="connsiteY18" fmla="*/ 9442 h 9776"/>
              <a:gd name="connsiteX19" fmla="*/ 3360 w 10000"/>
              <a:gd name="connsiteY19" fmla="*/ 9120 h 9776"/>
              <a:gd name="connsiteX20" fmla="*/ 2688 w 10000"/>
              <a:gd name="connsiteY20" fmla="*/ 8672 h 9776"/>
              <a:gd name="connsiteX21" fmla="*/ 2688 w 10000"/>
              <a:gd name="connsiteY21" fmla="*/ 8225 h 9776"/>
              <a:gd name="connsiteX22" fmla="*/ 2688 w 10000"/>
              <a:gd name="connsiteY22" fmla="*/ 7667 h 9776"/>
              <a:gd name="connsiteX23" fmla="*/ 2688 w 10000"/>
              <a:gd name="connsiteY23" fmla="*/ 6997 h 9776"/>
              <a:gd name="connsiteX24" fmla="*/ 2688 w 10000"/>
              <a:gd name="connsiteY24" fmla="*/ 6227 h 9776"/>
              <a:gd name="connsiteX25" fmla="*/ 2688 w 10000"/>
              <a:gd name="connsiteY25" fmla="*/ 5782 h 9776"/>
              <a:gd name="connsiteX26" fmla="*/ 2688 w 10000"/>
              <a:gd name="connsiteY26" fmla="*/ 5334 h 9776"/>
              <a:gd name="connsiteX27" fmla="*/ 2688 w 10000"/>
              <a:gd name="connsiteY27" fmla="*/ 4889 h 9776"/>
              <a:gd name="connsiteX28" fmla="*/ 2688 w 10000"/>
              <a:gd name="connsiteY28" fmla="*/ 4440 h 9776"/>
              <a:gd name="connsiteX29" fmla="*/ 2688 w 10000"/>
              <a:gd name="connsiteY29" fmla="*/ 3896 h 9776"/>
              <a:gd name="connsiteX30" fmla="*/ 2688 w 10000"/>
              <a:gd name="connsiteY30" fmla="*/ 3449 h 9776"/>
              <a:gd name="connsiteX31" fmla="*/ 2688 w 10000"/>
              <a:gd name="connsiteY31" fmla="*/ 3115 h 9776"/>
              <a:gd name="connsiteX32" fmla="*/ 2688 w 10000"/>
              <a:gd name="connsiteY32" fmla="*/ 2668 h 9776"/>
              <a:gd name="connsiteX33" fmla="*/ 2688 w 10000"/>
              <a:gd name="connsiteY33" fmla="*/ 2333 h 9776"/>
              <a:gd name="connsiteX34" fmla="*/ 2017 w 10000"/>
              <a:gd name="connsiteY34" fmla="*/ 1997 h 9776"/>
              <a:gd name="connsiteX35" fmla="*/ 2017 w 10000"/>
              <a:gd name="connsiteY35" fmla="*/ 1774 h 9776"/>
              <a:gd name="connsiteX36" fmla="*/ 2017 w 10000"/>
              <a:gd name="connsiteY36" fmla="*/ 1439 h 9776"/>
              <a:gd name="connsiteX37" fmla="*/ 2017 w 10000"/>
              <a:gd name="connsiteY37" fmla="*/ 1229 h 9776"/>
              <a:gd name="connsiteX38" fmla="*/ 2017 w 10000"/>
              <a:gd name="connsiteY38" fmla="*/ 1117 h 9776"/>
              <a:gd name="connsiteX39" fmla="*/ 2017 w 10000"/>
              <a:gd name="connsiteY39" fmla="*/ 894 h 9776"/>
              <a:gd name="connsiteX40" fmla="*/ 1348 w 10000"/>
              <a:gd name="connsiteY40" fmla="*/ 783 h 9776"/>
              <a:gd name="connsiteX41" fmla="*/ 1348 w 10000"/>
              <a:gd name="connsiteY41" fmla="*/ 559 h 9776"/>
              <a:gd name="connsiteX42" fmla="*/ 667 w 10000"/>
              <a:gd name="connsiteY42" fmla="*/ 448 h 9776"/>
              <a:gd name="connsiteX43" fmla="*/ 0 w 10000"/>
              <a:gd name="connsiteY43" fmla="*/ 334 h 9776"/>
              <a:gd name="connsiteX44" fmla="*/ 0 w 10000"/>
              <a:gd name="connsiteY44" fmla="*/ 223 h 9776"/>
              <a:gd name="connsiteX45" fmla="*/ 0 w 10000"/>
              <a:gd name="connsiteY45" fmla="*/ 111 h 9776"/>
              <a:gd name="connsiteX46" fmla="*/ 667 w 10000"/>
              <a:gd name="connsiteY46" fmla="*/ 0 h 9776"/>
              <a:gd name="connsiteX47" fmla="*/ 667 w 10000"/>
              <a:gd name="connsiteY47" fmla="*/ 0 h 9776"/>
              <a:gd name="connsiteX48" fmla="*/ 2017 w 10000"/>
              <a:gd name="connsiteY48" fmla="*/ 0 h 9776"/>
              <a:gd name="connsiteX49" fmla="*/ 3360 w 10000"/>
              <a:gd name="connsiteY49" fmla="*/ 0 h 9776"/>
              <a:gd name="connsiteX50" fmla="*/ 4707 w 10000"/>
              <a:gd name="connsiteY50" fmla="*/ 111 h 9776"/>
              <a:gd name="connsiteX51" fmla="*/ 5963 w 10000"/>
              <a:gd name="connsiteY51" fmla="*/ 223 h 9776"/>
              <a:gd name="connsiteX52" fmla="*/ 7310 w 10000"/>
              <a:gd name="connsiteY52" fmla="*/ 334 h 9776"/>
              <a:gd name="connsiteX53" fmla="*/ 7983 w 10000"/>
              <a:gd name="connsiteY53" fmla="*/ 448 h 9776"/>
              <a:gd name="connsiteX54" fmla="*/ 8650 w 10000"/>
              <a:gd name="connsiteY54" fmla="*/ 448 h 9776"/>
              <a:gd name="connsiteX55" fmla="*/ 8650 w 10000"/>
              <a:gd name="connsiteY55" fmla="*/ 670 h 9776"/>
              <a:gd name="connsiteX56" fmla="*/ 7983 w 10000"/>
              <a:gd name="connsiteY56" fmla="*/ 894 h 9776"/>
              <a:gd name="connsiteX57" fmla="*/ 7983 w 10000"/>
              <a:gd name="connsiteY57" fmla="*/ 1004 h 9776"/>
              <a:gd name="connsiteX58" fmla="*/ 7983 w 10000"/>
              <a:gd name="connsiteY58" fmla="*/ 1229 h 9776"/>
              <a:gd name="connsiteX59" fmla="*/ 7310 w 10000"/>
              <a:gd name="connsiteY59" fmla="*/ 1439 h 9776"/>
              <a:gd name="connsiteX60" fmla="*/ 7310 w 10000"/>
              <a:gd name="connsiteY60" fmla="*/ 1661 h 9776"/>
              <a:gd name="connsiteX61" fmla="*/ 7310 w 10000"/>
              <a:gd name="connsiteY61" fmla="*/ 1997 h 9776"/>
              <a:gd name="connsiteX62" fmla="*/ 7310 w 10000"/>
              <a:gd name="connsiteY62" fmla="*/ 2444 h 9776"/>
              <a:gd name="connsiteX63" fmla="*/ 6635 w 10000"/>
              <a:gd name="connsiteY63" fmla="*/ 3002 h 9776"/>
              <a:gd name="connsiteX64" fmla="*/ 6635 w 10000"/>
              <a:gd name="connsiteY64" fmla="*/ 3562 h 9776"/>
              <a:gd name="connsiteX65" fmla="*/ 6635 w 10000"/>
              <a:gd name="connsiteY65" fmla="*/ 3562 h 9776"/>
              <a:gd name="connsiteX0" fmla="*/ 6635 w 8650"/>
              <a:gd name="connsiteY0" fmla="*/ 3644 h 10000"/>
              <a:gd name="connsiteX1" fmla="*/ 6635 w 8650"/>
              <a:gd name="connsiteY1" fmla="*/ 4201 h 10000"/>
              <a:gd name="connsiteX2" fmla="*/ 6635 w 8650"/>
              <a:gd name="connsiteY2" fmla="*/ 4657 h 10000"/>
              <a:gd name="connsiteX3" fmla="*/ 6635 w 8650"/>
              <a:gd name="connsiteY3" fmla="*/ 5114 h 10000"/>
              <a:gd name="connsiteX4" fmla="*/ 6635 w 8650"/>
              <a:gd name="connsiteY4" fmla="*/ 5571 h 10000"/>
              <a:gd name="connsiteX5" fmla="*/ 6635 w 8650"/>
              <a:gd name="connsiteY5" fmla="*/ 6028 h 10000"/>
              <a:gd name="connsiteX6" fmla="*/ 6635 w 8650"/>
              <a:gd name="connsiteY6" fmla="*/ 6370 h 10000"/>
              <a:gd name="connsiteX7" fmla="*/ 6635 w 8650"/>
              <a:gd name="connsiteY7" fmla="*/ 6715 h 10000"/>
              <a:gd name="connsiteX8" fmla="*/ 6635 w 8650"/>
              <a:gd name="connsiteY8" fmla="*/ 6928 h 10000"/>
              <a:gd name="connsiteX9" fmla="*/ 5963 w 8650"/>
              <a:gd name="connsiteY9" fmla="*/ 7499 h 10000"/>
              <a:gd name="connsiteX10" fmla="*/ 5963 w 8650"/>
              <a:gd name="connsiteY10" fmla="*/ 7957 h 10000"/>
              <a:gd name="connsiteX11" fmla="*/ 6635 w 8650"/>
              <a:gd name="connsiteY11" fmla="*/ 8300 h 10000"/>
              <a:gd name="connsiteX12" fmla="*/ 6635 w 8650"/>
              <a:gd name="connsiteY12" fmla="*/ 8644 h 10000"/>
              <a:gd name="connsiteX13" fmla="*/ 7310 w 8650"/>
              <a:gd name="connsiteY13" fmla="*/ 8986 h 10000"/>
              <a:gd name="connsiteX14" fmla="*/ 7983 w 8650"/>
              <a:gd name="connsiteY14" fmla="*/ 9329 h 10000"/>
              <a:gd name="connsiteX15" fmla="*/ 8650 w 8650"/>
              <a:gd name="connsiteY15" fmla="*/ 9544 h 10000"/>
              <a:gd name="connsiteX16" fmla="*/ 4707 w 8650"/>
              <a:gd name="connsiteY16" fmla="*/ 10000 h 10000"/>
              <a:gd name="connsiteX17" fmla="*/ 4035 w 8650"/>
              <a:gd name="connsiteY17" fmla="*/ 9658 h 10000"/>
              <a:gd name="connsiteX18" fmla="*/ 3360 w 8650"/>
              <a:gd name="connsiteY18" fmla="*/ 9329 h 10000"/>
              <a:gd name="connsiteX19" fmla="*/ 2688 w 8650"/>
              <a:gd name="connsiteY19" fmla="*/ 8871 h 10000"/>
              <a:gd name="connsiteX20" fmla="*/ 2688 w 8650"/>
              <a:gd name="connsiteY20" fmla="*/ 8413 h 10000"/>
              <a:gd name="connsiteX21" fmla="*/ 2688 w 8650"/>
              <a:gd name="connsiteY21" fmla="*/ 7843 h 10000"/>
              <a:gd name="connsiteX22" fmla="*/ 2688 w 8650"/>
              <a:gd name="connsiteY22" fmla="*/ 7157 h 10000"/>
              <a:gd name="connsiteX23" fmla="*/ 2688 w 8650"/>
              <a:gd name="connsiteY23" fmla="*/ 6370 h 10000"/>
              <a:gd name="connsiteX24" fmla="*/ 2688 w 8650"/>
              <a:gd name="connsiteY24" fmla="*/ 5914 h 10000"/>
              <a:gd name="connsiteX25" fmla="*/ 2688 w 8650"/>
              <a:gd name="connsiteY25" fmla="*/ 5456 h 10000"/>
              <a:gd name="connsiteX26" fmla="*/ 2688 w 8650"/>
              <a:gd name="connsiteY26" fmla="*/ 5001 h 10000"/>
              <a:gd name="connsiteX27" fmla="*/ 2688 w 8650"/>
              <a:gd name="connsiteY27" fmla="*/ 4542 h 10000"/>
              <a:gd name="connsiteX28" fmla="*/ 2688 w 8650"/>
              <a:gd name="connsiteY28" fmla="*/ 3985 h 10000"/>
              <a:gd name="connsiteX29" fmla="*/ 2688 w 8650"/>
              <a:gd name="connsiteY29" fmla="*/ 3528 h 10000"/>
              <a:gd name="connsiteX30" fmla="*/ 2688 w 8650"/>
              <a:gd name="connsiteY30" fmla="*/ 3186 h 10000"/>
              <a:gd name="connsiteX31" fmla="*/ 2688 w 8650"/>
              <a:gd name="connsiteY31" fmla="*/ 2729 h 10000"/>
              <a:gd name="connsiteX32" fmla="*/ 2688 w 8650"/>
              <a:gd name="connsiteY32" fmla="*/ 2386 h 10000"/>
              <a:gd name="connsiteX33" fmla="*/ 2017 w 8650"/>
              <a:gd name="connsiteY33" fmla="*/ 2043 h 10000"/>
              <a:gd name="connsiteX34" fmla="*/ 2017 w 8650"/>
              <a:gd name="connsiteY34" fmla="*/ 1815 h 10000"/>
              <a:gd name="connsiteX35" fmla="*/ 2017 w 8650"/>
              <a:gd name="connsiteY35" fmla="*/ 1472 h 10000"/>
              <a:gd name="connsiteX36" fmla="*/ 2017 w 8650"/>
              <a:gd name="connsiteY36" fmla="*/ 1257 h 10000"/>
              <a:gd name="connsiteX37" fmla="*/ 2017 w 8650"/>
              <a:gd name="connsiteY37" fmla="*/ 1143 h 10000"/>
              <a:gd name="connsiteX38" fmla="*/ 2017 w 8650"/>
              <a:gd name="connsiteY38" fmla="*/ 914 h 10000"/>
              <a:gd name="connsiteX39" fmla="*/ 1348 w 8650"/>
              <a:gd name="connsiteY39" fmla="*/ 801 h 10000"/>
              <a:gd name="connsiteX40" fmla="*/ 1348 w 8650"/>
              <a:gd name="connsiteY40" fmla="*/ 572 h 10000"/>
              <a:gd name="connsiteX41" fmla="*/ 667 w 8650"/>
              <a:gd name="connsiteY41" fmla="*/ 458 h 10000"/>
              <a:gd name="connsiteX42" fmla="*/ 0 w 8650"/>
              <a:gd name="connsiteY42" fmla="*/ 342 h 10000"/>
              <a:gd name="connsiteX43" fmla="*/ 0 w 8650"/>
              <a:gd name="connsiteY43" fmla="*/ 228 h 10000"/>
              <a:gd name="connsiteX44" fmla="*/ 0 w 8650"/>
              <a:gd name="connsiteY44" fmla="*/ 114 h 10000"/>
              <a:gd name="connsiteX45" fmla="*/ 667 w 8650"/>
              <a:gd name="connsiteY45" fmla="*/ 0 h 10000"/>
              <a:gd name="connsiteX46" fmla="*/ 667 w 8650"/>
              <a:gd name="connsiteY46" fmla="*/ 0 h 10000"/>
              <a:gd name="connsiteX47" fmla="*/ 2017 w 8650"/>
              <a:gd name="connsiteY47" fmla="*/ 0 h 10000"/>
              <a:gd name="connsiteX48" fmla="*/ 3360 w 8650"/>
              <a:gd name="connsiteY48" fmla="*/ 0 h 10000"/>
              <a:gd name="connsiteX49" fmla="*/ 4707 w 8650"/>
              <a:gd name="connsiteY49" fmla="*/ 114 h 10000"/>
              <a:gd name="connsiteX50" fmla="*/ 5963 w 8650"/>
              <a:gd name="connsiteY50" fmla="*/ 228 h 10000"/>
              <a:gd name="connsiteX51" fmla="*/ 7310 w 8650"/>
              <a:gd name="connsiteY51" fmla="*/ 342 h 10000"/>
              <a:gd name="connsiteX52" fmla="*/ 7983 w 8650"/>
              <a:gd name="connsiteY52" fmla="*/ 458 h 10000"/>
              <a:gd name="connsiteX53" fmla="*/ 8650 w 8650"/>
              <a:gd name="connsiteY53" fmla="*/ 458 h 10000"/>
              <a:gd name="connsiteX54" fmla="*/ 8650 w 8650"/>
              <a:gd name="connsiteY54" fmla="*/ 685 h 10000"/>
              <a:gd name="connsiteX55" fmla="*/ 7983 w 8650"/>
              <a:gd name="connsiteY55" fmla="*/ 914 h 10000"/>
              <a:gd name="connsiteX56" fmla="*/ 7983 w 8650"/>
              <a:gd name="connsiteY56" fmla="*/ 1027 h 10000"/>
              <a:gd name="connsiteX57" fmla="*/ 7983 w 8650"/>
              <a:gd name="connsiteY57" fmla="*/ 1257 h 10000"/>
              <a:gd name="connsiteX58" fmla="*/ 7310 w 8650"/>
              <a:gd name="connsiteY58" fmla="*/ 1472 h 10000"/>
              <a:gd name="connsiteX59" fmla="*/ 7310 w 8650"/>
              <a:gd name="connsiteY59" fmla="*/ 1699 h 10000"/>
              <a:gd name="connsiteX60" fmla="*/ 7310 w 8650"/>
              <a:gd name="connsiteY60" fmla="*/ 2043 h 10000"/>
              <a:gd name="connsiteX61" fmla="*/ 7310 w 8650"/>
              <a:gd name="connsiteY61" fmla="*/ 2500 h 10000"/>
              <a:gd name="connsiteX62" fmla="*/ 6635 w 8650"/>
              <a:gd name="connsiteY62" fmla="*/ 3071 h 10000"/>
              <a:gd name="connsiteX63" fmla="*/ 6635 w 8650"/>
              <a:gd name="connsiteY63" fmla="*/ 3644 h 10000"/>
              <a:gd name="connsiteX64" fmla="*/ 6635 w 8650"/>
              <a:gd name="connsiteY64" fmla="*/ 3644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</a:cxnLst>
            <a:rect l="l" t="t" r="r" b="b"/>
            <a:pathLst>
              <a:path w="8650" h="10000">
                <a:moveTo>
                  <a:pt x="6635" y="3644"/>
                </a:moveTo>
                <a:lnTo>
                  <a:pt x="6635" y="4201"/>
                </a:lnTo>
                <a:lnTo>
                  <a:pt x="6635" y="4657"/>
                </a:lnTo>
                <a:lnTo>
                  <a:pt x="6635" y="5114"/>
                </a:lnTo>
                <a:lnTo>
                  <a:pt x="6635" y="5571"/>
                </a:lnTo>
                <a:lnTo>
                  <a:pt x="6635" y="6028"/>
                </a:lnTo>
                <a:lnTo>
                  <a:pt x="6635" y="6370"/>
                </a:lnTo>
                <a:lnTo>
                  <a:pt x="6635" y="6715"/>
                </a:lnTo>
                <a:lnTo>
                  <a:pt x="6635" y="6928"/>
                </a:lnTo>
                <a:cubicBezTo>
                  <a:pt x="6405" y="7118"/>
                  <a:pt x="6188" y="7310"/>
                  <a:pt x="5963" y="7499"/>
                </a:cubicBezTo>
                <a:lnTo>
                  <a:pt x="5963" y="7957"/>
                </a:lnTo>
                <a:cubicBezTo>
                  <a:pt x="6182" y="8073"/>
                  <a:pt x="6406" y="8185"/>
                  <a:pt x="6635" y="8300"/>
                </a:cubicBezTo>
                <a:lnTo>
                  <a:pt x="6635" y="8644"/>
                </a:lnTo>
                <a:lnTo>
                  <a:pt x="7310" y="8986"/>
                </a:lnTo>
                <a:lnTo>
                  <a:pt x="7983" y="9329"/>
                </a:lnTo>
                <a:lnTo>
                  <a:pt x="8650" y="9544"/>
                </a:lnTo>
                <a:lnTo>
                  <a:pt x="4707" y="10000"/>
                </a:lnTo>
                <a:lnTo>
                  <a:pt x="4035" y="9658"/>
                </a:lnTo>
                <a:lnTo>
                  <a:pt x="3360" y="9329"/>
                </a:lnTo>
                <a:lnTo>
                  <a:pt x="2688" y="8871"/>
                </a:lnTo>
                <a:lnTo>
                  <a:pt x="2688" y="8413"/>
                </a:lnTo>
                <a:lnTo>
                  <a:pt x="2688" y="7843"/>
                </a:lnTo>
                <a:lnTo>
                  <a:pt x="2688" y="7157"/>
                </a:lnTo>
                <a:lnTo>
                  <a:pt x="2688" y="6370"/>
                </a:lnTo>
                <a:lnTo>
                  <a:pt x="2688" y="5914"/>
                </a:lnTo>
                <a:lnTo>
                  <a:pt x="2688" y="5456"/>
                </a:lnTo>
                <a:lnTo>
                  <a:pt x="2688" y="5001"/>
                </a:lnTo>
                <a:lnTo>
                  <a:pt x="2688" y="4542"/>
                </a:lnTo>
                <a:lnTo>
                  <a:pt x="2688" y="3985"/>
                </a:lnTo>
                <a:lnTo>
                  <a:pt x="2688" y="3528"/>
                </a:lnTo>
                <a:lnTo>
                  <a:pt x="2688" y="3186"/>
                </a:lnTo>
                <a:lnTo>
                  <a:pt x="2688" y="2729"/>
                </a:lnTo>
                <a:lnTo>
                  <a:pt x="2688" y="2386"/>
                </a:lnTo>
                <a:lnTo>
                  <a:pt x="2017" y="2043"/>
                </a:lnTo>
                <a:lnTo>
                  <a:pt x="2017" y="1815"/>
                </a:lnTo>
                <a:lnTo>
                  <a:pt x="2017" y="1472"/>
                </a:lnTo>
                <a:lnTo>
                  <a:pt x="2017" y="1257"/>
                </a:lnTo>
                <a:lnTo>
                  <a:pt x="2017" y="1143"/>
                </a:lnTo>
                <a:lnTo>
                  <a:pt x="2017" y="914"/>
                </a:lnTo>
                <a:lnTo>
                  <a:pt x="1348" y="801"/>
                </a:lnTo>
                <a:lnTo>
                  <a:pt x="1348" y="572"/>
                </a:lnTo>
                <a:lnTo>
                  <a:pt x="667" y="458"/>
                </a:lnTo>
                <a:lnTo>
                  <a:pt x="0" y="342"/>
                </a:lnTo>
                <a:lnTo>
                  <a:pt x="0" y="228"/>
                </a:lnTo>
                <a:lnTo>
                  <a:pt x="0" y="114"/>
                </a:lnTo>
                <a:lnTo>
                  <a:pt x="667" y="0"/>
                </a:lnTo>
                <a:lnTo>
                  <a:pt x="667" y="0"/>
                </a:lnTo>
                <a:lnTo>
                  <a:pt x="2017" y="0"/>
                </a:lnTo>
                <a:lnTo>
                  <a:pt x="3360" y="0"/>
                </a:lnTo>
                <a:lnTo>
                  <a:pt x="4707" y="114"/>
                </a:lnTo>
                <a:lnTo>
                  <a:pt x="5963" y="228"/>
                </a:lnTo>
                <a:lnTo>
                  <a:pt x="7310" y="342"/>
                </a:lnTo>
                <a:lnTo>
                  <a:pt x="7983" y="458"/>
                </a:lnTo>
                <a:lnTo>
                  <a:pt x="8650" y="458"/>
                </a:lnTo>
                <a:lnTo>
                  <a:pt x="8650" y="685"/>
                </a:lnTo>
                <a:lnTo>
                  <a:pt x="7983" y="914"/>
                </a:lnTo>
                <a:lnTo>
                  <a:pt x="7983" y="1027"/>
                </a:lnTo>
                <a:lnTo>
                  <a:pt x="7983" y="1257"/>
                </a:lnTo>
                <a:lnTo>
                  <a:pt x="7310" y="1472"/>
                </a:lnTo>
                <a:lnTo>
                  <a:pt x="7310" y="1699"/>
                </a:lnTo>
                <a:lnTo>
                  <a:pt x="7310" y="2043"/>
                </a:lnTo>
                <a:lnTo>
                  <a:pt x="7310" y="2500"/>
                </a:lnTo>
                <a:cubicBezTo>
                  <a:pt x="7080" y="2690"/>
                  <a:pt x="6862" y="2882"/>
                  <a:pt x="6635" y="3071"/>
                </a:cubicBezTo>
                <a:lnTo>
                  <a:pt x="6635" y="3644"/>
                </a:lnTo>
                <a:lnTo>
                  <a:pt x="6635" y="3644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3" name="Freeform 44"/>
          <p:cNvSpPr>
            <a:spLocks/>
          </p:cNvSpPr>
          <p:nvPr/>
        </p:nvSpPr>
        <p:spPr bwMode="auto">
          <a:xfrm>
            <a:off x="8012113" y="3259138"/>
            <a:ext cx="303212" cy="542925"/>
          </a:xfrm>
          <a:custGeom>
            <a:avLst/>
            <a:gdLst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702 w 10000"/>
              <a:gd name="connsiteY12" fmla="*/ 10000 h 10000"/>
              <a:gd name="connsiteX13" fmla="*/ 7576 w 10000"/>
              <a:gd name="connsiteY13" fmla="*/ 10000 h 10000"/>
              <a:gd name="connsiteX14" fmla="*/ 7433 w 10000"/>
              <a:gd name="connsiteY14" fmla="*/ 9786 h 10000"/>
              <a:gd name="connsiteX15" fmla="*/ 7289 w 10000"/>
              <a:gd name="connsiteY15" fmla="*/ 9572 h 10000"/>
              <a:gd name="connsiteX16" fmla="*/ 7002 w 10000"/>
              <a:gd name="connsiteY16" fmla="*/ 9358 h 10000"/>
              <a:gd name="connsiteX17" fmla="*/ 6715 w 10000"/>
              <a:gd name="connsiteY17" fmla="*/ 9144 h 10000"/>
              <a:gd name="connsiteX18" fmla="*/ 6571 w 10000"/>
              <a:gd name="connsiteY18" fmla="*/ 8717 h 10000"/>
              <a:gd name="connsiteX19" fmla="*/ 6571 w 10000"/>
              <a:gd name="connsiteY19" fmla="*/ 8503 h 10000"/>
              <a:gd name="connsiteX20" fmla="*/ 6571 w 10000"/>
              <a:gd name="connsiteY20" fmla="*/ 8289 h 10000"/>
              <a:gd name="connsiteX21" fmla="*/ 6715 w 10000"/>
              <a:gd name="connsiteY21" fmla="*/ 8289 h 10000"/>
              <a:gd name="connsiteX22" fmla="*/ 7002 w 10000"/>
              <a:gd name="connsiteY22" fmla="*/ 8289 h 10000"/>
              <a:gd name="connsiteX23" fmla="*/ 7145 w 10000"/>
              <a:gd name="connsiteY23" fmla="*/ 8075 h 10000"/>
              <a:gd name="connsiteX24" fmla="*/ 7289 w 10000"/>
              <a:gd name="connsiteY24" fmla="*/ 7888 h 10000"/>
              <a:gd name="connsiteX25" fmla="*/ 7289 w 10000"/>
              <a:gd name="connsiteY25" fmla="*/ 7888 h 10000"/>
              <a:gd name="connsiteX26" fmla="*/ 7433 w 10000"/>
              <a:gd name="connsiteY26" fmla="*/ 7674 h 10000"/>
              <a:gd name="connsiteX27" fmla="*/ 7433 w 10000"/>
              <a:gd name="connsiteY27" fmla="*/ 7460 h 10000"/>
              <a:gd name="connsiteX28" fmla="*/ 7576 w 10000"/>
              <a:gd name="connsiteY28" fmla="*/ 7032 h 10000"/>
              <a:gd name="connsiteX29" fmla="*/ 7576 w 10000"/>
              <a:gd name="connsiteY29" fmla="*/ 6604 h 10000"/>
              <a:gd name="connsiteX30" fmla="*/ 7702 w 10000"/>
              <a:gd name="connsiteY30" fmla="*/ 6176 h 10000"/>
              <a:gd name="connsiteX31" fmla="*/ 7702 w 10000"/>
              <a:gd name="connsiteY31" fmla="*/ 5749 h 10000"/>
              <a:gd name="connsiteX32" fmla="*/ 7846 w 10000"/>
              <a:gd name="connsiteY32" fmla="*/ 5321 h 10000"/>
              <a:gd name="connsiteX33" fmla="*/ 7989 w 10000"/>
              <a:gd name="connsiteY33" fmla="*/ 4251 h 10000"/>
              <a:gd name="connsiteX34" fmla="*/ 8133 w 10000"/>
              <a:gd name="connsiteY34" fmla="*/ 3396 h 10000"/>
              <a:gd name="connsiteX35" fmla="*/ 8133 w 10000"/>
              <a:gd name="connsiteY35" fmla="*/ 2781 h 10000"/>
              <a:gd name="connsiteX36" fmla="*/ 8133 w 10000"/>
              <a:gd name="connsiteY36" fmla="*/ 2353 h 10000"/>
              <a:gd name="connsiteX37" fmla="*/ 8133 w 10000"/>
              <a:gd name="connsiteY37" fmla="*/ 2139 h 10000"/>
              <a:gd name="connsiteX38" fmla="*/ 8133 w 10000"/>
              <a:gd name="connsiteY38" fmla="*/ 1925 h 10000"/>
              <a:gd name="connsiteX39" fmla="*/ 7989 w 10000"/>
              <a:gd name="connsiteY39" fmla="*/ 1711 h 10000"/>
              <a:gd name="connsiteX40" fmla="*/ 7846 w 10000"/>
              <a:gd name="connsiteY40" fmla="*/ 1497 h 10000"/>
              <a:gd name="connsiteX41" fmla="*/ 7702 w 10000"/>
              <a:gd name="connsiteY41" fmla="*/ 1497 h 10000"/>
              <a:gd name="connsiteX42" fmla="*/ 7289 w 10000"/>
              <a:gd name="connsiteY42" fmla="*/ 1497 h 10000"/>
              <a:gd name="connsiteX43" fmla="*/ 7002 w 10000"/>
              <a:gd name="connsiteY43" fmla="*/ 1497 h 10000"/>
              <a:gd name="connsiteX44" fmla="*/ 6427 w 10000"/>
              <a:gd name="connsiteY44" fmla="*/ 1497 h 10000"/>
              <a:gd name="connsiteX45" fmla="*/ 5853 w 10000"/>
              <a:gd name="connsiteY45" fmla="*/ 1711 h 10000"/>
              <a:gd name="connsiteX46" fmla="*/ 4991 w 10000"/>
              <a:gd name="connsiteY46" fmla="*/ 1925 h 10000"/>
              <a:gd name="connsiteX47" fmla="*/ 4147 w 10000"/>
              <a:gd name="connsiteY47" fmla="*/ 1925 h 10000"/>
              <a:gd name="connsiteX48" fmla="*/ 3285 w 10000"/>
              <a:gd name="connsiteY48" fmla="*/ 2139 h 10000"/>
              <a:gd name="connsiteX49" fmla="*/ 2280 w 10000"/>
              <a:gd name="connsiteY49" fmla="*/ 2353 h 10000"/>
              <a:gd name="connsiteX50" fmla="*/ 1418 w 10000"/>
              <a:gd name="connsiteY50" fmla="*/ 2353 h 10000"/>
              <a:gd name="connsiteX51" fmla="*/ 575 w 10000"/>
              <a:gd name="connsiteY51" fmla="*/ 2567 h 10000"/>
              <a:gd name="connsiteX52" fmla="*/ 0 w 10000"/>
              <a:gd name="connsiteY52" fmla="*/ 1711 h 10000"/>
              <a:gd name="connsiteX53" fmla="*/ 575 w 10000"/>
              <a:gd name="connsiteY53" fmla="*/ 1711 h 10000"/>
              <a:gd name="connsiteX54" fmla="*/ 1275 w 10000"/>
              <a:gd name="connsiteY54" fmla="*/ 1497 h 10000"/>
              <a:gd name="connsiteX55" fmla="*/ 2136 w 10000"/>
              <a:gd name="connsiteY55" fmla="*/ 1497 h 10000"/>
              <a:gd name="connsiteX56" fmla="*/ 3142 w 10000"/>
              <a:gd name="connsiteY56" fmla="*/ 1283 h 10000"/>
              <a:gd name="connsiteX57" fmla="*/ 4004 w 10000"/>
              <a:gd name="connsiteY57" fmla="*/ 1070 h 10000"/>
              <a:gd name="connsiteX58" fmla="*/ 4847 w 10000"/>
              <a:gd name="connsiteY58" fmla="*/ 1070 h 10000"/>
              <a:gd name="connsiteX59" fmla="*/ 5566 w 10000"/>
              <a:gd name="connsiteY59" fmla="*/ 856 h 10000"/>
              <a:gd name="connsiteX60" fmla="*/ 6284 w 10000"/>
              <a:gd name="connsiteY60" fmla="*/ 642 h 10000"/>
              <a:gd name="connsiteX61" fmla="*/ 6715 w 10000"/>
              <a:gd name="connsiteY61" fmla="*/ 642 h 10000"/>
              <a:gd name="connsiteX62" fmla="*/ 7145 w 10000"/>
              <a:gd name="connsiteY62" fmla="*/ 428 h 10000"/>
              <a:gd name="connsiteX63" fmla="*/ 7433 w 10000"/>
              <a:gd name="connsiteY63" fmla="*/ 214 h 10000"/>
              <a:gd name="connsiteX64" fmla="*/ 7702 w 10000"/>
              <a:gd name="connsiteY64" fmla="*/ 214 h 10000"/>
              <a:gd name="connsiteX65" fmla="*/ 7989 w 10000"/>
              <a:gd name="connsiteY65" fmla="*/ 0 h 10000"/>
              <a:gd name="connsiteX66" fmla="*/ 8133 w 10000"/>
              <a:gd name="connsiteY66" fmla="*/ 0 h 10000"/>
              <a:gd name="connsiteX67" fmla="*/ 8276 w 10000"/>
              <a:gd name="connsiteY67" fmla="*/ 0 h 10000"/>
              <a:gd name="connsiteX68" fmla="*/ 8420 w 10000"/>
              <a:gd name="connsiteY68" fmla="*/ 214 h 10000"/>
              <a:gd name="connsiteX69" fmla="*/ 8707 w 10000"/>
              <a:gd name="connsiteY69" fmla="*/ 214 h 10000"/>
              <a:gd name="connsiteX70" fmla="*/ 8995 w 10000"/>
              <a:gd name="connsiteY70" fmla="*/ 428 h 10000"/>
              <a:gd name="connsiteX71" fmla="*/ 9282 w 10000"/>
              <a:gd name="connsiteY71" fmla="*/ 856 h 10000"/>
              <a:gd name="connsiteX72" fmla="*/ 9569 w 10000"/>
              <a:gd name="connsiteY72" fmla="*/ 1070 h 10000"/>
              <a:gd name="connsiteX73" fmla="*/ 9856 w 10000"/>
              <a:gd name="connsiteY73" fmla="*/ 1283 h 10000"/>
              <a:gd name="connsiteX74" fmla="*/ 10000 w 10000"/>
              <a:gd name="connsiteY74" fmla="*/ 1497 h 10000"/>
              <a:gd name="connsiteX75" fmla="*/ 10000 w 10000"/>
              <a:gd name="connsiteY75" fmla="*/ 1497 h 10000"/>
              <a:gd name="connsiteX76" fmla="*/ 10000 w 10000"/>
              <a:gd name="connsiteY76" fmla="*/ 1925 h 10000"/>
              <a:gd name="connsiteX77" fmla="*/ 9713 w 10000"/>
              <a:gd name="connsiteY77" fmla="*/ 2139 h 10000"/>
              <a:gd name="connsiteX78" fmla="*/ 9713 w 10000"/>
              <a:gd name="connsiteY78" fmla="*/ 2353 h 10000"/>
              <a:gd name="connsiteX79" fmla="*/ 9569 w 10000"/>
              <a:gd name="connsiteY79" fmla="*/ 2567 h 10000"/>
              <a:gd name="connsiteX80" fmla="*/ 9569 w 10000"/>
              <a:gd name="connsiteY80" fmla="*/ 2781 h 10000"/>
              <a:gd name="connsiteX81" fmla="*/ 9425 w 10000"/>
              <a:gd name="connsiteY81" fmla="*/ 3182 h 10000"/>
              <a:gd name="connsiteX82" fmla="*/ 9282 w 10000"/>
              <a:gd name="connsiteY82" fmla="*/ 3610 h 10000"/>
              <a:gd name="connsiteX83" fmla="*/ 9282 w 10000"/>
              <a:gd name="connsiteY83" fmla="*/ 4037 h 10000"/>
              <a:gd name="connsiteX84" fmla="*/ 9138 w 10000"/>
              <a:gd name="connsiteY84" fmla="*/ 4679 h 10000"/>
              <a:gd name="connsiteX85" fmla="*/ 8995 w 10000"/>
              <a:gd name="connsiteY85" fmla="*/ 5321 h 10000"/>
              <a:gd name="connsiteX86" fmla="*/ 8995 w 10000"/>
              <a:gd name="connsiteY86" fmla="*/ 5321 h 10000"/>
              <a:gd name="connsiteX0" fmla="*/ 8420 w 9425"/>
              <a:gd name="connsiteY0" fmla="*/ 5321 h 10000"/>
              <a:gd name="connsiteX1" fmla="*/ 8276 w 9425"/>
              <a:gd name="connsiteY1" fmla="*/ 6176 h 10000"/>
              <a:gd name="connsiteX2" fmla="*/ 8276 w 9425"/>
              <a:gd name="connsiteY2" fmla="*/ 6604 h 10000"/>
              <a:gd name="connsiteX3" fmla="*/ 8132 w 9425"/>
              <a:gd name="connsiteY3" fmla="*/ 7246 h 10000"/>
              <a:gd name="connsiteX4" fmla="*/ 7989 w 9425"/>
              <a:gd name="connsiteY4" fmla="*/ 7674 h 10000"/>
              <a:gd name="connsiteX5" fmla="*/ 7989 w 9425"/>
              <a:gd name="connsiteY5" fmla="*/ 8075 h 10000"/>
              <a:gd name="connsiteX6" fmla="*/ 7845 w 9425"/>
              <a:gd name="connsiteY6" fmla="*/ 8503 h 10000"/>
              <a:gd name="connsiteX7" fmla="*/ 7845 w 9425"/>
              <a:gd name="connsiteY7" fmla="*/ 8717 h 10000"/>
              <a:gd name="connsiteX8" fmla="*/ 7701 w 9425"/>
              <a:gd name="connsiteY8" fmla="*/ 9144 h 10000"/>
              <a:gd name="connsiteX9" fmla="*/ 7558 w 9425"/>
              <a:gd name="connsiteY9" fmla="*/ 9572 h 10000"/>
              <a:gd name="connsiteX10" fmla="*/ 7414 w 9425"/>
              <a:gd name="connsiteY10" fmla="*/ 9786 h 10000"/>
              <a:gd name="connsiteX11" fmla="*/ 7271 w 9425"/>
              <a:gd name="connsiteY11" fmla="*/ 10000 h 10000"/>
              <a:gd name="connsiteX12" fmla="*/ 7127 w 9425"/>
              <a:gd name="connsiteY12" fmla="*/ 10000 h 10000"/>
              <a:gd name="connsiteX13" fmla="*/ 7001 w 9425"/>
              <a:gd name="connsiteY13" fmla="*/ 10000 h 10000"/>
              <a:gd name="connsiteX14" fmla="*/ 6858 w 9425"/>
              <a:gd name="connsiteY14" fmla="*/ 9786 h 10000"/>
              <a:gd name="connsiteX15" fmla="*/ 6714 w 9425"/>
              <a:gd name="connsiteY15" fmla="*/ 9572 h 10000"/>
              <a:gd name="connsiteX16" fmla="*/ 6427 w 9425"/>
              <a:gd name="connsiteY16" fmla="*/ 9358 h 10000"/>
              <a:gd name="connsiteX17" fmla="*/ 6140 w 9425"/>
              <a:gd name="connsiteY17" fmla="*/ 9144 h 10000"/>
              <a:gd name="connsiteX18" fmla="*/ 5996 w 9425"/>
              <a:gd name="connsiteY18" fmla="*/ 8717 h 10000"/>
              <a:gd name="connsiteX19" fmla="*/ 5996 w 9425"/>
              <a:gd name="connsiteY19" fmla="*/ 8503 h 10000"/>
              <a:gd name="connsiteX20" fmla="*/ 5996 w 9425"/>
              <a:gd name="connsiteY20" fmla="*/ 8289 h 10000"/>
              <a:gd name="connsiteX21" fmla="*/ 6140 w 9425"/>
              <a:gd name="connsiteY21" fmla="*/ 8289 h 10000"/>
              <a:gd name="connsiteX22" fmla="*/ 6427 w 9425"/>
              <a:gd name="connsiteY22" fmla="*/ 8289 h 10000"/>
              <a:gd name="connsiteX23" fmla="*/ 6570 w 9425"/>
              <a:gd name="connsiteY23" fmla="*/ 8075 h 10000"/>
              <a:gd name="connsiteX24" fmla="*/ 6714 w 9425"/>
              <a:gd name="connsiteY24" fmla="*/ 7888 h 10000"/>
              <a:gd name="connsiteX25" fmla="*/ 6714 w 9425"/>
              <a:gd name="connsiteY25" fmla="*/ 7888 h 10000"/>
              <a:gd name="connsiteX26" fmla="*/ 6858 w 9425"/>
              <a:gd name="connsiteY26" fmla="*/ 7674 h 10000"/>
              <a:gd name="connsiteX27" fmla="*/ 6858 w 9425"/>
              <a:gd name="connsiteY27" fmla="*/ 7460 h 10000"/>
              <a:gd name="connsiteX28" fmla="*/ 7001 w 9425"/>
              <a:gd name="connsiteY28" fmla="*/ 7032 h 10000"/>
              <a:gd name="connsiteX29" fmla="*/ 7001 w 9425"/>
              <a:gd name="connsiteY29" fmla="*/ 6604 h 10000"/>
              <a:gd name="connsiteX30" fmla="*/ 7127 w 9425"/>
              <a:gd name="connsiteY30" fmla="*/ 6176 h 10000"/>
              <a:gd name="connsiteX31" fmla="*/ 7127 w 9425"/>
              <a:gd name="connsiteY31" fmla="*/ 5749 h 10000"/>
              <a:gd name="connsiteX32" fmla="*/ 7271 w 9425"/>
              <a:gd name="connsiteY32" fmla="*/ 5321 h 10000"/>
              <a:gd name="connsiteX33" fmla="*/ 7414 w 9425"/>
              <a:gd name="connsiteY33" fmla="*/ 4251 h 10000"/>
              <a:gd name="connsiteX34" fmla="*/ 7558 w 9425"/>
              <a:gd name="connsiteY34" fmla="*/ 3396 h 10000"/>
              <a:gd name="connsiteX35" fmla="*/ 7558 w 9425"/>
              <a:gd name="connsiteY35" fmla="*/ 2781 h 10000"/>
              <a:gd name="connsiteX36" fmla="*/ 7558 w 9425"/>
              <a:gd name="connsiteY36" fmla="*/ 2353 h 10000"/>
              <a:gd name="connsiteX37" fmla="*/ 7558 w 9425"/>
              <a:gd name="connsiteY37" fmla="*/ 2139 h 10000"/>
              <a:gd name="connsiteX38" fmla="*/ 7558 w 9425"/>
              <a:gd name="connsiteY38" fmla="*/ 1925 h 10000"/>
              <a:gd name="connsiteX39" fmla="*/ 7414 w 9425"/>
              <a:gd name="connsiteY39" fmla="*/ 1711 h 10000"/>
              <a:gd name="connsiteX40" fmla="*/ 7271 w 9425"/>
              <a:gd name="connsiteY40" fmla="*/ 1497 h 10000"/>
              <a:gd name="connsiteX41" fmla="*/ 7127 w 9425"/>
              <a:gd name="connsiteY41" fmla="*/ 1497 h 10000"/>
              <a:gd name="connsiteX42" fmla="*/ 6714 w 9425"/>
              <a:gd name="connsiteY42" fmla="*/ 1497 h 10000"/>
              <a:gd name="connsiteX43" fmla="*/ 6427 w 9425"/>
              <a:gd name="connsiteY43" fmla="*/ 1497 h 10000"/>
              <a:gd name="connsiteX44" fmla="*/ 5852 w 9425"/>
              <a:gd name="connsiteY44" fmla="*/ 1497 h 10000"/>
              <a:gd name="connsiteX45" fmla="*/ 5278 w 9425"/>
              <a:gd name="connsiteY45" fmla="*/ 1711 h 10000"/>
              <a:gd name="connsiteX46" fmla="*/ 4416 w 9425"/>
              <a:gd name="connsiteY46" fmla="*/ 1925 h 10000"/>
              <a:gd name="connsiteX47" fmla="*/ 3572 w 9425"/>
              <a:gd name="connsiteY47" fmla="*/ 1925 h 10000"/>
              <a:gd name="connsiteX48" fmla="*/ 2710 w 9425"/>
              <a:gd name="connsiteY48" fmla="*/ 2139 h 10000"/>
              <a:gd name="connsiteX49" fmla="*/ 1705 w 9425"/>
              <a:gd name="connsiteY49" fmla="*/ 2353 h 10000"/>
              <a:gd name="connsiteX50" fmla="*/ 843 w 9425"/>
              <a:gd name="connsiteY50" fmla="*/ 2353 h 10000"/>
              <a:gd name="connsiteX51" fmla="*/ 0 w 9425"/>
              <a:gd name="connsiteY51" fmla="*/ 2567 h 10000"/>
              <a:gd name="connsiteX52" fmla="*/ 0 w 9425"/>
              <a:gd name="connsiteY52" fmla="*/ 1711 h 10000"/>
              <a:gd name="connsiteX53" fmla="*/ 700 w 9425"/>
              <a:gd name="connsiteY53" fmla="*/ 1497 h 10000"/>
              <a:gd name="connsiteX54" fmla="*/ 1561 w 9425"/>
              <a:gd name="connsiteY54" fmla="*/ 1497 h 10000"/>
              <a:gd name="connsiteX55" fmla="*/ 2567 w 9425"/>
              <a:gd name="connsiteY55" fmla="*/ 1283 h 10000"/>
              <a:gd name="connsiteX56" fmla="*/ 3429 w 9425"/>
              <a:gd name="connsiteY56" fmla="*/ 1070 h 10000"/>
              <a:gd name="connsiteX57" fmla="*/ 4272 w 9425"/>
              <a:gd name="connsiteY57" fmla="*/ 1070 h 10000"/>
              <a:gd name="connsiteX58" fmla="*/ 4991 w 9425"/>
              <a:gd name="connsiteY58" fmla="*/ 856 h 10000"/>
              <a:gd name="connsiteX59" fmla="*/ 5709 w 9425"/>
              <a:gd name="connsiteY59" fmla="*/ 642 h 10000"/>
              <a:gd name="connsiteX60" fmla="*/ 6140 w 9425"/>
              <a:gd name="connsiteY60" fmla="*/ 642 h 10000"/>
              <a:gd name="connsiteX61" fmla="*/ 6570 w 9425"/>
              <a:gd name="connsiteY61" fmla="*/ 428 h 10000"/>
              <a:gd name="connsiteX62" fmla="*/ 6858 w 9425"/>
              <a:gd name="connsiteY62" fmla="*/ 214 h 10000"/>
              <a:gd name="connsiteX63" fmla="*/ 7127 w 9425"/>
              <a:gd name="connsiteY63" fmla="*/ 214 h 10000"/>
              <a:gd name="connsiteX64" fmla="*/ 7414 w 9425"/>
              <a:gd name="connsiteY64" fmla="*/ 0 h 10000"/>
              <a:gd name="connsiteX65" fmla="*/ 7558 w 9425"/>
              <a:gd name="connsiteY65" fmla="*/ 0 h 10000"/>
              <a:gd name="connsiteX66" fmla="*/ 7701 w 9425"/>
              <a:gd name="connsiteY66" fmla="*/ 0 h 10000"/>
              <a:gd name="connsiteX67" fmla="*/ 7845 w 9425"/>
              <a:gd name="connsiteY67" fmla="*/ 214 h 10000"/>
              <a:gd name="connsiteX68" fmla="*/ 8132 w 9425"/>
              <a:gd name="connsiteY68" fmla="*/ 214 h 10000"/>
              <a:gd name="connsiteX69" fmla="*/ 8420 w 9425"/>
              <a:gd name="connsiteY69" fmla="*/ 428 h 10000"/>
              <a:gd name="connsiteX70" fmla="*/ 8707 w 9425"/>
              <a:gd name="connsiteY70" fmla="*/ 856 h 10000"/>
              <a:gd name="connsiteX71" fmla="*/ 8994 w 9425"/>
              <a:gd name="connsiteY71" fmla="*/ 1070 h 10000"/>
              <a:gd name="connsiteX72" fmla="*/ 9281 w 9425"/>
              <a:gd name="connsiteY72" fmla="*/ 1283 h 10000"/>
              <a:gd name="connsiteX73" fmla="*/ 9425 w 9425"/>
              <a:gd name="connsiteY73" fmla="*/ 1497 h 10000"/>
              <a:gd name="connsiteX74" fmla="*/ 9425 w 9425"/>
              <a:gd name="connsiteY74" fmla="*/ 1497 h 10000"/>
              <a:gd name="connsiteX75" fmla="*/ 9425 w 9425"/>
              <a:gd name="connsiteY75" fmla="*/ 1925 h 10000"/>
              <a:gd name="connsiteX76" fmla="*/ 9138 w 9425"/>
              <a:gd name="connsiteY76" fmla="*/ 2139 h 10000"/>
              <a:gd name="connsiteX77" fmla="*/ 9138 w 9425"/>
              <a:gd name="connsiteY77" fmla="*/ 2353 h 10000"/>
              <a:gd name="connsiteX78" fmla="*/ 8994 w 9425"/>
              <a:gd name="connsiteY78" fmla="*/ 2567 h 10000"/>
              <a:gd name="connsiteX79" fmla="*/ 8994 w 9425"/>
              <a:gd name="connsiteY79" fmla="*/ 2781 h 10000"/>
              <a:gd name="connsiteX80" fmla="*/ 8850 w 9425"/>
              <a:gd name="connsiteY80" fmla="*/ 3182 h 10000"/>
              <a:gd name="connsiteX81" fmla="*/ 8707 w 9425"/>
              <a:gd name="connsiteY81" fmla="*/ 3610 h 10000"/>
              <a:gd name="connsiteX82" fmla="*/ 8707 w 9425"/>
              <a:gd name="connsiteY82" fmla="*/ 4037 h 10000"/>
              <a:gd name="connsiteX83" fmla="*/ 8563 w 9425"/>
              <a:gd name="connsiteY83" fmla="*/ 4679 h 10000"/>
              <a:gd name="connsiteX84" fmla="*/ 8420 w 9425"/>
              <a:gd name="connsiteY84" fmla="*/ 5321 h 10000"/>
              <a:gd name="connsiteX85" fmla="*/ 8420 w 9425"/>
              <a:gd name="connsiteY85" fmla="*/ 5321 h 10000"/>
              <a:gd name="connsiteX0" fmla="*/ 8934 w 10000"/>
              <a:gd name="connsiteY0" fmla="*/ 5321 h 10000"/>
              <a:gd name="connsiteX1" fmla="*/ 8781 w 10000"/>
              <a:gd name="connsiteY1" fmla="*/ 6176 h 10000"/>
              <a:gd name="connsiteX2" fmla="*/ 8781 w 10000"/>
              <a:gd name="connsiteY2" fmla="*/ 6604 h 10000"/>
              <a:gd name="connsiteX3" fmla="*/ 8628 w 10000"/>
              <a:gd name="connsiteY3" fmla="*/ 7246 h 10000"/>
              <a:gd name="connsiteX4" fmla="*/ 8476 w 10000"/>
              <a:gd name="connsiteY4" fmla="*/ 7674 h 10000"/>
              <a:gd name="connsiteX5" fmla="*/ 8476 w 10000"/>
              <a:gd name="connsiteY5" fmla="*/ 8075 h 10000"/>
              <a:gd name="connsiteX6" fmla="*/ 8324 w 10000"/>
              <a:gd name="connsiteY6" fmla="*/ 8503 h 10000"/>
              <a:gd name="connsiteX7" fmla="*/ 8324 w 10000"/>
              <a:gd name="connsiteY7" fmla="*/ 8717 h 10000"/>
              <a:gd name="connsiteX8" fmla="*/ 8171 w 10000"/>
              <a:gd name="connsiteY8" fmla="*/ 9144 h 10000"/>
              <a:gd name="connsiteX9" fmla="*/ 8019 w 10000"/>
              <a:gd name="connsiteY9" fmla="*/ 9572 h 10000"/>
              <a:gd name="connsiteX10" fmla="*/ 7866 w 10000"/>
              <a:gd name="connsiteY10" fmla="*/ 9786 h 10000"/>
              <a:gd name="connsiteX11" fmla="*/ 7715 w 10000"/>
              <a:gd name="connsiteY11" fmla="*/ 10000 h 10000"/>
              <a:gd name="connsiteX12" fmla="*/ 7562 w 10000"/>
              <a:gd name="connsiteY12" fmla="*/ 10000 h 10000"/>
              <a:gd name="connsiteX13" fmla="*/ 7428 w 10000"/>
              <a:gd name="connsiteY13" fmla="*/ 10000 h 10000"/>
              <a:gd name="connsiteX14" fmla="*/ 7276 w 10000"/>
              <a:gd name="connsiteY14" fmla="*/ 9786 h 10000"/>
              <a:gd name="connsiteX15" fmla="*/ 7124 w 10000"/>
              <a:gd name="connsiteY15" fmla="*/ 9572 h 10000"/>
              <a:gd name="connsiteX16" fmla="*/ 6819 w 10000"/>
              <a:gd name="connsiteY16" fmla="*/ 9358 h 10000"/>
              <a:gd name="connsiteX17" fmla="*/ 6515 w 10000"/>
              <a:gd name="connsiteY17" fmla="*/ 9144 h 10000"/>
              <a:gd name="connsiteX18" fmla="*/ 6362 w 10000"/>
              <a:gd name="connsiteY18" fmla="*/ 8717 h 10000"/>
              <a:gd name="connsiteX19" fmla="*/ 6362 w 10000"/>
              <a:gd name="connsiteY19" fmla="*/ 8503 h 10000"/>
              <a:gd name="connsiteX20" fmla="*/ 6362 w 10000"/>
              <a:gd name="connsiteY20" fmla="*/ 8289 h 10000"/>
              <a:gd name="connsiteX21" fmla="*/ 6515 w 10000"/>
              <a:gd name="connsiteY21" fmla="*/ 8289 h 10000"/>
              <a:gd name="connsiteX22" fmla="*/ 6819 w 10000"/>
              <a:gd name="connsiteY22" fmla="*/ 8289 h 10000"/>
              <a:gd name="connsiteX23" fmla="*/ 6971 w 10000"/>
              <a:gd name="connsiteY23" fmla="*/ 8075 h 10000"/>
              <a:gd name="connsiteX24" fmla="*/ 7124 w 10000"/>
              <a:gd name="connsiteY24" fmla="*/ 7888 h 10000"/>
              <a:gd name="connsiteX25" fmla="*/ 7124 w 10000"/>
              <a:gd name="connsiteY25" fmla="*/ 7888 h 10000"/>
              <a:gd name="connsiteX26" fmla="*/ 7276 w 10000"/>
              <a:gd name="connsiteY26" fmla="*/ 7674 h 10000"/>
              <a:gd name="connsiteX27" fmla="*/ 7276 w 10000"/>
              <a:gd name="connsiteY27" fmla="*/ 7460 h 10000"/>
              <a:gd name="connsiteX28" fmla="*/ 7428 w 10000"/>
              <a:gd name="connsiteY28" fmla="*/ 7032 h 10000"/>
              <a:gd name="connsiteX29" fmla="*/ 7428 w 10000"/>
              <a:gd name="connsiteY29" fmla="*/ 6604 h 10000"/>
              <a:gd name="connsiteX30" fmla="*/ 7562 w 10000"/>
              <a:gd name="connsiteY30" fmla="*/ 6176 h 10000"/>
              <a:gd name="connsiteX31" fmla="*/ 7562 w 10000"/>
              <a:gd name="connsiteY31" fmla="*/ 5749 h 10000"/>
              <a:gd name="connsiteX32" fmla="*/ 7715 w 10000"/>
              <a:gd name="connsiteY32" fmla="*/ 5321 h 10000"/>
              <a:gd name="connsiteX33" fmla="*/ 7866 w 10000"/>
              <a:gd name="connsiteY33" fmla="*/ 4251 h 10000"/>
              <a:gd name="connsiteX34" fmla="*/ 8019 w 10000"/>
              <a:gd name="connsiteY34" fmla="*/ 3396 h 10000"/>
              <a:gd name="connsiteX35" fmla="*/ 8019 w 10000"/>
              <a:gd name="connsiteY35" fmla="*/ 2781 h 10000"/>
              <a:gd name="connsiteX36" fmla="*/ 8019 w 10000"/>
              <a:gd name="connsiteY36" fmla="*/ 2353 h 10000"/>
              <a:gd name="connsiteX37" fmla="*/ 8019 w 10000"/>
              <a:gd name="connsiteY37" fmla="*/ 2139 h 10000"/>
              <a:gd name="connsiteX38" fmla="*/ 8019 w 10000"/>
              <a:gd name="connsiteY38" fmla="*/ 1925 h 10000"/>
              <a:gd name="connsiteX39" fmla="*/ 7866 w 10000"/>
              <a:gd name="connsiteY39" fmla="*/ 1711 h 10000"/>
              <a:gd name="connsiteX40" fmla="*/ 7715 w 10000"/>
              <a:gd name="connsiteY40" fmla="*/ 1497 h 10000"/>
              <a:gd name="connsiteX41" fmla="*/ 7562 w 10000"/>
              <a:gd name="connsiteY41" fmla="*/ 1497 h 10000"/>
              <a:gd name="connsiteX42" fmla="*/ 7124 w 10000"/>
              <a:gd name="connsiteY42" fmla="*/ 1497 h 10000"/>
              <a:gd name="connsiteX43" fmla="*/ 6819 w 10000"/>
              <a:gd name="connsiteY43" fmla="*/ 1497 h 10000"/>
              <a:gd name="connsiteX44" fmla="*/ 6209 w 10000"/>
              <a:gd name="connsiteY44" fmla="*/ 1497 h 10000"/>
              <a:gd name="connsiteX45" fmla="*/ 5600 w 10000"/>
              <a:gd name="connsiteY45" fmla="*/ 1711 h 10000"/>
              <a:gd name="connsiteX46" fmla="*/ 4685 w 10000"/>
              <a:gd name="connsiteY46" fmla="*/ 1925 h 10000"/>
              <a:gd name="connsiteX47" fmla="*/ 3790 w 10000"/>
              <a:gd name="connsiteY47" fmla="*/ 1925 h 10000"/>
              <a:gd name="connsiteX48" fmla="*/ 2875 w 10000"/>
              <a:gd name="connsiteY48" fmla="*/ 2139 h 10000"/>
              <a:gd name="connsiteX49" fmla="*/ 1809 w 10000"/>
              <a:gd name="connsiteY49" fmla="*/ 2353 h 10000"/>
              <a:gd name="connsiteX50" fmla="*/ 894 w 10000"/>
              <a:gd name="connsiteY50" fmla="*/ 2353 h 10000"/>
              <a:gd name="connsiteX51" fmla="*/ 0 w 10000"/>
              <a:gd name="connsiteY51" fmla="*/ 1711 h 10000"/>
              <a:gd name="connsiteX52" fmla="*/ 743 w 10000"/>
              <a:gd name="connsiteY52" fmla="*/ 1497 h 10000"/>
              <a:gd name="connsiteX53" fmla="*/ 1656 w 10000"/>
              <a:gd name="connsiteY53" fmla="*/ 1497 h 10000"/>
              <a:gd name="connsiteX54" fmla="*/ 2724 w 10000"/>
              <a:gd name="connsiteY54" fmla="*/ 1283 h 10000"/>
              <a:gd name="connsiteX55" fmla="*/ 3638 w 10000"/>
              <a:gd name="connsiteY55" fmla="*/ 1070 h 10000"/>
              <a:gd name="connsiteX56" fmla="*/ 4533 w 10000"/>
              <a:gd name="connsiteY56" fmla="*/ 1070 h 10000"/>
              <a:gd name="connsiteX57" fmla="*/ 5295 w 10000"/>
              <a:gd name="connsiteY57" fmla="*/ 856 h 10000"/>
              <a:gd name="connsiteX58" fmla="*/ 6057 w 10000"/>
              <a:gd name="connsiteY58" fmla="*/ 642 h 10000"/>
              <a:gd name="connsiteX59" fmla="*/ 6515 w 10000"/>
              <a:gd name="connsiteY59" fmla="*/ 642 h 10000"/>
              <a:gd name="connsiteX60" fmla="*/ 6971 w 10000"/>
              <a:gd name="connsiteY60" fmla="*/ 428 h 10000"/>
              <a:gd name="connsiteX61" fmla="*/ 7276 w 10000"/>
              <a:gd name="connsiteY61" fmla="*/ 214 h 10000"/>
              <a:gd name="connsiteX62" fmla="*/ 7562 w 10000"/>
              <a:gd name="connsiteY62" fmla="*/ 214 h 10000"/>
              <a:gd name="connsiteX63" fmla="*/ 7866 w 10000"/>
              <a:gd name="connsiteY63" fmla="*/ 0 h 10000"/>
              <a:gd name="connsiteX64" fmla="*/ 8019 w 10000"/>
              <a:gd name="connsiteY64" fmla="*/ 0 h 10000"/>
              <a:gd name="connsiteX65" fmla="*/ 8171 w 10000"/>
              <a:gd name="connsiteY65" fmla="*/ 0 h 10000"/>
              <a:gd name="connsiteX66" fmla="*/ 8324 w 10000"/>
              <a:gd name="connsiteY66" fmla="*/ 214 h 10000"/>
              <a:gd name="connsiteX67" fmla="*/ 8628 w 10000"/>
              <a:gd name="connsiteY67" fmla="*/ 214 h 10000"/>
              <a:gd name="connsiteX68" fmla="*/ 8934 w 10000"/>
              <a:gd name="connsiteY68" fmla="*/ 428 h 10000"/>
              <a:gd name="connsiteX69" fmla="*/ 9238 w 10000"/>
              <a:gd name="connsiteY69" fmla="*/ 856 h 10000"/>
              <a:gd name="connsiteX70" fmla="*/ 9543 w 10000"/>
              <a:gd name="connsiteY70" fmla="*/ 1070 h 10000"/>
              <a:gd name="connsiteX71" fmla="*/ 9847 w 10000"/>
              <a:gd name="connsiteY71" fmla="*/ 1283 h 10000"/>
              <a:gd name="connsiteX72" fmla="*/ 10000 w 10000"/>
              <a:gd name="connsiteY72" fmla="*/ 1497 h 10000"/>
              <a:gd name="connsiteX73" fmla="*/ 10000 w 10000"/>
              <a:gd name="connsiteY73" fmla="*/ 1497 h 10000"/>
              <a:gd name="connsiteX74" fmla="*/ 10000 w 10000"/>
              <a:gd name="connsiteY74" fmla="*/ 1925 h 10000"/>
              <a:gd name="connsiteX75" fmla="*/ 9695 w 10000"/>
              <a:gd name="connsiteY75" fmla="*/ 2139 h 10000"/>
              <a:gd name="connsiteX76" fmla="*/ 9695 w 10000"/>
              <a:gd name="connsiteY76" fmla="*/ 2353 h 10000"/>
              <a:gd name="connsiteX77" fmla="*/ 9543 w 10000"/>
              <a:gd name="connsiteY77" fmla="*/ 2567 h 10000"/>
              <a:gd name="connsiteX78" fmla="*/ 9543 w 10000"/>
              <a:gd name="connsiteY78" fmla="*/ 2781 h 10000"/>
              <a:gd name="connsiteX79" fmla="*/ 9390 w 10000"/>
              <a:gd name="connsiteY79" fmla="*/ 3182 h 10000"/>
              <a:gd name="connsiteX80" fmla="*/ 9238 w 10000"/>
              <a:gd name="connsiteY80" fmla="*/ 3610 h 10000"/>
              <a:gd name="connsiteX81" fmla="*/ 9238 w 10000"/>
              <a:gd name="connsiteY81" fmla="*/ 4037 h 10000"/>
              <a:gd name="connsiteX82" fmla="*/ 9085 w 10000"/>
              <a:gd name="connsiteY82" fmla="*/ 4679 h 10000"/>
              <a:gd name="connsiteX83" fmla="*/ 8934 w 10000"/>
              <a:gd name="connsiteY83" fmla="*/ 5321 h 10000"/>
              <a:gd name="connsiteX84" fmla="*/ 8934 w 10000"/>
              <a:gd name="connsiteY84" fmla="*/ 5321 h 10000"/>
              <a:gd name="connsiteX0" fmla="*/ 8191 w 9257"/>
              <a:gd name="connsiteY0" fmla="*/ 5321 h 10000"/>
              <a:gd name="connsiteX1" fmla="*/ 8038 w 9257"/>
              <a:gd name="connsiteY1" fmla="*/ 6176 h 10000"/>
              <a:gd name="connsiteX2" fmla="*/ 8038 w 9257"/>
              <a:gd name="connsiteY2" fmla="*/ 6604 h 10000"/>
              <a:gd name="connsiteX3" fmla="*/ 7885 w 9257"/>
              <a:gd name="connsiteY3" fmla="*/ 7246 h 10000"/>
              <a:gd name="connsiteX4" fmla="*/ 7733 w 9257"/>
              <a:gd name="connsiteY4" fmla="*/ 7674 h 10000"/>
              <a:gd name="connsiteX5" fmla="*/ 7733 w 9257"/>
              <a:gd name="connsiteY5" fmla="*/ 8075 h 10000"/>
              <a:gd name="connsiteX6" fmla="*/ 7581 w 9257"/>
              <a:gd name="connsiteY6" fmla="*/ 8503 h 10000"/>
              <a:gd name="connsiteX7" fmla="*/ 7581 w 9257"/>
              <a:gd name="connsiteY7" fmla="*/ 8717 h 10000"/>
              <a:gd name="connsiteX8" fmla="*/ 7428 w 9257"/>
              <a:gd name="connsiteY8" fmla="*/ 9144 h 10000"/>
              <a:gd name="connsiteX9" fmla="*/ 7276 w 9257"/>
              <a:gd name="connsiteY9" fmla="*/ 9572 h 10000"/>
              <a:gd name="connsiteX10" fmla="*/ 7123 w 9257"/>
              <a:gd name="connsiteY10" fmla="*/ 9786 h 10000"/>
              <a:gd name="connsiteX11" fmla="*/ 6972 w 9257"/>
              <a:gd name="connsiteY11" fmla="*/ 10000 h 10000"/>
              <a:gd name="connsiteX12" fmla="*/ 6819 w 9257"/>
              <a:gd name="connsiteY12" fmla="*/ 10000 h 10000"/>
              <a:gd name="connsiteX13" fmla="*/ 6685 w 9257"/>
              <a:gd name="connsiteY13" fmla="*/ 10000 h 10000"/>
              <a:gd name="connsiteX14" fmla="*/ 6533 w 9257"/>
              <a:gd name="connsiteY14" fmla="*/ 9786 h 10000"/>
              <a:gd name="connsiteX15" fmla="*/ 6381 w 9257"/>
              <a:gd name="connsiteY15" fmla="*/ 9572 h 10000"/>
              <a:gd name="connsiteX16" fmla="*/ 6076 w 9257"/>
              <a:gd name="connsiteY16" fmla="*/ 9358 h 10000"/>
              <a:gd name="connsiteX17" fmla="*/ 5772 w 9257"/>
              <a:gd name="connsiteY17" fmla="*/ 9144 h 10000"/>
              <a:gd name="connsiteX18" fmla="*/ 5619 w 9257"/>
              <a:gd name="connsiteY18" fmla="*/ 8717 h 10000"/>
              <a:gd name="connsiteX19" fmla="*/ 5619 w 9257"/>
              <a:gd name="connsiteY19" fmla="*/ 8503 h 10000"/>
              <a:gd name="connsiteX20" fmla="*/ 5619 w 9257"/>
              <a:gd name="connsiteY20" fmla="*/ 8289 h 10000"/>
              <a:gd name="connsiteX21" fmla="*/ 5772 w 9257"/>
              <a:gd name="connsiteY21" fmla="*/ 8289 h 10000"/>
              <a:gd name="connsiteX22" fmla="*/ 6076 w 9257"/>
              <a:gd name="connsiteY22" fmla="*/ 8289 h 10000"/>
              <a:gd name="connsiteX23" fmla="*/ 6228 w 9257"/>
              <a:gd name="connsiteY23" fmla="*/ 8075 h 10000"/>
              <a:gd name="connsiteX24" fmla="*/ 6381 w 9257"/>
              <a:gd name="connsiteY24" fmla="*/ 7888 h 10000"/>
              <a:gd name="connsiteX25" fmla="*/ 6381 w 9257"/>
              <a:gd name="connsiteY25" fmla="*/ 7888 h 10000"/>
              <a:gd name="connsiteX26" fmla="*/ 6533 w 9257"/>
              <a:gd name="connsiteY26" fmla="*/ 7674 h 10000"/>
              <a:gd name="connsiteX27" fmla="*/ 6533 w 9257"/>
              <a:gd name="connsiteY27" fmla="*/ 7460 h 10000"/>
              <a:gd name="connsiteX28" fmla="*/ 6685 w 9257"/>
              <a:gd name="connsiteY28" fmla="*/ 7032 h 10000"/>
              <a:gd name="connsiteX29" fmla="*/ 6685 w 9257"/>
              <a:gd name="connsiteY29" fmla="*/ 6604 h 10000"/>
              <a:gd name="connsiteX30" fmla="*/ 6819 w 9257"/>
              <a:gd name="connsiteY30" fmla="*/ 6176 h 10000"/>
              <a:gd name="connsiteX31" fmla="*/ 6819 w 9257"/>
              <a:gd name="connsiteY31" fmla="*/ 5749 h 10000"/>
              <a:gd name="connsiteX32" fmla="*/ 6972 w 9257"/>
              <a:gd name="connsiteY32" fmla="*/ 5321 h 10000"/>
              <a:gd name="connsiteX33" fmla="*/ 7123 w 9257"/>
              <a:gd name="connsiteY33" fmla="*/ 4251 h 10000"/>
              <a:gd name="connsiteX34" fmla="*/ 7276 w 9257"/>
              <a:gd name="connsiteY34" fmla="*/ 3396 h 10000"/>
              <a:gd name="connsiteX35" fmla="*/ 7276 w 9257"/>
              <a:gd name="connsiteY35" fmla="*/ 2781 h 10000"/>
              <a:gd name="connsiteX36" fmla="*/ 7276 w 9257"/>
              <a:gd name="connsiteY36" fmla="*/ 2353 h 10000"/>
              <a:gd name="connsiteX37" fmla="*/ 7276 w 9257"/>
              <a:gd name="connsiteY37" fmla="*/ 2139 h 10000"/>
              <a:gd name="connsiteX38" fmla="*/ 7276 w 9257"/>
              <a:gd name="connsiteY38" fmla="*/ 1925 h 10000"/>
              <a:gd name="connsiteX39" fmla="*/ 7123 w 9257"/>
              <a:gd name="connsiteY39" fmla="*/ 1711 h 10000"/>
              <a:gd name="connsiteX40" fmla="*/ 6972 w 9257"/>
              <a:gd name="connsiteY40" fmla="*/ 1497 h 10000"/>
              <a:gd name="connsiteX41" fmla="*/ 6819 w 9257"/>
              <a:gd name="connsiteY41" fmla="*/ 1497 h 10000"/>
              <a:gd name="connsiteX42" fmla="*/ 6381 w 9257"/>
              <a:gd name="connsiteY42" fmla="*/ 1497 h 10000"/>
              <a:gd name="connsiteX43" fmla="*/ 6076 w 9257"/>
              <a:gd name="connsiteY43" fmla="*/ 1497 h 10000"/>
              <a:gd name="connsiteX44" fmla="*/ 5466 w 9257"/>
              <a:gd name="connsiteY44" fmla="*/ 1497 h 10000"/>
              <a:gd name="connsiteX45" fmla="*/ 4857 w 9257"/>
              <a:gd name="connsiteY45" fmla="*/ 1711 h 10000"/>
              <a:gd name="connsiteX46" fmla="*/ 3942 w 9257"/>
              <a:gd name="connsiteY46" fmla="*/ 1925 h 10000"/>
              <a:gd name="connsiteX47" fmla="*/ 3047 w 9257"/>
              <a:gd name="connsiteY47" fmla="*/ 1925 h 10000"/>
              <a:gd name="connsiteX48" fmla="*/ 2132 w 9257"/>
              <a:gd name="connsiteY48" fmla="*/ 2139 h 10000"/>
              <a:gd name="connsiteX49" fmla="*/ 1066 w 9257"/>
              <a:gd name="connsiteY49" fmla="*/ 2353 h 10000"/>
              <a:gd name="connsiteX50" fmla="*/ 151 w 9257"/>
              <a:gd name="connsiteY50" fmla="*/ 2353 h 10000"/>
              <a:gd name="connsiteX51" fmla="*/ 0 w 9257"/>
              <a:gd name="connsiteY51" fmla="*/ 1497 h 10000"/>
              <a:gd name="connsiteX52" fmla="*/ 913 w 9257"/>
              <a:gd name="connsiteY52" fmla="*/ 1497 h 10000"/>
              <a:gd name="connsiteX53" fmla="*/ 1981 w 9257"/>
              <a:gd name="connsiteY53" fmla="*/ 1283 h 10000"/>
              <a:gd name="connsiteX54" fmla="*/ 2895 w 9257"/>
              <a:gd name="connsiteY54" fmla="*/ 1070 h 10000"/>
              <a:gd name="connsiteX55" fmla="*/ 3790 w 9257"/>
              <a:gd name="connsiteY55" fmla="*/ 1070 h 10000"/>
              <a:gd name="connsiteX56" fmla="*/ 4552 w 9257"/>
              <a:gd name="connsiteY56" fmla="*/ 856 h 10000"/>
              <a:gd name="connsiteX57" fmla="*/ 5314 w 9257"/>
              <a:gd name="connsiteY57" fmla="*/ 642 h 10000"/>
              <a:gd name="connsiteX58" fmla="*/ 5772 w 9257"/>
              <a:gd name="connsiteY58" fmla="*/ 642 h 10000"/>
              <a:gd name="connsiteX59" fmla="*/ 6228 w 9257"/>
              <a:gd name="connsiteY59" fmla="*/ 428 h 10000"/>
              <a:gd name="connsiteX60" fmla="*/ 6533 w 9257"/>
              <a:gd name="connsiteY60" fmla="*/ 214 h 10000"/>
              <a:gd name="connsiteX61" fmla="*/ 6819 w 9257"/>
              <a:gd name="connsiteY61" fmla="*/ 214 h 10000"/>
              <a:gd name="connsiteX62" fmla="*/ 7123 w 9257"/>
              <a:gd name="connsiteY62" fmla="*/ 0 h 10000"/>
              <a:gd name="connsiteX63" fmla="*/ 7276 w 9257"/>
              <a:gd name="connsiteY63" fmla="*/ 0 h 10000"/>
              <a:gd name="connsiteX64" fmla="*/ 7428 w 9257"/>
              <a:gd name="connsiteY64" fmla="*/ 0 h 10000"/>
              <a:gd name="connsiteX65" fmla="*/ 7581 w 9257"/>
              <a:gd name="connsiteY65" fmla="*/ 214 h 10000"/>
              <a:gd name="connsiteX66" fmla="*/ 7885 w 9257"/>
              <a:gd name="connsiteY66" fmla="*/ 214 h 10000"/>
              <a:gd name="connsiteX67" fmla="*/ 8191 w 9257"/>
              <a:gd name="connsiteY67" fmla="*/ 428 h 10000"/>
              <a:gd name="connsiteX68" fmla="*/ 8495 w 9257"/>
              <a:gd name="connsiteY68" fmla="*/ 856 h 10000"/>
              <a:gd name="connsiteX69" fmla="*/ 8800 w 9257"/>
              <a:gd name="connsiteY69" fmla="*/ 1070 h 10000"/>
              <a:gd name="connsiteX70" fmla="*/ 9104 w 9257"/>
              <a:gd name="connsiteY70" fmla="*/ 1283 h 10000"/>
              <a:gd name="connsiteX71" fmla="*/ 9257 w 9257"/>
              <a:gd name="connsiteY71" fmla="*/ 1497 h 10000"/>
              <a:gd name="connsiteX72" fmla="*/ 9257 w 9257"/>
              <a:gd name="connsiteY72" fmla="*/ 1497 h 10000"/>
              <a:gd name="connsiteX73" fmla="*/ 9257 w 9257"/>
              <a:gd name="connsiteY73" fmla="*/ 1925 h 10000"/>
              <a:gd name="connsiteX74" fmla="*/ 8952 w 9257"/>
              <a:gd name="connsiteY74" fmla="*/ 2139 h 10000"/>
              <a:gd name="connsiteX75" fmla="*/ 8952 w 9257"/>
              <a:gd name="connsiteY75" fmla="*/ 2353 h 10000"/>
              <a:gd name="connsiteX76" fmla="*/ 8800 w 9257"/>
              <a:gd name="connsiteY76" fmla="*/ 2567 h 10000"/>
              <a:gd name="connsiteX77" fmla="*/ 8800 w 9257"/>
              <a:gd name="connsiteY77" fmla="*/ 2781 h 10000"/>
              <a:gd name="connsiteX78" fmla="*/ 8647 w 9257"/>
              <a:gd name="connsiteY78" fmla="*/ 3182 h 10000"/>
              <a:gd name="connsiteX79" fmla="*/ 8495 w 9257"/>
              <a:gd name="connsiteY79" fmla="*/ 3610 h 10000"/>
              <a:gd name="connsiteX80" fmla="*/ 8495 w 9257"/>
              <a:gd name="connsiteY80" fmla="*/ 4037 h 10000"/>
              <a:gd name="connsiteX81" fmla="*/ 8342 w 9257"/>
              <a:gd name="connsiteY81" fmla="*/ 4679 h 10000"/>
              <a:gd name="connsiteX82" fmla="*/ 8191 w 9257"/>
              <a:gd name="connsiteY82" fmla="*/ 5321 h 10000"/>
              <a:gd name="connsiteX83" fmla="*/ 8191 w 9257"/>
              <a:gd name="connsiteY83" fmla="*/ 5321 h 10000"/>
              <a:gd name="connsiteX0" fmla="*/ 8713 w 9865"/>
              <a:gd name="connsiteY0" fmla="*/ 5321 h 10000"/>
              <a:gd name="connsiteX1" fmla="*/ 8548 w 9865"/>
              <a:gd name="connsiteY1" fmla="*/ 6176 h 10000"/>
              <a:gd name="connsiteX2" fmla="*/ 8548 w 9865"/>
              <a:gd name="connsiteY2" fmla="*/ 6604 h 10000"/>
              <a:gd name="connsiteX3" fmla="*/ 8383 w 9865"/>
              <a:gd name="connsiteY3" fmla="*/ 7246 h 10000"/>
              <a:gd name="connsiteX4" fmla="*/ 8219 w 9865"/>
              <a:gd name="connsiteY4" fmla="*/ 7674 h 10000"/>
              <a:gd name="connsiteX5" fmla="*/ 8219 w 9865"/>
              <a:gd name="connsiteY5" fmla="*/ 8075 h 10000"/>
              <a:gd name="connsiteX6" fmla="*/ 8054 w 9865"/>
              <a:gd name="connsiteY6" fmla="*/ 8503 h 10000"/>
              <a:gd name="connsiteX7" fmla="*/ 8054 w 9865"/>
              <a:gd name="connsiteY7" fmla="*/ 8717 h 10000"/>
              <a:gd name="connsiteX8" fmla="*/ 7889 w 9865"/>
              <a:gd name="connsiteY8" fmla="*/ 9144 h 10000"/>
              <a:gd name="connsiteX9" fmla="*/ 7725 w 9865"/>
              <a:gd name="connsiteY9" fmla="*/ 9572 h 10000"/>
              <a:gd name="connsiteX10" fmla="*/ 7560 w 9865"/>
              <a:gd name="connsiteY10" fmla="*/ 9786 h 10000"/>
              <a:gd name="connsiteX11" fmla="*/ 7397 w 9865"/>
              <a:gd name="connsiteY11" fmla="*/ 10000 h 10000"/>
              <a:gd name="connsiteX12" fmla="*/ 7231 w 9865"/>
              <a:gd name="connsiteY12" fmla="*/ 10000 h 10000"/>
              <a:gd name="connsiteX13" fmla="*/ 7087 w 9865"/>
              <a:gd name="connsiteY13" fmla="*/ 10000 h 10000"/>
              <a:gd name="connsiteX14" fmla="*/ 6922 w 9865"/>
              <a:gd name="connsiteY14" fmla="*/ 9786 h 10000"/>
              <a:gd name="connsiteX15" fmla="*/ 6758 w 9865"/>
              <a:gd name="connsiteY15" fmla="*/ 9572 h 10000"/>
              <a:gd name="connsiteX16" fmla="*/ 6429 w 9865"/>
              <a:gd name="connsiteY16" fmla="*/ 9358 h 10000"/>
              <a:gd name="connsiteX17" fmla="*/ 6100 w 9865"/>
              <a:gd name="connsiteY17" fmla="*/ 9144 h 10000"/>
              <a:gd name="connsiteX18" fmla="*/ 5935 w 9865"/>
              <a:gd name="connsiteY18" fmla="*/ 8717 h 10000"/>
              <a:gd name="connsiteX19" fmla="*/ 5935 w 9865"/>
              <a:gd name="connsiteY19" fmla="*/ 8503 h 10000"/>
              <a:gd name="connsiteX20" fmla="*/ 5935 w 9865"/>
              <a:gd name="connsiteY20" fmla="*/ 8289 h 10000"/>
              <a:gd name="connsiteX21" fmla="*/ 6100 w 9865"/>
              <a:gd name="connsiteY21" fmla="*/ 8289 h 10000"/>
              <a:gd name="connsiteX22" fmla="*/ 6429 w 9865"/>
              <a:gd name="connsiteY22" fmla="*/ 8289 h 10000"/>
              <a:gd name="connsiteX23" fmla="*/ 6593 w 9865"/>
              <a:gd name="connsiteY23" fmla="*/ 8075 h 10000"/>
              <a:gd name="connsiteX24" fmla="*/ 6758 w 9865"/>
              <a:gd name="connsiteY24" fmla="*/ 7888 h 10000"/>
              <a:gd name="connsiteX25" fmla="*/ 6758 w 9865"/>
              <a:gd name="connsiteY25" fmla="*/ 7888 h 10000"/>
              <a:gd name="connsiteX26" fmla="*/ 6922 w 9865"/>
              <a:gd name="connsiteY26" fmla="*/ 7674 h 10000"/>
              <a:gd name="connsiteX27" fmla="*/ 6922 w 9865"/>
              <a:gd name="connsiteY27" fmla="*/ 7460 h 10000"/>
              <a:gd name="connsiteX28" fmla="*/ 7087 w 9865"/>
              <a:gd name="connsiteY28" fmla="*/ 7032 h 10000"/>
              <a:gd name="connsiteX29" fmla="*/ 7087 w 9865"/>
              <a:gd name="connsiteY29" fmla="*/ 6604 h 10000"/>
              <a:gd name="connsiteX30" fmla="*/ 7231 w 9865"/>
              <a:gd name="connsiteY30" fmla="*/ 6176 h 10000"/>
              <a:gd name="connsiteX31" fmla="*/ 7231 w 9865"/>
              <a:gd name="connsiteY31" fmla="*/ 5749 h 10000"/>
              <a:gd name="connsiteX32" fmla="*/ 7397 w 9865"/>
              <a:gd name="connsiteY32" fmla="*/ 5321 h 10000"/>
              <a:gd name="connsiteX33" fmla="*/ 7560 w 9865"/>
              <a:gd name="connsiteY33" fmla="*/ 4251 h 10000"/>
              <a:gd name="connsiteX34" fmla="*/ 7725 w 9865"/>
              <a:gd name="connsiteY34" fmla="*/ 3396 h 10000"/>
              <a:gd name="connsiteX35" fmla="*/ 7725 w 9865"/>
              <a:gd name="connsiteY35" fmla="*/ 2781 h 10000"/>
              <a:gd name="connsiteX36" fmla="*/ 7725 w 9865"/>
              <a:gd name="connsiteY36" fmla="*/ 2353 h 10000"/>
              <a:gd name="connsiteX37" fmla="*/ 7725 w 9865"/>
              <a:gd name="connsiteY37" fmla="*/ 2139 h 10000"/>
              <a:gd name="connsiteX38" fmla="*/ 7725 w 9865"/>
              <a:gd name="connsiteY38" fmla="*/ 1925 h 10000"/>
              <a:gd name="connsiteX39" fmla="*/ 7560 w 9865"/>
              <a:gd name="connsiteY39" fmla="*/ 1711 h 10000"/>
              <a:gd name="connsiteX40" fmla="*/ 7397 w 9865"/>
              <a:gd name="connsiteY40" fmla="*/ 1497 h 10000"/>
              <a:gd name="connsiteX41" fmla="*/ 7231 w 9865"/>
              <a:gd name="connsiteY41" fmla="*/ 1497 h 10000"/>
              <a:gd name="connsiteX42" fmla="*/ 6758 w 9865"/>
              <a:gd name="connsiteY42" fmla="*/ 1497 h 10000"/>
              <a:gd name="connsiteX43" fmla="*/ 6429 w 9865"/>
              <a:gd name="connsiteY43" fmla="*/ 1497 h 10000"/>
              <a:gd name="connsiteX44" fmla="*/ 5770 w 9865"/>
              <a:gd name="connsiteY44" fmla="*/ 1497 h 10000"/>
              <a:gd name="connsiteX45" fmla="*/ 5112 w 9865"/>
              <a:gd name="connsiteY45" fmla="*/ 1711 h 10000"/>
              <a:gd name="connsiteX46" fmla="*/ 4123 w 9865"/>
              <a:gd name="connsiteY46" fmla="*/ 1925 h 10000"/>
              <a:gd name="connsiteX47" fmla="*/ 3157 w 9865"/>
              <a:gd name="connsiteY47" fmla="*/ 1925 h 10000"/>
              <a:gd name="connsiteX48" fmla="*/ 2168 w 9865"/>
              <a:gd name="connsiteY48" fmla="*/ 2139 h 10000"/>
              <a:gd name="connsiteX49" fmla="*/ 1017 w 9865"/>
              <a:gd name="connsiteY49" fmla="*/ 2353 h 10000"/>
              <a:gd name="connsiteX50" fmla="*/ 28 w 9865"/>
              <a:gd name="connsiteY50" fmla="*/ 2353 h 10000"/>
              <a:gd name="connsiteX51" fmla="*/ 851 w 9865"/>
              <a:gd name="connsiteY51" fmla="*/ 1497 h 10000"/>
              <a:gd name="connsiteX52" fmla="*/ 2005 w 9865"/>
              <a:gd name="connsiteY52" fmla="*/ 1283 h 10000"/>
              <a:gd name="connsiteX53" fmla="*/ 2992 w 9865"/>
              <a:gd name="connsiteY53" fmla="*/ 1070 h 10000"/>
              <a:gd name="connsiteX54" fmla="*/ 3959 w 9865"/>
              <a:gd name="connsiteY54" fmla="*/ 1070 h 10000"/>
              <a:gd name="connsiteX55" fmla="*/ 4782 w 9865"/>
              <a:gd name="connsiteY55" fmla="*/ 856 h 10000"/>
              <a:gd name="connsiteX56" fmla="*/ 5606 w 9865"/>
              <a:gd name="connsiteY56" fmla="*/ 642 h 10000"/>
              <a:gd name="connsiteX57" fmla="*/ 6100 w 9865"/>
              <a:gd name="connsiteY57" fmla="*/ 642 h 10000"/>
              <a:gd name="connsiteX58" fmla="*/ 6593 w 9865"/>
              <a:gd name="connsiteY58" fmla="*/ 428 h 10000"/>
              <a:gd name="connsiteX59" fmla="*/ 6922 w 9865"/>
              <a:gd name="connsiteY59" fmla="*/ 214 h 10000"/>
              <a:gd name="connsiteX60" fmla="*/ 7231 w 9865"/>
              <a:gd name="connsiteY60" fmla="*/ 214 h 10000"/>
              <a:gd name="connsiteX61" fmla="*/ 7560 w 9865"/>
              <a:gd name="connsiteY61" fmla="*/ 0 h 10000"/>
              <a:gd name="connsiteX62" fmla="*/ 7725 w 9865"/>
              <a:gd name="connsiteY62" fmla="*/ 0 h 10000"/>
              <a:gd name="connsiteX63" fmla="*/ 7889 w 9865"/>
              <a:gd name="connsiteY63" fmla="*/ 0 h 10000"/>
              <a:gd name="connsiteX64" fmla="*/ 8054 w 9865"/>
              <a:gd name="connsiteY64" fmla="*/ 214 h 10000"/>
              <a:gd name="connsiteX65" fmla="*/ 8383 w 9865"/>
              <a:gd name="connsiteY65" fmla="*/ 214 h 10000"/>
              <a:gd name="connsiteX66" fmla="*/ 8713 w 9865"/>
              <a:gd name="connsiteY66" fmla="*/ 428 h 10000"/>
              <a:gd name="connsiteX67" fmla="*/ 9042 w 9865"/>
              <a:gd name="connsiteY67" fmla="*/ 856 h 10000"/>
              <a:gd name="connsiteX68" fmla="*/ 9371 w 9865"/>
              <a:gd name="connsiteY68" fmla="*/ 1070 h 10000"/>
              <a:gd name="connsiteX69" fmla="*/ 9700 w 9865"/>
              <a:gd name="connsiteY69" fmla="*/ 1283 h 10000"/>
              <a:gd name="connsiteX70" fmla="*/ 9865 w 9865"/>
              <a:gd name="connsiteY70" fmla="*/ 1497 h 10000"/>
              <a:gd name="connsiteX71" fmla="*/ 9865 w 9865"/>
              <a:gd name="connsiteY71" fmla="*/ 1497 h 10000"/>
              <a:gd name="connsiteX72" fmla="*/ 9865 w 9865"/>
              <a:gd name="connsiteY72" fmla="*/ 1925 h 10000"/>
              <a:gd name="connsiteX73" fmla="*/ 9536 w 9865"/>
              <a:gd name="connsiteY73" fmla="*/ 2139 h 10000"/>
              <a:gd name="connsiteX74" fmla="*/ 9536 w 9865"/>
              <a:gd name="connsiteY74" fmla="*/ 2353 h 10000"/>
              <a:gd name="connsiteX75" fmla="*/ 9371 w 9865"/>
              <a:gd name="connsiteY75" fmla="*/ 2567 h 10000"/>
              <a:gd name="connsiteX76" fmla="*/ 9371 w 9865"/>
              <a:gd name="connsiteY76" fmla="*/ 2781 h 10000"/>
              <a:gd name="connsiteX77" fmla="*/ 9206 w 9865"/>
              <a:gd name="connsiteY77" fmla="*/ 3182 h 10000"/>
              <a:gd name="connsiteX78" fmla="*/ 9042 w 9865"/>
              <a:gd name="connsiteY78" fmla="*/ 3610 h 10000"/>
              <a:gd name="connsiteX79" fmla="*/ 9042 w 9865"/>
              <a:gd name="connsiteY79" fmla="*/ 4037 h 10000"/>
              <a:gd name="connsiteX80" fmla="*/ 8877 w 9865"/>
              <a:gd name="connsiteY80" fmla="*/ 4679 h 10000"/>
              <a:gd name="connsiteX81" fmla="*/ 8713 w 9865"/>
              <a:gd name="connsiteY81" fmla="*/ 5321 h 10000"/>
              <a:gd name="connsiteX82" fmla="*/ 8713 w 9865"/>
              <a:gd name="connsiteY82" fmla="*/ 5321 h 10000"/>
              <a:gd name="connsiteX0" fmla="*/ 7969 w 9137"/>
              <a:gd name="connsiteY0" fmla="*/ 5321 h 10000"/>
              <a:gd name="connsiteX1" fmla="*/ 7802 w 9137"/>
              <a:gd name="connsiteY1" fmla="*/ 6176 h 10000"/>
              <a:gd name="connsiteX2" fmla="*/ 7802 w 9137"/>
              <a:gd name="connsiteY2" fmla="*/ 6604 h 10000"/>
              <a:gd name="connsiteX3" fmla="*/ 7635 w 9137"/>
              <a:gd name="connsiteY3" fmla="*/ 7246 h 10000"/>
              <a:gd name="connsiteX4" fmla="*/ 7468 w 9137"/>
              <a:gd name="connsiteY4" fmla="*/ 7674 h 10000"/>
              <a:gd name="connsiteX5" fmla="*/ 7468 w 9137"/>
              <a:gd name="connsiteY5" fmla="*/ 8075 h 10000"/>
              <a:gd name="connsiteX6" fmla="*/ 7301 w 9137"/>
              <a:gd name="connsiteY6" fmla="*/ 8503 h 10000"/>
              <a:gd name="connsiteX7" fmla="*/ 7301 w 9137"/>
              <a:gd name="connsiteY7" fmla="*/ 8717 h 10000"/>
              <a:gd name="connsiteX8" fmla="*/ 7134 w 9137"/>
              <a:gd name="connsiteY8" fmla="*/ 9144 h 10000"/>
              <a:gd name="connsiteX9" fmla="*/ 6968 w 9137"/>
              <a:gd name="connsiteY9" fmla="*/ 9572 h 10000"/>
              <a:gd name="connsiteX10" fmla="*/ 6800 w 9137"/>
              <a:gd name="connsiteY10" fmla="*/ 9786 h 10000"/>
              <a:gd name="connsiteX11" fmla="*/ 6635 w 9137"/>
              <a:gd name="connsiteY11" fmla="*/ 10000 h 10000"/>
              <a:gd name="connsiteX12" fmla="*/ 6467 w 9137"/>
              <a:gd name="connsiteY12" fmla="*/ 10000 h 10000"/>
              <a:gd name="connsiteX13" fmla="*/ 6321 w 9137"/>
              <a:gd name="connsiteY13" fmla="*/ 10000 h 10000"/>
              <a:gd name="connsiteX14" fmla="*/ 6154 w 9137"/>
              <a:gd name="connsiteY14" fmla="*/ 9786 h 10000"/>
              <a:gd name="connsiteX15" fmla="*/ 5987 w 9137"/>
              <a:gd name="connsiteY15" fmla="*/ 9572 h 10000"/>
              <a:gd name="connsiteX16" fmla="*/ 5654 w 9137"/>
              <a:gd name="connsiteY16" fmla="*/ 9358 h 10000"/>
              <a:gd name="connsiteX17" fmla="*/ 5320 w 9137"/>
              <a:gd name="connsiteY17" fmla="*/ 9144 h 10000"/>
              <a:gd name="connsiteX18" fmla="*/ 5153 w 9137"/>
              <a:gd name="connsiteY18" fmla="*/ 8717 h 10000"/>
              <a:gd name="connsiteX19" fmla="*/ 5153 w 9137"/>
              <a:gd name="connsiteY19" fmla="*/ 8503 h 10000"/>
              <a:gd name="connsiteX20" fmla="*/ 5153 w 9137"/>
              <a:gd name="connsiteY20" fmla="*/ 8289 h 10000"/>
              <a:gd name="connsiteX21" fmla="*/ 5320 w 9137"/>
              <a:gd name="connsiteY21" fmla="*/ 8289 h 10000"/>
              <a:gd name="connsiteX22" fmla="*/ 5654 w 9137"/>
              <a:gd name="connsiteY22" fmla="*/ 8289 h 10000"/>
              <a:gd name="connsiteX23" fmla="*/ 5820 w 9137"/>
              <a:gd name="connsiteY23" fmla="*/ 8075 h 10000"/>
              <a:gd name="connsiteX24" fmla="*/ 5987 w 9137"/>
              <a:gd name="connsiteY24" fmla="*/ 7888 h 10000"/>
              <a:gd name="connsiteX25" fmla="*/ 5987 w 9137"/>
              <a:gd name="connsiteY25" fmla="*/ 7888 h 10000"/>
              <a:gd name="connsiteX26" fmla="*/ 6154 w 9137"/>
              <a:gd name="connsiteY26" fmla="*/ 7674 h 10000"/>
              <a:gd name="connsiteX27" fmla="*/ 6154 w 9137"/>
              <a:gd name="connsiteY27" fmla="*/ 7460 h 10000"/>
              <a:gd name="connsiteX28" fmla="*/ 6321 w 9137"/>
              <a:gd name="connsiteY28" fmla="*/ 7032 h 10000"/>
              <a:gd name="connsiteX29" fmla="*/ 6321 w 9137"/>
              <a:gd name="connsiteY29" fmla="*/ 6604 h 10000"/>
              <a:gd name="connsiteX30" fmla="*/ 6467 w 9137"/>
              <a:gd name="connsiteY30" fmla="*/ 6176 h 10000"/>
              <a:gd name="connsiteX31" fmla="*/ 6467 w 9137"/>
              <a:gd name="connsiteY31" fmla="*/ 5749 h 10000"/>
              <a:gd name="connsiteX32" fmla="*/ 6635 w 9137"/>
              <a:gd name="connsiteY32" fmla="*/ 5321 h 10000"/>
              <a:gd name="connsiteX33" fmla="*/ 6800 w 9137"/>
              <a:gd name="connsiteY33" fmla="*/ 4251 h 10000"/>
              <a:gd name="connsiteX34" fmla="*/ 6968 w 9137"/>
              <a:gd name="connsiteY34" fmla="*/ 3396 h 10000"/>
              <a:gd name="connsiteX35" fmla="*/ 6968 w 9137"/>
              <a:gd name="connsiteY35" fmla="*/ 2781 h 10000"/>
              <a:gd name="connsiteX36" fmla="*/ 6968 w 9137"/>
              <a:gd name="connsiteY36" fmla="*/ 2353 h 10000"/>
              <a:gd name="connsiteX37" fmla="*/ 6968 w 9137"/>
              <a:gd name="connsiteY37" fmla="*/ 2139 h 10000"/>
              <a:gd name="connsiteX38" fmla="*/ 6968 w 9137"/>
              <a:gd name="connsiteY38" fmla="*/ 1925 h 10000"/>
              <a:gd name="connsiteX39" fmla="*/ 6800 w 9137"/>
              <a:gd name="connsiteY39" fmla="*/ 1711 h 10000"/>
              <a:gd name="connsiteX40" fmla="*/ 6635 w 9137"/>
              <a:gd name="connsiteY40" fmla="*/ 1497 h 10000"/>
              <a:gd name="connsiteX41" fmla="*/ 6467 w 9137"/>
              <a:gd name="connsiteY41" fmla="*/ 1497 h 10000"/>
              <a:gd name="connsiteX42" fmla="*/ 5987 w 9137"/>
              <a:gd name="connsiteY42" fmla="*/ 1497 h 10000"/>
              <a:gd name="connsiteX43" fmla="*/ 5654 w 9137"/>
              <a:gd name="connsiteY43" fmla="*/ 1497 h 10000"/>
              <a:gd name="connsiteX44" fmla="*/ 4986 w 9137"/>
              <a:gd name="connsiteY44" fmla="*/ 1497 h 10000"/>
              <a:gd name="connsiteX45" fmla="*/ 4319 w 9137"/>
              <a:gd name="connsiteY45" fmla="*/ 1711 h 10000"/>
              <a:gd name="connsiteX46" fmla="*/ 3316 w 9137"/>
              <a:gd name="connsiteY46" fmla="*/ 1925 h 10000"/>
              <a:gd name="connsiteX47" fmla="*/ 2337 w 9137"/>
              <a:gd name="connsiteY47" fmla="*/ 1925 h 10000"/>
              <a:gd name="connsiteX48" fmla="*/ 1335 w 9137"/>
              <a:gd name="connsiteY48" fmla="*/ 2139 h 10000"/>
              <a:gd name="connsiteX49" fmla="*/ 168 w 9137"/>
              <a:gd name="connsiteY49" fmla="*/ 2353 h 10000"/>
              <a:gd name="connsiteX50" fmla="*/ 0 w 9137"/>
              <a:gd name="connsiteY50" fmla="*/ 1497 h 10000"/>
              <a:gd name="connsiteX51" fmla="*/ 1169 w 9137"/>
              <a:gd name="connsiteY51" fmla="*/ 1283 h 10000"/>
              <a:gd name="connsiteX52" fmla="*/ 2170 w 9137"/>
              <a:gd name="connsiteY52" fmla="*/ 1070 h 10000"/>
              <a:gd name="connsiteX53" fmla="*/ 3150 w 9137"/>
              <a:gd name="connsiteY53" fmla="*/ 1070 h 10000"/>
              <a:gd name="connsiteX54" fmla="*/ 3984 w 9137"/>
              <a:gd name="connsiteY54" fmla="*/ 856 h 10000"/>
              <a:gd name="connsiteX55" fmla="*/ 4820 w 9137"/>
              <a:gd name="connsiteY55" fmla="*/ 642 h 10000"/>
              <a:gd name="connsiteX56" fmla="*/ 5320 w 9137"/>
              <a:gd name="connsiteY56" fmla="*/ 642 h 10000"/>
              <a:gd name="connsiteX57" fmla="*/ 5820 w 9137"/>
              <a:gd name="connsiteY57" fmla="*/ 428 h 10000"/>
              <a:gd name="connsiteX58" fmla="*/ 6154 w 9137"/>
              <a:gd name="connsiteY58" fmla="*/ 214 h 10000"/>
              <a:gd name="connsiteX59" fmla="*/ 6467 w 9137"/>
              <a:gd name="connsiteY59" fmla="*/ 214 h 10000"/>
              <a:gd name="connsiteX60" fmla="*/ 6800 w 9137"/>
              <a:gd name="connsiteY60" fmla="*/ 0 h 10000"/>
              <a:gd name="connsiteX61" fmla="*/ 6968 w 9137"/>
              <a:gd name="connsiteY61" fmla="*/ 0 h 10000"/>
              <a:gd name="connsiteX62" fmla="*/ 7134 w 9137"/>
              <a:gd name="connsiteY62" fmla="*/ 0 h 10000"/>
              <a:gd name="connsiteX63" fmla="*/ 7301 w 9137"/>
              <a:gd name="connsiteY63" fmla="*/ 214 h 10000"/>
              <a:gd name="connsiteX64" fmla="*/ 7635 w 9137"/>
              <a:gd name="connsiteY64" fmla="*/ 214 h 10000"/>
              <a:gd name="connsiteX65" fmla="*/ 7969 w 9137"/>
              <a:gd name="connsiteY65" fmla="*/ 428 h 10000"/>
              <a:gd name="connsiteX66" fmla="*/ 8303 w 9137"/>
              <a:gd name="connsiteY66" fmla="*/ 856 h 10000"/>
              <a:gd name="connsiteX67" fmla="*/ 8636 w 9137"/>
              <a:gd name="connsiteY67" fmla="*/ 1070 h 10000"/>
              <a:gd name="connsiteX68" fmla="*/ 8970 w 9137"/>
              <a:gd name="connsiteY68" fmla="*/ 1283 h 10000"/>
              <a:gd name="connsiteX69" fmla="*/ 9137 w 9137"/>
              <a:gd name="connsiteY69" fmla="*/ 1497 h 10000"/>
              <a:gd name="connsiteX70" fmla="*/ 9137 w 9137"/>
              <a:gd name="connsiteY70" fmla="*/ 1497 h 10000"/>
              <a:gd name="connsiteX71" fmla="*/ 9137 w 9137"/>
              <a:gd name="connsiteY71" fmla="*/ 1925 h 10000"/>
              <a:gd name="connsiteX72" fmla="*/ 8803 w 9137"/>
              <a:gd name="connsiteY72" fmla="*/ 2139 h 10000"/>
              <a:gd name="connsiteX73" fmla="*/ 8803 w 9137"/>
              <a:gd name="connsiteY73" fmla="*/ 2353 h 10000"/>
              <a:gd name="connsiteX74" fmla="*/ 8636 w 9137"/>
              <a:gd name="connsiteY74" fmla="*/ 2567 h 10000"/>
              <a:gd name="connsiteX75" fmla="*/ 8636 w 9137"/>
              <a:gd name="connsiteY75" fmla="*/ 2781 h 10000"/>
              <a:gd name="connsiteX76" fmla="*/ 8469 w 9137"/>
              <a:gd name="connsiteY76" fmla="*/ 3182 h 10000"/>
              <a:gd name="connsiteX77" fmla="*/ 8303 w 9137"/>
              <a:gd name="connsiteY77" fmla="*/ 3610 h 10000"/>
              <a:gd name="connsiteX78" fmla="*/ 8303 w 9137"/>
              <a:gd name="connsiteY78" fmla="*/ 4037 h 10000"/>
              <a:gd name="connsiteX79" fmla="*/ 8135 w 9137"/>
              <a:gd name="connsiteY79" fmla="*/ 4679 h 10000"/>
              <a:gd name="connsiteX80" fmla="*/ 7969 w 9137"/>
              <a:gd name="connsiteY80" fmla="*/ 5321 h 10000"/>
              <a:gd name="connsiteX81" fmla="*/ 7969 w 9137"/>
              <a:gd name="connsiteY81" fmla="*/ 5321 h 10000"/>
              <a:gd name="connsiteX0" fmla="*/ 8722 w 10000"/>
              <a:gd name="connsiteY0" fmla="*/ 5321 h 10000"/>
              <a:gd name="connsiteX1" fmla="*/ 8539 w 10000"/>
              <a:gd name="connsiteY1" fmla="*/ 6176 h 10000"/>
              <a:gd name="connsiteX2" fmla="*/ 8539 w 10000"/>
              <a:gd name="connsiteY2" fmla="*/ 6604 h 10000"/>
              <a:gd name="connsiteX3" fmla="*/ 8356 w 10000"/>
              <a:gd name="connsiteY3" fmla="*/ 7246 h 10000"/>
              <a:gd name="connsiteX4" fmla="*/ 8173 w 10000"/>
              <a:gd name="connsiteY4" fmla="*/ 7674 h 10000"/>
              <a:gd name="connsiteX5" fmla="*/ 8173 w 10000"/>
              <a:gd name="connsiteY5" fmla="*/ 8075 h 10000"/>
              <a:gd name="connsiteX6" fmla="*/ 7991 w 10000"/>
              <a:gd name="connsiteY6" fmla="*/ 8503 h 10000"/>
              <a:gd name="connsiteX7" fmla="*/ 7991 w 10000"/>
              <a:gd name="connsiteY7" fmla="*/ 8717 h 10000"/>
              <a:gd name="connsiteX8" fmla="*/ 7808 w 10000"/>
              <a:gd name="connsiteY8" fmla="*/ 9144 h 10000"/>
              <a:gd name="connsiteX9" fmla="*/ 7626 w 10000"/>
              <a:gd name="connsiteY9" fmla="*/ 9572 h 10000"/>
              <a:gd name="connsiteX10" fmla="*/ 7442 w 10000"/>
              <a:gd name="connsiteY10" fmla="*/ 9786 h 10000"/>
              <a:gd name="connsiteX11" fmla="*/ 7262 w 10000"/>
              <a:gd name="connsiteY11" fmla="*/ 10000 h 10000"/>
              <a:gd name="connsiteX12" fmla="*/ 7078 w 10000"/>
              <a:gd name="connsiteY12" fmla="*/ 10000 h 10000"/>
              <a:gd name="connsiteX13" fmla="*/ 6918 w 10000"/>
              <a:gd name="connsiteY13" fmla="*/ 10000 h 10000"/>
              <a:gd name="connsiteX14" fmla="*/ 6735 w 10000"/>
              <a:gd name="connsiteY14" fmla="*/ 9786 h 10000"/>
              <a:gd name="connsiteX15" fmla="*/ 6552 w 10000"/>
              <a:gd name="connsiteY15" fmla="*/ 9572 h 10000"/>
              <a:gd name="connsiteX16" fmla="*/ 6188 w 10000"/>
              <a:gd name="connsiteY16" fmla="*/ 9358 h 10000"/>
              <a:gd name="connsiteX17" fmla="*/ 5822 w 10000"/>
              <a:gd name="connsiteY17" fmla="*/ 9144 h 10000"/>
              <a:gd name="connsiteX18" fmla="*/ 5640 w 10000"/>
              <a:gd name="connsiteY18" fmla="*/ 8717 h 10000"/>
              <a:gd name="connsiteX19" fmla="*/ 5640 w 10000"/>
              <a:gd name="connsiteY19" fmla="*/ 8503 h 10000"/>
              <a:gd name="connsiteX20" fmla="*/ 5640 w 10000"/>
              <a:gd name="connsiteY20" fmla="*/ 8289 h 10000"/>
              <a:gd name="connsiteX21" fmla="*/ 5822 w 10000"/>
              <a:gd name="connsiteY21" fmla="*/ 8289 h 10000"/>
              <a:gd name="connsiteX22" fmla="*/ 6188 w 10000"/>
              <a:gd name="connsiteY22" fmla="*/ 8289 h 10000"/>
              <a:gd name="connsiteX23" fmla="*/ 6370 w 10000"/>
              <a:gd name="connsiteY23" fmla="*/ 8075 h 10000"/>
              <a:gd name="connsiteX24" fmla="*/ 6552 w 10000"/>
              <a:gd name="connsiteY24" fmla="*/ 7888 h 10000"/>
              <a:gd name="connsiteX25" fmla="*/ 6552 w 10000"/>
              <a:gd name="connsiteY25" fmla="*/ 7888 h 10000"/>
              <a:gd name="connsiteX26" fmla="*/ 6735 w 10000"/>
              <a:gd name="connsiteY26" fmla="*/ 7674 h 10000"/>
              <a:gd name="connsiteX27" fmla="*/ 6735 w 10000"/>
              <a:gd name="connsiteY27" fmla="*/ 7460 h 10000"/>
              <a:gd name="connsiteX28" fmla="*/ 6918 w 10000"/>
              <a:gd name="connsiteY28" fmla="*/ 7032 h 10000"/>
              <a:gd name="connsiteX29" fmla="*/ 6918 w 10000"/>
              <a:gd name="connsiteY29" fmla="*/ 6604 h 10000"/>
              <a:gd name="connsiteX30" fmla="*/ 7078 w 10000"/>
              <a:gd name="connsiteY30" fmla="*/ 6176 h 10000"/>
              <a:gd name="connsiteX31" fmla="*/ 7078 w 10000"/>
              <a:gd name="connsiteY31" fmla="*/ 5749 h 10000"/>
              <a:gd name="connsiteX32" fmla="*/ 7262 w 10000"/>
              <a:gd name="connsiteY32" fmla="*/ 5321 h 10000"/>
              <a:gd name="connsiteX33" fmla="*/ 7442 w 10000"/>
              <a:gd name="connsiteY33" fmla="*/ 4251 h 10000"/>
              <a:gd name="connsiteX34" fmla="*/ 7626 w 10000"/>
              <a:gd name="connsiteY34" fmla="*/ 3396 h 10000"/>
              <a:gd name="connsiteX35" fmla="*/ 7626 w 10000"/>
              <a:gd name="connsiteY35" fmla="*/ 2781 h 10000"/>
              <a:gd name="connsiteX36" fmla="*/ 7626 w 10000"/>
              <a:gd name="connsiteY36" fmla="*/ 2353 h 10000"/>
              <a:gd name="connsiteX37" fmla="*/ 7626 w 10000"/>
              <a:gd name="connsiteY37" fmla="*/ 2139 h 10000"/>
              <a:gd name="connsiteX38" fmla="*/ 7626 w 10000"/>
              <a:gd name="connsiteY38" fmla="*/ 1925 h 10000"/>
              <a:gd name="connsiteX39" fmla="*/ 7442 w 10000"/>
              <a:gd name="connsiteY39" fmla="*/ 1711 h 10000"/>
              <a:gd name="connsiteX40" fmla="*/ 7262 w 10000"/>
              <a:gd name="connsiteY40" fmla="*/ 1497 h 10000"/>
              <a:gd name="connsiteX41" fmla="*/ 7078 w 10000"/>
              <a:gd name="connsiteY41" fmla="*/ 1497 h 10000"/>
              <a:gd name="connsiteX42" fmla="*/ 6552 w 10000"/>
              <a:gd name="connsiteY42" fmla="*/ 1497 h 10000"/>
              <a:gd name="connsiteX43" fmla="*/ 6188 w 10000"/>
              <a:gd name="connsiteY43" fmla="*/ 1497 h 10000"/>
              <a:gd name="connsiteX44" fmla="*/ 5457 w 10000"/>
              <a:gd name="connsiteY44" fmla="*/ 1497 h 10000"/>
              <a:gd name="connsiteX45" fmla="*/ 4727 w 10000"/>
              <a:gd name="connsiteY45" fmla="*/ 1711 h 10000"/>
              <a:gd name="connsiteX46" fmla="*/ 3629 w 10000"/>
              <a:gd name="connsiteY46" fmla="*/ 1925 h 10000"/>
              <a:gd name="connsiteX47" fmla="*/ 2558 w 10000"/>
              <a:gd name="connsiteY47" fmla="*/ 1925 h 10000"/>
              <a:gd name="connsiteX48" fmla="*/ 1461 w 10000"/>
              <a:gd name="connsiteY48" fmla="*/ 2139 h 10000"/>
              <a:gd name="connsiteX49" fmla="*/ 0 w 10000"/>
              <a:gd name="connsiteY49" fmla="*/ 1497 h 10000"/>
              <a:gd name="connsiteX50" fmla="*/ 1279 w 10000"/>
              <a:gd name="connsiteY50" fmla="*/ 1283 h 10000"/>
              <a:gd name="connsiteX51" fmla="*/ 2375 w 10000"/>
              <a:gd name="connsiteY51" fmla="*/ 1070 h 10000"/>
              <a:gd name="connsiteX52" fmla="*/ 3448 w 10000"/>
              <a:gd name="connsiteY52" fmla="*/ 1070 h 10000"/>
              <a:gd name="connsiteX53" fmla="*/ 4360 w 10000"/>
              <a:gd name="connsiteY53" fmla="*/ 856 h 10000"/>
              <a:gd name="connsiteX54" fmla="*/ 5275 w 10000"/>
              <a:gd name="connsiteY54" fmla="*/ 642 h 10000"/>
              <a:gd name="connsiteX55" fmla="*/ 5822 w 10000"/>
              <a:gd name="connsiteY55" fmla="*/ 642 h 10000"/>
              <a:gd name="connsiteX56" fmla="*/ 6370 w 10000"/>
              <a:gd name="connsiteY56" fmla="*/ 428 h 10000"/>
              <a:gd name="connsiteX57" fmla="*/ 6735 w 10000"/>
              <a:gd name="connsiteY57" fmla="*/ 214 h 10000"/>
              <a:gd name="connsiteX58" fmla="*/ 7078 w 10000"/>
              <a:gd name="connsiteY58" fmla="*/ 214 h 10000"/>
              <a:gd name="connsiteX59" fmla="*/ 7442 w 10000"/>
              <a:gd name="connsiteY59" fmla="*/ 0 h 10000"/>
              <a:gd name="connsiteX60" fmla="*/ 7626 w 10000"/>
              <a:gd name="connsiteY60" fmla="*/ 0 h 10000"/>
              <a:gd name="connsiteX61" fmla="*/ 7808 w 10000"/>
              <a:gd name="connsiteY61" fmla="*/ 0 h 10000"/>
              <a:gd name="connsiteX62" fmla="*/ 7991 w 10000"/>
              <a:gd name="connsiteY62" fmla="*/ 214 h 10000"/>
              <a:gd name="connsiteX63" fmla="*/ 8356 w 10000"/>
              <a:gd name="connsiteY63" fmla="*/ 214 h 10000"/>
              <a:gd name="connsiteX64" fmla="*/ 8722 w 10000"/>
              <a:gd name="connsiteY64" fmla="*/ 428 h 10000"/>
              <a:gd name="connsiteX65" fmla="*/ 9087 w 10000"/>
              <a:gd name="connsiteY65" fmla="*/ 856 h 10000"/>
              <a:gd name="connsiteX66" fmla="*/ 9452 w 10000"/>
              <a:gd name="connsiteY66" fmla="*/ 1070 h 10000"/>
              <a:gd name="connsiteX67" fmla="*/ 9817 w 10000"/>
              <a:gd name="connsiteY67" fmla="*/ 1283 h 10000"/>
              <a:gd name="connsiteX68" fmla="*/ 10000 w 10000"/>
              <a:gd name="connsiteY68" fmla="*/ 1497 h 10000"/>
              <a:gd name="connsiteX69" fmla="*/ 10000 w 10000"/>
              <a:gd name="connsiteY69" fmla="*/ 1497 h 10000"/>
              <a:gd name="connsiteX70" fmla="*/ 10000 w 10000"/>
              <a:gd name="connsiteY70" fmla="*/ 1925 h 10000"/>
              <a:gd name="connsiteX71" fmla="*/ 9634 w 10000"/>
              <a:gd name="connsiteY71" fmla="*/ 2139 h 10000"/>
              <a:gd name="connsiteX72" fmla="*/ 9634 w 10000"/>
              <a:gd name="connsiteY72" fmla="*/ 2353 h 10000"/>
              <a:gd name="connsiteX73" fmla="*/ 9452 w 10000"/>
              <a:gd name="connsiteY73" fmla="*/ 2567 h 10000"/>
              <a:gd name="connsiteX74" fmla="*/ 9452 w 10000"/>
              <a:gd name="connsiteY74" fmla="*/ 2781 h 10000"/>
              <a:gd name="connsiteX75" fmla="*/ 9269 w 10000"/>
              <a:gd name="connsiteY75" fmla="*/ 3182 h 10000"/>
              <a:gd name="connsiteX76" fmla="*/ 9087 w 10000"/>
              <a:gd name="connsiteY76" fmla="*/ 3610 h 10000"/>
              <a:gd name="connsiteX77" fmla="*/ 9087 w 10000"/>
              <a:gd name="connsiteY77" fmla="*/ 4037 h 10000"/>
              <a:gd name="connsiteX78" fmla="*/ 8903 w 10000"/>
              <a:gd name="connsiteY78" fmla="*/ 4679 h 10000"/>
              <a:gd name="connsiteX79" fmla="*/ 8722 w 10000"/>
              <a:gd name="connsiteY79" fmla="*/ 5321 h 10000"/>
              <a:gd name="connsiteX80" fmla="*/ 8722 w 10000"/>
              <a:gd name="connsiteY80" fmla="*/ 5321 h 10000"/>
              <a:gd name="connsiteX0" fmla="*/ 7443 w 8721"/>
              <a:gd name="connsiteY0" fmla="*/ 5321 h 10000"/>
              <a:gd name="connsiteX1" fmla="*/ 7260 w 8721"/>
              <a:gd name="connsiteY1" fmla="*/ 6176 h 10000"/>
              <a:gd name="connsiteX2" fmla="*/ 7260 w 8721"/>
              <a:gd name="connsiteY2" fmla="*/ 6604 h 10000"/>
              <a:gd name="connsiteX3" fmla="*/ 7077 w 8721"/>
              <a:gd name="connsiteY3" fmla="*/ 7246 h 10000"/>
              <a:gd name="connsiteX4" fmla="*/ 6894 w 8721"/>
              <a:gd name="connsiteY4" fmla="*/ 7674 h 10000"/>
              <a:gd name="connsiteX5" fmla="*/ 6894 w 8721"/>
              <a:gd name="connsiteY5" fmla="*/ 8075 h 10000"/>
              <a:gd name="connsiteX6" fmla="*/ 6712 w 8721"/>
              <a:gd name="connsiteY6" fmla="*/ 8503 h 10000"/>
              <a:gd name="connsiteX7" fmla="*/ 6712 w 8721"/>
              <a:gd name="connsiteY7" fmla="*/ 8717 h 10000"/>
              <a:gd name="connsiteX8" fmla="*/ 6529 w 8721"/>
              <a:gd name="connsiteY8" fmla="*/ 9144 h 10000"/>
              <a:gd name="connsiteX9" fmla="*/ 6347 w 8721"/>
              <a:gd name="connsiteY9" fmla="*/ 9572 h 10000"/>
              <a:gd name="connsiteX10" fmla="*/ 6163 w 8721"/>
              <a:gd name="connsiteY10" fmla="*/ 9786 h 10000"/>
              <a:gd name="connsiteX11" fmla="*/ 5983 w 8721"/>
              <a:gd name="connsiteY11" fmla="*/ 10000 h 10000"/>
              <a:gd name="connsiteX12" fmla="*/ 5799 w 8721"/>
              <a:gd name="connsiteY12" fmla="*/ 10000 h 10000"/>
              <a:gd name="connsiteX13" fmla="*/ 5639 w 8721"/>
              <a:gd name="connsiteY13" fmla="*/ 10000 h 10000"/>
              <a:gd name="connsiteX14" fmla="*/ 5456 w 8721"/>
              <a:gd name="connsiteY14" fmla="*/ 9786 h 10000"/>
              <a:gd name="connsiteX15" fmla="*/ 5273 w 8721"/>
              <a:gd name="connsiteY15" fmla="*/ 9572 h 10000"/>
              <a:gd name="connsiteX16" fmla="*/ 4909 w 8721"/>
              <a:gd name="connsiteY16" fmla="*/ 9358 h 10000"/>
              <a:gd name="connsiteX17" fmla="*/ 4543 w 8721"/>
              <a:gd name="connsiteY17" fmla="*/ 9144 h 10000"/>
              <a:gd name="connsiteX18" fmla="*/ 4361 w 8721"/>
              <a:gd name="connsiteY18" fmla="*/ 8717 h 10000"/>
              <a:gd name="connsiteX19" fmla="*/ 4361 w 8721"/>
              <a:gd name="connsiteY19" fmla="*/ 8503 h 10000"/>
              <a:gd name="connsiteX20" fmla="*/ 4361 w 8721"/>
              <a:gd name="connsiteY20" fmla="*/ 8289 h 10000"/>
              <a:gd name="connsiteX21" fmla="*/ 4543 w 8721"/>
              <a:gd name="connsiteY21" fmla="*/ 8289 h 10000"/>
              <a:gd name="connsiteX22" fmla="*/ 4909 w 8721"/>
              <a:gd name="connsiteY22" fmla="*/ 8289 h 10000"/>
              <a:gd name="connsiteX23" fmla="*/ 5091 w 8721"/>
              <a:gd name="connsiteY23" fmla="*/ 8075 h 10000"/>
              <a:gd name="connsiteX24" fmla="*/ 5273 w 8721"/>
              <a:gd name="connsiteY24" fmla="*/ 7888 h 10000"/>
              <a:gd name="connsiteX25" fmla="*/ 5273 w 8721"/>
              <a:gd name="connsiteY25" fmla="*/ 7888 h 10000"/>
              <a:gd name="connsiteX26" fmla="*/ 5456 w 8721"/>
              <a:gd name="connsiteY26" fmla="*/ 7674 h 10000"/>
              <a:gd name="connsiteX27" fmla="*/ 5456 w 8721"/>
              <a:gd name="connsiteY27" fmla="*/ 7460 h 10000"/>
              <a:gd name="connsiteX28" fmla="*/ 5639 w 8721"/>
              <a:gd name="connsiteY28" fmla="*/ 7032 h 10000"/>
              <a:gd name="connsiteX29" fmla="*/ 5639 w 8721"/>
              <a:gd name="connsiteY29" fmla="*/ 6604 h 10000"/>
              <a:gd name="connsiteX30" fmla="*/ 5799 w 8721"/>
              <a:gd name="connsiteY30" fmla="*/ 6176 h 10000"/>
              <a:gd name="connsiteX31" fmla="*/ 5799 w 8721"/>
              <a:gd name="connsiteY31" fmla="*/ 5749 h 10000"/>
              <a:gd name="connsiteX32" fmla="*/ 5983 w 8721"/>
              <a:gd name="connsiteY32" fmla="*/ 5321 h 10000"/>
              <a:gd name="connsiteX33" fmla="*/ 6163 w 8721"/>
              <a:gd name="connsiteY33" fmla="*/ 4251 h 10000"/>
              <a:gd name="connsiteX34" fmla="*/ 6347 w 8721"/>
              <a:gd name="connsiteY34" fmla="*/ 3396 h 10000"/>
              <a:gd name="connsiteX35" fmla="*/ 6347 w 8721"/>
              <a:gd name="connsiteY35" fmla="*/ 2781 h 10000"/>
              <a:gd name="connsiteX36" fmla="*/ 6347 w 8721"/>
              <a:gd name="connsiteY36" fmla="*/ 2353 h 10000"/>
              <a:gd name="connsiteX37" fmla="*/ 6347 w 8721"/>
              <a:gd name="connsiteY37" fmla="*/ 2139 h 10000"/>
              <a:gd name="connsiteX38" fmla="*/ 6347 w 8721"/>
              <a:gd name="connsiteY38" fmla="*/ 1925 h 10000"/>
              <a:gd name="connsiteX39" fmla="*/ 6163 w 8721"/>
              <a:gd name="connsiteY39" fmla="*/ 1711 h 10000"/>
              <a:gd name="connsiteX40" fmla="*/ 5983 w 8721"/>
              <a:gd name="connsiteY40" fmla="*/ 1497 h 10000"/>
              <a:gd name="connsiteX41" fmla="*/ 5799 w 8721"/>
              <a:gd name="connsiteY41" fmla="*/ 1497 h 10000"/>
              <a:gd name="connsiteX42" fmla="*/ 5273 w 8721"/>
              <a:gd name="connsiteY42" fmla="*/ 1497 h 10000"/>
              <a:gd name="connsiteX43" fmla="*/ 4909 w 8721"/>
              <a:gd name="connsiteY43" fmla="*/ 1497 h 10000"/>
              <a:gd name="connsiteX44" fmla="*/ 4178 w 8721"/>
              <a:gd name="connsiteY44" fmla="*/ 1497 h 10000"/>
              <a:gd name="connsiteX45" fmla="*/ 3448 w 8721"/>
              <a:gd name="connsiteY45" fmla="*/ 1711 h 10000"/>
              <a:gd name="connsiteX46" fmla="*/ 2350 w 8721"/>
              <a:gd name="connsiteY46" fmla="*/ 1925 h 10000"/>
              <a:gd name="connsiteX47" fmla="*/ 1279 w 8721"/>
              <a:gd name="connsiteY47" fmla="*/ 1925 h 10000"/>
              <a:gd name="connsiteX48" fmla="*/ 182 w 8721"/>
              <a:gd name="connsiteY48" fmla="*/ 2139 h 10000"/>
              <a:gd name="connsiteX49" fmla="*/ 0 w 8721"/>
              <a:gd name="connsiteY49" fmla="*/ 1283 h 10000"/>
              <a:gd name="connsiteX50" fmla="*/ 1096 w 8721"/>
              <a:gd name="connsiteY50" fmla="*/ 1070 h 10000"/>
              <a:gd name="connsiteX51" fmla="*/ 2169 w 8721"/>
              <a:gd name="connsiteY51" fmla="*/ 1070 h 10000"/>
              <a:gd name="connsiteX52" fmla="*/ 3081 w 8721"/>
              <a:gd name="connsiteY52" fmla="*/ 856 h 10000"/>
              <a:gd name="connsiteX53" fmla="*/ 3996 w 8721"/>
              <a:gd name="connsiteY53" fmla="*/ 642 h 10000"/>
              <a:gd name="connsiteX54" fmla="*/ 4543 w 8721"/>
              <a:gd name="connsiteY54" fmla="*/ 642 h 10000"/>
              <a:gd name="connsiteX55" fmla="*/ 5091 w 8721"/>
              <a:gd name="connsiteY55" fmla="*/ 428 h 10000"/>
              <a:gd name="connsiteX56" fmla="*/ 5456 w 8721"/>
              <a:gd name="connsiteY56" fmla="*/ 214 h 10000"/>
              <a:gd name="connsiteX57" fmla="*/ 5799 w 8721"/>
              <a:gd name="connsiteY57" fmla="*/ 214 h 10000"/>
              <a:gd name="connsiteX58" fmla="*/ 6163 w 8721"/>
              <a:gd name="connsiteY58" fmla="*/ 0 h 10000"/>
              <a:gd name="connsiteX59" fmla="*/ 6347 w 8721"/>
              <a:gd name="connsiteY59" fmla="*/ 0 h 10000"/>
              <a:gd name="connsiteX60" fmla="*/ 6529 w 8721"/>
              <a:gd name="connsiteY60" fmla="*/ 0 h 10000"/>
              <a:gd name="connsiteX61" fmla="*/ 6712 w 8721"/>
              <a:gd name="connsiteY61" fmla="*/ 214 h 10000"/>
              <a:gd name="connsiteX62" fmla="*/ 7077 w 8721"/>
              <a:gd name="connsiteY62" fmla="*/ 214 h 10000"/>
              <a:gd name="connsiteX63" fmla="*/ 7443 w 8721"/>
              <a:gd name="connsiteY63" fmla="*/ 428 h 10000"/>
              <a:gd name="connsiteX64" fmla="*/ 7808 w 8721"/>
              <a:gd name="connsiteY64" fmla="*/ 856 h 10000"/>
              <a:gd name="connsiteX65" fmla="*/ 8173 w 8721"/>
              <a:gd name="connsiteY65" fmla="*/ 1070 h 10000"/>
              <a:gd name="connsiteX66" fmla="*/ 8538 w 8721"/>
              <a:gd name="connsiteY66" fmla="*/ 1283 h 10000"/>
              <a:gd name="connsiteX67" fmla="*/ 8721 w 8721"/>
              <a:gd name="connsiteY67" fmla="*/ 1497 h 10000"/>
              <a:gd name="connsiteX68" fmla="*/ 8721 w 8721"/>
              <a:gd name="connsiteY68" fmla="*/ 1497 h 10000"/>
              <a:gd name="connsiteX69" fmla="*/ 8721 w 8721"/>
              <a:gd name="connsiteY69" fmla="*/ 1925 h 10000"/>
              <a:gd name="connsiteX70" fmla="*/ 8355 w 8721"/>
              <a:gd name="connsiteY70" fmla="*/ 2139 h 10000"/>
              <a:gd name="connsiteX71" fmla="*/ 8355 w 8721"/>
              <a:gd name="connsiteY71" fmla="*/ 2353 h 10000"/>
              <a:gd name="connsiteX72" fmla="*/ 8173 w 8721"/>
              <a:gd name="connsiteY72" fmla="*/ 2567 h 10000"/>
              <a:gd name="connsiteX73" fmla="*/ 8173 w 8721"/>
              <a:gd name="connsiteY73" fmla="*/ 2781 h 10000"/>
              <a:gd name="connsiteX74" fmla="*/ 7990 w 8721"/>
              <a:gd name="connsiteY74" fmla="*/ 3182 h 10000"/>
              <a:gd name="connsiteX75" fmla="*/ 7808 w 8721"/>
              <a:gd name="connsiteY75" fmla="*/ 3610 h 10000"/>
              <a:gd name="connsiteX76" fmla="*/ 7808 w 8721"/>
              <a:gd name="connsiteY76" fmla="*/ 4037 h 10000"/>
              <a:gd name="connsiteX77" fmla="*/ 7624 w 8721"/>
              <a:gd name="connsiteY77" fmla="*/ 4679 h 10000"/>
              <a:gd name="connsiteX78" fmla="*/ 7443 w 8721"/>
              <a:gd name="connsiteY78" fmla="*/ 5321 h 10000"/>
              <a:gd name="connsiteX79" fmla="*/ 7443 w 8721"/>
              <a:gd name="connsiteY79" fmla="*/ 5321 h 10000"/>
              <a:gd name="connsiteX0" fmla="*/ 8535 w 10000"/>
              <a:gd name="connsiteY0" fmla="*/ 5321 h 10000"/>
              <a:gd name="connsiteX1" fmla="*/ 8325 w 10000"/>
              <a:gd name="connsiteY1" fmla="*/ 6176 h 10000"/>
              <a:gd name="connsiteX2" fmla="*/ 8325 w 10000"/>
              <a:gd name="connsiteY2" fmla="*/ 6604 h 10000"/>
              <a:gd name="connsiteX3" fmla="*/ 8115 w 10000"/>
              <a:gd name="connsiteY3" fmla="*/ 7246 h 10000"/>
              <a:gd name="connsiteX4" fmla="*/ 7905 w 10000"/>
              <a:gd name="connsiteY4" fmla="*/ 7674 h 10000"/>
              <a:gd name="connsiteX5" fmla="*/ 7905 w 10000"/>
              <a:gd name="connsiteY5" fmla="*/ 8075 h 10000"/>
              <a:gd name="connsiteX6" fmla="*/ 7696 w 10000"/>
              <a:gd name="connsiteY6" fmla="*/ 8503 h 10000"/>
              <a:gd name="connsiteX7" fmla="*/ 7696 w 10000"/>
              <a:gd name="connsiteY7" fmla="*/ 8717 h 10000"/>
              <a:gd name="connsiteX8" fmla="*/ 7487 w 10000"/>
              <a:gd name="connsiteY8" fmla="*/ 9144 h 10000"/>
              <a:gd name="connsiteX9" fmla="*/ 7278 w 10000"/>
              <a:gd name="connsiteY9" fmla="*/ 9572 h 10000"/>
              <a:gd name="connsiteX10" fmla="*/ 7067 w 10000"/>
              <a:gd name="connsiteY10" fmla="*/ 9786 h 10000"/>
              <a:gd name="connsiteX11" fmla="*/ 6860 w 10000"/>
              <a:gd name="connsiteY11" fmla="*/ 10000 h 10000"/>
              <a:gd name="connsiteX12" fmla="*/ 6649 w 10000"/>
              <a:gd name="connsiteY12" fmla="*/ 10000 h 10000"/>
              <a:gd name="connsiteX13" fmla="*/ 6466 w 10000"/>
              <a:gd name="connsiteY13" fmla="*/ 10000 h 10000"/>
              <a:gd name="connsiteX14" fmla="*/ 6256 w 10000"/>
              <a:gd name="connsiteY14" fmla="*/ 9786 h 10000"/>
              <a:gd name="connsiteX15" fmla="*/ 6046 w 10000"/>
              <a:gd name="connsiteY15" fmla="*/ 9572 h 10000"/>
              <a:gd name="connsiteX16" fmla="*/ 5629 w 10000"/>
              <a:gd name="connsiteY16" fmla="*/ 9358 h 10000"/>
              <a:gd name="connsiteX17" fmla="*/ 5209 w 10000"/>
              <a:gd name="connsiteY17" fmla="*/ 9144 h 10000"/>
              <a:gd name="connsiteX18" fmla="*/ 5001 w 10000"/>
              <a:gd name="connsiteY18" fmla="*/ 8717 h 10000"/>
              <a:gd name="connsiteX19" fmla="*/ 5001 w 10000"/>
              <a:gd name="connsiteY19" fmla="*/ 8503 h 10000"/>
              <a:gd name="connsiteX20" fmla="*/ 5001 w 10000"/>
              <a:gd name="connsiteY20" fmla="*/ 8289 h 10000"/>
              <a:gd name="connsiteX21" fmla="*/ 5209 w 10000"/>
              <a:gd name="connsiteY21" fmla="*/ 8289 h 10000"/>
              <a:gd name="connsiteX22" fmla="*/ 5629 w 10000"/>
              <a:gd name="connsiteY22" fmla="*/ 8289 h 10000"/>
              <a:gd name="connsiteX23" fmla="*/ 5838 w 10000"/>
              <a:gd name="connsiteY23" fmla="*/ 8075 h 10000"/>
              <a:gd name="connsiteX24" fmla="*/ 6046 w 10000"/>
              <a:gd name="connsiteY24" fmla="*/ 7888 h 10000"/>
              <a:gd name="connsiteX25" fmla="*/ 6046 w 10000"/>
              <a:gd name="connsiteY25" fmla="*/ 7888 h 10000"/>
              <a:gd name="connsiteX26" fmla="*/ 6256 w 10000"/>
              <a:gd name="connsiteY26" fmla="*/ 7674 h 10000"/>
              <a:gd name="connsiteX27" fmla="*/ 6256 w 10000"/>
              <a:gd name="connsiteY27" fmla="*/ 7460 h 10000"/>
              <a:gd name="connsiteX28" fmla="*/ 6466 w 10000"/>
              <a:gd name="connsiteY28" fmla="*/ 7032 h 10000"/>
              <a:gd name="connsiteX29" fmla="*/ 6466 w 10000"/>
              <a:gd name="connsiteY29" fmla="*/ 6604 h 10000"/>
              <a:gd name="connsiteX30" fmla="*/ 6649 w 10000"/>
              <a:gd name="connsiteY30" fmla="*/ 6176 h 10000"/>
              <a:gd name="connsiteX31" fmla="*/ 6649 w 10000"/>
              <a:gd name="connsiteY31" fmla="*/ 5749 h 10000"/>
              <a:gd name="connsiteX32" fmla="*/ 6860 w 10000"/>
              <a:gd name="connsiteY32" fmla="*/ 5321 h 10000"/>
              <a:gd name="connsiteX33" fmla="*/ 7067 w 10000"/>
              <a:gd name="connsiteY33" fmla="*/ 4251 h 10000"/>
              <a:gd name="connsiteX34" fmla="*/ 7278 w 10000"/>
              <a:gd name="connsiteY34" fmla="*/ 3396 h 10000"/>
              <a:gd name="connsiteX35" fmla="*/ 7278 w 10000"/>
              <a:gd name="connsiteY35" fmla="*/ 2781 h 10000"/>
              <a:gd name="connsiteX36" fmla="*/ 7278 w 10000"/>
              <a:gd name="connsiteY36" fmla="*/ 2353 h 10000"/>
              <a:gd name="connsiteX37" fmla="*/ 7278 w 10000"/>
              <a:gd name="connsiteY37" fmla="*/ 2139 h 10000"/>
              <a:gd name="connsiteX38" fmla="*/ 7278 w 10000"/>
              <a:gd name="connsiteY38" fmla="*/ 1925 h 10000"/>
              <a:gd name="connsiteX39" fmla="*/ 7067 w 10000"/>
              <a:gd name="connsiteY39" fmla="*/ 1711 h 10000"/>
              <a:gd name="connsiteX40" fmla="*/ 6860 w 10000"/>
              <a:gd name="connsiteY40" fmla="*/ 1497 h 10000"/>
              <a:gd name="connsiteX41" fmla="*/ 6649 w 10000"/>
              <a:gd name="connsiteY41" fmla="*/ 1497 h 10000"/>
              <a:gd name="connsiteX42" fmla="*/ 6046 w 10000"/>
              <a:gd name="connsiteY42" fmla="*/ 1497 h 10000"/>
              <a:gd name="connsiteX43" fmla="*/ 5629 w 10000"/>
              <a:gd name="connsiteY43" fmla="*/ 1497 h 10000"/>
              <a:gd name="connsiteX44" fmla="*/ 4791 w 10000"/>
              <a:gd name="connsiteY44" fmla="*/ 1497 h 10000"/>
              <a:gd name="connsiteX45" fmla="*/ 3954 w 10000"/>
              <a:gd name="connsiteY45" fmla="*/ 1711 h 10000"/>
              <a:gd name="connsiteX46" fmla="*/ 2695 w 10000"/>
              <a:gd name="connsiteY46" fmla="*/ 1925 h 10000"/>
              <a:gd name="connsiteX47" fmla="*/ 1467 w 10000"/>
              <a:gd name="connsiteY47" fmla="*/ 1925 h 10000"/>
              <a:gd name="connsiteX48" fmla="*/ 0 w 10000"/>
              <a:gd name="connsiteY48" fmla="*/ 1283 h 10000"/>
              <a:gd name="connsiteX49" fmla="*/ 1257 w 10000"/>
              <a:gd name="connsiteY49" fmla="*/ 1070 h 10000"/>
              <a:gd name="connsiteX50" fmla="*/ 2487 w 10000"/>
              <a:gd name="connsiteY50" fmla="*/ 1070 h 10000"/>
              <a:gd name="connsiteX51" fmla="*/ 3533 w 10000"/>
              <a:gd name="connsiteY51" fmla="*/ 856 h 10000"/>
              <a:gd name="connsiteX52" fmla="*/ 4582 w 10000"/>
              <a:gd name="connsiteY52" fmla="*/ 642 h 10000"/>
              <a:gd name="connsiteX53" fmla="*/ 5209 w 10000"/>
              <a:gd name="connsiteY53" fmla="*/ 642 h 10000"/>
              <a:gd name="connsiteX54" fmla="*/ 5838 w 10000"/>
              <a:gd name="connsiteY54" fmla="*/ 428 h 10000"/>
              <a:gd name="connsiteX55" fmla="*/ 6256 w 10000"/>
              <a:gd name="connsiteY55" fmla="*/ 214 h 10000"/>
              <a:gd name="connsiteX56" fmla="*/ 6649 w 10000"/>
              <a:gd name="connsiteY56" fmla="*/ 214 h 10000"/>
              <a:gd name="connsiteX57" fmla="*/ 7067 w 10000"/>
              <a:gd name="connsiteY57" fmla="*/ 0 h 10000"/>
              <a:gd name="connsiteX58" fmla="*/ 7278 w 10000"/>
              <a:gd name="connsiteY58" fmla="*/ 0 h 10000"/>
              <a:gd name="connsiteX59" fmla="*/ 7487 w 10000"/>
              <a:gd name="connsiteY59" fmla="*/ 0 h 10000"/>
              <a:gd name="connsiteX60" fmla="*/ 7696 w 10000"/>
              <a:gd name="connsiteY60" fmla="*/ 214 h 10000"/>
              <a:gd name="connsiteX61" fmla="*/ 8115 w 10000"/>
              <a:gd name="connsiteY61" fmla="*/ 214 h 10000"/>
              <a:gd name="connsiteX62" fmla="*/ 8535 w 10000"/>
              <a:gd name="connsiteY62" fmla="*/ 428 h 10000"/>
              <a:gd name="connsiteX63" fmla="*/ 8953 w 10000"/>
              <a:gd name="connsiteY63" fmla="*/ 856 h 10000"/>
              <a:gd name="connsiteX64" fmla="*/ 9372 w 10000"/>
              <a:gd name="connsiteY64" fmla="*/ 1070 h 10000"/>
              <a:gd name="connsiteX65" fmla="*/ 9790 w 10000"/>
              <a:gd name="connsiteY65" fmla="*/ 1283 h 10000"/>
              <a:gd name="connsiteX66" fmla="*/ 10000 w 10000"/>
              <a:gd name="connsiteY66" fmla="*/ 1497 h 10000"/>
              <a:gd name="connsiteX67" fmla="*/ 10000 w 10000"/>
              <a:gd name="connsiteY67" fmla="*/ 1497 h 10000"/>
              <a:gd name="connsiteX68" fmla="*/ 10000 w 10000"/>
              <a:gd name="connsiteY68" fmla="*/ 1925 h 10000"/>
              <a:gd name="connsiteX69" fmla="*/ 9580 w 10000"/>
              <a:gd name="connsiteY69" fmla="*/ 2139 h 10000"/>
              <a:gd name="connsiteX70" fmla="*/ 9580 w 10000"/>
              <a:gd name="connsiteY70" fmla="*/ 2353 h 10000"/>
              <a:gd name="connsiteX71" fmla="*/ 9372 w 10000"/>
              <a:gd name="connsiteY71" fmla="*/ 2567 h 10000"/>
              <a:gd name="connsiteX72" fmla="*/ 9372 w 10000"/>
              <a:gd name="connsiteY72" fmla="*/ 2781 h 10000"/>
              <a:gd name="connsiteX73" fmla="*/ 9162 w 10000"/>
              <a:gd name="connsiteY73" fmla="*/ 3182 h 10000"/>
              <a:gd name="connsiteX74" fmla="*/ 8953 w 10000"/>
              <a:gd name="connsiteY74" fmla="*/ 3610 h 10000"/>
              <a:gd name="connsiteX75" fmla="*/ 8953 w 10000"/>
              <a:gd name="connsiteY75" fmla="*/ 4037 h 10000"/>
              <a:gd name="connsiteX76" fmla="*/ 8742 w 10000"/>
              <a:gd name="connsiteY76" fmla="*/ 4679 h 10000"/>
              <a:gd name="connsiteX77" fmla="*/ 8535 w 10000"/>
              <a:gd name="connsiteY77" fmla="*/ 5321 h 10000"/>
              <a:gd name="connsiteX78" fmla="*/ 8535 w 10000"/>
              <a:gd name="connsiteY78" fmla="*/ 5321 h 10000"/>
              <a:gd name="connsiteX0" fmla="*/ 7278 w 8743"/>
              <a:gd name="connsiteY0" fmla="*/ 5321 h 10000"/>
              <a:gd name="connsiteX1" fmla="*/ 7068 w 8743"/>
              <a:gd name="connsiteY1" fmla="*/ 6176 h 10000"/>
              <a:gd name="connsiteX2" fmla="*/ 7068 w 8743"/>
              <a:gd name="connsiteY2" fmla="*/ 6604 h 10000"/>
              <a:gd name="connsiteX3" fmla="*/ 6858 w 8743"/>
              <a:gd name="connsiteY3" fmla="*/ 7246 h 10000"/>
              <a:gd name="connsiteX4" fmla="*/ 6648 w 8743"/>
              <a:gd name="connsiteY4" fmla="*/ 7674 h 10000"/>
              <a:gd name="connsiteX5" fmla="*/ 6648 w 8743"/>
              <a:gd name="connsiteY5" fmla="*/ 8075 h 10000"/>
              <a:gd name="connsiteX6" fmla="*/ 6439 w 8743"/>
              <a:gd name="connsiteY6" fmla="*/ 8503 h 10000"/>
              <a:gd name="connsiteX7" fmla="*/ 6439 w 8743"/>
              <a:gd name="connsiteY7" fmla="*/ 8717 h 10000"/>
              <a:gd name="connsiteX8" fmla="*/ 6230 w 8743"/>
              <a:gd name="connsiteY8" fmla="*/ 9144 h 10000"/>
              <a:gd name="connsiteX9" fmla="*/ 6021 w 8743"/>
              <a:gd name="connsiteY9" fmla="*/ 9572 h 10000"/>
              <a:gd name="connsiteX10" fmla="*/ 5810 w 8743"/>
              <a:gd name="connsiteY10" fmla="*/ 9786 h 10000"/>
              <a:gd name="connsiteX11" fmla="*/ 5603 w 8743"/>
              <a:gd name="connsiteY11" fmla="*/ 10000 h 10000"/>
              <a:gd name="connsiteX12" fmla="*/ 5392 w 8743"/>
              <a:gd name="connsiteY12" fmla="*/ 10000 h 10000"/>
              <a:gd name="connsiteX13" fmla="*/ 5209 w 8743"/>
              <a:gd name="connsiteY13" fmla="*/ 10000 h 10000"/>
              <a:gd name="connsiteX14" fmla="*/ 4999 w 8743"/>
              <a:gd name="connsiteY14" fmla="*/ 9786 h 10000"/>
              <a:gd name="connsiteX15" fmla="*/ 4789 w 8743"/>
              <a:gd name="connsiteY15" fmla="*/ 9572 h 10000"/>
              <a:gd name="connsiteX16" fmla="*/ 4372 w 8743"/>
              <a:gd name="connsiteY16" fmla="*/ 9358 h 10000"/>
              <a:gd name="connsiteX17" fmla="*/ 3952 w 8743"/>
              <a:gd name="connsiteY17" fmla="*/ 9144 h 10000"/>
              <a:gd name="connsiteX18" fmla="*/ 3744 w 8743"/>
              <a:gd name="connsiteY18" fmla="*/ 8717 h 10000"/>
              <a:gd name="connsiteX19" fmla="*/ 3744 w 8743"/>
              <a:gd name="connsiteY19" fmla="*/ 8503 h 10000"/>
              <a:gd name="connsiteX20" fmla="*/ 3744 w 8743"/>
              <a:gd name="connsiteY20" fmla="*/ 8289 h 10000"/>
              <a:gd name="connsiteX21" fmla="*/ 3952 w 8743"/>
              <a:gd name="connsiteY21" fmla="*/ 8289 h 10000"/>
              <a:gd name="connsiteX22" fmla="*/ 4372 w 8743"/>
              <a:gd name="connsiteY22" fmla="*/ 8289 h 10000"/>
              <a:gd name="connsiteX23" fmla="*/ 4581 w 8743"/>
              <a:gd name="connsiteY23" fmla="*/ 8075 h 10000"/>
              <a:gd name="connsiteX24" fmla="*/ 4789 w 8743"/>
              <a:gd name="connsiteY24" fmla="*/ 7888 h 10000"/>
              <a:gd name="connsiteX25" fmla="*/ 4789 w 8743"/>
              <a:gd name="connsiteY25" fmla="*/ 7888 h 10000"/>
              <a:gd name="connsiteX26" fmla="*/ 4999 w 8743"/>
              <a:gd name="connsiteY26" fmla="*/ 7674 h 10000"/>
              <a:gd name="connsiteX27" fmla="*/ 4999 w 8743"/>
              <a:gd name="connsiteY27" fmla="*/ 7460 h 10000"/>
              <a:gd name="connsiteX28" fmla="*/ 5209 w 8743"/>
              <a:gd name="connsiteY28" fmla="*/ 7032 h 10000"/>
              <a:gd name="connsiteX29" fmla="*/ 5209 w 8743"/>
              <a:gd name="connsiteY29" fmla="*/ 6604 h 10000"/>
              <a:gd name="connsiteX30" fmla="*/ 5392 w 8743"/>
              <a:gd name="connsiteY30" fmla="*/ 6176 h 10000"/>
              <a:gd name="connsiteX31" fmla="*/ 5392 w 8743"/>
              <a:gd name="connsiteY31" fmla="*/ 5749 h 10000"/>
              <a:gd name="connsiteX32" fmla="*/ 5603 w 8743"/>
              <a:gd name="connsiteY32" fmla="*/ 5321 h 10000"/>
              <a:gd name="connsiteX33" fmla="*/ 5810 w 8743"/>
              <a:gd name="connsiteY33" fmla="*/ 4251 h 10000"/>
              <a:gd name="connsiteX34" fmla="*/ 6021 w 8743"/>
              <a:gd name="connsiteY34" fmla="*/ 3396 h 10000"/>
              <a:gd name="connsiteX35" fmla="*/ 6021 w 8743"/>
              <a:gd name="connsiteY35" fmla="*/ 2781 h 10000"/>
              <a:gd name="connsiteX36" fmla="*/ 6021 w 8743"/>
              <a:gd name="connsiteY36" fmla="*/ 2353 h 10000"/>
              <a:gd name="connsiteX37" fmla="*/ 6021 w 8743"/>
              <a:gd name="connsiteY37" fmla="*/ 2139 h 10000"/>
              <a:gd name="connsiteX38" fmla="*/ 6021 w 8743"/>
              <a:gd name="connsiteY38" fmla="*/ 1925 h 10000"/>
              <a:gd name="connsiteX39" fmla="*/ 5810 w 8743"/>
              <a:gd name="connsiteY39" fmla="*/ 1711 h 10000"/>
              <a:gd name="connsiteX40" fmla="*/ 5603 w 8743"/>
              <a:gd name="connsiteY40" fmla="*/ 1497 h 10000"/>
              <a:gd name="connsiteX41" fmla="*/ 5392 w 8743"/>
              <a:gd name="connsiteY41" fmla="*/ 1497 h 10000"/>
              <a:gd name="connsiteX42" fmla="*/ 4789 w 8743"/>
              <a:gd name="connsiteY42" fmla="*/ 1497 h 10000"/>
              <a:gd name="connsiteX43" fmla="*/ 4372 w 8743"/>
              <a:gd name="connsiteY43" fmla="*/ 1497 h 10000"/>
              <a:gd name="connsiteX44" fmla="*/ 3534 w 8743"/>
              <a:gd name="connsiteY44" fmla="*/ 1497 h 10000"/>
              <a:gd name="connsiteX45" fmla="*/ 2697 w 8743"/>
              <a:gd name="connsiteY45" fmla="*/ 1711 h 10000"/>
              <a:gd name="connsiteX46" fmla="*/ 1438 w 8743"/>
              <a:gd name="connsiteY46" fmla="*/ 1925 h 10000"/>
              <a:gd name="connsiteX47" fmla="*/ 210 w 8743"/>
              <a:gd name="connsiteY47" fmla="*/ 1925 h 10000"/>
              <a:gd name="connsiteX48" fmla="*/ 0 w 8743"/>
              <a:gd name="connsiteY48" fmla="*/ 1070 h 10000"/>
              <a:gd name="connsiteX49" fmla="*/ 1230 w 8743"/>
              <a:gd name="connsiteY49" fmla="*/ 1070 h 10000"/>
              <a:gd name="connsiteX50" fmla="*/ 2276 w 8743"/>
              <a:gd name="connsiteY50" fmla="*/ 856 h 10000"/>
              <a:gd name="connsiteX51" fmla="*/ 3325 w 8743"/>
              <a:gd name="connsiteY51" fmla="*/ 642 h 10000"/>
              <a:gd name="connsiteX52" fmla="*/ 3952 w 8743"/>
              <a:gd name="connsiteY52" fmla="*/ 642 h 10000"/>
              <a:gd name="connsiteX53" fmla="*/ 4581 w 8743"/>
              <a:gd name="connsiteY53" fmla="*/ 428 h 10000"/>
              <a:gd name="connsiteX54" fmla="*/ 4999 w 8743"/>
              <a:gd name="connsiteY54" fmla="*/ 214 h 10000"/>
              <a:gd name="connsiteX55" fmla="*/ 5392 w 8743"/>
              <a:gd name="connsiteY55" fmla="*/ 214 h 10000"/>
              <a:gd name="connsiteX56" fmla="*/ 5810 w 8743"/>
              <a:gd name="connsiteY56" fmla="*/ 0 h 10000"/>
              <a:gd name="connsiteX57" fmla="*/ 6021 w 8743"/>
              <a:gd name="connsiteY57" fmla="*/ 0 h 10000"/>
              <a:gd name="connsiteX58" fmla="*/ 6230 w 8743"/>
              <a:gd name="connsiteY58" fmla="*/ 0 h 10000"/>
              <a:gd name="connsiteX59" fmla="*/ 6439 w 8743"/>
              <a:gd name="connsiteY59" fmla="*/ 214 h 10000"/>
              <a:gd name="connsiteX60" fmla="*/ 6858 w 8743"/>
              <a:gd name="connsiteY60" fmla="*/ 214 h 10000"/>
              <a:gd name="connsiteX61" fmla="*/ 7278 w 8743"/>
              <a:gd name="connsiteY61" fmla="*/ 428 h 10000"/>
              <a:gd name="connsiteX62" fmla="*/ 7696 w 8743"/>
              <a:gd name="connsiteY62" fmla="*/ 856 h 10000"/>
              <a:gd name="connsiteX63" fmla="*/ 8115 w 8743"/>
              <a:gd name="connsiteY63" fmla="*/ 1070 h 10000"/>
              <a:gd name="connsiteX64" fmla="*/ 8533 w 8743"/>
              <a:gd name="connsiteY64" fmla="*/ 1283 h 10000"/>
              <a:gd name="connsiteX65" fmla="*/ 8743 w 8743"/>
              <a:gd name="connsiteY65" fmla="*/ 1497 h 10000"/>
              <a:gd name="connsiteX66" fmla="*/ 8743 w 8743"/>
              <a:gd name="connsiteY66" fmla="*/ 1497 h 10000"/>
              <a:gd name="connsiteX67" fmla="*/ 8743 w 8743"/>
              <a:gd name="connsiteY67" fmla="*/ 1925 h 10000"/>
              <a:gd name="connsiteX68" fmla="*/ 8323 w 8743"/>
              <a:gd name="connsiteY68" fmla="*/ 2139 h 10000"/>
              <a:gd name="connsiteX69" fmla="*/ 8323 w 8743"/>
              <a:gd name="connsiteY69" fmla="*/ 2353 h 10000"/>
              <a:gd name="connsiteX70" fmla="*/ 8115 w 8743"/>
              <a:gd name="connsiteY70" fmla="*/ 2567 h 10000"/>
              <a:gd name="connsiteX71" fmla="*/ 8115 w 8743"/>
              <a:gd name="connsiteY71" fmla="*/ 2781 h 10000"/>
              <a:gd name="connsiteX72" fmla="*/ 7905 w 8743"/>
              <a:gd name="connsiteY72" fmla="*/ 3182 h 10000"/>
              <a:gd name="connsiteX73" fmla="*/ 7696 w 8743"/>
              <a:gd name="connsiteY73" fmla="*/ 3610 h 10000"/>
              <a:gd name="connsiteX74" fmla="*/ 7696 w 8743"/>
              <a:gd name="connsiteY74" fmla="*/ 4037 h 10000"/>
              <a:gd name="connsiteX75" fmla="*/ 7485 w 8743"/>
              <a:gd name="connsiteY75" fmla="*/ 4679 h 10000"/>
              <a:gd name="connsiteX76" fmla="*/ 7278 w 8743"/>
              <a:gd name="connsiteY76" fmla="*/ 5321 h 10000"/>
              <a:gd name="connsiteX77" fmla="*/ 7278 w 8743"/>
              <a:gd name="connsiteY77" fmla="*/ 5321 h 10000"/>
              <a:gd name="connsiteX0" fmla="*/ 8324 w 10000"/>
              <a:gd name="connsiteY0" fmla="*/ 5321 h 10000"/>
              <a:gd name="connsiteX1" fmla="*/ 8084 w 10000"/>
              <a:gd name="connsiteY1" fmla="*/ 6176 h 10000"/>
              <a:gd name="connsiteX2" fmla="*/ 8084 w 10000"/>
              <a:gd name="connsiteY2" fmla="*/ 6604 h 10000"/>
              <a:gd name="connsiteX3" fmla="*/ 7844 w 10000"/>
              <a:gd name="connsiteY3" fmla="*/ 7246 h 10000"/>
              <a:gd name="connsiteX4" fmla="*/ 7604 w 10000"/>
              <a:gd name="connsiteY4" fmla="*/ 7674 h 10000"/>
              <a:gd name="connsiteX5" fmla="*/ 7604 w 10000"/>
              <a:gd name="connsiteY5" fmla="*/ 8075 h 10000"/>
              <a:gd name="connsiteX6" fmla="*/ 7365 w 10000"/>
              <a:gd name="connsiteY6" fmla="*/ 8503 h 10000"/>
              <a:gd name="connsiteX7" fmla="*/ 7365 w 10000"/>
              <a:gd name="connsiteY7" fmla="*/ 8717 h 10000"/>
              <a:gd name="connsiteX8" fmla="*/ 7126 w 10000"/>
              <a:gd name="connsiteY8" fmla="*/ 9144 h 10000"/>
              <a:gd name="connsiteX9" fmla="*/ 6887 w 10000"/>
              <a:gd name="connsiteY9" fmla="*/ 9572 h 10000"/>
              <a:gd name="connsiteX10" fmla="*/ 6645 w 10000"/>
              <a:gd name="connsiteY10" fmla="*/ 9786 h 10000"/>
              <a:gd name="connsiteX11" fmla="*/ 6409 w 10000"/>
              <a:gd name="connsiteY11" fmla="*/ 10000 h 10000"/>
              <a:gd name="connsiteX12" fmla="*/ 6167 w 10000"/>
              <a:gd name="connsiteY12" fmla="*/ 10000 h 10000"/>
              <a:gd name="connsiteX13" fmla="*/ 5958 w 10000"/>
              <a:gd name="connsiteY13" fmla="*/ 10000 h 10000"/>
              <a:gd name="connsiteX14" fmla="*/ 5718 w 10000"/>
              <a:gd name="connsiteY14" fmla="*/ 9786 h 10000"/>
              <a:gd name="connsiteX15" fmla="*/ 5478 w 10000"/>
              <a:gd name="connsiteY15" fmla="*/ 9572 h 10000"/>
              <a:gd name="connsiteX16" fmla="*/ 5001 w 10000"/>
              <a:gd name="connsiteY16" fmla="*/ 9358 h 10000"/>
              <a:gd name="connsiteX17" fmla="*/ 4520 w 10000"/>
              <a:gd name="connsiteY17" fmla="*/ 9144 h 10000"/>
              <a:gd name="connsiteX18" fmla="*/ 4282 w 10000"/>
              <a:gd name="connsiteY18" fmla="*/ 8717 h 10000"/>
              <a:gd name="connsiteX19" fmla="*/ 4282 w 10000"/>
              <a:gd name="connsiteY19" fmla="*/ 8503 h 10000"/>
              <a:gd name="connsiteX20" fmla="*/ 4282 w 10000"/>
              <a:gd name="connsiteY20" fmla="*/ 8289 h 10000"/>
              <a:gd name="connsiteX21" fmla="*/ 4520 w 10000"/>
              <a:gd name="connsiteY21" fmla="*/ 8289 h 10000"/>
              <a:gd name="connsiteX22" fmla="*/ 5001 w 10000"/>
              <a:gd name="connsiteY22" fmla="*/ 8289 h 10000"/>
              <a:gd name="connsiteX23" fmla="*/ 5240 w 10000"/>
              <a:gd name="connsiteY23" fmla="*/ 8075 h 10000"/>
              <a:gd name="connsiteX24" fmla="*/ 5478 w 10000"/>
              <a:gd name="connsiteY24" fmla="*/ 7888 h 10000"/>
              <a:gd name="connsiteX25" fmla="*/ 5478 w 10000"/>
              <a:gd name="connsiteY25" fmla="*/ 7888 h 10000"/>
              <a:gd name="connsiteX26" fmla="*/ 5718 w 10000"/>
              <a:gd name="connsiteY26" fmla="*/ 7674 h 10000"/>
              <a:gd name="connsiteX27" fmla="*/ 5718 w 10000"/>
              <a:gd name="connsiteY27" fmla="*/ 7460 h 10000"/>
              <a:gd name="connsiteX28" fmla="*/ 5958 w 10000"/>
              <a:gd name="connsiteY28" fmla="*/ 7032 h 10000"/>
              <a:gd name="connsiteX29" fmla="*/ 5958 w 10000"/>
              <a:gd name="connsiteY29" fmla="*/ 6604 h 10000"/>
              <a:gd name="connsiteX30" fmla="*/ 6167 w 10000"/>
              <a:gd name="connsiteY30" fmla="*/ 6176 h 10000"/>
              <a:gd name="connsiteX31" fmla="*/ 6167 w 10000"/>
              <a:gd name="connsiteY31" fmla="*/ 5749 h 10000"/>
              <a:gd name="connsiteX32" fmla="*/ 6409 w 10000"/>
              <a:gd name="connsiteY32" fmla="*/ 5321 h 10000"/>
              <a:gd name="connsiteX33" fmla="*/ 6645 w 10000"/>
              <a:gd name="connsiteY33" fmla="*/ 4251 h 10000"/>
              <a:gd name="connsiteX34" fmla="*/ 6887 w 10000"/>
              <a:gd name="connsiteY34" fmla="*/ 3396 h 10000"/>
              <a:gd name="connsiteX35" fmla="*/ 6887 w 10000"/>
              <a:gd name="connsiteY35" fmla="*/ 2781 h 10000"/>
              <a:gd name="connsiteX36" fmla="*/ 6887 w 10000"/>
              <a:gd name="connsiteY36" fmla="*/ 2353 h 10000"/>
              <a:gd name="connsiteX37" fmla="*/ 6887 w 10000"/>
              <a:gd name="connsiteY37" fmla="*/ 2139 h 10000"/>
              <a:gd name="connsiteX38" fmla="*/ 6887 w 10000"/>
              <a:gd name="connsiteY38" fmla="*/ 1925 h 10000"/>
              <a:gd name="connsiteX39" fmla="*/ 6645 w 10000"/>
              <a:gd name="connsiteY39" fmla="*/ 1711 h 10000"/>
              <a:gd name="connsiteX40" fmla="*/ 6409 w 10000"/>
              <a:gd name="connsiteY40" fmla="*/ 1497 h 10000"/>
              <a:gd name="connsiteX41" fmla="*/ 6167 w 10000"/>
              <a:gd name="connsiteY41" fmla="*/ 1497 h 10000"/>
              <a:gd name="connsiteX42" fmla="*/ 5478 w 10000"/>
              <a:gd name="connsiteY42" fmla="*/ 1497 h 10000"/>
              <a:gd name="connsiteX43" fmla="*/ 5001 w 10000"/>
              <a:gd name="connsiteY43" fmla="*/ 1497 h 10000"/>
              <a:gd name="connsiteX44" fmla="*/ 4042 w 10000"/>
              <a:gd name="connsiteY44" fmla="*/ 1497 h 10000"/>
              <a:gd name="connsiteX45" fmla="*/ 3085 w 10000"/>
              <a:gd name="connsiteY45" fmla="*/ 1711 h 10000"/>
              <a:gd name="connsiteX46" fmla="*/ 1645 w 10000"/>
              <a:gd name="connsiteY46" fmla="*/ 1925 h 10000"/>
              <a:gd name="connsiteX47" fmla="*/ 0 w 10000"/>
              <a:gd name="connsiteY47" fmla="*/ 1070 h 10000"/>
              <a:gd name="connsiteX48" fmla="*/ 1407 w 10000"/>
              <a:gd name="connsiteY48" fmla="*/ 1070 h 10000"/>
              <a:gd name="connsiteX49" fmla="*/ 2603 w 10000"/>
              <a:gd name="connsiteY49" fmla="*/ 856 h 10000"/>
              <a:gd name="connsiteX50" fmla="*/ 3803 w 10000"/>
              <a:gd name="connsiteY50" fmla="*/ 642 h 10000"/>
              <a:gd name="connsiteX51" fmla="*/ 4520 w 10000"/>
              <a:gd name="connsiteY51" fmla="*/ 642 h 10000"/>
              <a:gd name="connsiteX52" fmla="*/ 5240 w 10000"/>
              <a:gd name="connsiteY52" fmla="*/ 428 h 10000"/>
              <a:gd name="connsiteX53" fmla="*/ 5718 w 10000"/>
              <a:gd name="connsiteY53" fmla="*/ 214 h 10000"/>
              <a:gd name="connsiteX54" fmla="*/ 6167 w 10000"/>
              <a:gd name="connsiteY54" fmla="*/ 214 h 10000"/>
              <a:gd name="connsiteX55" fmla="*/ 6645 w 10000"/>
              <a:gd name="connsiteY55" fmla="*/ 0 h 10000"/>
              <a:gd name="connsiteX56" fmla="*/ 6887 w 10000"/>
              <a:gd name="connsiteY56" fmla="*/ 0 h 10000"/>
              <a:gd name="connsiteX57" fmla="*/ 7126 w 10000"/>
              <a:gd name="connsiteY57" fmla="*/ 0 h 10000"/>
              <a:gd name="connsiteX58" fmla="*/ 7365 w 10000"/>
              <a:gd name="connsiteY58" fmla="*/ 214 h 10000"/>
              <a:gd name="connsiteX59" fmla="*/ 7844 w 10000"/>
              <a:gd name="connsiteY59" fmla="*/ 214 h 10000"/>
              <a:gd name="connsiteX60" fmla="*/ 8324 w 10000"/>
              <a:gd name="connsiteY60" fmla="*/ 428 h 10000"/>
              <a:gd name="connsiteX61" fmla="*/ 8802 w 10000"/>
              <a:gd name="connsiteY61" fmla="*/ 856 h 10000"/>
              <a:gd name="connsiteX62" fmla="*/ 9282 w 10000"/>
              <a:gd name="connsiteY62" fmla="*/ 1070 h 10000"/>
              <a:gd name="connsiteX63" fmla="*/ 9760 w 10000"/>
              <a:gd name="connsiteY63" fmla="*/ 1283 h 10000"/>
              <a:gd name="connsiteX64" fmla="*/ 10000 w 10000"/>
              <a:gd name="connsiteY64" fmla="*/ 1497 h 10000"/>
              <a:gd name="connsiteX65" fmla="*/ 10000 w 10000"/>
              <a:gd name="connsiteY65" fmla="*/ 1497 h 10000"/>
              <a:gd name="connsiteX66" fmla="*/ 10000 w 10000"/>
              <a:gd name="connsiteY66" fmla="*/ 1925 h 10000"/>
              <a:gd name="connsiteX67" fmla="*/ 9520 w 10000"/>
              <a:gd name="connsiteY67" fmla="*/ 2139 h 10000"/>
              <a:gd name="connsiteX68" fmla="*/ 9520 w 10000"/>
              <a:gd name="connsiteY68" fmla="*/ 2353 h 10000"/>
              <a:gd name="connsiteX69" fmla="*/ 9282 w 10000"/>
              <a:gd name="connsiteY69" fmla="*/ 2567 h 10000"/>
              <a:gd name="connsiteX70" fmla="*/ 9282 w 10000"/>
              <a:gd name="connsiteY70" fmla="*/ 2781 h 10000"/>
              <a:gd name="connsiteX71" fmla="*/ 9042 w 10000"/>
              <a:gd name="connsiteY71" fmla="*/ 3182 h 10000"/>
              <a:gd name="connsiteX72" fmla="*/ 8802 w 10000"/>
              <a:gd name="connsiteY72" fmla="*/ 3610 h 10000"/>
              <a:gd name="connsiteX73" fmla="*/ 8802 w 10000"/>
              <a:gd name="connsiteY73" fmla="*/ 4037 h 10000"/>
              <a:gd name="connsiteX74" fmla="*/ 8561 w 10000"/>
              <a:gd name="connsiteY74" fmla="*/ 4679 h 10000"/>
              <a:gd name="connsiteX75" fmla="*/ 8324 w 10000"/>
              <a:gd name="connsiteY75" fmla="*/ 5321 h 10000"/>
              <a:gd name="connsiteX76" fmla="*/ 8324 w 10000"/>
              <a:gd name="connsiteY76" fmla="*/ 5321 h 10000"/>
              <a:gd name="connsiteX0" fmla="*/ 6917 w 8593"/>
              <a:gd name="connsiteY0" fmla="*/ 5321 h 10000"/>
              <a:gd name="connsiteX1" fmla="*/ 6677 w 8593"/>
              <a:gd name="connsiteY1" fmla="*/ 6176 h 10000"/>
              <a:gd name="connsiteX2" fmla="*/ 6677 w 8593"/>
              <a:gd name="connsiteY2" fmla="*/ 6604 h 10000"/>
              <a:gd name="connsiteX3" fmla="*/ 6437 w 8593"/>
              <a:gd name="connsiteY3" fmla="*/ 7246 h 10000"/>
              <a:gd name="connsiteX4" fmla="*/ 6197 w 8593"/>
              <a:gd name="connsiteY4" fmla="*/ 7674 h 10000"/>
              <a:gd name="connsiteX5" fmla="*/ 6197 w 8593"/>
              <a:gd name="connsiteY5" fmla="*/ 8075 h 10000"/>
              <a:gd name="connsiteX6" fmla="*/ 5958 w 8593"/>
              <a:gd name="connsiteY6" fmla="*/ 8503 h 10000"/>
              <a:gd name="connsiteX7" fmla="*/ 5958 w 8593"/>
              <a:gd name="connsiteY7" fmla="*/ 8717 h 10000"/>
              <a:gd name="connsiteX8" fmla="*/ 5719 w 8593"/>
              <a:gd name="connsiteY8" fmla="*/ 9144 h 10000"/>
              <a:gd name="connsiteX9" fmla="*/ 5480 w 8593"/>
              <a:gd name="connsiteY9" fmla="*/ 9572 h 10000"/>
              <a:gd name="connsiteX10" fmla="*/ 5238 w 8593"/>
              <a:gd name="connsiteY10" fmla="*/ 9786 h 10000"/>
              <a:gd name="connsiteX11" fmla="*/ 5002 w 8593"/>
              <a:gd name="connsiteY11" fmla="*/ 10000 h 10000"/>
              <a:gd name="connsiteX12" fmla="*/ 4760 w 8593"/>
              <a:gd name="connsiteY12" fmla="*/ 10000 h 10000"/>
              <a:gd name="connsiteX13" fmla="*/ 4551 w 8593"/>
              <a:gd name="connsiteY13" fmla="*/ 10000 h 10000"/>
              <a:gd name="connsiteX14" fmla="*/ 4311 w 8593"/>
              <a:gd name="connsiteY14" fmla="*/ 9786 h 10000"/>
              <a:gd name="connsiteX15" fmla="*/ 4071 w 8593"/>
              <a:gd name="connsiteY15" fmla="*/ 9572 h 10000"/>
              <a:gd name="connsiteX16" fmla="*/ 3594 w 8593"/>
              <a:gd name="connsiteY16" fmla="*/ 9358 h 10000"/>
              <a:gd name="connsiteX17" fmla="*/ 3113 w 8593"/>
              <a:gd name="connsiteY17" fmla="*/ 9144 h 10000"/>
              <a:gd name="connsiteX18" fmla="*/ 2875 w 8593"/>
              <a:gd name="connsiteY18" fmla="*/ 8717 h 10000"/>
              <a:gd name="connsiteX19" fmla="*/ 2875 w 8593"/>
              <a:gd name="connsiteY19" fmla="*/ 8503 h 10000"/>
              <a:gd name="connsiteX20" fmla="*/ 2875 w 8593"/>
              <a:gd name="connsiteY20" fmla="*/ 8289 h 10000"/>
              <a:gd name="connsiteX21" fmla="*/ 3113 w 8593"/>
              <a:gd name="connsiteY21" fmla="*/ 8289 h 10000"/>
              <a:gd name="connsiteX22" fmla="*/ 3594 w 8593"/>
              <a:gd name="connsiteY22" fmla="*/ 8289 h 10000"/>
              <a:gd name="connsiteX23" fmla="*/ 3833 w 8593"/>
              <a:gd name="connsiteY23" fmla="*/ 8075 h 10000"/>
              <a:gd name="connsiteX24" fmla="*/ 4071 w 8593"/>
              <a:gd name="connsiteY24" fmla="*/ 7888 h 10000"/>
              <a:gd name="connsiteX25" fmla="*/ 4071 w 8593"/>
              <a:gd name="connsiteY25" fmla="*/ 7888 h 10000"/>
              <a:gd name="connsiteX26" fmla="*/ 4311 w 8593"/>
              <a:gd name="connsiteY26" fmla="*/ 7674 h 10000"/>
              <a:gd name="connsiteX27" fmla="*/ 4311 w 8593"/>
              <a:gd name="connsiteY27" fmla="*/ 7460 h 10000"/>
              <a:gd name="connsiteX28" fmla="*/ 4551 w 8593"/>
              <a:gd name="connsiteY28" fmla="*/ 7032 h 10000"/>
              <a:gd name="connsiteX29" fmla="*/ 4551 w 8593"/>
              <a:gd name="connsiteY29" fmla="*/ 6604 h 10000"/>
              <a:gd name="connsiteX30" fmla="*/ 4760 w 8593"/>
              <a:gd name="connsiteY30" fmla="*/ 6176 h 10000"/>
              <a:gd name="connsiteX31" fmla="*/ 4760 w 8593"/>
              <a:gd name="connsiteY31" fmla="*/ 5749 h 10000"/>
              <a:gd name="connsiteX32" fmla="*/ 5002 w 8593"/>
              <a:gd name="connsiteY32" fmla="*/ 5321 h 10000"/>
              <a:gd name="connsiteX33" fmla="*/ 5238 w 8593"/>
              <a:gd name="connsiteY33" fmla="*/ 4251 h 10000"/>
              <a:gd name="connsiteX34" fmla="*/ 5480 w 8593"/>
              <a:gd name="connsiteY34" fmla="*/ 3396 h 10000"/>
              <a:gd name="connsiteX35" fmla="*/ 5480 w 8593"/>
              <a:gd name="connsiteY35" fmla="*/ 2781 h 10000"/>
              <a:gd name="connsiteX36" fmla="*/ 5480 w 8593"/>
              <a:gd name="connsiteY36" fmla="*/ 2353 h 10000"/>
              <a:gd name="connsiteX37" fmla="*/ 5480 w 8593"/>
              <a:gd name="connsiteY37" fmla="*/ 2139 h 10000"/>
              <a:gd name="connsiteX38" fmla="*/ 5480 w 8593"/>
              <a:gd name="connsiteY38" fmla="*/ 1925 h 10000"/>
              <a:gd name="connsiteX39" fmla="*/ 5238 w 8593"/>
              <a:gd name="connsiteY39" fmla="*/ 1711 h 10000"/>
              <a:gd name="connsiteX40" fmla="*/ 5002 w 8593"/>
              <a:gd name="connsiteY40" fmla="*/ 1497 h 10000"/>
              <a:gd name="connsiteX41" fmla="*/ 4760 w 8593"/>
              <a:gd name="connsiteY41" fmla="*/ 1497 h 10000"/>
              <a:gd name="connsiteX42" fmla="*/ 4071 w 8593"/>
              <a:gd name="connsiteY42" fmla="*/ 1497 h 10000"/>
              <a:gd name="connsiteX43" fmla="*/ 3594 w 8593"/>
              <a:gd name="connsiteY43" fmla="*/ 1497 h 10000"/>
              <a:gd name="connsiteX44" fmla="*/ 2635 w 8593"/>
              <a:gd name="connsiteY44" fmla="*/ 1497 h 10000"/>
              <a:gd name="connsiteX45" fmla="*/ 1678 w 8593"/>
              <a:gd name="connsiteY45" fmla="*/ 1711 h 10000"/>
              <a:gd name="connsiteX46" fmla="*/ 238 w 8593"/>
              <a:gd name="connsiteY46" fmla="*/ 1925 h 10000"/>
              <a:gd name="connsiteX47" fmla="*/ 0 w 8593"/>
              <a:gd name="connsiteY47" fmla="*/ 1070 h 10000"/>
              <a:gd name="connsiteX48" fmla="*/ 1196 w 8593"/>
              <a:gd name="connsiteY48" fmla="*/ 856 h 10000"/>
              <a:gd name="connsiteX49" fmla="*/ 2396 w 8593"/>
              <a:gd name="connsiteY49" fmla="*/ 642 h 10000"/>
              <a:gd name="connsiteX50" fmla="*/ 3113 w 8593"/>
              <a:gd name="connsiteY50" fmla="*/ 642 h 10000"/>
              <a:gd name="connsiteX51" fmla="*/ 3833 w 8593"/>
              <a:gd name="connsiteY51" fmla="*/ 428 h 10000"/>
              <a:gd name="connsiteX52" fmla="*/ 4311 w 8593"/>
              <a:gd name="connsiteY52" fmla="*/ 214 h 10000"/>
              <a:gd name="connsiteX53" fmla="*/ 4760 w 8593"/>
              <a:gd name="connsiteY53" fmla="*/ 214 h 10000"/>
              <a:gd name="connsiteX54" fmla="*/ 5238 w 8593"/>
              <a:gd name="connsiteY54" fmla="*/ 0 h 10000"/>
              <a:gd name="connsiteX55" fmla="*/ 5480 w 8593"/>
              <a:gd name="connsiteY55" fmla="*/ 0 h 10000"/>
              <a:gd name="connsiteX56" fmla="*/ 5719 w 8593"/>
              <a:gd name="connsiteY56" fmla="*/ 0 h 10000"/>
              <a:gd name="connsiteX57" fmla="*/ 5958 w 8593"/>
              <a:gd name="connsiteY57" fmla="*/ 214 h 10000"/>
              <a:gd name="connsiteX58" fmla="*/ 6437 w 8593"/>
              <a:gd name="connsiteY58" fmla="*/ 214 h 10000"/>
              <a:gd name="connsiteX59" fmla="*/ 6917 w 8593"/>
              <a:gd name="connsiteY59" fmla="*/ 428 h 10000"/>
              <a:gd name="connsiteX60" fmla="*/ 7395 w 8593"/>
              <a:gd name="connsiteY60" fmla="*/ 856 h 10000"/>
              <a:gd name="connsiteX61" fmla="*/ 7875 w 8593"/>
              <a:gd name="connsiteY61" fmla="*/ 1070 h 10000"/>
              <a:gd name="connsiteX62" fmla="*/ 8353 w 8593"/>
              <a:gd name="connsiteY62" fmla="*/ 1283 h 10000"/>
              <a:gd name="connsiteX63" fmla="*/ 8593 w 8593"/>
              <a:gd name="connsiteY63" fmla="*/ 1497 h 10000"/>
              <a:gd name="connsiteX64" fmla="*/ 8593 w 8593"/>
              <a:gd name="connsiteY64" fmla="*/ 1497 h 10000"/>
              <a:gd name="connsiteX65" fmla="*/ 8593 w 8593"/>
              <a:gd name="connsiteY65" fmla="*/ 1925 h 10000"/>
              <a:gd name="connsiteX66" fmla="*/ 8113 w 8593"/>
              <a:gd name="connsiteY66" fmla="*/ 2139 h 10000"/>
              <a:gd name="connsiteX67" fmla="*/ 8113 w 8593"/>
              <a:gd name="connsiteY67" fmla="*/ 2353 h 10000"/>
              <a:gd name="connsiteX68" fmla="*/ 7875 w 8593"/>
              <a:gd name="connsiteY68" fmla="*/ 2567 h 10000"/>
              <a:gd name="connsiteX69" fmla="*/ 7875 w 8593"/>
              <a:gd name="connsiteY69" fmla="*/ 2781 h 10000"/>
              <a:gd name="connsiteX70" fmla="*/ 7635 w 8593"/>
              <a:gd name="connsiteY70" fmla="*/ 3182 h 10000"/>
              <a:gd name="connsiteX71" fmla="*/ 7395 w 8593"/>
              <a:gd name="connsiteY71" fmla="*/ 3610 h 10000"/>
              <a:gd name="connsiteX72" fmla="*/ 7395 w 8593"/>
              <a:gd name="connsiteY72" fmla="*/ 4037 h 10000"/>
              <a:gd name="connsiteX73" fmla="*/ 7154 w 8593"/>
              <a:gd name="connsiteY73" fmla="*/ 4679 h 10000"/>
              <a:gd name="connsiteX74" fmla="*/ 6917 w 8593"/>
              <a:gd name="connsiteY74" fmla="*/ 5321 h 10000"/>
              <a:gd name="connsiteX75" fmla="*/ 6917 w 8593"/>
              <a:gd name="connsiteY75" fmla="*/ 5321 h 10000"/>
              <a:gd name="connsiteX0" fmla="*/ 8050 w 10000"/>
              <a:gd name="connsiteY0" fmla="*/ 5321 h 10000"/>
              <a:gd name="connsiteX1" fmla="*/ 7770 w 10000"/>
              <a:gd name="connsiteY1" fmla="*/ 6176 h 10000"/>
              <a:gd name="connsiteX2" fmla="*/ 7770 w 10000"/>
              <a:gd name="connsiteY2" fmla="*/ 6604 h 10000"/>
              <a:gd name="connsiteX3" fmla="*/ 7491 w 10000"/>
              <a:gd name="connsiteY3" fmla="*/ 7246 h 10000"/>
              <a:gd name="connsiteX4" fmla="*/ 7212 w 10000"/>
              <a:gd name="connsiteY4" fmla="*/ 7674 h 10000"/>
              <a:gd name="connsiteX5" fmla="*/ 7212 w 10000"/>
              <a:gd name="connsiteY5" fmla="*/ 8075 h 10000"/>
              <a:gd name="connsiteX6" fmla="*/ 6934 w 10000"/>
              <a:gd name="connsiteY6" fmla="*/ 8503 h 10000"/>
              <a:gd name="connsiteX7" fmla="*/ 6934 w 10000"/>
              <a:gd name="connsiteY7" fmla="*/ 8717 h 10000"/>
              <a:gd name="connsiteX8" fmla="*/ 6655 w 10000"/>
              <a:gd name="connsiteY8" fmla="*/ 9144 h 10000"/>
              <a:gd name="connsiteX9" fmla="*/ 6377 w 10000"/>
              <a:gd name="connsiteY9" fmla="*/ 9572 h 10000"/>
              <a:gd name="connsiteX10" fmla="*/ 6096 w 10000"/>
              <a:gd name="connsiteY10" fmla="*/ 9786 h 10000"/>
              <a:gd name="connsiteX11" fmla="*/ 5821 w 10000"/>
              <a:gd name="connsiteY11" fmla="*/ 10000 h 10000"/>
              <a:gd name="connsiteX12" fmla="*/ 5539 w 10000"/>
              <a:gd name="connsiteY12" fmla="*/ 10000 h 10000"/>
              <a:gd name="connsiteX13" fmla="*/ 5296 w 10000"/>
              <a:gd name="connsiteY13" fmla="*/ 10000 h 10000"/>
              <a:gd name="connsiteX14" fmla="*/ 5017 w 10000"/>
              <a:gd name="connsiteY14" fmla="*/ 9786 h 10000"/>
              <a:gd name="connsiteX15" fmla="*/ 4738 w 10000"/>
              <a:gd name="connsiteY15" fmla="*/ 9572 h 10000"/>
              <a:gd name="connsiteX16" fmla="*/ 4182 w 10000"/>
              <a:gd name="connsiteY16" fmla="*/ 9358 h 10000"/>
              <a:gd name="connsiteX17" fmla="*/ 3623 w 10000"/>
              <a:gd name="connsiteY17" fmla="*/ 9144 h 10000"/>
              <a:gd name="connsiteX18" fmla="*/ 3346 w 10000"/>
              <a:gd name="connsiteY18" fmla="*/ 8717 h 10000"/>
              <a:gd name="connsiteX19" fmla="*/ 3346 w 10000"/>
              <a:gd name="connsiteY19" fmla="*/ 8503 h 10000"/>
              <a:gd name="connsiteX20" fmla="*/ 3346 w 10000"/>
              <a:gd name="connsiteY20" fmla="*/ 8289 h 10000"/>
              <a:gd name="connsiteX21" fmla="*/ 3623 w 10000"/>
              <a:gd name="connsiteY21" fmla="*/ 8289 h 10000"/>
              <a:gd name="connsiteX22" fmla="*/ 4182 w 10000"/>
              <a:gd name="connsiteY22" fmla="*/ 8289 h 10000"/>
              <a:gd name="connsiteX23" fmla="*/ 4461 w 10000"/>
              <a:gd name="connsiteY23" fmla="*/ 8075 h 10000"/>
              <a:gd name="connsiteX24" fmla="*/ 4738 w 10000"/>
              <a:gd name="connsiteY24" fmla="*/ 7888 h 10000"/>
              <a:gd name="connsiteX25" fmla="*/ 4738 w 10000"/>
              <a:gd name="connsiteY25" fmla="*/ 7888 h 10000"/>
              <a:gd name="connsiteX26" fmla="*/ 5017 w 10000"/>
              <a:gd name="connsiteY26" fmla="*/ 7674 h 10000"/>
              <a:gd name="connsiteX27" fmla="*/ 5017 w 10000"/>
              <a:gd name="connsiteY27" fmla="*/ 7460 h 10000"/>
              <a:gd name="connsiteX28" fmla="*/ 5296 w 10000"/>
              <a:gd name="connsiteY28" fmla="*/ 7032 h 10000"/>
              <a:gd name="connsiteX29" fmla="*/ 5296 w 10000"/>
              <a:gd name="connsiteY29" fmla="*/ 6604 h 10000"/>
              <a:gd name="connsiteX30" fmla="*/ 5539 w 10000"/>
              <a:gd name="connsiteY30" fmla="*/ 6176 h 10000"/>
              <a:gd name="connsiteX31" fmla="*/ 5539 w 10000"/>
              <a:gd name="connsiteY31" fmla="*/ 5749 h 10000"/>
              <a:gd name="connsiteX32" fmla="*/ 5821 w 10000"/>
              <a:gd name="connsiteY32" fmla="*/ 5321 h 10000"/>
              <a:gd name="connsiteX33" fmla="*/ 6096 w 10000"/>
              <a:gd name="connsiteY33" fmla="*/ 4251 h 10000"/>
              <a:gd name="connsiteX34" fmla="*/ 6377 w 10000"/>
              <a:gd name="connsiteY34" fmla="*/ 3396 h 10000"/>
              <a:gd name="connsiteX35" fmla="*/ 6377 w 10000"/>
              <a:gd name="connsiteY35" fmla="*/ 2781 h 10000"/>
              <a:gd name="connsiteX36" fmla="*/ 6377 w 10000"/>
              <a:gd name="connsiteY36" fmla="*/ 2353 h 10000"/>
              <a:gd name="connsiteX37" fmla="*/ 6377 w 10000"/>
              <a:gd name="connsiteY37" fmla="*/ 2139 h 10000"/>
              <a:gd name="connsiteX38" fmla="*/ 6377 w 10000"/>
              <a:gd name="connsiteY38" fmla="*/ 1925 h 10000"/>
              <a:gd name="connsiteX39" fmla="*/ 6096 w 10000"/>
              <a:gd name="connsiteY39" fmla="*/ 1711 h 10000"/>
              <a:gd name="connsiteX40" fmla="*/ 5821 w 10000"/>
              <a:gd name="connsiteY40" fmla="*/ 1497 h 10000"/>
              <a:gd name="connsiteX41" fmla="*/ 5539 w 10000"/>
              <a:gd name="connsiteY41" fmla="*/ 1497 h 10000"/>
              <a:gd name="connsiteX42" fmla="*/ 4738 w 10000"/>
              <a:gd name="connsiteY42" fmla="*/ 1497 h 10000"/>
              <a:gd name="connsiteX43" fmla="*/ 4182 w 10000"/>
              <a:gd name="connsiteY43" fmla="*/ 1497 h 10000"/>
              <a:gd name="connsiteX44" fmla="*/ 3066 w 10000"/>
              <a:gd name="connsiteY44" fmla="*/ 1497 h 10000"/>
              <a:gd name="connsiteX45" fmla="*/ 1953 w 10000"/>
              <a:gd name="connsiteY45" fmla="*/ 1711 h 10000"/>
              <a:gd name="connsiteX46" fmla="*/ 0 w 10000"/>
              <a:gd name="connsiteY46" fmla="*/ 1070 h 10000"/>
              <a:gd name="connsiteX47" fmla="*/ 1392 w 10000"/>
              <a:gd name="connsiteY47" fmla="*/ 856 h 10000"/>
              <a:gd name="connsiteX48" fmla="*/ 2788 w 10000"/>
              <a:gd name="connsiteY48" fmla="*/ 642 h 10000"/>
              <a:gd name="connsiteX49" fmla="*/ 3623 w 10000"/>
              <a:gd name="connsiteY49" fmla="*/ 642 h 10000"/>
              <a:gd name="connsiteX50" fmla="*/ 4461 w 10000"/>
              <a:gd name="connsiteY50" fmla="*/ 428 h 10000"/>
              <a:gd name="connsiteX51" fmla="*/ 5017 w 10000"/>
              <a:gd name="connsiteY51" fmla="*/ 214 h 10000"/>
              <a:gd name="connsiteX52" fmla="*/ 5539 w 10000"/>
              <a:gd name="connsiteY52" fmla="*/ 214 h 10000"/>
              <a:gd name="connsiteX53" fmla="*/ 6096 w 10000"/>
              <a:gd name="connsiteY53" fmla="*/ 0 h 10000"/>
              <a:gd name="connsiteX54" fmla="*/ 6377 w 10000"/>
              <a:gd name="connsiteY54" fmla="*/ 0 h 10000"/>
              <a:gd name="connsiteX55" fmla="*/ 6655 w 10000"/>
              <a:gd name="connsiteY55" fmla="*/ 0 h 10000"/>
              <a:gd name="connsiteX56" fmla="*/ 6934 w 10000"/>
              <a:gd name="connsiteY56" fmla="*/ 214 h 10000"/>
              <a:gd name="connsiteX57" fmla="*/ 7491 w 10000"/>
              <a:gd name="connsiteY57" fmla="*/ 214 h 10000"/>
              <a:gd name="connsiteX58" fmla="*/ 8050 w 10000"/>
              <a:gd name="connsiteY58" fmla="*/ 428 h 10000"/>
              <a:gd name="connsiteX59" fmla="*/ 8606 w 10000"/>
              <a:gd name="connsiteY59" fmla="*/ 856 h 10000"/>
              <a:gd name="connsiteX60" fmla="*/ 9164 w 10000"/>
              <a:gd name="connsiteY60" fmla="*/ 1070 h 10000"/>
              <a:gd name="connsiteX61" fmla="*/ 9721 w 10000"/>
              <a:gd name="connsiteY61" fmla="*/ 1283 h 10000"/>
              <a:gd name="connsiteX62" fmla="*/ 10000 w 10000"/>
              <a:gd name="connsiteY62" fmla="*/ 1497 h 10000"/>
              <a:gd name="connsiteX63" fmla="*/ 10000 w 10000"/>
              <a:gd name="connsiteY63" fmla="*/ 1497 h 10000"/>
              <a:gd name="connsiteX64" fmla="*/ 10000 w 10000"/>
              <a:gd name="connsiteY64" fmla="*/ 1925 h 10000"/>
              <a:gd name="connsiteX65" fmla="*/ 9441 w 10000"/>
              <a:gd name="connsiteY65" fmla="*/ 2139 h 10000"/>
              <a:gd name="connsiteX66" fmla="*/ 9441 w 10000"/>
              <a:gd name="connsiteY66" fmla="*/ 2353 h 10000"/>
              <a:gd name="connsiteX67" fmla="*/ 9164 w 10000"/>
              <a:gd name="connsiteY67" fmla="*/ 2567 h 10000"/>
              <a:gd name="connsiteX68" fmla="*/ 9164 w 10000"/>
              <a:gd name="connsiteY68" fmla="*/ 2781 h 10000"/>
              <a:gd name="connsiteX69" fmla="*/ 8885 w 10000"/>
              <a:gd name="connsiteY69" fmla="*/ 3182 h 10000"/>
              <a:gd name="connsiteX70" fmla="*/ 8606 w 10000"/>
              <a:gd name="connsiteY70" fmla="*/ 3610 h 10000"/>
              <a:gd name="connsiteX71" fmla="*/ 8606 w 10000"/>
              <a:gd name="connsiteY71" fmla="*/ 4037 h 10000"/>
              <a:gd name="connsiteX72" fmla="*/ 8325 w 10000"/>
              <a:gd name="connsiteY72" fmla="*/ 4679 h 10000"/>
              <a:gd name="connsiteX73" fmla="*/ 8050 w 10000"/>
              <a:gd name="connsiteY73" fmla="*/ 5321 h 10000"/>
              <a:gd name="connsiteX74" fmla="*/ 8050 w 10000"/>
              <a:gd name="connsiteY74" fmla="*/ 5321 h 10000"/>
              <a:gd name="connsiteX0" fmla="*/ 6658 w 8608"/>
              <a:gd name="connsiteY0" fmla="*/ 5321 h 10000"/>
              <a:gd name="connsiteX1" fmla="*/ 6378 w 8608"/>
              <a:gd name="connsiteY1" fmla="*/ 6176 h 10000"/>
              <a:gd name="connsiteX2" fmla="*/ 6378 w 8608"/>
              <a:gd name="connsiteY2" fmla="*/ 6604 h 10000"/>
              <a:gd name="connsiteX3" fmla="*/ 6099 w 8608"/>
              <a:gd name="connsiteY3" fmla="*/ 7246 h 10000"/>
              <a:gd name="connsiteX4" fmla="*/ 5820 w 8608"/>
              <a:gd name="connsiteY4" fmla="*/ 7674 h 10000"/>
              <a:gd name="connsiteX5" fmla="*/ 5820 w 8608"/>
              <a:gd name="connsiteY5" fmla="*/ 8075 h 10000"/>
              <a:gd name="connsiteX6" fmla="*/ 5542 w 8608"/>
              <a:gd name="connsiteY6" fmla="*/ 8503 h 10000"/>
              <a:gd name="connsiteX7" fmla="*/ 5542 w 8608"/>
              <a:gd name="connsiteY7" fmla="*/ 8717 h 10000"/>
              <a:gd name="connsiteX8" fmla="*/ 5263 w 8608"/>
              <a:gd name="connsiteY8" fmla="*/ 9144 h 10000"/>
              <a:gd name="connsiteX9" fmla="*/ 4985 w 8608"/>
              <a:gd name="connsiteY9" fmla="*/ 9572 h 10000"/>
              <a:gd name="connsiteX10" fmla="*/ 4704 w 8608"/>
              <a:gd name="connsiteY10" fmla="*/ 9786 h 10000"/>
              <a:gd name="connsiteX11" fmla="*/ 4429 w 8608"/>
              <a:gd name="connsiteY11" fmla="*/ 10000 h 10000"/>
              <a:gd name="connsiteX12" fmla="*/ 4147 w 8608"/>
              <a:gd name="connsiteY12" fmla="*/ 10000 h 10000"/>
              <a:gd name="connsiteX13" fmla="*/ 3904 w 8608"/>
              <a:gd name="connsiteY13" fmla="*/ 10000 h 10000"/>
              <a:gd name="connsiteX14" fmla="*/ 3625 w 8608"/>
              <a:gd name="connsiteY14" fmla="*/ 9786 h 10000"/>
              <a:gd name="connsiteX15" fmla="*/ 3346 w 8608"/>
              <a:gd name="connsiteY15" fmla="*/ 9572 h 10000"/>
              <a:gd name="connsiteX16" fmla="*/ 2790 w 8608"/>
              <a:gd name="connsiteY16" fmla="*/ 9358 h 10000"/>
              <a:gd name="connsiteX17" fmla="*/ 2231 w 8608"/>
              <a:gd name="connsiteY17" fmla="*/ 9144 h 10000"/>
              <a:gd name="connsiteX18" fmla="*/ 1954 w 8608"/>
              <a:gd name="connsiteY18" fmla="*/ 8717 h 10000"/>
              <a:gd name="connsiteX19" fmla="*/ 1954 w 8608"/>
              <a:gd name="connsiteY19" fmla="*/ 8503 h 10000"/>
              <a:gd name="connsiteX20" fmla="*/ 1954 w 8608"/>
              <a:gd name="connsiteY20" fmla="*/ 8289 h 10000"/>
              <a:gd name="connsiteX21" fmla="*/ 2231 w 8608"/>
              <a:gd name="connsiteY21" fmla="*/ 8289 h 10000"/>
              <a:gd name="connsiteX22" fmla="*/ 2790 w 8608"/>
              <a:gd name="connsiteY22" fmla="*/ 8289 h 10000"/>
              <a:gd name="connsiteX23" fmla="*/ 3069 w 8608"/>
              <a:gd name="connsiteY23" fmla="*/ 8075 h 10000"/>
              <a:gd name="connsiteX24" fmla="*/ 3346 w 8608"/>
              <a:gd name="connsiteY24" fmla="*/ 7888 h 10000"/>
              <a:gd name="connsiteX25" fmla="*/ 3346 w 8608"/>
              <a:gd name="connsiteY25" fmla="*/ 7888 h 10000"/>
              <a:gd name="connsiteX26" fmla="*/ 3625 w 8608"/>
              <a:gd name="connsiteY26" fmla="*/ 7674 h 10000"/>
              <a:gd name="connsiteX27" fmla="*/ 3625 w 8608"/>
              <a:gd name="connsiteY27" fmla="*/ 7460 h 10000"/>
              <a:gd name="connsiteX28" fmla="*/ 3904 w 8608"/>
              <a:gd name="connsiteY28" fmla="*/ 7032 h 10000"/>
              <a:gd name="connsiteX29" fmla="*/ 3904 w 8608"/>
              <a:gd name="connsiteY29" fmla="*/ 6604 h 10000"/>
              <a:gd name="connsiteX30" fmla="*/ 4147 w 8608"/>
              <a:gd name="connsiteY30" fmla="*/ 6176 h 10000"/>
              <a:gd name="connsiteX31" fmla="*/ 4147 w 8608"/>
              <a:gd name="connsiteY31" fmla="*/ 5749 h 10000"/>
              <a:gd name="connsiteX32" fmla="*/ 4429 w 8608"/>
              <a:gd name="connsiteY32" fmla="*/ 5321 h 10000"/>
              <a:gd name="connsiteX33" fmla="*/ 4704 w 8608"/>
              <a:gd name="connsiteY33" fmla="*/ 4251 h 10000"/>
              <a:gd name="connsiteX34" fmla="*/ 4985 w 8608"/>
              <a:gd name="connsiteY34" fmla="*/ 3396 h 10000"/>
              <a:gd name="connsiteX35" fmla="*/ 4985 w 8608"/>
              <a:gd name="connsiteY35" fmla="*/ 2781 h 10000"/>
              <a:gd name="connsiteX36" fmla="*/ 4985 w 8608"/>
              <a:gd name="connsiteY36" fmla="*/ 2353 h 10000"/>
              <a:gd name="connsiteX37" fmla="*/ 4985 w 8608"/>
              <a:gd name="connsiteY37" fmla="*/ 2139 h 10000"/>
              <a:gd name="connsiteX38" fmla="*/ 4985 w 8608"/>
              <a:gd name="connsiteY38" fmla="*/ 1925 h 10000"/>
              <a:gd name="connsiteX39" fmla="*/ 4704 w 8608"/>
              <a:gd name="connsiteY39" fmla="*/ 1711 h 10000"/>
              <a:gd name="connsiteX40" fmla="*/ 4429 w 8608"/>
              <a:gd name="connsiteY40" fmla="*/ 1497 h 10000"/>
              <a:gd name="connsiteX41" fmla="*/ 4147 w 8608"/>
              <a:gd name="connsiteY41" fmla="*/ 1497 h 10000"/>
              <a:gd name="connsiteX42" fmla="*/ 3346 w 8608"/>
              <a:gd name="connsiteY42" fmla="*/ 1497 h 10000"/>
              <a:gd name="connsiteX43" fmla="*/ 2790 w 8608"/>
              <a:gd name="connsiteY43" fmla="*/ 1497 h 10000"/>
              <a:gd name="connsiteX44" fmla="*/ 1674 w 8608"/>
              <a:gd name="connsiteY44" fmla="*/ 1497 h 10000"/>
              <a:gd name="connsiteX45" fmla="*/ 561 w 8608"/>
              <a:gd name="connsiteY45" fmla="*/ 1711 h 10000"/>
              <a:gd name="connsiteX46" fmla="*/ 0 w 8608"/>
              <a:gd name="connsiteY46" fmla="*/ 856 h 10000"/>
              <a:gd name="connsiteX47" fmla="*/ 1396 w 8608"/>
              <a:gd name="connsiteY47" fmla="*/ 642 h 10000"/>
              <a:gd name="connsiteX48" fmla="*/ 2231 w 8608"/>
              <a:gd name="connsiteY48" fmla="*/ 642 h 10000"/>
              <a:gd name="connsiteX49" fmla="*/ 3069 w 8608"/>
              <a:gd name="connsiteY49" fmla="*/ 428 h 10000"/>
              <a:gd name="connsiteX50" fmla="*/ 3625 w 8608"/>
              <a:gd name="connsiteY50" fmla="*/ 214 h 10000"/>
              <a:gd name="connsiteX51" fmla="*/ 4147 w 8608"/>
              <a:gd name="connsiteY51" fmla="*/ 214 h 10000"/>
              <a:gd name="connsiteX52" fmla="*/ 4704 w 8608"/>
              <a:gd name="connsiteY52" fmla="*/ 0 h 10000"/>
              <a:gd name="connsiteX53" fmla="*/ 4985 w 8608"/>
              <a:gd name="connsiteY53" fmla="*/ 0 h 10000"/>
              <a:gd name="connsiteX54" fmla="*/ 5263 w 8608"/>
              <a:gd name="connsiteY54" fmla="*/ 0 h 10000"/>
              <a:gd name="connsiteX55" fmla="*/ 5542 w 8608"/>
              <a:gd name="connsiteY55" fmla="*/ 214 h 10000"/>
              <a:gd name="connsiteX56" fmla="*/ 6099 w 8608"/>
              <a:gd name="connsiteY56" fmla="*/ 214 h 10000"/>
              <a:gd name="connsiteX57" fmla="*/ 6658 w 8608"/>
              <a:gd name="connsiteY57" fmla="*/ 428 h 10000"/>
              <a:gd name="connsiteX58" fmla="*/ 7214 w 8608"/>
              <a:gd name="connsiteY58" fmla="*/ 856 h 10000"/>
              <a:gd name="connsiteX59" fmla="*/ 7772 w 8608"/>
              <a:gd name="connsiteY59" fmla="*/ 1070 h 10000"/>
              <a:gd name="connsiteX60" fmla="*/ 8329 w 8608"/>
              <a:gd name="connsiteY60" fmla="*/ 1283 h 10000"/>
              <a:gd name="connsiteX61" fmla="*/ 8608 w 8608"/>
              <a:gd name="connsiteY61" fmla="*/ 1497 h 10000"/>
              <a:gd name="connsiteX62" fmla="*/ 8608 w 8608"/>
              <a:gd name="connsiteY62" fmla="*/ 1497 h 10000"/>
              <a:gd name="connsiteX63" fmla="*/ 8608 w 8608"/>
              <a:gd name="connsiteY63" fmla="*/ 1925 h 10000"/>
              <a:gd name="connsiteX64" fmla="*/ 8049 w 8608"/>
              <a:gd name="connsiteY64" fmla="*/ 2139 h 10000"/>
              <a:gd name="connsiteX65" fmla="*/ 8049 w 8608"/>
              <a:gd name="connsiteY65" fmla="*/ 2353 h 10000"/>
              <a:gd name="connsiteX66" fmla="*/ 7772 w 8608"/>
              <a:gd name="connsiteY66" fmla="*/ 2567 h 10000"/>
              <a:gd name="connsiteX67" fmla="*/ 7772 w 8608"/>
              <a:gd name="connsiteY67" fmla="*/ 2781 h 10000"/>
              <a:gd name="connsiteX68" fmla="*/ 7493 w 8608"/>
              <a:gd name="connsiteY68" fmla="*/ 3182 h 10000"/>
              <a:gd name="connsiteX69" fmla="*/ 7214 w 8608"/>
              <a:gd name="connsiteY69" fmla="*/ 3610 h 10000"/>
              <a:gd name="connsiteX70" fmla="*/ 7214 w 8608"/>
              <a:gd name="connsiteY70" fmla="*/ 4037 h 10000"/>
              <a:gd name="connsiteX71" fmla="*/ 6933 w 8608"/>
              <a:gd name="connsiteY71" fmla="*/ 4679 h 10000"/>
              <a:gd name="connsiteX72" fmla="*/ 6658 w 8608"/>
              <a:gd name="connsiteY72" fmla="*/ 5321 h 10000"/>
              <a:gd name="connsiteX73" fmla="*/ 6658 w 8608"/>
              <a:gd name="connsiteY73" fmla="*/ 5321 h 10000"/>
              <a:gd name="connsiteX0" fmla="*/ 7735 w 10000"/>
              <a:gd name="connsiteY0" fmla="*/ 5321 h 10000"/>
              <a:gd name="connsiteX1" fmla="*/ 7409 w 10000"/>
              <a:gd name="connsiteY1" fmla="*/ 6176 h 10000"/>
              <a:gd name="connsiteX2" fmla="*/ 7409 w 10000"/>
              <a:gd name="connsiteY2" fmla="*/ 6604 h 10000"/>
              <a:gd name="connsiteX3" fmla="*/ 7085 w 10000"/>
              <a:gd name="connsiteY3" fmla="*/ 7246 h 10000"/>
              <a:gd name="connsiteX4" fmla="*/ 6761 w 10000"/>
              <a:gd name="connsiteY4" fmla="*/ 7674 h 10000"/>
              <a:gd name="connsiteX5" fmla="*/ 6761 w 10000"/>
              <a:gd name="connsiteY5" fmla="*/ 8075 h 10000"/>
              <a:gd name="connsiteX6" fmla="*/ 6438 w 10000"/>
              <a:gd name="connsiteY6" fmla="*/ 8503 h 10000"/>
              <a:gd name="connsiteX7" fmla="*/ 6438 w 10000"/>
              <a:gd name="connsiteY7" fmla="*/ 8717 h 10000"/>
              <a:gd name="connsiteX8" fmla="*/ 6114 w 10000"/>
              <a:gd name="connsiteY8" fmla="*/ 9144 h 10000"/>
              <a:gd name="connsiteX9" fmla="*/ 5791 w 10000"/>
              <a:gd name="connsiteY9" fmla="*/ 9572 h 10000"/>
              <a:gd name="connsiteX10" fmla="*/ 5465 w 10000"/>
              <a:gd name="connsiteY10" fmla="*/ 9786 h 10000"/>
              <a:gd name="connsiteX11" fmla="*/ 5145 w 10000"/>
              <a:gd name="connsiteY11" fmla="*/ 10000 h 10000"/>
              <a:gd name="connsiteX12" fmla="*/ 4818 w 10000"/>
              <a:gd name="connsiteY12" fmla="*/ 10000 h 10000"/>
              <a:gd name="connsiteX13" fmla="*/ 4535 w 10000"/>
              <a:gd name="connsiteY13" fmla="*/ 10000 h 10000"/>
              <a:gd name="connsiteX14" fmla="*/ 4211 w 10000"/>
              <a:gd name="connsiteY14" fmla="*/ 9786 h 10000"/>
              <a:gd name="connsiteX15" fmla="*/ 3887 w 10000"/>
              <a:gd name="connsiteY15" fmla="*/ 9572 h 10000"/>
              <a:gd name="connsiteX16" fmla="*/ 3241 w 10000"/>
              <a:gd name="connsiteY16" fmla="*/ 9358 h 10000"/>
              <a:gd name="connsiteX17" fmla="*/ 2592 w 10000"/>
              <a:gd name="connsiteY17" fmla="*/ 9144 h 10000"/>
              <a:gd name="connsiteX18" fmla="*/ 2270 w 10000"/>
              <a:gd name="connsiteY18" fmla="*/ 8717 h 10000"/>
              <a:gd name="connsiteX19" fmla="*/ 2270 w 10000"/>
              <a:gd name="connsiteY19" fmla="*/ 8503 h 10000"/>
              <a:gd name="connsiteX20" fmla="*/ 2270 w 10000"/>
              <a:gd name="connsiteY20" fmla="*/ 8289 h 10000"/>
              <a:gd name="connsiteX21" fmla="*/ 2592 w 10000"/>
              <a:gd name="connsiteY21" fmla="*/ 8289 h 10000"/>
              <a:gd name="connsiteX22" fmla="*/ 3241 w 10000"/>
              <a:gd name="connsiteY22" fmla="*/ 8289 h 10000"/>
              <a:gd name="connsiteX23" fmla="*/ 3565 w 10000"/>
              <a:gd name="connsiteY23" fmla="*/ 8075 h 10000"/>
              <a:gd name="connsiteX24" fmla="*/ 3887 w 10000"/>
              <a:gd name="connsiteY24" fmla="*/ 7888 h 10000"/>
              <a:gd name="connsiteX25" fmla="*/ 3887 w 10000"/>
              <a:gd name="connsiteY25" fmla="*/ 7888 h 10000"/>
              <a:gd name="connsiteX26" fmla="*/ 4211 w 10000"/>
              <a:gd name="connsiteY26" fmla="*/ 7674 h 10000"/>
              <a:gd name="connsiteX27" fmla="*/ 4211 w 10000"/>
              <a:gd name="connsiteY27" fmla="*/ 7460 h 10000"/>
              <a:gd name="connsiteX28" fmla="*/ 4535 w 10000"/>
              <a:gd name="connsiteY28" fmla="*/ 7032 h 10000"/>
              <a:gd name="connsiteX29" fmla="*/ 4535 w 10000"/>
              <a:gd name="connsiteY29" fmla="*/ 6604 h 10000"/>
              <a:gd name="connsiteX30" fmla="*/ 4818 w 10000"/>
              <a:gd name="connsiteY30" fmla="*/ 6176 h 10000"/>
              <a:gd name="connsiteX31" fmla="*/ 4818 w 10000"/>
              <a:gd name="connsiteY31" fmla="*/ 5749 h 10000"/>
              <a:gd name="connsiteX32" fmla="*/ 5145 w 10000"/>
              <a:gd name="connsiteY32" fmla="*/ 5321 h 10000"/>
              <a:gd name="connsiteX33" fmla="*/ 5465 w 10000"/>
              <a:gd name="connsiteY33" fmla="*/ 4251 h 10000"/>
              <a:gd name="connsiteX34" fmla="*/ 5791 w 10000"/>
              <a:gd name="connsiteY34" fmla="*/ 3396 h 10000"/>
              <a:gd name="connsiteX35" fmla="*/ 5791 w 10000"/>
              <a:gd name="connsiteY35" fmla="*/ 2781 h 10000"/>
              <a:gd name="connsiteX36" fmla="*/ 5791 w 10000"/>
              <a:gd name="connsiteY36" fmla="*/ 2353 h 10000"/>
              <a:gd name="connsiteX37" fmla="*/ 5791 w 10000"/>
              <a:gd name="connsiteY37" fmla="*/ 2139 h 10000"/>
              <a:gd name="connsiteX38" fmla="*/ 5791 w 10000"/>
              <a:gd name="connsiteY38" fmla="*/ 1925 h 10000"/>
              <a:gd name="connsiteX39" fmla="*/ 5465 w 10000"/>
              <a:gd name="connsiteY39" fmla="*/ 1711 h 10000"/>
              <a:gd name="connsiteX40" fmla="*/ 5145 w 10000"/>
              <a:gd name="connsiteY40" fmla="*/ 1497 h 10000"/>
              <a:gd name="connsiteX41" fmla="*/ 4818 w 10000"/>
              <a:gd name="connsiteY41" fmla="*/ 1497 h 10000"/>
              <a:gd name="connsiteX42" fmla="*/ 3887 w 10000"/>
              <a:gd name="connsiteY42" fmla="*/ 1497 h 10000"/>
              <a:gd name="connsiteX43" fmla="*/ 3241 w 10000"/>
              <a:gd name="connsiteY43" fmla="*/ 1497 h 10000"/>
              <a:gd name="connsiteX44" fmla="*/ 1945 w 10000"/>
              <a:gd name="connsiteY44" fmla="*/ 1497 h 10000"/>
              <a:gd name="connsiteX45" fmla="*/ 0 w 10000"/>
              <a:gd name="connsiteY45" fmla="*/ 856 h 10000"/>
              <a:gd name="connsiteX46" fmla="*/ 1622 w 10000"/>
              <a:gd name="connsiteY46" fmla="*/ 642 h 10000"/>
              <a:gd name="connsiteX47" fmla="*/ 2592 w 10000"/>
              <a:gd name="connsiteY47" fmla="*/ 642 h 10000"/>
              <a:gd name="connsiteX48" fmla="*/ 3565 w 10000"/>
              <a:gd name="connsiteY48" fmla="*/ 428 h 10000"/>
              <a:gd name="connsiteX49" fmla="*/ 4211 w 10000"/>
              <a:gd name="connsiteY49" fmla="*/ 214 h 10000"/>
              <a:gd name="connsiteX50" fmla="*/ 4818 w 10000"/>
              <a:gd name="connsiteY50" fmla="*/ 214 h 10000"/>
              <a:gd name="connsiteX51" fmla="*/ 5465 w 10000"/>
              <a:gd name="connsiteY51" fmla="*/ 0 h 10000"/>
              <a:gd name="connsiteX52" fmla="*/ 5791 w 10000"/>
              <a:gd name="connsiteY52" fmla="*/ 0 h 10000"/>
              <a:gd name="connsiteX53" fmla="*/ 6114 w 10000"/>
              <a:gd name="connsiteY53" fmla="*/ 0 h 10000"/>
              <a:gd name="connsiteX54" fmla="*/ 6438 w 10000"/>
              <a:gd name="connsiteY54" fmla="*/ 214 h 10000"/>
              <a:gd name="connsiteX55" fmla="*/ 7085 w 10000"/>
              <a:gd name="connsiteY55" fmla="*/ 214 h 10000"/>
              <a:gd name="connsiteX56" fmla="*/ 7735 w 10000"/>
              <a:gd name="connsiteY56" fmla="*/ 428 h 10000"/>
              <a:gd name="connsiteX57" fmla="*/ 8381 w 10000"/>
              <a:gd name="connsiteY57" fmla="*/ 856 h 10000"/>
              <a:gd name="connsiteX58" fmla="*/ 9029 w 10000"/>
              <a:gd name="connsiteY58" fmla="*/ 1070 h 10000"/>
              <a:gd name="connsiteX59" fmla="*/ 9676 w 10000"/>
              <a:gd name="connsiteY59" fmla="*/ 1283 h 10000"/>
              <a:gd name="connsiteX60" fmla="*/ 10000 w 10000"/>
              <a:gd name="connsiteY60" fmla="*/ 1497 h 10000"/>
              <a:gd name="connsiteX61" fmla="*/ 10000 w 10000"/>
              <a:gd name="connsiteY61" fmla="*/ 1497 h 10000"/>
              <a:gd name="connsiteX62" fmla="*/ 10000 w 10000"/>
              <a:gd name="connsiteY62" fmla="*/ 1925 h 10000"/>
              <a:gd name="connsiteX63" fmla="*/ 9351 w 10000"/>
              <a:gd name="connsiteY63" fmla="*/ 2139 h 10000"/>
              <a:gd name="connsiteX64" fmla="*/ 9351 w 10000"/>
              <a:gd name="connsiteY64" fmla="*/ 2353 h 10000"/>
              <a:gd name="connsiteX65" fmla="*/ 9029 w 10000"/>
              <a:gd name="connsiteY65" fmla="*/ 2567 h 10000"/>
              <a:gd name="connsiteX66" fmla="*/ 9029 w 10000"/>
              <a:gd name="connsiteY66" fmla="*/ 2781 h 10000"/>
              <a:gd name="connsiteX67" fmla="*/ 8705 w 10000"/>
              <a:gd name="connsiteY67" fmla="*/ 3182 h 10000"/>
              <a:gd name="connsiteX68" fmla="*/ 8381 w 10000"/>
              <a:gd name="connsiteY68" fmla="*/ 3610 h 10000"/>
              <a:gd name="connsiteX69" fmla="*/ 8381 w 10000"/>
              <a:gd name="connsiteY69" fmla="*/ 4037 h 10000"/>
              <a:gd name="connsiteX70" fmla="*/ 8054 w 10000"/>
              <a:gd name="connsiteY70" fmla="*/ 4679 h 10000"/>
              <a:gd name="connsiteX71" fmla="*/ 7735 w 10000"/>
              <a:gd name="connsiteY71" fmla="*/ 5321 h 10000"/>
              <a:gd name="connsiteX72" fmla="*/ 7735 w 10000"/>
              <a:gd name="connsiteY72" fmla="*/ 5321 h 10000"/>
              <a:gd name="connsiteX0" fmla="*/ 6113 w 8378"/>
              <a:gd name="connsiteY0" fmla="*/ 5321 h 10000"/>
              <a:gd name="connsiteX1" fmla="*/ 5787 w 8378"/>
              <a:gd name="connsiteY1" fmla="*/ 6176 h 10000"/>
              <a:gd name="connsiteX2" fmla="*/ 5787 w 8378"/>
              <a:gd name="connsiteY2" fmla="*/ 6604 h 10000"/>
              <a:gd name="connsiteX3" fmla="*/ 5463 w 8378"/>
              <a:gd name="connsiteY3" fmla="*/ 7246 h 10000"/>
              <a:gd name="connsiteX4" fmla="*/ 5139 w 8378"/>
              <a:gd name="connsiteY4" fmla="*/ 7674 h 10000"/>
              <a:gd name="connsiteX5" fmla="*/ 5139 w 8378"/>
              <a:gd name="connsiteY5" fmla="*/ 8075 h 10000"/>
              <a:gd name="connsiteX6" fmla="*/ 4816 w 8378"/>
              <a:gd name="connsiteY6" fmla="*/ 8503 h 10000"/>
              <a:gd name="connsiteX7" fmla="*/ 4816 w 8378"/>
              <a:gd name="connsiteY7" fmla="*/ 8717 h 10000"/>
              <a:gd name="connsiteX8" fmla="*/ 4492 w 8378"/>
              <a:gd name="connsiteY8" fmla="*/ 9144 h 10000"/>
              <a:gd name="connsiteX9" fmla="*/ 4169 w 8378"/>
              <a:gd name="connsiteY9" fmla="*/ 9572 h 10000"/>
              <a:gd name="connsiteX10" fmla="*/ 3843 w 8378"/>
              <a:gd name="connsiteY10" fmla="*/ 9786 h 10000"/>
              <a:gd name="connsiteX11" fmla="*/ 3523 w 8378"/>
              <a:gd name="connsiteY11" fmla="*/ 10000 h 10000"/>
              <a:gd name="connsiteX12" fmla="*/ 3196 w 8378"/>
              <a:gd name="connsiteY12" fmla="*/ 10000 h 10000"/>
              <a:gd name="connsiteX13" fmla="*/ 2913 w 8378"/>
              <a:gd name="connsiteY13" fmla="*/ 10000 h 10000"/>
              <a:gd name="connsiteX14" fmla="*/ 2589 w 8378"/>
              <a:gd name="connsiteY14" fmla="*/ 9786 h 10000"/>
              <a:gd name="connsiteX15" fmla="*/ 2265 w 8378"/>
              <a:gd name="connsiteY15" fmla="*/ 9572 h 10000"/>
              <a:gd name="connsiteX16" fmla="*/ 1619 w 8378"/>
              <a:gd name="connsiteY16" fmla="*/ 9358 h 10000"/>
              <a:gd name="connsiteX17" fmla="*/ 970 w 8378"/>
              <a:gd name="connsiteY17" fmla="*/ 9144 h 10000"/>
              <a:gd name="connsiteX18" fmla="*/ 648 w 8378"/>
              <a:gd name="connsiteY18" fmla="*/ 8717 h 10000"/>
              <a:gd name="connsiteX19" fmla="*/ 648 w 8378"/>
              <a:gd name="connsiteY19" fmla="*/ 8503 h 10000"/>
              <a:gd name="connsiteX20" fmla="*/ 648 w 8378"/>
              <a:gd name="connsiteY20" fmla="*/ 8289 h 10000"/>
              <a:gd name="connsiteX21" fmla="*/ 970 w 8378"/>
              <a:gd name="connsiteY21" fmla="*/ 8289 h 10000"/>
              <a:gd name="connsiteX22" fmla="*/ 1619 w 8378"/>
              <a:gd name="connsiteY22" fmla="*/ 8289 h 10000"/>
              <a:gd name="connsiteX23" fmla="*/ 1943 w 8378"/>
              <a:gd name="connsiteY23" fmla="*/ 8075 h 10000"/>
              <a:gd name="connsiteX24" fmla="*/ 2265 w 8378"/>
              <a:gd name="connsiteY24" fmla="*/ 7888 h 10000"/>
              <a:gd name="connsiteX25" fmla="*/ 2265 w 8378"/>
              <a:gd name="connsiteY25" fmla="*/ 7888 h 10000"/>
              <a:gd name="connsiteX26" fmla="*/ 2589 w 8378"/>
              <a:gd name="connsiteY26" fmla="*/ 7674 h 10000"/>
              <a:gd name="connsiteX27" fmla="*/ 2589 w 8378"/>
              <a:gd name="connsiteY27" fmla="*/ 7460 h 10000"/>
              <a:gd name="connsiteX28" fmla="*/ 2913 w 8378"/>
              <a:gd name="connsiteY28" fmla="*/ 7032 h 10000"/>
              <a:gd name="connsiteX29" fmla="*/ 2913 w 8378"/>
              <a:gd name="connsiteY29" fmla="*/ 6604 h 10000"/>
              <a:gd name="connsiteX30" fmla="*/ 3196 w 8378"/>
              <a:gd name="connsiteY30" fmla="*/ 6176 h 10000"/>
              <a:gd name="connsiteX31" fmla="*/ 3196 w 8378"/>
              <a:gd name="connsiteY31" fmla="*/ 5749 h 10000"/>
              <a:gd name="connsiteX32" fmla="*/ 3523 w 8378"/>
              <a:gd name="connsiteY32" fmla="*/ 5321 h 10000"/>
              <a:gd name="connsiteX33" fmla="*/ 3843 w 8378"/>
              <a:gd name="connsiteY33" fmla="*/ 4251 h 10000"/>
              <a:gd name="connsiteX34" fmla="*/ 4169 w 8378"/>
              <a:gd name="connsiteY34" fmla="*/ 3396 h 10000"/>
              <a:gd name="connsiteX35" fmla="*/ 4169 w 8378"/>
              <a:gd name="connsiteY35" fmla="*/ 2781 h 10000"/>
              <a:gd name="connsiteX36" fmla="*/ 4169 w 8378"/>
              <a:gd name="connsiteY36" fmla="*/ 2353 h 10000"/>
              <a:gd name="connsiteX37" fmla="*/ 4169 w 8378"/>
              <a:gd name="connsiteY37" fmla="*/ 2139 h 10000"/>
              <a:gd name="connsiteX38" fmla="*/ 4169 w 8378"/>
              <a:gd name="connsiteY38" fmla="*/ 1925 h 10000"/>
              <a:gd name="connsiteX39" fmla="*/ 3843 w 8378"/>
              <a:gd name="connsiteY39" fmla="*/ 1711 h 10000"/>
              <a:gd name="connsiteX40" fmla="*/ 3523 w 8378"/>
              <a:gd name="connsiteY40" fmla="*/ 1497 h 10000"/>
              <a:gd name="connsiteX41" fmla="*/ 3196 w 8378"/>
              <a:gd name="connsiteY41" fmla="*/ 1497 h 10000"/>
              <a:gd name="connsiteX42" fmla="*/ 2265 w 8378"/>
              <a:gd name="connsiteY42" fmla="*/ 1497 h 10000"/>
              <a:gd name="connsiteX43" fmla="*/ 1619 w 8378"/>
              <a:gd name="connsiteY43" fmla="*/ 1497 h 10000"/>
              <a:gd name="connsiteX44" fmla="*/ 323 w 8378"/>
              <a:gd name="connsiteY44" fmla="*/ 1497 h 10000"/>
              <a:gd name="connsiteX45" fmla="*/ 0 w 8378"/>
              <a:gd name="connsiteY45" fmla="*/ 642 h 10000"/>
              <a:gd name="connsiteX46" fmla="*/ 970 w 8378"/>
              <a:gd name="connsiteY46" fmla="*/ 642 h 10000"/>
              <a:gd name="connsiteX47" fmla="*/ 1943 w 8378"/>
              <a:gd name="connsiteY47" fmla="*/ 428 h 10000"/>
              <a:gd name="connsiteX48" fmla="*/ 2589 w 8378"/>
              <a:gd name="connsiteY48" fmla="*/ 214 h 10000"/>
              <a:gd name="connsiteX49" fmla="*/ 3196 w 8378"/>
              <a:gd name="connsiteY49" fmla="*/ 214 h 10000"/>
              <a:gd name="connsiteX50" fmla="*/ 3843 w 8378"/>
              <a:gd name="connsiteY50" fmla="*/ 0 h 10000"/>
              <a:gd name="connsiteX51" fmla="*/ 4169 w 8378"/>
              <a:gd name="connsiteY51" fmla="*/ 0 h 10000"/>
              <a:gd name="connsiteX52" fmla="*/ 4492 w 8378"/>
              <a:gd name="connsiteY52" fmla="*/ 0 h 10000"/>
              <a:gd name="connsiteX53" fmla="*/ 4816 w 8378"/>
              <a:gd name="connsiteY53" fmla="*/ 214 h 10000"/>
              <a:gd name="connsiteX54" fmla="*/ 5463 w 8378"/>
              <a:gd name="connsiteY54" fmla="*/ 214 h 10000"/>
              <a:gd name="connsiteX55" fmla="*/ 6113 w 8378"/>
              <a:gd name="connsiteY55" fmla="*/ 428 h 10000"/>
              <a:gd name="connsiteX56" fmla="*/ 6759 w 8378"/>
              <a:gd name="connsiteY56" fmla="*/ 856 h 10000"/>
              <a:gd name="connsiteX57" fmla="*/ 7407 w 8378"/>
              <a:gd name="connsiteY57" fmla="*/ 1070 h 10000"/>
              <a:gd name="connsiteX58" fmla="*/ 8054 w 8378"/>
              <a:gd name="connsiteY58" fmla="*/ 1283 h 10000"/>
              <a:gd name="connsiteX59" fmla="*/ 8378 w 8378"/>
              <a:gd name="connsiteY59" fmla="*/ 1497 h 10000"/>
              <a:gd name="connsiteX60" fmla="*/ 8378 w 8378"/>
              <a:gd name="connsiteY60" fmla="*/ 1497 h 10000"/>
              <a:gd name="connsiteX61" fmla="*/ 8378 w 8378"/>
              <a:gd name="connsiteY61" fmla="*/ 1925 h 10000"/>
              <a:gd name="connsiteX62" fmla="*/ 7729 w 8378"/>
              <a:gd name="connsiteY62" fmla="*/ 2139 h 10000"/>
              <a:gd name="connsiteX63" fmla="*/ 7729 w 8378"/>
              <a:gd name="connsiteY63" fmla="*/ 2353 h 10000"/>
              <a:gd name="connsiteX64" fmla="*/ 7407 w 8378"/>
              <a:gd name="connsiteY64" fmla="*/ 2567 h 10000"/>
              <a:gd name="connsiteX65" fmla="*/ 7407 w 8378"/>
              <a:gd name="connsiteY65" fmla="*/ 2781 h 10000"/>
              <a:gd name="connsiteX66" fmla="*/ 7083 w 8378"/>
              <a:gd name="connsiteY66" fmla="*/ 3182 h 10000"/>
              <a:gd name="connsiteX67" fmla="*/ 6759 w 8378"/>
              <a:gd name="connsiteY67" fmla="*/ 3610 h 10000"/>
              <a:gd name="connsiteX68" fmla="*/ 6759 w 8378"/>
              <a:gd name="connsiteY68" fmla="*/ 4037 h 10000"/>
              <a:gd name="connsiteX69" fmla="*/ 6432 w 8378"/>
              <a:gd name="connsiteY69" fmla="*/ 4679 h 10000"/>
              <a:gd name="connsiteX70" fmla="*/ 6113 w 8378"/>
              <a:gd name="connsiteY70" fmla="*/ 5321 h 10000"/>
              <a:gd name="connsiteX71" fmla="*/ 6113 w 8378"/>
              <a:gd name="connsiteY71" fmla="*/ 5321 h 10000"/>
              <a:gd name="connsiteX0" fmla="*/ 6910 w 9614"/>
              <a:gd name="connsiteY0" fmla="*/ 5321 h 10000"/>
              <a:gd name="connsiteX1" fmla="*/ 6521 w 9614"/>
              <a:gd name="connsiteY1" fmla="*/ 6176 h 10000"/>
              <a:gd name="connsiteX2" fmla="*/ 6521 w 9614"/>
              <a:gd name="connsiteY2" fmla="*/ 6604 h 10000"/>
              <a:gd name="connsiteX3" fmla="*/ 6135 w 9614"/>
              <a:gd name="connsiteY3" fmla="*/ 7246 h 10000"/>
              <a:gd name="connsiteX4" fmla="*/ 5748 w 9614"/>
              <a:gd name="connsiteY4" fmla="*/ 7674 h 10000"/>
              <a:gd name="connsiteX5" fmla="*/ 5748 w 9614"/>
              <a:gd name="connsiteY5" fmla="*/ 8075 h 10000"/>
              <a:gd name="connsiteX6" fmla="*/ 5362 w 9614"/>
              <a:gd name="connsiteY6" fmla="*/ 8503 h 10000"/>
              <a:gd name="connsiteX7" fmla="*/ 5362 w 9614"/>
              <a:gd name="connsiteY7" fmla="*/ 8717 h 10000"/>
              <a:gd name="connsiteX8" fmla="*/ 4976 w 9614"/>
              <a:gd name="connsiteY8" fmla="*/ 9144 h 10000"/>
              <a:gd name="connsiteX9" fmla="*/ 4590 w 9614"/>
              <a:gd name="connsiteY9" fmla="*/ 9572 h 10000"/>
              <a:gd name="connsiteX10" fmla="*/ 4201 w 9614"/>
              <a:gd name="connsiteY10" fmla="*/ 9786 h 10000"/>
              <a:gd name="connsiteX11" fmla="*/ 3819 w 9614"/>
              <a:gd name="connsiteY11" fmla="*/ 10000 h 10000"/>
              <a:gd name="connsiteX12" fmla="*/ 3429 w 9614"/>
              <a:gd name="connsiteY12" fmla="*/ 10000 h 10000"/>
              <a:gd name="connsiteX13" fmla="*/ 3091 w 9614"/>
              <a:gd name="connsiteY13" fmla="*/ 10000 h 10000"/>
              <a:gd name="connsiteX14" fmla="*/ 2704 w 9614"/>
              <a:gd name="connsiteY14" fmla="*/ 9786 h 10000"/>
              <a:gd name="connsiteX15" fmla="*/ 2318 w 9614"/>
              <a:gd name="connsiteY15" fmla="*/ 9572 h 10000"/>
              <a:gd name="connsiteX16" fmla="*/ 1546 w 9614"/>
              <a:gd name="connsiteY16" fmla="*/ 9358 h 10000"/>
              <a:gd name="connsiteX17" fmla="*/ 772 w 9614"/>
              <a:gd name="connsiteY17" fmla="*/ 9144 h 10000"/>
              <a:gd name="connsiteX18" fmla="*/ 387 w 9614"/>
              <a:gd name="connsiteY18" fmla="*/ 8717 h 10000"/>
              <a:gd name="connsiteX19" fmla="*/ 387 w 9614"/>
              <a:gd name="connsiteY19" fmla="*/ 8503 h 10000"/>
              <a:gd name="connsiteX20" fmla="*/ 387 w 9614"/>
              <a:gd name="connsiteY20" fmla="*/ 8289 h 10000"/>
              <a:gd name="connsiteX21" fmla="*/ 772 w 9614"/>
              <a:gd name="connsiteY21" fmla="*/ 8289 h 10000"/>
              <a:gd name="connsiteX22" fmla="*/ 1546 w 9614"/>
              <a:gd name="connsiteY22" fmla="*/ 8289 h 10000"/>
              <a:gd name="connsiteX23" fmla="*/ 1933 w 9614"/>
              <a:gd name="connsiteY23" fmla="*/ 8075 h 10000"/>
              <a:gd name="connsiteX24" fmla="*/ 2318 w 9614"/>
              <a:gd name="connsiteY24" fmla="*/ 7888 h 10000"/>
              <a:gd name="connsiteX25" fmla="*/ 2318 w 9614"/>
              <a:gd name="connsiteY25" fmla="*/ 7888 h 10000"/>
              <a:gd name="connsiteX26" fmla="*/ 2704 w 9614"/>
              <a:gd name="connsiteY26" fmla="*/ 7674 h 10000"/>
              <a:gd name="connsiteX27" fmla="*/ 2704 w 9614"/>
              <a:gd name="connsiteY27" fmla="*/ 7460 h 10000"/>
              <a:gd name="connsiteX28" fmla="*/ 3091 w 9614"/>
              <a:gd name="connsiteY28" fmla="*/ 7032 h 10000"/>
              <a:gd name="connsiteX29" fmla="*/ 3091 w 9614"/>
              <a:gd name="connsiteY29" fmla="*/ 6604 h 10000"/>
              <a:gd name="connsiteX30" fmla="*/ 3429 w 9614"/>
              <a:gd name="connsiteY30" fmla="*/ 6176 h 10000"/>
              <a:gd name="connsiteX31" fmla="*/ 3429 w 9614"/>
              <a:gd name="connsiteY31" fmla="*/ 5749 h 10000"/>
              <a:gd name="connsiteX32" fmla="*/ 3819 w 9614"/>
              <a:gd name="connsiteY32" fmla="*/ 5321 h 10000"/>
              <a:gd name="connsiteX33" fmla="*/ 4201 w 9614"/>
              <a:gd name="connsiteY33" fmla="*/ 4251 h 10000"/>
              <a:gd name="connsiteX34" fmla="*/ 4590 w 9614"/>
              <a:gd name="connsiteY34" fmla="*/ 3396 h 10000"/>
              <a:gd name="connsiteX35" fmla="*/ 4590 w 9614"/>
              <a:gd name="connsiteY35" fmla="*/ 2781 h 10000"/>
              <a:gd name="connsiteX36" fmla="*/ 4590 w 9614"/>
              <a:gd name="connsiteY36" fmla="*/ 2353 h 10000"/>
              <a:gd name="connsiteX37" fmla="*/ 4590 w 9614"/>
              <a:gd name="connsiteY37" fmla="*/ 2139 h 10000"/>
              <a:gd name="connsiteX38" fmla="*/ 4590 w 9614"/>
              <a:gd name="connsiteY38" fmla="*/ 1925 h 10000"/>
              <a:gd name="connsiteX39" fmla="*/ 4201 w 9614"/>
              <a:gd name="connsiteY39" fmla="*/ 1711 h 10000"/>
              <a:gd name="connsiteX40" fmla="*/ 3819 w 9614"/>
              <a:gd name="connsiteY40" fmla="*/ 1497 h 10000"/>
              <a:gd name="connsiteX41" fmla="*/ 3429 w 9614"/>
              <a:gd name="connsiteY41" fmla="*/ 1497 h 10000"/>
              <a:gd name="connsiteX42" fmla="*/ 2318 w 9614"/>
              <a:gd name="connsiteY42" fmla="*/ 1497 h 10000"/>
              <a:gd name="connsiteX43" fmla="*/ 1546 w 9614"/>
              <a:gd name="connsiteY43" fmla="*/ 1497 h 10000"/>
              <a:gd name="connsiteX44" fmla="*/ 0 w 9614"/>
              <a:gd name="connsiteY44" fmla="*/ 1497 h 10000"/>
              <a:gd name="connsiteX45" fmla="*/ 772 w 9614"/>
              <a:gd name="connsiteY45" fmla="*/ 642 h 10000"/>
              <a:gd name="connsiteX46" fmla="*/ 1933 w 9614"/>
              <a:gd name="connsiteY46" fmla="*/ 428 h 10000"/>
              <a:gd name="connsiteX47" fmla="*/ 2704 w 9614"/>
              <a:gd name="connsiteY47" fmla="*/ 214 h 10000"/>
              <a:gd name="connsiteX48" fmla="*/ 3429 w 9614"/>
              <a:gd name="connsiteY48" fmla="*/ 214 h 10000"/>
              <a:gd name="connsiteX49" fmla="*/ 4201 w 9614"/>
              <a:gd name="connsiteY49" fmla="*/ 0 h 10000"/>
              <a:gd name="connsiteX50" fmla="*/ 4590 w 9614"/>
              <a:gd name="connsiteY50" fmla="*/ 0 h 10000"/>
              <a:gd name="connsiteX51" fmla="*/ 4976 w 9614"/>
              <a:gd name="connsiteY51" fmla="*/ 0 h 10000"/>
              <a:gd name="connsiteX52" fmla="*/ 5362 w 9614"/>
              <a:gd name="connsiteY52" fmla="*/ 214 h 10000"/>
              <a:gd name="connsiteX53" fmla="*/ 6135 w 9614"/>
              <a:gd name="connsiteY53" fmla="*/ 214 h 10000"/>
              <a:gd name="connsiteX54" fmla="*/ 6910 w 9614"/>
              <a:gd name="connsiteY54" fmla="*/ 428 h 10000"/>
              <a:gd name="connsiteX55" fmla="*/ 7682 w 9614"/>
              <a:gd name="connsiteY55" fmla="*/ 856 h 10000"/>
              <a:gd name="connsiteX56" fmla="*/ 8455 w 9614"/>
              <a:gd name="connsiteY56" fmla="*/ 1070 h 10000"/>
              <a:gd name="connsiteX57" fmla="*/ 9227 w 9614"/>
              <a:gd name="connsiteY57" fmla="*/ 1283 h 10000"/>
              <a:gd name="connsiteX58" fmla="*/ 9614 w 9614"/>
              <a:gd name="connsiteY58" fmla="*/ 1497 h 10000"/>
              <a:gd name="connsiteX59" fmla="*/ 9614 w 9614"/>
              <a:gd name="connsiteY59" fmla="*/ 1497 h 10000"/>
              <a:gd name="connsiteX60" fmla="*/ 9614 w 9614"/>
              <a:gd name="connsiteY60" fmla="*/ 1925 h 10000"/>
              <a:gd name="connsiteX61" fmla="*/ 8839 w 9614"/>
              <a:gd name="connsiteY61" fmla="*/ 2139 h 10000"/>
              <a:gd name="connsiteX62" fmla="*/ 8839 w 9614"/>
              <a:gd name="connsiteY62" fmla="*/ 2353 h 10000"/>
              <a:gd name="connsiteX63" fmla="*/ 8455 w 9614"/>
              <a:gd name="connsiteY63" fmla="*/ 2567 h 10000"/>
              <a:gd name="connsiteX64" fmla="*/ 8455 w 9614"/>
              <a:gd name="connsiteY64" fmla="*/ 2781 h 10000"/>
              <a:gd name="connsiteX65" fmla="*/ 8068 w 9614"/>
              <a:gd name="connsiteY65" fmla="*/ 3182 h 10000"/>
              <a:gd name="connsiteX66" fmla="*/ 7682 w 9614"/>
              <a:gd name="connsiteY66" fmla="*/ 3610 h 10000"/>
              <a:gd name="connsiteX67" fmla="*/ 7682 w 9614"/>
              <a:gd name="connsiteY67" fmla="*/ 4037 h 10000"/>
              <a:gd name="connsiteX68" fmla="*/ 7291 w 9614"/>
              <a:gd name="connsiteY68" fmla="*/ 4679 h 10000"/>
              <a:gd name="connsiteX69" fmla="*/ 6910 w 9614"/>
              <a:gd name="connsiteY69" fmla="*/ 5321 h 10000"/>
              <a:gd name="connsiteX70" fmla="*/ 6910 w 9614"/>
              <a:gd name="connsiteY70" fmla="*/ 5321 h 10000"/>
              <a:gd name="connsiteX0" fmla="*/ 6784 w 9597"/>
              <a:gd name="connsiteY0" fmla="*/ 5321 h 10000"/>
              <a:gd name="connsiteX1" fmla="*/ 6380 w 9597"/>
              <a:gd name="connsiteY1" fmla="*/ 6176 h 10000"/>
              <a:gd name="connsiteX2" fmla="*/ 6380 w 9597"/>
              <a:gd name="connsiteY2" fmla="*/ 6604 h 10000"/>
              <a:gd name="connsiteX3" fmla="*/ 5978 w 9597"/>
              <a:gd name="connsiteY3" fmla="*/ 7246 h 10000"/>
              <a:gd name="connsiteX4" fmla="*/ 5576 w 9597"/>
              <a:gd name="connsiteY4" fmla="*/ 7674 h 10000"/>
              <a:gd name="connsiteX5" fmla="*/ 5576 w 9597"/>
              <a:gd name="connsiteY5" fmla="*/ 8075 h 10000"/>
              <a:gd name="connsiteX6" fmla="*/ 5174 w 9597"/>
              <a:gd name="connsiteY6" fmla="*/ 8503 h 10000"/>
              <a:gd name="connsiteX7" fmla="*/ 5174 w 9597"/>
              <a:gd name="connsiteY7" fmla="*/ 8717 h 10000"/>
              <a:gd name="connsiteX8" fmla="*/ 4773 w 9597"/>
              <a:gd name="connsiteY8" fmla="*/ 9144 h 10000"/>
              <a:gd name="connsiteX9" fmla="*/ 4371 w 9597"/>
              <a:gd name="connsiteY9" fmla="*/ 9572 h 10000"/>
              <a:gd name="connsiteX10" fmla="*/ 3967 w 9597"/>
              <a:gd name="connsiteY10" fmla="*/ 9786 h 10000"/>
              <a:gd name="connsiteX11" fmla="*/ 3569 w 9597"/>
              <a:gd name="connsiteY11" fmla="*/ 10000 h 10000"/>
              <a:gd name="connsiteX12" fmla="*/ 3164 w 9597"/>
              <a:gd name="connsiteY12" fmla="*/ 10000 h 10000"/>
              <a:gd name="connsiteX13" fmla="*/ 2812 w 9597"/>
              <a:gd name="connsiteY13" fmla="*/ 10000 h 10000"/>
              <a:gd name="connsiteX14" fmla="*/ 2410 w 9597"/>
              <a:gd name="connsiteY14" fmla="*/ 9786 h 10000"/>
              <a:gd name="connsiteX15" fmla="*/ 2008 w 9597"/>
              <a:gd name="connsiteY15" fmla="*/ 9572 h 10000"/>
              <a:gd name="connsiteX16" fmla="*/ 1205 w 9597"/>
              <a:gd name="connsiteY16" fmla="*/ 9358 h 10000"/>
              <a:gd name="connsiteX17" fmla="*/ 400 w 9597"/>
              <a:gd name="connsiteY17" fmla="*/ 9144 h 10000"/>
              <a:gd name="connsiteX18" fmla="*/ 0 w 9597"/>
              <a:gd name="connsiteY18" fmla="*/ 8717 h 10000"/>
              <a:gd name="connsiteX19" fmla="*/ 0 w 9597"/>
              <a:gd name="connsiteY19" fmla="*/ 8503 h 10000"/>
              <a:gd name="connsiteX20" fmla="*/ 0 w 9597"/>
              <a:gd name="connsiteY20" fmla="*/ 8289 h 10000"/>
              <a:gd name="connsiteX21" fmla="*/ 400 w 9597"/>
              <a:gd name="connsiteY21" fmla="*/ 8289 h 10000"/>
              <a:gd name="connsiteX22" fmla="*/ 1205 w 9597"/>
              <a:gd name="connsiteY22" fmla="*/ 8289 h 10000"/>
              <a:gd name="connsiteX23" fmla="*/ 1608 w 9597"/>
              <a:gd name="connsiteY23" fmla="*/ 8075 h 10000"/>
              <a:gd name="connsiteX24" fmla="*/ 2008 w 9597"/>
              <a:gd name="connsiteY24" fmla="*/ 7888 h 10000"/>
              <a:gd name="connsiteX25" fmla="*/ 2008 w 9597"/>
              <a:gd name="connsiteY25" fmla="*/ 7888 h 10000"/>
              <a:gd name="connsiteX26" fmla="*/ 2410 w 9597"/>
              <a:gd name="connsiteY26" fmla="*/ 7674 h 10000"/>
              <a:gd name="connsiteX27" fmla="*/ 2410 w 9597"/>
              <a:gd name="connsiteY27" fmla="*/ 7460 h 10000"/>
              <a:gd name="connsiteX28" fmla="*/ 2812 w 9597"/>
              <a:gd name="connsiteY28" fmla="*/ 7032 h 10000"/>
              <a:gd name="connsiteX29" fmla="*/ 2812 w 9597"/>
              <a:gd name="connsiteY29" fmla="*/ 6604 h 10000"/>
              <a:gd name="connsiteX30" fmla="*/ 3164 w 9597"/>
              <a:gd name="connsiteY30" fmla="*/ 6176 h 10000"/>
              <a:gd name="connsiteX31" fmla="*/ 3164 w 9597"/>
              <a:gd name="connsiteY31" fmla="*/ 5749 h 10000"/>
              <a:gd name="connsiteX32" fmla="*/ 3569 w 9597"/>
              <a:gd name="connsiteY32" fmla="*/ 5321 h 10000"/>
              <a:gd name="connsiteX33" fmla="*/ 3967 w 9597"/>
              <a:gd name="connsiteY33" fmla="*/ 4251 h 10000"/>
              <a:gd name="connsiteX34" fmla="*/ 4371 w 9597"/>
              <a:gd name="connsiteY34" fmla="*/ 3396 h 10000"/>
              <a:gd name="connsiteX35" fmla="*/ 4371 w 9597"/>
              <a:gd name="connsiteY35" fmla="*/ 2781 h 10000"/>
              <a:gd name="connsiteX36" fmla="*/ 4371 w 9597"/>
              <a:gd name="connsiteY36" fmla="*/ 2353 h 10000"/>
              <a:gd name="connsiteX37" fmla="*/ 4371 w 9597"/>
              <a:gd name="connsiteY37" fmla="*/ 2139 h 10000"/>
              <a:gd name="connsiteX38" fmla="*/ 4371 w 9597"/>
              <a:gd name="connsiteY38" fmla="*/ 1925 h 10000"/>
              <a:gd name="connsiteX39" fmla="*/ 3967 w 9597"/>
              <a:gd name="connsiteY39" fmla="*/ 1711 h 10000"/>
              <a:gd name="connsiteX40" fmla="*/ 3569 w 9597"/>
              <a:gd name="connsiteY40" fmla="*/ 1497 h 10000"/>
              <a:gd name="connsiteX41" fmla="*/ 3164 w 9597"/>
              <a:gd name="connsiteY41" fmla="*/ 1497 h 10000"/>
              <a:gd name="connsiteX42" fmla="*/ 2008 w 9597"/>
              <a:gd name="connsiteY42" fmla="*/ 1497 h 10000"/>
              <a:gd name="connsiteX43" fmla="*/ 1205 w 9597"/>
              <a:gd name="connsiteY43" fmla="*/ 1497 h 10000"/>
              <a:gd name="connsiteX44" fmla="*/ 400 w 9597"/>
              <a:gd name="connsiteY44" fmla="*/ 642 h 10000"/>
              <a:gd name="connsiteX45" fmla="*/ 1608 w 9597"/>
              <a:gd name="connsiteY45" fmla="*/ 428 h 10000"/>
              <a:gd name="connsiteX46" fmla="*/ 2410 w 9597"/>
              <a:gd name="connsiteY46" fmla="*/ 214 h 10000"/>
              <a:gd name="connsiteX47" fmla="*/ 3164 w 9597"/>
              <a:gd name="connsiteY47" fmla="*/ 214 h 10000"/>
              <a:gd name="connsiteX48" fmla="*/ 3967 w 9597"/>
              <a:gd name="connsiteY48" fmla="*/ 0 h 10000"/>
              <a:gd name="connsiteX49" fmla="*/ 4371 w 9597"/>
              <a:gd name="connsiteY49" fmla="*/ 0 h 10000"/>
              <a:gd name="connsiteX50" fmla="*/ 4773 w 9597"/>
              <a:gd name="connsiteY50" fmla="*/ 0 h 10000"/>
              <a:gd name="connsiteX51" fmla="*/ 5174 w 9597"/>
              <a:gd name="connsiteY51" fmla="*/ 214 h 10000"/>
              <a:gd name="connsiteX52" fmla="*/ 5978 w 9597"/>
              <a:gd name="connsiteY52" fmla="*/ 214 h 10000"/>
              <a:gd name="connsiteX53" fmla="*/ 6784 w 9597"/>
              <a:gd name="connsiteY53" fmla="*/ 428 h 10000"/>
              <a:gd name="connsiteX54" fmla="*/ 7587 w 9597"/>
              <a:gd name="connsiteY54" fmla="*/ 856 h 10000"/>
              <a:gd name="connsiteX55" fmla="*/ 8391 w 9597"/>
              <a:gd name="connsiteY55" fmla="*/ 1070 h 10000"/>
              <a:gd name="connsiteX56" fmla="*/ 9194 w 9597"/>
              <a:gd name="connsiteY56" fmla="*/ 1283 h 10000"/>
              <a:gd name="connsiteX57" fmla="*/ 9597 w 9597"/>
              <a:gd name="connsiteY57" fmla="*/ 1497 h 10000"/>
              <a:gd name="connsiteX58" fmla="*/ 9597 w 9597"/>
              <a:gd name="connsiteY58" fmla="*/ 1497 h 10000"/>
              <a:gd name="connsiteX59" fmla="*/ 9597 w 9597"/>
              <a:gd name="connsiteY59" fmla="*/ 1925 h 10000"/>
              <a:gd name="connsiteX60" fmla="*/ 8791 w 9597"/>
              <a:gd name="connsiteY60" fmla="*/ 2139 h 10000"/>
              <a:gd name="connsiteX61" fmla="*/ 8791 w 9597"/>
              <a:gd name="connsiteY61" fmla="*/ 2353 h 10000"/>
              <a:gd name="connsiteX62" fmla="*/ 8391 w 9597"/>
              <a:gd name="connsiteY62" fmla="*/ 2567 h 10000"/>
              <a:gd name="connsiteX63" fmla="*/ 8391 w 9597"/>
              <a:gd name="connsiteY63" fmla="*/ 2781 h 10000"/>
              <a:gd name="connsiteX64" fmla="*/ 7989 w 9597"/>
              <a:gd name="connsiteY64" fmla="*/ 3182 h 10000"/>
              <a:gd name="connsiteX65" fmla="*/ 7587 w 9597"/>
              <a:gd name="connsiteY65" fmla="*/ 3610 h 10000"/>
              <a:gd name="connsiteX66" fmla="*/ 7587 w 9597"/>
              <a:gd name="connsiteY66" fmla="*/ 4037 h 10000"/>
              <a:gd name="connsiteX67" fmla="*/ 7181 w 9597"/>
              <a:gd name="connsiteY67" fmla="*/ 4679 h 10000"/>
              <a:gd name="connsiteX68" fmla="*/ 6784 w 9597"/>
              <a:gd name="connsiteY68" fmla="*/ 5321 h 10000"/>
              <a:gd name="connsiteX69" fmla="*/ 6784 w 9597"/>
              <a:gd name="connsiteY69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2092 w 10000"/>
              <a:gd name="connsiteY42" fmla="*/ 1497 h 10000"/>
              <a:gd name="connsiteX43" fmla="*/ 1256 w 10000"/>
              <a:gd name="connsiteY43" fmla="*/ 1497 h 10000"/>
              <a:gd name="connsiteX44" fmla="*/ 1676 w 10000"/>
              <a:gd name="connsiteY44" fmla="*/ 428 h 10000"/>
              <a:gd name="connsiteX45" fmla="*/ 2511 w 10000"/>
              <a:gd name="connsiteY45" fmla="*/ 214 h 10000"/>
              <a:gd name="connsiteX46" fmla="*/ 3297 w 10000"/>
              <a:gd name="connsiteY46" fmla="*/ 214 h 10000"/>
              <a:gd name="connsiteX47" fmla="*/ 4134 w 10000"/>
              <a:gd name="connsiteY47" fmla="*/ 0 h 10000"/>
              <a:gd name="connsiteX48" fmla="*/ 4555 w 10000"/>
              <a:gd name="connsiteY48" fmla="*/ 0 h 10000"/>
              <a:gd name="connsiteX49" fmla="*/ 4973 w 10000"/>
              <a:gd name="connsiteY49" fmla="*/ 0 h 10000"/>
              <a:gd name="connsiteX50" fmla="*/ 5391 w 10000"/>
              <a:gd name="connsiteY50" fmla="*/ 214 h 10000"/>
              <a:gd name="connsiteX51" fmla="*/ 6229 w 10000"/>
              <a:gd name="connsiteY51" fmla="*/ 214 h 10000"/>
              <a:gd name="connsiteX52" fmla="*/ 7069 w 10000"/>
              <a:gd name="connsiteY52" fmla="*/ 428 h 10000"/>
              <a:gd name="connsiteX53" fmla="*/ 7906 w 10000"/>
              <a:gd name="connsiteY53" fmla="*/ 856 h 10000"/>
              <a:gd name="connsiteX54" fmla="*/ 8743 w 10000"/>
              <a:gd name="connsiteY54" fmla="*/ 1070 h 10000"/>
              <a:gd name="connsiteX55" fmla="*/ 9580 w 10000"/>
              <a:gd name="connsiteY55" fmla="*/ 1283 h 10000"/>
              <a:gd name="connsiteX56" fmla="*/ 10000 w 10000"/>
              <a:gd name="connsiteY56" fmla="*/ 1497 h 10000"/>
              <a:gd name="connsiteX57" fmla="*/ 10000 w 10000"/>
              <a:gd name="connsiteY57" fmla="*/ 1497 h 10000"/>
              <a:gd name="connsiteX58" fmla="*/ 10000 w 10000"/>
              <a:gd name="connsiteY58" fmla="*/ 1925 h 10000"/>
              <a:gd name="connsiteX59" fmla="*/ 9160 w 10000"/>
              <a:gd name="connsiteY59" fmla="*/ 2139 h 10000"/>
              <a:gd name="connsiteX60" fmla="*/ 9160 w 10000"/>
              <a:gd name="connsiteY60" fmla="*/ 2353 h 10000"/>
              <a:gd name="connsiteX61" fmla="*/ 8743 w 10000"/>
              <a:gd name="connsiteY61" fmla="*/ 2567 h 10000"/>
              <a:gd name="connsiteX62" fmla="*/ 8743 w 10000"/>
              <a:gd name="connsiteY62" fmla="*/ 2781 h 10000"/>
              <a:gd name="connsiteX63" fmla="*/ 8324 w 10000"/>
              <a:gd name="connsiteY63" fmla="*/ 3182 h 10000"/>
              <a:gd name="connsiteX64" fmla="*/ 7906 w 10000"/>
              <a:gd name="connsiteY64" fmla="*/ 3610 h 10000"/>
              <a:gd name="connsiteX65" fmla="*/ 7906 w 10000"/>
              <a:gd name="connsiteY65" fmla="*/ 4037 h 10000"/>
              <a:gd name="connsiteX66" fmla="*/ 7483 w 10000"/>
              <a:gd name="connsiteY66" fmla="*/ 4679 h 10000"/>
              <a:gd name="connsiteX67" fmla="*/ 7069 w 10000"/>
              <a:gd name="connsiteY67" fmla="*/ 5321 h 10000"/>
              <a:gd name="connsiteX68" fmla="*/ 7069 w 10000"/>
              <a:gd name="connsiteY68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2092 w 10000"/>
              <a:gd name="connsiteY42" fmla="*/ 1497 h 10000"/>
              <a:gd name="connsiteX43" fmla="*/ 1676 w 10000"/>
              <a:gd name="connsiteY43" fmla="*/ 428 h 10000"/>
              <a:gd name="connsiteX44" fmla="*/ 2511 w 10000"/>
              <a:gd name="connsiteY44" fmla="*/ 214 h 10000"/>
              <a:gd name="connsiteX45" fmla="*/ 3297 w 10000"/>
              <a:gd name="connsiteY45" fmla="*/ 214 h 10000"/>
              <a:gd name="connsiteX46" fmla="*/ 4134 w 10000"/>
              <a:gd name="connsiteY46" fmla="*/ 0 h 10000"/>
              <a:gd name="connsiteX47" fmla="*/ 4555 w 10000"/>
              <a:gd name="connsiteY47" fmla="*/ 0 h 10000"/>
              <a:gd name="connsiteX48" fmla="*/ 4973 w 10000"/>
              <a:gd name="connsiteY48" fmla="*/ 0 h 10000"/>
              <a:gd name="connsiteX49" fmla="*/ 5391 w 10000"/>
              <a:gd name="connsiteY49" fmla="*/ 214 h 10000"/>
              <a:gd name="connsiteX50" fmla="*/ 6229 w 10000"/>
              <a:gd name="connsiteY50" fmla="*/ 214 h 10000"/>
              <a:gd name="connsiteX51" fmla="*/ 7069 w 10000"/>
              <a:gd name="connsiteY51" fmla="*/ 428 h 10000"/>
              <a:gd name="connsiteX52" fmla="*/ 7906 w 10000"/>
              <a:gd name="connsiteY52" fmla="*/ 856 h 10000"/>
              <a:gd name="connsiteX53" fmla="*/ 8743 w 10000"/>
              <a:gd name="connsiteY53" fmla="*/ 1070 h 10000"/>
              <a:gd name="connsiteX54" fmla="*/ 9580 w 10000"/>
              <a:gd name="connsiteY54" fmla="*/ 1283 h 10000"/>
              <a:gd name="connsiteX55" fmla="*/ 10000 w 10000"/>
              <a:gd name="connsiteY55" fmla="*/ 1497 h 10000"/>
              <a:gd name="connsiteX56" fmla="*/ 10000 w 10000"/>
              <a:gd name="connsiteY56" fmla="*/ 1497 h 10000"/>
              <a:gd name="connsiteX57" fmla="*/ 10000 w 10000"/>
              <a:gd name="connsiteY57" fmla="*/ 1925 h 10000"/>
              <a:gd name="connsiteX58" fmla="*/ 9160 w 10000"/>
              <a:gd name="connsiteY58" fmla="*/ 2139 h 10000"/>
              <a:gd name="connsiteX59" fmla="*/ 9160 w 10000"/>
              <a:gd name="connsiteY59" fmla="*/ 2353 h 10000"/>
              <a:gd name="connsiteX60" fmla="*/ 8743 w 10000"/>
              <a:gd name="connsiteY60" fmla="*/ 2567 h 10000"/>
              <a:gd name="connsiteX61" fmla="*/ 8743 w 10000"/>
              <a:gd name="connsiteY61" fmla="*/ 2781 h 10000"/>
              <a:gd name="connsiteX62" fmla="*/ 8324 w 10000"/>
              <a:gd name="connsiteY62" fmla="*/ 3182 h 10000"/>
              <a:gd name="connsiteX63" fmla="*/ 7906 w 10000"/>
              <a:gd name="connsiteY63" fmla="*/ 3610 h 10000"/>
              <a:gd name="connsiteX64" fmla="*/ 7906 w 10000"/>
              <a:gd name="connsiteY64" fmla="*/ 4037 h 10000"/>
              <a:gd name="connsiteX65" fmla="*/ 7483 w 10000"/>
              <a:gd name="connsiteY65" fmla="*/ 4679 h 10000"/>
              <a:gd name="connsiteX66" fmla="*/ 7069 w 10000"/>
              <a:gd name="connsiteY66" fmla="*/ 5321 h 10000"/>
              <a:gd name="connsiteX67" fmla="*/ 7069 w 10000"/>
              <a:gd name="connsiteY67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1676 w 10000"/>
              <a:gd name="connsiteY42" fmla="*/ 428 h 10000"/>
              <a:gd name="connsiteX43" fmla="*/ 2511 w 10000"/>
              <a:gd name="connsiteY43" fmla="*/ 214 h 10000"/>
              <a:gd name="connsiteX44" fmla="*/ 3297 w 10000"/>
              <a:gd name="connsiteY44" fmla="*/ 214 h 10000"/>
              <a:gd name="connsiteX45" fmla="*/ 4134 w 10000"/>
              <a:gd name="connsiteY45" fmla="*/ 0 h 10000"/>
              <a:gd name="connsiteX46" fmla="*/ 4555 w 10000"/>
              <a:gd name="connsiteY46" fmla="*/ 0 h 10000"/>
              <a:gd name="connsiteX47" fmla="*/ 4973 w 10000"/>
              <a:gd name="connsiteY47" fmla="*/ 0 h 10000"/>
              <a:gd name="connsiteX48" fmla="*/ 5391 w 10000"/>
              <a:gd name="connsiteY48" fmla="*/ 214 h 10000"/>
              <a:gd name="connsiteX49" fmla="*/ 6229 w 10000"/>
              <a:gd name="connsiteY49" fmla="*/ 214 h 10000"/>
              <a:gd name="connsiteX50" fmla="*/ 7069 w 10000"/>
              <a:gd name="connsiteY50" fmla="*/ 428 h 10000"/>
              <a:gd name="connsiteX51" fmla="*/ 7906 w 10000"/>
              <a:gd name="connsiteY51" fmla="*/ 856 h 10000"/>
              <a:gd name="connsiteX52" fmla="*/ 8743 w 10000"/>
              <a:gd name="connsiteY52" fmla="*/ 1070 h 10000"/>
              <a:gd name="connsiteX53" fmla="*/ 9580 w 10000"/>
              <a:gd name="connsiteY53" fmla="*/ 1283 h 10000"/>
              <a:gd name="connsiteX54" fmla="*/ 10000 w 10000"/>
              <a:gd name="connsiteY54" fmla="*/ 1497 h 10000"/>
              <a:gd name="connsiteX55" fmla="*/ 10000 w 10000"/>
              <a:gd name="connsiteY55" fmla="*/ 1497 h 10000"/>
              <a:gd name="connsiteX56" fmla="*/ 10000 w 10000"/>
              <a:gd name="connsiteY56" fmla="*/ 1925 h 10000"/>
              <a:gd name="connsiteX57" fmla="*/ 9160 w 10000"/>
              <a:gd name="connsiteY57" fmla="*/ 2139 h 10000"/>
              <a:gd name="connsiteX58" fmla="*/ 9160 w 10000"/>
              <a:gd name="connsiteY58" fmla="*/ 2353 h 10000"/>
              <a:gd name="connsiteX59" fmla="*/ 8743 w 10000"/>
              <a:gd name="connsiteY59" fmla="*/ 2567 h 10000"/>
              <a:gd name="connsiteX60" fmla="*/ 8743 w 10000"/>
              <a:gd name="connsiteY60" fmla="*/ 2781 h 10000"/>
              <a:gd name="connsiteX61" fmla="*/ 8324 w 10000"/>
              <a:gd name="connsiteY61" fmla="*/ 3182 h 10000"/>
              <a:gd name="connsiteX62" fmla="*/ 7906 w 10000"/>
              <a:gd name="connsiteY62" fmla="*/ 3610 h 10000"/>
              <a:gd name="connsiteX63" fmla="*/ 7906 w 10000"/>
              <a:gd name="connsiteY63" fmla="*/ 4037 h 10000"/>
              <a:gd name="connsiteX64" fmla="*/ 7483 w 10000"/>
              <a:gd name="connsiteY64" fmla="*/ 4679 h 10000"/>
              <a:gd name="connsiteX65" fmla="*/ 7069 w 10000"/>
              <a:gd name="connsiteY65" fmla="*/ 5321 h 10000"/>
              <a:gd name="connsiteX66" fmla="*/ 7069 w 10000"/>
              <a:gd name="connsiteY66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2511 w 10000"/>
              <a:gd name="connsiteY42" fmla="*/ 214 h 10000"/>
              <a:gd name="connsiteX43" fmla="*/ 3297 w 10000"/>
              <a:gd name="connsiteY43" fmla="*/ 214 h 10000"/>
              <a:gd name="connsiteX44" fmla="*/ 4134 w 10000"/>
              <a:gd name="connsiteY44" fmla="*/ 0 h 10000"/>
              <a:gd name="connsiteX45" fmla="*/ 4555 w 10000"/>
              <a:gd name="connsiteY45" fmla="*/ 0 h 10000"/>
              <a:gd name="connsiteX46" fmla="*/ 4973 w 10000"/>
              <a:gd name="connsiteY46" fmla="*/ 0 h 10000"/>
              <a:gd name="connsiteX47" fmla="*/ 5391 w 10000"/>
              <a:gd name="connsiteY47" fmla="*/ 214 h 10000"/>
              <a:gd name="connsiteX48" fmla="*/ 6229 w 10000"/>
              <a:gd name="connsiteY48" fmla="*/ 214 h 10000"/>
              <a:gd name="connsiteX49" fmla="*/ 7069 w 10000"/>
              <a:gd name="connsiteY49" fmla="*/ 428 h 10000"/>
              <a:gd name="connsiteX50" fmla="*/ 7906 w 10000"/>
              <a:gd name="connsiteY50" fmla="*/ 856 h 10000"/>
              <a:gd name="connsiteX51" fmla="*/ 8743 w 10000"/>
              <a:gd name="connsiteY51" fmla="*/ 1070 h 10000"/>
              <a:gd name="connsiteX52" fmla="*/ 9580 w 10000"/>
              <a:gd name="connsiteY52" fmla="*/ 1283 h 10000"/>
              <a:gd name="connsiteX53" fmla="*/ 10000 w 10000"/>
              <a:gd name="connsiteY53" fmla="*/ 1497 h 10000"/>
              <a:gd name="connsiteX54" fmla="*/ 10000 w 10000"/>
              <a:gd name="connsiteY54" fmla="*/ 1497 h 10000"/>
              <a:gd name="connsiteX55" fmla="*/ 10000 w 10000"/>
              <a:gd name="connsiteY55" fmla="*/ 1925 h 10000"/>
              <a:gd name="connsiteX56" fmla="*/ 9160 w 10000"/>
              <a:gd name="connsiteY56" fmla="*/ 2139 h 10000"/>
              <a:gd name="connsiteX57" fmla="*/ 9160 w 10000"/>
              <a:gd name="connsiteY57" fmla="*/ 2353 h 10000"/>
              <a:gd name="connsiteX58" fmla="*/ 8743 w 10000"/>
              <a:gd name="connsiteY58" fmla="*/ 2567 h 10000"/>
              <a:gd name="connsiteX59" fmla="*/ 8743 w 10000"/>
              <a:gd name="connsiteY59" fmla="*/ 2781 h 10000"/>
              <a:gd name="connsiteX60" fmla="*/ 8324 w 10000"/>
              <a:gd name="connsiteY60" fmla="*/ 3182 h 10000"/>
              <a:gd name="connsiteX61" fmla="*/ 7906 w 10000"/>
              <a:gd name="connsiteY61" fmla="*/ 3610 h 10000"/>
              <a:gd name="connsiteX62" fmla="*/ 7906 w 10000"/>
              <a:gd name="connsiteY62" fmla="*/ 4037 h 10000"/>
              <a:gd name="connsiteX63" fmla="*/ 7483 w 10000"/>
              <a:gd name="connsiteY63" fmla="*/ 4679 h 10000"/>
              <a:gd name="connsiteX64" fmla="*/ 7069 w 10000"/>
              <a:gd name="connsiteY64" fmla="*/ 5321 h 10000"/>
              <a:gd name="connsiteX65" fmla="*/ 7069 w 10000"/>
              <a:gd name="connsiteY65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3297 w 10000"/>
              <a:gd name="connsiteY42" fmla="*/ 214 h 10000"/>
              <a:gd name="connsiteX43" fmla="*/ 4134 w 10000"/>
              <a:gd name="connsiteY43" fmla="*/ 0 h 10000"/>
              <a:gd name="connsiteX44" fmla="*/ 4555 w 10000"/>
              <a:gd name="connsiteY44" fmla="*/ 0 h 10000"/>
              <a:gd name="connsiteX45" fmla="*/ 4973 w 10000"/>
              <a:gd name="connsiteY45" fmla="*/ 0 h 10000"/>
              <a:gd name="connsiteX46" fmla="*/ 5391 w 10000"/>
              <a:gd name="connsiteY46" fmla="*/ 214 h 10000"/>
              <a:gd name="connsiteX47" fmla="*/ 6229 w 10000"/>
              <a:gd name="connsiteY47" fmla="*/ 214 h 10000"/>
              <a:gd name="connsiteX48" fmla="*/ 7069 w 10000"/>
              <a:gd name="connsiteY48" fmla="*/ 428 h 10000"/>
              <a:gd name="connsiteX49" fmla="*/ 7906 w 10000"/>
              <a:gd name="connsiteY49" fmla="*/ 856 h 10000"/>
              <a:gd name="connsiteX50" fmla="*/ 8743 w 10000"/>
              <a:gd name="connsiteY50" fmla="*/ 1070 h 10000"/>
              <a:gd name="connsiteX51" fmla="*/ 9580 w 10000"/>
              <a:gd name="connsiteY51" fmla="*/ 1283 h 10000"/>
              <a:gd name="connsiteX52" fmla="*/ 10000 w 10000"/>
              <a:gd name="connsiteY52" fmla="*/ 1497 h 10000"/>
              <a:gd name="connsiteX53" fmla="*/ 10000 w 10000"/>
              <a:gd name="connsiteY53" fmla="*/ 1497 h 10000"/>
              <a:gd name="connsiteX54" fmla="*/ 10000 w 10000"/>
              <a:gd name="connsiteY54" fmla="*/ 1925 h 10000"/>
              <a:gd name="connsiteX55" fmla="*/ 9160 w 10000"/>
              <a:gd name="connsiteY55" fmla="*/ 2139 h 10000"/>
              <a:gd name="connsiteX56" fmla="*/ 9160 w 10000"/>
              <a:gd name="connsiteY56" fmla="*/ 2353 h 10000"/>
              <a:gd name="connsiteX57" fmla="*/ 8743 w 10000"/>
              <a:gd name="connsiteY57" fmla="*/ 2567 h 10000"/>
              <a:gd name="connsiteX58" fmla="*/ 8743 w 10000"/>
              <a:gd name="connsiteY58" fmla="*/ 2781 h 10000"/>
              <a:gd name="connsiteX59" fmla="*/ 8324 w 10000"/>
              <a:gd name="connsiteY59" fmla="*/ 3182 h 10000"/>
              <a:gd name="connsiteX60" fmla="*/ 7906 w 10000"/>
              <a:gd name="connsiteY60" fmla="*/ 3610 h 10000"/>
              <a:gd name="connsiteX61" fmla="*/ 7906 w 10000"/>
              <a:gd name="connsiteY61" fmla="*/ 4037 h 10000"/>
              <a:gd name="connsiteX62" fmla="*/ 7483 w 10000"/>
              <a:gd name="connsiteY62" fmla="*/ 4679 h 10000"/>
              <a:gd name="connsiteX63" fmla="*/ 7069 w 10000"/>
              <a:gd name="connsiteY63" fmla="*/ 5321 h 10000"/>
              <a:gd name="connsiteX64" fmla="*/ 7069 w 10000"/>
              <a:gd name="connsiteY64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3297 w 10000"/>
              <a:gd name="connsiteY41" fmla="*/ 1497 h 10000"/>
              <a:gd name="connsiteX42" fmla="*/ 4134 w 10000"/>
              <a:gd name="connsiteY42" fmla="*/ 0 h 10000"/>
              <a:gd name="connsiteX43" fmla="*/ 4555 w 10000"/>
              <a:gd name="connsiteY43" fmla="*/ 0 h 10000"/>
              <a:gd name="connsiteX44" fmla="*/ 4973 w 10000"/>
              <a:gd name="connsiteY44" fmla="*/ 0 h 10000"/>
              <a:gd name="connsiteX45" fmla="*/ 5391 w 10000"/>
              <a:gd name="connsiteY45" fmla="*/ 214 h 10000"/>
              <a:gd name="connsiteX46" fmla="*/ 6229 w 10000"/>
              <a:gd name="connsiteY46" fmla="*/ 214 h 10000"/>
              <a:gd name="connsiteX47" fmla="*/ 7069 w 10000"/>
              <a:gd name="connsiteY47" fmla="*/ 428 h 10000"/>
              <a:gd name="connsiteX48" fmla="*/ 7906 w 10000"/>
              <a:gd name="connsiteY48" fmla="*/ 856 h 10000"/>
              <a:gd name="connsiteX49" fmla="*/ 8743 w 10000"/>
              <a:gd name="connsiteY49" fmla="*/ 1070 h 10000"/>
              <a:gd name="connsiteX50" fmla="*/ 9580 w 10000"/>
              <a:gd name="connsiteY50" fmla="*/ 1283 h 10000"/>
              <a:gd name="connsiteX51" fmla="*/ 10000 w 10000"/>
              <a:gd name="connsiteY51" fmla="*/ 1497 h 10000"/>
              <a:gd name="connsiteX52" fmla="*/ 10000 w 10000"/>
              <a:gd name="connsiteY52" fmla="*/ 1497 h 10000"/>
              <a:gd name="connsiteX53" fmla="*/ 10000 w 10000"/>
              <a:gd name="connsiteY53" fmla="*/ 1925 h 10000"/>
              <a:gd name="connsiteX54" fmla="*/ 9160 w 10000"/>
              <a:gd name="connsiteY54" fmla="*/ 2139 h 10000"/>
              <a:gd name="connsiteX55" fmla="*/ 9160 w 10000"/>
              <a:gd name="connsiteY55" fmla="*/ 2353 h 10000"/>
              <a:gd name="connsiteX56" fmla="*/ 8743 w 10000"/>
              <a:gd name="connsiteY56" fmla="*/ 2567 h 10000"/>
              <a:gd name="connsiteX57" fmla="*/ 8743 w 10000"/>
              <a:gd name="connsiteY57" fmla="*/ 2781 h 10000"/>
              <a:gd name="connsiteX58" fmla="*/ 8324 w 10000"/>
              <a:gd name="connsiteY58" fmla="*/ 3182 h 10000"/>
              <a:gd name="connsiteX59" fmla="*/ 7906 w 10000"/>
              <a:gd name="connsiteY59" fmla="*/ 3610 h 10000"/>
              <a:gd name="connsiteX60" fmla="*/ 7906 w 10000"/>
              <a:gd name="connsiteY60" fmla="*/ 4037 h 10000"/>
              <a:gd name="connsiteX61" fmla="*/ 7483 w 10000"/>
              <a:gd name="connsiteY61" fmla="*/ 4679 h 10000"/>
              <a:gd name="connsiteX62" fmla="*/ 7069 w 10000"/>
              <a:gd name="connsiteY62" fmla="*/ 5321 h 10000"/>
              <a:gd name="connsiteX63" fmla="*/ 7069 w 10000"/>
              <a:gd name="connsiteY63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4134 w 10000"/>
              <a:gd name="connsiteY41" fmla="*/ 0 h 10000"/>
              <a:gd name="connsiteX42" fmla="*/ 4555 w 10000"/>
              <a:gd name="connsiteY42" fmla="*/ 0 h 10000"/>
              <a:gd name="connsiteX43" fmla="*/ 4973 w 10000"/>
              <a:gd name="connsiteY43" fmla="*/ 0 h 10000"/>
              <a:gd name="connsiteX44" fmla="*/ 5391 w 10000"/>
              <a:gd name="connsiteY44" fmla="*/ 214 h 10000"/>
              <a:gd name="connsiteX45" fmla="*/ 6229 w 10000"/>
              <a:gd name="connsiteY45" fmla="*/ 214 h 10000"/>
              <a:gd name="connsiteX46" fmla="*/ 7069 w 10000"/>
              <a:gd name="connsiteY46" fmla="*/ 428 h 10000"/>
              <a:gd name="connsiteX47" fmla="*/ 7906 w 10000"/>
              <a:gd name="connsiteY47" fmla="*/ 856 h 10000"/>
              <a:gd name="connsiteX48" fmla="*/ 8743 w 10000"/>
              <a:gd name="connsiteY48" fmla="*/ 1070 h 10000"/>
              <a:gd name="connsiteX49" fmla="*/ 9580 w 10000"/>
              <a:gd name="connsiteY49" fmla="*/ 1283 h 10000"/>
              <a:gd name="connsiteX50" fmla="*/ 10000 w 10000"/>
              <a:gd name="connsiteY50" fmla="*/ 1497 h 10000"/>
              <a:gd name="connsiteX51" fmla="*/ 10000 w 10000"/>
              <a:gd name="connsiteY51" fmla="*/ 1497 h 10000"/>
              <a:gd name="connsiteX52" fmla="*/ 10000 w 10000"/>
              <a:gd name="connsiteY52" fmla="*/ 1925 h 10000"/>
              <a:gd name="connsiteX53" fmla="*/ 9160 w 10000"/>
              <a:gd name="connsiteY53" fmla="*/ 2139 h 10000"/>
              <a:gd name="connsiteX54" fmla="*/ 9160 w 10000"/>
              <a:gd name="connsiteY54" fmla="*/ 2353 h 10000"/>
              <a:gd name="connsiteX55" fmla="*/ 8743 w 10000"/>
              <a:gd name="connsiteY55" fmla="*/ 2567 h 10000"/>
              <a:gd name="connsiteX56" fmla="*/ 8743 w 10000"/>
              <a:gd name="connsiteY56" fmla="*/ 2781 h 10000"/>
              <a:gd name="connsiteX57" fmla="*/ 8324 w 10000"/>
              <a:gd name="connsiteY57" fmla="*/ 3182 h 10000"/>
              <a:gd name="connsiteX58" fmla="*/ 7906 w 10000"/>
              <a:gd name="connsiteY58" fmla="*/ 3610 h 10000"/>
              <a:gd name="connsiteX59" fmla="*/ 7906 w 10000"/>
              <a:gd name="connsiteY59" fmla="*/ 4037 h 10000"/>
              <a:gd name="connsiteX60" fmla="*/ 7483 w 10000"/>
              <a:gd name="connsiteY60" fmla="*/ 4679 h 10000"/>
              <a:gd name="connsiteX61" fmla="*/ 7069 w 10000"/>
              <a:gd name="connsiteY61" fmla="*/ 5321 h 10000"/>
              <a:gd name="connsiteX62" fmla="*/ 7069 w 10000"/>
              <a:gd name="connsiteY62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4134 w 10000"/>
              <a:gd name="connsiteY41" fmla="*/ 0 h 10000"/>
              <a:gd name="connsiteX42" fmla="*/ 4973 w 10000"/>
              <a:gd name="connsiteY42" fmla="*/ 0 h 10000"/>
              <a:gd name="connsiteX43" fmla="*/ 5391 w 10000"/>
              <a:gd name="connsiteY43" fmla="*/ 214 h 10000"/>
              <a:gd name="connsiteX44" fmla="*/ 6229 w 10000"/>
              <a:gd name="connsiteY44" fmla="*/ 214 h 10000"/>
              <a:gd name="connsiteX45" fmla="*/ 7069 w 10000"/>
              <a:gd name="connsiteY45" fmla="*/ 428 h 10000"/>
              <a:gd name="connsiteX46" fmla="*/ 7906 w 10000"/>
              <a:gd name="connsiteY46" fmla="*/ 856 h 10000"/>
              <a:gd name="connsiteX47" fmla="*/ 8743 w 10000"/>
              <a:gd name="connsiteY47" fmla="*/ 1070 h 10000"/>
              <a:gd name="connsiteX48" fmla="*/ 9580 w 10000"/>
              <a:gd name="connsiteY48" fmla="*/ 1283 h 10000"/>
              <a:gd name="connsiteX49" fmla="*/ 10000 w 10000"/>
              <a:gd name="connsiteY49" fmla="*/ 1497 h 10000"/>
              <a:gd name="connsiteX50" fmla="*/ 10000 w 10000"/>
              <a:gd name="connsiteY50" fmla="*/ 1497 h 10000"/>
              <a:gd name="connsiteX51" fmla="*/ 10000 w 10000"/>
              <a:gd name="connsiteY51" fmla="*/ 1925 h 10000"/>
              <a:gd name="connsiteX52" fmla="*/ 9160 w 10000"/>
              <a:gd name="connsiteY52" fmla="*/ 2139 h 10000"/>
              <a:gd name="connsiteX53" fmla="*/ 9160 w 10000"/>
              <a:gd name="connsiteY53" fmla="*/ 2353 h 10000"/>
              <a:gd name="connsiteX54" fmla="*/ 8743 w 10000"/>
              <a:gd name="connsiteY54" fmla="*/ 2567 h 10000"/>
              <a:gd name="connsiteX55" fmla="*/ 8743 w 10000"/>
              <a:gd name="connsiteY55" fmla="*/ 2781 h 10000"/>
              <a:gd name="connsiteX56" fmla="*/ 8324 w 10000"/>
              <a:gd name="connsiteY56" fmla="*/ 3182 h 10000"/>
              <a:gd name="connsiteX57" fmla="*/ 7906 w 10000"/>
              <a:gd name="connsiteY57" fmla="*/ 3610 h 10000"/>
              <a:gd name="connsiteX58" fmla="*/ 7906 w 10000"/>
              <a:gd name="connsiteY58" fmla="*/ 4037 h 10000"/>
              <a:gd name="connsiteX59" fmla="*/ 7483 w 10000"/>
              <a:gd name="connsiteY59" fmla="*/ 4679 h 10000"/>
              <a:gd name="connsiteX60" fmla="*/ 7069 w 10000"/>
              <a:gd name="connsiteY60" fmla="*/ 5321 h 10000"/>
              <a:gd name="connsiteX61" fmla="*/ 7069 w 10000"/>
              <a:gd name="connsiteY61" fmla="*/ 5321 h 10000"/>
              <a:gd name="connsiteX0" fmla="*/ 7069 w 10000"/>
              <a:gd name="connsiteY0" fmla="*/ 5321 h 10000"/>
              <a:gd name="connsiteX1" fmla="*/ 6648 w 10000"/>
              <a:gd name="connsiteY1" fmla="*/ 6176 h 10000"/>
              <a:gd name="connsiteX2" fmla="*/ 6648 w 10000"/>
              <a:gd name="connsiteY2" fmla="*/ 6604 h 10000"/>
              <a:gd name="connsiteX3" fmla="*/ 6229 w 10000"/>
              <a:gd name="connsiteY3" fmla="*/ 7246 h 10000"/>
              <a:gd name="connsiteX4" fmla="*/ 5810 w 10000"/>
              <a:gd name="connsiteY4" fmla="*/ 7674 h 10000"/>
              <a:gd name="connsiteX5" fmla="*/ 5810 w 10000"/>
              <a:gd name="connsiteY5" fmla="*/ 8075 h 10000"/>
              <a:gd name="connsiteX6" fmla="*/ 5391 w 10000"/>
              <a:gd name="connsiteY6" fmla="*/ 8503 h 10000"/>
              <a:gd name="connsiteX7" fmla="*/ 5391 w 10000"/>
              <a:gd name="connsiteY7" fmla="*/ 8717 h 10000"/>
              <a:gd name="connsiteX8" fmla="*/ 4973 w 10000"/>
              <a:gd name="connsiteY8" fmla="*/ 9144 h 10000"/>
              <a:gd name="connsiteX9" fmla="*/ 4555 w 10000"/>
              <a:gd name="connsiteY9" fmla="*/ 9572 h 10000"/>
              <a:gd name="connsiteX10" fmla="*/ 4134 w 10000"/>
              <a:gd name="connsiteY10" fmla="*/ 978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6 h 10000"/>
              <a:gd name="connsiteX15" fmla="*/ 2092 w 10000"/>
              <a:gd name="connsiteY15" fmla="*/ 9572 h 10000"/>
              <a:gd name="connsiteX16" fmla="*/ 1256 w 10000"/>
              <a:gd name="connsiteY16" fmla="*/ 9358 h 10000"/>
              <a:gd name="connsiteX17" fmla="*/ 417 w 10000"/>
              <a:gd name="connsiteY17" fmla="*/ 9144 h 10000"/>
              <a:gd name="connsiteX18" fmla="*/ 0 w 10000"/>
              <a:gd name="connsiteY18" fmla="*/ 8717 h 10000"/>
              <a:gd name="connsiteX19" fmla="*/ 0 w 10000"/>
              <a:gd name="connsiteY19" fmla="*/ 8503 h 10000"/>
              <a:gd name="connsiteX20" fmla="*/ 0 w 10000"/>
              <a:gd name="connsiteY20" fmla="*/ 8289 h 10000"/>
              <a:gd name="connsiteX21" fmla="*/ 417 w 10000"/>
              <a:gd name="connsiteY21" fmla="*/ 8289 h 10000"/>
              <a:gd name="connsiteX22" fmla="*/ 1256 w 10000"/>
              <a:gd name="connsiteY22" fmla="*/ 8289 h 10000"/>
              <a:gd name="connsiteX23" fmla="*/ 1676 w 10000"/>
              <a:gd name="connsiteY23" fmla="*/ 8075 h 10000"/>
              <a:gd name="connsiteX24" fmla="*/ 2092 w 10000"/>
              <a:gd name="connsiteY24" fmla="*/ 7888 h 10000"/>
              <a:gd name="connsiteX25" fmla="*/ 2092 w 10000"/>
              <a:gd name="connsiteY25" fmla="*/ 7888 h 10000"/>
              <a:gd name="connsiteX26" fmla="*/ 2511 w 10000"/>
              <a:gd name="connsiteY26" fmla="*/ 7674 h 10000"/>
              <a:gd name="connsiteX27" fmla="*/ 2511 w 10000"/>
              <a:gd name="connsiteY27" fmla="*/ 7460 h 10000"/>
              <a:gd name="connsiteX28" fmla="*/ 2930 w 10000"/>
              <a:gd name="connsiteY28" fmla="*/ 7032 h 10000"/>
              <a:gd name="connsiteX29" fmla="*/ 2930 w 10000"/>
              <a:gd name="connsiteY29" fmla="*/ 6604 h 10000"/>
              <a:gd name="connsiteX30" fmla="*/ 3297 w 10000"/>
              <a:gd name="connsiteY30" fmla="*/ 6176 h 10000"/>
              <a:gd name="connsiteX31" fmla="*/ 3297 w 10000"/>
              <a:gd name="connsiteY31" fmla="*/ 5749 h 10000"/>
              <a:gd name="connsiteX32" fmla="*/ 3719 w 10000"/>
              <a:gd name="connsiteY32" fmla="*/ 5321 h 10000"/>
              <a:gd name="connsiteX33" fmla="*/ 4134 w 10000"/>
              <a:gd name="connsiteY33" fmla="*/ 4251 h 10000"/>
              <a:gd name="connsiteX34" fmla="*/ 4555 w 10000"/>
              <a:gd name="connsiteY34" fmla="*/ 3396 h 10000"/>
              <a:gd name="connsiteX35" fmla="*/ 4555 w 10000"/>
              <a:gd name="connsiteY35" fmla="*/ 2781 h 10000"/>
              <a:gd name="connsiteX36" fmla="*/ 4555 w 10000"/>
              <a:gd name="connsiteY36" fmla="*/ 2353 h 10000"/>
              <a:gd name="connsiteX37" fmla="*/ 4555 w 10000"/>
              <a:gd name="connsiteY37" fmla="*/ 2139 h 10000"/>
              <a:gd name="connsiteX38" fmla="*/ 4555 w 10000"/>
              <a:gd name="connsiteY38" fmla="*/ 1925 h 10000"/>
              <a:gd name="connsiteX39" fmla="*/ 4134 w 10000"/>
              <a:gd name="connsiteY39" fmla="*/ 1711 h 10000"/>
              <a:gd name="connsiteX40" fmla="*/ 3719 w 10000"/>
              <a:gd name="connsiteY40" fmla="*/ 1497 h 10000"/>
              <a:gd name="connsiteX41" fmla="*/ 4973 w 10000"/>
              <a:gd name="connsiteY41" fmla="*/ 0 h 10000"/>
              <a:gd name="connsiteX42" fmla="*/ 5391 w 10000"/>
              <a:gd name="connsiteY42" fmla="*/ 214 h 10000"/>
              <a:gd name="connsiteX43" fmla="*/ 6229 w 10000"/>
              <a:gd name="connsiteY43" fmla="*/ 214 h 10000"/>
              <a:gd name="connsiteX44" fmla="*/ 7069 w 10000"/>
              <a:gd name="connsiteY44" fmla="*/ 428 h 10000"/>
              <a:gd name="connsiteX45" fmla="*/ 7906 w 10000"/>
              <a:gd name="connsiteY45" fmla="*/ 856 h 10000"/>
              <a:gd name="connsiteX46" fmla="*/ 8743 w 10000"/>
              <a:gd name="connsiteY46" fmla="*/ 1070 h 10000"/>
              <a:gd name="connsiteX47" fmla="*/ 9580 w 10000"/>
              <a:gd name="connsiteY47" fmla="*/ 1283 h 10000"/>
              <a:gd name="connsiteX48" fmla="*/ 10000 w 10000"/>
              <a:gd name="connsiteY48" fmla="*/ 1497 h 10000"/>
              <a:gd name="connsiteX49" fmla="*/ 10000 w 10000"/>
              <a:gd name="connsiteY49" fmla="*/ 1497 h 10000"/>
              <a:gd name="connsiteX50" fmla="*/ 10000 w 10000"/>
              <a:gd name="connsiteY50" fmla="*/ 1925 h 10000"/>
              <a:gd name="connsiteX51" fmla="*/ 9160 w 10000"/>
              <a:gd name="connsiteY51" fmla="*/ 2139 h 10000"/>
              <a:gd name="connsiteX52" fmla="*/ 9160 w 10000"/>
              <a:gd name="connsiteY52" fmla="*/ 2353 h 10000"/>
              <a:gd name="connsiteX53" fmla="*/ 8743 w 10000"/>
              <a:gd name="connsiteY53" fmla="*/ 2567 h 10000"/>
              <a:gd name="connsiteX54" fmla="*/ 8743 w 10000"/>
              <a:gd name="connsiteY54" fmla="*/ 2781 h 10000"/>
              <a:gd name="connsiteX55" fmla="*/ 8324 w 10000"/>
              <a:gd name="connsiteY55" fmla="*/ 3182 h 10000"/>
              <a:gd name="connsiteX56" fmla="*/ 7906 w 10000"/>
              <a:gd name="connsiteY56" fmla="*/ 3610 h 10000"/>
              <a:gd name="connsiteX57" fmla="*/ 7906 w 10000"/>
              <a:gd name="connsiteY57" fmla="*/ 4037 h 10000"/>
              <a:gd name="connsiteX58" fmla="*/ 7483 w 10000"/>
              <a:gd name="connsiteY58" fmla="*/ 4679 h 10000"/>
              <a:gd name="connsiteX59" fmla="*/ 7069 w 10000"/>
              <a:gd name="connsiteY59" fmla="*/ 5321 h 10000"/>
              <a:gd name="connsiteX60" fmla="*/ 7069 w 10000"/>
              <a:gd name="connsiteY60" fmla="*/ 5321 h 10000"/>
              <a:gd name="connsiteX0" fmla="*/ 7069 w 10000"/>
              <a:gd name="connsiteY0" fmla="*/ 5107 h 9786"/>
              <a:gd name="connsiteX1" fmla="*/ 6648 w 10000"/>
              <a:gd name="connsiteY1" fmla="*/ 5962 h 9786"/>
              <a:gd name="connsiteX2" fmla="*/ 6648 w 10000"/>
              <a:gd name="connsiteY2" fmla="*/ 6390 h 9786"/>
              <a:gd name="connsiteX3" fmla="*/ 6229 w 10000"/>
              <a:gd name="connsiteY3" fmla="*/ 7032 h 9786"/>
              <a:gd name="connsiteX4" fmla="*/ 5810 w 10000"/>
              <a:gd name="connsiteY4" fmla="*/ 7460 h 9786"/>
              <a:gd name="connsiteX5" fmla="*/ 5810 w 10000"/>
              <a:gd name="connsiteY5" fmla="*/ 7861 h 9786"/>
              <a:gd name="connsiteX6" fmla="*/ 5391 w 10000"/>
              <a:gd name="connsiteY6" fmla="*/ 8289 h 9786"/>
              <a:gd name="connsiteX7" fmla="*/ 5391 w 10000"/>
              <a:gd name="connsiteY7" fmla="*/ 8503 h 9786"/>
              <a:gd name="connsiteX8" fmla="*/ 4973 w 10000"/>
              <a:gd name="connsiteY8" fmla="*/ 8930 h 9786"/>
              <a:gd name="connsiteX9" fmla="*/ 4555 w 10000"/>
              <a:gd name="connsiteY9" fmla="*/ 9358 h 9786"/>
              <a:gd name="connsiteX10" fmla="*/ 4134 w 10000"/>
              <a:gd name="connsiteY10" fmla="*/ 9572 h 9786"/>
              <a:gd name="connsiteX11" fmla="*/ 3719 w 10000"/>
              <a:gd name="connsiteY11" fmla="*/ 9786 h 9786"/>
              <a:gd name="connsiteX12" fmla="*/ 3297 w 10000"/>
              <a:gd name="connsiteY12" fmla="*/ 9786 h 9786"/>
              <a:gd name="connsiteX13" fmla="*/ 2930 w 10000"/>
              <a:gd name="connsiteY13" fmla="*/ 9786 h 9786"/>
              <a:gd name="connsiteX14" fmla="*/ 2511 w 10000"/>
              <a:gd name="connsiteY14" fmla="*/ 9572 h 9786"/>
              <a:gd name="connsiteX15" fmla="*/ 2092 w 10000"/>
              <a:gd name="connsiteY15" fmla="*/ 9358 h 9786"/>
              <a:gd name="connsiteX16" fmla="*/ 1256 w 10000"/>
              <a:gd name="connsiteY16" fmla="*/ 9144 h 9786"/>
              <a:gd name="connsiteX17" fmla="*/ 417 w 10000"/>
              <a:gd name="connsiteY17" fmla="*/ 8930 h 9786"/>
              <a:gd name="connsiteX18" fmla="*/ 0 w 10000"/>
              <a:gd name="connsiteY18" fmla="*/ 8503 h 9786"/>
              <a:gd name="connsiteX19" fmla="*/ 0 w 10000"/>
              <a:gd name="connsiteY19" fmla="*/ 8289 h 9786"/>
              <a:gd name="connsiteX20" fmla="*/ 0 w 10000"/>
              <a:gd name="connsiteY20" fmla="*/ 8075 h 9786"/>
              <a:gd name="connsiteX21" fmla="*/ 417 w 10000"/>
              <a:gd name="connsiteY21" fmla="*/ 8075 h 9786"/>
              <a:gd name="connsiteX22" fmla="*/ 1256 w 10000"/>
              <a:gd name="connsiteY22" fmla="*/ 8075 h 9786"/>
              <a:gd name="connsiteX23" fmla="*/ 1676 w 10000"/>
              <a:gd name="connsiteY23" fmla="*/ 7861 h 9786"/>
              <a:gd name="connsiteX24" fmla="*/ 2092 w 10000"/>
              <a:gd name="connsiteY24" fmla="*/ 7674 h 9786"/>
              <a:gd name="connsiteX25" fmla="*/ 2092 w 10000"/>
              <a:gd name="connsiteY25" fmla="*/ 7674 h 9786"/>
              <a:gd name="connsiteX26" fmla="*/ 2511 w 10000"/>
              <a:gd name="connsiteY26" fmla="*/ 7460 h 9786"/>
              <a:gd name="connsiteX27" fmla="*/ 2511 w 10000"/>
              <a:gd name="connsiteY27" fmla="*/ 7246 h 9786"/>
              <a:gd name="connsiteX28" fmla="*/ 2930 w 10000"/>
              <a:gd name="connsiteY28" fmla="*/ 6818 h 9786"/>
              <a:gd name="connsiteX29" fmla="*/ 2930 w 10000"/>
              <a:gd name="connsiteY29" fmla="*/ 6390 h 9786"/>
              <a:gd name="connsiteX30" fmla="*/ 3297 w 10000"/>
              <a:gd name="connsiteY30" fmla="*/ 5962 h 9786"/>
              <a:gd name="connsiteX31" fmla="*/ 3297 w 10000"/>
              <a:gd name="connsiteY31" fmla="*/ 5535 h 9786"/>
              <a:gd name="connsiteX32" fmla="*/ 3719 w 10000"/>
              <a:gd name="connsiteY32" fmla="*/ 5107 h 9786"/>
              <a:gd name="connsiteX33" fmla="*/ 4134 w 10000"/>
              <a:gd name="connsiteY33" fmla="*/ 4037 h 9786"/>
              <a:gd name="connsiteX34" fmla="*/ 4555 w 10000"/>
              <a:gd name="connsiteY34" fmla="*/ 3182 h 9786"/>
              <a:gd name="connsiteX35" fmla="*/ 4555 w 10000"/>
              <a:gd name="connsiteY35" fmla="*/ 2567 h 9786"/>
              <a:gd name="connsiteX36" fmla="*/ 4555 w 10000"/>
              <a:gd name="connsiteY36" fmla="*/ 2139 h 9786"/>
              <a:gd name="connsiteX37" fmla="*/ 4555 w 10000"/>
              <a:gd name="connsiteY37" fmla="*/ 1925 h 9786"/>
              <a:gd name="connsiteX38" fmla="*/ 4555 w 10000"/>
              <a:gd name="connsiteY38" fmla="*/ 1711 h 9786"/>
              <a:gd name="connsiteX39" fmla="*/ 4134 w 10000"/>
              <a:gd name="connsiteY39" fmla="*/ 1497 h 9786"/>
              <a:gd name="connsiteX40" fmla="*/ 3719 w 10000"/>
              <a:gd name="connsiteY40" fmla="*/ 1283 h 9786"/>
              <a:gd name="connsiteX41" fmla="*/ 5391 w 10000"/>
              <a:gd name="connsiteY41" fmla="*/ 0 h 9786"/>
              <a:gd name="connsiteX42" fmla="*/ 6229 w 10000"/>
              <a:gd name="connsiteY42" fmla="*/ 0 h 9786"/>
              <a:gd name="connsiteX43" fmla="*/ 7069 w 10000"/>
              <a:gd name="connsiteY43" fmla="*/ 214 h 9786"/>
              <a:gd name="connsiteX44" fmla="*/ 7906 w 10000"/>
              <a:gd name="connsiteY44" fmla="*/ 642 h 9786"/>
              <a:gd name="connsiteX45" fmla="*/ 8743 w 10000"/>
              <a:gd name="connsiteY45" fmla="*/ 856 h 9786"/>
              <a:gd name="connsiteX46" fmla="*/ 9580 w 10000"/>
              <a:gd name="connsiteY46" fmla="*/ 1069 h 9786"/>
              <a:gd name="connsiteX47" fmla="*/ 10000 w 10000"/>
              <a:gd name="connsiteY47" fmla="*/ 1283 h 9786"/>
              <a:gd name="connsiteX48" fmla="*/ 10000 w 10000"/>
              <a:gd name="connsiteY48" fmla="*/ 1283 h 9786"/>
              <a:gd name="connsiteX49" fmla="*/ 10000 w 10000"/>
              <a:gd name="connsiteY49" fmla="*/ 1711 h 9786"/>
              <a:gd name="connsiteX50" fmla="*/ 9160 w 10000"/>
              <a:gd name="connsiteY50" fmla="*/ 1925 h 9786"/>
              <a:gd name="connsiteX51" fmla="*/ 9160 w 10000"/>
              <a:gd name="connsiteY51" fmla="*/ 2139 h 9786"/>
              <a:gd name="connsiteX52" fmla="*/ 8743 w 10000"/>
              <a:gd name="connsiteY52" fmla="*/ 2353 h 9786"/>
              <a:gd name="connsiteX53" fmla="*/ 8743 w 10000"/>
              <a:gd name="connsiteY53" fmla="*/ 2567 h 9786"/>
              <a:gd name="connsiteX54" fmla="*/ 8324 w 10000"/>
              <a:gd name="connsiteY54" fmla="*/ 2968 h 9786"/>
              <a:gd name="connsiteX55" fmla="*/ 7906 w 10000"/>
              <a:gd name="connsiteY55" fmla="*/ 3396 h 9786"/>
              <a:gd name="connsiteX56" fmla="*/ 7906 w 10000"/>
              <a:gd name="connsiteY56" fmla="*/ 3823 h 9786"/>
              <a:gd name="connsiteX57" fmla="*/ 7483 w 10000"/>
              <a:gd name="connsiteY57" fmla="*/ 4465 h 9786"/>
              <a:gd name="connsiteX58" fmla="*/ 7069 w 10000"/>
              <a:gd name="connsiteY58" fmla="*/ 5107 h 9786"/>
              <a:gd name="connsiteX59" fmla="*/ 7069 w 10000"/>
              <a:gd name="connsiteY59" fmla="*/ 5107 h 9786"/>
              <a:gd name="connsiteX0" fmla="*/ 7069 w 10000"/>
              <a:gd name="connsiteY0" fmla="*/ 5219 h 10000"/>
              <a:gd name="connsiteX1" fmla="*/ 6648 w 10000"/>
              <a:gd name="connsiteY1" fmla="*/ 6092 h 10000"/>
              <a:gd name="connsiteX2" fmla="*/ 6648 w 10000"/>
              <a:gd name="connsiteY2" fmla="*/ 6530 h 10000"/>
              <a:gd name="connsiteX3" fmla="*/ 6229 w 10000"/>
              <a:gd name="connsiteY3" fmla="*/ 7186 h 10000"/>
              <a:gd name="connsiteX4" fmla="*/ 5810 w 10000"/>
              <a:gd name="connsiteY4" fmla="*/ 7623 h 10000"/>
              <a:gd name="connsiteX5" fmla="*/ 5810 w 10000"/>
              <a:gd name="connsiteY5" fmla="*/ 8033 h 10000"/>
              <a:gd name="connsiteX6" fmla="*/ 5391 w 10000"/>
              <a:gd name="connsiteY6" fmla="*/ 8470 h 10000"/>
              <a:gd name="connsiteX7" fmla="*/ 5391 w 10000"/>
              <a:gd name="connsiteY7" fmla="*/ 8689 h 10000"/>
              <a:gd name="connsiteX8" fmla="*/ 4973 w 10000"/>
              <a:gd name="connsiteY8" fmla="*/ 9125 h 10000"/>
              <a:gd name="connsiteX9" fmla="*/ 4555 w 10000"/>
              <a:gd name="connsiteY9" fmla="*/ 9563 h 10000"/>
              <a:gd name="connsiteX10" fmla="*/ 4134 w 10000"/>
              <a:gd name="connsiteY10" fmla="*/ 9781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1 h 10000"/>
              <a:gd name="connsiteX15" fmla="*/ 2092 w 10000"/>
              <a:gd name="connsiteY15" fmla="*/ 9563 h 10000"/>
              <a:gd name="connsiteX16" fmla="*/ 1256 w 10000"/>
              <a:gd name="connsiteY16" fmla="*/ 9344 h 10000"/>
              <a:gd name="connsiteX17" fmla="*/ 417 w 10000"/>
              <a:gd name="connsiteY17" fmla="*/ 9125 h 10000"/>
              <a:gd name="connsiteX18" fmla="*/ 0 w 10000"/>
              <a:gd name="connsiteY18" fmla="*/ 8689 h 10000"/>
              <a:gd name="connsiteX19" fmla="*/ 0 w 10000"/>
              <a:gd name="connsiteY19" fmla="*/ 8470 h 10000"/>
              <a:gd name="connsiteX20" fmla="*/ 0 w 10000"/>
              <a:gd name="connsiteY20" fmla="*/ 8252 h 10000"/>
              <a:gd name="connsiteX21" fmla="*/ 417 w 10000"/>
              <a:gd name="connsiteY21" fmla="*/ 8252 h 10000"/>
              <a:gd name="connsiteX22" fmla="*/ 1256 w 10000"/>
              <a:gd name="connsiteY22" fmla="*/ 8252 h 10000"/>
              <a:gd name="connsiteX23" fmla="*/ 1676 w 10000"/>
              <a:gd name="connsiteY23" fmla="*/ 8033 h 10000"/>
              <a:gd name="connsiteX24" fmla="*/ 2092 w 10000"/>
              <a:gd name="connsiteY24" fmla="*/ 7842 h 10000"/>
              <a:gd name="connsiteX25" fmla="*/ 2092 w 10000"/>
              <a:gd name="connsiteY25" fmla="*/ 7842 h 10000"/>
              <a:gd name="connsiteX26" fmla="*/ 2511 w 10000"/>
              <a:gd name="connsiteY26" fmla="*/ 7623 h 10000"/>
              <a:gd name="connsiteX27" fmla="*/ 2511 w 10000"/>
              <a:gd name="connsiteY27" fmla="*/ 7404 h 10000"/>
              <a:gd name="connsiteX28" fmla="*/ 2930 w 10000"/>
              <a:gd name="connsiteY28" fmla="*/ 6967 h 10000"/>
              <a:gd name="connsiteX29" fmla="*/ 2930 w 10000"/>
              <a:gd name="connsiteY29" fmla="*/ 6530 h 10000"/>
              <a:gd name="connsiteX30" fmla="*/ 3297 w 10000"/>
              <a:gd name="connsiteY30" fmla="*/ 6092 h 10000"/>
              <a:gd name="connsiteX31" fmla="*/ 3297 w 10000"/>
              <a:gd name="connsiteY31" fmla="*/ 5656 h 10000"/>
              <a:gd name="connsiteX32" fmla="*/ 3719 w 10000"/>
              <a:gd name="connsiteY32" fmla="*/ 5219 h 10000"/>
              <a:gd name="connsiteX33" fmla="*/ 4134 w 10000"/>
              <a:gd name="connsiteY33" fmla="*/ 4125 h 10000"/>
              <a:gd name="connsiteX34" fmla="*/ 4555 w 10000"/>
              <a:gd name="connsiteY34" fmla="*/ 3252 h 10000"/>
              <a:gd name="connsiteX35" fmla="*/ 4555 w 10000"/>
              <a:gd name="connsiteY35" fmla="*/ 2623 h 10000"/>
              <a:gd name="connsiteX36" fmla="*/ 4555 w 10000"/>
              <a:gd name="connsiteY36" fmla="*/ 2186 h 10000"/>
              <a:gd name="connsiteX37" fmla="*/ 4555 w 10000"/>
              <a:gd name="connsiteY37" fmla="*/ 1967 h 10000"/>
              <a:gd name="connsiteX38" fmla="*/ 4555 w 10000"/>
              <a:gd name="connsiteY38" fmla="*/ 1748 h 10000"/>
              <a:gd name="connsiteX39" fmla="*/ 4134 w 10000"/>
              <a:gd name="connsiteY39" fmla="*/ 1530 h 10000"/>
              <a:gd name="connsiteX40" fmla="*/ 3719 w 10000"/>
              <a:gd name="connsiteY40" fmla="*/ 1311 h 10000"/>
              <a:gd name="connsiteX41" fmla="*/ 6229 w 10000"/>
              <a:gd name="connsiteY41" fmla="*/ 0 h 10000"/>
              <a:gd name="connsiteX42" fmla="*/ 7069 w 10000"/>
              <a:gd name="connsiteY42" fmla="*/ 219 h 10000"/>
              <a:gd name="connsiteX43" fmla="*/ 7906 w 10000"/>
              <a:gd name="connsiteY43" fmla="*/ 656 h 10000"/>
              <a:gd name="connsiteX44" fmla="*/ 8743 w 10000"/>
              <a:gd name="connsiteY44" fmla="*/ 875 h 10000"/>
              <a:gd name="connsiteX45" fmla="*/ 9580 w 10000"/>
              <a:gd name="connsiteY45" fmla="*/ 1092 h 10000"/>
              <a:gd name="connsiteX46" fmla="*/ 10000 w 10000"/>
              <a:gd name="connsiteY46" fmla="*/ 1311 h 10000"/>
              <a:gd name="connsiteX47" fmla="*/ 10000 w 10000"/>
              <a:gd name="connsiteY47" fmla="*/ 1311 h 10000"/>
              <a:gd name="connsiteX48" fmla="*/ 10000 w 10000"/>
              <a:gd name="connsiteY48" fmla="*/ 1748 h 10000"/>
              <a:gd name="connsiteX49" fmla="*/ 9160 w 10000"/>
              <a:gd name="connsiteY49" fmla="*/ 1967 h 10000"/>
              <a:gd name="connsiteX50" fmla="*/ 9160 w 10000"/>
              <a:gd name="connsiteY50" fmla="*/ 2186 h 10000"/>
              <a:gd name="connsiteX51" fmla="*/ 8743 w 10000"/>
              <a:gd name="connsiteY51" fmla="*/ 2404 h 10000"/>
              <a:gd name="connsiteX52" fmla="*/ 8743 w 10000"/>
              <a:gd name="connsiteY52" fmla="*/ 2623 h 10000"/>
              <a:gd name="connsiteX53" fmla="*/ 8324 w 10000"/>
              <a:gd name="connsiteY53" fmla="*/ 3033 h 10000"/>
              <a:gd name="connsiteX54" fmla="*/ 7906 w 10000"/>
              <a:gd name="connsiteY54" fmla="*/ 3470 h 10000"/>
              <a:gd name="connsiteX55" fmla="*/ 7906 w 10000"/>
              <a:gd name="connsiteY55" fmla="*/ 3907 h 10000"/>
              <a:gd name="connsiteX56" fmla="*/ 7483 w 10000"/>
              <a:gd name="connsiteY56" fmla="*/ 4563 h 10000"/>
              <a:gd name="connsiteX57" fmla="*/ 7069 w 10000"/>
              <a:gd name="connsiteY57" fmla="*/ 5219 h 10000"/>
              <a:gd name="connsiteX58" fmla="*/ 7069 w 10000"/>
              <a:gd name="connsiteY58" fmla="*/ 5219 h 10000"/>
              <a:gd name="connsiteX0" fmla="*/ 7069 w 10000"/>
              <a:gd name="connsiteY0" fmla="*/ 5219 h 10000"/>
              <a:gd name="connsiteX1" fmla="*/ 6648 w 10000"/>
              <a:gd name="connsiteY1" fmla="*/ 6092 h 10000"/>
              <a:gd name="connsiteX2" fmla="*/ 6648 w 10000"/>
              <a:gd name="connsiteY2" fmla="*/ 6530 h 10000"/>
              <a:gd name="connsiteX3" fmla="*/ 6229 w 10000"/>
              <a:gd name="connsiteY3" fmla="*/ 7186 h 10000"/>
              <a:gd name="connsiteX4" fmla="*/ 5810 w 10000"/>
              <a:gd name="connsiteY4" fmla="*/ 7623 h 10000"/>
              <a:gd name="connsiteX5" fmla="*/ 5810 w 10000"/>
              <a:gd name="connsiteY5" fmla="*/ 8033 h 10000"/>
              <a:gd name="connsiteX6" fmla="*/ 5391 w 10000"/>
              <a:gd name="connsiteY6" fmla="*/ 8470 h 10000"/>
              <a:gd name="connsiteX7" fmla="*/ 5391 w 10000"/>
              <a:gd name="connsiteY7" fmla="*/ 8689 h 10000"/>
              <a:gd name="connsiteX8" fmla="*/ 4973 w 10000"/>
              <a:gd name="connsiteY8" fmla="*/ 9125 h 10000"/>
              <a:gd name="connsiteX9" fmla="*/ 4555 w 10000"/>
              <a:gd name="connsiteY9" fmla="*/ 9563 h 10000"/>
              <a:gd name="connsiteX10" fmla="*/ 4134 w 10000"/>
              <a:gd name="connsiteY10" fmla="*/ 9781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81 h 10000"/>
              <a:gd name="connsiteX15" fmla="*/ 2092 w 10000"/>
              <a:gd name="connsiteY15" fmla="*/ 9563 h 10000"/>
              <a:gd name="connsiteX16" fmla="*/ 1256 w 10000"/>
              <a:gd name="connsiteY16" fmla="*/ 9344 h 10000"/>
              <a:gd name="connsiteX17" fmla="*/ 417 w 10000"/>
              <a:gd name="connsiteY17" fmla="*/ 9125 h 10000"/>
              <a:gd name="connsiteX18" fmla="*/ 0 w 10000"/>
              <a:gd name="connsiteY18" fmla="*/ 8689 h 10000"/>
              <a:gd name="connsiteX19" fmla="*/ 0 w 10000"/>
              <a:gd name="connsiteY19" fmla="*/ 8470 h 10000"/>
              <a:gd name="connsiteX20" fmla="*/ 0 w 10000"/>
              <a:gd name="connsiteY20" fmla="*/ 8252 h 10000"/>
              <a:gd name="connsiteX21" fmla="*/ 417 w 10000"/>
              <a:gd name="connsiteY21" fmla="*/ 8252 h 10000"/>
              <a:gd name="connsiteX22" fmla="*/ 1256 w 10000"/>
              <a:gd name="connsiteY22" fmla="*/ 8252 h 10000"/>
              <a:gd name="connsiteX23" fmla="*/ 1676 w 10000"/>
              <a:gd name="connsiteY23" fmla="*/ 8033 h 10000"/>
              <a:gd name="connsiteX24" fmla="*/ 2092 w 10000"/>
              <a:gd name="connsiteY24" fmla="*/ 7842 h 10000"/>
              <a:gd name="connsiteX25" fmla="*/ 2092 w 10000"/>
              <a:gd name="connsiteY25" fmla="*/ 7842 h 10000"/>
              <a:gd name="connsiteX26" fmla="*/ 2511 w 10000"/>
              <a:gd name="connsiteY26" fmla="*/ 7623 h 10000"/>
              <a:gd name="connsiteX27" fmla="*/ 2511 w 10000"/>
              <a:gd name="connsiteY27" fmla="*/ 7404 h 10000"/>
              <a:gd name="connsiteX28" fmla="*/ 2930 w 10000"/>
              <a:gd name="connsiteY28" fmla="*/ 6967 h 10000"/>
              <a:gd name="connsiteX29" fmla="*/ 2930 w 10000"/>
              <a:gd name="connsiteY29" fmla="*/ 6530 h 10000"/>
              <a:gd name="connsiteX30" fmla="*/ 3297 w 10000"/>
              <a:gd name="connsiteY30" fmla="*/ 6092 h 10000"/>
              <a:gd name="connsiteX31" fmla="*/ 3297 w 10000"/>
              <a:gd name="connsiteY31" fmla="*/ 5656 h 10000"/>
              <a:gd name="connsiteX32" fmla="*/ 3719 w 10000"/>
              <a:gd name="connsiteY32" fmla="*/ 5219 h 10000"/>
              <a:gd name="connsiteX33" fmla="*/ 4134 w 10000"/>
              <a:gd name="connsiteY33" fmla="*/ 4125 h 10000"/>
              <a:gd name="connsiteX34" fmla="*/ 4555 w 10000"/>
              <a:gd name="connsiteY34" fmla="*/ 3252 h 10000"/>
              <a:gd name="connsiteX35" fmla="*/ 4555 w 10000"/>
              <a:gd name="connsiteY35" fmla="*/ 2623 h 10000"/>
              <a:gd name="connsiteX36" fmla="*/ 4555 w 10000"/>
              <a:gd name="connsiteY36" fmla="*/ 2186 h 10000"/>
              <a:gd name="connsiteX37" fmla="*/ 4555 w 10000"/>
              <a:gd name="connsiteY37" fmla="*/ 1967 h 10000"/>
              <a:gd name="connsiteX38" fmla="*/ 4555 w 10000"/>
              <a:gd name="connsiteY38" fmla="*/ 1748 h 10000"/>
              <a:gd name="connsiteX39" fmla="*/ 4134 w 10000"/>
              <a:gd name="connsiteY39" fmla="*/ 1530 h 10000"/>
              <a:gd name="connsiteX40" fmla="*/ 6229 w 10000"/>
              <a:gd name="connsiteY40" fmla="*/ 0 h 10000"/>
              <a:gd name="connsiteX41" fmla="*/ 7069 w 10000"/>
              <a:gd name="connsiteY41" fmla="*/ 219 h 10000"/>
              <a:gd name="connsiteX42" fmla="*/ 7906 w 10000"/>
              <a:gd name="connsiteY42" fmla="*/ 656 h 10000"/>
              <a:gd name="connsiteX43" fmla="*/ 8743 w 10000"/>
              <a:gd name="connsiteY43" fmla="*/ 875 h 10000"/>
              <a:gd name="connsiteX44" fmla="*/ 9580 w 10000"/>
              <a:gd name="connsiteY44" fmla="*/ 1092 h 10000"/>
              <a:gd name="connsiteX45" fmla="*/ 10000 w 10000"/>
              <a:gd name="connsiteY45" fmla="*/ 1311 h 10000"/>
              <a:gd name="connsiteX46" fmla="*/ 10000 w 10000"/>
              <a:gd name="connsiteY46" fmla="*/ 1311 h 10000"/>
              <a:gd name="connsiteX47" fmla="*/ 10000 w 10000"/>
              <a:gd name="connsiteY47" fmla="*/ 1748 h 10000"/>
              <a:gd name="connsiteX48" fmla="*/ 9160 w 10000"/>
              <a:gd name="connsiteY48" fmla="*/ 1967 h 10000"/>
              <a:gd name="connsiteX49" fmla="*/ 9160 w 10000"/>
              <a:gd name="connsiteY49" fmla="*/ 2186 h 10000"/>
              <a:gd name="connsiteX50" fmla="*/ 8743 w 10000"/>
              <a:gd name="connsiteY50" fmla="*/ 2404 h 10000"/>
              <a:gd name="connsiteX51" fmla="*/ 8743 w 10000"/>
              <a:gd name="connsiteY51" fmla="*/ 2623 h 10000"/>
              <a:gd name="connsiteX52" fmla="*/ 8324 w 10000"/>
              <a:gd name="connsiteY52" fmla="*/ 3033 h 10000"/>
              <a:gd name="connsiteX53" fmla="*/ 7906 w 10000"/>
              <a:gd name="connsiteY53" fmla="*/ 3470 h 10000"/>
              <a:gd name="connsiteX54" fmla="*/ 7906 w 10000"/>
              <a:gd name="connsiteY54" fmla="*/ 3907 h 10000"/>
              <a:gd name="connsiteX55" fmla="*/ 7483 w 10000"/>
              <a:gd name="connsiteY55" fmla="*/ 4563 h 10000"/>
              <a:gd name="connsiteX56" fmla="*/ 7069 w 10000"/>
              <a:gd name="connsiteY56" fmla="*/ 5219 h 10000"/>
              <a:gd name="connsiteX57" fmla="*/ 7069 w 10000"/>
              <a:gd name="connsiteY57" fmla="*/ 5219 h 10000"/>
              <a:gd name="connsiteX0" fmla="*/ 7069 w 10000"/>
              <a:gd name="connsiteY0" fmla="*/ 5000 h 9781"/>
              <a:gd name="connsiteX1" fmla="*/ 6648 w 10000"/>
              <a:gd name="connsiteY1" fmla="*/ 5873 h 9781"/>
              <a:gd name="connsiteX2" fmla="*/ 6648 w 10000"/>
              <a:gd name="connsiteY2" fmla="*/ 6311 h 9781"/>
              <a:gd name="connsiteX3" fmla="*/ 6229 w 10000"/>
              <a:gd name="connsiteY3" fmla="*/ 6967 h 9781"/>
              <a:gd name="connsiteX4" fmla="*/ 5810 w 10000"/>
              <a:gd name="connsiteY4" fmla="*/ 7404 h 9781"/>
              <a:gd name="connsiteX5" fmla="*/ 5810 w 10000"/>
              <a:gd name="connsiteY5" fmla="*/ 7814 h 9781"/>
              <a:gd name="connsiteX6" fmla="*/ 5391 w 10000"/>
              <a:gd name="connsiteY6" fmla="*/ 8251 h 9781"/>
              <a:gd name="connsiteX7" fmla="*/ 5391 w 10000"/>
              <a:gd name="connsiteY7" fmla="*/ 8470 h 9781"/>
              <a:gd name="connsiteX8" fmla="*/ 4973 w 10000"/>
              <a:gd name="connsiteY8" fmla="*/ 8906 h 9781"/>
              <a:gd name="connsiteX9" fmla="*/ 4555 w 10000"/>
              <a:gd name="connsiteY9" fmla="*/ 9344 h 9781"/>
              <a:gd name="connsiteX10" fmla="*/ 4134 w 10000"/>
              <a:gd name="connsiteY10" fmla="*/ 9562 h 9781"/>
              <a:gd name="connsiteX11" fmla="*/ 3719 w 10000"/>
              <a:gd name="connsiteY11" fmla="*/ 9781 h 9781"/>
              <a:gd name="connsiteX12" fmla="*/ 3297 w 10000"/>
              <a:gd name="connsiteY12" fmla="*/ 9781 h 9781"/>
              <a:gd name="connsiteX13" fmla="*/ 2930 w 10000"/>
              <a:gd name="connsiteY13" fmla="*/ 9781 h 9781"/>
              <a:gd name="connsiteX14" fmla="*/ 2511 w 10000"/>
              <a:gd name="connsiteY14" fmla="*/ 9562 h 9781"/>
              <a:gd name="connsiteX15" fmla="*/ 2092 w 10000"/>
              <a:gd name="connsiteY15" fmla="*/ 9344 h 9781"/>
              <a:gd name="connsiteX16" fmla="*/ 1256 w 10000"/>
              <a:gd name="connsiteY16" fmla="*/ 9125 h 9781"/>
              <a:gd name="connsiteX17" fmla="*/ 417 w 10000"/>
              <a:gd name="connsiteY17" fmla="*/ 8906 h 9781"/>
              <a:gd name="connsiteX18" fmla="*/ 0 w 10000"/>
              <a:gd name="connsiteY18" fmla="*/ 8470 h 9781"/>
              <a:gd name="connsiteX19" fmla="*/ 0 w 10000"/>
              <a:gd name="connsiteY19" fmla="*/ 8251 h 9781"/>
              <a:gd name="connsiteX20" fmla="*/ 0 w 10000"/>
              <a:gd name="connsiteY20" fmla="*/ 8033 h 9781"/>
              <a:gd name="connsiteX21" fmla="*/ 417 w 10000"/>
              <a:gd name="connsiteY21" fmla="*/ 8033 h 9781"/>
              <a:gd name="connsiteX22" fmla="*/ 1256 w 10000"/>
              <a:gd name="connsiteY22" fmla="*/ 8033 h 9781"/>
              <a:gd name="connsiteX23" fmla="*/ 1676 w 10000"/>
              <a:gd name="connsiteY23" fmla="*/ 7814 h 9781"/>
              <a:gd name="connsiteX24" fmla="*/ 2092 w 10000"/>
              <a:gd name="connsiteY24" fmla="*/ 7623 h 9781"/>
              <a:gd name="connsiteX25" fmla="*/ 2092 w 10000"/>
              <a:gd name="connsiteY25" fmla="*/ 7623 h 9781"/>
              <a:gd name="connsiteX26" fmla="*/ 2511 w 10000"/>
              <a:gd name="connsiteY26" fmla="*/ 7404 h 9781"/>
              <a:gd name="connsiteX27" fmla="*/ 2511 w 10000"/>
              <a:gd name="connsiteY27" fmla="*/ 7185 h 9781"/>
              <a:gd name="connsiteX28" fmla="*/ 2930 w 10000"/>
              <a:gd name="connsiteY28" fmla="*/ 6748 h 9781"/>
              <a:gd name="connsiteX29" fmla="*/ 2930 w 10000"/>
              <a:gd name="connsiteY29" fmla="*/ 6311 h 9781"/>
              <a:gd name="connsiteX30" fmla="*/ 3297 w 10000"/>
              <a:gd name="connsiteY30" fmla="*/ 5873 h 9781"/>
              <a:gd name="connsiteX31" fmla="*/ 3297 w 10000"/>
              <a:gd name="connsiteY31" fmla="*/ 5437 h 9781"/>
              <a:gd name="connsiteX32" fmla="*/ 3719 w 10000"/>
              <a:gd name="connsiteY32" fmla="*/ 5000 h 9781"/>
              <a:gd name="connsiteX33" fmla="*/ 4134 w 10000"/>
              <a:gd name="connsiteY33" fmla="*/ 3906 h 9781"/>
              <a:gd name="connsiteX34" fmla="*/ 4555 w 10000"/>
              <a:gd name="connsiteY34" fmla="*/ 3033 h 9781"/>
              <a:gd name="connsiteX35" fmla="*/ 4555 w 10000"/>
              <a:gd name="connsiteY35" fmla="*/ 2404 h 9781"/>
              <a:gd name="connsiteX36" fmla="*/ 4555 w 10000"/>
              <a:gd name="connsiteY36" fmla="*/ 1967 h 9781"/>
              <a:gd name="connsiteX37" fmla="*/ 4555 w 10000"/>
              <a:gd name="connsiteY37" fmla="*/ 1748 h 9781"/>
              <a:gd name="connsiteX38" fmla="*/ 4555 w 10000"/>
              <a:gd name="connsiteY38" fmla="*/ 1529 h 9781"/>
              <a:gd name="connsiteX39" fmla="*/ 4134 w 10000"/>
              <a:gd name="connsiteY39" fmla="*/ 1311 h 9781"/>
              <a:gd name="connsiteX40" fmla="*/ 7069 w 10000"/>
              <a:gd name="connsiteY40" fmla="*/ 0 h 9781"/>
              <a:gd name="connsiteX41" fmla="*/ 7906 w 10000"/>
              <a:gd name="connsiteY41" fmla="*/ 437 h 9781"/>
              <a:gd name="connsiteX42" fmla="*/ 8743 w 10000"/>
              <a:gd name="connsiteY42" fmla="*/ 656 h 9781"/>
              <a:gd name="connsiteX43" fmla="*/ 9580 w 10000"/>
              <a:gd name="connsiteY43" fmla="*/ 873 h 9781"/>
              <a:gd name="connsiteX44" fmla="*/ 10000 w 10000"/>
              <a:gd name="connsiteY44" fmla="*/ 1092 h 9781"/>
              <a:gd name="connsiteX45" fmla="*/ 10000 w 10000"/>
              <a:gd name="connsiteY45" fmla="*/ 1092 h 9781"/>
              <a:gd name="connsiteX46" fmla="*/ 10000 w 10000"/>
              <a:gd name="connsiteY46" fmla="*/ 1529 h 9781"/>
              <a:gd name="connsiteX47" fmla="*/ 9160 w 10000"/>
              <a:gd name="connsiteY47" fmla="*/ 1748 h 9781"/>
              <a:gd name="connsiteX48" fmla="*/ 9160 w 10000"/>
              <a:gd name="connsiteY48" fmla="*/ 1967 h 9781"/>
              <a:gd name="connsiteX49" fmla="*/ 8743 w 10000"/>
              <a:gd name="connsiteY49" fmla="*/ 2185 h 9781"/>
              <a:gd name="connsiteX50" fmla="*/ 8743 w 10000"/>
              <a:gd name="connsiteY50" fmla="*/ 2404 h 9781"/>
              <a:gd name="connsiteX51" fmla="*/ 8324 w 10000"/>
              <a:gd name="connsiteY51" fmla="*/ 2814 h 9781"/>
              <a:gd name="connsiteX52" fmla="*/ 7906 w 10000"/>
              <a:gd name="connsiteY52" fmla="*/ 3251 h 9781"/>
              <a:gd name="connsiteX53" fmla="*/ 7906 w 10000"/>
              <a:gd name="connsiteY53" fmla="*/ 3688 h 9781"/>
              <a:gd name="connsiteX54" fmla="*/ 7483 w 10000"/>
              <a:gd name="connsiteY54" fmla="*/ 4344 h 9781"/>
              <a:gd name="connsiteX55" fmla="*/ 7069 w 10000"/>
              <a:gd name="connsiteY55" fmla="*/ 5000 h 9781"/>
              <a:gd name="connsiteX56" fmla="*/ 7069 w 10000"/>
              <a:gd name="connsiteY56" fmla="*/ 5000 h 9781"/>
              <a:gd name="connsiteX0" fmla="*/ 7069 w 10000"/>
              <a:gd name="connsiteY0" fmla="*/ 4665 h 9553"/>
              <a:gd name="connsiteX1" fmla="*/ 6648 w 10000"/>
              <a:gd name="connsiteY1" fmla="*/ 5557 h 9553"/>
              <a:gd name="connsiteX2" fmla="*/ 6648 w 10000"/>
              <a:gd name="connsiteY2" fmla="*/ 6005 h 9553"/>
              <a:gd name="connsiteX3" fmla="*/ 6229 w 10000"/>
              <a:gd name="connsiteY3" fmla="*/ 6676 h 9553"/>
              <a:gd name="connsiteX4" fmla="*/ 5810 w 10000"/>
              <a:gd name="connsiteY4" fmla="*/ 7123 h 9553"/>
              <a:gd name="connsiteX5" fmla="*/ 5810 w 10000"/>
              <a:gd name="connsiteY5" fmla="*/ 7542 h 9553"/>
              <a:gd name="connsiteX6" fmla="*/ 5391 w 10000"/>
              <a:gd name="connsiteY6" fmla="*/ 7989 h 9553"/>
              <a:gd name="connsiteX7" fmla="*/ 5391 w 10000"/>
              <a:gd name="connsiteY7" fmla="*/ 8213 h 9553"/>
              <a:gd name="connsiteX8" fmla="*/ 4973 w 10000"/>
              <a:gd name="connsiteY8" fmla="*/ 8658 h 9553"/>
              <a:gd name="connsiteX9" fmla="*/ 4555 w 10000"/>
              <a:gd name="connsiteY9" fmla="*/ 9106 h 9553"/>
              <a:gd name="connsiteX10" fmla="*/ 4134 w 10000"/>
              <a:gd name="connsiteY10" fmla="*/ 9329 h 9553"/>
              <a:gd name="connsiteX11" fmla="*/ 3719 w 10000"/>
              <a:gd name="connsiteY11" fmla="*/ 9553 h 9553"/>
              <a:gd name="connsiteX12" fmla="*/ 3297 w 10000"/>
              <a:gd name="connsiteY12" fmla="*/ 9553 h 9553"/>
              <a:gd name="connsiteX13" fmla="*/ 2930 w 10000"/>
              <a:gd name="connsiteY13" fmla="*/ 9553 h 9553"/>
              <a:gd name="connsiteX14" fmla="*/ 2511 w 10000"/>
              <a:gd name="connsiteY14" fmla="*/ 9329 h 9553"/>
              <a:gd name="connsiteX15" fmla="*/ 2092 w 10000"/>
              <a:gd name="connsiteY15" fmla="*/ 9106 h 9553"/>
              <a:gd name="connsiteX16" fmla="*/ 1256 w 10000"/>
              <a:gd name="connsiteY16" fmla="*/ 8882 h 9553"/>
              <a:gd name="connsiteX17" fmla="*/ 417 w 10000"/>
              <a:gd name="connsiteY17" fmla="*/ 8658 h 9553"/>
              <a:gd name="connsiteX18" fmla="*/ 0 w 10000"/>
              <a:gd name="connsiteY18" fmla="*/ 8213 h 9553"/>
              <a:gd name="connsiteX19" fmla="*/ 0 w 10000"/>
              <a:gd name="connsiteY19" fmla="*/ 7989 h 9553"/>
              <a:gd name="connsiteX20" fmla="*/ 0 w 10000"/>
              <a:gd name="connsiteY20" fmla="*/ 7766 h 9553"/>
              <a:gd name="connsiteX21" fmla="*/ 417 w 10000"/>
              <a:gd name="connsiteY21" fmla="*/ 7766 h 9553"/>
              <a:gd name="connsiteX22" fmla="*/ 1256 w 10000"/>
              <a:gd name="connsiteY22" fmla="*/ 7766 h 9553"/>
              <a:gd name="connsiteX23" fmla="*/ 1676 w 10000"/>
              <a:gd name="connsiteY23" fmla="*/ 7542 h 9553"/>
              <a:gd name="connsiteX24" fmla="*/ 2092 w 10000"/>
              <a:gd name="connsiteY24" fmla="*/ 7347 h 9553"/>
              <a:gd name="connsiteX25" fmla="*/ 2092 w 10000"/>
              <a:gd name="connsiteY25" fmla="*/ 7347 h 9553"/>
              <a:gd name="connsiteX26" fmla="*/ 2511 w 10000"/>
              <a:gd name="connsiteY26" fmla="*/ 7123 h 9553"/>
              <a:gd name="connsiteX27" fmla="*/ 2511 w 10000"/>
              <a:gd name="connsiteY27" fmla="*/ 6899 h 9553"/>
              <a:gd name="connsiteX28" fmla="*/ 2930 w 10000"/>
              <a:gd name="connsiteY28" fmla="*/ 6452 h 9553"/>
              <a:gd name="connsiteX29" fmla="*/ 2930 w 10000"/>
              <a:gd name="connsiteY29" fmla="*/ 6005 h 9553"/>
              <a:gd name="connsiteX30" fmla="*/ 3297 w 10000"/>
              <a:gd name="connsiteY30" fmla="*/ 5557 h 9553"/>
              <a:gd name="connsiteX31" fmla="*/ 3297 w 10000"/>
              <a:gd name="connsiteY31" fmla="*/ 5112 h 9553"/>
              <a:gd name="connsiteX32" fmla="*/ 3719 w 10000"/>
              <a:gd name="connsiteY32" fmla="*/ 4665 h 9553"/>
              <a:gd name="connsiteX33" fmla="*/ 4134 w 10000"/>
              <a:gd name="connsiteY33" fmla="*/ 3546 h 9553"/>
              <a:gd name="connsiteX34" fmla="*/ 4555 w 10000"/>
              <a:gd name="connsiteY34" fmla="*/ 2654 h 9553"/>
              <a:gd name="connsiteX35" fmla="*/ 4555 w 10000"/>
              <a:gd name="connsiteY35" fmla="*/ 2011 h 9553"/>
              <a:gd name="connsiteX36" fmla="*/ 4555 w 10000"/>
              <a:gd name="connsiteY36" fmla="*/ 1564 h 9553"/>
              <a:gd name="connsiteX37" fmla="*/ 4555 w 10000"/>
              <a:gd name="connsiteY37" fmla="*/ 1340 h 9553"/>
              <a:gd name="connsiteX38" fmla="*/ 4555 w 10000"/>
              <a:gd name="connsiteY38" fmla="*/ 1116 h 9553"/>
              <a:gd name="connsiteX39" fmla="*/ 4134 w 10000"/>
              <a:gd name="connsiteY39" fmla="*/ 893 h 9553"/>
              <a:gd name="connsiteX40" fmla="*/ 7906 w 10000"/>
              <a:gd name="connsiteY40" fmla="*/ 0 h 9553"/>
              <a:gd name="connsiteX41" fmla="*/ 8743 w 10000"/>
              <a:gd name="connsiteY41" fmla="*/ 224 h 9553"/>
              <a:gd name="connsiteX42" fmla="*/ 9580 w 10000"/>
              <a:gd name="connsiteY42" fmla="*/ 446 h 9553"/>
              <a:gd name="connsiteX43" fmla="*/ 10000 w 10000"/>
              <a:gd name="connsiteY43" fmla="*/ 669 h 9553"/>
              <a:gd name="connsiteX44" fmla="*/ 10000 w 10000"/>
              <a:gd name="connsiteY44" fmla="*/ 669 h 9553"/>
              <a:gd name="connsiteX45" fmla="*/ 10000 w 10000"/>
              <a:gd name="connsiteY45" fmla="*/ 1116 h 9553"/>
              <a:gd name="connsiteX46" fmla="*/ 9160 w 10000"/>
              <a:gd name="connsiteY46" fmla="*/ 1340 h 9553"/>
              <a:gd name="connsiteX47" fmla="*/ 9160 w 10000"/>
              <a:gd name="connsiteY47" fmla="*/ 1564 h 9553"/>
              <a:gd name="connsiteX48" fmla="*/ 8743 w 10000"/>
              <a:gd name="connsiteY48" fmla="*/ 1787 h 9553"/>
              <a:gd name="connsiteX49" fmla="*/ 8743 w 10000"/>
              <a:gd name="connsiteY49" fmla="*/ 2011 h 9553"/>
              <a:gd name="connsiteX50" fmla="*/ 8324 w 10000"/>
              <a:gd name="connsiteY50" fmla="*/ 2430 h 9553"/>
              <a:gd name="connsiteX51" fmla="*/ 7906 w 10000"/>
              <a:gd name="connsiteY51" fmla="*/ 2877 h 9553"/>
              <a:gd name="connsiteX52" fmla="*/ 7906 w 10000"/>
              <a:gd name="connsiteY52" fmla="*/ 3324 h 9553"/>
              <a:gd name="connsiteX53" fmla="*/ 7483 w 10000"/>
              <a:gd name="connsiteY53" fmla="*/ 3994 h 9553"/>
              <a:gd name="connsiteX54" fmla="*/ 7069 w 10000"/>
              <a:gd name="connsiteY54" fmla="*/ 4665 h 9553"/>
              <a:gd name="connsiteX55" fmla="*/ 7069 w 10000"/>
              <a:gd name="connsiteY55" fmla="*/ 4665 h 9553"/>
              <a:gd name="connsiteX0" fmla="*/ 7069 w 10000"/>
              <a:gd name="connsiteY0" fmla="*/ 4883 h 10000"/>
              <a:gd name="connsiteX1" fmla="*/ 6648 w 10000"/>
              <a:gd name="connsiteY1" fmla="*/ 5817 h 10000"/>
              <a:gd name="connsiteX2" fmla="*/ 6648 w 10000"/>
              <a:gd name="connsiteY2" fmla="*/ 6286 h 10000"/>
              <a:gd name="connsiteX3" fmla="*/ 6229 w 10000"/>
              <a:gd name="connsiteY3" fmla="*/ 6988 h 10000"/>
              <a:gd name="connsiteX4" fmla="*/ 5810 w 10000"/>
              <a:gd name="connsiteY4" fmla="*/ 7456 h 10000"/>
              <a:gd name="connsiteX5" fmla="*/ 5810 w 10000"/>
              <a:gd name="connsiteY5" fmla="*/ 7895 h 10000"/>
              <a:gd name="connsiteX6" fmla="*/ 5391 w 10000"/>
              <a:gd name="connsiteY6" fmla="*/ 8363 h 10000"/>
              <a:gd name="connsiteX7" fmla="*/ 5391 w 10000"/>
              <a:gd name="connsiteY7" fmla="*/ 8597 h 10000"/>
              <a:gd name="connsiteX8" fmla="*/ 4973 w 10000"/>
              <a:gd name="connsiteY8" fmla="*/ 9063 h 10000"/>
              <a:gd name="connsiteX9" fmla="*/ 4555 w 10000"/>
              <a:gd name="connsiteY9" fmla="*/ 9532 h 10000"/>
              <a:gd name="connsiteX10" fmla="*/ 4134 w 10000"/>
              <a:gd name="connsiteY10" fmla="*/ 9766 h 10000"/>
              <a:gd name="connsiteX11" fmla="*/ 3719 w 10000"/>
              <a:gd name="connsiteY11" fmla="*/ 10000 h 10000"/>
              <a:gd name="connsiteX12" fmla="*/ 3297 w 10000"/>
              <a:gd name="connsiteY12" fmla="*/ 10000 h 10000"/>
              <a:gd name="connsiteX13" fmla="*/ 2930 w 10000"/>
              <a:gd name="connsiteY13" fmla="*/ 10000 h 10000"/>
              <a:gd name="connsiteX14" fmla="*/ 2511 w 10000"/>
              <a:gd name="connsiteY14" fmla="*/ 9766 h 10000"/>
              <a:gd name="connsiteX15" fmla="*/ 2092 w 10000"/>
              <a:gd name="connsiteY15" fmla="*/ 9532 h 10000"/>
              <a:gd name="connsiteX16" fmla="*/ 1256 w 10000"/>
              <a:gd name="connsiteY16" fmla="*/ 9298 h 10000"/>
              <a:gd name="connsiteX17" fmla="*/ 417 w 10000"/>
              <a:gd name="connsiteY17" fmla="*/ 9063 h 10000"/>
              <a:gd name="connsiteX18" fmla="*/ 0 w 10000"/>
              <a:gd name="connsiteY18" fmla="*/ 8597 h 10000"/>
              <a:gd name="connsiteX19" fmla="*/ 0 w 10000"/>
              <a:gd name="connsiteY19" fmla="*/ 8363 h 10000"/>
              <a:gd name="connsiteX20" fmla="*/ 0 w 10000"/>
              <a:gd name="connsiteY20" fmla="*/ 8129 h 10000"/>
              <a:gd name="connsiteX21" fmla="*/ 417 w 10000"/>
              <a:gd name="connsiteY21" fmla="*/ 8129 h 10000"/>
              <a:gd name="connsiteX22" fmla="*/ 1256 w 10000"/>
              <a:gd name="connsiteY22" fmla="*/ 8129 h 10000"/>
              <a:gd name="connsiteX23" fmla="*/ 1676 w 10000"/>
              <a:gd name="connsiteY23" fmla="*/ 7895 h 10000"/>
              <a:gd name="connsiteX24" fmla="*/ 2092 w 10000"/>
              <a:gd name="connsiteY24" fmla="*/ 7691 h 10000"/>
              <a:gd name="connsiteX25" fmla="*/ 2092 w 10000"/>
              <a:gd name="connsiteY25" fmla="*/ 7691 h 10000"/>
              <a:gd name="connsiteX26" fmla="*/ 2511 w 10000"/>
              <a:gd name="connsiteY26" fmla="*/ 7456 h 10000"/>
              <a:gd name="connsiteX27" fmla="*/ 2511 w 10000"/>
              <a:gd name="connsiteY27" fmla="*/ 7222 h 10000"/>
              <a:gd name="connsiteX28" fmla="*/ 2930 w 10000"/>
              <a:gd name="connsiteY28" fmla="*/ 6754 h 10000"/>
              <a:gd name="connsiteX29" fmla="*/ 2930 w 10000"/>
              <a:gd name="connsiteY29" fmla="*/ 6286 h 10000"/>
              <a:gd name="connsiteX30" fmla="*/ 3297 w 10000"/>
              <a:gd name="connsiteY30" fmla="*/ 5817 h 10000"/>
              <a:gd name="connsiteX31" fmla="*/ 3297 w 10000"/>
              <a:gd name="connsiteY31" fmla="*/ 5351 h 10000"/>
              <a:gd name="connsiteX32" fmla="*/ 3719 w 10000"/>
              <a:gd name="connsiteY32" fmla="*/ 4883 h 10000"/>
              <a:gd name="connsiteX33" fmla="*/ 4134 w 10000"/>
              <a:gd name="connsiteY33" fmla="*/ 3712 h 10000"/>
              <a:gd name="connsiteX34" fmla="*/ 4555 w 10000"/>
              <a:gd name="connsiteY34" fmla="*/ 2778 h 10000"/>
              <a:gd name="connsiteX35" fmla="*/ 4555 w 10000"/>
              <a:gd name="connsiteY35" fmla="*/ 2105 h 10000"/>
              <a:gd name="connsiteX36" fmla="*/ 4555 w 10000"/>
              <a:gd name="connsiteY36" fmla="*/ 1637 h 10000"/>
              <a:gd name="connsiteX37" fmla="*/ 4555 w 10000"/>
              <a:gd name="connsiteY37" fmla="*/ 1403 h 10000"/>
              <a:gd name="connsiteX38" fmla="*/ 4555 w 10000"/>
              <a:gd name="connsiteY38" fmla="*/ 1168 h 10000"/>
              <a:gd name="connsiteX39" fmla="*/ 7906 w 10000"/>
              <a:gd name="connsiteY39" fmla="*/ 0 h 10000"/>
              <a:gd name="connsiteX40" fmla="*/ 8743 w 10000"/>
              <a:gd name="connsiteY40" fmla="*/ 234 h 10000"/>
              <a:gd name="connsiteX41" fmla="*/ 9580 w 10000"/>
              <a:gd name="connsiteY41" fmla="*/ 467 h 10000"/>
              <a:gd name="connsiteX42" fmla="*/ 10000 w 10000"/>
              <a:gd name="connsiteY42" fmla="*/ 700 h 10000"/>
              <a:gd name="connsiteX43" fmla="*/ 10000 w 10000"/>
              <a:gd name="connsiteY43" fmla="*/ 700 h 10000"/>
              <a:gd name="connsiteX44" fmla="*/ 10000 w 10000"/>
              <a:gd name="connsiteY44" fmla="*/ 1168 h 10000"/>
              <a:gd name="connsiteX45" fmla="*/ 9160 w 10000"/>
              <a:gd name="connsiteY45" fmla="*/ 1403 h 10000"/>
              <a:gd name="connsiteX46" fmla="*/ 9160 w 10000"/>
              <a:gd name="connsiteY46" fmla="*/ 1637 h 10000"/>
              <a:gd name="connsiteX47" fmla="*/ 8743 w 10000"/>
              <a:gd name="connsiteY47" fmla="*/ 1871 h 10000"/>
              <a:gd name="connsiteX48" fmla="*/ 8743 w 10000"/>
              <a:gd name="connsiteY48" fmla="*/ 2105 h 10000"/>
              <a:gd name="connsiteX49" fmla="*/ 8324 w 10000"/>
              <a:gd name="connsiteY49" fmla="*/ 2544 h 10000"/>
              <a:gd name="connsiteX50" fmla="*/ 7906 w 10000"/>
              <a:gd name="connsiteY50" fmla="*/ 3012 h 10000"/>
              <a:gd name="connsiteX51" fmla="*/ 7906 w 10000"/>
              <a:gd name="connsiteY51" fmla="*/ 3480 h 10000"/>
              <a:gd name="connsiteX52" fmla="*/ 7483 w 10000"/>
              <a:gd name="connsiteY52" fmla="*/ 4181 h 10000"/>
              <a:gd name="connsiteX53" fmla="*/ 7069 w 10000"/>
              <a:gd name="connsiteY53" fmla="*/ 4883 h 10000"/>
              <a:gd name="connsiteX54" fmla="*/ 7069 w 10000"/>
              <a:gd name="connsiteY54" fmla="*/ 4883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10000" h="10000">
                <a:moveTo>
                  <a:pt x="7069" y="4883"/>
                </a:moveTo>
                <a:cubicBezTo>
                  <a:pt x="6925" y="5194"/>
                  <a:pt x="6788" y="5506"/>
                  <a:pt x="6648" y="5817"/>
                </a:cubicBezTo>
                <a:lnTo>
                  <a:pt x="6648" y="6286"/>
                </a:lnTo>
                <a:lnTo>
                  <a:pt x="6229" y="6988"/>
                </a:lnTo>
                <a:lnTo>
                  <a:pt x="5810" y="7456"/>
                </a:lnTo>
                <a:lnTo>
                  <a:pt x="5810" y="7895"/>
                </a:lnTo>
                <a:lnTo>
                  <a:pt x="5391" y="8363"/>
                </a:lnTo>
                <a:lnTo>
                  <a:pt x="5391" y="8597"/>
                </a:lnTo>
                <a:cubicBezTo>
                  <a:pt x="5250" y="8752"/>
                  <a:pt x="5111" y="8908"/>
                  <a:pt x="4973" y="9063"/>
                </a:cubicBezTo>
                <a:lnTo>
                  <a:pt x="4555" y="9532"/>
                </a:lnTo>
                <a:lnTo>
                  <a:pt x="4134" y="9766"/>
                </a:lnTo>
                <a:lnTo>
                  <a:pt x="3719" y="10000"/>
                </a:lnTo>
                <a:lnTo>
                  <a:pt x="3297" y="10000"/>
                </a:lnTo>
                <a:lnTo>
                  <a:pt x="2930" y="10000"/>
                </a:lnTo>
                <a:lnTo>
                  <a:pt x="2511" y="9766"/>
                </a:lnTo>
                <a:lnTo>
                  <a:pt x="2092" y="9532"/>
                </a:lnTo>
                <a:lnTo>
                  <a:pt x="1256" y="9298"/>
                </a:lnTo>
                <a:lnTo>
                  <a:pt x="417" y="9063"/>
                </a:lnTo>
                <a:lnTo>
                  <a:pt x="0" y="8597"/>
                </a:lnTo>
                <a:lnTo>
                  <a:pt x="0" y="8363"/>
                </a:lnTo>
                <a:lnTo>
                  <a:pt x="0" y="8129"/>
                </a:lnTo>
                <a:lnTo>
                  <a:pt x="417" y="8129"/>
                </a:lnTo>
                <a:lnTo>
                  <a:pt x="1256" y="8129"/>
                </a:lnTo>
                <a:lnTo>
                  <a:pt x="1676" y="7895"/>
                </a:lnTo>
                <a:lnTo>
                  <a:pt x="2092" y="7691"/>
                </a:lnTo>
                <a:lnTo>
                  <a:pt x="2092" y="7691"/>
                </a:lnTo>
                <a:lnTo>
                  <a:pt x="2511" y="7456"/>
                </a:lnTo>
                <a:lnTo>
                  <a:pt x="2511" y="7222"/>
                </a:lnTo>
                <a:lnTo>
                  <a:pt x="2930" y="6754"/>
                </a:lnTo>
                <a:lnTo>
                  <a:pt x="2930" y="6286"/>
                </a:lnTo>
                <a:cubicBezTo>
                  <a:pt x="3056" y="6130"/>
                  <a:pt x="3175" y="5975"/>
                  <a:pt x="3297" y="5817"/>
                </a:cubicBezTo>
                <a:lnTo>
                  <a:pt x="3297" y="5351"/>
                </a:lnTo>
                <a:cubicBezTo>
                  <a:pt x="3436" y="5194"/>
                  <a:pt x="3580" y="5039"/>
                  <a:pt x="3719" y="4883"/>
                </a:cubicBezTo>
                <a:cubicBezTo>
                  <a:pt x="3860" y="4493"/>
                  <a:pt x="3995" y="4103"/>
                  <a:pt x="4134" y="3712"/>
                </a:cubicBezTo>
                <a:cubicBezTo>
                  <a:pt x="4273" y="3401"/>
                  <a:pt x="4415" y="3089"/>
                  <a:pt x="4555" y="2778"/>
                </a:cubicBezTo>
                <a:lnTo>
                  <a:pt x="4555" y="2105"/>
                </a:lnTo>
                <a:lnTo>
                  <a:pt x="4555" y="1637"/>
                </a:lnTo>
                <a:lnTo>
                  <a:pt x="4555" y="1403"/>
                </a:lnTo>
                <a:lnTo>
                  <a:pt x="4555" y="1168"/>
                </a:lnTo>
                <a:lnTo>
                  <a:pt x="7906" y="0"/>
                </a:lnTo>
                <a:lnTo>
                  <a:pt x="8743" y="234"/>
                </a:lnTo>
                <a:lnTo>
                  <a:pt x="9580" y="467"/>
                </a:lnTo>
                <a:lnTo>
                  <a:pt x="10000" y="700"/>
                </a:lnTo>
                <a:lnTo>
                  <a:pt x="10000" y="700"/>
                </a:lnTo>
                <a:lnTo>
                  <a:pt x="10000" y="1168"/>
                </a:lnTo>
                <a:lnTo>
                  <a:pt x="9160" y="1403"/>
                </a:lnTo>
                <a:lnTo>
                  <a:pt x="9160" y="1637"/>
                </a:lnTo>
                <a:lnTo>
                  <a:pt x="8743" y="1871"/>
                </a:lnTo>
                <a:lnTo>
                  <a:pt x="8743" y="2105"/>
                </a:lnTo>
                <a:lnTo>
                  <a:pt x="8324" y="2544"/>
                </a:lnTo>
                <a:cubicBezTo>
                  <a:pt x="8187" y="2700"/>
                  <a:pt x="8042" y="2856"/>
                  <a:pt x="7906" y="3012"/>
                </a:cubicBezTo>
                <a:lnTo>
                  <a:pt x="7906" y="3480"/>
                </a:lnTo>
                <a:cubicBezTo>
                  <a:pt x="7766" y="3712"/>
                  <a:pt x="7622" y="3946"/>
                  <a:pt x="7483" y="4181"/>
                </a:cubicBezTo>
                <a:cubicBezTo>
                  <a:pt x="7343" y="4414"/>
                  <a:pt x="7213" y="4649"/>
                  <a:pt x="7069" y="4883"/>
                </a:cubicBezTo>
                <a:lnTo>
                  <a:pt x="7069" y="488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7628" name="Freeform 44"/>
          <p:cNvSpPr>
            <a:spLocks/>
          </p:cNvSpPr>
          <p:nvPr/>
        </p:nvSpPr>
        <p:spPr bwMode="auto">
          <a:xfrm>
            <a:off x="7431088" y="3208338"/>
            <a:ext cx="846137" cy="152400"/>
          </a:xfrm>
          <a:custGeom>
            <a:avLst/>
            <a:gdLst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289 w 10000"/>
              <a:gd name="connsiteY14" fmla="*/ 9572 h 10000"/>
              <a:gd name="connsiteX15" fmla="*/ 7002 w 10000"/>
              <a:gd name="connsiteY15" fmla="*/ 9358 h 10000"/>
              <a:gd name="connsiteX16" fmla="*/ 6715 w 10000"/>
              <a:gd name="connsiteY16" fmla="*/ 9144 h 10000"/>
              <a:gd name="connsiteX17" fmla="*/ 6571 w 10000"/>
              <a:gd name="connsiteY17" fmla="*/ 8717 h 10000"/>
              <a:gd name="connsiteX18" fmla="*/ 6571 w 10000"/>
              <a:gd name="connsiteY18" fmla="*/ 8503 h 10000"/>
              <a:gd name="connsiteX19" fmla="*/ 6571 w 10000"/>
              <a:gd name="connsiteY19" fmla="*/ 8289 h 10000"/>
              <a:gd name="connsiteX20" fmla="*/ 6715 w 10000"/>
              <a:gd name="connsiteY20" fmla="*/ 8289 h 10000"/>
              <a:gd name="connsiteX21" fmla="*/ 7002 w 10000"/>
              <a:gd name="connsiteY21" fmla="*/ 8289 h 10000"/>
              <a:gd name="connsiteX22" fmla="*/ 7145 w 10000"/>
              <a:gd name="connsiteY22" fmla="*/ 8075 h 10000"/>
              <a:gd name="connsiteX23" fmla="*/ 7289 w 10000"/>
              <a:gd name="connsiteY23" fmla="*/ 7888 h 10000"/>
              <a:gd name="connsiteX24" fmla="*/ 7289 w 10000"/>
              <a:gd name="connsiteY24" fmla="*/ 7888 h 10000"/>
              <a:gd name="connsiteX25" fmla="*/ 7433 w 10000"/>
              <a:gd name="connsiteY25" fmla="*/ 7674 h 10000"/>
              <a:gd name="connsiteX26" fmla="*/ 7433 w 10000"/>
              <a:gd name="connsiteY26" fmla="*/ 7460 h 10000"/>
              <a:gd name="connsiteX27" fmla="*/ 7576 w 10000"/>
              <a:gd name="connsiteY27" fmla="*/ 7032 h 10000"/>
              <a:gd name="connsiteX28" fmla="*/ 7576 w 10000"/>
              <a:gd name="connsiteY28" fmla="*/ 6604 h 10000"/>
              <a:gd name="connsiteX29" fmla="*/ 7702 w 10000"/>
              <a:gd name="connsiteY29" fmla="*/ 6176 h 10000"/>
              <a:gd name="connsiteX30" fmla="*/ 7702 w 10000"/>
              <a:gd name="connsiteY30" fmla="*/ 5749 h 10000"/>
              <a:gd name="connsiteX31" fmla="*/ 7846 w 10000"/>
              <a:gd name="connsiteY31" fmla="*/ 5321 h 10000"/>
              <a:gd name="connsiteX32" fmla="*/ 7989 w 10000"/>
              <a:gd name="connsiteY32" fmla="*/ 4251 h 10000"/>
              <a:gd name="connsiteX33" fmla="*/ 8133 w 10000"/>
              <a:gd name="connsiteY33" fmla="*/ 3396 h 10000"/>
              <a:gd name="connsiteX34" fmla="*/ 8133 w 10000"/>
              <a:gd name="connsiteY34" fmla="*/ 2781 h 10000"/>
              <a:gd name="connsiteX35" fmla="*/ 8133 w 10000"/>
              <a:gd name="connsiteY35" fmla="*/ 2353 h 10000"/>
              <a:gd name="connsiteX36" fmla="*/ 8133 w 10000"/>
              <a:gd name="connsiteY36" fmla="*/ 2139 h 10000"/>
              <a:gd name="connsiteX37" fmla="*/ 8133 w 10000"/>
              <a:gd name="connsiteY37" fmla="*/ 1925 h 10000"/>
              <a:gd name="connsiteX38" fmla="*/ 7989 w 10000"/>
              <a:gd name="connsiteY38" fmla="*/ 1711 h 10000"/>
              <a:gd name="connsiteX39" fmla="*/ 7846 w 10000"/>
              <a:gd name="connsiteY39" fmla="*/ 1497 h 10000"/>
              <a:gd name="connsiteX40" fmla="*/ 7702 w 10000"/>
              <a:gd name="connsiteY40" fmla="*/ 1497 h 10000"/>
              <a:gd name="connsiteX41" fmla="*/ 7289 w 10000"/>
              <a:gd name="connsiteY41" fmla="*/ 1497 h 10000"/>
              <a:gd name="connsiteX42" fmla="*/ 7002 w 10000"/>
              <a:gd name="connsiteY42" fmla="*/ 1497 h 10000"/>
              <a:gd name="connsiteX43" fmla="*/ 6427 w 10000"/>
              <a:gd name="connsiteY43" fmla="*/ 1497 h 10000"/>
              <a:gd name="connsiteX44" fmla="*/ 5853 w 10000"/>
              <a:gd name="connsiteY44" fmla="*/ 1711 h 10000"/>
              <a:gd name="connsiteX45" fmla="*/ 4991 w 10000"/>
              <a:gd name="connsiteY45" fmla="*/ 1925 h 10000"/>
              <a:gd name="connsiteX46" fmla="*/ 4147 w 10000"/>
              <a:gd name="connsiteY46" fmla="*/ 1925 h 10000"/>
              <a:gd name="connsiteX47" fmla="*/ 3285 w 10000"/>
              <a:gd name="connsiteY47" fmla="*/ 2139 h 10000"/>
              <a:gd name="connsiteX48" fmla="*/ 2280 w 10000"/>
              <a:gd name="connsiteY48" fmla="*/ 2353 h 10000"/>
              <a:gd name="connsiteX49" fmla="*/ 1418 w 10000"/>
              <a:gd name="connsiteY49" fmla="*/ 2353 h 10000"/>
              <a:gd name="connsiteX50" fmla="*/ 575 w 10000"/>
              <a:gd name="connsiteY50" fmla="*/ 2567 h 10000"/>
              <a:gd name="connsiteX51" fmla="*/ 0 w 10000"/>
              <a:gd name="connsiteY51" fmla="*/ 2567 h 10000"/>
              <a:gd name="connsiteX52" fmla="*/ 0 w 10000"/>
              <a:gd name="connsiteY52" fmla="*/ 1711 h 10000"/>
              <a:gd name="connsiteX53" fmla="*/ 575 w 10000"/>
              <a:gd name="connsiteY53" fmla="*/ 1711 h 10000"/>
              <a:gd name="connsiteX54" fmla="*/ 1275 w 10000"/>
              <a:gd name="connsiteY54" fmla="*/ 1497 h 10000"/>
              <a:gd name="connsiteX55" fmla="*/ 2136 w 10000"/>
              <a:gd name="connsiteY55" fmla="*/ 1497 h 10000"/>
              <a:gd name="connsiteX56" fmla="*/ 3142 w 10000"/>
              <a:gd name="connsiteY56" fmla="*/ 1283 h 10000"/>
              <a:gd name="connsiteX57" fmla="*/ 4004 w 10000"/>
              <a:gd name="connsiteY57" fmla="*/ 1070 h 10000"/>
              <a:gd name="connsiteX58" fmla="*/ 4847 w 10000"/>
              <a:gd name="connsiteY58" fmla="*/ 1070 h 10000"/>
              <a:gd name="connsiteX59" fmla="*/ 5566 w 10000"/>
              <a:gd name="connsiteY59" fmla="*/ 856 h 10000"/>
              <a:gd name="connsiteX60" fmla="*/ 6284 w 10000"/>
              <a:gd name="connsiteY60" fmla="*/ 642 h 10000"/>
              <a:gd name="connsiteX61" fmla="*/ 6715 w 10000"/>
              <a:gd name="connsiteY61" fmla="*/ 642 h 10000"/>
              <a:gd name="connsiteX62" fmla="*/ 7145 w 10000"/>
              <a:gd name="connsiteY62" fmla="*/ 428 h 10000"/>
              <a:gd name="connsiteX63" fmla="*/ 7433 w 10000"/>
              <a:gd name="connsiteY63" fmla="*/ 214 h 10000"/>
              <a:gd name="connsiteX64" fmla="*/ 7702 w 10000"/>
              <a:gd name="connsiteY64" fmla="*/ 214 h 10000"/>
              <a:gd name="connsiteX65" fmla="*/ 7989 w 10000"/>
              <a:gd name="connsiteY65" fmla="*/ 0 h 10000"/>
              <a:gd name="connsiteX66" fmla="*/ 8133 w 10000"/>
              <a:gd name="connsiteY66" fmla="*/ 0 h 10000"/>
              <a:gd name="connsiteX67" fmla="*/ 8276 w 10000"/>
              <a:gd name="connsiteY67" fmla="*/ 0 h 10000"/>
              <a:gd name="connsiteX68" fmla="*/ 8420 w 10000"/>
              <a:gd name="connsiteY68" fmla="*/ 214 h 10000"/>
              <a:gd name="connsiteX69" fmla="*/ 8707 w 10000"/>
              <a:gd name="connsiteY69" fmla="*/ 214 h 10000"/>
              <a:gd name="connsiteX70" fmla="*/ 8995 w 10000"/>
              <a:gd name="connsiteY70" fmla="*/ 428 h 10000"/>
              <a:gd name="connsiteX71" fmla="*/ 9282 w 10000"/>
              <a:gd name="connsiteY71" fmla="*/ 856 h 10000"/>
              <a:gd name="connsiteX72" fmla="*/ 9569 w 10000"/>
              <a:gd name="connsiteY72" fmla="*/ 1070 h 10000"/>
              <a:gd name="connsiteX73" fmla="*/ 9856 w 10000"/>
              <a:gd name="connsiteY73" fmla="*/ 1283 h 10000"/>
              <a:gd name="connsiteX74" fmla="*/ 10000 w 10000"/>
              <a:gd name="connsiteY74" fmla="*/ 1497 h 10000"/>
              <a:gd name="connsiteX75" fmla="*/ 10000 w 10000"/>
              <a:gd name="connsiteY75" fmla="*/ 1497 h 10000"/>
              <a:gd name="connsiteX76" fmla="*/ 10000 w 10000"/>
              <a:gd name="connsiteY76" fmla="*/ 1925 h 10000"/>
              <a:gd name="connsiteX77" fmla="*/ 9713 w 10000"/>
              <a:gd name="connsiteY77" fmla="*/ 2139 h 10000"/>
              <a:gd name="connsiteX78" fmla="*/ 9713 w 10000"/>
              <a:gd name="connsiteY78" fmla="*/ 2353 h 10000"/>
              <a:gd name="connsiteX79" fmla="*/ 9569 w 10000"/>
              <a:gd name="connsiteY79" fmla="*/ 2567 h 10000"/>
              <a:gd name="connsiteX80" fmla="*/ 9569 w 10000"/>
              <a:gd name="connsiteY80" fmla="*/ 2781 h 10000"/>
              <a:gd name="connsiteX81" fmla="*/ 9425 w 10000"/>
              <a:gd name="connsiteY81" fmla="*/ 3182 h 10000"/>
              <a:gd name="connsiteX82" fmla="*/ 9282 w 10000"/>
              <a:gd name="connsiteY82" fmla="*/ 3610 h 10000"/>
              <a:gd name="connsiteX83" fmla="*/ 9282 w 10000"/>
              <a:gd name="connsiteY83" fmla="*/ 4037 h 10000"/>
              <a:gd name="connsiteX84" fmla="*/ 9138 w 10000"/>
              <a:gd name="connsiteY84" fmla="*/ 4679 h 10000"/>
              <a:gd name="connsiteX85" fmla="*/ 8995 w 10000"/>
              <a:gd name="connsiteY85" fmla="*/ 5321 h 10000"/>
              <a:gd name="connsiteX86" fmla="*/ 8995 w 10000"/>
              <a:gd name="connsiteY86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002 w 10000"/>
              <a:gd name="connsiteY14" fmla="*/ 9358 h 10000"/>
              <a:gd name="connsiteX15" fmla="*/ 6715 w 10000"/>
              <a:gd name="connsiteY15" fmla="*/ 9144 h 10000"/>
              <a:gd name="connsiteX16" fmla="*/ 6571 w 10000"/>
              <a:gd name="connsiteY16" fmla="*/ 8717 h 10000"/>
              <a:gd name="connsiteX17" fmla="*/ 6571 w 10000"/>
              <a:gd name="connsiteY17" fmla="*/ 8503 h 10000"/>
              <a:gd name="connsiteX18" fmla="*/ 6571 w 10000"/>
              <a:gd name="connsiteY18" fmla="*/ 8289 h 10000"/>
              <a:gd name="connsiteX19" fmla="*/ 6715 w 10000"/>
              <a:gd name="connsiteY19" fmla="*/ 8289 h 10000"/>
              <a:gd name="connsiteX20" fmla="*/ 7002 w 10000"/>
              <a:gd name="connsiteY20" fmla="*/ 8289 h 10000"/>
              <a:gd name="connsiteX21" fmla="*/ 7145 w 10000"/>
              <a:gd name="connsiteY21" fmla="*/ 8075 h 10000"/>
              <a:gd name="connsiteX22" fmla="*/ 7289 w 10000"/>
              <a:gd name="connsiteY22" fmla="*/ 7888 h 10000"/>
              <a:gd name="connsiteX23" fmla="*/ 7289 w 10000"/>
              <a:gd name="connsiteY23" fmla="*/ 7888 h 10000"/>
              <a:gd name="connsiteX24" fmla="*/ 7433 w 10000"/>
              <a:gd name="connsiteY24" fmla="*/ 7674 h 10000"/>
              <a:gd name="connsiteX25" fmla="*/ 7433 w 10000"/>
              <a:gd name="connsiteY25" fmla="*/ 7460 h 10000"/>
              <a:gd name="connsiteX26" fmla="*/ 7576 w 10000"/>
              <a:gd name="connsiteY26" fmla="*/ 7032 h 10000"/>
              <a:gd name="connsiteX27" fmla="*/ 7576 w 10000"/>
              <a:gd name="connsiteY27" fmla="*/ 6604 h 10000"/>
              <a:gd name="connsiteX28" fmla="*/ 7702 w 10000"/>
              <a:gd name="connsiteY28" fmla="*/ 6176 h 10000"/>
              <a:gd name="connsiteX29" fmla="*/ 7702 w 10000"/>
              <a:gd name="connsiteY29" fmla="*/ 5749 h 10000"/>
              <a:gd name="connsiteX30" fmla="*/ 7846 w 10000"/>
              <a:gd name="connsiteY30" fmla="*/ 5321 h 10000"/>
              <a:gd name="connsiteX31" fmla="*/ 7989 w 10000"/>
              <a:gd name="connsiteY31" fmla="*/ 4251 h 10000"/>
              <a:gd name="connsiteX32" fmla="*/ 8133 w 10000"/>
              <a:gd name="connsiteY32" fmla="*/ 3396 h 10000"/>
              <a:gd name="connsiteX33" fmla="*/ 8133 w 10000"/>
              <a:gd name="connsiteY33" fmla="*/ 2781 h 10000"/>
              <a:gd name="connsiteX34" fmla="*/ 8133 w 10000"/>
              <a:gd name="connsiteY34" fmla="*/ 2353 h 10000"/>
              <a:gd name="connsiteX35" fmla="*/ 8133 w 10000"/>
              <a:gd name="connsiteY35" fmla="*/ 2139 h 10000"/>
              <a:gd name="connsiteX36" fmla="*/ 8133 w 10000"/>
              <a:gd name="connsiteY36" fmla="*/ 1925 h 10000"/>
              <a:gd name="connsiteX37" fmla="*/ 7989 w 10000"/>
              <a:gd name="connsiteY37" fmla="*/ 1711 h 10000"/>
              <a:gd name="connsiteX38" fmla="*/ 7846 w 10000"/>
              <a:gd name="connsiteY38" fmla="*/ 1497 h 10000"/>
              <a:gd name="connsiteX39" fmla="*/ 7702 w 10000"/>
              <a:gd name="connsiteY39" fmla="*/ 1497 h 10000"/>
              <a:gd name="connsiteX40" fmla="*/ 7289 w 10000"/>
              <a:gd name="connsiteY40" fmla="*/ 1497 h 10000"/>
              <a:gd name="connsiteX41" fmla="*/ 7002 w 10000"/>
              <a:gd name="connsiteY41" fmla="*/ 1497 h 10000"/>
              <a:gd name="connsiteX42" fmla="*/ 6427 w 10000"/>
              <a:gd name="connsiteY42" fmla="*/ 1497 h 10000"/>
              <a:gd name="connsiteX43" fmla="*/ 5853 w 10000"/>
              <a:gd name="connsiteY43" fmla="*/ 1711 h 10000"/>
              <a:gd name="connsiteX44" fmla="*/ 4991 w 10000"/>
              <a:gd name="connsiteY44" fmla="*/ 1925 h 10000"/>
              <a:gd name="connsiteX45" fmla="*/ 4147 w 10000"/>
              <a:gd name="connsiteY45" fmla="*/ 1925 h 10000"/>
              <a:gd name="connsiteX46" fmla="*/ 3285 w 10000"/>
              <a:gd name="connsiteY46" fmla="*/ 2139 h 10000"/>
              <a:gd name="connsiteX47" fmla="*/ 2280 w 10000"/>
              <a:gd name="connsiteY47" fmla="*/ 2353 h 10000"/>
              <a:gd name="connsiteX48" fmla="*/ 1418 w 10000"/>
              <a:gd name="connsiteY48" fmla="*/ 2353 h 10000"/>
              <a:gd name="connsiteX49" fmla="*/ 575 w 10000"/>
              <a:gd name="connsiteY49" fmla="*/ 2567 h 10000"/>
              <a:gd name="connsiteX50" fmla="*/ 0 w 10000"/>
              <a:gd name="connsiteY50" fmla="*/ 2567 h 10000"/>
              <a:gd name="connsiteX51" fmla="*/ 0 w 10000"/>
              <a:gd name="connsiteY51" fmla="*/ 1711 h 10000"/>
              <a:gd name="connsiteX52" fmla="*/ 575 w 10000"/>
              <a:gd name="connsiteY52" fmla="*/ 1711 h 10000"/>
              <a:gd name="connsiteX53" fmla="*/ 1275 w 10000"/>
              <a:gd name="connsiteY53" fmla="*/ 1497 h 10000"/>
              <a:gd name="connsiteX54" fmla="*/ 2136 w 10000"/>
              <a:gd name="connsiteY54" fmla="*/ 1497 h 10000"/>
              <a:gd name="connsiteX55" fmla="*/ 3142 w 10000"/>
              <a:gd name="connsiteY55" fmla="*/ 1283 h 10000"/>
              <a:gd name="connsiteX56" fmla="*/ 4004 w 10000"/>
              <a:gd name="connsiteY56" fmla="*/ 1070 h 10000"/>
              <a:gd name="connsiteX57" fmla="*/ 4847 w 10000"/>
              <a:gd name="connsiteY57" fmla="*/ 1070 h 10000"/>
              <a:gd name="connsiteX58" fmla="*/ 5566 w 10000"/>
              <a:gd name="connsiteY58" fmla="*/ 856 h 10000"/>
              <a:gd name="connsiteX59" fmla="*/ 6284 w 10000"/>
              <a:gd name="connsiteY59" fmla="*/ 642 h 10000"/>
              <a:gd name="connsiteX60" fmla="*/ 6715 w 10000"/>
              <a:gd name="connsiteY60" fmla="*/ 642 h 10000"/>
              <a:gd name="connsiteX61" fmla="*/ 7145 w 10000"/>
              <a:gd name="connsiteY61" fmla="*/ 428 h 10000"/>
              <a:gd name="connsiteX62" fmla="*/ 7433 w 10000"/>
              <a:gd name="connsiteY62" fmla="*/ 214 h 10000"/>
              <a:gd name="connsiteX63" fmla="*/ 7702 w 10000"/>
              <a:gd name="connsiteY63" fmla="*/ 214 h 10000"/>
              <a:gd name="connsiteX64" fmla="*/ 7989 w 10000"/>
              <a:gd name="connsiteY64" fmla="*/ 0 h 10000"/>
              <a:gd name="connsiteX65" fmla="*/ 8133 w 10000"/>
              <a:gd name="connsiteY65" fmla="*/ 0 h 10000"/>
              <a:gd name="connsiteX66" fmla="*/ 8276 w 10000"/>
              <a:gd name="connsiteY66" fmla="*/ 0 h 10000"/>
              <a:gd name="connsiteX67" fmla="*/ 8420 w 10000"/>
              <a:gd name="connsiteY67" fmla="*/ 214 h 10000"/>
              <a:gd name="connsiteX68" fmla="*/ 8707 w 10000"/>
              <a:gd name="connsiteY68" fmla="*/ 214 h 10000"/>
              <a:gd name="connsiteX69" fmla="*/ 8995 w 10000"/>
              <a:gd name="connsiteY69" fmla="*/ 428 h 10000"/>
              <a:gd name="connsiteX70" fmla="*/ 9282 w 10000"/>
              <a:gd name="connsiteY70" fmla="*/ 856 h 10000"/>
              <a:gd name="connsiteX71" fmla="*/ 9569 w 10000"/>
              <a:gd name="connsiteY71" fmla="*/ 1070 h 10000"/>
              <a:gd name="connsiteX72" fmla="*/ 9856 w 10000"/>
              <a:gd name="connsiteY72" fmla="*/ 1283 h 10000"/>
              <a:gd name="connsiteX73" fmla="*/ 10000 w 10000"/>
              <a:gd name="connsiteY73" fmla="*/ 1497 h 10000"/>
              <a:gd name="connsiteX74" fmla="*/ 10000 w 10000"/>
              <a:gd name="connsiteY74" fmla="*/ 1497 h 10000"/>
              <a:gd name="connsiteX75" fmla="*/ 10000 w 10000"/>
              <a:gd name="connsiteY75" fmla="*/ 1925 h 10000"/>
              <a:gd name="connsiteX76" fmla="*/ 9713 w 10000"/>
              <a:gd name="connsiteY76" fmla="*/ 2139 h 10000"/>
              <a:gd name="connsiteX77" fmla="*/ 9713 w 10000"/>
              <a:gd name="connsiteY77" fmla="*/ 2353 h 10000"/>
              <a:gd name="connsiteX78" fmla="*/ 9569 w 10000"/>
              <a:gd name="connsiteY78" fmla="*/ 2567 h 10000"/>
              <a:gd name="connsiteX79" fmla="*/ 9569 w 10000"/>
              <a:gd name="connsiteY79" fmla="*/ 2781 h 10000"/>
              <a:gd name="connsiteX80" fmla="*/ 9425 w 10000"/>
              <a:gd name="connsiteY80" fmla="*/ 3182 h 10000"/>
              <a:gd name="connsiteX81" fmla="*/ 9282 w 10000"/>
              <a:gd name="connsiteY81" fmla="*/ 3610 h 10000"/>
              <a:gd name="connsiteX82" fmla="*/ 9282 w 10000"/>
              <a:gd name="connsiteY82" fmla="*/ 4037 h 10000"/>
              <a:gd name="connsiteX83" fmla="*/ 9138 w 10000"/>
              <a:gd name="connsiteY83" fmla="*/ 4679 h 10000"/>
              <a:gd name="connsiteX84" fmla="*/ 8995 w 10000"/>
              <a:gd name="connsiteY84" fmla="*/ 5321 h 10000"/>
              <a:gd name="connsiteX85" fmla="*/ 8995 w 10000"/>
              <a:gd name="connsiteY85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715 w 10000"/>
              <a:gd name="connsiteY14" fmla="*/ 9144 h 10000"/>
              <a:gd name="connsiteX15" fmla="*/ 6571 w 10000"/>
              <a:gd name="connsiteY15" fmla="*/ 8717 h 10000"/>
              <a:gd name="connsiteX16" fmla="*/ 6571 w 10000"/>
              <a:gd name="connsiteY16" fmla="*/ 8503 h 10000"/>
              <a:gd name="connsiteX17" fmla="*/ 6571 w 10000"/>
              <a:gd name="connsiteY17" fmla="*/ 8289 h 10000"/>
              <a:gd name="connsiteX18" fmla="*/ 6715 w 10000"/>
              <a:gd name="connsiteY18" fmla="*/ 8289 h 10000"/>
              <a:gd name="connsiteX19" fmla="*/ 7002 w 10000"/>
              <a:gd name="connsiteY19" fmla="*/ 8289 h 10000"/>
              <a:gd name="connsiteX20" fmla="*/ 7145 w 10000"/>
              <a:gd name="connsiteY20" fmla="*/ 8075 h 10000"/>
              <a:gd name="connsiteX21" fmla="*/ 7289 w 10000"/>
              <a:gd name="connsiteY21" fmla="*/ 7888 h 10000"/>
              <a:gd name="connsiteX22" fmla="*/ 7289 w 10000"/>
              <a:gd name="connsiteY22" fmla="*/ 7888 h 10000"/>
              <a:gd name="connsiteX23" fmla="*/ 7433 w 10000"/>
              <a:gd name="connsiteY23" fmla="*/ 7674 h 10000"/>
              <a:gd name="connsiteX24" fmla="*/ 7433 w 10000"/>
              <a:gd name="connsiteY24" fmla="*/ 7460 h 10000"/>
              <a:gd name="connsiteX25" fmla="*/ 7576 w 10000"/>
              <a:gd name="connsiteY25" fmla="*/ 7032 h 10000"/>
              <a:gd name="connsiteX26" fmla="*/ 7576 w 10000"/>
              <a:gd name="connsiteY26" fmla="*/ 6604 h 10000"/>
              <a:gd name="connsiteX27" fmla="*/ 7702 w 10000"/>
              <a:gd name="connsiteY27" fmla="*/ 6176 h 10000"/>
              <a:gd name="connsiteX28" fmla="*/ 7702 w 10000"/>
              <a:gd name="connsiteY28" fmla="*/ 5749 h 10000"/>
              <a:gd name="connsiteX29" fmla="*/ 7846 w 10000"/>
              <a:gd name="connsiteY29" fmla="*/ 5321 h 10000"/>
              <a:gd name="connsiteX30" fmla="*/ 7989 w 10000"/>
              <a:gd name="connsiteY30" fmla="*/ 4251 h 10000"/>
              <a:gd name="connsiteX31" fmla="*/ 8133 w 10000"/>
              <a:gd name="connsiteY31" fmla="*/ 3396 h 10000"/>
              <a:gd name="connsiteX32" fmla="*/ 8133 w 10000"/>
              <a:gd name="connsiteY32" fmla="*/ 2781 h 10000"/>
              <a:gd name="connsiteX33" fmla="*/ 8133 w 10000"/>
              <a:gd name="connsiteY33" fmla="*/ 2353 h 10000"/>
              <a:gd name="connsiteX34" fmla="*/ 8133 w 10000"/>
              <a:gd name="connsiteY34" fmla="*/ 2139 h 10000"/>
              <a:gd name="connsiteX35" fmla="*/ 8133 w 10000"/>
              <a:gd name="connsiteY35" fmla="*/ 1925 h 10000"/>
              <a:gd name="connsiteX36" fmla="*/ 7989 w 10000"/>
              <a:gd name="connsiteY36" fmla="*/ 1711 h 10000"/>
              <a:gd name="connsiteX37" fmla="*/ 7846 w 10000"/>
              <a:gd name="connsiteY37" fmla="*/ 1497 h 10000"/>
              <a:gd name="connsiteX38" fmla="*/ 7702 w 10000"/>
              <a:gd name="connsiteY38" fmla="*/ 1497 h 10000"/>
              <a:gd name="connsiteX39" fmla="*/ 7289 w 10000"/>
              <a:gd name="connsiteY39" fmla="*/ 1497 h 10000"/>
              <a:gd name="connsiteX40" fmla="*/ 7002 w 10000"/>
              <a:gd name="connsiteY40" fmla="*/ 1497 h 10000"/>
              <a:gd name="connsiteX41" fmla="*/ 6427 w 10000"/>
              <a:gd name="connsiteY41" fmla="*/ 1497 h 10000"/>
              <a:gd name="connsiteX42" fmla="*/ 5853 w 10000"/>
              <a:gd name="connsiteY42" fmla="*/ 1711 h 10000"/>
              <a:gd name="connsiteX43" fmla="*/ 4991 w 10000"/>
              <a:gd name="connsiteY43" fmla="*/ 1925 h 10000"/>
              <a:gd name="connsiteX44" fmla="*/ 4147 w 10000"/>
              <a:gd name="connsiteY44" fmla="*/ 1925 h 10000"/>
              <a:gd name="connsiteX45" fmla="*/ 3285 w 10000"/>
              <a:gd name="connsiteY45" fmla="*/ 2139 h 10000"/>
              <a:gd name="connsiteX46" fmla="*/ 2280 w 10000"/>
              <a:gd name="connsiteY46" fmla="*/ 2353 h 10000"/>
              <a:gd name="connsiteX47" fmla="*/ 1418 w 10000"/>
              <a:gd name="connsiteY47" fmla="*/ 2353 h 10000"/>
              <a:gd name="connsiteX48" fmla="*/ 575 w 10000"/>
              <a:gd name="connsiteY48" fmla="*/ 2567 h 10000"/>
              <a:gd name="connsiteX49" fmla="*/ 0 w 10000"/>
              <a:gd name="connsiteY49" fmla="*/ 2567 h 10000"/>
              <a:gd name="connsiteX50" fmla="*/ 0 w 10000"/>
              <a:gd name="connsiteY50" fmla="*/ 1711 h 10000"/>
              <a:gd name="connsiteX51" fmla="*/ 575 w 10000"/>
              <a:gd name="connsiteY51" fmla="*/ 1711 h 10000"/>
              <a:gd name="connsiteX52" fmla="*/ 1275 w 10000"/>
              <a:gd name="connsiteY52" fmla="*/ 1497 h 10000"/>
              <a:gd name="connsiteX53" fmla="*/ 2136 w 10000"/>
              <a:gd name="connsiteY53" fmla="*/ 1497 h 10000"/>
              <a:gd name="connsiteX54" fmla="*/ 3142 w 10000"/>
              <a:gd name="connsiteY54" fmla="*/ 1283 h 10000"/>
              <a:gd name="connsiteX55" fmla="*/ 4004 w 10000"/>
              <a:gd name="connsiteY55" fmla="*/ 1070 h 10000"/>
              <a:gd name="connsiteX56" fmla="*/ 4847 w 10000"/>
              <a:gd name="connsiteY56" fmla="*/ 1070 h 10000"/>
              <a:gd name="connsiteX57" fmla="*/ 5566 w 10000"/>
              <a:gd name="connsiteY57" fmla="*/ 856 h 10000"/>
              <a:gd name="connsiteX58" fmla="*/ 6284 w 10000"/>
              <a:gd name="connsiteY58" fmla="*/ 642 h 10000"/>
              <a:gd name="connsiteX59" fmla="*/ 6715 w 10000"/>
              <a:gd name="connsiteY59" fmla="*/ 642 h 10000"/>
              <a:gd name="connsiteX60" fmla="*/ 7145 w 10000"/>
              <a:gd name="connsiteY60" fmla="*/ 428 h 10000"/>
              <a:gd name="connsiteX61" fmla="*/ 7433 w 10000"/>
              <a:gd name="connsiteY61" fmla="*/ 214 h 10000"/>
              <a:gd name="connsiteX62" fmla="*/ 7702 w 10000"/>
              <a:gd name="connsiteY62" fmla="*/ 214 h 10000"/>
              <a:gd name="connsiteX63" fmla="*/ 7989 w 10000"/>
              <a:gd name="connsiteY63" fmla="*/ 0 h 10000"/>
              <a:gd name="connsiteX64" fmla="*/ 8133 w 10000"/>
              <a:gd name="connsiteY64" fmla="*/ 0 h 10000"/>
              <a:gd name="connsiteX65" fmla="*/ 8276 w 10000"/>
              <a:gd name="connsiteY65" fmla="*/ 0 h 10000"/>
              <a:gd name="connsiteX66" fmla="*/ 8420 w 10000"/>
              <a:gd name="connsiteY66" fmla="*/ 214 h 10000"/>
              <a:gd name="connsiteX67" fmla="*/ 8707 w 10000"/>
              <a:gd name="connsiteY67" fmla="*/ 214 h 10000"/>
              <a:gd name="connsiteX68" fmla="*/ 8995 w 10000"/>
              <a:gd name="connsiteY68" fmla="*/ 428 h 10000"/>
              <a:gd name="connsiteX69" fmla="*/ 9282 w 10000"/>
              <a:gd name="connsiteY69" fmla="*/ 856 h 10000"/>
              <a:gd name="connsiteX70" fmla="*/ 9569 w 10000"/>
              <a:gd name="connsiteY70" fmla="*/ 1070 h 10000"/>
              <a:gd name="connsiteX71" fmla="*/ 9856 w 10000"/>
              <a:gd name="connsiteY71" fmla="*/ 1283 h 10000"/>
              <a:gd name="connsiteX72" fmla="*/ 10000 w 10000"/>
              <a:gd name="connsiteY72" fmla="*/ 1497 h 10000"/>
              <a:gd name="connsiteX73" fmla="*/ 10000 w 10000"/>
              <a:gd name="connsiteY73" fmla="*/ 1497 h 10000"/>
              <a:gd name="connsiteX74" fmla="*/ 10000 w 10000"/>
              <a:gd name="connsiteY74" fmla="*/ 1925 h 10000"/>
              <a:gd name="connsiteX75" fmla="*/ 9713 w 10000"/>
              <a:gd name="connsiteY75" fmla="*/ 2139 h 10000"/>
              <a:gd name="connsiteX76" fmla="*/ 9713 w 10000"/>
              <a:gd name="connsiteY76" fmla="*/ 2353 h 10000"/>
              <a:gd name="connsiteX77" fmla="*/ 9569 w 10000"/>
              <a:gd name="connsiteY77" fmla="*/ 2567 h 10000"/>
              <a:gd name="connsiteX78" fmla="*/ 9569 w 10000"/>
              <a:gd name="connsiteY78" fmla="*/ 2781 h 10000"/>
              <a:gd name="connsiteX79" fmla="*/ 9425 w 10000"/>
              <a:gd name="connsiteY79" fmla="*/ 3182 h 10000"/>
              <a:gd name="connsiteX80" fmla="*/ 9282 w 10000"/>
              <a:gd name="connsiteY80" fmla="*/ 3610 h 10000"/>
              <a:gd name="connsiteX81" fmla="*/ 9282 w 10000"/>
              <a:gd name="connsiteY81" fmla="*/ 4037 h 10000"/>
              <a:gd name="connsiteX82" fmla="*/ 9138 w 10000"/>
              <a:gd name="connsiteY82" fmla="*/ 4679 h 10000"/>
              <a:gd name="connsiteX83" fmla="*/ 8995 w 10000"/>
              <a:gd name="connsiteY83" fmla="*/ 5321 h 10000"/>
              <a:gd name="connsiteX84" fmla="*/ 8995 w 10000"/>
              <a:gd name="connsiteY84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715 w 10000"/>
              <a:gd name="connsiteY14" fmla="*/ 9144 h 10000"/>
              <a:gd name="connsiteX15" fmla="*/ 6571 w 10000"/>
              <a:gd name="connsiteY15" fmla="*/ 8503 h 10000"/>
              <a:gd name="connsiteX16" fmla="*/ 6571 w 10000"/>
              <a:gd name="connsiteY16" fmla="*/ 8289 h 10000"/>
              <a:gd name="connsiteX17" fmla="*/ 6715 w 10000"/>
              <a:gd name="connsiteY17" fmla="*/ 8289 h 10000"/>
              <a:gd name="connsiteX18" fmla="*/ 7002 w 10000"/>
              <a:gd name="connsiteY18" fmla="*/ 8289 h 10000"/>
              <a:gd name="connsiteX19" fmla="*/ 7145 w 10000"/>
              <a:gd name="connsiteY19" fmla="*/ 8075 h 10000"/>
              <a:gd name="connsiteX20" fmla="*/ 7289 w 10000"/>
              <a:gd name="connsiteY20" fmla="*/ 7888 h 10000"/>
              <a:gd name="connsiteX21" fmla="*/ 7289 w 10000"/>
              <a:gd name="connsiteY21" fmla="*/ 7888 h 10000"/>
              <a:gd name="connsiteX22" fmla="*/ 7433 w 10000"/>
              <a:gd name="connsiteY22" fmla="*/ 7674 h 10000"/>
              <a:gd name="connsiteX23" fmla="*/ 7433 w 10000"/>
              <a:gd name="connsiteY23" fmla="*/ 7460 h 10000"/>
              <a:gd name="connsiteX24" fmla="*/ 7576 w 10000"/>
              <a:gd name="connsiteY24" fmla="*/ 7032 h 10000"/>
              <a:gd name="connsiteX25" fmla="*/ 7576 w 10000"/>
              <a:gd name="connsiteY25" fmla="*/ 6604 h 10000"/>
              <a:gd name="connsiteX26" fmla="*/ 7702 w 10000"/>
              <a:gd name="connsiteY26" fmla="*/ 6176 h 10000"/>
              <a:gd name="connsiteX27" fmla="*/ 7702 w 10000"/>
              <a:gd name="connsiteY27" fmla="*/ 5749 h 10000"/>
              <a:gd name="connsiteX28" fmla="*/ 7846 w 10000"/>
              <a:gd name="connsiteY28" fmla="*/ 5321 h 10000"/>
              <a:gd name="connsiteX29" fmla="*/ 7989 w 10000"/>
              <a:gd name="connsiteY29" fmla="*/ 4251 h 10000"/>
              <a:gd name="connsiteX30" fmla="*/ 8133 w 10000"/>
              <a:gd name="connsiteY30" fmla="*/ 3396 h 10000"/>
              <a:gd name="connsiteX31" fmla="*/ 8133 w 10000"/>
              <a:gd name="connsiteY31" fmla="*/ 2781 h 10000"/>
              <a:gd name="connsiteX32" fmla="*/ 8133 w 10000"/>
              <a:gd name="connsiteY32" fmla="*/ 2353 h 10000"/>
              <a:gd name="connsiteX33" fmla="*/ 8133 w 10000"/>
              <a:gd name="connsiteY33" fmla="*/ 2139 h 10000"/>
              <a:gd name="connsiteX34" fmla="*/ 8133 w 10000"/>
              <a:gd name="connsiteY34" fmla="*/ 1925 h 10000"/>
              <a:gd name="connsiteX35" fmla="*/ 7989 w 10000"/>
              <a:gd name="connsiteY35" fmla="*/ 1711 h 10000"/>
              <a:gd name="connsiteX36" fmla="*/ 7846 w 10000"/>
              <a:gd name="connsiteY36" fmla="*/ 1497 h 10000"/>
              <a:gd name="connsiteX37" fmla="*/ 7702 w 10000"/>
              <a:gd name="connsiteY37" fmla="*/ 1497 h 10000"/>
              <a:gd name="connsiteX38" fmla="*/ 7289 w 10000"/>
              <a:gd name="connsiteY38" fmla="*/ 1497 h 10000"/>
              <a:gd name="connsiteX39" fmla="*/ 7002 w 10000"/>
              <a:gd name="connsiteY39" fmla="*/ 1497 h 10000"/>
              <a:gd name="connsiteX40" fmla="*/ 6427 w 10000"/>
              <a:gd name="connsiteY40" fmla="*/ 1497 h 10000"/>
              <a:gd name="connsiteX41" fmla="*/ 5853 w 10000"/>
              <a:gd name="connsiteY41" fmla="*/ 1711 h 10000"/>
              <a:gd name="connsiteX42" fmla="*/ 4991 w 10000"/>
              <a:gd name="connsiteY42" fmla="*/ 1925 h 10000"/>
              <a:gd name="connsiteX43" fmla="*/ 4147 w 10000"/>
              <a:gd name="connsiteY43" fmla="*/ 1925 h 10000"/>
              <a:gd name="connsiteX44" fmla="*/ 3285 w 10000"/>
              <a:gd name="connsiteY44" fmla="*/ 2139 h 10000"/>
              <a:gd name="connsiteX45" fmla="*/ 2280 w 10000"/>
              <a:gd name="connsiteY45" fmla="*/ 2353 h 10000"/>
              <a:gd name="connsiteX46" fmla="*/ 1418 w 10000"/>
              <a:gd name="connsiteY46" fmla="*/ 2353 h 10000"/>
              <a:gd name="connsiteX47" fmla="*/ 575 w 10000"/>
              <a:gd name="connsiteY47" fmla="*/ 2567 h 10000"/>
              <a:gd name="connsiteX48" fmla="*/ 0 w 10000"/>
              <a:gd name="connsiteY48" fmla="*/ 2567 h 10000"/>
              <a:gd name="connsiteX49" fmla="*/ 0 w 10000"/>
              <a:gd name="connsiteY49" fmla="*/ 1711 h 10000"/>
              <a:gd name="connsiteX50" fmla="*/ 575 w 10000"/>
              <a:gd name="connsiteY50" fmla="*/ 1711 h 10000"/>
              <a:gd name="connsiteX51" fmla="*/ 1275 w 10000"/>
              <a:gd name="connsiteY51" fmla="*/ 1497 h 10000"/>
              <a:gd name="connsiteX52" fmla="*/ 2136 w 10000"/>
              <a:gd name="connsiteY52" fmla="*/ 1497 h 10000"/>
              <a:gd name="connsiteX53" fmla="*/ 3142 w 10000"/>
              <a:gd name="connsiteY53" fmla="*/ 1283 h 10000"/>
              <a:gd name="connsiteX54" fmla="*/ 4004 w 10000"/>
              <a:gd name="connsiteY54" fmla="*/ 1070 h 10000"/>
              <a:gd name="connsiteX55" fmla="*/ 4847 w 10000"/>
              <a:gd name="connsiteY55" fmla="*/ 1070 h 10000"/>
              <a:gd name="connsiteX56" fmla="*/ 5566 w 10000"/>
              <a:gd name="connsiteY56" fmla="*/ 856 h 10000"/>
              <a:gd name="connsiteX57" fmla="*/ 6284 w 10000"/>
              <a:gd name="connsiteY57" fmla="*/ 642 h 10000"/>
              <a:gd name="connsiteX58" fmla="*/ 6715 w 10000"/>
              <a:gd name="connsiteY58" fmla="*/ 642 h 10000"/>
              <a:gd name="connsiteX59" fmla="*/ 7145 w 10000"/>
              <a:gd name="connsiteY59" fmla="*/ 428 h 10000"/>
              <a:gd name="connsiteX60" fmla="*/ 7433 w 10000"/>
              <a:gd name="connsiteY60" fmla="*/ 214 h 10000"/>
              <a:gd name="connsiteX61" fmla="*/ 7702 w 10000"/>
              <a:gd name="connsiteY61" fmla="*/ 214 h 10000"/>
              <a:gd name="connsiteX62" fmla="*/ 7989 w 10000"/>
              <a:gd name="connsiteY62" fmla="*/ 0 h 10000"/>
              <a:gd name="connsiteX63" fmla="*/ 8133 w 10000"/>
              <a:gd name="connsiteY63" fmla="*/ 0 h 10000"/>
              <a:gd name="connsiteX64" fmla="*/ 8276 w 10000"/>
              <a:gd name="connsiteY64" fmla="*/ 0 h 10000"/>
              <a:gd name="connsiteX65" fmla="*/ 8420 w 10000"/>
              <a:gd name="connsiteY65" fmla="*/ 214 h 10000"/>
              <a:gd name="connsiteX66" fmla="*/ 8707 w 10000"/>
              <a:gd name="connsiteY66" fmla="*/ 214 h 10000"/>
              <a:gd name="connsiteX67" fmla="*/ 8995 w 10000"/>
              <a:gd name="connsiteY67" fmla="*/ 428 h 10000"/>
              <a:gd name="connsiteX68" fmla="*/ 9282 w 10000"/>
              <a:gd name="connsiteY68" fmla="*/ 856 h 10000"/>
              <a:gd name="connsiteX69" fmla="*/ 9569 w 10000"/>
              <a:gd name="connsiteY69" fmla="*/ 1070 h 10000"/>
              <a:gd name="connsiteX70" fmla="*/ 9856 w 10000"/>
              <a:gd name="connsiteY70" fmla="*/ 1283 h 10000"/>
              <a:gd name="connsiteX71" fmla="*/ 10000 w 10000"/>
              <a:gd name="connsiteY71" fmla="*/ 1497 h 10000"/>
              <a:gd name="connsiteX72" fmla="*/ 10000 w 10000"/>
              <a:gd name="connsiteY72" fmla="*/ 1497 h 10000"/>
              <a:gd name="connsiteX73" fmla="*/ 10000 w 10000"/>
              <a:gd name="connsiteY73" fmla="*/ 1925 h 10000"/>
              <a:gd name="connsiteX74" fmla="*/ 9713 w 10000"/>
              <a:gd name="connsiteY74" fmla="*/ 2139 h 10000"/>
              <a:gd name="connsiteX75" fmla="*/ 9713 w 10000"/>
              <a:gd name="connsiteY75" fmla="*/ 2353 h 10000"/>
              <a:gd name="connsiteX76" fmla="*/ 9569 w 10000"/>
              <a:gd name="connsiteY76" fmla="*/ 2567 h 10000"/>
              <a:gd name="connsiteX77" fmla="*/ 9569 w 10000"/>
              <a:gd name="connsiteY77" fmla="*/ 2781 h 10000"/>
              <a:gd name="connsiteX78" fmla="*/ 9425 w 10000"/>
              <a:gd name="connsiteY78" fmla="*/ 3182 h 10000"/>
              <a:gd name="connsiteX79" fmla="*/ 9282 w 10000"/>
              <a:gd name="connsiteY79" fmla="*/ 3610 h 10000"/>
              <a:gd name="connsiteX80" fmla="*/ 9282 w 10000"/>
              <a:gd name="connsiteY80" fmla="*/ 4037 h 10000"/>
              <a:gd name="connsiteX81" fmla="*/ 9138 w 10000"/>
              <a:gd name="connsiteY81" fmla="*/ 4679 h 10000"/>
              <a:gd name="connsiteX82" fmla="*/ 8995 w 10000"/>
              <a:gd name="connsiteY82" fmla="*/ 5321 h 10000"/>
              <a:gd name="connsiteX83" fmla="*/ 8995 w 10000"/>
              <a:gd name="connsiteY83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571 w 10000"/>
              <a:gd name="connsiteY14" fmla="*/ 8503 h 10000"/>
              <a:gd name="connsiteX15" fmla="*/ 6571 w 10000"/>
              <a:gd name="connsiteY15" fmla="*/ 8289 h 10000"/>
              <a:gd name="connsiteX16" fmla="*/ 6715 w 10000"/>
              <a:gd name="connsiteY16" fmla="*/ 8289 h 10000"/>
              <a:gd name="connsiteX17" fmla="*/ 7002 w 10000"/>
              <a:gd name="connsiteY17" fmla="*/ 8289 h 10000"/>
              <a:gd name="connsiteX18" fmla="*/ 7145 w 10000"/>
              <a:gd name="connsiteY18" fmla="*/ 8075 h 10000"/>
              <a:gd name="connsiteX19" fmla="*/ 7289 w 10000"/>
              <a:gd name="connsiteY19" fmla="*/ 7888 h 10000"/>
              <a:gd name="connsiteX20" fmla="*/ 7289 w 10000"/>
              <a:gd name="connsiteY20" fmla="*/ 7888 h 10000"/>
              <a:gd name="connsiteX21" fmla="*/ 7433 w 10000"/>
              <a:gd name="connsiteY21" fmla="*/ 7674 h 10000"/>
              <a:gd name="connsiteX22" fmla="*/ 7433 w 10000"/>
              <a:gd name="connsiteY22" fmla="*/ 7460 h 10000"/>
              <a:gd name="connsiteX23" fmla="*/ 7576 w 10000"/>
              <a:gd name="connsiteY23" fmla="*/ 7032 h 10000"/>
              <a:gd name="connsiteX24" fmla="*/ 7576 w 10000"/>
              <a:gd name="connsiteY24" fmla="*/ 6604 h 10000"/>
              <a:gd name="connsiteX25" fmla="*/ 7702 w 10000"/>
              <a:gd name="connsiteY25" fmla="*/ 6176 h 10000"/>
              <a:gd name="connsiteX26" fmla="*/ 7702 w 10000"/>
              <a:gd name="connsiteY26" fmla="*/ 5749 h 10000"/>
              <a:gd name="connsiteX27" fmla="*/ 7846 w 10000"/>
              <a:gd name="connsiteY27" fmla="*/ 5321 h 10000"/>
              <a:gd name="connsiteX28" fmla="*/ 7989 w 10000"/>
              <a:gd name="connsiteY28" fmla="*/ 4251 h 10000"/>
              <a:gd name="connsiteX29" fmla="*/ 8133 w 10000"/>
              <a:gd name="connsiteY29" fmla="*/ 3396 h 10000"/>
              <a:gd name="connsiteX30" fmla="*/ 8133 w 10000"/>
              <a:gd name="connsiteY30" fmla="*/ 2781 h 10000"/>
              <a:gd name="connsiteX31" fmla="*/ 8133 w 10000"/>
              <a:gd name="connsiteY31" fmla="*/ 2353 h 10000"/>
              <a:gd name="connsiteX32" fmla="*/ 8133 w 10000"/>
              <a:gd name="connsiteY32" fmla="*/ 2139 h 10000"/>
              <a:gd name="connsiteX33" fmla="*/ 8133 w 10000"/>
              <a:gd name="connsiteY33" fmla="*/ 1925 h 10000"/>
              <a:gd name="connsiteX34" fmla="*/ 7989 w 10000"/>
              <a:gd name="connsiteY34" fmla="*/ 1711 h 10000"/>
              <a:gd name="connsiteX35" fmla="*/ 7846 w 10000"/>
              <a:gd name="connsiteY35" fmla="*/ 1497 h 10000"/>
              <a:gd name="connsiteX36" fmla="*/ 7702 w 10000"/>
              <a:gd name="connsiteY36" fmla="*/ 1497 h 10000"/>
              <a:gd name="connsiteX37" fmla="*/ 7289 w 10000"/>
              <a:gd name="connsiteY37" fmla="*/ 1497 h 10000"/>
              <a:gd name="connsiteX38" fmla="*/ 7002 w 10000"/>
              <a:gd name="connsiteY38" fmla="*/ 1497 h 10000"/>
              <a:gd name="connsiteX39" fmla="*/ 6427 w 10000"/>
              <a:gd name="connsiteY39" fmla="*/ 1497 h 10000"/>
              <a:gd name="connsiteX40" fmla="*/ 5853 w 10000"/>
              <a:gd name="connsiteY40" fmla="*/ 1711 h 10000"/>
              <a:gd name="connsiteX41" fmla="*/ 4991 w 10000"/>
              <a:gd name="connsiteY41" fmla="*/ 1925 h 10000"/>
              <a:gd name="connsiteX42" fmla="*/ 4147 w 10000"/>
              <a:gd name="connsiteY42" fmla="*/ 1925 h 10000"/>
              <a:gd name="connsiteX43" fmla="*/ 3285 w 10000"/>
              <a:gd name="connsiteY43" fmla="*/ 2139 h 10000"/>
              <a:gd name="connsiteX44" fmla="*/ 2280 w 10000"/>
              <a:gd name="connsiteY44" fmla="*/ 2353 h 10000"/>
              <a:gd name="connsiteX45" fmla="*/ 1418 w 10000"/>
              <a:gd name="connsiteY45" fmla="*/ 2353 h 10000"/>
              <a:gd name="connsiteX46" fmla="*/ 575 w 10000"/>
              <a:gd name="connsiteY46" fmla="*/ 2567 h 10000"/>
              <a:gd name="connsiteX47" fmla="*/ 0 w 10000"/>
              <a:gd name="connsiteY47" fmla="*/ 2567 h 10000"/>
              <a:gd name="connsiteX48" fmla="*/ 0 w 10000"/>
              <a:gd name="connsiteY48" fmla="*/ 1711 h 10000"/>
              <a:gd name="connsiteX49" fmla="*/ 575 w 10000"/>
              <a:gd name="connsiteY49" fmla="*/ 1711 h 10000"/>
              <a:gd name="connsiteX50" fmla="*/ 1275 w 10000"/>
              <a:gd name="connsiteY50" fmla="*/ 1497 h 10000"/>
              <a:gd name="connsiteX51" fmla="*/ 2136 w 10000"/>
              <a:gd name="connsiteY51" fmla="*/ 1497 h 10000"/>
              <a:gd name="connsiteX52" fmla="*/ 3142 w 10000"/>
              <a:gd name="connsiteY52" fmla="*/ 1283 h 10000"/>
              <a:gd name="connsiteX53" fmla="*/ 4004 w 10000"/>
              <a:gd name="connsiteY53" fmla="*/ 1070 h 10000"/>
              <a:gd name="connsiteX54" fmla="*/ 4847 w 10000"/>
              <a:gd name="connsiteY54" fmla="*/ 1070 h 10000"/>
              <a:gd name="connsiteX55" fmla="*/ 5566 w 10000"/>
              <a:gd name="connsiteY55" fmla="*/ 856 h 10000"/>
              <a:gd name="connsiteX56" fmla="*/ 6284 w 10000"/>
              <a:gd name="connsiteY56" fmla="*/ 642 h 10000"/>
              <a:gd name="connsiteX57" fmla="*/ 6715 w 10000"/>
              <a:gd name="connsiteY57" fmla="*/ 642 h 10000"/>
              <a:gd name="connsiteX58" fmla="*/ 7145 w 10000"/>
              <a:gd name="connsiteY58" fmla="*/ 428 h 10000"/>
              <a:gd name="connsiteX59" fmla="*/ 7433 w 10000"/>
              <a:gd name="connsiteY59" fmla="*/ 214 h 10000"/>
              <a:gd name="connsiteX60" fmla="*/ 7702 w 10000"/>
              <a:gd name="connsiteY60" fmla="*/ 214 h 10000"/>
              <a:gd name="connsiteX61" fmla="*/ 7989 w 10000"/>
              <a:gd name="connsiteY61" fmla="*/ 0 h 10000"/>
              <a:gd name="connsiteX62" fmla="*/ 8133 w 10000"/>
              <a:gd name="connsiteY62" fmla="*/ 0 h 10000"/>
              <a:gd name="connsiteX63" fmla="*/ 8276 w 10000"/>
              <a:gd name="connsiteY63" fmla="*/ 0 h 10000"/>
              <a:gd name="connsiteX64" fmla="*/ 8420 w 10000"/>
              <a:gd name="connsiteY64" fmla="*/ 214 h 10000"/>
              <a:gd name="connsiteX65" fmla="*/ 8707 w 10000"/>
              <a:gd name="connsiteY65" fmla="*/ 214 h 10000"/>
              <a:gd name="connsiteX66" fmla="*/ 8995 w 10000"/>
              <a:gd name="connsiteY66" fmla="*/ 428 h 10000"/>
              <a:gd name="connsiteX67" fmla="*/ 9282 w 10000"/>
              <a:gd name="connsiteY67" fmla="*/ 856 h 10000"/>
              <a:gd name="connsiteX68" fmla="*/ 9569 w 10000"/>
              <a:gd name="connsiteY68" fmla="*/ 1070 h 10000"/>
              <a:gd name="connsiteX69" fmla="*/ 9856 w 10000"/>
              <a:gd name="connsiteY69" fmla="*/ 1283 h 10000"/>
              <a:gd name="connsiteX70" fmla="*/ 10000 w 10000"/>
              <a:gd name="connsiteY70" fmla="*/ 1497 h 10000"/>
              <a:gd name="connsiteX71" fmla="*/ 10000 w 10000"/>
              <a:gd name="connsiteY71" fmla="*/ 1497 h 10000"/>
              <a:gd name="connsiteX72" fmla="*/ 10000 w 10000"/>
              <a:gd name="connsiteY72" fmla="*/ 1925 h 10000"/>
              <a:gd name="connsiteX73" fmla="*/ 9713 w 10000"/>
              <a:gd name="connsiteY73" fmla="*/ 2139 h 10000"/>
              <a:gd name="connsiteX74" fmla="*/ 9713 w 10000"/>
              <a:gd name="connsiteY74" fmla="*/ 2353 h 10000"/>
              <a:gd name="connsiteX75" fmla="*/ 9569 w 10000"/>
              <a:gd name="connsiteY75" fmla="*/ 2567 h 10000"/>
              <a:gd name="connsiteX76" fmla="*/ 9569 w 10000"/>
              <a:gd name="connsiteY76" fmla="*/ 2781 h 10000"/>
              <a:gd name="connsiteX77" fmla="*/ 9425 w 10000"/>
              <a:gd name="connsiteY77" fmla="*/ 3182 h 10000"/>
              <a:gd name="connsiteX78" fmla="*/ 9282 w 10000"/>
              <a:gd name="connsiteY78" fmla="*/ 3610 h 10000"/>
              <a:gd name="connsiteX79" fmla="*/ 9282 w 10000"/>
              <a:gd name="connsiteY79" fmla="*/ 4037 h 10000"/>
              <a:gd name="connsiteX80" fmla="*/ 9138 w 10000"/>
              <a:gd name="connsiteY80" fmla="*/ 4679 h 10000"/>
              <a:gd name="connsiteX81" fmla="*/ 8995 w 10000"/>
              <a:gd name="connsiteY81" fmla="*/ 5321 h 10000"/>
              <a:gd name="connsiteX82" fmla="*/ 8995 w 10000"/>
              <a:gd name="connsiteY82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571 w 10000"/>
              <a:gd name="connsiteY14" fmla="*/ 8289 h 10000"/>
              <a:gd name="connsiteX15" fmla="*/ 6715 w 10000"/>
              <a:gd name="connsiteY15" fmla="*/ 8289 h 10000"/>
              <a:gd name="connsiteX16" fmla="*/ 7002 w 10000"/>
              <a:gd name="connsiteY16" fmla="*/ 8289 h 10000"/>
              <a:gd name="connsiteX17" fmla="*/ 7145 w 10000"/>
              <a:gd name="connsiteY17" fmla="*/ 8075 h 10000"/>
              <a:gd name="connsiteX18" fmla="*/ 7289 w 10000"/>
              <a:gd name="connsiteY18" fmla="*/ 7888 h 10000"/>
              <a:gd name="connsiteX19" fmla="*/ 7289 w 10000"/>
              <a:gd name="connsiteY19" fmla="*/ 7888 h 10000"/>
              <a:gd name="connsiteX20" fmla="*/ 7433 w 10000"/>
              <a:gd name="connsiteY20" fmla="*/ 7674 h 10000"/>
              <a:gd name="connsiteX21" fmla="*/ 7433 w 10000"/>
              <a:gd name="connsiteY21" fmla="*/ 7460 h 10000"/>
              <a:gd name="connsiteX22" fmla="*/ 7576 w 10000"/>
              <a:gd name="connsiteY22" fmla="*/ 7032 h 10000"/>
              <a:gd name="connsiteX23" fmla="*/ 7576 w 10000"/>
              <a:gd name="connsiteY23" fmla="*/ 6604 h 10000"/>
              <a:gd name="connsiteX24" fmla="*/ 7702 w 10000"/>
              <a:gd name="connsiteY24" fmla="*/ 6176 h 10000"/>
              <a:gd name="connsiteX25" fmla="*/ 7702 w 10000"/>
              <a:gd name="connsiteY25" fmla="*/ 5749 h 10000"/>
              <a:gd name="connsiteX26" fmla="*/ 7846 w 10000"/>
              <a:gd name="connsiteY26" fmla="*/ 5321 h 10000"/>
              <a:gd name="connsiteX27" fmla="*/ 7989 w 10000"/>
              <a:gd name="connsiteY27" fmla="*/ 4251 h 10000"/>
              <a:gd name="connsiteX28" fmla="*/ 8133 w 10000"/>
              <a:gd name="connsiteY28" fmla="*/ 3396 h 10000"/>
              <a:gd name="connsiteX29" fmla="*/ 8133 w 10000"/>
              <a:gd name="connsiteY29" fmla="*/ 2781 h 10000"/>
              <a:gd name="connsiteX30" fmla="*/ 8133 w 10000"/>
              <a:gd name="connsiteY30" fmla="*/ 2353 h 10000"/>
              <a:gd name="connsiteX31" fmla="*/ 8133 w 10000"/>
              <a:gd name="connsiteY31" fmla="*/ 2139 h 10000"/>
              <a:gd name="connsiteX32" fmla="*/ 8133 w 10000"/>
              <a:gd name="connsiteY32" fmla="*/ 1925 h 10000"/>
              <a:gd name="connsiteX33" fmla="*/ 7989 w 10000"/>
              <a:gd name="connsiteY33" fmla="*/ 1711 h 10000"/>
              <a:gd name="connsiteX34" fmla="*/ 7846 w 10000"/>
              <a:gd name="connsiteY34" fmla="*/ 1497 h 10000"/>
              <a:gd name="connsiteX35" fmla="*/ 7702 w 10000"/>
              <a:gd name="connsiteY35" fmla="*/ 1497 h 10000"/>
              <a:gd name="connsiteX36" fmla="*/ 7289 w 10000"/>
              <a:gd name="connsiteY36" fmla="*/ 1497 h 10000"/>
              <a:gd name="connsiteX37" fmla="*/ 7002 w 10000"/>
              <a:gd name="connsiteY37" fmla="*/ 1497 h 10000"/>
              <a:gd name="connsiteX38" fmla="*/ 6427 w 10000"/>
              <a:gd name="connsiteY38" fmla="*/ 1497 h 10000"/>
              <a:gd name="connsiteX39" fmla="*/ 5853 w 10000"/>
              <a:gd name="connsiteY39" fmla="*/ 1711 h 10000"/>
              <a:gd name="connsiteX40" fmla="*/ 4991 w 10000"/>
              <a:gd name="connsiteY40" fmla="*/ 1925 h 10000"/>
              <a:gd name="connsiteX41" fmla="*/ 4147 w 10000"/>
              <a:gd name="connsiteY41" fmla="*/ 1925 h 10000"/>
              <a:gd name="connsiteX42" fmla="*/ 3285 w 10000"/>
              <a:gd name="connsiteY42" fmla="*/ 2139 h 10000"/>
              <a:gd name="connsiteX43" fmla="*/ 2280 w 10000"/>
              <a:gd name="connsiteY43" fmla="*/ 2353 h 10000"/>
              <a:gd name="connsiteX44" fmla="*/ 1418 w 10000"/>
              <a:gd name="connsiteY44" fmla="*/ 2353 h 10000"/>
              <a:gd name="connsiteX45" fmla="*/ 575 w 10000"/>
              <a:gd name="connsiteY45" fmla="*/ 2567 h 10000"/>
              <a:gd name="connsiteX46" fmla="*/ 0 w 10000"/>
              <a:gd name="connsiteY46" fmla="*/ 2567 h 10000"/>
              <a:gd name="connsiteX47" fmla="*/ 0 w 10000"/>
              <a:gd name="connsiteY47" fmla="*/ 1711 h 10000"/>
              <a:gd name="connsiteX48" fmla="*/ 575 w 10000"/>
              <a:gd name="connsiteY48" fmla="*/ 1711 h 10000"/>
              <a:gd name="connsiteX49" fmla="*/ 1275 w 10000"/>
              <a:gd name="connsiteY49" fmla="*/ 1497 h 10000"/>
              <a:gd name="connsiteX50" fmla="*/ 2136 w 10000"/>
              <a:gd name="connsiteY50" fmla="*/ 1497 h 10000"/>
              <a:gd name="connsiteX51" fmla="*/ 3142 w 10000"/>
              <a:gd name="connsiteY51" fmla="*/ 1283 h 10000"/>
              <a:gd name="connsiteX52" fmla="*/ 4004 w 10000"/>
              <a:gd name="connsiteY52" fmla="*/ 1070 h 10000"/>
              <a:gd name="connsiteX53" fmla="*/ 4847 w 10000"/>
              <a:gd name="connsiteY53" fmla="*/ 1070 h 10000"/>
              <a:gd name="connsiteX54" fmla="*/ 5566 w 10000"/>
              <a:gd name="connsiteY54" fmla="*/ 856 h 10000"/>
              <a:gd name="connsiteX55" fmla="*/ 6284 w 10000"/>
              <a:gd name="connsiteY55" fmla="*/ 642 h 10000"/>
              <a:gd name="connsiteX56" fmla="*/ 6715 w 10000"/>
              <a:gd name="connsiteY56" fmla="*/ 642 h 10000"/>
              <a:gd name="connsiteX57" fmla="*/ 7145 w 10000"/>
              <a:gd name="connsiteY57" fmla="*/ 428 h 10000"/>
              <a:gd name="connsiteX58" fmla="*/ 7433 w 10000"/>
              <a:gd name="connsiteY58" fmla="*/ 214 h 10000"/>
              <a:gd name="connsiteX59" fmla="*/ 7702 w 10000"/>
              <a:gd name="connsiteY59" fmla="*/ 214 h 10000"/>
              <a:gd name="connsiteX60" fmla="*/ 7989 w 10000"/>
              <a:gd name="connsiteY60" fmla="*/ 0 h 10000"/>
              <a:gd name="connsiteX61" fmla="*/ 8133 w 10000"/>
              <a:gd name="connsiteY61" fmla="*/ 0 h 10000"/>
              <a:gd name="connsiteX62" fmla="*/ 8276 w 10000"/>
              <a:gd name="connsiteY62" fmla="*/ 0 h 10000"/>
              <a:gd name="connsiteX63" fmla="*/ 8420 w 10000"/>
              <a:gd name="connsiteY63" fmla="*/ 214 h 10000"/>
              <a:gd name="connsiteX64" fmla="*/ 8707 w 10000"/>
              <a:gd name="connsiteY64" fmla="*/ 214 h 10000"/>
              <a:gd name="connsiteX65" fmla="*/ 8995 w 10000"/>
              <a:gd name="connsiteY65" fmla="*/ 428 h 10000"/>
              <a:gd name="connsiteX66" fmla="*/ 9282 w 10000"/>
              <a:gd name="connsiteY66" fmla="*/ 856 h 10000"/>
              <a:gd name="connsiteX67" fmla="*/ 9569 w 10000"/>
              <a:gd name="connsiteY67" fmla="*/ 1070 h 10000"/>
              <a:gd name="connsiteX68" fmla="*/ 9856 w 10000"/>
              <a:gd name="connsiteY68" fmla="*/ 1283 h 10000"/>
              <a:gd name="connsiteX69" fmla="*/ 10000 w 10000"/>
              <a:gd name="connsiteY69" fmla="*/ 1497 h 10000"/>
              <a:gd name="connsiteX70" fmla="*/ 10000 w 10000"/>
              <a:gd name="connsiteY70" fmla="*/ 1497 h 10000"/>
              <a:gd name="connsiteX71" fmla="*/ 10000 w 10000"/>
              <a:gd name="connsiteY71" fmla="*/ 1925 h 10000"/>
              <a:gd name="connsiteX72" fmla="*/ 9713 w 10000"/>
              <a:gd name="connsiteY72" fmla="*/ 2139 h 10000"/>
              <a:gd name="connsiteX73" fmla="*/ 9713 w 10000"/>
              <a:gd name="connsiteY73" fmla="*/ 2353 h 10000"/>
              <a:gd name="connsiteX74" fmla="*/ 9569 w 10000"/>
              <a:gd name="connsiteY74" fmla="*/ 2567 h 10000"/>
              <a:gd name="connsiteX75" fmla="*/ 9569 w 10000"/>
              <a:gd name="connsiteY75" fmla="*/ 2781 h 10000"/>
              <a:gd name="connsiteX76" fmla="*/ 9425 w 10000"/>
              <a:gd name="connsiteY76" fmla="*/ 3182 h 10000"/>
              <a:gd name="connsiteX77" fmla="*/ 9282 w 10000"/>
              <a:gd name="connsiteY77" fmla="*/ 3610 h 10000"/>
              <a:gd name="connsiteX78" fmla="*/ 9282 w 10000"/>
              <a:gd name="connsiteY78" fmla="*/ 4037 h 10000"/>
              <a:gd name="connsiteX79" fmla="*/ 9138 w 10000"/>
              <a:gd name="connsiteY79" fmla="*/ 4679 h 10000"/>
              <a:gd name="connsiteX80" fmla="*/ 8995 w 10000"/>
              <a:gd name="connsiteY80" fmla="*/ 5321 h 10000"/>
              <a:gd name="connsiteX81" fmla="*/ 8995 w 10000"/>
              <a:gd name="connsiteY81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571 w 10000"/>
              <a:gd name="connsiteY14" fmla="*/ 8289 h 10000"/>
              <a:gd name="connsiteX15" fmla="*/ 7002 w 10000"/>
              <a:gd name="connsiteY15" fmla="*/ 8289 h 10000"/>
              <a:gd name="connsiteX16" fmla="*/ 7145 w 10000"/>
              <a:gd name="connsiteY16" fmla="*/ 8075 h 10000"/>
              <a:gd name="connsiteX17" fmla="*/ 7289 w 10000"/>
              <a:gd name="connsiteY17" fmla="*/ 7888 h 10000"/>
              <a:gd name="connsiteX18" fmla="*/ 7289 w 10000"/>
              <a:gd name="connsiteY18" fmla="*/ 7888 h 10000"/>
              <a:gd name="connsiteX19" fmla="*/ 7433 w 10000"/>
              <a:gd name="connsiteY19" fmla="*/ 7674 h 10000"/>
              <a:gd name="connsiteX20" fmla="*/ 7433 w 10000"/>
              <a:gd name="connsiteY20" fmla="*/ 7460 h 10000"/>
              <a:gd name="connsiteX21" fmla="*/ 7576 w 10000"/>
              <a:gd name="connsiteY21" fmla="*/ 7032 h 10000"/>
              <a:gd name="connsiteX22" fmla="*/ 7576 w 10000"/>
              <a:gd name="connsiteY22" fmla="*/ 6604 h 10000"/>
              <a:gd name="connsiteX23" fmla="*/ 7702 w 10000"/>
              <a:gd name="connsiteY23" fmla="*/ 6176 h 10000"/>
              <a:gd name="connsiteX24" fmla="*/ 7702 w 10000"/>
              <a:gd name="connsiteY24" fmla="*/ 5749 h 10000"/>
              <a:gd name="connsiteX25" fmla="*/ 7846 w 10000"/>
              <a:gd name="connsiteY25" fmla="*/ 5321 h 10000"/>
              <a:gd name="connsiteX26" fmla="*/ 7989 w 10000"/>
              <a:gd name="connsiteY26" fmla="*/ 4251 h 10000"/>
              <a:gd name="connsiteX27" fmla="*/ 8133 w 10000"/>
              <a:gd name="connsiteY27" fmla="*/ 3396 h 10000"/>
              <a:gd name="connsiteX28" fmla="*/ 8133 w 10000"/>
              <a:gd name="connsiteY28" fmla="*/ 2781 h 10000"/>
              <a:gd name="connsiteX29" fmla="*/ 8133 w 10000"/>
              <a:gd name="connsiteY29" fmla="*/ 2353 h 10000"/>
              <a:gd name="connsiteX30" fmla="*/ 8133 w 10000"/>
              <a:gd name="connsiteY30" fmla="*/ 2139 h 10000"/>
              <a:gd name="connsiteX31" fmla="*/ 8133 w 10000"/>
              <a:gd name="connsiteY31" fmla="*/ 1925 h 10000"/>
              <a:gd name="connsiteX32" fmla="*/ 7989 w 10000"/>
              <a:gd name="connsiteY32" fmla="*/ 1711 h 10000"/>
              <a:gd name="connsiteX33" fmla="*/ 7846 w 10000"/>
              <a:gd name="connsiteY33" fmla="*/ 1497 h 10000"/>
              <a:gd name="connsiteX34" fmla="*/ 7702 w 10000"/>
              <a:gd name="connsiteY34" fmla="*/ 1497 h 10000"/>
              <a:gd name="connsiteX35" fmla="*/ 7289 w 10000"/>
              <a:gd name="connsiteY35" fmla="*/ 1497 h 10000"/>
              <a:gd name="connsiteX36" fmla="*/ 7002 w 10000"/>
              <a:gd name="connsiteY36" fmla="*/ 1497 h 10000"/>
              <a:gd name="connsiteX37" fmla="*/ 6427 w 10000"/>
              <a:gd name="connsiteY37" fmla="*/ 1497 h 10000"/>
              <a:gd name="connsiteX38" fmla="*/ 5853 w 10000"/>
              <a:gd name="connsiteY38" fmla="*/ 1711 h 10000"/>
              <a:gd name="connsiteX39" fmla="*/ 4991 w 10000"/>
              <a:gd name="connsiteY39" fmla="*/ 1925 h 10000"/>
              <a:gd name="connsiteX40" fmla="*/ 4147 w 10000"/>
              <a:gd name="connsiteY40" fmla="*/ 1925 h 10000"/>
              <a:gd name="connsiteX41" fmla="*/ 3285 w 10000"/>
              <a:gd name="connsiteY41" fmla="*/ 2139 h 10000"/>
              <a:gd name="connsiteX42" fmla="*/ 2280 w 10000"/>
              <a:gd name="connsiteY42" fmla="*/ 2353 h 10000"/>
              <a:gd name="connsiteX43" fmla="*/ 1418 w 10000"/>
              <a:gd name="connsiteY43" fmla="*/ 2353 h 10000"/>
              <a:gd name="connsiteX44" fmla="*/ 575 w 10000"/>
              <a:gd name="connsiteY44" fmla="*/ 2567 h 10000"/>
              <a:gd name="connsiteX45" fmla="*/ 0 w 10000"/>
              <a:gd name="connsiteY45" fmla="*/ 2567 h 10000"/>
              <a:gd name="connsiteX46" fmla="*/ 0 w 10000"/>
              <a:gd name="connsiteY46" fmla="*/ 1711 h 10000"/>
              <a:gd name="connsiteX47" fmla="*/ 575 w 10000"/>
              <a:gd name="connsiteY47" fmla="*/ 1711 h 10000"/>
              <a:gd name="connsiteX48" fmla="*/ 1275 w 10000"/>
              <a:gd name="connsiteY48" fmla="*/ 1497 h 10000"/>
              <a:gd name="connsiteX49" fmla="*/ 2136 w 10000"/>
              <a:gd name="connsiteY49" fmla="*/ 1497 h 10000"/>
              <a:gd name="connsiteX50" fmla="*/ 3142 w 10000"/>
              <a:gd name="connsiteY50" fmla="*/ 1283 h 10000"/>
              <a:gd name="connsiteX51" fmla="*/ 4004 w 10000"/>
              <a:gd name="connsiteY51" fmla="*/ 1070 h 10000"/>
              <a:gd name="connsiteX52" fmla="*/ 4847 w 10000"/>
              <a:gd name="connsiteY52" fmla="*/ 1070 h 10000"/>
              <a:gd name="connsiteX53" fmla="*/ 5566 w 10000"/>
              <a:gd name="connsiteY53" fmla="*/ 856 h 10000"/>
              <a:gd name="connsiteX54" fmla="*/ 6284 w 10000"/>
              <a:gd name="connsiteY54" fmla="*/ 642 h 10000"/>
              <a:gd name="connsiteX55" fmla="*/ 6715 w 10000"/>
              <a:gd name="connsiteY55" fmla="*/ 642 h 10000"/>
              <a:gd name="connsiteX56" fmla="*/ 7145 w 10000"/>
              <a:gd name="connsiteY56" fmla="*/ 428 h 10000"/>
              <a:gd name="connsiteX57" fmla="*/ 7433 w 10000"/>
              <a:gd name="connsiteY57" fmla="*/ 214 h 10000"/>
              <a:gd name="connsiteX58" fmla="*/ 7702 w 10000"/>
              <a:gd name="connsiteY58" fmla="*/ 214 h 10000"/>
              <a:gd name="connsiteX59" fmla="*/ 7989 w 10000"/>
              <a:gd name="connsiteY59" fmla="*/ 0 h 10000"/>
              <a:gd name="connsiteX60" fmla="*/ 8133 w 10000"/>
              <a:gd name="connsiteY60" fmla="*/ 0 h 10000"/>
              <a:gd name="connsiteX61" fmla="*/ 8276 w 10000"/>
              <a:gd name="connsiteY61" fmla="*/ 0 h 10000"/>
              <a:gd name="connsiteX62" fmla="*/ 8420 w 10000"/>
              <a:gd name="connsiteY62" fmla="*/ 214 h 10000"/>
              <a:gd name="connsiteX63" fmla="*/ 8707 w 10000"/>
              <a:gd name="connsiteY63" fmla="*/ 214 h 10000"/>
              <a:gd name="connsiteX64" fmla="*/ 8995 w 10000"/>
              <a:gd name="connsiteY64" fmla="*/ 428 h 10000"/>
              <a:gd name="connsiteX65" fmla="*/ 9282 w 10000"/>
              <a:gd name="connsiteY65" fmla="*/ 856 h 10000"/>
              <a:gd name="connsiteX66" fmla="*/ 9569 w 10000"/>
              <a:gd name="connsiteY66" fmla="*/ 1070 h 10000"/>
              <a:gd name="connsiteX67" fmla="*/ 9856 w 10000"/>
              <a:gd name="connsiteY67" fmla="*/ 1283 h 10000"/>
              <a:gd name="connsiteX68" fmla="*/ 10000 w 10000"/>
              <a:gd name="connsiteY68" fmla="*/ 1497 h 10000"/>
              <a:gd name="connsiteX69" fmla="*/ 10000 w 10000"/>
              <a:gd name="connsiteY69" fmla="*/ 1497 h 10000"/>
              <a:gd name="connsiteX70" fmla="*/ 10000 w 10000"/>
              <a:gd name="connsiteY70" fmla="*/ 1925 h 10000"/>
              <a:gd name="connsiteX71" fmla="*/ 9713 w 10000"/>
              <a:gd name="connsiteY71" fmla="*/ 2139 h 10000"/>
              <a:gd name="connsiteX72" fmla="*/ 9713 w 10000"/>
              <a:gd name="connsiteY72" fmla="*/ 2353 h 10000"/>
              <a:gd name="connsiteX73" fmla="*/ 9569 w 10000"/>
              <a:gd name="connsiteY73" fmla="*/ 2567 h 10000"/>
              <a:gd name="connsiteX74" fmla="*/ 9569 w 10000"/>
              <a:gd name="connsiteY74" fmla="*/ 2781 h 10000"/>
              <a:gd name="connsiteX75" fmla="*/ 9425 w 10000"/>
              <a:gd name="connsiteY75" fmla="*/ 3182 h 10000"/>
              <a:gd name="connsiteX76" fmla="*/ 9282 w 10000"/>
              <a:gd name="connsiteY76" fmla="*/ 3610 h 10000"/>
              <a:gd name="connsiteX77" fmla="*/ 9282 w 10000"/>
              <a:gd name="connsiteY77" fmla="*/ 4037 h 10000"/>
              <a:gd name="connsiteX78" fmla="*/ 9138 w 10000"/>
              <a:gd name="connsiteY78" fmla="*/ 4679 h 10000"/>
              <a:gd name="connsiteX79" fmla="*/ 8995 w 10000"/>
              <a:gd name="connsiteY79" fmla="*/ 5321 h 10000"/>
              <a:gd name="connsiteX80" fmla="*/ 8995 w 10000"/>
              <a:gd name="connsiteY80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6571 w 10000"/>
              <a:gd name="connsiteY14" fmla="*/ 8289 h 10000"/>
              <a:gd name="connsiteX15" fmla="*/ 7145 w 10000"/>
              <a:gd name="connsiteY15" fmla="*/ 8075 h 10000"/>
              <a:gd name="connsiteX16" fmla="*/ 7289 w 10000"/>
              <a:gd name="connsiteY16" fmla="*/ 7888 h 10000"/>
              <a:gd name="connsiteX17" fmla="*/ 7289 w 10000"/>
              <a:gd name="connsiteY17" fmla="*/ 7888 h 10000"/>
              <a:gd name="connsiteX18" fmla="*/ 7433 w 10000"/>
              <a:gd name="connsiteY18" fmla="*/ 7674 h 10000"/>
              <a:gd name="connsiteX19" fmla="*/ 7433 w 10000"/>
              <a:gd name="connsiteY19" fmla="*/ 7460 h 10000"/>
              <a:gd name="connsiteX20" fmla="*/ 7576 w 10000"/>
              <a:gd name="connsiteY20" fmla="*/ 7032 h 10000"/>
              <a:gd name="connsiteX21" fmla="*/ 7576 w 10000"/>
              <a:gd name="connsiteY21" fmla="*/ 6604 h 10000"/>
              <a:gd name="connsiteX22" fmla="*/ 7702 w 10000"/>
              <a:gd name="connsiteY22" fmla="*/ 6176 h 10000"/>
              <a:gd name="connsiteX23" fmla="*/ 7702 w 10000"/>
              <a:gd name="connsiteY23" fmla="*/ 5749 h 10000"/>
              <a:gd name="connsiteX24" fmla="*/ 7846 w 10000"/>
              <a:gd name="connsiteY24" fmla="*/ 5321 h 10000"/>
              <a:gd name="connsiteX25" fmla="*/ 7989 w 10000"/>
              <a:gd name="connsiteY25" fmla="*/ 4251 h 10000"/>
              <a:gd name="connsiteX26" fmla="*/ 8133 w 10000"/>
              <a:gd name="connsiteY26" fmla="*/ 3396 h 10000"/>
              <a:gd name="connsiteX27" fmla="*/ 8133 w 10000"/>
              <a:gd name="connsiteY27" fmla="*/ 2781 h 10000"/>
              <a:gd name="connsiteX28" fmla="*/ 8133 w 10000"/>
              <a:gd name="connsiteY28" fmla="*/ 2353 h 10000"/>
              <a:gd name="connsiteX29" fmla="*/ 8133 w 10000"/>
              <a:gd name="connsiteY29" fmla="*/ 2139 h 10000"/>
              <a:gd name="connsiteX30" fmla="*/ 8133 w 10000"/>
              <a:gd name="connsiteY30" fmla="*/ 1925 h 10000"/>
              <a:gd name="connsiteX31" fmla="*/ 7989 w 10000"/>
              <a:gd name="connsiteY31" fmla="*/ 1711 h 10000"/>
              <a:gd name="connsiteX32" fmla="*/ 7846 w 10000"/>
              <a:gd name="connsiteY32" fmla="*/ 1497 h 10000"/>
              <a:gd name="connsiteX33" fmla="*/ 7702 w 10000"/>
              <a:gd name="connsiteY33" fmla="*/ 1497 h 10000"/>
              <a:gd name="connsiteX34" fmla="*/ 7289 w 10000"/>
              <a:gd name="connsiteY34" fmla="*/ 1497 h 10000"/>
              <a:gd name="connsiteX35" fmla="*/ 7002 w 10000"/>
              <a:gd name="connsiteY35" fmla="*/ 1497 h 10000"/>
              <a:gd name="connsiteX36" fmla="*/ 6427 w 10000"/>
              <a:gd name="connsiteY36" fmla="*/ 1497 h 10000"/>
              <a:gd name="connsiteX37" fmla="*/ 5853 w 10000"/>
              <a:gd name="connsiteY37" fmla="*/ 1711 h 10000"/>
              <a:gd name="connsiteX38" fmla="*/ 4991 w 10000"/>
              <a:gd name="connsiteY38" fmla="*/ 1925 h 10000"/>
              <a:gd name="connsiteX39" fmla="*/ 4147 w 10000"/>
              <a:gd name="connsiteY39" fmla="*/ 1925 h 10000"/>
              <a:gd name="connsiteX40" fmla="*/ 3285 w 10000"/>
              <a:gd name="connsiteY40" fmla="*/ 2139 h 10000"/>
              <a:gd name="connsiteX41" fmla="*/ 2280 w 10000"/>
              <a:gd name="connsiteY41" fmla="*/ 2353 h 10000"/>
              <a:gd name="connsiteX42" fmla="*/ 1418 w 10000"/>
              <a:gd name="connsiteY42" fmla="*/ 2353 h 10000"/>
              <a:gd name="connsiteX43" fmla="*/ 575 w 10000"/>
              <a:gd name="connsiteY43" fmla="*/ 2567 h 10000"/>
              <a:gd name="connsiteX44" fmla="*/ 0 w 10000"/>
              <a:gd name="connsiteY44" fmla="*/ 2567 h 10000"/>
              <a:gd name="connsiteX45" fmla="*/ 0 w 10000"/>
              <a:gd name="connsiteY45" fmla="*/ 1711 h 10000"/>
              <a:gd name="connsiteX46" fmla="*/ 575 w 10000"/>
              <a:gd name="connsiteY46" fmla="*/ 1711 h 10000"/>
              <a:gd name="connsiteX47" fmla="*/ 1275 w 10000"/>
              <a:gd name="connsiteY47" fmla="*/ 1497 h 10000"/>
              <a:gd name="connsiteX48" fmla="*/ 2136 w 10000"/>
              <a:gd name="connsiteY48" fmla="*/ 1497 h 10000"/>
              <a:gd name="connsiteX49" fmla="*/ 3142 w 10000"/>
              <a:gd name="connsiteY49" fmla="*/ 1283 h 10000"/>
              <a:gd name="connsiteX50" fmla="*/ 4004 w 10000"/>
              <a:gd name="connsiteY50" fmla="*/ 1070 h 10000"/>
              <a:gd name="connsiteX51" fmla="*/ 4847 w 10000"/>
              <a:gd name="connsiteY51" fmla="*/ 1070 h 10000"/>
              <a:gd name="connsiteX52" fmla="*/ 5566 w 10000"/>
              <a:gd name="connsiteY52" fmla="*/ 856 h 10000"/>
              <a:gd name="connsiteX53" fmla="*/ 6284 w 10000"/>
              <a:gd name="connsiteY53" fmla="*/ 642 h 10000"/>
              <a:gd name="connsiteX54" fmla="*/ 6715 w 10000"/>
              <a:gd name="connsiteY54" fmla="*/ 642 h 10000"/>
              <a:gd name="connsiteX55" fmla="*/ 7145 w 10000"/>
              <a:gd name="connsiteY55" fmla="*/ 428 h 10000"/>
              <a:gd name="connsiteX56" fmla="*/ 7433 w 10000"/>
              <a:gd name="connsiteY56" fmla="*/ 214 h 10000"/>
              <a:gd name="connsiteX57" fmla="*/ 7702 w 10000"/>
              <a:gd name="connsiteY57" fmla="*/ 214 h 10000"/>
              <a:gd name="connsiteX58" fmla="*/ 7989 w 10000"/>
              <a:gd name="connsiteY58" fmla="*/ 0 h 10000"/>
              <a:gd name="connsiteX59" fmla="*/ 8133 w 10000"/>
              <a:gd name="connsiteY59" fmla="*/ 0 h 10000"/>
              <a:gd name="connsiteX60" fmla="*/ 8276 w 10000"/>
              <a:gd name="connsiteY60" fmla="*/ 0 h 10000"/>
              <a:gd name="connsiteX61" fmla="*/ 8420 w 10000"/>
              <a:gd name="connsiteY61" fmla="*/ 214 h 10000"/>
              <a:gd name="connsiteX62" fmla="*/ 8707 w 10000"/>
              <a:gd name="connsiteY62" fmla="*/ 214 h 10000"/>
              <a:gd name="connsiteX63" fmla="*/ 8995 w 10000"/>
              <a:gd name="connsiteY63" fmla="*/ 428 h 10000"/>
              <a:gd name="connsiteX64" fmla="*/ 9282 w 10000"/>
              <a:gd name="connsiteY64" fmla="*/ 856 h 10000"/>
              <a:gd name="connsiteX65" fmla="*/ 9569 w 10000"/>
              <a:gd name="connsiteY65" fmla="*/ 1070 h 10000"/>
              <a:gd name="connsiteX66" fmla="*/ 9856 w 10000"/>
              <a:gd name="connsiteY66" fmla="*/ 1283 h 10000"/>
              <a:gd name="connsiteX67" fmla="*/ 10000 w 10000"/>
              <a:gd name="connsiteY67" fmla="*/ 1497 h 10000"/>
              <a:gd name="connsiteX68" fmla="*/ 10000 w 10000"/>
              <a:gd name="connsiteY68" fmla="*/ 1497 h 10000"/>
              <a:gd name="connsiteX69" fmla="*/ 10000 w 10000"/>
              <a:gd name="connsiteY69" fmla="*/ 1925 h 10000"/>
              <a:gd name="connsiteX70" fmla="*/ 9713 w 10000"/>
              <a:gd name="connsiteY70" fmla="*/ 2139 h 10000"/>
              <a:gd name="connsiteX71" fmla="*/ 9713 w 10000"/>
              <a:gd name="connsiteY71" fmla="*/ 2353 h 10000"/>
              <a:gd name="connsiteX72" fmla="*/ 9569 w 10000"/>
              <a:gd name="connsiteY72" fmla="*/ 2567 h 10000"/>
              <a:gd name="connsiteX73" fmla="*/ 9569 w 10000"/>
              <a:gd name="connsiteY73" fmla="*/ 2781 h 10000"/>
              <a:gd name="connsiteX74" fmla="*/ 9425 w 10000"/>
              <a:gd name="connsiteY74" fmla="*/ 3182 h 10000"/>
              <a:gd name="connsiteX75" fmla="*/ 9282 w 10000"/>
              <a:gd name="connsiteY75" fmla="*/ 3610 h 10000"/>
              <a:gd name="connsiteX76" fmla="*/ 9282 w 10000"/>
              <a:gd name="connsiteY76" fmla="*/ 4037 h 10000"/>
              <a:gd name="connsiteX77" fmla="*/ 9138 w 10000"/>
              <a:gd name="connsiteY77" fmla="*/ 4679 h 10000"/>
              <a:gd name="connsiteX78" fmla="*/ 8995 w 10000"/>
              <a:gd name="connsiteY78" fmla="*/ 5321 h 10000"/>
              <a:gd name="connsiteX79" fmla="*/ 8995 w 10000"/>
              <a:gd name="connsiteY79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145 w 10000"/>
              <a:gd name="connsiteY14" fmla="*/ 8075 h 10000"/>
              <a:gd name="connsiteX15" fmla="*/ 7289 w 10000"/>
              <a:gd name="connsiteY15" fmla="*/ 7888 h 10000"/>
              <a:gd name="connsiteX16" fmla="*/ 7289 w 10000"/>
              <a:gd name="connsiteY16" fmla="*/ 7888 h 10000"/>
              <a:gd name="connsiteX17" fmla="*/ 7433 w 10000"/>
              <a:gd name="connsiteY17" fmla="*/ 7674 h 10000"/>
              <a:gd name="connsiteX18" fmla="*/ 7433 w 10000"/>
              <a:gd name="connsiteY18" fmla="*/ 7460 h 10000"/>
              <a:gd name="connsiteX19" fmla="*/ 7576 w 10000"/>
              <a:gd name="connsiteY19" fmla="*/ 7032 h 10000"/>
              <a:gd name="connsiteX20" fmla="*/ 7576 w 10000"/>
              <a:gd name="connsiteY20" fmla="*/ 6604 h 10000"/>
              <a:gd name="connsiteX21" fmla="*/ 7702 w 10000"/>
              <a:gd name="connsiteY21" fmla="*/ 6176 h 10000"/>
              <a:gd name="connsiteX22" fmla="*/ 7702 w 10000"/>
              <a:gd name="connsiteY22" fmla="*/ 5749 h 10000"/>
              <a:gd name="connsiteX23" fmla="*/ 7846 w 10000"/>
              <a:gd name="connsiteY23" fmla="*/ 5321 h 10000"/>
              <a:gd name="connsiteX24" fmla="*/ 7989 w 10000"/>
              <a:gd name="connsiteY24" fmla="*/ 4251 h 10000"/>
              <a:gd name="connsiteX25" fmla="*/ 8133 w 10000"/>
              <a:gd name="connsiteY25" fmla="*/ 3396 h 10000"/>
              <a:gd name="connsiteX26" fmla="*/ 8133 w 10000"/>
              <a:gd name="connsiteY26" fmla="*/ 2781 h 10000"/>
              <a:gd name="connsiteX27" fmla="*/ 8133 w 10000"/>
              <a:gd name="connsiteY27" fmla="*/ 2353 h 10000"/>
              <a:gd name="connsiteX28" fmla="*/ 8133 w 10000"/>
              <a:gd name="connsiteY28" fmla="*/ 2139 h 10000"/>
              <a:gd name="connsiteX29" fmla="*/ 8133 w 10000"/>
              <a:gd name="connsiteY29" fmla="*/ 1925 h 10000"/>
              <a:gd name="connsiteX30" fmla="*/ 7989 w 10000"/>
              <a:gd name="connsiteY30" fmla="*/ 1711 h 10000"/>
              <a:gd name="connsiteX31" fmla="*/ 7846 w 10000"/>
              <a:gd name="connsiteY31" fmla="*/ 1497 h 10000"/>
              <a:gd name="connsiteX32" fmla="*/ 7702 w 10000"/>
              <a:gd name="connsiteY32" fmla="*/ 1497 h 10000"/>
              <a:gd name="connsiteX33" fmla="*/ 7289 w 10000"/>
              <a:gd name="connsiteY33" fmla="*/ 1497 h 10000"/>
              <a:gd name="connsiteX34" fmla="*/ 7002 w 10000"/>
              <a:gd name="connsiteY34" fmla="*/ 1497 h 10000"/>
              <a:gd name="connsiteX35" fmla="*/ 6427 w 10000"/>
              <a:gd name="connsiteY35" fmla="*/ 1497 h 10000"/>
              <a:gd name="connsiteX36" fmla="*/ 5853 w 10000"/>
              <a:gd name="connsiteY36" fmla="*/ 1711 h 10000"/>
              <a:gd name="connsiteX37" fmla="*/ 4991 w 10000"/>
              <a:gd name="connsiteY37" fmla="*/ 1925 h 10000"/>
              <a:gd name="connsiteX38" fmla="*/ 4147 w 10000"/>
              <a:gd name="connsiteY38" fmla="*/ 1925 h 10000"/>
              <a:gd name="connsiteX39" fmla="*/ 3285 w 10000"/>
              <a:gd name="connsiteY39" fmla="*/ 2139 h 10000"/>
              <a:gd name="connsiteX40" fmla="*/ 2280 w 10000"/>
              <a:gd name="connsiteY40" fmla="*/ 2353 h 10000"/>
              <a:gd name="connsiteX41" fmla="*/ 1418 w 10000"/>
              <a:gd name="connsiteY41" fmla="*/ 2353 h 10000"/>
              <a:gd name="connsiteX42" fmla="*/ 575 w 10000"/>
              <a:gd name="connsiteY42" fmla="*/ 2567 h 10000"/>
              <a:gd name="connsiteX43" fmla="*/ 0 w 10000"/>
              <a:gd name="connsiteY43" fmla="*/ 2567 h 10000"/>
              <a:gd name="connsiteX44" fmla="*/ 0 w 10000"/>
              <a:gd name="connsiteY44" fmla="*/ 1711 h 10000"/>
              <a:gd name="connsiteX45" fmla="*/ 575 w 10000"/>
              <a:gd name="connsiteY45" fmla="*/ 1711 h 10000"/>
              <a:gd name="connsiteX46" fmla="*/ 1275 w 10000"/>
              <a:gd name="connsiteY46" fmla="*/ 1497 h 10000"/>
              <a:gd name="connsiteX47" fmla="*/ 2136 w 10000"/>
              <a:gd name="connsiteY47" fmla="*/ 1497 h 10000"/>
              <a:gd name="connsiteX48" fmla="*/ 3142 w 10000"/>
              <a:gd name="connsiteY48" fmla="*/ 1283 h 10000"/>
              <a:gd name="connsiteX49" fmla="*/ 4004 w 10000"/>
              <a:gd name="connsiteY49" fmla="*/ 1070 h 10000"/>
              <a:gd name="connsiteX50" fmla="*/ 4847 w 10000"/>
              <a:gd name="connsiteY50" fmla="*/ 1070 h 10000"/>
              <a:gd name="connsiteX51" fmla="*/ 5566 w 10000"/>
              <a:gd name="connsiteY51" fmla="*/ 856 h 10000"/>
              <a:gd name="connsiteX52" fmla="*/ 6284 w 10000"/>
              <a:gd name="connsiteY52" fmla="*/ 642 h 10000"/>
              <a:gd name="connsiteX53" fmla="*/ 6715 w 10000"/>
              <a:gd name="connsiteY53" fmla="*/ 642 h 10000"/>
              <a:gd name="connsiteX54" fmla="*/ 7145 w 10000"/>
              <a:gd name="connsiteY54" fmla="*/ 428 h 10000"/>
              <a:gd name="connsiteX55" fmla="*/ 7433 w 10000"/>
              <a:gd name="connsiteY55" fmla="*/ 214 h 10000"/>
              <a:gd name="connsiteX56" fmla="*/ 7702 w 10000"/>
              <a:gd name="connsiteY56" fmla="*/ 214 h 10000"/>
              <a:gd name="connsiteX57" fmla="*/ 7989 w 10000"/>
              <a:gd name="connsiteY57" fmla="*/ 0 h 10000"/>
              <a:gd name="connsiteX58" fmla="*/ 8133 w 10000"/>
              <a:gd name="connsiteY58" fmla="*/ 0 h 10000"/>
              <a:gd name="connsiteX59" fmla="*/ 8276 w 10000"/>
              <a:gd name="connsiteY59" fmla="*/ 0 h 10000"/>
              <a:gd name="connsiteX60" fmla="*/ 8420 w 10000"/>
              <a:gd name="connsiteY60" fmla="*/ 214 h 10000"/>
              <a:gd name="connsiteX61" fmla="*/ 8707 w 10000"/>
              <a:gd name="connsiteY61" fmla="*/ 214 h 10000"/>
              <a:gd name="connsiteX62" fmla="*/ 8995 w 10000"/>
              <a:gd name="connsiteY62" fmla="*/ 428 h 10000"/>
              <a:gd name="connsiteX63" fmla="*/ 9282 w 10000"/>
              <a:gd name="connsiteY63" fmla="*/ 856 h 10000"/>
              <a:gd name="connsiteX64" fmla="*/ 9569 w 10000"/>
              <a:gd name="connsiteY64" fmla="*/ 1070 h 10000"/>
              <a:gd name="connsiteX65" fmla="*/ 9856 w 10000"/>
              <a:gd name="connsiteY65" fmla="*/ 1283 h 10000"/>
              <a:gd name="connsiteX66" fmla="*/ 10000 w 10000"/>
              <a:gd name="connsiteY66" fmla="*/ 1497 h 10000"/>
              <a:gd name="connsiteX67" fmla="*/ 10000 w 10000"/>
              <a:gd name="connsiteY67" fmla="*/ 1497 h 10000"/>
              <a:gd name="connsiteX68" fmla="*/ 10000 w 10000"/>
              <a:gd name="connsiteY68" fmla="*/ 1925 h 10000"/>
              <a:gd name="connsiteX69" fmla="*/ 9713 w 10000"/>
              <a:gd name="connsiteY69" fmla="*/ 2139 h 10000"/>
              <a:gd name="connsiteX70" fmla="*/ 9713 w 10000"/>
              <a:gd name="connsiteY70" fmla="*/ 2353 h 10000"/>
              <a:gd name="connsiteX71" fmla="*/ 9569 w 10000"/>
              <a:gd name="connsiteY71" fmla="*/ 2567 h 10000"/>
              <a:gd name="connsiteX72" fmla="*/ 9569 w 10000"/>
              <a:gd name="connsiteY72" fmla="*/ 2781 h 10000"/>
              <a:gd name="connsiteX73" fmla="*/ 9425 w 10000"/>
              <a:gd name="connsiteY73" fmla="*/ 3182 h 10000"/>
              <a:gd name="connsiteX74" fmla="*/ 9282 w 10000"/>
              <a:gd name="connsiteY74" fmla="*/ 3610 h 10000"/>
              <a:gd name="connsiteX75" fmla="*/ 9282 w 10000"/>
              <a:gd name="connsiteY75" fmla="*/ 4037 h 10000"/>
              <a:gd name="connsiteX76" fmla="*/ 9138 w 10000"/>
              <a:gd name="connsiteY76" fmla="*/ 4679 h 10000"/>
              <a:gd name="connsiteX77" fmla="*/ 8995 w 10000"/>
              <a:gd name="connsiteY77" fmla="*/ 5321 h 10000"/>
              <a:gd name="connsiteX78" fmla="*/ 8995 w 10000"/>
              <a:gd name="connsiteY78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145 w 10000"/>
              <a:gd name="connsiteY14" fmla="*/ 8075 h 10000"/>
              <a:gd name="connsiteX15" fmla="*/ 7289 w 10000"/>
              <a:gd name="connsiteY15" fmla="*/ 7888 h 10000"/>
              <a:gd name="connsiteX16" fmla="*/ 7433 w 10000"/>
              <a:gd name="connsiteY16" fmla="*/ 7674 h 10000"/>
              <a:gd name="connsiteX17" fmla="*/ 7433 w 10000"/>
              <a:gd name="connsiteY17" fmla="*/ 7460 h 10000"/>
              <a:gd name="connsiteX18" fmla="*/ 7576 w 10000"/>
              <a:gd name="connsiteY18" fmla="*/ 7032 h 10000"/>
              <a:gd name="connsiteX19" fmla="*/ 7576 w 10000"/>
              <a:gd name="connsiteY19" fmla="*/ 6604 h 10000"/>
              <a:gd name="connsiteX20" fmla="*/ 7702 w 10000"/>
              <a:gd name="connsiteY20" fmla="*/ 6176 h 10000"/>
              <a:gd name="connsiteX21" fmla="*/ 7702 w 10000"/>
              <a:gd name="connsiteY21" fmla="*/ 5749 h 10000"/>
              <a:gd name="connsiteX22" fmla="*/ 7846 w 10000"/>
              <a:gd name="connsiteY22" fmla="*/ 5321 h 10000"/>
              <a:gd name="connsiteX23" fmla="*/ 7989 w 10000"/>
              <a:gd name="connsiteY23" fmla="*/ 4251 h 10000"/>
              <a:gd name="connsiteX24" fmla="*/ 8133 w 10000"/>
              <a:gd name="connsiteY24" fmla="*/ 3396 h 10000"/>
              <a:gd name="connsiteX25" fmla="*/ 8133 w 10000"/>
              <a:gd name="connsiteY25" fmla="*/ 2781 h 10000"/>
              <a:gd name="connsiteX26" fmla="*/ 8133 w 10000"/>
              <a:gd name="connsiteY26" fmla="*/ 2353 h 10000"/>
              <a:gd name="connsiteX27" fmla="*/ 8133 w 10000"/>
              <a:gd name="connsiteY27" fmla="*/ 2139 h 10000"/>
              <a:gd name="connsiteX28" fmla="*/ 8133 w 10000"/>
              <a:gd name="connsiteY28" fmla="*/ 1925 h 10000"/>
              <a:gd name="connsiteX29" fmla="*/ 7989 w 10000"/>
              <a:gd name="connsiteY29" fmla="*/ 1711 h 10000"/>
              <a:gd name="connsiteX30" fmla="*/ 7846 w 10000"/>
              <a:gd name="connsiteY30" fmla="*/ 1497 h 10000"/>
              <a:gd name="connsiteX31" fmla="*/ 7702 w 10000"/>
              <a:gd name="connsiteY31" fmla="*/ 1497 h 10000"/>
              <a:gd name="connsiteX32" fmla="*/ 7289 w 10000"/>
              <a:gd name="connsiteY32" fmla="*/ 1497 h 10000"/>
              <a:gd name="connsiteX33" fmla="*/ 7002 w 10000"/>
              <a:gd name="connsiteY33" fmla="*/ 1497 h 10000"/>
              <a:gd name="connsiteX34" fmla="*/ 6427 w 10000"/>
              <a:gd name="connsiteY34" fmla="*/ 1497 h 10000"/>
              <a:gd name="connsiteX35" fmla="*/ 5853 w 10000"/>
              <a:gd name="connsiteY35" fmla="*/ 1711 h 10000"/>
              <a:gd name="connsiteX36" fmla="*/ 4991 w 10000"/>
              <a:gd name="connsiteY36" fmla="*/ 1925 h 10000"/>
              <a:gd name="connsiteX37" fmla="*/ 4147 w 10000"/>
              <a:gd name="connsiteY37" fmla="*/ 1925 h 10000"/>
              <a:gd name="connsiteX38" fmla="*/ 3285 w 10000"/>
              <a:gd name="connsiteY38" fmla="*/ 2139 h 10000"/>
              <a:gd name="connsiteX39" fmla="*/ 2280 w 10000"/>
              <a:gd name="connsiteY39" fmla="*/ 2353 h 10000"/>
              <a:gd name="connsiteX40" fmla="*/ 1418 w 10000"/>
              <a:gd name="connsiteY40" fmla="*/ 2353 h 10000"/>
              <a:gd name="connsiteX41" fmla="*/ 575 w 10000"/>
              <a:gd name="connsiteY41" fmla="*/ 2567 h 10000"/>
              <a:gd name="connsiteX42" fmla="*/ 0 w 10000"/>
              <a:gd name="connsiteY42" fmla="*/ 2567 h 10000"/>
              <a:gd name="connsiteX43" fmla="*/ 0 w 10000"/>
              <a:gd name="connsiteY43" fmla="*/ 1711 h 10000"/>
              <a:gd name="connsiteX44" fmla="*/ 575 w 10000"/>
              <a:gd name="connsiteY44" fmla="*/ 1711 h 10000"/>
              <a:gd name="connsiteX45" fmla="*/ 1275 w 10000"/>
              <a:gd name="connsiteY45" fmla="*/ 1497 h 10000"/>
              <a:gd name="connsiteX46" fmla="*/ 2136 w 10000"/>
              <a:gd name="connsiteY46" fmla="*/ 1497 h 10000"/>
              <a:gd name="connsiteX47" fmla="*/ 3142 w 10000"/>
              <a:gd name="connsiteY47" fmla="*/ 1283 h 10000"/>
              <a:gd name="connsiteX48" fmla="*/ 4004 w 10000"/>
              <a:gd name="connsiteY48" fmla="*/ 1070 h 10000"/>
              <a:gd name="connsiteX49" fmla="*/ 4847 w 10000"/>
              <a:gd name="connsiteY49" fmla="*/ 1070 h 10000"/>
              <a:gd name="connsiteX50" fmla="*/ 5566 w 10000"/>
              <a:gd name="connsiteY50" fmla="*/ 856 h 10000"/>
              <a:gd name="connsiteX51" fmla="*/ 6284 w 10000"/>
              <a:gd name="connsiteY51" fmla="*/ 642 h 10000"/>
              <a:gd name="connsiteX52" fmla="*/ 6715 w 10000"/>
              <a:gd name="connsiteY52" fmla="*/ 642 h 10000"/>
              <a:gd name="connsiteX53" fmla="*/ 7145 w 10000"/>
              <a:gd name="connsiteY53" fmla="*/ 428 h 10000"/>
              <a:gd name="connsiteX54" fmla="*/ 7433 w 10000"/>
              <a:gd name="connsiteY54" fmla="*/ 214 h 10000"/>
              <a:gd name="connsiteX55" fmla="*/ 7702 w 10000"/>
              <a:gd name="connsiteY55" fmla="*/ 214 h 10000"/>
              <a:gd name="connsiteX56" fmla="*/ 7989 w 10000"/>
              <a:gd name="connsiteY56" fmla="*/ 0 h 10000"/>
              <a:gd name="connsiteX57" fmla="*/ 8133 w 10000"/>
              <a:gd name="connsiteY57" fmla="*/ 0 h 10000"/>
              <a:gd name="connsiteX58" fmla="*/ 8276 w 10000"/>
              <a:gd name="connsiteY58" fmla="*/ 0 h 10000"/>
              <a:gd name="connsiteX59" fmla="*/ 8420 w 10000"/>
              <a:gd name="connsiteY59" fmla="*/ 214 h 10000"/>
              <a:gd name="connsiteX60" fmla="*/ 8707 w 10000"/>
              <a:gd name="connsiteY60" fmla="*/ 214 h 10000"/>
              <a:gd name="connsiteX61" fmla="*/ 8995 w 10000"/>
              <a:gd name="connsiteY61" fmla="*/ 428 h 10000"/>
              <a:gd name="connsiteX62" fmla="*/ 9282 w 10000"/>
              <a:gd name="connsiteY62" fmla="*/ 856 h 10000"/>
              <a:gd name="connsiteX63" fmla="*/ 9569 w 10000"/>
              <a:gd name="connsiteY63" fmla="*/ 1070 h 10000"/>
              <a:gd name="connsiteX64" fmla="*/ 9856 w 10000"/>
              <a:gd name="connsiteY64" fmla="*/ 1283 h 10000"/>
              <a:gd name="connsiteX65" fmla="*/ 10000 w 10000"/>
              <a:gd name="connsiteY65" fmla="*/ 1497 h 10000"/>
              <a:gd name="connsiteX66" fmla="*/ 10000 w 10000"/>
              <a:gd name="connsiteY66" fmla="*/ 1497 h 10000"/>
              <a:gd name="connsiteX67" fmla="*/ 10000 w 10000"/>
              <a:gd name="connsiteY67" fmla="*/ 1925 h 10000"/>
              <a:gd name="connsiteX68" fmla="*/ 9713 w 10000"/>
              <a:gd name="connsiteY68" fmla="*/ 2139 h 10000"/>
              <a:gd name="connsiteX69" fmla="*/ 9713 w 10000"/>
              <a:gd name="connsiteY69" fmla="*/ 2353 h 10000"/>
              <a:gd name="connsiteX70" fmla="*/ 9569 w 10000"/>
              <a:gd name="connsiteY70" fmla="*/ 2567 h 10000"/>
              <a:gd name="connsiteX71" fmla="*/ 9569 w 10000"/>
              <a:gd name="connsiteY71" fmla="*/ 2781 h 10000"/>
              <a:gd name="connsiteX72" fmla="*/ 9425 w 10000"/>
              <a:gd name="connsiteY72" fmla="*/ 3182 h 10000"/>
              <a:gd name="connsiteX73" fmla="*/ 9282 w 10000"/>
              <a:gd name="connsiteY73" fmla="*/ 3610 h 10000"/>
              <a:gd name="connsiteX74" fmla="*/ 9282 w 10000"/>
              <a:gd name="connsiteY74" fmla="*/ 4037 h 10000"/>
              <a:gd name="connsiteX75" fmla="*/ 9138 w 10000"/>
              <a:gd name="connsiteY75" fmla="*/ 4679 h 10000"/>
              <a:gd name="connsiteX76" fmla="*/ 8995 w 10000"/>
              <a:gd name="connsiteY76" fmla="*/ 5321 h 10000"/>
              <a:gd name="connsiteX77" fmla="*/ 8995 w 10000"/>
              <a:gd name="connsiteY77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289 w 10000"/>
              <a:gd name="connsiteY14" fmla="*/ 7888 h 10000"/>
              <a:gd name="connsiteX15" fmla="*/ 7433 w 10000"/>
              <a:gd name="connsiteY15" fmla="*/ 7674 h 10000"/>
              <a:gd name="connsiteX16" fmla="*/ 7433 w 10000"/>
              <a:gd name="connsiteY16" fmla="*/ 7460 h 10000"/>
              <a:gd name="connsiteX17" fmla="*/ 7576 w 10000"/>
              <a:gd name="connsiteY17" fmla="*/ 7032 h 10000"/>
              <a:gd name="connsiteX18" fmla="*/ 7576 w 10000"/>
              <a:gd name="connsiteY18" fmla="*/ 6604 h 10000"/>
              <a:gd name="connsiteX19" fmla="*/ 7702 w 10000"/>
              <a:gd name="connsiteY19" fmla="*/ 6176 h 10000"/>
              <a:gd name="connsiteX20" fmla="*/ 7702 w 10000"/>
              <a:gd name="connsiteY20" fmla="*/ 5749 h 10000"/>
              <a:gd name="connsiteX21" fmla="*/ 7846 w 10000"/>
              <a:gd name="connsiteY21" fmla="*/ 5321 h 10000"/>
              <a:gd name="connsiteX22" fmla="*/ 7989 w 10000"/>
              <a:gd name="connsiteY22" fmla="*/ 4251 h 10000"/>
              <a:gd name="connsiteX23" fmla="*/ 8133 w 10000"/>
              <a:gd name="connsiteY23" fmla="*/ 3396 h 10000"/>
              <a:gd name="connsiteX24" fmla="*/ 8133 w 10000"/>
              <a:gd name="connsiteY24" fmla="*/ 2781 h 10000"/>
              <a:gd name="connsiteX25" fmla="*/ 8133 w 10000"/>
              <a:gd name="connsiteY25" fmla="*/ 2353 h 10000"/>
              <a:gd name="connsiteX26" fmla="*/ 8133 w 10000"/>
              <a:gd name="connsiteY26" fmla="*/ 2139 h 10000"/>
              <a:gd name="connsiteX27" fmla="*/ 8133 w 10000"/>
              <a:gd name="connsiteY27" fmla="*/ 1925 h 10000"/>
              <a:gd name="connsiteX28" fmla="*/ 7989 w 10000"/>
              <a:gd name="connsiteY28" fmla="*/ 1711 h 10000"/>
              <a:gd name="connsiteX29" fmla="*/ 7846 w 10000"/>
              <a:gd name="connsiteY29" fmla="*/ 1497 h 10000"/>
              <a:gd name="connsiteX30" fmla="*/ 7702 w 10000"/>
              <a:gd name="connsiteY30" fmla="*/ 1497 h 10000"/>
              <a:gd name="connsiteX31" fmla="*/ 7289 w 10000"/>
              <a:gd name="connsiteY31" fmla="*/ 1497 h 10000"/>
              <a:gd name="connsiteX32" fmla="*/ 7002 w 10000"/>
              <a:gd name="connsiteY32" fmla="*/ 1497 h 10000"/>
              <a:gd name="connsiteX33" fmla="*/ 6427 w 10000"/>
              <a:gd name="connsiteY33" fmla="*/ 1497 h 10000"/>
              <a:gd name="connsiteX34" fmla="*/ 5853 w 10000"/>
              <a:gd name="connsiteY34" fmla="*/ 1711 h 10000"/>
              <a:gd name="connsiteX35" fmla="*/ 4991 w 10000"/>
              <a:gd name="connsiteY35" fmla="*/ 1925 h 10000"/>
              <a:gd name="connsiteX36" fmla="*/ 4147 w 10000"/>
              <a:gd name="connsiteY36" fmla="*/ 1925 h 10000"/>
              <a:gd name="connsiteX37" fmla="*/ 3285 w 10000"/>
              <a:gd name="connsiteY37" fmla="*/ 2139 h 10000"/>
              <a:gd name="connsiteX38" fmla="*/ 2280 w 10000"/>
              <a:gd name="connsiteY38" fmla="*/ 2353 h 10000"/>
              <a:gd name="connsiteX39" fmla="*/ 1418 w 10000"/>
              <a:gd name="connsiteY39" fmla="*/ 2353 h 10000"/>
              <a:gd name="connsiteX40" fmla="*/ 575 w 10000"/>
              <a:gd name="connsiteY40" fmla="*/ 2567 h 10000"/>
              <a:gd name="connsiteX41" fmla="*/ 0 w 10000"/>
              <a:gd name="connsiteY41" fmla="*/ 2567 h 10000"/>
              <a:gd name="connsiteX42" fmla="*/ 0 w 10000"/>
              <a:gd name="connsiteY42" fmla="*/ 1711 h 10000"/>
              <a:gd name="connsiteX43" fmla="*/ 575 w 10000"/>
              <a:gd name="connsiteY43" fmla="*/ 1711 h 10000"/>
              <a:gd name="connsiteX44" fmla="*/ 1275 w 10000"/>
              <a:gd name="connsiteY44" fmla="*/ 1497 h 10000"/>
              <a:gd name="connsiteX45" fmla="*/ 2136 w 10000"/>
              <a:gd name="connsiteY45" fmla="*/ 1497 h 10000"/>
              <a:gd name="connsiteX46" fmla="*/ 3142 w 10000"/>
              <a:gd name="connsiteY46" fmla="*/ 1283 h 10000"/>
              <a:gd name="connsiteX47" fmla="*/ 4004 w 10000"/>
              <a:gd name="connsiteY47" fmla="*/ 1070 h 10000"/>
              <a:gd name="connsiteX48" fmla="*/ 4847 w 10000"/>
              <a:gd name="connsiteY48" fmla="*/ 1070 h 10000"/>
              <a:gd name="connsiteX49" fmla="*/ 5566 w 10000"/>
              <a:gd name="connsiteY49" fmla="*/ 856 h 10000"/>
              <a:gd name="connsiteX50" fmla="*/ 6284 w 10000"/>
              <a:gd name="connsiteY50" fmla="*/ 642 h 10000"/>
              <a:gd name="connsiteX51" fmla="*/ 6715 w 10000"/>
              <a:gd name="connsiteY51" fmla="*/ 642 h 10000"/>
              <a:gd name="connsiteX52" fmla="*/ 7145 w 10000"/>
              <a:gd name="connsiteY52" fmla="*/ 428 h 10000"/>
              <a:gd name="connsiteX53" fmla="*/ 7433 w 10000"/>
              <a:gd name="connsiteY53" fmla="*/ 214 h 10000"/>
              <a:gd name="connsiteX54" fmla="*/ 7702 w 10000"/>
              <a:gd name="connsiteY54" fmla="*/ 214 h 10000"/>
              <a:gd name="connsiteX55" fmla="*/ 7989 w 10000"/>
              <a:gd name="connsiteY55" fmla="*/ 0 h 10000"/>
              <a:gd name="connsiteX56" fmla="*/ 8133 w 10000"/>
              <a:gd name="connsiteY56" fmla="*/ 0 h 10000"/>
              <a:gd name="connsiteX57" fmla="*/ 8276 w 10000"/>
              <a:gd name="connsiteY57" fmla="*/ 0 h 10000"/>
              <a:gd name="connsiteX58" fmla="*/ 8420 w 10000"/>
              <a:gd name="connsiteY58" fmla="*/ 214 h 10000"/>
              <a:gd name="connsiteX59" fmla="*/ 8707 w 10000"/>
              <a:gd name="connsiteY59" fmla="*/ 214 h 10000"/>
              <a:gd name="connsiteX60" fmla="*/ 8995 w 10000"/>
              <a:gd name="connsiteY60" fmla="*/ 428 h 10000"/>
              <a:gd name="connsiteX61" fmla="*/ 9282 w 10000"/>
              <a:gd name="connsiteY61" fmla="*/ 856 h 10000"/>
              <a:gd name="connsiteX62" fmla="*/ 9569 w 10000"/>
              <a:gd name="connsiteY62" fmla="*/ 1070 h 10000"/>
              <a:gd name="connsiteX63" fmla="*/ 9856 w 10000"/>
              <a:gd name="connsiteY63" fmla="*/ 1283 h 10000"/>
              <a:gd name="connsiteX64" fmla="*/ 10000 w 10000"/>
              <a:gd name="connsiteY64" fmla="*/ 1497 h 10000"/>
              <a:gd name="connsiteX65" fmla="*/ 10000 w 10000"/>
              <a:gd name="connsiteY65" fmla="*/ 1497 h 10000"/>
              <a:gd name="connsiteX66" fmla="*/ 10000 w 10000"/>
              <a:gd name="connsiteY66" fmla="*/ 1925 h 10000"/>
              <a:gd name="connsiteX67" fmla="*/ 9713 w 10000"/>
              <a:gd name="connsiteY67" fmla="*/ 2139 h 10000"/>
              <a:gd name="connsiteX68" fmla="*/ 9713 w 10000"/>
              <a:gd name="connsiteY68" fmla="*/ 2353 h 10000"/>
              <a:gd name="connsiteX69" fmla="*/ 9569 w 10000"/>
              <a:gd name="connsiteY69" fmla="*/ 2567 h 10000"/>
              <a:gd name="connsiteX70" fmla="*/ 9569 w 10000"/>
              <a:gd name="connsiteY70" fmla="*/ 2781 h 10000"/>
              <a:gd name="connsiteX71" fmla="*/ 9425 w 10000"/>
              <a:gd name="connsiteY71" fmla="*/ 3182 h 10000"/>
              <a:gd name="connsiteX72" fmla="*/ 9282 w 10000"/>
              <a:gd name="connsiteY72" fmla="*/ 3610 h 10000"/>
              <a:gd name="connsiteX73" fmla="*/ 9282 w 10000"/>
              <a:gd name="connsiteY73" fmla="*/ 4037 h 10000"/>
              <a:gd name="connsiteX74" fmla="*/ 9138 w 10000"/>
              <a:gd name="connsiteY74" fmla="*/ 4679 h 10000"/>
              <a:gd name="connsiteX75" fmla="*/ 8995 w 10000"/>
              <a:gd name="connsiteY75" fmla="*/ 5321 h 10000"/>
              <a:gd name="connsiteX76" fmla="*/ 8995 w 10000"/>
              <a:gd name="connsiteY76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433 w 10000"/>
              <a:gd name="connsiteY14" fmla="*/ 7674 h 10000"/>
              <a:gd name="connsiteX15" fmla="*/ 7433 w 10000"/>
              <a:gd name="connsiteY15" fmla="*/ 7460 h 10000"/>
              <a:gd name="connsiteX16" fmla="*/ 7576 w 10000"/>
              <a:gd name="connsiteY16" fmla="*/ 7032 h 10000"/>
              <a:gd name="connsiteX17" fmla="*/ 7576 w 10000"/>
              <a:gd name="connsiteY17" fmla="*/ 6604 h 10000"/>
              <a:gd name="connsiteX18" fmla="*/ 7702 w 10000"/>
              <a:gd name="connsiteY18" fmla="*/ 6176 h 10000"/>
              <a:gd name="connsiteX19" fmla="*/ 7702 w 10000"/>
              <a:gd name="connsiteY19" fmla="*/ 5749 h 10000"/>
              <a:gd name="connsiteX20" fmla="*/ 7846 w 10000"/>
              <a:gd name="connsiteY20" fmla="*/ 5321 h 10000"/>
              <a:gd name="connsiteX21" fmla="*/ 7989 w 10000"/>
              <a:gd name="connsiteY21" fmla="*/ 4251 h 10000"/>
              <a:gd name="connsiteX22" fmla="*/ 8133 w 10000"/>
              <a:gd name="connsiteY22" fmla="*/ 3396 h 10000"/>
              <a:gd name="connsiteX23" fmla="*/ 8133 w 10000"/>
              <a:gd name="connsiteY23" fmla="*/ 2781 h 10000"/>
              <a:gd name="connsiteX24" fmla="*/ 8133 w 10000"/>
              <a:gd name="connsiteY24" fmla="*/ 2353 h 10000"/>
              <a:gd name="connsiteX25" fmla="*/ 8133 w 10000"/>
              <a:gd name="connsiteY25" fmla="*/ 2139 h 10000"/>
              <a:gd name="connsiteX26" fmla="*/ 8133 w 10000"/>
              <a:gd name="connsiteY26" fmla="*/ 1925 h 10000"/>
              <a:gd name="connsiteX27" fmla="*/ 7989 w 10000"/>
              <a:gd name="connsiteY27" fmla="*/ 1711 h 10000"/>
              <a:gd name="connsiteX28" fmla="*/ 7846 w 10000"/>
              <a:gd name="connsiteY28" fmla="*/ 1497 h 10000"/>
              <a:gd name="connsiteX29" fmla="*/ 7702 w 10000"/>
              <a:gd name="connsiteY29" fmla="*/ 1497 h 10000"/>
              <a:gd name="connsiteX30" fmla="*/ 7289 w 10000"/>
              <a:gd name="connsiteY30" fmla="*/ 1497 h 10000"/>
              <a:gd name="connsiteX31" fmla="*/ 7002 w 10000"/>
              <a:gd name="connsiteY31" fmla="*/ 1497 h 10000"/>
              <a:gd name="connsiteX32" fmla="*/ 6427 w 10000"/>
              <a:gd name="connsiteY32" fmla="*/ 1497 h 10000"/>
              <a:gd name="connsiteX33" fmla="*/ 5853 w 10000"/>
              <a:gd name="connsiteY33" fmla="*/ 1711 h 10000"/>
              <a:gd name="connsiteX34" fmla="*/ 4991 w 10000"/>
              <a:gd name="connsiteY34" fmla="*/ 1925 h 10000"/>
              <a:gd name="connsiteX35" fmla="*/ 4147 w 10000"/>
              <a:gd name="connsiteY35" fmla="*/ 1925 h 10000"/>
              <a:gd name="connsiteX36" fmla="*/ 3285 w 10000"/>
              <a:gd name="connsiteY36" fmla="*/ 2139 h 10000"/>
              <a:gd name="connsiteX37" fmla="*/ 2280 w 10000"/>
              <a:gd name="connsiteY37" fmla="*/ 2353 h 10000"/>
              <a:gd name="connsiteX38" fmla="*/ 1418 w 10000"/>
              <a:gd name="connsiteY38" fmla="*/ 2353 h 10000"/>
              <a:gd name="connsiteX39" fmla="*/ 575 w 10000"/>
              <a:gd name="connsiteY39" fmla="*/ 2567 h 10000"/>
              <a:gd name="connsiteX40" fmla="*/ 0 w 10000"/>
              <a:gd name="connsiteY40" fmla="*/ 2567 h 10000"/>
              <a:gd name="connsiteX41" fmla="*/ 0 w 10000"/>
              <a:gd name="connsiteY41" fmla="*/ 1711 h 10000"/>
              <a:gd name="connsiteX42" fmla="*/ 575 w 10000"/>
              <a:gd name="connsiteY42" fmla="*/ 1711 h 10000"/>
              <a:gd name="connsiteX43" fmla="*/ 1275 w 10000"/>
              <a:gd name="connsiteY43" fmla="*/ 1497 h 10000"/>
              <a:gd name="connsiteX44" fmla="*/ 2136 w 10000"/>
              <a:gd name="connsiteY44" fmla="*/ 1497 h 10000"/>
              <a:gd name="connsiteX45" fmla="*/ 3142 w 10000"/>
              <a:gd name="connsiteY45" fmla="*/ 1283 h 10000"/>
              <a:gd name="connsiteX46" fmla="*/ 4004 w 10000"/>
              <a:gd name="connsiteY46" fmla="*/ 1070 h 10000"/>
              <a:gd name="connsiteX47" fmla="*/ 4847 w 10000"/>
              <a:gd name="connsiteY47" fmla="*/ 1070 h 10000"/>
              <a:gd name="connsiteX48" fmla="*/ 5566 w 10000"/>
              <a:gd name="connsiteY48" fmla="*/ 856 h 10000"/>
              <a:gd name="connsiteX49" fmla="*/ 6284 w 10000"/>
              <a:gd name="connsiteY49" fmla="*/ 642 h 10000"/>
              <a:gd name="connsiteX50" fmla="*/ 6715 w 10000"/>
              <a:gd name="connsiteY50" fmla="*/ 642 h 10000"/>
              <a:gd name="connsiteX51" fmla="*/ 7145 w 10000"/>
              <a:gd name="connsiteY51" fmla="*/ 428 h 10000"/>
              <a:gd name="connsiteX52" fmla="*/ 7433 w 10000"/>
              <a:gd name="connsiteY52" fmla="*/ 214 h 10000"/>
              <a:gd name="connsiteX53" fmla="*/ 7702 w 10000"/>
              <a:gd name="connsiteY53" fmla="*/ 214 h 10000"/>
              <a:gd name="connsiteX54" fmla="*/ 7989 w 10000"/>
              <a:gd name="connsiteY54" fmla="*/ 0 h 10000"/>
              <a:gd name="connsiteX55" fmla="*/ 8133 w 10000"/>
              <a:gd name="connsiteY55" fmla="*/ 0 h 10000"/>
              <a:gd name="connsiteX56" fmla="*/ 8276 w 10000"/>
              <a:gd name="connsiteY56" fmla="*/ 0 h 10000"/>
              <a:gd name="connsiteX57" fmla="*/ 8420 w 10000"/>
              <a:gd name="connsiteY57" fmla="*/ 214 h 10000"/>
              <a:gd name="connsiteX58" fmla="*/ 8707 w 10000"/>
              <a:gd name="connsiteY58" fmla="*/ 214 h 10000"/>
              <a:gd name="connsiteX59" fmla="*/ 8995 w 10000"/>
              <a:gd name="connsiteY59" fmla="*/ 428 h 10000"/>
              <a:gd name="connsiteX60" fmla="*/ 9282 w 10000"/>
              <a:gd name="connsiteY60" fmla="*/ 856 h 10000"/>
              <a:gd name="connsiteX61" fmla="*/ 9569 w 10000"/>
              <a:gd name="connsiteY61" fmla="*/ 1070 h 10000"/>
              <a:gd name="connsiteX62" fmla="*/ 9856 w 10000"/>
              <a:gd name="connsiteY62" fmla="*/ 1283 h 10000"/>
              <a:gd name="connsiteX63" fmla="*/ 10000 w 10000"/>
              <a:gd name="connsiteY63" fmla="*/ 1497 h 10000"/>
              <a:gd name="connsiteX64" fmla="*/ 10000 w 10000"/>
              <a:gd name="connsiteY64" fmla="*/ 1497 h 10000"/>
              <a:gd name="connsiteX65" fmla="*/ 10000 w 10000"/>
              <a:gd name="connsiteY65" fmla="*/ 1925 h 10000"/>
              <a:gd name="connsiteX66" fmla="*/ 9713 w 10000"/>
              <a:gd name="connsiteY66" fmla="*/ 2139 h 10000"/>
              <a:gd name="connsiteX67" fmla="*/ 9713 w 10000"/>
              <a:gd name="connsiteY67" fmla="*/ 2353 h 10000"/>
              <a:gd name="connsiteX68" fmla="*/ 9569 w 10000"/>
              <a:gd name="connsiteY68" fmla="*/ 2567 h 10000"/>
              <a:gd name="connsiteX69" fmla="*/ 9569 w 10000"/>
              <a:gd name="connsiteY69" fmla="*/ 2781 h 10000"/>
              <a:gd name="connsiteX70" fmla="*/ 9425 w 10000"/>
              <a:gd name="connsiteY70" fmla="*/ 3182 h 10000"/>
              <a:gd name="connsiteX71" fmla="*/ 9282 w 10000"/>
              <a:gd name="connsiteY71" fmla="*/ 3610 h 10000"/>
              <a:gd name="connsiteX72" fmla="*/ 9282 w 10000"/>
              <a:gd name="connsiteY72" fmla="*/ 4037 h 10000"/>
              <a:gd name="connsiteX73" fmla="*/ 9138 w 10000"/>
              <a:gd name="connsiteY73" fmla="*/ 4679 h 10000"/>
              <a:gd name="connsiteX74" fmla="*/ 8995 w 10000"/>
              <a:gd name="connsiteY74" fmla="*/ 5321 h 10000"/>
              <a:gd name="connsiteX75" fmla="*/ 8995 w 10000"/>
              <a:gd name="connsiteY75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9786 h 10000"/>
              <a:gd name="connsiteX14" fmla="*/ 7433 w 10000"/>
              <a:gd name="connsiteY14" fmla="*/ 7674 h 10000"/>
              <a:gd name="connsiteX15" fmla="*/ 7576 w 10000"/>
              <a:gd name="connsiteY15" fmla="*/ 7032 h 10000"/>
              <a:gd name="connsiteX16" fmla="*/ 7576 w 10000"/>
              <a:gd name="connsiteY16" fmla="*/ 6604 h 10000"/>
              <a:gd name="connsiteX17" fmla="*/ 7702 w 10000"/>
              <a:gd name="connsiteY17" fmla="*/ 6176 h 10000"/>
              <a:gd name="connsiteX18" fmla="*/ 7702 w 10000"/>
              <a:gd name="connsiteY18" fmla="*/ 5749 h 10000"/>
              <a:gd name="connsiteX19" fmla="*/ 7846 w 10000"/>
              <a:gd name="connsiteY19" fmla="*/ 5321 h 10000"/>
              <a:gd name="connsiteX20" fmla="*/ 7989 w 10000"/>
              <a:gd name="connsiteY20" fmla="*/ 4251 h 10000"/>
              <a:gd name="connsiteX21" fmla="*/ 8133 w 10000"/>
              <a:gd name="connsiteY21" fmla="*/ 3396 h 10000"/>
              <a:gd name="connsiteX22" fmla="*/ 8133 w 10000"/>
              <a:gd name="connsiteY22" fmla="*/ 2781 h 10000"/>
              <a:gd name="connsiteX23" fmla="*/ 8133 w 10000"/>
              <a:gd name="connsiteY23" fmla="*/ 2353 h 10000"/>
              <a:gd name="connsiteX24" fmla="*/ 8133 w 10000"/>
              <a:gd name="connsiteY24" fmla="*/ 2139 h 10000"/>
              <a:gd name="connsiteX25" fmla="*/ 8133 w 10000"/>
              <a:gd name="connsiteY25" fmla="*/ 1925 h 10000"/>
              <a:gd name="connsiteX26" fmla="*/ 7989 w 10000"/>
              <a:gd name="connsiteY26" fmla="*/ 1711 h 10000"/>
              <a:gd name="connsiteX27" fmla="*/ 7846 w 10000"/>
              <a:gd name="connsiteY27" fmla="*/ 1497 h 10000"/>
              <a:gd name="connsiteX28" fmla="*/ 7702 w 10000"/>
              <a:gd name="connsiteY28" fmla="*/ 1497 h 10000"/>
              <a:gd name="connsiteX29" fmla="*/ 7289 w 10000"/>
              <a:gd name="connsiteY29" fmla="*/ 1497 h 10000"/>
              <a:gd name="connsiteX30" fmla="*/ 7002 w 10000"/>
              <a:gd name="connsiteY30" fmla="*/ 1497 h 10000"/>
              <a:gd name="connsiteX31" fmla="*/ 6427 w 10000"/>
              <a:gd name="connsiteY31" fmla="*/ 1497 h 10000"/>
              <a:gd name="connsiteX32" fmla="*/ 5853 w 10000"/>
              <a:gd name="connsiteY32" fmla="*/ 1711 h 10000"/>
              <a:gd name="connsiteX33" fmla="*/ 4991 w 10000"/>
              <a:gd name="connsiteY33" fmla="*/ 1925 h 10000"/>
              <a:gd name="connsiteX34" fmla="*/ 4147 w 10000"/>
              <a:gd name="connsiteY34" fmla="*/ 1925 h 10000"/>
              <a:gd name="connsiteX35" fmla="*/ 3285 w 10000"/>
              <a:gd name="connsiteY35" fmla="*/ 2139 h 10000"/>
              <a:gd name="connsiteX36" fmla="*/ 2280 w 10000"/>
              <a:gd name="connsiteY36" fmla="*/ 2353 h 10000"/>
              <a:gd name="connsiteX37" fmla="*/ 1418 w 10000"/>
              <a:gd name="connsiteY37" fmla="*/ 2353 h 10000"/>
              <a:gd name="connsiteX38" fmla="*/ 575 w 10000"/>
              <a:gd name="connsiteY38" fmla="*/ 2567 h 10000"/>
              <a:gd name="connsiteX39" fmla="*/ 0 w 10000"/>
              <a:gd name="connsiteY39" fmla="*/ 2567 h 10000"/>
              <a:gd name="connsiteX40" fmla="*/ 0 w 10000"/>
              <a:gd name="connsiteY40" fmla="*/ 1711 h 10000"/>
              <a:gd name="connsiteX41" fmla="*/ 575 w 10000"/>
              <a:gd name="connsiteY41" fmla="*/ 1711 h 10000"/>
              <a:gd name="connsiteX42" fmla="*/ 1275 w 10000"/>
              <a:gd name="connsiteY42" fmla="*/ 1497 h 10000"/>
              <a:gd name="connsiteX43" fmla="*/ 2136 w 10000"/>
              <a:gd name="connsiteY43" fmla="*/ 1497 h 10000"/>
              <a:gd name="connsiteX44" fmla="*/ 3142 w 10000"/>
              <a:gd name="connsiteY44" fmla="*/ 1283 h 10000"/>
              <a:gd name="connsiteX45" fmla="*/ 4004 w 10000"/>
              <a:gd name="connsiteY45" fmla="*/ 1070 h 10000"/>
              <a:gd name="connsiteX46" fmla="*/ 4847 w 10000"/>
              <a:gd name="connsiteY46" fmla="*/ 1070 h 10000"/>
              <a:gd name="connsiteX47" fmla="*/ 5566 w 10000"/>
              <a:gd name="connsiteY47" fmla="*/ 856 h 10000"/>
              <a:gd name="connsiteX48" fmla="*/ 6284 w 10000"/>
              <a:gd name="connsiteY48" fmla="*/ 642 h 10000"/>
              <a:gd name="connsiteX49" fmla="*/ 6715 w 10000"/>
              <a:gd name="connsiteY49" fmla="*/ 642 h 10000"/>
              <a:gd name="connsiteX50" fmla="*/ 7145 w 10000"/>
              <a:gd name="connsiteY50" fmla="*/ 428 h 10000"/>
              <a:gd name="connsiteX51" fmla="*/ 7433 w 10000"/>
              <a:gd name="connsiteY51" fmla="*/ 214 h 10000"/>
              <a:gd name="connsiteX52" fmla="*/ 7702 w 10000"/>
              <a:gd name="connsiteY52" fmla="*/ 214 h 10000"/>
              <a:gd name="connsiteX53" fmla="*/ 7989 w 10000"/>
              <a:gd name="connsiteY53" fmla="*/ 0 h 10000"/>
              <a:gd name="connsiteX54" fmla="*/ 8133 w 10000"/>
              <a:gd name="connsiteY54" fmla="*/ 0 h 10000"/>
              <a:gd name="connsiteX55" fmla="*/ 8276 w 10000"/>
              <a:gd name="connsiteY55" fmla="*/ 0 h 10000"/>
              <a:gd name="connsiteX56" fmla="*/ 8420 w 10000"/>
              <a:gd name="connsiteY56" fmla="*/ 214 h 10000"/>
              <a:gd name="connsiteX57" fmla="*/ 8707 w 10000"/>
              <a:gd name="connsiteY57" fmla="*/ 214 h 10000"/>
              <a:gd name="connsiteX58" fmla="*/ 8995 w 10000"/>
              <a:gd name="connsiteY58" fmla="*/ 428 h 10000"/>
              <a:gd name="connsiteX59" fmla="*/ 9282 w 10000"/>
              <a:gd name="connsiteY59" fmla="*/ 856 h 10000"/>
              <a:gd name="connsiteX60" fmla="*/ 9569 w 10000"/>
              <a:gd name="connsiteY60" fmla="*/ 1070 h 10000"/>
              <a:gd name="connsiteX61" fmla="*/ 9856 w 10000"/>
              <a:gd name="connsiteY61" fmla="*/ 1283 h 10000"/>
              <a:gd name="connsiteX62" fmla="*/ 10000 w 10000"/>
              <a:gd name="connsiteY62" fmla="*/ 1497 h 10000"/>
              <a:gd name="connsiteX63" fmla="*/ 10000 w 10000"/>
              <a:gd name="connsiteY63" fmla="*/ 1497 h 10000"/>
              <a:gd name="connsiteX64" fmla="*/ 10000 w 10000"/>
              <a:gd name="connsiteY64" fmla="*/ 1925 h 10000"/>
              <a:gd name="connsiteX65" fmla="*/ 9713 w 10000"/>
              <a:gd name="connsiteY65" fmla="*/ 2139 h 10000"/>
              <a:gd name="connsiteX66" fmla="*/ 9713 w 10000"/>
              <a:gd name="connsiteY66" fmla="*/ 2353 h 10000"/>
              <a:gd name="connsiteX67" fmla="*/ 9569 w 10000"/>
              <a:gd name="connsiteY67" fmla="*/ 2567 h 10000"/>
              <a:gd name="connsiteX68" fmla="*/ 9569 w 10000"/>
              <a:gd name="connsiteY68" fmla="*/ 2781 h 10000"/>
              <a:gd name="connsiteX69" fmla="*/ 9425 w 10000"/>
              <a:gd name="connsiteY69" fmla="*/ 3182 h 10000"/>
              <a:gd name="connsiteX70" fmla="*/ 9282 w 10000"/>
              <a:gd name="connsiteY70" fmla="*/ 3610 h 10000"/>
              <a:gd name="connsiteX71" fmla="*/ 9282 w 10000"/>
              <a:gd name="connsiteY71" fmla="*/ 4037 h 10000"/>
              <a:gd name="connsiteX72" fmla="*/ 9138 w 10000"/>
              <a:gd name="connsiteY72" fmla="*/ 4679 h 10000"/>
              <a:gd name="connsiteX73" fmla="*/ 8995 w 10000"/>
              <a:gd name="connsiteY73" fmla="*/ 5321 h 10000"/>
              <a:gd name="connsiteX74" fmla="*/ 8995 w 10000"/>
              <a:gd name="connsiteY74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576 w 10000"/>
              <a:gd name="connsiteY12" fmla="*/ 10000 h 10000"/>
              <a:gd name="connsiteX13" fmla="*/ 7433 w 10000"/>
              <a:gd name="connsiteY13" fmla="*/ 7674 h 10000"/>
              <a:gd name="connsiteX14" fmla="*/ 7576 w 10000"/>
              <a:gd name="connsiteY14" fmla="*/ 7032 h 10000"/>
              <a:gd name="connsiteX15" fmla="*/ 7576 w 10000"/>
              <a:gd name="connsiteY15" fmla="*/ 6604 h 10000"/>
              <a:gd name="connsiteX16" fmla="*/ 7702 w 10000"/>
              <a:gd name="connsiteY16" fmla="*/ 6176 h 10000"/>
              <a:gd name="connsiteX17" fmla="*/ 7702 w 10000"/>
              <a:gd name="connsiteY17" fmla="*/ 5749 h 10000"/>
              <a:gd name="connsiteX18" fmla="*/ 7846 w 10000"/>
              <a:gd name="connsiteY18" fmla="*/ 5321 h 10000"/>
              <a:gd name="connsiteX19" fmla="*/ 7989 w 10000"/>
              <a:gd name="connsiteY19" fmla="*/ 4251 h 10000"/>
              <a:gd name="connsiteX20" fmla="*/ 8133 w 10000"/>
              <a:gd name="connsiteY20" fmla="*/ 3396 h 10000"/>
              <a:gd name="connsiteX21" fmla="*/ 8133 w 10000"/>
              <a:gd name="connsiteY21" fmla="*/ 2781 h 10000"/>
              <a:gd name="connsiteX22" fmla="*/ 8133 w 10000"/>
              <a:gd name="connsiteY22" fmla="*/ 2353 h 10000"/>
              <a:gd name="connsiteX23" fmla="*/ 8133 w 10000"/>
              <a:gd name="connsiteY23" fmla="*/ 2139 h 10000"/>
              <a:gd name="connsiteX24" fmla="*/ 8133 w 10000"/>
              <a:gd name="connsiteY24" fmla="*/ 1925 h 10000"/>
              <a:gd name="connsiteX25" fmla="*/ 7989 w 10000"/>
              <a:gd name="connsiteY25" fmla="*/ 1711 h 10000"/>
              <a:gd name="connsiteX26" fmla="*/ 7846 w 10000"/>
              <a:gd name="connsiteY26" fmla="*/ 1497 h 10000"/>
              <a:gd name="connsiteX27" fmla="*/ 7702 w 10000"/>
              <a:gd name="connsiteY27" fmla="*/ 1497 h 10000"/>
              <a:gd name="connsiteX28" fmla="*/ 7289 w 10000"/>
              <a:gd name="connsiteY28" fmla="*/ 1497 h 10000"/>
              <a:gd name="connsiteX29" fmla="*/ 7002 w 10000"/>
              <a:gd name="connsiteY29" fmla="*/ 1497 h 10000"/>
              <a:gd name="connsiteX30" fmla="*/ 6427 w 10000"/>
              <a:gd name="connsiteY30" fmla="*/ 1497 h 10000"/>
              <a:gd name="connsiteX31" fmla="*/ 5853 w 10000"/>
              <a:gd name="connsiteY31" fmla="*/ 1711 h 10000"/>
              <a:gd name="connsiteX32" fmla="*/ 4991 w 10000"/>
              <a:gd name="connsiteY32" fmla="*/ 1925 h 10000"/>
              <a:gd name="connsiteX33" fmla="*/ 4147 w 10000"/>
              <a:gd name="connsiteY33" fmla="*/ 1925 h 10000"/>
              <a:gd name="connsiteX34" fmla="*/ 3285 w 10000"/>
              <a:gd name="connsiteY34" fmla="*/ 2139 h 10000"/>
              <a:gd name="connsiteX35" fmla="*/ 2280 w 10000"/>
              <a:gd name="connsiteY35" fmla="*/ 2353 h 10000"/>
              <a:gd name="connsiteX36" fmla="*/ 1418 w 10000"/>
              <a:gd name="connsiteY36" fmla="*/ 2353 h 10000"/>
              <a:gd name="connsiteX37" fmla="*/ 575 w 10000"/>
              <a:gd name="connsiteY37" fmla="*/ 2567 h 10000"/>
              <a:gd name="connsiteX38" fmla="*/ 0 w 10000"/>
              <a:gd name="connsiteY38" fmla="*/ 2567 h 10000"/>
              <a:gd name="connsiteX39" fmla="*/ 0 w 10000"/>
              <a:gd name="connsiteY39" fmla="*/ 1711 h 10000"/>
              <a:gd name="connsiteX40" fmla="*/ 575 w 10000"/>
              <a:gd name="connsiteY40" fmla="*/ 1711 h 10000"/>
              <a:gd name="connsiteX41" fmla="*/ 1275 w 10000"/>
              <a:gd name="connsiteY41" fmla="*/ 1497 h 10000"/>
              <a:gd name="connsiteX42" fmla="*/ 2136 w 10000"/>
              <a:gd name="connsiteY42" fmla="*/ 1497 h 10000"/>
              <a:gd name="connsiteX43" fmla="*/ 3142 w 10000"/>
              <a:gd name="connsiteY43" fmla="*/ 1283 h 10000"/>
              <a:gd name="connsiteX44" fmla="*/ 4004 w 10000"/>
              <a:gd name="connsiteY44" fmla="*/ 1070 h 10000"/>
              <a:gd name="connsiteX45" fmla="*/ 4847 w 10000"/>
              <a:gd name="connsiteY45" fmla="*/ 1070 h 10000"/>
              <a:gd name="connsiteX46" fmla="*/ 5566 w 10000"/>
              <a:gd name="connsiteY46" fmla="*/ 856 h 10000"/>
              <a:gd name="connsiteX47" fmla="*/ 6284 w 10000"/>
              <a:gd name="connsiteY47" fmla="*/ 642 h 10000"/>
              <a:gd name="connsiteX48" fmla="*/ 6715 w 10000"/>
              <a:gd name="connsiteY48" fmla="*/ 642 h 10000"/>
              <a:gd name="connsiteX49" fmla="*/ 7145 w 10000"/>
              <a:gd name="connsiteY49" fmla="*/ 428 h 10000"/>
              <a:gd name="connsiteX50" fmla="*/ 7433 w 10000"/>
              <a:gd name="connsiteY50" fmla="*/ 214 h 10000"/>
              <a:gd name="connsiteX51" fmla="*/ 7702 w 10000"/>
              <a:gd name="connsiteY51" fmla="*/ 214 h 10000"/>
              <a:gd name="connsiteX52" fmla="*/ 7989 w 10000"/>
              <a:gd name="connsiteY52" fmla="*/ 0 h 10000"/>
              <a:gd name="connsiteX53" fmla="*/ 8133 w 10000"/>
              <a:gd name="connsiteY53" fmla="*/ 0 h 10000"/>
              <a:gd name="connsiteX54" fmla="*/ 8276 w 10000"/>
              <a:gd name="connsiteY54" fmla="*/ 0 h 10000"/>
              <a:gd name="connsiteX55" fmla="*/ 8420 w 10000"/>
              <a:gd name="connsiteY55" fmla="*/ 214 h 10000"/>
              <a:gd name="connsiteX56" fmla="*/ 8707 w 10000"/>
              <a:gd name="connsiteY56" fmla="*/ 214 h 10000"/>
              <a:gd name="connsiteX57" fmla="*/ 8995 w 10000"/>
              <a:gd name="connsiteY57" fmla="*/ 428 h 10000"/>
              <a:gd name="connsiteX58" fmla="*/ 9282 w 10000"/>
              <a:gd name="connsiteY58" fmla="*/ 856 h 10000"/>
              <a:gd name="connsiteX59" fmla="*/ 9569 w 10000"/>
              <a:gd name="connsiteY59" fmla="*/ 1070 h 10000"/>
              <a:gd name="connsiteX60" fmla="*/ 9856 w 10000"/>
              <a:gd name="connsiteY60" fmla="*/ 1283 h 10000"/>
              <a:gd name="connsiteX61" fmla="*/ 10000 w 10000"/>
              <a:gd name="connsiteY61" fmla="*/ 1497 h 10000"/>
              <a:gd name="connsiteX62" fmla="*/ 10000 w 10000"/>
              <a:gd name="connsiteY62" fmla="*/ 1497 h 10000"/>
              <a:gd name="connsiteX63" fmla="*/ 10000 w 10000"/>
              <a:gd name="connsiteY63" fmla="*/ 1925 h 10000"/>
              <a:gd name="connsiteX64" fmla="*/ 9713 w 10000"/>
              <a:gd name="connsiteY64" fmla="*/ 2139 h 10000"/>
              <a:gd name="connsiteX65" fmla="*/ 9713 w 10000"/>
              <a:gd name="connsiteY65" fmla="*/ 2353 h 10000"/>
              <a:gd name="connsiteX66" fmla="*/ 9569 w 10000"/>
              <a:gd name="connsiteY66" fmla="*/ 2567 h 10000"/>
              <a:gd name="connsiteX67" fmla="*/ 9569 w 10000"/>
              <a:gd name="connsiteY67" fmla="*/ 2781 h 10000"/>
              <a:gd name="connsiteX68" fmla="*/ 9425 w 10000"/>
              <a:gd name="connsiteY68" fmla="*/ 3182 h 10000"/>
              <a:gd name="connsiteX69" fmla="*/ 9282 w 10000"/>
              <a:gd name="connsiteY69" fmla="*/ 3610 h 10000"/>
              <a:gd name="connsiteX70" fmla="*/ 9282 w 10000"/>
              <a:gd name="connsiteY70" fmla="*/ 4037 h 10000"/>
              <a:gd name="connsiteX71" fmla="*/ 9138 w 10000"/>
              <a:gd name="connsiteY71" fmla="*/ 4679 h 10000"/>
              <a:gd name="connsiteX72" fmla="*/ 8995 w 10000"/>
              <a:gd name="connsiteY72" fmla="*/ 5321 h 10000"/>
              <a:gd name="connsiteX73" fmla="*/ 8995 w 10000"/>
              <a:gd name="connsiteY73" fmla="*/ 5321 h 10000"/>
              <a:gd name="connsiteX0" fmla="*/ 8995 w 10000"/>
              <a:gd name="connsiteY0" fmla="*/ 5321 h 10000"/>
              <a:gd name="connsiteX1" fmla="*/ 8851 w 10000"/>
              <a:gd name="connsiteY1" fmla="*/ 6176 h 10000"/>
              <a:gd name="connsiteX2" fmla="*/ 8851 w 10000"/>
              <a:gd name="connsiteY2" fmla="*/ 6604 h 10000"/>
              <a:gd name="connsiteX3" fmla="*/ 8707 w 10000"/>
              <a:gd name="connsiteY3" fmla="*/ 7246 h 10000"/>
              <a:gd name="connsiteX4" fmla="*/ 8564 w 10000"/>
              <a:gd name="connsiteY4" fmla="*/ 7674 h 10000"/>
              <a:gd name="connsiteX5" fmla="*/ 8564 w 10000"/>
              <a:gd name="connsiteY5" fmla="*/ 8075 h 10000"/>
              <a:gd name="connsiteX6" fmla="*/ 8420 w 10000"/>
              <a:gd name="connsiteY6" fmla="*/ 8503 h 10000"/>
              <a:gd name="connsiteX7" fmla="*/ 8420 w 10000"/>
              <a:gd name="connsiteY7" fmla="*/ 8717 h 10000"/>
              <a:gd name="connsiteX8" fmla="*/ 8276 w 10000"/>
              <a:gd name="connsiteY8" fmla="*/ 9144 h 10000"/>
              <a:gd name="connsiteX9" fmla="*/ 8133 w 10000"/>
              <a:gd name="connsiteY9" fmla="*/ 9572 h 10000"/>
              <a:gd name="connsiteX10" fmla="*/ 7989 w 10000"/>
              <a:gd name="connsiteY10" fmla="*/ 9786 h 10000"/>
              <a:gd name="connsiteX11" fmla="*/ 7846 w 10000"/>
              <a:gd name="connsiteY11" fmla="*/ 10000 h 10000"/>
              <a:gd name="connsiteX12" fmla="*/ 7433 w 10000"/>
              <a:gd name="connsiteY12" fmla="*/ 7674 h 10000"/>
              <a:gd name="connsiteX13" fmla="*/ 7576 w 10000"/>
              <a:gd name="connsiteY13" fmla="*/ 7032 h 10000"/>
              <a:gd name="connsiteX14" fmla="*/ 7576 w 10000"/>
              <a:gd name="connsiteY14" fmla="*/ 6604 h 10000"/>
              <a:gd name="connsiteX15" fmla="*/ 7702 w 10000"/>
              <a:gd name="connsiteY15" fmla="*/ 6176 h 10000"/>
              <a:gd name="connsiteX16" fmla="*/ 7702 w 10000"/>
              <a:gd name="connsiteY16" fmla="*/ 5749 h 10000"/>
              <a:gd name="connsiteX17" fmla="*/ 7846 w 10000"/>
              <a:gd name="connsiteY17" fmla="*/ 5321 h 10000"/>
              <a:gd name="connsiteX18" fmla="*/ 7989 w 10000"/>
              <a:gd name="connsiteY18" fmla="*/ 4251 h 10000"/>
              <a:gd name="connsiteX19" fmla="*/ 8133 w 10000"/>
              <a:gd name="connsiteY19" fmla="*/ 3396 h 10000"/>
              <a:gd name="connsiteX20" fmla="*/ 8133 w 10000"/>
              <a:gd name="connsiteY20" fmla="*/ 2781 h 10000"/>
              <a:gd name="connsiteX21" fmla="*/ 8133 w 10000"/>
              <a:gd name="connsiteY21" fmla="*/ 2353 h 10000"/>
              <a:gd name="connsiteX22" fmla="*/ 8133 w 10000"/>
              <a:gd name="connsiteY22" fmla="*/ 2139 h 10000"/>
              <a:gd name="connsiteX23" fmla="*/ 8133 w 10000"/>
              <a:gd name="connsiteY23" fmla="*/ 1925 h 10000"/>
              <a:gd name="connsiteX24" fmla="*/ 7989 w 10000"/>
              <a:gd name="connsiteY24" fmla="*/ 1711 h 10000"/>
              <a:gd name="connsiteX25" fmla="*/ 7846 w 10000"/>
              <a:gd name="connsiteY25" fmla="*/ 1497 h 10000"/>
              <a:gd name="connsiteX26" fmla="*/ 7702 w 10000"/>
              <a:gd name="connsiteY26" fmla="*/ 1497 h 10000"/>
              <a:gd name="connsiteX27" fmla="*/ 7289 w 10000"/>
              <a:gd name="connsiteY27" fmla="*/ 1497 h 10000"/>
              <a:gd name="connsiteX28" fmla="*/ 7002 w 10000"/>
              <a:gd name="connsiteY28" fmla="*/ 1497 h 10000"/>
              <a:gd name="connsiteX29" fmla="*/ 6427 w 10000"/>
              <a:gd name="connsiteY29" fmla="*/ 1497 h 10000"/>
              <a:gd name="connsiteX30" fmla="*/ 5853 w 10000"/>
              <a:gd name="connsiteY30" fmla="*/ 1711 h 10000"/>
              <a:gd name="connsiteX31" fmla="*/ 4991 w 10000"/>
              <a:gd name="connsiteY31" fmla="*/ 1925 h 10000"/>
              <a:gd name="connsiteX32" fmla="*/ 4147 w 10000"/>
              <a:gd name="connsiteY32" fmla="*/ 1925 h 10000"/>
              <a:gd name="connsiteX33" fmla="*/ 3285 w 10000"/>
              <a:gd name="connsiteY33" fmla="*/ 2139 h 10000"/>
              <a:gd name="connsiteX34" fmla="*/ 2280 w 10000"/>
              <a:gd name="connsiteY34" fmla="*/ 2353 h 10000"/>
              <a:gd name="connsiteX35" fmla="*/ 1418 w 10000"/>
              <a:gd name="connsiteY35" fmla="*/ 2353 h 10000"/>
              <a:gd name="connsiteX36" fmla="*/ 575 w 10000"/>
              <a:gd name="connsiteY36" fmla="*/ 2567 h 10000"/>
              <a:gd name="connsiteX37" fmla="*/ 0 w 10000"/>
              <a:gd name="connsiteY37" fmla="*/ 2567 h 10000"/>
              <a:gd name="connsiteX38" fmla="*/ 0 w 10000"/>
              <a:gd name="connsiteY38" fmla="*/ 1711 h 10000"/>
              <a:gd name="connsiteX39" fmla="*/ 575 w 10000"/>
              <a:gd name="connsiteY39" fmla="*/ 1711 h 10000"/>
              <a:gd name="connsiteX40" fmla="*/ 1275 w 10000"/>
              <a:gd name="connsiteY40" fmla="*/ 1497 h 10000"/>
              <a:gd name="connsiteX41" fmla="*/ 2136 w 10000"/>
              <a:gd name="connsiteY41" fmla="*/ 1497 h 10000"/>
              <a:gd name="connsiteX42" fmla="*/ 3142 w 10000"/>
              <a:gd name="connsiteY42" fmla="*/ 1283 h 10000"/>
              <a:gd name="connsiteX43" fmla="*/ 4004 w 10000"/>
              <a:gd name="connsiteY43" fmla="*/ 1070 h 10000"/>
              <a:gd name="connsiteX44" fmla="*/ 4847 w 10000"/>
              <a:gd name="connsiteY44" fmla="*/ 1070 h 10000"/>
              <a:gd name="connsiteX45" fmla="*/ 5566 w 10000"/>
              <a:gd name="connsiteY45" fmla="*/ 856 h 10000"/>
              <a:gd name="connsiteX46" fmla="*/ 6284 w 10000"/>
              <a:gd name="connsiteY46" fmla="*/ 642 h 10000"/>
              <a:gd name="connsiteX47" fmla="*/ 6715 w 10000"/>
              <a:gd name="connsiteY47" fmla="*/ 642 h 10000"/>
              <a:gd name="connsiteX48" fmla="*/ 7145 w 10000"/>
              <a:gd name="connsiteY48" fmla="*/ 428 h 10000"/>
              <a:gd name="connsiteX49" fmla="*/ 7433 w 10000"/>
              <a:gd name="connsiteY49" fmla="*/ 214 h 10000"/>
              <a:gd name="connsiteX50" fmla="*/ 7702 w 10000"/>
              <a:gd name="connsiteY50" fmla="*/ 214 h 10000"/>
              <a:gd name="connsiteX51" fmla="*/ 7989 w 10000"/>
              <a:gd name="connsiteY51" fmla="*/ 0 h 10000"/>
              <a:gd name="connsiteX52" fmla="*/ 8133 w 10000"/>
              <a:gd name="connsiteY52" fmla="*/ 0 h 10000"/>
              <a:gd name="connsiteX53" fmla="*/ 8276 w 10000"/>
              <a:gd name="connsiteY53" fmla="*/ 0 h 10000"/>
              <a:gd name="connsiteX54" fmla="*/ 8420 w 10000"/>
              <a:gd name="connsiteY54" fmla="*/ 214 h 10000"/>
              <a:gd name="connsiteX55" fmla="*/ 8707 w 10000"/>
              <a:gd name="connsiteY55" fmla="*/ 214 h 10000"/>
              <a:gd name="connsiteX56" fmla="*/ 8995 w 10000"/>
              <a:gd name="connsiteY56" fmla="*/ 428 h 10000"/>
              <a:gd name="connsiteX57" fmla="*/ 9282 w 10000"/>
              <a:gd name="connsiteY57" fmla="*/ 856 h 10000"/>
              <a:gd name="connsiteX58" fmla="*/ 9569 w 10000"/>
              <a:gd name="connsiteY58" fmla="*/ 1070 h 10000"/>
              <a:gd name="connsiteX59" fmla="*/ 9856 w 10000"/>
              <a:gd name="connsiteY59" fmla="*/ 1283 h 10000"/>
              <a:gd name="connsiteX60" fmla="*/ 10000 w 10000"/>
              <a:gd name="connsiteY60" fmla="*/ 1497 h 10000"/>
              <a:gd name="connsiteX61" fmla="*/ 10000 w 10000"/>
              <a:gd name="connsiteY61" fmla="*/ 1497 h 10000"/>
              <a:gd name="connsiteX62" fmla="*/ 10000 w 10000"/>
              <a:gd name="connsiteY62" fmla="*/ 1925 h 10000"/>
              <a:gd name="connsiteX63" fmla="*/ 9713 w 10000"/>
              <a:gd name="connsiteY63" fmla="*/ 2139 h 10000"/>
              <a:gd name="connsiteX64" fmla="*/ 9713 w 10000"/>
              <a:gd name="connsiteY64" fmla="*/ 2353 h 10000"/>
              <a:gd name="connsiteX65" fmla="*/ 9569 w 10000"/>
              <a:gd name="connsiteY65" fmla="*/ 2567 h 10000"/>
              <a:gd name="connsiteX66" fmla="*/ 9569 w 10000"/>
              <a:gd name="connsiteY66" fmla="*/ 2781 h 10000"/>
              <a:gd name="connsiteX67" fmla="*/ 9425 w 10000"/>
              <a:gd name="connsiteY67" fmla="*/ 3182 h 10000"/>
              <a:gd name="connsiteX68" fmla="*/ 9282 w 10000"/>
              <a:gd name="connsiteY68" fmla="*/ 3610 h 10000"/>
              <a:gd name="connsiteX69" fmla="*/ 9282 w 10000"/>
              <a:gd name="connsiteY69" fmla="*/ 4037 h 10000"/>
              <a:gd name="connsiteX70" fmla="*/ 9138 w 10000"/>
              <a:gd name="connsiteY70" fmla="*/ 4679 h 10000"/>
              <a:gd name="connsiteX71" fmla="*/ 8995 w 10000"/>
              <a:gd name="connsiteY71" fmla="*/ 5321 h 10000"/>
              <a:gd name="connsiteX72" fmla="*/ 8995 w 10000"/>
              <a:gd name="connsiteY72" fmla="*/ 5321 h 10000"/>
              <a:gd name="connsiteX0" fmla="*/ 8995 w 10000"/>
              <a:gd name="connsiteY0" fmla="*/ 5321 h 10102"/>
              <a:gd name="connsiteX1" fmla="*/ 8851 w 10000"/>
              <a:gd name="connsiteY1" fmla="*/ 6176 h 10102"/>
              <a:gd name="connsiteX2" fmla="*/ 8851 w 10000"/>
              <a:gd name="connsiteY2" fmla="*/ 6604 h 10102"/>
              <a:gd name="connsiteX3" fmla="*/ 8707 w 10000"/>
              <a:gd name="connsiteY3" fmla="*/ 7246 h 10102"/>
              <a:gd name="connsiteX4" fmla="*/ 8564 w 10000"/>
              <a:gd name="connsiteY4" fmla="*/ 7674 h 10102"/>
              <a:gd name="connsiteX5" fmla="*/ 8564 w 10000"/>
              <a:gd name="connsiteY5" fmla="*/ 8075 h 10102"/>
              <a:gd name="connsiteX6" fmla="*/ 8420 w 10000"/>
              <a:gd name="connsiteY6" fmla="*/ 8503 h 10102"/>
              <a:gd name="connsiteX7" fmla="*/ 8420 w 10000"/>
              <a:gd name="connsiteY7" fmla="*/ 8717 h 10102"/>
              <a:gd name="connsiteX8" fmla="*/ 8276 w 10000"/>
              <a:gd name="connsiteY8" fmla="*/ 9144 h 10102"/>
              <a:gd name="connsiteX9" fmla="*/ 8133 w 10000"/>
              <a:gd name="connsiteY9" fmla="*/ 9572 h 10102"/>
              <a:gd name="connsiteX10" fmla="*/ 7989 w 10000"/>
              <a:gd name="connsiteY10" fmla="*/ 9786 h 10102"/>
              <a:gd name="connsiteX11" fmla="*/ 7433 w 10000"/>
              <a:gd name="connsiteY11" fmla="*/ 7674 h 10102"/>
              <a:gd name="connsiteX12" fmla="*/ 7576 w 10000"/>
              <a:gd name="connsiteY12" fmla="*/ 7032 h 10102"/>
              <a:gd name="connsiteX13" fmla="*/ 7576 w 10000"/>
              <a:gd name="connsiteY13" fmla="*/ 6604 h 10102"/>
              <a:gd name="connsiteX14" fmla="*/ 7702 w 10000"/>
              <a:gd name="connsiteY14" fmla="*/ 6176 h 10102"/>
              <a:gd name="connsiteX15" fmla="*/ 7702 w 10000"/>
              <a:gd name="connsiteY15" fmla="*/ 5749 h 10102"/>
              <a:gd name="connsiteX16" fmla="*/ 7846 w 10000"/>
              <a:gd name="connsiteY16" fmla="*/ 5321 h 10102"/>
              <a:gd name="connsiteX17" fmla="*/ 7989 w 10000"/>
              <a:gd name="connsiteY17" fmla="*/ 4251 h 10102"/>
              <a:gd name="connsiteX18" fmla="*/ 8133 w 10000"/>
              <a:gd name="connsiteY18" fmla="*/ 3396 h 10102"/>
              <a:gd name="connsiteX19" fmla="*/ 8133 w 10000"/>
              <a:gd name="connsiteY19" fmla="*/ 2781 h 10102"/>
              <a:gd name="connsiteX20" fmla="*/ 8133 w 10000"/>
              <a:gd name="connsiteY20" fmla="*/ 2353 h 10102"/>
              <a:gd name="connsiteX21" fmla="*/ 8133 w 10000"/>
              <a:gd name="connsiteY21" fmla="*/ 2139 h 10102"/>
              <a:gd name="connsiteX22" fmla="*/ 8133 w 10000"/>
              <a:gd name="connsiteY22" fmla="*/ 1925 h 10102"/>
              <a:gd name="connsiteX23" fmla="*/ 7989 w 10000"/>
              <a:gd name="connsiteY23" fmla="*/ 1711 h 10102"/>
              <a:gd name="connsiteX24" fmla="*/ 7846 w 10000"/>
              <a:gd name="connsiteY24" fmla="*/ 1497 h 10102"/>
              <a:gd name="connsiteX25" fmla="*/ 7702 w 10000"/>
              <a:gd name="connsiteY25" fmla="*/ 1497 h 10102"/>
              <a:gd name="connsiteX26" fmla="*/ 7289 w 10000"/>
              <a:gd name="connsiteY26" fmla="*/ 1497 h 10102"/>
              <a:gd name="connsiteX27" fmla="*/ 7002 w 10000"/>
              <a:gd name="connsiteY27" fmla="*/ 1497 h 10102"/>
              <a:gd name="connsiteX28" fmla="*/ 6427 w 10000"/>
              <a:gd name="connsiteY28" fmla="*/ 1497 h 10102"/>
              <a:gd name="connsiteX29" fmla="*/ 5853 w 10000"/>
              <a:gd name="connsiteY29" fmla="*/ 1711 h 10102"/>
              <a:gd name="connsiteX30" fmla="*/ 4991 w 10000"/>
              <a:gd name="connsiteY30" fmla="*/ 1925 h 10102"/>
              <a:gd name="connsiteX31" fmla="*/ 4147 w 10000"/>
              <a:gd name="connsiteY31" fmla="*/ 1925 h 10102"/>
              <a:gd name="connsiteX32" fmla="*/ 3285 w 10000"/>
              <a:gd name="connsiteY32" fmla="*/ 2139 h 10102"/>
              <a:gd name="connsiteX33" fmla="*/ 2280 w 10000"/>
              <a:gd name="connsiteY33" fmla="*/ 2353 h 10102"/>
              <a:gd name="connsiteX34" fmla="*/ 1418 w 10000"/>
              <a:gd name="connsiteY34" fmla="*/ 2353 h 10102"/>
              <a:gd name="connsiteX35" fmla="*/ 575 w 10000"/>
              <a:gd name="connsiteY35" fmla="*/ 2567 h 10102"/>
              <a:gd name="connsiteX36" fmla="*/ 0 w 10000"/>
              <a:gd name="connsiteY36" fmla="*/ 2567 h 10102"/>
              <a:gd name="connsiteX37" fmla="*/ 0 w 10000"/>
              <a:gd name="connsiteY37" fmla="*/ 1711 h 10102"/>
              <a:gd name="connsiteX38" fmla="*/ 575 w 10000"/>
              <a:gd name="connsiteY38" fmla="*/ 1711 h 10102"/>
              <a:gd name="connsiteX39" fmla="*/ 1275 w 10000"/>
              <a:gd name="connsiteY39" fmla="*/ 1497 h 10102"/>
              <a:gd name="connsiteX40" fmla="*/ 2136 w 10000"/>
              <a:gd name="connsiteY40" fmla="*/ 1497 h 10102"/>
              <a:gd name="connsiteX41" fmla="*/ 3142 w 10000"/>
              <a:gd name="connsiteY41" fmla="*/ 1283 h 10102"/>
              <a:gd name="connsiteX42" fmla="*/ 4004 w 10000"/>
              <a:gd name="connsiteY42" fmla="*/ 1070 h 10102"/>
              <a:gd name="connsiteX43" fmla="*/ 4847 w 10000"/>
              <a:gd name="connsiteY43" fmla="*/ 1070 h 10102"/>
              <a:gd name="connsiteX44" fmla="*/ 5566 w 10000"/>
              <a:gd name="connsiteY44" fmla="*/ 856 h 10102"/>
              <a:gd name="connsiteX45" fmla="*/ 6284 w 10000"/>
              <a:gd name="connsiteY45" fmla="*/ 642 h 10102"/>
              <a:gd name="connsiteX46" fmla="*/ 6715 w 10000"/>
              <a:gd name="connsiteY46" fmla="*/ 642 h 10102"/>
              <a:gd name="connsiteX47" fmla="*/ 7145 w 10000"/>
              <a:gd name="connsiteY47" fmla="*/ 428 h 10102"/>
              <a:gd name="connsiteX48" fmla="*/ 7433 w 10000"/>
              <a:gd name="connsiteY48" fmla="*/ 214 h 10102"/>
              <a:gd name="connsiteX49" fmla="*/ 7702 w 10000"/>
              <a:gd name="connsiteY49" fmla="*/ 214 h 10102"/>
              <a:gd name="connsiteX50" fmla="*/ 7989 w 10000"/>
              <a:gd name="connsiteY50" fmla="*/ 0 h 10102"/>
              <a:gd name="connsiteX51" fmla="*/ 8133 w 10000"/>
              <a:gd name="connsiteY51" fmla="*/ 0 h 10102"/>
              <a:gd name="connsiteX52" fmla="*/ 8276 w 10000"/>
              <a:gd name="connsiteY52" fmla="*/ 0 h 10102"/>
              <a:gd name="connsiteX53" fmla="*/ 8420 w 10000"/>
              <a:gd name="connsiteY53" fmla="*/ 214 h 10102"/>
              <a:gd name="connsiteX54" fmla="*/ 8707 w 10000"/>
              <a:gd name="connsiteY54" fmla="*/ 214 h 10102"/>
              <a:gd name="connsiteX55" fmla="*/ 8995 w 10000"/>
              <a:gd name="connsiteY55" fmla="*/ 428 h 10102"/>
              <a:gd name="connsiteX56" fmla="*/ 9282 w 10000"/>
              <a:gd name="connsiteY56" fmla="*/ 856 h 10102"/>
              <a:gd name="connsiteX57" fmla="*/ 9569 w 10000"/>
              <a:gd name="connsiteY57" fmla="*/ 1070 h 10102"/>
              <a:gd name="connsiteX58" fmla="*/ 9856 w 10000"/>
              <a:gd name="connsiteY58" fmla="*/ 1283 h 10102"/>
              <a:gd name="connsiteX59" fmla="*/ 10000 w 10000"/>
              <a:gd name="connsiteY59" fmla="*/ 1497 h 10102"/>
              <a:gd name="connsiteX60" fmla="*/ 10000 w 10000"/>
              <a:gd name="connsiteY60" fmla="*/ 1497 h 10102"/>
              <a:gd name="connsiteX61" fmla="*/ 10000 w 10000"/>
              <a:gd name="connsiteY61" fmla="*/ 1925 h 10102"/>
              <a:gd name="connsiteX62" fmla="*/ 9713 w 10000"/>
              <a:gd name="connsiteY62" fmla="*/ 2139 h 10102"/>
              <a:gd name="connsiteX63" fmla="*/ 9713 w 10000"/>
              <a:gd name="connsiteY63" fmla="*/ 2353 h 10102"/>
              <a:gd name="connsiteX64" fmla="*/ 9569 w 10000"/>
              <a:gd name="connsiteY64" fmla="*/ 2567 h 10102"/>
              <a:gd name="connsiteX65" fmla="*/ 9569 w 10000"/>
              <a:gd name="connsiteY65" fmla="*/ 2781 h 10102"/>
              <a:gd name="connsiteX66" fmla="*/ 9425 w 10000"/>
              <a:gd name="connsiteY66" fmla="*/ 3182 h 10102"/>
              <a:gd name="connsiteX67" fmla="*/ 9282 w 10000"/>
              <a:gd name="connsiteY67" fmla="*/ 3610 h 10102"/>
              <a:gd name="connsiteX68" fmla="*/ 9282 w 10000"/>
              <a:gd name="connsiteY68" fmla="*/ 4037 h 10102"/>
              <a:gd name="connsiteX69" fmla="*/ 9138 w 10000"/>
              <a:gd name="connsiteY69" fmla="*/ 4679 h 10102"/>
              <a:gd name="connsiteX70" fmla="*/ 8995 w 10000"/>
              <a:gd name="connsiteY70" fmla="*/ 5321 h 10102"/>
              <a:gd name="connsiteX71" fmla="*/ 8995 w 10000"/>
              <a:gd name="connsiteY71" fmla="*/ 5321 h 10102"/>
              <a:gd name="connsiteX0" fmla="*/ 8995 w 10000"/>
              <a:gd name="connsiteY0" fmla="*/ 5321 h 9572"/>
              <a:gd name="connsiteX1" fmla="*/ 8851 w 10000"/>
              <a:gd name="connsiteY1" fmla="*/ 6176 h 9572"/>
              <a:gd name="connsiteX2" fmla="*/ 8851 w 10000"/>
              <a:gd name="connsiteY2" fmla="*/ 6604 h 9572"/>
              <a:gd name="connsiteX3" fmla="*/ 8707 w 10000"/>
              <a:gd name="connsiteY3" fmla="*/ 7246 h 9572"/>
              <a:gd name="connsiteX4" fmla="*/ 8564 w 10000"/>
              <a:gd name="connsiteY4" fmla="*/ 7674 h 9572"/>
              <a:gd name="connsiteX5" fmla="*/ 8564 w 10000"/>
              <a:gd name="connsiteY5" fmla="*/ 8075 h 9572"/>
              <a:gd name="connsiteX6" fmla="*/ 8420 w 10000"/>
              <a:gd name="connsiteY6" fmla="*/ 8503 h 9572"/>
              <a:gd name="connsiteX7" fmla="*/ 8420 w 10000"/>
              <a:gd name="connsiteY7" fmla="*/ 8717 h 9572"/>
              <a:gd name="connsiteX8" fmla="*/ 8276 w 10000"/>
              <a:gd name="connsiteY8" fmla="*/ 9144 h 9572"/>
              <a:gd name="connsiteX9" fmla="*/ 8133 w 10000"/>
              <a:gd name="connsiteY9" fmla="*/ 9572 h 9572"/>
              <a:gd name="connsiteX10" fmla="*/ 7433 w 10000"/>
              <a:gd name="connsiteY10" fmla="*/ 7674 h 9572"/>
              <a:gd name="connsiteX11" fmla="*/ 7576 w 10000"/>
              <a:gd name="connsiteY11" fmla="*/ 7032 h 9572"/>
              <a:gd name="connsiteX12" fmla="*/ 7576 w 10000"/>
              <a:gd name="connsiteY12" fmla="*/ 6604 h 9572"/>
              <a:gd name="connsiteX13" fmla="*/ 7702 w 10000"/>
              <a:gd name="connsiteY13" fmla="*/ 6176 h 9572"/>
              <a:gd name="connsiteX14" fmla="*/ 7702 w 10000"/>
              <a:gd name="connsiteY14" fmla="*/ 5749 h 9572"/>
              <a:gd name="connsiteX15" fmla="*/ 7846 w 10000"/>
              <a:gd name="connsiteY15" fmla="*/ 5321 h 9572"/>
              <a:gd name="connsiteX16" fmla="*/ 7989 w 10000"/>
              <a:gd name="connsiteY16" fmla="*/ 4251 h 9572"/>
              <a:gd name="connsiteX17" fmla="*/ 8133 w 10000"/>
              <a:gd name="connsiteY17" fmla="*/ 3396 h 9572"/>
              <a:gd name="connsiteX18" fmla="*/ 8133 w 10000"/>
              <a:gd name="connsiteY18" fmla="*/ 2781 h 9572"/>
              <a:gd name="connsiteX19" fmla="*/ 8133 w 10000"/>
              <a:gd name="connsiteY19" fmla="*/ 2353 h 9572"/>
              <a:gd name="connsiteX20" fmla="*/ 8133 w 10000"/>
              <a:gd name="connsiteY20" fmla="*/ 2139 h 9572"/>
              <a:gd name="connsiteX21" fmla="*/ 8133 w 10000"/>
              <a:gd name="connsiteY21" fmla="*/ 1925 h 9572"/>
              <a:gd name="connsiteX22" fmla="*/ 7989 w 10000"/>
              <a:gd name="connsiteY22" fmla="*/ 1711 h 9572"/>
              <a:gd name="connsiteX23" fmla="*/ 7846 w 10000"/>
              <a:gd name="connsiteY23" fmla="*/ 1497 h 9572"/>
              <a:gd name="connsiteX24" fmla="*/ 7702 w 10000"/>
              <a:gd name="connsiteY24" fmla="*/ 1497 h 9572"/>
              <a:gd name="connsiteX25" fmla="*/ 7289 w 10000"/>
              <a:gd name="connsiteY25" fmla="*/ 1497 h 9572"/>
              <a:gd name="connsiteX26" fmla="*/ 7002 w 10000"/>
              <a:gd name="connsiteY26" fmla="*/ 1497 h 9572"/>
              <a:gd name="connsiteX27" fmla="*/ 6427 w 10000"/>
              <a:gd name="connsiteY27" fmla="*/ 1497 h 9572"/>
              <a:gd name="connsiteX28" fmla="*/ 5853 w 10000"/>
              <a:gd name="connsiteY28" fmla="*/ 1711 h 9572"/>
              <a:gd name="connsiteX29" fmla="*/ 4991 w 10000"/>
              <a:gd name="connsiteY29" fmla="*/ 1925 h 9572"/>
              <a:gd name="connsiteX30" fmla="*/ 4147 w 10000"/>
              <a:gd name="connsiteY30" fmla="*/ 1925 h 9572"/>
              <a:gd name="connsiteX31" fmla="*/ 3285 w 10000"/>
              <a:gd name="connsiteY31" fmla="*/ 2139 h 9572"/>
              <a:gd name="connsiteX32" fmla="*/ 2280 w 10000"/>
              <a:gd name="connsiteY32" fmla="*/ 2353 h 9572"/>
              <a:gd name="connsiteX33" fmla="*/ 1418 w 10000"/>
              <a:gd name="connsiteY33" fmla="*/ 2353 h 9572"/>
              <a:gd name="connsiteX34" fmla="*/ 575 w 10000"/>
              <a:gd name="connsiteY34" fmla="*/ 2567 h 9572"/>
              <a:gd name="connsiteX35" fmla="*/ 0 w 10000"/>
              <a:gd name="connsiteY35" fmla="*/ 2567 h 9572"/>
              <a:gd name="connsiteX36" fmla="*/ 0 w 10000"/>
              <a:gd name="connsiteY36" fmla="*/ 1711 h 9572"/>
              <a:gd name="connsiteX37" fmla="*/ 575 w 10000"/>
              <a:gd name="connsiteY37" fmla="*/ 1711 h 9572"/>
              <a:gd name="connsiteX38" fmla="*/ 1275 w 10000"/>
              <a:gd name="connsiteY38" fmla="*/ 1497 h 9572"/>
              <a:gd name="connsiteX39" fmla="*/ 2136 w 10000"/>
              <a:gd name="connsiteY39" fmla="*/ 1497 h 9572"/>
              <a:gd name="connsiteX40" fmla="*/ 3142 w 10000"/>
              <a:gd name="connsiteY40" fmla="*/ 1283 h 9572"/>
              <a:gd name="connsiteX41" fmla="*/ 4004 w 10000"/>
              <a:gd name="connsiteY41" fmla="*/ 1070 h 9572"/>
              <a:gd name="connsiteX42" fmla="*/ 4847 w 10000"/>
              <a:gd name="connsiteY42" fmla="*/ 1070 h 9572"/>
              <a:gd name="connsiteX43" fmla="*/ 5566 w 10000"/>
              <a:gd name="connsiteY43" fmla="*/ 856 h 9572"/>
              <a:gd name="connsiteX44" fmla="*/ 6284 w 10000"/>
              <a:gd name="connsiteY44" fmla="*/ 642 h 9572"/>
              <a:gd name="connsiteX45" fmla="*/ 6715 w 10000"/>
              <a:gd name="connsiteY45" fmla="*/ 642 h 9572"/>
              <a:gd name="connsiteX46" fmla="*/ 7145 w 10000"/>
              <a:gd name="connsiteY46" fmla="*/ 428 h 9572"/>
              <a:gd name="connsiteX47" fmla="*/ 7433 w 10000"/>
              <a:gd name="connsiteY47" fmla="*/ 214 h 9572"/>
              <a:gd name="connsiteX48" fmla="*/ 7702 w 10000"/>
              <a:gd name="connsiteY48" fmla="*/ 214 h 9572"/>
              <a:gd name="connsiteX49" fmla="*/ 7989 w 10000"/>
              <a:gd name="connsiteY49" fmla="*/ 0 h 9572"/>
              <a:gd name="connsiteX50" fmla="*/ 8133 w 10000"/>
              <a:gd name="connsiteY50" fmla="*/ 0 h 9572"/>
              <a:gd name="connsiteX51" fmla="*/ 8276 w 10000"/>
              <a:gd name="connsiteY51" fmla="*/ 0 h 9572"/>
              <a:gd name="connsiteX52" fmla="*/ 8420 w 10000"/>
              <a:gd name="connsiteY52" fmla="*/ 214 h 9572"/>
              <a:gd name="connsiteX53" fmla="*/ 8707 w 10000"/>
              <a:gd name="connsiteY53" fmla="*/ 214 h 9572"/>
              <a:gd name="connsiteX54" fmla="*/ 8995 w 10000"/>
              <a:gd name="connsiteY54" fmla="*/ 428 h 9572"/>
              <a:gd name="connsiteX55" fmla="*/ 9282 w 10000"/>
              <a:gd name="connsiteY55" fmla="*/ 856 h 9572"/>
              <a:gd name="connsiteX56" fmla="*/ 9569 w 10000"/>
              <a:gd name="connsiteY56" fmla="*/ 1070 h 9572"/>
              <a:gd name="connsiteX57" fmla="*/ 9856 w 10000"/>
              <a:gd name="connsiteY57" fmla="*/ 1283 h 9572"/>
              <a:gd name="connsiteX58" fmla="*/ 10000 w 10000"/>
              <a:gd name="connsiteY58" fmla="*/ 1497 h 9572"/>
              <a:gd name="connsiteX59" fmla="*/ 10000 w 10000"/>
              <a:gd name="connsiteY59" fmla="*/ 1497 h 9572"/>
              <a:gd name="connsiteX60" fmla="*/ 10000 w 10000"/>
              <a:gd name="connsiteY60" fmla="*/ 1925 h 9572"/>
              <a:gd name="connsiteX61" fmla="*/ 9713 w 10000"/>
              <a:gd name="connsiteY61" fmla="*/ 2139 h 9572"/>
              <a:gd name="connsiteX62" fmla="*/ 9713 w 10000"/>
              <a:gd name="connsiteY62" fmla="*/ 2353 h 9572"/>
              <a:gd name="connsiteX63" fmla="*/ 9569 w 10000"/>
              <a:gd name="connsiteY63" fmla="*/ 2567 h 9572"/>
              <a:gd name="connsiteX64" fmla="*/ 9569 w 10000"/>
              <a:gd name="connsiteY64" fmla="*/ 2781 h 9572"/>
              <a:gd name="connsiteX65" fmla="*/ 9425 w 10000"/>
              <a:gd name="connsiteY65" fmla="*/ 3182 h 9572"/>
              <a:gd name="connsiteX66" fmla="*/ 9282 w 10000"/>
              <a:gd name="connsiteY66" fmla="*/ 3610 h 9572"/>
              <a:gd name="connsiteX67" fmla="*/ 9282 w 10000"/>
              <a:gd name="connsiteY67" fmla="*/ 4037 h 9572"/>
              <a:gd name="connsiteX68" fmla="*/ 9138 w 10000"/>
              <a:gd name="connsiteY68" fmla="*/ 4679 h 9572"/>
              <a:gd name="connsiteX69" fmla="*/ 8995 w 10000"/>
              <a:gd name="connsiteY69" fmla="*/ 5321 h 9572"/>
              <a:gd name="connsiteX70" fmla="*/ 8995 w 10000"/>
              <a:gd name="connsiteY70" fmla="*/ 5321 h 9572"/>
              <a:gd name="connsiteX0" fmla="*/ 8995 w 10000"/>
              <a:gd name="connsiteY0" fmla="*/ 5559 h 9735"/>
              <a:gd name="connsiteX1" fmla="*/ 8851 w 10000"/>
              <a:gd name="connsiteY1" fmla="*/ 6452 h 9735"/>
              <a:gd name="connsiteX2" fmla="*/ 8851 w 10000"/>
              <a:gd name="connsiteY2" fmla="*/ 6899 h 9735"/>
              <a:gd name="connsiteX3" fmla="*/ 8707 w 10000"/>
              <a:gd name="connsiteY3" fmla="*/ 7570 h 9735"/>
              <a:gd name="connsiteX4" fmla="*/ 8564 w 10000"/>
              <a:gd name="connsiteY4" fmla="*/ 8017 h 9735"/>
              <a:gd name="connsiteX5" fmla="*/ 8564 w 10000"/>
              <a:gd name="connsiteY5" fmla="*/ 8436 h 9735"/>
              <a:gd name="connsiteX6" fmla="*/ 8420 w 10000"/>
              <a:gd name="connsiteY6" fmla="*/ 8883 h 9735"/>
              <a:gd name="connsiteX7" fmla="*/ 8420 w 10000"/>
              <a:gd name="connsiteY7" fmla="*/ 9107 h 9735"/>
              <a:gd name="connsiteX8" fmla="*/ 8276 w 10000"/>
              <a:gd name="connsiteY8" fmla="*/ 9553 h 9735"/>
              <a:gd name="connsiteX9" fmla="*/ 7433 w 10000"/>
              <a:gd name="connsiteY9" fmla="*/ 8017 h 9735"/>
              <a:gd name="connsiteX10" fmla="*/ 7576 w 10000"/>
              <a:gd name="connsiteY10" fmla="*/ 7346 h 9735"/>
              <a:gd name="connsiteX11" fmla="*/ 7576 w 10000"/>
              <a:gd name="connsiteY11" fmla="*/ 6899 h 9735"/>
              <a:gd name="connsiteX12" fmla="*/ 7702 w 10000"/>
              <a:gd name="connsiteY12" fmla="*/ 6452 h 9735"/>
              <a:gd name="connsiteX13" fmla="*/ 7702 w 10000"/>
              <a:gd name="connsiteY13" fmla="*/ 6006 h 9735"/>
              <a:gd name="connsiteX14" fmla="*/ 7846 w 10000"/>
              <a:gd name="connsiteY14" fmla="*/ 5559 h 9735"/>
              <a:gd name="connsiteX15" fmla="*/ 7989 w 10000"/>
              <a:gd name="connsiteY15" fmla="*/ 4441 h 9735"/>
              <a:gd name="connsiteX16" fmla="*/ 8133 w 10000"/>
              <a:gd name="connsiteY16" fmla="*/ 3548 h 9735"/>
              <a:gd name="connsiteX17" fmla="*/ 8133 w 10000"/>
              <a:gd name="connsiteY17" fmla="*/ 2905 h 9735"/>
              <a:gd name="connsiteX18" fmla="*/ 8133 w 10000"/>
              <a:gd name="connsiteY18" fmla="*/ 2458 h 9735"/>
              <a:gd name="connsiteX19" fmla="*/ 8133 w 10000"/>
              <a:gd name="connsiteY19" fmla="*/ 2235 h 9735"/>
              <a:gd name="connsiteX20" fmla="*/ 8133 w 10000"/>
              <a:gd name="connsiteY20" fmla="*/ 2011 h 9735"/>
              <a:gd name="connsiteX21" fmla="*/ 7989 w 10000"/>
              <a:gd name="connsiteY21" fmla="*/ 1788 h 9735"/>
              <a:gd name="connsiteX22" fmla="*/ 7846 w 10000"/>
              <a:gd name="connsiteY22" fmla="*/ 1564 h 9735"/>
              <a:gd name="connsiteX23" fmla="*/ 7702 w 10000"/>
              <a:gd name="connsiteY23" fmla="*/ 1564 h 9735"/>
              <a:gd name="connsiteX24" fmla="*/ 7289 w 10000"/>
              <a:gd name="connsiteY24" fmla="*/ 1564 h 9735"/>
              <a:gd name="connsiteX25" fmla="*/ 7002 w 10000"/>
              <a:gd name="connsiteY25" fmla="*/ 1564 h 9735"/>
              <a:gd name="connsiteX26" fmla="*/ 6427 w 10000"/>
              <a:gd name="connsiteY26" fmla="*/ 1564 h 9735"/>
              <a:gd name="connsiteX27" fmla="*/ 5853 w 10000"/>
              <a:gd name="connsiteY27" fmla="*/ 1788 h 9735"/>
              <a:gd name="connsiteX28" fmla="*/ 4991 w 10000"/>
              <a:gd name="connsiteY28" fmla="*/ 2011 h 9735"/>
              <a:gd name="connsiteX29" fmla="*/ 4147 w 10000"/>
              <a:gd name="connsiteY29" fmla="*/ 2011 h 9735"/>
              <a:gd name="connsiteX30" fmla="*/ 3285 w 10000"/>
              <a:gd name="connsiteY30" fmla="*/ 2235 h 9735"/>
              <a:gd name="connsiteX31" fmla="*/ 2280 w 10000"/>
              <a:gd name="connsiteY31" fmla="*/ 2458 h 9735"/>
              <a:gd name="connsiteX32" fmla="*/ 1418 w 10000"/>
              <a:gd name="connsiteY32" fmla="*/ 2458 h 9735"/>
              <a:gd name="connsiteX33" fmla="*/ 575 w 10000"/>
              <a:gd name="connsiteY33" fmla="*/ 2682 h 9735"/>
              <a:gd name="connsiteX34" fmla="*/ 0 w 10000"/>
              <a:gd name="connsiteY34" fmla="*/ 2682 h 9735"/>
              <a:gd name="connsiteX35" fmla="*/ 0 w 10000"/>
              <a:gd name="connsiteY35" fmla="*/ 1788 h 9735"/>
              <a:gd name="connsiteX36" fmla="*/ 575 w 10000"/>
              <a:gd name="connsiteY36" fmla="*/ 1788 h 9735"/>
              <a:gd name="connsiteX37" fmla="*/ 1275 w 10000"/>
              <a:gd name="connsiteY37" fmla="*/ 1564 h 9735"/>
              <a:gd name="connsiteX38" fmla="*/ 2136 w 10000"/>
              <a:gd name="connsiteY38" fmla="*/ 1564 h 9735"/>
              <a:gd name="connsiteX39" fmla="*/ 3142 w 10000"/>
              <a:gd name="connsiteY39" fmla="*/ 1340 h 9735"/>
              <a:gd name="connsiteX40" fmla="*/ 4004 w 10000"/>
              <a:gd name="connsiteY40" fmla="*/ 1118 h 9735"/>
              <a:gd name="connsiteX41" fmla="*/ 4847 w 10000"/>
              <a:gd name="connsiteY41" fmla="*/ 1118 h 9735"/>
              <a:gd name="connsiteX42" fmla="*/ 5566 w 10000"/>
              <a:gd name="connsiteY42" fmla="*/ 894 h 9735"/>
              <a:gd name="connsiteX43" fmla="*/ 6284 w 10000"/>
              <a:gd name="connsiteY43" fmla="*/ 671 h 9735"/>
              <a:gd name="connsiteX44" fmla="*/ 6715 w 10000"/>
              <a:gd name="connsiteY44" fmla="*/ 671 h 9735"/>
              <a:gd name="connsiteX45" fmla="*/ 7145 w 10000"/>
              <a:gd name="connsiteY45" fmla="*/ 447 h 9735"/>
              <a:gd name="connsiteX46" fmla="*/ 7433 w 10000"/>
              <a:gd name="connsiteY46" fmla="*/ 224 h 9735"/>
              <a:gd name="connsiteX47" fmla="*/ 7702 w 10000"/>
              <a:gd name="connsiteY47" fmla="*/ 224 h 9735"/>
              <a:gd name="connsiteX48" fmla="*/ 7989 w 10000"/>
              <a:gd name="connsiteY48" fmla="*/ 0 h 9735"/>
              <a:gd name="connsiteX49" fmla="*/ 8133 w 10000"/>
              <a:gd name="connsiteY49" fmla="*/ 0 h 9735"/>
              <a:gd name="connsiteX50" fmla="*/ 8276 w 10000"/>
              <a:gd name="connsiteY50" fmla="*/ 0 h 9735"/>
              <a:gd name="connsiteX51" fmla="*/ 8420 w 10000"/>
              <a:gd name="connsiteY51" fmla="*/ 224 h 9735"/>
              <a:gd name="connsiteX52" fmla="*/ 8707 w 10000"/>
              <a:gd name="connsiteY52" fmla="*/ 224 h 9735"/>
              <a:gd name="connsiteX53" fmla="*/ 8995 w 10000"/>
              <a:gd name="connsiteY53" fmla="*/ 447 h 9735"/>
              <a:gd name="connsiteX54" fmla="*/ 9282 w 10000"/>
              <a:gd name="connsiteY54" fmla="*/ 894 h 9735"/>
              <a:gd name="connsiteX55" fmla="*/ 9569 w 10000"/>
              <a:gd name="connsiteY55" fmla="*/ 1118 h 9735"/>
              <a:gd name="connsiteX56" fmla="*/ 9856 w 10000"/>
              <a:gd name="connsiteY56" fmla="*/ 1340 h 9735"/>
              <a:gd name="connsiteX57" fmla="*/ 10000 w 10000"/>
              <a:gd name="connsiteY57" fmla="*/ 1564 h 9735"/>
              <a:gd name="connsiteX58" fmla="*/ 10000 w 10000"/>
              <a:gd name="connsiteY58" fmla="*/ 1564 h 9735"/>
              <a:gd name="connsiteX59" fmla="*/ 10000 w 10000"/>
              <a:gd name="connsiteY59" fmla="*/ 2011 h 9735"/>
              <a:gd name="connsiteX60" fmla="*/ 9713 w 10000"/>
              <a:gd name="connsiteY60" fmla="*/ 2235 h 9735"/>
              <a:gd name="connsiteX61" fmla="*/ 9713 w 10000"/>
              <a:gd name="connsiteY61" fmla="*/ 2458 h 9735"/>
              <a:gd name="connsiteX62" fmla="*/ 9569 w 10000"/>
              <a:gd name="connsiteY62" fmla="*/ 2682 h 9735"/>
              <a:gd name="connsiteX63" fmla="*/ 9569 w 10000"/>
              <a:gd name="connsiteY63" fmla="*/ 2905 h 9735"/>
              <a:gd name="connsiteX64" fmla="*/ 9425 w 10000"/>
              <a:gd name="connsiteY64" fmla="*/ 3324 h 9735"/>
              <a:gd name="connsiteX65" fmla="*/ 9282 w 10000"/>
              <a:gd name="connsiteY65" fmla="*/ 3771 h 9735"/>
              <a:gd name="connsiteX66" fmla="*/ 9282 w 10000"/>
              <a:gd name="connsiteY66" fmla="*/ 4218 h 9735"/>
              <a:gd name="connsiteX67" fmla="*/ 9138 w 10000"/>
              <a:gd name="connsiteY67" fmla="*/ 4888 h 9735"/>
              <a:gd name="connsiteX68" fmla="*/ 8995 w 10000"/>
              <a:gd name="connsiteY68" fmla="*/ 5559 h 9735"/>
              <a:gd name="connsiteX69" fmla="*/ 8995 w 10000"/>
              <a:gd name="connsiteY69" fmla="*/ 5559 h 9735"/>
              <a:gd name="connsiteX0" fmla="*/ 8995 w 10000"/>
              <a:gd name="connsiteY0" fmla="*/ 5710 h 9355"/>
              <a:gd name="connsiteX1" fmla="*/ 8851 w 10000"/>
              <a:gd name="connsiteY1" fmla="*/ 6628 h 9355"/>
              <a:gd name="connsiteX2" fmla="*/ 8851 w 10000"/>
              <a:gd name="connsiteY2" fmla="*/ 7087 h 9355"/>
              <a:gd name="connsiteX3" fmla="*/ 8707 w 10000"/>
              <a:gd name="connsiteY3" fmla="*/ 7776 h 9355"/>
              <a:gd name="connsiteX4" fmla="*/ 8564 w 10000"/>
              <a:gd name="connsiteY4" fmla="*/ 8235 h 9355"/>
              <a:gd name="connsiteX5" fmla="*/ 8564 w 10000"/>
              <a:gd name="connsiteY5" fmla="*/ 8666 h 9355"/>
              <a:gd name="connsiteX6" fmla="*/ 8420 w 10000"/>
              <a:gd name="connsiteY6" fmla="*/ 9125 h 9355"/>
              <a:gd name="connsiteX7" fmla="*/ 8420 w 10000"/>
              <a:gd name="connsiteY7" fmla="*/ 9355 h 9355"/>
              <a:gd name="connsiteX8" fmla="*/ 7433 w 10000"/>
              <a:gd name="connsiteY8" fmla="*/ 8235 h 9355"/>
              <a:gd name="connsiteX9" fmla="*/ 7576 w 10000"/>
              <a:gd name="connsiteY9" fmla="*/ 7546 h 9355"/>
              <a:gd name="connsiteX10" fmla="*/ 7576 w 10000"/>
              <a:gd name="connsiteY10" fmla="*/ 7087 h 9355"/>
              <a:gd name="connsiteX11" fmla="*/ 7702 w 10000"/>
              <a:gd name="connsiteY11" fmla="*/ 6628 h 9355"/>
              <a:gd name="connsiteX12" fmla="*/ 7702 w 10000"/>
              <a:gd name="connsiteY12" fmla="*/ 6169 h 9355"/>
              <a:gd name="connsiteX13" fmla="*/ 7846 w 10000"/>
              <a:gd name="connsiteY13" fmla="*/ 5710 h 9355"/>
              <a:gd name="connsiteX14" fmla="*/ 7989 w 10000"/>
              <a:gd name="connsiteY14" fmla="*/ 4562 h 9355"/>
              <a:gd name="connsiteX15" fmla="*/ 8133 w 10000"/>
              <a:gd name="connsiteY15" fmla="*/ 3645 h 9355"/>
              <a:gd name="connsiteX16" fmla="*/ 8133 w 10000"/>
              <a:gd name="connsiteY16" fmla="*/ 2984 h 9355"/>
              <a:gd name="connsiteX17" fmla="*/ 8133 w 10000"/>
              <a:gd name="connsiteY17" fmla="*/ 2525 h 9355"/>
              <a:gd name="connsiteX18" fmla="*/ 8133 w 10000"/>
              <a:gd name="connsiteY18" fmla="*/ 2296 h 9355"/>
              <a:gd name="connsiteX19" fmla="*/ 8133 w 10000"/>
              <a:gd name="connsiteY19" fmla="*/ 2066 h 9355"/>
              <a:gd name="connsiteX20" fmla="*/ 7989 w 10000"/>
              <a:gd name="connsiteY20" fmla="*/ 1837 h 9355"/>
              <a:gd name="connsiteX21" fmla="*/ 7846 w 10000"/>
              <a:gd name="connsiteY21" fmla="*/ 1607 h 9355"/>
              <a:gd name="connsiteX22" fmla="*/ 7702 w 10000"/>
              <a:gd name="connsiteY22" fmla="*/ 1607 h 9355"/>
              <a:gd name="connsiteX23" fmla="*/ 7289 w 10000"/>
              <a:gd name="connsiteY23" fmla="*/ 1607 h 9355"/>
              <a:gd name="connsiteX24" fmla="*/ 7002 w 10000"/>
              <a:gd name="connsiteY24" fmla="*/ 1607 h 9355"/>
              <a:gd name="connsiteX25" fmla="*/ 6427 w 10000"/>
              <a:gd name="connsiteY25" fmla="*/ 1607 h 9355"/>
              <a:gd name="connsiteX26" fmla="*/ 5853 w 10000"/>
              <a:gd name="connsiteY26" fmla="*/ 1837 h 9355"/>
              <a:gd name="connsiteX27" fmla="*/ 4991 w 10000"/>
              <a:gd name="connsiteY27" fmla="*/ 2066 h 9355"/>
              <a:gd name="connsiteX28" fmla="*/ 4147 w 10000"/>
              <a:gd name="connsiteY28" fmla="*/ 2066 h 9355"/>
              <a:gd name="connsiteX29" fmla="*/ 3285 w 10000"/>
              <a:gd name="connsiteY29" fmla="*/ 2296 h 9355"/>
              <a:gd name="connsiteX30" fmla="*/ 2280 w 10000"/>
              <a:gd name="connsiteY30" fmla="*/ 2525 h 9355"/>
              <a:gd name="connsiteX31" fmla="*/ 1418 w 10000"/>
              <a:gd name="connsiteY31" fmla="*/ 2525 h 9355"/>
              <a:gd name="connsiteX32" fmla="*/ 575 w 10000"/>
              <a:gd name="connsiteY32" fmla="*/ 2755 h 9355"/>
              <a:gd name="connsiteX33" fmla="*/ 0 w 10000"/>
              <a:gd name="connsiteY33" fmla="*/ 2755 h 9355"/>
              <a:gd name="connsiteX34" fmla="*/ 0 w 10000"/>
              <a:gd name="connsiteY34" fmla="*/ 1837 h 9355"/>
              <a:gd name="connsiteX35" fmla="*/ 575 w 10000"/>
              <a:gd name="connsiteY35" fmla="*/ 1837 h 9355"/>
              <a:gd name="connsiteX36" fmla="*/ 1275 w 10000"/>
              <a:gd name="connsiteY36" fmla="*/ 1607 h 9355"/>
              <a:gd name="connsiteX37" fmla="*/ 2136 w 10000"/>
              <a:gd name="connsiteY37" fmla="*/ 1607 h 9355"/>
              <a:gd name="connsiteX38" fmla="*/ 3142 w 10000"/>
              <a:gd name="connsiteY38" fmla="*/ 1376 h 9355"/>
              <a:gd name="connsiteX39" fmla="*/ 4004 w 10000"/>
              <a:gd name="connsiteY39" fmla="*/ 1148 h 9355"/>
              <a:gd name="connsiteX40" fmla="*/ 4847 w 10000"/>
              <a:gd name="connsiteY40" fmla="*/ 1148 h 9355"/>
              <a:gd name="connsiteX41" fmla="*/ 5566 w 10000"/>
              <a:gd name="connsiteY41" fmla="*/ 918 h 9355"/>
              <a:gd name="connsiteX42" fmla="*/ 6284 w 10000"/>
              <a:gd name="connsiteY42" fmla="*/ 689 h 9355"/>
              <a:gd name="connsiteX43" fmla="*/ 6715 w 10000"/>
              <a:gd name="connsiteY43" fmla="*/ 689 h 9355"/>
              <a:gd name="connsiteX44" fmla="*/ 7145 w 10000"/>
              <a:gd name="connsiteY44" fmla="*/ 459 h 9355"/>
              <a:gd name="connsiteX45" fmla="*/ 7433 w 10000"/>
              <a:gd name="connsiteY45" fmla="*/ 230 h 9355"/>
              <a:gd name="connsiteX46" fmla="*/ 7702 w 10000"/>
              <a:gd name="connsiteY46" fmla="*/ 230 h 9355"/>
              <a:gd name="connsiteX47" fmla="*/ 7989 w 10000"/>
              <a:gd name="connsiteY47" fmla="*/ 0 h 9355"/>
              <a:gd name="connsiteX48" fmla="*/ 8133 w 10000"/>
              <a:gd name="connsiteY48" fmla="*/ 0 h 9355"/>
              <a:gd name="connsiteX49" fmla="*/ 8276 w 10000"/>
              <a:gd name="connsiteY49" fmla="*/ 0 h 9355"/>
              <a:gd name="connsiteX50" fmla="*/ 8420 w 10000"/>
              <a:gd name="connsiteY50" fmla="*/ 230 h 9355"/>
              <a:gd name="connsiteX51" fmla="*/ 8707 w 10000"/>
              <a:gd name="connsiteY51" fmla="*/ 230 h 9355"/>
              <a:gd name="connsiteX52" fmla="*/ 8995 w 10000"/>
              <a:gd name="connsiteY52" fmla="*/ 459 h 9355"/>
              <a:gd name="connsiteX53" fmla="*/ 9282 w 10000"/>
              <a:gd name="connsiteY53" fmla="*/ 918 h 9355"/>
              <a:gd name="connsiteX54" fmla="*/ 9569 w 10000"/>
              <a:gd name="connsiteY54" fmla="*/ 1148 h 9355"/>
              <a:gd name="connsiteX55" fmla="*/ 9856 w 10000"/>
              <a:gd name="connsiteY55" fmla="*/ 1376 h 9355"/>
              <a:gd name="connsiteX56" fmla="*/ 10000 w 10000"/>
              <a:gd name="connsiteY56" fmla="*/ 1607 h 9355"/>
              <a:gd name="connsiteX57" fmla="*/ 10000 w 10000"/>
              <a:gd name="connsiteY57" fmla="*/ 1607 h 9355"/>
              <a:gd name="connsiteX58" fmla="*/ 10000 w 10000"/>
              <a:gd name="connsiteY58" fmla="*/ 2066 h 9355"/>
              <a:gd name="connsiteX59" fmla="*/ 9713 w 10000"/>
              <a:gd name="connsiteY59" fmla="*/ 2296 h 9355"/>
              <a:gd name="connsiteX60" fmla="*/ 9713 w 10000"/>
              <a:gd name="connsiteY60" fmla="*/ 2525 h 9355"/>
              <a:gd name="connsiteX61" fmla="*/ 9569 w 10000"/>
              <a:gd name="connsiteY61" fmla="*/ 2755 h 9355"/>
              <a:gd name="connsiteX62" fmla="*/ 9569 w 10000"/>
              <a:gd name="connsiteY62" fmla="*/ 2984 h 9355"/>
              <a:gd name="connsiteX63" fmla="*/ 9425 w 10000"/>
              <a:gd name="connsiteY63" fmla="*/ 3414 h 9355"/>
              <a:gd name="connsiteX64" fmla="*/ 9282 w 10000"/>
              <a:gd name="connsiteY64" fmla="*/ 3874 h 9355"/>
              <a:gd name="connsiteX65" fmla="*/ 9282 w 10000"/>
              <a:gd name="connsiteY65" fmla="*/ 4333 h 9355"/>
              <a:gd name="connsiteX66" fmla="*/ 9138 w 10000"/>
              <a:gd name="connsiteY66" fmla="*/ 5021 h 9355"/>
              <a:gd name="connsiteX67" fmla="*/ 8995 w 10000"/>
              <a:gd name="connsiteY67" fmla="*/ 5710 h 9355"/>
              <a:gd name="connsiteX68" fmla="*/ 8995 w 10000"/>
              <a:gd name="connsiteY68" fmla="*/ 5710 h 9355"/>
              <a:gd name="connsiteX0" fmla="*/ 8995 w 10000"/>
              <a:gd name="connsiteY0" fmla="*/ 6104 h 9754"/>
              <a:gd name="connsiteX1" fmla="*/ 8851 w 10000"/>
              <a:gd name="connsiteY1" fmla="*/ 7085 h 9754"/>
              <a:gd name="connsiteX2" fmla="*/ 8851 w 10000"/>
              <a:gd name="connsiteY2" fmla="*/ 7576 h 9754"/>
              <a:gd name="connsiteX3" fmla="*/ 8707 w 10000"/>
              <a:gd name="connsiteY3" fmla="*/ 8312 h 9754"/>
              <a:gd name="connsiteX4" fmla="*/ 8564 w 10000"/>
              <a:gd name="connsiteY4" fmla="*/ 8803 h 9754"/>
              <a:gd name="connsiteX5" fmla="*/ 8564 w 10000"/>
              <a:gd name="connsiteY5" fmla="*/ 9263 h 9754"/>
              <a:gd name="connsiteX6" fmla="*/ 8420 w 10000"/>
              <a:gd name="connsiteY6" fmla="*/ 9754 h 9754"/>
              <a:gd name="connsiteX7" fmla="*/ 7433 w 10000"/>
              <a:gd name="connsiteY7" fmla="*/ 8803 h 9754"/>
              <a:gd name="connsiteX8" fmla="*/ 7576 w 10000"/>
              <a:gd name="connsiteY8" fmla="*/ 8066 h 9754"/>
              <a:gd name="connsiteX9" fmla="*/ 7576 w 10000"/>
              <a:gd name="connsiteY9" fmla="*/ 7576 h 9754"/>
              <a:gd name="connsiteX10" fmla="*/ 7702 w 10000"/>
              <a:gd name="connsiteY10" fmla="*/ 7085 h 9754"/>
              <a:gd name="connsiteX11" fmla="*/ 7702 w 10000"/>
              <a:gd name="connsiteY11" fmla="*/ 6594 h 9754"/>
              <a:gd name="connsiteX12" fmla="*/ 7846 w 10000"/>
              <a:gd name="connsiteY12" fmla="*/ 6104 h 9754"/>
              <a:gd name="connsiteX13" fmla="*/ 7989 w 10000"/>
              <a:gd name="connsiteY13" fmla="*/ 4877 h 9754"/>
              <a:gd name="connsiteX14" fmla="*/ 8133 w 10000"/>
              <a:gd name="connsiteY14" fmla="*/ 3896 h 9754"/>
              <a:gd name="connsiteX15" fmla="*/ 8133 w 10000"/>
              <a:gd name="connsiteY15" fmla="*/ 3190 h 9754"/>
              <a:gd name="connsiteX16" fmla="*/ 8133 w 10000"/>
              <a:gd name="connsiteY16" fmla="*/ 2699 h 9754"/>
              <a:gd name="connsiteX17" fmla="*/ 8133 w 10000"/>
              <a:gd name="connsiteY17" fmla="*/ 2454 h 9754"/>
              <a:gd name="connsiteX18" fmla="*/ 8133 w 10000"/>
              <a:gd name="connsiteY18" fmla="*/ 2208 h 9754"/>
              <a:gd name="connsiteX19" fmla="*/ 7989 w 10000"/>
              <a:gd name="connsiteY19" fmla="*/ 1964 h 9754"/>
              <a:gd name="connsiteX20" fmla="*/ 7846 w 10000"/>
              <a:gd name="connsiteY20" fmla="*/ 1718 h 9754"/>
              <a:gd name="connsiteX21" fmla="*/ 7702 w 10000"/>
              <a:gd name="connsiteY21" fmla="*/ 1718 h 9754"/>
              <a:gd name="connsiteX22" fmla="*/ 7289 w 10000"/>
              <a:gd name="connsiteY22" fmla="*/ 1718 h 9754"/>
              <a:gd name="connsiteX23" fmla="*/ 7002 w 10000"/>
              <a:gd name="connsiteY23" fmla="*/ 1718 h 9754"/>
              <a:gd name="connsiteX24" fmla="*/ 6427 w 10000"/>
              <a:gd name="connsiteY24" fmla="*/ 1718 h 9754"/>
              <a:gd name="connsiteX25" fmla="*/ 5853 w 10000"/>
              <a:gd name="connsiteY25" fmla="*/ 1964 h 9754"/>
              <a:gd name="connsiteX26" fmla="*/ 4991 w 10000"/>
              <a:gd name="connsiteY26" fmla="*/ 2208 h 9754"/>
              <a:gd name="connsiteX27" fmla="*/ 4147 w 10000"/>
              <a:gd name="connsiteY27" fmla="*/ 2208 h 9754"/>
              <a:gd name="connsiteX28" fmla="*/ 3285 w 10000"/>
              <a:gd name="connsiteY28" fmla="*/ 2454 h 9754"/>
              <a:gd name="connsiteX29" fmla="*/ 2280 w 10000"/>
              <a:gd name="connsiteY29" fmla="*/ 2699 h 9754"/>
              <a:gd name="connsiteX30" fmla="*/ 1418 w 10000"/>
              <a:gd name="connsiteY30" fmla="*/ 2699 h 9754"/>
              <a:gd name="connsiteX31" fmla="*/ 575 w 10000"/>
              <a:gd name="connsiteY31" fmla="*/ 2945 h 9754"/>
              <a:gd name="connsiteX32" fmla="*/ 0 w 10000"/>
              <a:gd name="connsiteY32" fmla="*/ 2945 h 9754"/>
              <a:gd name="connsiteX33" fmla="*/ 0 w 10000"/>
              <a:gd name="connsiteY33" fmla="*/ 1964 h 9754"/>
              <a:gd name="connsiteX34" fmla="*/ 575 w 10000"/>
              <a:gd name="connsiteY34" fmla="*/ 1964 h 9754"/>
              <a:gd name="connsiteX35" fmla="*/ 1275 w 10000"/>
              <a:gd name="connsiteY35" fmla="*/ 1718 h 9754"/>
              <a:gd name="connsiteX36" fmla="*/ 2136 w 10000"/>
              <a:gd name="connsiteY36" fmla="*/ 1718 h 9754"/>
              <a:gd name="connsiteX37" fmla="*/ 3142 w 10000"/>
              <a:gd name="connsiteY37" fmla="*/ 1471 h 9754"/>
              <a:gd name="connsiteX38" fmla="*/ 4004 w 10000"/>
              <a:gd name="connsiteY38" fmla="*/ 1227 h 9754"/>
              <a:gd name="connsiteX39" fmla="*/ 4847 w 10000"/>
              <a:gd name="connsiteY39" fmla="*/ 1227 h 9754"/>
              <a:gd name="connsiteX40" fmla="*/ 5566 w 10000"/>
              <a:gd name="connsiteY40" fmla="*/ 981 h 9754"/>
              <a:gd name="connsiteX41" fmla="*/ 6284 w 10000"/>
              <a:gd name="connsiteY41" fmla="*/ 737 h 9754"/>
              <a:gd name="connsiteX42" fmla="*/ 6715 w 10000"/>
              <a:gd name="connsiteY42" fmla="*/ 737 h 9754"/>
              <a:gd name="connsiteX43" fmla="*/ 7145 w 10000"/>
              <a:gd name="connsiteY43" fmla="*/ 491 h 9754"/>
              <a:gd name="connsiteX44" fmla="*/ 7433 w 10000"/>
              <a:gd name="connsiteY44" fmla="*/ 246 h 9754"/>
              <a:gd name="connsiteX45" fmla="*/ 7702 w 10000"/>
              <a:gd name="connsiteY45" fmla="*/ 246 h 9754"/>
              <a:gd name="connsiteX46" fmla="*/ 7989 w 10000"/>
              <a:gd name="connsiteY46" fmla="*/ 0 h 9754"/>
              <a:gd name="connsiteX47" fmla="*/ 8133 w 10000"/>
              <a:gd name="connsiteY47" fmla="*/ 0 h 9754"/>
              <a:gd name="connsiteX48" fmla="*/ 8276 w 10000"/>
              <a:gd name="connsiteY48" fmla="*/ 0 h 9754"/>
              <a:gd name="connsiteX49" fmla="*/ 8420 w 10000"/>
              <a:gd name="connsiteY49" fmla="*/ 246 h 9754"/>
              <a:gd name="connsiteX50" fmla="*/ 8707 w 10000"/>
              <a:gd name="connsiteY50" fmla="*/ 246 h 9754"/>
              <a:gd name="connsiteX51" fmla="*/ 8995 w 10000"/>
              <a:gd name="connsiteY51" fmla="*/ 491 h 9754"/>
              <a:gd name="connsiteX52" fmla="*/ 9282 w 10000"/>
              <a:gd name="connsiteY52" fmla="*/ 981 h 9754"/>
              <a:gd name="connsiteX53" fmla="*/ 9569 w 10000"/>
              <a:gd name="connsiteY53" fmla="*/ 1227 h 9754"/>
              <a:gd name="connsiteX54" fmla="*/ 9856 w 10000"/>
              <a:gd name="connsiteY54" fmla="*/ 1471 h 9754"/>
              <a:gd name="connsiteX55" fmla="*/ 10000 w 10000"/>
              <a:gd name="connsiteY55" fmla="*/ 1718 h 9754"/>
              <a:gd name="connsiteX56" fmla="*/ 10000 w 10000"/>
              <a:gd name="connsiteY56" fmla="*/ 1718 h 9754"/>
              <a:gd name="connsiteX57" fmla="*/ 10000 w 10000"/>
              <a:gd name="connsiteY57" fmla="*/ 2208 h 9754"/>
              <a:gd name="connsiteX58" fmla="*/ 9713 w 10000"/>
              <a:gd name="connsiteY58" fmla="*/ 2454 h 9754"/>
              <a:gd name="connsiteX59" fmla="*/ 9713 w 10000"/>
              <a:gd name="connsiteY59" fmla="*/ 2699 h 9754"/>
              <a:gd name="connsiteX60" fmla="*/ 9569 w 10000"/>
              <a:gd name="connsiteY60" fmla="*/ 2945 h 9754"/>
              <a:gd name="connsiteX61" fmla="*/ 9569 w 10000"/>
              <a:gd name="connsiteY61" fmla="*/ 3190 h 9754"/>
              <a:gd name="connsiteX62" fmla="*/ 9425 w 10000"/>
              <a:gd name="connsiteY62" fmla="*/ 3649 h 9754"/>
              <a:gd name="connsiteX63" fmla="*/ 9282 w 10000"/>
              <a:gd name="connsiteY63" fmla="*/ 4141 h 9754"/>
              <a:gd name="connsiteX64" fmla="*/ 9282 w 10000"/>
              <a:gd name="connsiteY64" fmla="*/ 4632 h 9754"/>
              <a:gd name="connsiteX65" fmla="*/ 9138 w 10000"/>
              <a:gd name="connsiteY65" fmla="*/ 5367 h 9754"/>
              <a:gd name="connsiteX66" fmla="*/ 8995 w 10000"/>
              <a:gd name="connsiteY66" fmla="*/ 6104 h 9754"/>
              <a:gd name="connsiteX67" fmla="*/ 8995 w 10000"/>
              <a:gd name="connsiteY67" fmla="*/ 6104 h 9754"/>
              <a:gd name="connsiteX0" fmla="*/ 8995 w 10000"/>
              <a:gd name="connsiteY0" fmla="*/ 6258 h 9497"/>
              <a:gd name="connsiteX1" fmla="*/ 8851 w 10000"/>
              <a:gd name="connsiteY1" fmla="*/ 7264 h 9497"/>
              <a:gd name="connsiteX2" fmla="*/ 8851 w 10000"/>
              <a:gd name="connsiteY2" fmla="*/ 7767 h 9497"/>
              <a:gd name="connsiteX3" fmla="*/ 8707 w 10000"/>
              <a:gd name="connsiteY3" fmla="*/ 8522 h 9497"/>
              <a:gd name="connsiteX4" fmla="*/ 8564 w 10000"/>
              <a:gd name="connsiteY4" fmla="*/ 9025 h 9497"/>
              <a:gd name="connsiteX5" fmla="*/ 8564 w 10000"/>
              <a:gd name="connsiteY5" fmla="*/ 9497 h 9497"/>
              <a:gd name="connsiteX6" fmla="*/ 7433 w 10000"/>
              <a:gd name="connsiteY6" fmla="*/ 9025 h 9497"/>
              <a:gd name="connsiteX7" fmla="*/ 7576 w 10000"/>
              <a:gd name="connsiteY7" fmla="*/ 8269 h 9497"/>
              <a:gd name="connsiteX8" fmla="*/ 7576 w 10000"/>
              <a:gd name="connsiteY8" fmla="*/ 7767 h 9497"/>
              <a:gd name="connsiteX9" fmla="*/ 7702 w 10000"/>
              <a:gd name="connsiteY9" fmla="*/ 7264 h 9497"/>
              <a:gd name="connsiteX10" fmla="*/ 7702 w 10000"/>
              <a:gd name="connsiteY10" fmla="*/ 6760 h 9497"/>
              <a:gd name="connsiteX11" fmla="*/ 7846 w 10000"/>
              <a:gd name="connsiteY11" fmla="*/ 6258 h 9497"/>
              <a:gd name="connsiteX12" fmla="*/ 7989 w 10000"/>
              <a:gd name="connsiteY12" fmla="*/ 5000 h 9497"/>
              <a:gd name="connsiteX13" fmla="*/ 8133 w 10000"/>
              <a:gd name="connsiteY13" fmla="*/ 3994 h 9497"/>
              <a:gd name="connsiteX14" fmla="*/ 8133 w 10000"/>
              <a:gd name="connsiteY14" fmla="*/ 3270 h 9497"/>
              <a:gd name="connsiteX15" fmla="*/ 8133 w 10000"/>
              <a:gd name="connsiteY15" fmla="*/ 2767 h 9497"/>
              <a:gd name="connsiteX16" fmla="*/ 8133 w 10000"/>
              <a:gd name="connsiteY16" fmla="*/ 2516 h 9497"/>
              <a:gd name="connsiteX17" fmla="*/ 8133 w 10000"/>
              <a:gd name="connsiteY17" fmla="*/ 2264 h 9497"/>
              <a:gd name="connsiteX18" fmla="*/ 7989 w 10000"/>
              <a:gd name="connsiteY18" fmla="*/ 2014 h 9497"/>
              <a:gd name="connsiteX19" fmla="*/ 7846 w 10000"/>
              <a:gd name="connsiteY19" fmla="*/ 1761 h 9497"/>
              <a:gd name="connsiteX20" fmla="*/ 7702 w 10000"/>
              <a:gd name="connsiteY20" fmla="*/ 1761 h 9497"/>
              <a:gd name="connsiteX21" fmla="*/ 7289 w 10000"/>
              <a:gd name="connsiteY21" fmla="*/ 1761 h 9497"/>
              <a:gd name="connsiteX22" fmla="*/ 7002 w 10000"/>
              <a:gd name="connsiteY22" fmla="*/ 1761 h 9497"/>
              <a:gd name="connsiteX23" fmla="*/ 6427 w 10000"/>
              <a:gd name="connsiteY23" fmla="*/ 1761 h 9497"/>
              <a:gd name="connsiteX24" fmla="*/ 5853 w 10000"/>
              <a:gd name="connsiteY24" fmla="*/ 2014 h 9497"/>
              <a:gd name="connsiteX25" fmla="*/ 4991 w 10000"/>
              <a:gd name="connsiteY25" fmla="*/ 2264 h 9497"/>
              <a:gd name="connsiteX26" fmla="*/ 4147 w 10000"/>
              <a:gd name="connsiteY26" fmla="*/ 2264 h 9497"/>
              <a:gd name="connsiteX27" fmla="*/ 3285 w 10000"/>
              <a:gd name="connsiteY27" fmla="*/ 2516 h 9497"/>
              <a:gd name="connsiteX28" fmla="*/ 2280 w 10000"/>
              <a:gd name="connsiteY28" fmla="*/ 2767 h 9497"/>
              <a:gd name="connsiteX29" fmla="*/ 1418 w 10000"/>
              <a:gd name="connsiteY29" fmla="*/ 2767 h 9497"/>
              <a:gd name="connsiteX30" fmla="*/ 575 w 10000"/>
              <a:gd name="connsiteY30" fmla="*/ 3019 h 9497"/>
              <a:gd name="connsiteX31" fmla="*/ 0 w 10000"/>
              <a:gd name="connsiteY31" fmla="*/ 3019 h 9497"/>
              <a:gd name="connsiteX32" fmla="*/ 0 w 10000"/>
              <a:gd name="connsiteY32" fmla="*/ 2014 h 9497"/>
              <a:gd name="connsiteX33" fmla="*/ 575 w 10000"/>
              <a:gd name="connsiteY33" fmla="*/ 2014 h 9497"/>
              <a:gd name="connsiteX34" fmla="*/ 1275 w 10000"/>
              <a:gd name="connsiteY34" fmla="*/ 1761 h 9497"/>
              <a:gd name="connsiteX35" fmla="*/ 2136 w 10000"/>
              <a:gd name="connsiteY35" fmla="*/ 1761 h 9497"/>
              <a:gd name="connsiteX36" fmla="*/ 3142 w 10000"/>
              <a:gd name="connsiteY36" fmla="*/ 1508 h 9497"/>
              <a:gd name="connsiteX37" fmla="*/ 4004 w 10000"/>
              <a:gd name="connsiteY37" fmla="*/ 1258 h 9497"/>
              <a:gd name="connsiteX38" fmla="*/ 4847 w 10000"/>
              <a:gd name="connsiteY38" fmla="*/ 1258 h 9497"/>
              <a:gd name="connsiteX39" fmla="*/ 5566 w 10000"/>
              <a:gd name="connsiteY39" fmla="*/ 1006 h 9497"/>
              <a:gd name="connsiteX40" fmla="*/ 6284 w 10000"/>
              <a:gd name="connsiteY40" fmla="*/ 756 h 9497"/>
              <a:gd name="connsiteX41" fmla="*/ 6715 w 10000"/>
              <a:gd name="connsiteY41" fmla="*/ 756 h 9497"/>
              <a:gd name="connsiteX42" fmla="*/ 7145 w 10000"/>
              <a:gd name="connsiteY42" fmla="*/ 503 h 9497"/>
              <a:gd name="connsiteX43" fmla="*/ 7433 w 10000"/>
              <a:gd name="connsiteY43" fmla="*/ 252 h 9497"/>
              <a:gd name="connsiteX44" fmla="*/ 7702 w 10000"/>
              <a:gd name="connsiteY44" fmla="*/ 252 h 9497"/>
              <a:gd name="connsiteX45" fmla="*/ 7989 w 10000"/>
              <a:gd name="connsiteY45" fmla="*/ 0 h 9497"/>
              <a:gd name="connsiteX46" fmla="*/ 8133 w 10000"/>
              <a:gd name="connsiteY46" fmla="*/ 0 h 9497"/>
              <a:gd name="connsiteX47" fmla="*/ 8276 w 10000"/>
              <a:gd name="connsiteY47" fmla="*/ 0 h 9497"/>
              <a:gd name="connsiteX48" fmla="*/ 8420 w 10000"/>
              <a:gd name="connsiteY48" fmla="*/ 252 h 9497"/>
              <a:gd name="connsiteX49" fmla="*/ 8707 w 10000"/>
              <a:gd name="connsiteY49" fmla="*/ 252 h 9497"/>
              <a:gd name="connsiteX50" fmla="*/ 8995 w 10000"/>
              <a:gd name="connsiteY50" fmla="*/ 503 h 9497"/>
              <a:gd name="connsiteX51" fmla="*/ 9282 w 10000"/>
              <a:gd name="connsiteY51" fmla="*/ 1006 h 9497"/>
              <a:gd name="connsiteX52" fmla="*/ 9569 w 10000"/>
              <a:gd name="connsiteY52" fmla="*/ 1258 h 9497"/>
              <a:gd name="connsiteX53" fmla="*/ 9856 w 10000"/>
              <a:gd name="connsiteY53" fmla="*/ 1508 h 9497"/>
              <a:gd name="connsiteX54" fmla="*/ 10000 w 10000"/>
              <a:gd name="connsiteY54" fmla="*/ 1761 h 9497"/>
              <a:gd name="connsiteX55" fmla="*/ 10000 w 10000"/>
              <a:gd name="connsiteY55" fmla="*/ 1761 h 9497"/>
              <a:gd name="connsiteX56" fmla="*/ 10000 w 10000"/>
              <a:gd name="connsiteY56" fmla="*/ 2264 h 9497"/>
              <a:gd name="connsiteX57" fmla="*/ 9713 w 10000"/>
              <a:gd name="connsiteY57" fmla="*/ 2516 h 9497"/>
              <a:gd name="connsiteX58" fmla="*/ 9713 w 10000"/>
              <a:gd name="connsiteY58" fmla="*/ 2767 h 9497"/>
              <a:gd name="connsiteX59" fmla="*/ 9569 w 10000"/>
              <a:gd name="connsiteY59" fmla="*/ 3019 h 9497"/>
              <a:gd name="connsiteX60" fmla="*/ 9569 w 10000"/>
              <a:gd name="connsiteY60" fmla="*/ 3270 h 9497"/>
              <a:gd name="connsiteX61" fmla="*/ 9425 w 10000"/>
              <a:gd name="connsiteY61" fmla="*/ 3741 h 9497"/>
              <a:gd name="connsiteX62" fmla="*/ 9282 w 10000"/>
              <a:gd name="connsiteY62" fmla="*/ 4245 h 9497"/>
              <a:gd name="connsiteX63" fmla="*/ 9282 w 10000"/>
              <a:gd name="connsiteY63" fmla="*/ 4749 h 9497"/>
              <a:gd name="connsiteX64" fmla="*/ 9138 w 10000"/>
              <a:gd name="connsiteY64" fmla="*/ 5502 h 9497"/>
              <a:gd name="connsiteX65" fmla="*/ 8995 w 10000"/>
              <a:gd name="connsiteY65" fmla="*/ 6258 h 9497"/>
              <a:gd name="connsiteX66" fmla="*/ 8995 w 10000"/>
              <a:gd name="connsiteY66" fmla="*/ 6258 h 9497"/>
              <a:gd name="connsiteX0" fmla="*/ 8995 w 10000"/>
              <a:gd name="connsiteY0" fmla="*/ 6589 h 9503"/>
              <a:gd name="connsiteX1" fmla="*/ 8851 w 10000"/>
              <a:gd name="connsiteY1" fmla="*/ 7649 h 9503"/>
              <a:gd name="connsiteX2" fmla="*/ 8851 w 10000"/>
              <a:gd name="connsiteY2" fmla="*/ 8178 h 9503"/>
              <a:gd name="connsiteX3" fmla="*/ 8707 w 10000"/>
              <a:gd name="connsiteY3" fmla="*/ 8973 h 9503"/>
              <a:gd name="connsiteX4" fmla="*/ 8564 w 10000"/>
              <a:gd name="connsiteY4" fmla="*/ 9503 h 9503"/>
              <a:gd name="connsiteX5" fmla="*/ 7433 w 10000"/>
              <a:gd name="connsiteY5" fmla="*/ 9503 h 9503"/>
              <a:gd name="connsiteX6" fmla="*/ 7576 w 10000"/>
              <a:gd name="connsiteY6" fmla="*/ 8707 h 9503"/>
              <a:gd name="connsiteX7" fmla="*/ 7576 w 10000"/>
              <a:gd name="connsiteY7" fmla="*/ 8178 h 9503"/>
              <a:gd name="connsiteX8" fmla="*/ 7702 w 10000"/>
              <a:gd name="connsiteY8" fmla="*/ 7649 h 9503"/>
              <a:gd name="connsiteX9" fmla="*/ 7702 w 10000"/>
              <a:gd name="connsiteY9" fmla="*/ 7118 h 9503"/>
              <a:gd name="connsiteX10" fmla="*/ 7846 w 10000"/>
              <a:gd name="connsiteY10" fmla="*/ 6589 h 9503"/>
              <a:gd name="connsiteX11" fmla="*/ 7989 w 10000"/>
              <a:gd name="connsiteY11" fmla="*/ 5265 h 9503"/>
              <a:gd name="connsiteX12" fmla="*/ 8133 w 10000"/>
              <a:gd name="connsiteY12" fmla="*/ 4206 h 9503"/>
              <a:gd name="connsiteX13" fmla="*/ 8133 w 10000"/>
              <a:gd name="connsiteY13" fmla="*/ 3443 h 9503"/>
              <a:gd name="connsiteX14" fmla="*/ 8133 w 10000"/>
              <a:gd name="connsiteY14" fmla="*/ 2914 h 9503"/>
              <a:gd name="connsiteX15" fmla="*/ 8133 w 10000"/>
              <a:gd name="connsiteY15" fmla="*/ 2649 h 9503"/>
              <a:gd name="connsiteX16" fmla="*/ 8133 w 10000"/>
              <a:gd name="connsiteY16" fmla="*/ 2384 h 9503"/>
              <a:gd name="connsiteX17" fmla="*/ 7989 w 10000"/>
              <a:gd name="connsiteY17" fmla="*/ 2121 h 9503"/>
              <a:gd name="connsiteX18" fmla="*/ 7846 w 10000"/>
              <a:gd name="connsiteY18" fmla="*/ 1854 h 9503"/>
              <a:gd name="connsiteX19" fmla="*/ 7702 w 10000"/>
              <a:gd name="connsiteY19" fmla="*/ 1854 h 9503"/>
              <a:gd name="connsiteX20" fmla="*/ 7289 w 10000"/>
              <a:gd name="connsiteY20" fmla="*/ 1854 h 9503"/>
              <a:gd name="connsiteX21" fmla="*/ 7002 w 10000"/>
              <a:gd name="connsiteY21" fmla="*/ 1854 h 9503"/>
              <a:gd name="connsiteX22" fmla="*/ 6427 w 10000"/>
              <a:gd name="connsiteY22" fmla="*/ 1854 h 9503"/>
              <a:gd name="connsiteX23" fmla="*/ 5853 w 10000"/>
              <a:gd name="connsiteY23" fmla="*/ 2121 h 9503"/>
              <a:gd name="connsiteX24" fmla="*/ 4991 w 10000"/>
              <a:gd name="connsiteY24" fmla="*/ 2384 h 9503"/>
              <a:gd name="connsiteX25" fmla="*/ 4147 w 10000"/>
              <a:gd name="connsiteY25" fmla="*/ 2384 h 9503"/>
              <a:gd name="connsiteX26" fmla="*/ 3285 w 10000"/>
              <a:gd name="connsiteY26" fmla="*/ 2649 h 9503"/>
              <a:gd name="connsiteX27" fmla="*/ 2280 w 10000"/>
              <a:gd name="connsiteY27" fmla="*/ 2914 h 9503"/>
              <a:gd name="connsiteX28" fmla="*/ 1418 w 10000"/>
              <a:gd name="connsiteY28" fmla="*/ 2914 h 9503"/>
              <a:gd name="connsiteX29" fmla="*/ 575 w 10000"/>
              <a:gd name="connsiteY29" fmla="*/ 3179 h 9503"/>
              <a:gd name="connsiteX30" fmla="*/ 0 w 10000"/>
              <a:gd name="connsiteY30" fmla="*/ 3179 h 9503"/>
              <a:gd name="connsiteX31" fmla="*/ 0 w 10000"/>
              <a:gd name="connsiteY31" fmla="*/ 2121 h 9503"/>
              <a:gd name="connsiteX32" fmla="*/ 575 w 10000"/>
              <a:gd name="connsiteY32" fmla="*/ 2121 h 9503"/>
              <a:gd name="connsiteX33" fmla="*/ 1275 w 10000"/>
              <a:gd name="connsiteY33" fmla="*/ 1854 h 9503"/>
              <a:gd name="connsiteX34" fmla="*/ 2136 w 10000"/>
              <a:gd name="connsiteY34" fmla="*/ 1854 h 9503"/>
              <a:gd name="connsiteX35" fmla="*/ 3142 w 10000"/>
              <a:gd name="connsiteY35" fmla="*/ 1588 h 9503"/>
              <a:gd name="connsiteX36" fmla="*/ 4004 w 10000"/>
              <a:gd name="connsiteY36" fmla="*/ 1325 h 9503"/>
              <a:gd name="connsiteX37" fmla="*/ 4847 w 10000"/>
              <a:gd name="connsiteY37" fmla="*/ 1325 h 9503"/>
              <a:gd name="connsiteX38" fmla="*/ 5566 w 10000"/>
              <a:gd name="connsiteY38" fmla="*/ 1059 h 9503"/>
              <a:gd name="connsiteX39" fmla="*/ 6284 w 10000"/>
              <a:gd name="connsiteY39" fmla="*/ 796 h 9503"/>
              <a:gd name="connsiteX40" fmla="*/ 6715 w 10000"/>
              <a:gd name="connsiteY40" fmla="*/ 796 h 9503"/>
              <a:gd name="connsiteX41" fmla="*/ 7145 w 10000"/>
              <a:gd name="connsiteY41" fmla="*/ 530 h 9503"/>
              <a:gd name="connsiteX42" fmla="*/ 7433 w 10000"/>
              <a:gd name="connsiteY42" fmla="*/ 265 h 9503"/>
              <a:gd name="connsiteX43" fmla="*/ 7702 w 10000"/>
              <a:gd name="connsiteY43" fmla="*/ 265 h 9503"/>
              <a:gd name="connsiteX44" fmla="*/ 7989 w 10000"/>
              <a:gd name="connsiteY44" fmla="*/ 0 h 9503"/>
              <a:gd name="connsiteX45" fmla="*/ 8133 w 10000"/>
              <a:gd name="connsiteY45" fmla="*/ 0 h 9503"/>
              <a:gd name="connsiteX46" fmla="*/ 8276 w 10000"/>
              <a:gd name="connsiteY46" fmla="*/ 0 h 9503"/>
              <a:gd name="connsiteX47" fmla="*/ 8420 w 10000"/>
              <a:gd name="connsiteY47" fmla="*/ 265 h 9503"/>
              <a:gd name="connsiteX48" fmla="*/ 8707 w 10000"/>
              <a:gd name="connsiteY48" fmla="*/ 265 h 9503"/>
              <a:gd name="connsiteX49" fmla="*/ 8995 w 10000"/>
              <a:gd name="connsiteY49" fmla="*/ 530 h 9503"/>
              <a:gd name="connsiteX50" fmla="*/ 9282 w 10000"/>
              <a:gd name="connsiteY50" fmla="*/ 1059 h 9503"/>
              <a:gd name="connsiteX51" fmla="*/ 9569 w 10000"/>
              <a:gd name="connsiteY51" fmla="*/ 1325 h 9503"/>
              <a:gd name="connsiteX52" fmla="*/ 9856 w 10000"/>
              <a:gd name="connsiteY52" fmla="*/ 1588 h 9503"/>
              <a:gd name="connsiteX53" fmla="*/ 10000 w 10000"/>
              <a:gd name="connsiteY53" fmla="*/ 1854 h 9503"/>
              <a:gd name="connsiteX54" fmla="*/ 10000 w 10000"/>
              <a:gd name="connsiteY54" fmla="*/ 1854 h 9503"/>
              <a:gd name="connsiteX55" fmla="*/ 10000 w 10000"/>
              <a:gd name="connsiteY55" fmla="*/ 2384 h 9503"/>
              <a:gd name="connsiteX56" fmla="*/ 9713 w 10000"/>
              <a:gd name="connsiteY56" fmla="*/ 2649 h 9503"/>
              <a:gd name="connsiteX57" fmla="*/ 9713 w 10000"/>
              <a:gd name="connsiteY57" fmla="*/ 2914 h 9503"/>
              <a:gd name="connsiteX58" fmla="*/ 9569 w 10000"/>
              <a:gd name="connsiteY58" fmla="*/ 3179 h 9503"/>
              <a:gd name="connsiteX59" fmla="*/ 9569 w 10000"/>
              <a:gd name="connsiteY59" fmla="*/ 3443 h 9503"/>
              <a:gd name="connsiteX60" fmla="*/ 9425 w 10000"/>
              <a:gd name="connsiteY60" fmla="*/ 3939 h 9503"/>
              <a:gd name="connsiteX61" fmla="*/ 9282 w 10000"/>
              <a:gd name="connsiteY61" fmla="*/ 4470 h 9503"/>
              <a:gd name="connsiteX62" fmla="*/ 9282 w 10000"/>
              <a:gd name="connsiteY62" fmla="*/ 5001 h 9503"/>
              <a:gd name="connsiteX63" fmla="*/ 9138 w 10000"/>
              <a:gd name="connsiteY63" fmla="*/ 5793 h 9503"/>
              <a:gd name="connsiteX64" fmla="*/ 8995 w 10000"/>
              <a:gd name="connsiteY64" fmla="*/ 6589 h 9503"/>
              <a:gd name="connsiteX65" fmla="*/ 8995 w 10000"/>
              <a:gd name="connsiteY65" fmla="*/ 6589 h 9503"/>
              <a:gd name="connsiteX0" fmla="*/ 8995 w 10000"/>
              <a:gd name="connsiteY0" fmla="*/ 6934 h 10000"/>
              <a:gd name="connsiteX1" fmla="*/ 8851 w 10000"/>
              <a:gd name="connsiteY1" fmla="*/ 8049 h 10000"/>
              <a:gd name="connsiteX2" fmla="*/ 8851 w 10000"/>
              <a:gd name="connsiteY2" fmla="*/ 8606 h 10000"/>
              <a:gd name="connsiteX3" fmla="*/ 8707 w 10000"/>
              <a:gd name="connsiteY3" fmla="*/ 9442 h 10000"/>
              <a:gd name="connsiteX4" fmla="*/ 8564 w 10000"/>
              <a:gd name="connsiteY4" fmla="*/ 10000 h 10000"/>
              <a:gd name="connsiteX5" fmla="*/ 7576 w 10000"/>
              <a:gd name="connsiteY5" fmla="*/ 9162 h 10000"/>
              <a:gd name="connsiteX6" fmla="*/ 7576 w 10000"/>
              <a:gd name="connsiteY6" fmla="*/ 8606 h 10000"/>
              <a:gd name="connsiteX7" fmla="*/ 7702 w 10000"/>
              <a:gd name="connsiteY7" fmla="*/ 8049 h 10000"/>
              <a:gd name="connsiteX8" fmla="*/ 7702 w 10000"/>
              <a:gd name="connsiteY8" fmla="*/ 7490 h 10000"/>
              <a:gd name="connsiteX9" fmla="*/ 7846 w 10000"/>
              <a:gd name="connsiteY9" fmla="*/ 6934 h 10000"/>
              <a:gd name="connsiteX10" fmla="*/ 7989 w 10000"/>
              <a:gd name="connsiteY10" fmla="*/ 5540 h 10000"/>
              <a:gd name="connsiteX11" fmla="*/ 8133 w 10000"/>
              <a:gd name="connsiteY11" fmla="*/ 4426 h 10000"/>
              <a:gd name="connsiteX12" fmla="*/ 8133 w 10000"/>
              <a:gd name="connsiteY12" fmla="*/ 3623 h 10000"/>
              <a:gd name="connsiteX13" fmla="*/ 8133 w 10000"/>
              <a:gd name="connsiteY13" fmla="*/ 3066 h 10000"/>
              <a:gd name="connsiteX14" fmla="*/ 8133 w 10000"/>
              <a:gd name="connsiteY14" fmla="*/ 2788 h 10000"/>
              <a:gd name="connsiteX15" fmla="*/ 8133 w 10000"/>
              <a:gd name="connsiteY15" fmla="*/ 2509 h 10000"/>
              <a:gd name="connsiteX16" fmla="*/ 7989 w 10000"/>
              <a:gd name="connsiteY16" fmla="*/ 2232 h 10000"/>
              <a:gd name="connsiteX17" fmla="*/ 7846 w 10000"/>
              <a:gd name="connsiteY17" fmla="*/ 1951 h 10000"/>
              <a:gd name="connsiteX18" fmla="*/ 7702 w 10000"/>
              <a:gd name="connsiteY18" fmla="*/ 1951 h 10000"/>
              <a:gd name="connsiteX19" fmla="*/ 7289 w 10000"/>
              <a:gd name="connsiteY19" fmla="*/ 1951 h 10000"/>
              <a:gd name="connsiteX20" fmla="*/ 7002 w 10000"/>
              <a:gd name="connsiteY20" fmla="*/ 1951 h 10000"/>
              <a:gd name="connsiteX21" fmla="*/ 6427 w 10000"/>
              <a:gd name="connsiteY21" fmla="*/ 1951 h 10000"/>
              <a:gd name="connsiteX22" fmla="*/ 5853 w 10000"/>
              <a:gd name="connsiteY22" fmla="*/ 2232 h 10000"/>
              <a:gd name="connsiteX23" fmla="*/ 4991 w 10000"/>
              <a:gd name="connsiteY23" fmla="*/ 2509 h 10000"/>
              <a:gd name="connsiteX24" fmla="*/ 4147 w 10000"/>
              <a:gd name="connsiteY24" fmla="*/ 2509 h 10000"/>
              <a:gd name="connsiteX25" fmla="*/ 3285 w 10000"/>
              <a:gd name="connsiteY25" fmla="*/ 2788 h 10000"/>
              <a:gd name="connsiteX26" fmla="*/ 2280 w 10000"/>
              <a:gd name="connsiteY26" fmla="*/ 3066 h 10000"/>
              <a:gd name="connsiteX27" fmla="*/ 1418 w 10000"/>
              <a:gd name="connsiteY27" fmla="*/ 3066 h 10000"/>
              <a:gd name="connsiteX28" fmla="*/ 575 w 10000"/>
              <a:gd name="connsiteY28" fmla="*/ 3345 h 10000"/>
              <a:gd name="connsiteX29" fmla="*/ 0 w 10000"/>
              <a:gd name="connsiteY29" fmla="*/ 3345 h 10000"/>
              <a:gd name="connsiteX30" fmla="*/ 0 w 10000"/>
              <a:gd name="connsiteY30" fmla="*/ 2232 h 10000"/>
              <a:gd name="connsiteX31" fmla="*/ 575 w 10000"/>
              <a:gd name="connsiteY31" fmla="*/ 2232 h 10000"/>
              <a:gd name="connsiteX32" fmla="*/ 1275 w 10000"/>
              <a:gd name="connsiteY32" fmla="*/ 1951 h 10000"/>
              <a:gd name="connsiteX33" fmla="*/ 2136 w 10000"/>
              <a:gd name="connsiteY33" fmla="*/ 1951 h 10000"/>
              <a:gd name="connsiteX34" fmla="*/ 3142 w 10000"/>
              <a:gd name="connsiteY34" fmla="*/ 1671 h 10000"/>
              <a:gd name="connsiteX35" fmla="*/ 4004 w 10000"/>
              <a:gd name="connsiteY35" fmla="*/ 1394 h 10000"/>
              <a:gd name="connsiteX36" fmla="*/ 4847 w 10000"/>
              <a:gd name="connsiteY36" fmla="*/ 1394 h 10000"/>
              <a:gd name="connsiteX37" fmla="*/ 5566 w 10000"/>
              <a:gd name="connsiteY37" fmla="*/ 1114 h 10000"/>
              <a:gd name="connsiteX38" fmla="*/ 6284 w 10000"/>
              <a:gd name="connsiteY38" fmla="*/ 838 h 10000"/>
              <a:gd name="connsiteX39" fmla="*/ 6715 w 10000"/>
              <a:gd name="connsiteY39" fmla="*/ 838 h 10000"/>
              <a:gd name="connsiteX40" fmla="*/ 7145 w 10000"/>
              <a:gd name="connsiteY40" fmla="*/ 558 h 10000"/>
              <a:gd name="connsiteX41" fmla="*/ 7433 w 10000"/>
              <a:gd name="connsiteY41" fmla="*/ 279 h 10000"/>
              <a:gd name="connsiteX42" fmla="*/ 7702 w 10000"/>
              <a:gd name="connsiteY42" fmla="*/ 279 h 10000"/>
              <a:gd name="connsiteX43" fmla="*/ 7989 w 10000"/>
              <a:gd name="connsiteY43" fmla="*/ 0 h 10000"/>
              <a:gd name="connsiteX44" fmla="*/ 8133 w 10000"/>
              <a:gd name="connsiteY44" fmla="*/ 0 h 10000"/>
              <a:gd name="connsiteX45" fmla="*/ 8276 w 10000"/>
              <a:gd name="connsiteY45" fmla="*/ 0 h 10000"/>
              <a:gd name="connsiteX46" fmla="*/ 8420 w 10000"/>
              <a:gd name="connsiteY46" fmla="*/ 279 h 10000"/>
              <a:gd name="connsiteX47" fmla="*/ 8707 w 10000"/>
              <a:gd name="connsiteY47" fmla="*/ 279 h 10000"/>
              <a:gd name="connsiteX48" fmla="*/ 8995 w 10000"/>
              <a:gd name="connsiteY48" fmla="*/ 558 h 10000"/>
              <a:gd name="connsiteX49" fmla="*/ 9282 w 10000"/>
              <a:gd name="connsiteY49" fmla="*/ 1114 h 10000"/>
              <a:gd name="connsiteX50" fmla="*/ 9569 w 10000"/>
              <a:gd name="connsiteY50" fmla="*/ 1394 h 10000"/>
              <a:gd name="connsiteX51" fmla="*/ 9856 w 10000"/>
              <a:gd name="connsiteY51" fmla="*/ 1671 h 10000"/>
              <a:gd name="connsiteX52" fmla="*/ 10000 w 10000"/>
              <a:gd name="connsiteY52" fmla="*/ 1951 h 10000"/>
              <a:gd name="connsiteX53" fmla="*/ 10000 w 10000"/>
              <a:gd name="connsiteY53" fmla="*/ 1951 h 10000"/>
              <a:gd name="connsiteX54" fmla="*/ 10000 w 10000"/>
              <a:gd name="connsiteY54" fmla="*/ 2509 h 10000"/>
              <a:gd name="connsiteX55" fmla="*/ 9713 w 10000"/>
              <a:gd name="connsiteY55" fmla="*/ 2788 h 10000"/>
              <a:gd name="connsiteX56" fmla="*/ 9713 w 10000"/>
              <a:gd name="connsiteY56" fmla="*/ 3066 h 10000"/>
              <a:gd name="connsiteX57" fmla="*/ 9569 w 10000"/>
              <a:gd name="connsiteY57" fmla="*/ 3345 h 10000"/>
              <a:gd name="connsiteX58" fmla="*/ 9569 w 10000"/>
              <a:gd name="connsiteY58" fmla="*/ 3623 h 10000"/>
              <a:gd name="connsiteX59" fmla="*/ 9425 w 10000"/>
              <a:gd name="connsiteY59" fmla="*/ 4145 h 10000"/>
              <a:gd name="connsiteX60" fmla="*/ 9282 w 10000"/>
              <a:gd name="connsiteY60" fmla="*/ 4704 h 10000"/>
              <a:gd name="connsiteX61" fmla="*/ 9282 w 10000"/>
              <a:gd name="connsiteY61" fmla="*/ 5263 h 10000"/>
              <a:gd name="connsiteX62" fmla="*/ 9138 w 10000"/>
              <a:gd name="connsiteY62" fmla="*/ 6096 h 10000"/>
              <a:gd name="connsiteX63" fmla="*/ 8995 w 10000"/>
              <a:gd name="connsiteY63" fmla="*/ 6934 h 10000"/>
              <a:gd name="connsiteX64" fmla="*/ 8995 w 10000"/>
              <a:gd name="connsiteY64" fmla="*/ 6934 h 10000"/>
              <a:gd name="connsiteX0" fmla="*/ 8995 w 10000"/>
              <a:gd name="connsiteY0" fmla="*/ 6934 h 10000"/>
              <a:gd name="connsiteX1" fmla="*/ 8851 w 10000"/>
              <a:gd name="connsiteY1" fmla="*/ 8049 h 10000"/>
              <a:gd name="connsiteX2" fmla="*/ 8851 w 10000"/>
              <a:gd name="connsiteY2" fmla="*/ 8606 h 10000"/>
              <a:gd name="connsiteX3" fmla="*/ 8707 w 10000"/>
              <a:gd name="connsiteY3" fmla="*/ 9442 h 10000"/>
              <a:gd name="connsiteX4" fmla="*/ 8564 w 10000"/>
              <a:gd name="connsiteY4" fmla="*/ 10000 h 10000"/>
              <a:gd name="connsiteX5" fmla="*/ 7576 w 10000"/>
              <a:gd name="connsiteY5" fmla="*/ 8606 h 10000"/>
              <a:gd name="connsiteX6" fmla="*/ 7702 w 10000"/>
              <a:gd name="connsiteY6" fmla="*/ 8049 h 10000"/>
              <a:gd name="connsiteX7" fmla="*/ 7702 w 10000"/>
              <a:gd name="connsiteY7" fmla="*/ 7490 h 10000"/>
              <a:gd name="connsiteX8" fmla="*/ 7846 w 10000"/>
              <a:gd name="connsiteY8" fmla="*/ 6934 h 10000"/>
              <a:gd name="connsiteX9" fmla="*/ 7989 w 10000"/>
              <a:gd name="connsiteY9" fmla="*/ 5540 h 10000"/>
              <a:gd name="connsiteX10" fmla="*/ 8133 w 10000"/>
              <a:gd name="connsiteY10" fmla="*/ 4426 h 10000"/>
              <a:gd name="connsiteX11" fmla="*/ 8133 w 10000"/>
              <a:gd name="connsiteY11" fmla="*/ 3623 h 10000"/>
              <a:gd name="connsiteX12" fmla="*/ 8133 w 10000"/>
              <a:gd name="connsiteY12" fmla="*/ 3066 h 10000"/>
              <a:gd name="connsiteX13" fmla="*/ 8133 w 10000"/>
              <a:gd name="connsiteY13" fmla="*/ 2788 h 10000"/>
              <a:gd name="connsiteX14" fmla="*/ 8133 w 10000"/>
              <a:gd name="connsiteY14" fmla="*/ 2509 h 10000"/>
              <a:gd name="connsiteX15" fmla="*/ 7989 w 10000"/>
              <a:gd name="connsiteY15" fmla="*/ 2232 h 10000"/>
              <a:gd name="connsiteX16" fmla="*/ 7846 w 10000"/>
              <a:gd name="connsiteY16" fmla="*/ 1951 h 10000"/>
              <a:gd name="connsiteX17" fmla="*/ 7702 w 10000"/>
              <a:gd name="connsiteY17" fmla="*/ 1951 h 10000"/>
              <a:gd name="connsiteX18" fmla="*/ 7289 w 10000"/>
              <a:gd name="connsiteY18" fmla="*/ 1951 h 10000"/>
              <a:gd name="connsiteX19" fmla="*/ 7002 w 10000"/>
              <a:gd name="connsiteY19" fmla="*/ 1951 h 10000"/>
              <a:gd name="connsiteX20" fmla="*/ 6427 w 10000"/>
              <a:gd name="connsiteY20" fmla="*/ 1951 h 10000"/>
              <a:gd name="connsiteX21" fmla="*/ 5853 w 10000"/>
              <a:gd name="connsiteY21" fmla="*/ 2232 h 10000"/>
              <a:gd name="connsiteX22" fmla="*/ 4991 w 10000"/>
              <a:gd name="connsiteY22" fmla="*/ 2509 h 10000"/>
              <a:gd name="connsiteX23" fmla="*/ 4147 w 10000"/>
              <a:gd name="connsiteY23" fmla="*/ 2509 h 10000"/>
              <a:gd name="connsiteX24" fmla="*/ 3285 w 10000"/>
              <a:gd name="connsiteY24" fmla="*/ 2788 h 10000"/>
              <a:gd name="connsiteX25" fmla="*/ 2280 w 10000"/>
              <a:gd name="connsiteY25" fmla="*/ 3066 h 10000"/>
              <a:gd name="connsiteX26" fmla="*/ 1418 w 10000"/>
              <a:gd name="connsiteY26" fmla="*/ 3066 h 10000"/>
              <a:gd name="connsiteX27" fmla="*/ 575 w 10000"/>
              <a:gd name="connsiteY27" fmla="*/ 3345 h 10000"/>
              <a:gd name="connsiteX28" fmla="*/ 0 w 10000"/>
              <a:gd name="connsiteY28" fmla="*/ 3345 h 10000"/>
              <a:gd name="connsiteX29" fmla="*/ 0 w 10000"/>
              <a:gd name="connsiteY29" fmla="*/ 2232 h 10000"/>
              <a:gd name="connsiteX30" fmla="*/ 575 w 10000"/>
              <a:gd name="connsiteY30" fmla="*/ 2232 h 10000"/>
              <a:gd name="connsiteX31" fmla="*/ 1275 w 10000"/>
              <a:gd name="connsiteY31" fmla="*/ 1951 h 10000"/>
              <a:gd name="connsiteX32" fmla="*/ 2136 w 10000"/>
              <a:gd name="connsiteY32" fmla="*/ 1951 h 10000"/>
              <a:gd name="connsiteX33" fmla="*/ 3142 w 10000"/>
              <a:gd name="connsiteY33" fmla="*/ 1671 h 10000"/>
              <a:gd name="connsiteX34" fmla="*/ 4004 w 10000"/>
              <a:gd name="connsiteY34" fmla="*/ 1394 h 10000"/>
              <a:gd name="connsiteX35" fmla="*/ 4847 w 10000"/>
              <a:gd name="connsiteY35" fmla="*/ 1394 h 10000"/>
              <a:gd name="connsiteX36" fmla="*/ 5566 w 10000"/>
              <a:gd name="connsiteY36" fmla="*/ 1114 h 10000"/>
              <a:gd name="connsiteX37" fmla="*/ 6284 w 10000"/>
              <a:gd name="connsiteY37" fmla="*/ 838 h 10000"/>
              <a:gd name="connsiteX38" fmla="*/ 6715 w 10000"/>
              <a:gd name="connsiteY38" fmla="*/ 838 h 10000"/>
              <a:gd name="connsiteX39" fmla="*/ 7145 w 10000"/>
              <a:gd name="connsiteY39" fmla="*/ 558 h 10000"/>
              <a:gd name="connsiteX40" fmla="*/ 7433 w 10000"/>
              <a:gd name="connsiteY40" fmla="*/ 279 h 10000"/>
              <a:gd name="connsiteX41" fmla="*/ 7702 w 10000"/>
              <a:gd name="connsiteY41" fmla="*/ 279 h 10000"/>
              <a:gd name="connsiteX42" fmla="*/ 7989 w 10000"/>
              <a:gd name="connsiteY42" fmla="*/ 0 h 10000"/>
              <a:gd name="connsiteX43" fmla="*/ 8133 w 10000"/>
              <a:gd name="connsiteY43" fmla="*/ 0 h 10000"/>
              <a:gd name="connsiteX44" fmla="*/ 8276 w 10000"/>
              <a:gd name="connsiteY44" fmla="*/ 0 h 10000"/>
              <a:gd name="connsiteX45" fmla="*/ 8420 w 10000"/>
              <a:gd name="connsiteY45" fmla="*/ 279 h 10000"/>
              <a:gd name="connsiteX46" fmla="*/ 8707 w 10000"/>
              <a:gd name="connsiteY46" fmla="*/ 279 h 10000"/>
              <a:gd name="connsiteX47" fmla="*/ 8995 w 10000"/>
              <a:gd name="connsiteY47" fmla="*/ 558 h 10000"/>
              <a:gd name="connsiteX48" fmla="*/ 9282 w 10000"/>
              <a:gd name="connsiteY48" fmla="*/ 1114 h 10000"/>
              <a:gd name="connsiteX49" fmla="*/ 9569 w 10000"/>
              <a:gd name="connsiteY49" fmla="*/ 1394 h 10000"/>
              <a:gd name="connsiteX50" fmla="*/ 9856 w 10000"/>
              <a:gd name="connsiteY50" fmla="*/ 1671 h 10000"/>
              <a:gd name="connsiteX51" fmla="*/ 10000 w 10000"/>
              <a:gd name="connsiteY51" fmla="*/ 1951 h 10000"/>
              <a:gd name="connsiteX52" fmla="*/ 10000 w 10000"/>
              <a:gd name="connsiteY52" fmla="*/ 1951 h 10000"/>
              <a:gd name="connsiteX53" fmla="*/ 10000 w 10000"/>
              <a:gd name="connsiteY53" fmla="*/ 2509 h 10000"/>
              <a:gd name="connsiteX54" fmla="*/ 9713 w 10000"/>
              <a:gd name="connsiteY54" fmla="*/ 2788 h 10000"/>
              <a:gd name="connsiteX55" fmla="*/ 9713 w 10000"/>
              <a:gd name="connsiteY55" fmla="*/ 3066 h 10000"/>
              <a:gd name="connsiteX56" fmla="*/ 9569 w 10000"/>
              <a:gd name="connsiteY56" fmla="*/ 3345 h 10000"/>
              <a:gd name="connsiteX57" fmla="*/ 9569 w 10000"/>
              <a:gd name="connsiteY57" fmla="*/ 3623 h 10000"/>
              <a:gd name="connsiteX58" fmla="*/ 9425 w 10000"/>
              <a:gd name="connsiteY58" fmla="*/ 4145 h 10000"/>
              <a:gd name="connsiteX59" fmla="*/ 9282 w 10000"/>
              <a:gd name="connsiteY59" fmla="*/ 4704 h 10000"/>
              <a:gd name="connsiteX60" fmla="*/ 9282 w 10000"/>
              <a:gd name="connsiteY60" fmla="*/ 5263 h 10000"/>
              <a:gd name="connsiteX61" fmla="*/ 9138 w 10000"/>
              <a:gd name="connsiteY61" fmla="*/ 6096 h 10000"/>
              <a:gd name="connsiteX62" fmla="*/ 8995 w 10000"/>
              <a:gd name="connsiteY62" fmla="*/ 6934 h 10000"/>
              <a:gd name="connsiteX63" fmla="*/ 8995 w 10000"/>
              <a:gd name="connsiteY63" fmla="*/ 6934 h 10000"/>
              <a:gd name="connsiteX0" fmla="*/ 8995 w 10000"/>
              <a:gd name="connsiteY0" fmla="*/ 6934 h 9442"/>
              <a:gd name="connsiteX1" fmla="*/ 8851 w 10000"/>
              <a:gd name="connsiteY1" fmla="*/ 8049 h 9442"/>
              <a:gd name="connsiteX2" fmla="*/ 8851 w 10000"/>
              <a:gd name="connsiteY2" fmla="*/ 8606 h 9442"/>
              <a:gd name="connsiteX3" fmla="*/ 8707 w 10000"/>
              <a:gd name="connsiteY3" fmla="*/ 9442 h 9442"/>
              <a:gd name="connsiteX4" fmla="*/ 7576 w 10000"/>
              <a:gd name="connsiteY4" fmla="*/ 8606 h 9442"/>
              <a:gd name="connsiteX5" fmla="*/ 7702 w 10000"/>
              <a:gd name="connsiteY5" fmla="*/ 8049 h 9442"/>
              <a:gd name="connsiteX6" fmla="*/ 7702 w 10000"/>
              <a:gd name="connsiteY6" fmla="*/ 7490 h 9442"/>
              <a:gd name="connsiteX7" fmla="*/ 7846 w 10000"/>
              <a:gd name="connsiteY7" fmla="*/ 6934 h 9442"/>
              <a:gd name="connsiteX8" fmla="*/ 7989 w 10000"/>
              <a:gd name="connsiteY8" fmla="*/ 5540 h 9442"/>
              <a:gd name="connsiteX9" fmla="*/ 8133 w 10000"/>
              <a:gd name="connsiteY9" fmla="*/ 4426 h 9442"/>
              <a:gd name="connsiteX10" fmla="*/ 8133 w 10000"/>
              <a:gd name="connsiteY10" fmla="*/ 3623 h 9442"/>
              <a:gd name="connsiteX11" fmla="*/ 8133 w 10000"/>
              <a:gd name="connsiteY11" fmla="*/ 3066 h 9442"/>
              <a:gd name="connsiteX12" fmla="*/ 8133 w 10000"/>
              <a:gd name="connsiteY12" fmla="*/ 2788 h 9442"/>
              <a:gd name="connsiteX13" fmla="*/ 8133 w 10000"/>
              <a:gd name="connsiteY13" fmla="*/ 2509 h 9442"/>
              <a:gd name="connsiteX14" fmla="*/ 7989 w 10000"/>
              <a:gd name="connsiteY14" fmla="*/ 2232 h 9442"/>
              <a:gd name="connsiteX15" fmla="*/ 7846 w 10000"/>
              <a:gd name="connsiteY15" fmla="*/ 1951 h 9442"/>
              <a:gd name="connsiteX16" fmla="*/ 7702 w 10000"/>
              <a:gd name="connsiteY16" fmla="*/ 1951 h 9442"/>
              <a:gd name="connsiteX17" fmla="*/ 7289 w 10000"/>
              <a:gd name="connsiteY17" fmla="*/ 1951 h 9442"/>
              <a:gd name="connsiteX18" fmla="*/ 7002 w 10000"/>
              <a:gd name="connsiteY18" fmla="*/ 1951 h 9442"/>
              <a:gd name="connsiteX19" fmla="*/ 6427 w 10000"/>
              <a:gd name="connsiteY19" fmla="*/ 1951 h 9442"/>
              <a:gd name="connsiteX20" fmla="*/ 5853 w 10000"/>
              <a:gd name="connsiteY20" fmla="*/ 2232 h 9442"/>
              <a:gd name="connsiteX21" fmla="*/ 4991 w 10000"/>
              <a:gd name="connsiteY21" fmla="*/ 2509 h 9442"/>
              <a:gd name="connsiteX22" fmla="*/ 4147 w 10000"/>
              <a:gd name="connsiteY22" fmla="*/ 2509 h 9442"/>
              <a:gd name="connsiteX23" fmla="*/ 3285 w 10000"/>
              <a:gd name="connsiteY23" fmla="*/ 2788 h 9442"/>
              <a:gd name="connsiteX24" fmla="*/ 2280 w 10000"/>
              <a:gd name="connsiteY24" fmla="*/ 3066 h 9442"/>
              <a:gd name="connsiteX25" fmla="*/ 1418 w 10000"/>
              <a:gd name="connsiteY25" fmla="*/ 3066 h 9442"/>
              <a:gd name="connsiteX26" fmla="*/ 575 w 10000"/>
              <a:gd name="connsiteY26" fmla="*/ 3345 h 9442"/>
              <a:gd name="connsiteX27" fmla="*/ 0 w 10000"/>
              <a:gd name="connsiteY27" fmla="*/ 3345 h 9442"/>
              <a:gd name="connsiteX28" fmla="*/ 0 w 10000"/>
              <a:gd name="connsiteY28" fmla="*/ 2232 h 9442"/>
              <a:gd name="connsiteX29" fmla="*/ 575 w 10000"/>
              <a:gd name="connsiteY29" fmla="*/ 2232 h 9442"/>
              <a:gd name="connsiteX30" fmla="*/ 1275 w 10000"/>
              <a:gd name="connsiteY30" fmla="*/ 1951 h 9442"/>
              <a:gd name="connsiteX31" fmla="*/ 2136 w 10000"/>
              <a:gd name="connsiteY31" fmla="*/ 1951 h 9442"/>
              <a:gd name="connsiteX32" fmla="*/ 3142 w 10000"/>
              <a:gd name="connsiteY32" fmla="*/ 1671 h 9442"/>
              <a:gd name="connsiteX33" fmla="*/ 4004 w 10000"/>
              <a:gd name="connsiteY33" fmla="*/ 1394 h 9442"/>
              <a:gd name="connsiteX34" fmla="*/ 4847 w 10000"/>
              <a:gd name="connsiteY34" fmla="*/ 1394 h 9442"/>
              <a:gd name="connsiteX35" fmla="*/ 5566 w 10000"/>
              <a:gd name="connsiteY35" fmla="*/ 1114 h 9442"/>
              <a:gd name="connsiteX36" fmla="*/ 6284 w 10000"/>
              <a:gd name="connsiteY36" fmla="*/ 838 h 9442"/>
              <a:gd name="connsiteX37" fmla="*/ 6715 w 10000"/>
              <a:gd name="connsiteY37" fmla="*/ 838 h 9442"/>
              <a:gd name="connsiteX38" fmla="*/ 7145 w 10000"/>
              <a:gd name="connsiteY38" fmla="*/ 558 h 9442"/>
              <a:gd name="connsiteX39" fmla="*/ 7433 w 10000"/>
              <a:gd name="connsiteY39" fmla="*/ 279 h 9442"/>
              <a:gd name="connsiteX40" fmla="*/ 7702 w 10000"/>
              <a:gd name="connsiteY40" fmla="*/ 279 h 9442"/>
              <a:gd name="connsiteX41" fmla="*/ 7989 w 10000"/>
              <a:gd name="connsiteY41" fmla="*/ 0 h 9442"/>
              <a:gd name="connsiteX42" fmla="*/ 8133 w 10000"/>
              <a:gd name="connsiteY42" fmla="*/ 0 h 9442"/>
              <a:gd name="connsiteX43" fmla="*/ 8276 w 10000"/>
              <a:gd name="connsiteY43" fmla="*/ 0 h 9442"/>
              <a:gd name="connsiteX44" fmla="*/ 8420 w 10000"/>
              <a:gd name="connsiteY44" fmla="*/ 279 h 9442"/>
              <a:gd name="connsiteX45" fmla="*/ 8707 w 10000"/>
              <a:gd name="connsiteY45" fmla="*/ 279 h 9442"/>
              <a:gd name="connsiteX46" fmla="*/ 8995 w 10000"/>
              <a:gd name="connsiteY46" fmla="*/ 558 h 9442"/>
              <a:gd name="connsiteX47" fmla="*/ 9282 w 10000"/>
              <a:gd name="connsiteY47" fmla="*/ 1114 h 9442"/>
              <a:gd name="connsiteX48" fmla="*/ 9569 w 10000"/>
              <a:gd name="connsiteY48" fmla="*/ 1394 h 9442"/>
              <a:gd name="connsiteX49" fmla="*/ 9856 w 10000"/>
              <a:gd name="connsiteY49" fmla="*/ 1671 h 9442"/>
              <a:gd name="connsiteX50" fmla="*/ 10000 w 10000"/>
              <a:gd name="connsiteY50" fmla="*/ 1951 h 9442"/>
              <a:gd name="connsiteX51" fmla="*/ 10000 w 10000"/>
              <a:gd name="connsiteY51" fmla="*/ 1951 h 9442"/>
              <a:gd name="connsiteX52" fmla="*/ 10000 w 10000"/>
              <a:gd name="connsiteY52" fmla="*/ 2509 h 9442"/>
              <a:gd name="connsiteX53" fmla="*/ 9713 w 10000"/>
              <a:gd name="connsiteY53" fmla="*/ 2788 h 9442"/>
              <a:gd name="connsiteX54" fmla="*/ 9713 w 10000"/>
              <a:gd name="connsiteY54" fmla="*/ 3066 h 9442"/>
              <a:gd name="connsiteX55" fmla="*/ 9569 w 10000"/>
              <a:gd name="connsiteY55" fmla="*/ 3345 h 9442"/>
              <a:gd name="connsiteX56" fmla="*/ 9569 w 10000"/>
              <a:gd name="connsiteY56" fmla="*/ 3623 h 9442"/>
              <a:gd name="connsiteX57" fmla="*/ 9425 w 10000"/>
              <a:gd name="connsiteY57" fmla="*/ 4145 h 9442"/>
              <a:gd name="connsiteX58" fmla="*/ 9282 w 10000"/>
              <a:gd name="connsiteY58" fmla="*/ 4704 h 9442"/>
              <a:gd name="connsiteX59" fmla="*/ 9282 w 10000"/>
              <a:gd name="connsiteY59" fmla="*/ 5263 h 9442"/>
              <a:gd name="connsiteX60" fmla="*/ 9138 w 10000"/>
              <a:gd name="connsiteY60" fmla="*/ 6096 h 9442"/>
              <a:gd name="connsiteX61" fmla="*/ 8995 w 10000"/>
              <a:gd name="connsiteY61" fmla="*/ 6934 h 9442"/>
              <a:gd name="connsiteX62" fmla="*/ 8995 w 10000"/>
              <a:gd name="connsiteY62" fmla="*/ 6934 h 9442"/>
              <a:gd name="connsiteX0" fmla="*/ 8995 w 10000"/>
              <a:gd name="connsiteY0" fmla="*/ 7344 h 9115"/>
              <a:gd name="connsiteX1" fmla="*/ 8851 w 10000"/>
              <a:gd name="connsiteY1" fmla="*/ 8525 h 9115"/>
              <a:gd name="connsiteX2" fmla="*/ 8851 w 10000"/>
              <a:gd name="connsiteY2" fmla="*/ 9115 h 9115"/>
              <a:gd name="connsiteX3" fmla="*/ 7576 w 10000"/>
              <a:gd name="connsiteY3" fmla="*/ 9115 h 9115"/>
              <a:gd name="connsiteX4" fmla="*/ 7702 w 10000"/>
              <a:gd name="connsiteY4" fmla="*/ 8525 h 9115"/>
              <a:gd name="connsiteX5" fmla="*/ 7702 w 10000"/>
              <a:gd name="connsiteY5" fmla="*/ 7933 h 9115"/>
              <a:gd name="connsiteX6" fmla="*/ 7846 w 10000"/>
              <a:gd name="connsiteY6" fmla="*/ 7344 h 9115"/>
              <a:gd name="connsiteX7" fmla="*/ 7989 w 10000"/>
              <a:gd name="connsiteY7" fmla="*/ 5867 h 9115"/>
              <a:gd name="connsiteX8" fmla="*/ 8133 w 10000"/>
              <a:gd name="connsiteY8" fmla="*/ 4688 h 9115"/>
              <a:gd name="connsiteX9" fmla="*/ 8133 w 10000"/>
              <a:gd name="connsiteY9" fmla="*/ 3837 h 9115"/>
              <a:gd name="connsiteX10" fmla="*/ 8133 w 10000"/>
              <a:gd name="connsiteY10" fmla="*/ 3247 h 9115"/>
              <a:gd name="connsiteX11" fmla="*/ 8133 w 10000"/>
              <a:gd name="connsiteY11" fmla="*/ 2953 h 9115"/>
              <a:gd name="connsiteX12" fmla="*/ 8133 w 10000"/>
              <a:gd name="connsiteY12" fmla="*/ 2657 h 9115"/>
              <a:gd name="connsiteX13" fmla="*/ 7989 w 10000"/>
              <a:gd name="connsiteY13" fmla="*/ 2364 h 9115"/>
              <a:gd name="connsiteX14" fmla="*/ 7846 w 10000"/>
              <a:gd name="connsiteY14" fmla="*/ 2066 h 9115"/>
              <a:gd name="connsiteX15" fmla="*/ 7702 w 10000"/>
              <a:gd name="connsiteY15" fmla="*/ 2066 h 9115"/>
              <a:gd name="connsiteX16" fmla="*/ 7289 w 10000"/>
              <a:gd name="connsiteY16" fmla="*/ 2066 h 9115"/>
              <a:gd name="connsiteX17" fmla="*/ 7002 w 10000"/>
              <a:gd name="connsiteY17" fmla="*/ 2066 h 9115"/>
              <a:gd name="connsiteX18" fmla="*/ 6427 w 10000"/>
              <a:gd name="connsiteY18" fmla="*/ 2066 h 9115"/>
              <a:gd name="connsiteX19" fmla="*/ 5853 w 10000"/>
              <a:gd name="connsiteY19" fmla="*/ 2364 h 9115"/>
              <a:gd name="connsiteX20" fmla="*/ 4991 w 10000"/>
              <a:gd name="connsiteY20" fmla="*/ 2657 h 9115"/>
              <a:gd name="connsiteX21" fmla="*/ 4147 w 10000"/>
              <a:gd name="connsiteY21" fmla="*/ 2657 h 9115"/>
              <a:gd name="connsiteX22" fmla="*/ 3285 w 10000"/>
              <a:gd name="connsiteY22" fmla="*/ 2953 h 9115"/>
              <a:gd name="connsiteX23" fmla="*/ 2280 w 10000"/>
              <a:gd name="connsiteY23" fmla="*/ 3247 h 9115"/>
              <a:gd name="connsiteX24" fmla="*/ 1418 w 10000"/>
              <a:gd name="connsiteY24" fmla="*/ 3247 h 9115"/>
              <a:gd name="connsiteX25" fmla="*/ 575 w 10000"/>
              <a:gd name="connsiteY25" fmla="*/ 3543 h 9115"/>
              <a:gd name="connsiteX26" fmla="*/ 0 w 10000"/>
              <a:gd name="connsiteY26" fmla="*/ 3543 h 9115"/>
              <a:gd name="connsiteX27" fmla="*/ 0 w 10000"/>
              <a:gd name="connsiteY27" fmla="*/ 2364 h 9115"/>
              <a:gd name="connsiteX28" fmla="*/ 575 w 10000"/>
              <a:gd name="connsiteY28" fmla="*/ 2364 h 9115"/>
              <a:gd name="connsiteX29" fmla="*/ 1275 w 10000"/>
              <a:gd name="connsiteY29" fmla="*/ 2066 h 9115"/>
              <a:gd name="connsiteX30" fmla="*/ 2136 w 10000"/>
              <a:gd name="connsiteY30" fmla="*/ 2066 h 9115"/>
              <a:gd name="connsiteX31" fmla="*/ 3142 w 10000"/>
              <a:gd name="connsiteY31" fmla="*/ 1770 h 9115"/>
              <a:gd name="connsiteX32" fmla="*/ 4004 w 10000"/>
              <a:gd name="connsiteY32" fmla="*/ 1476 h 9115"/>
              <a:gd name="connsiteX33" fmla="*/ 4847 w 10000"/>
              <a:gd name="connsiteY33" fmla="*/ 1476 h 9115"/>
              <a:gd name="connsiteX34" fmla="*/ 5566 w 10000"/>
              <a:gd name="connsiteY34" fmla="*/ 1180 h 9115"/>
              <a:gd name="connsiteX35" fmla="*/ 6284 w 10000"/>
              <a:gd name="connsiteY35" fmla="*/ 888 h 9115"/>
              <a:gd name="connsiteX36" fmla="*/ 6715 w 10000"/>
              <a:gd name="connsiteY36" fmla="*/ 888 h 9115"/>
              <a:gd name="connsiteX37" fmla="*/ 7145 w 10000"/>
              <a:gd name="connsiteY37" fmla="*/ 591 h 9115"/>
              <a:gd name="connsiteX38" fmla="*/ 7433 w 10000"/>
              <a:gd name="connsiteY38" fmla="*/ 295 h 9115"/>
              <a:gd name="connsiteX39" fmla="*/ 7702 w 10000"/>
              <a:gd name="connsiteY39" fmla="*/ 295 h 9115"/>
              <a:gd name="connsiteX40" fmla="*/ 7989 w 10000"/>
              <a:gd name="connsiteY40" fmla="*/ 0 h 9115"/>
              <a:gd name="connsiteX41" fmla="*/ 8133 w 10000"/>
              <a:gd name="connsiteY41" fmla="*/ 0 h 9115"/>
              <a:gd name="connsiteX42" fmla="*/ 8276 w 10000"/>
              <a:gd name="connsiteY42" fmla="*/ 0 h 9115"/>
              <a:gd name="connsiteX43" fmla="*/ 8420 w 10000"/>
              <a:gd name="connsiteY43" fmla="*/ 295 h 9115"/>
              <a:gd name="connsiteX44" fmla="*/ 8707 w 10000"/>
              <a:gd name="connsiteY44" fmla="*/ 295 h 9115"/>
              <a:gd name="connsiteX45" fmla="*/ 8995 w 10000"/>
              <a:gd name="connsiteY45" fmla="*/ 591 h 9115"/>
              <a:gd name="connsiteX46" fmla="*/ 9282 w 10000"/>
              <a:gd name="connsiteY46" fmla="*/ 1180 h 9115"/>
              <a:gd name="connsiteX47" fmla="*/ 9569 w 10000"/>
              <a:gd name="connsiteY47" fmla="*/ 1476 h 9115"/>
              <a:gd name="connsiteX48" fmla="*/ 9856 w 10000"/>
              <a:gd name="connsiteY48" fmla="*/ 1770 h 9115"/>
              <a:gd name="connsiteX49" fmla="*/ 10000 w 10000"/>
              <a:gd name="connsiteY49" fmla="*/ 2066 h 9115"/>
              <a:gd name="connsiteX50" fmla="*/ 10000 w 10000"/>
              <a:gd name="connsiteY50" fmla="*/ 2066 h 9115"/>
              <a:gd name="connsiteX51" fmla="*/ 10000 w 10000"/>
              <a:gd name="connsiteY51" fmla="*/ 2657 h 9115"/>
              <a:gd name="connsiteX52" fmla="*/ 9713 w 10000"/>
              <a:gd name="connsiteY52" fmla="*/ 2953 h 9115"/>
              <a:gd name="connsiteX53" fmla="*/ 9713 w 10000"/>
              <a:gd name="connsiteY53" fmla="*/ 3247 h 9115"/>
              <a:gd name="connsiteX54" fmla="*/ 9569 w 10000"/>
              <a:gd name="connsiteY54" fmla="*/ 3543 h 9115"/>
              <a:gd name="connsiteX55" fmla="*/ 9569 w 10000"/>
              <a:gd name="connsiteY55" fmla="*/ 3837 h 9115"/>
              <a:gd name="connsiteX56" fmla="*/ 9425 w 10000"/>
              <a:gd name="connsiteY56" fmla="*/ 4390 h 9115"/>
              <a:gd name="connsiteX57" fmla="*/ 9282 w 10000"/>
              <a:gd name="connsiteY57" fmla="*/ 4982 h 9115"/>
              <a:gd name="connsiteX58" fmla="*/ 9282 w 10000"/>
              <a:gd name="connsiteY58" fmla="*/ 5574 h 9115"/>
              <a:gd name="connsiteX59" fmla="*/ 9138 w 10000"/>
              <a:gd name="connsiteY59" fmla="*/ 6456 h 9115"/>
              <a:gd name="connsiteX60" fmla="*/ 8995 w 10000"/>
              <a:gd name="connsiteY60" fmla="*/ 7344 h 9115"/>
              <a:gd name="connsiteX61" fmla="*/ 8995 w 10000"/>
              <a:gd name="connsiteY61" fmla="*/ 7344 h 9115"/>
              <a:gd name="connsiteX0" fmla="*/ 8995 w 10000"/>
              <a:gd name="connsiteY0" fmla="*/ 8057 h 10000"/>
              <a:gd name="connsiteX1" fmla="*/ 8851 w 10000"/>
              <a:gd name="connsiteY1" fmla="*/ 9353 h 10000"/>
              <a:gd name="connsiteX2" fmla="*/ 7576 w 10000"/>
              <a:gd name="connsiteY2" fmla="*/ 10000 h 10000"/>
              <a:gd name="connsiteX3" fmla="*/ 7702 w 10000"/>
              <a:gd name="connsiteY3" fmla="*/ 9353 h 10000"/>
              <a:gd name="connsiteX4" fmla="*/ 7702 w 10000"/>
              <a:gd name="connsiteY4" fmla="*/ 8703 h 10000"/>
              <a:gd name="connsiteX5" fmla="*/ 7846 w 10000"/>
              <a:gd name="connsiteY5" fmla="*/ 8057 h 10000"/>
              <a:gd name="connsiteX6" fmla="*/ 7989 w 10000"/>
              <a:gd name="connsiteY6" fmla="*/ 6437 h 10000"/>
              <a:gd name="connsiteX7" fmla="*/ 8133 w 10000"/>
              <a:gd name="connsiteY7" fmla="*/ 5143 h 10000"/>
              <a:gd name="connsiteX8" fmla="*/ 8133 w 10000"/>
              <a:gd name="connsiteY8" fmla="*/ 4210 h 10000"/>
              <a:gd name="connsiteX9" fmla="*/ 8133 w 10000"/>
              <a:gd name="connsiteY9" fmla="*/ 3562 h 10000"/>
              <a:gd name="connsiteX10" fmla="*/ 8133 w 10000"/>
              <a:gd name="connsiteY10" fmla="*/ 3240 h 10000"/>
              <a:gd name="connsiteX11" fmla="*/ 8133 w 10000"/>
              <a:gd name="connsiteY11" fmla="*/ 2915 h 10000"/>
              <a:gd name="connsiteX12" fmla="*/ 7989 w 10000"/>
              <a:gd name="connsiteY12" fmla="*/ 2594 h 10000"/>
              <a:gd name="connsiteX13" fmla="*/ 7846 w 10000"/>
              <a:gd name="connsiteY13" fmla="*/ 2267 h 10000"/>
              <a:gd name="connsiteX14" fmla="*/ 7702 w 10000"/>
              <a:gd name="connsiteY14" fmla="*/ 2267 h 10000"/>
              <a:gd name="connsiteX15" fmla="*/ 7289 w 10000"/>
              <a:gd name="connsiteY15" fmla="*/ 2267 h 10000"/>
              <a:gd name="connsiteX16" fmla="*/ 7002 w 10000"/>
              <a:gd name="connsiteY16" fmla="*/ 2267 h 10000"/>
              <a:gd name="connsiteX17" fmla="*/ 6427 w 10000"/>
              <a:gd name="connsiteY17" fmla="*/ 2267 h 10000"/>
              <a:gd name="connsiteX18" fmla="*/ 5853 w 10000"/>
              <a:gd name="connsiteY18" fmla="*/ 2594 h 10000"/>
              <a:gd name="connsiteX19" fmla="*/ 4991 w 10000"/>
              <a:gd name="connsiteY19" fmla="*/ 2915 h 10000"/>
              <a:gd name="connsiteX20" fmla="*/ 4147 w 10000"/>
              <a:gd name="connsiteY20" fmla="*/ 2915 h 10000"/>
              <a:gd name="connsiteX21" fmla="*/ 3285 w 10000"/>
              <a:gd name="connsiteY21" fmla="*/ 3240 h 10000"/>
              <a:gd name="connsiteX22" fmla="*/ 2280 w 10000"/>
              <a:gd name="connsiteY22" fmla="*/ 3562 h 10000"/>
              <a:gd name="connsiteX23" fmla="*/ 1418 w 10000"/>
              <a:gd name="connsiteY23" fmla="*/ 3562 h 10000"/>
              <a:gd name="connsiteX24" fmla="*/ 575 w 10000"/>
              <a:gd name="connsiteY24" fmla="*/ 3887 h 10000"/>
              <a:gd name="connsiteX25" fmla="*/ 0 w 10000"/>
              <a:gd name="connsiteY25" fmla="*/ 3887 h 10000"/>
              <a:gd name="connsiteX26" fmla="*/ 0 w 10000"/>
              <a:gd name="connsiteY26" fmla="*/ 2594 h 10000"/>
              <a:gd name="connsiteX27" fmla="*/ 575 w 10000"/>
              <a:gd name="connsiteY27" fmla="*/ 2594 h 10000"/>
              <a:gd name="connsiteX28" fmla="*/ 1275 w 10000"/>
              <a:gd name="connsiteY28" fmla="*/ 2267 h 10000"/>
              <a:gd name="connsiteX29" fmla="*/ 2136 w 10000"/>
              <a:gd name="connsiteY29" fmla="*/ 2267 h 10000"/>
              <a:gd name="connsiteX30" fmla="*/ 3142 w 10000"/>
              <a:gd name="connsiteY30" fmla="*/ 1942 h 10000"/>
              <a:gd name="connsiteX31" fmla="*/ 4004 w 10000"/>
              <a:gd name="connsiteY31" fmla="*/ 1619 h 10000"/>
              <a:gd name="connsiteX32" fmla="*/ 4847 w 10000"/>
              <a:gd name="connsiteY32" fmla="*/ 1619 h 10000"/>
              <a:gd name="connsiteX33" fmla="*/ 5566 w 10000"/>
              <a:gd name="connsiteY33" fmla="*/ 1295 h 10000"/>
              <a:gd name="connsiteX34" fmla="*/ 6284 w 10000"/>
              <a:gd name="connsiteY34" fmla="*/ 974 h 10000"/>
              <a:gd name="connsiteX35" fmla="*/ 6715 w 10000"/>
              <a:gd name="connsiteY35" fmla="*/ 974 h 10000"/>
              <a:gd name="connsiteX36" fmla="*/ 7145 w 10000"/>
              <a:gd name="connsiteY36" fmla="*/ 648 h 10000"/>
              <a:gd name="connsiteX37" fmla="*/ 7433 w 10000"/>
              <a:gd name="connsiteY37" fmla="*/ 324 h 10000"/>
              <a:gd name="connsiteX38" fmla="*/ 7702 w 10000"/>
              <a:gd name="connsiteY38" fmla="*/ 324 h 10000"/>
              <a:gd name="connsiteX39" fmla="*/ 7989 w 10000"/>
              <a:gd name="connsiteY39" fmla="*/ 0 h 10000"/>
              <a:gd name="connsiteX40" fmla="*/ 8133 w 10000"/>
              <a:gd name="connsiteY40" fmla="*/ 0 h 10000"/>
              <a:gd name="connsiteX41" fmla="*/ 8276 w 10000"/>
              <a:gd name="connsiteY41" fmla="*/ 0 h 10000"/>
              <a:gd name="connsiteX42" fmla="*/ 8420 w 10000"/>
              <a:gd name="connsiteY42" fmla="*/ 324 h 10000"/>
              <a:gd name="connsiteX43" fmla="*/ 8707 w 10000"/>
              <a:gd name="connsiteY43" fmla="*/ 324 h 10000"/>
              <a:gd name="connsiteX44" fmla="*/ 8995 w 10000"/>
              <a:gd name="connsiteY44" fmla="*/ 648 h 10000"/>
              <a:gd name="connsiteX45" fmla="*/ 9282 w 10000"/>
              <a:gd name="connsiteY45" fmla="*/ 1295 h 10000"/>
              <a:gd name="connsiteX46" fmla="*/ 9569 w 10000"/>
              <a:gd name="connsiteY46" fmla="*/ 1619 h 10000"/>
              <a:gd name="connsiteX47" fmla="*/ 9856 w 10000"/>
              <a:gd name="connsiteY47" fmla="*/ 1942 h 10000"/>
              <a:gd name="connsiteX48" fmla="*/ 10000 w 10000"/>
              <a:gd name="connsiteY48" fmla="*/ 2267 h 10000"/>
              <a:gd name="connsiteX49" fmla="*/ 10000 w 10000"/>
              <a:gd name="connsiteY49" fmla="*/ 2267 h 10000"/>
              <a:gd name="connsiteX50" fmla="*/ 10000 w 10000"/>
              <a:gd name="connsiteY50" fmla="*/ 2915 h 10000"/>
              <a:gd name="connsiteX51" fmla="*/ 9713 w 10000"/>
              <a:gd name="connsiteY51" fmla="*/ 3240 h 10000"/>
              <a:gd name="connsiteX52" fmla="*/ 9713 w 10000"/>
              <a:gd name="connsiteY52" fmla="*/ 3562 h 10000"/>
              <a:gd name="connsiteX53" fmla="*/ 9569 w 10000"/>
              <a:gd name="connsiteY53" fmla="*/ 3887 h 10000"/>
              <a:gd name="connsiteX54" fmla="*/ 9569 w 10000"/>
              <a:gd name="connsiteY54" fmla="*/ 4210 h 10000"/>
              <a:gd name="connsiteX55" fmla="*/ 9425 w 10000"/>
              <a:gd name="connsiteY55" fmla="*/ 4816 h 10000"/>
              <a:gd name="connsiteX56" fmla="*/ 9282 w 10000"/>
              <a:gd name="connsiteY56" fmla="*/ 5466 h 10000"/>
              <a:gd name="connsiteX57" fmla="*/ 9282 w 10000"/>
              <a:gd name="connsiteY57" fmla="*/ 6115 h 10000"/>
              <a:gd name="connsiteX58" fmla="*/ 9138 w 10000"/>
              <a:gd name="connsiteY58" fmla="*/ 7083 h 10000"/>
              <a:gd name="connsiteX59" fmla="*/ 8995 w 10000"/>
              <a:gd name="connsiteY59" fmla="*/ 8057 h 10000"/>
              <a:gd name="connsiteX60" fmla="*/ 8995 w 10000"/>
              <a:gd name="connsiteY60" fmla="*/ 8057 h 10000"/>
              <a:gd name="connsiteX0" fmla="*/ 8995 w 10000"/>
              <a:gd name="connsiteY0" fmla="*/ 8057 h 9353"/>
              <a:gd name="connsiteX1" fmla="*/ 8851 w 10000"/>
              <a:gd name="connsiteY1" fmla="*/ 9353 h 9353"/>
              <a:gd name="connsiteX2" fmla="*/ 7702 w 10000"/>
              <a:gd name="connsiteY2" fmla="*/ 9353 h 9353"/>
              <a:gd name="connsiteX3" fmla="*/ 7702 w 10000"/>
              <a:gd name="connsiteY3" fmla="*/ 8703 h 9353"/>
              <a:gd name="connsiteX4" fmla="*/ 7846 w 10000"/>
              <a:gd name="connsiteY4" fmla="*/ 8057 h 9353"/>
              <a:gd name="connsiteX5" fmla="*/ 7989 w 10000"/>
              <a:gd name="connsiteY5" fmla="*/ 6437 h 9353"/>
              <a:gd name="connsiteX6" fmla="*/ 8133 w 10000"/>
              <a:gd name="connsiteY6" fmla="*/ 5143 h 9353"/>
              <a:gd name="connsiteX7" fmla="*/ 8133 w 10000"/>
              <a:gd name="connsiteY7" fmla="*/ 4210 h 9353"/>
              <a:gd name="connsiteX8" fmla="*/ 8133 w 10000"/>
              <a:gd name="connsiteY8" fmla="*/ 3562 h 9353"/>
              <a:gd name="connsiteX9" fmla="*/ 8133 w 10000"/>
              <a:gd name="connsiteY9" fmla="*/ 3240 h 9353"/>
              <a:gd name="connsiteX10" fmla="*/ 8133 w 10000"/>
              <a:gd name="connsiteY10" fmla="*/ 2915 h 9353"/>
              <a:gd name="connsiteX11" fmla="*/ 7989 w 10000"/>
              <a:gd name="connsiteY11" fmla="*/ 2594 h 9353"/>
              <a:gd name="connsiteX12" fmla="*/ 7846 w 10000"/>
              <a:gd name="connsiteY12" fmla="*/ 2267 h 9353"/>
              <a:gd name="connsiteX13" fmla="*/ 7702 w 10000"/>
              <a:gd name="connsiteY13" fmla="*/ 2267 h 9353"/>
              <a:gd name="connsiteX14" fmla="*/ 7289 w 10000"/>
              <a:gd name="connsiteY14" fmla="*/ 2267 h 9353"/>
              <a:gd name="connsiteX15" fmla="*/ 7002 w 10000"/>
              <a:gd name="connsiteY15" fmla="*/ 2267 h 9353"/>
              <a:gd name="connsiteX16" fmla="*/ 6427 w 10000"/>
              <a:gd name="connsiteY16" fmla="*/ 2267 h 9353"/>
              <a:gd name="connsiteX17" fmla="*/ 5853 w 10000"/>
              <a:gd name="connsiteY17" fmla="*/ 2594 h 9353"/>
              <a:gd name="connsiteX18" fmla="*/ 4991 w 10000"/>
              <a:gd name="connsiteY18" fmla="*/ 2915 h 9353"/>
              <a:gd name="connsiteX19" fmla="*/ 4147 w 10000"/>
              <a:gd name="connsiteY19" fmla="*/ 2915 h 9353"/>
              <a:gd name="connsiteX20" fmla="*/ 3285 w 10000"/>
              <a:gd name="connsiteY20" fmla="*/ 3240 h 9353"/>
              <a:gd name="connsiteX21" fmla="*/ 2280 w 10000"/>
              <a:gd name="connsiteY21" fmla="*/ 3562 h 9353"/>
              <a:gd name="connsiteX22" fmla="*/ 1418 w 10000"/>
              <a:gd name="connsiteY22" fmla="*/ 3562 h 9353"/>
              <a:gd name="connsiteX23" fmla="*/ 575 w 10000"/>
              <a:gd name="connsiteY23" fmla="*/ 3887 h 9353"/>
              <a:gd name="connsiteX24" fmla="*/ 0 w 10000"/>
              <a:gd name="connsiteY24" fmla="*/ 3887 h 9353"/>
              <a:gd name="connsiteX25" fmla="*/ 0 w 10000"/>
              <a:gd name="connsiteY25" fmla="*/ 2594 h 9353"/>
              <a:gd name="connsiteX26" fmla="*/ 575 w 10000"/>
              <a:gd name="connsiteY26" fmla="*/ 2594 h 9353"/>
              <a:gd name="connsiteX27" fmla="*/ 1275 w 10000"/>
              <a:gd name="connsiteY27" fmla="*/ 2267 h 9353"/>
              <a:gd name="connsiteX28" fmla="*/ 2136 w 10000"/>
              <a:gd name="connsiteY28" fmla="*/ 2267 h 9353"/>
              <a:gd name="connsiteX29" fmla="*/ 3142 w 10000"/>
              <a:gd name="connsiteY29" fmla="*/ 1942 h 9353"/>
              <a:gd name="connsiteX30" fmla="*/ 4004 w 10000"/>
              <a:gd name="connsiteY30" fmla="*/ 1619 h 9353"/>
              <a:gd name="connsiteX31" fmla="*/ 4847 w 10000"/>
              <a:gd name="connsiteY31" fmla="*/ 1619 h 9353"/>
              <a:gd name="connsiteX32" fmla="*/ 5566 w 10000"/>
              <a:gd name="connsiteY32" fmla="*/ 1295 h 9353"/>
              <a:gd name="connsiteX33" fmla="*/ 6284 w 10000"/>
              <a:gd name="connsiteY33" fmla="*/ 974 h 9353"/>
              <a:gd name="connsiteX34" fmla="*/ 6715 w 10000"/>
              <a:gd name="connsiteY34" fmla="*/ 974 h 9353"/>
              <a:gd name="connsiteX35" fmla="*/ 7145 w 10000"/>
              <a:gd name="connsiteY35" fmla="*/ 648 h 9353"/>
              <a:gd name="connsiteX36" fmla="*/ 7433 w 10000"/>
              <a:gd name="connsiteY36" fmla="*/ 324 h 9353"/>
              <a:gd name="connsiteX37" fmla="*/ 7702 w 10000"/>
              <a:gd name="connsiteY37" fmla="*/ 324 h 9353"/>
              <a:gd name="connsiteX38" fmla="*/ 7989 w 10000"/>
              <a:gd name="connsiteY38" fmla="*/ 0 h 9353"/>
              <a:gd name="connsiteX39" fmla="*/ 8133 w 10000"/>
              <a:gd name="connsiteY39" fmla="*/ 0 h 9353"/>
              <a:gd name="connsiteX40" fmla="*/ 8276 w 10000"/>
              <a:gd name="connsiteY40" fmla="*/ 0 h 9353"/>
              <a:gd name="connsiteX41" fmla="*/ 8420 w 10000"/>
              <a:gd name="connsiteY41" fmla="*/ 324 h 9353"/>
              <a:gd name="connsiteX42" fmla="*/ 8707 w 10000"/>
              <a:gd name="connsiteY42" fmla="*/ 324 h 9353"/>
              <a:gd name="connsiteX43" fmla="*/ 8995 w 10000"/>
              <a:gd name="connsiteY43" fmla="*/ 648 h 9353"/>
              <a:gd name="connsiteX44" fmla="*/ 9282 w 10000"/>
              <a:gd name="connsiteY44" fmla="*/ 1295 h 9353"/>
              <a:gd name="connsiteX45" fmla="*/ 9569 w 10000"/>
              <a:gd name="connsiteY45" fmla="*/ 1619 h 9353"/>
              <a:gd name="connsiteX46" fmla="*/ 9856 w 10000"/>
              <a:gd name="connsiteY46" fmla="*/ 1942 h 9353"/>
              <a:gd name="connsiteX47" fmla="*/ 10000 w 10000"/>
              <a:gd name="connsiteY47" fmla="*/ 2267 h 9353"/>
              <a:gd name="connsiteX48" fmla="*/ 10000 w 10000"/>
              <a:gd name="connsiteY48" fmla="*/ 2267 h 9353"/>
              <a:gd name="connsiteX49" fmla="*/ 10000 w 10000"/>
              <a:gd name="connsiteY49" fmla="*/ 2915 h 9353"/>
              <a:gd name="connsiteX50" fmla="*/ 9713 w 10000"/>
              <a:gd name="connsiteY50" fmla="*/ 3240 h 9353"/>
              <a:gd name="connsiteX51" fmla="*/ 9713 w 10000"/>
              <a:gd name="connsiteY51" fmla="*/ 3562 h 9353"/>
              <a:gd name="connsiteX52" fmla="*/ 9569 w 10000"/>
              <a:gd name="connsiteY52" fmla="*/ 3887 h 9353"/>
              <a:gd name="connsiteX53" fmla="*/ 9569 w 10000"/>
              <a:gd name="connsiteY53" fmla="*/ 4210 h 9353"/>
              <a:gd name="connsiteX54" fmla="*/ 9425 w 10000"/>
              <a:gd name="connsiteY54" fmla="*/ 4816 h 9353"/>
              <a:gd name="connsiteX55" fmla="*/ 9282 w 10000"/>
              <a:gd name="connsiteY55" fmla="*/ 5466 h 9353"/>
              <a:gd name="connsiteX56" fmla="*/ 9282 w 10000"/>
              <a:gd name="connsiteY56" fmla="*/ 6115 h 9353"/>
              <a:gd name="connsiteX57" fmla="*/ 9138 w 10000"/>
              <a:gd name="connsiteY57" fmla="*/ 7083 h 9353"/>
              <a:gd name="connsiteX58" fmla="*/ 8995 w 10000"/>
              <a:gd name="connsiteY58" fmla="*/ 8057 h 9353"/>
              <a:gd name="connsiteX59" fmla="*/ 8995 w 10000"/>
              <a:gd name="connsiteY59" fmla="*/ 8057 h 9353"/>
              <a:gd name="connsiteX0" fmla="*/ 8995 w 10000"/>
              <a:gd name="connsiteY0" fmla="*/ 8614 h 10000"/>
              <a:gd name="connsiteX1" fmla="*/ 8851 w 10000"/>
              <a:gd name="connsiteY1" fmla="*/ 10000 h 10000"/>
              <a:gd name="connsiteX2" fmla="*/ 7702 w 10000"/>
              <a:gd name="connsiteY2" fmla="*/ 9305 h 10000"/>
              <a:gd name="connsiteX3" fmla="*/ 7846 w 10000"/>
              <a:gd name="connsiteY3" fmla="*/ 8614 h 10000"/>
              <a:gd name="connsiteX4" fmla="*/ 7989 w 10000"/>
              <a:gd name="connsiteY4" fmla="*/ 6882 h 10000"/>
              <a:gd name="connsiteX5" fmla="*/ 8133 w 10000"/>
              <a:gd name="connsiteY5" fmla="*/ 5499 h 10000"/>
              <a:gd name="connsiteX6" fmla="*/ 8133 w 10000"/>
              <a:gd name="connsiteY6" fmla="*/ 4501 h 10000"/>
              <a:gd name="connsiteX7" fmla="*/ 8133 w 10000"/>
              <a:gd name="connsiteY7" fmla="*/ 3808 h 10000"/>
              <a:gd name="connsiteX8" fmla="*/ 8133 w 10000"/>
              <a:gd name="connsiteY8" fmla="*/ 3464 h 10000"/>
              <a:gd name="connsiteX9" fmla="*/ 8133 w 10000"/>
              <a:gd name="connsiteY9" fmla="*/ 3117 h 10000"/>
              <a:gd name="connsiteX10" fmla="*/ 7989 w 10000"/>
              <a:gd name="connsiteY10" fmla="*/ 2773 h 10000"/>
              <a:gd name="connsiteX11" fmla="*/ 7846 w 10000"/>
              <a:gd name="connsiteY11" fmla="*/ 2424 h 10000"/>
              <a:gd name="connsiteX12" fmla="*/ 7702 w 10000"/>
              <a:gd name="connsiteY12" fmla="*/ 2424 h 10000"/>
              <a:gd name="connsiteX13" fmla="*/ 7289 w 10000"/>
              <a:gd name="connsiteY13" fmla="*/ 2424 h 10000"/>
              <a:gd name="connsiteX14" fmla="*/ 7002 w 10000"/>
              <a:gd name="connsiteY14" fmla="*/ 2424 h 10000"/>
              <a:gd name="connsiteX15" fmla="*/ 6427 w 10000"/>
              <a:gd name="connsiteY15" fmla="*/ 2424 h 10000"/>
              <a:gd name="connsiteX16" fmla="*/ 5853 w 10000"/>
              <a:gd name="connsiteY16" fmla="*/ 2773 h 10000"/>
              <a:gd name="connsiteX17" fmla="*/ 4991 w 10000"/>
              <a:gd name="connsiteY17" fmla="*/ 3117 h 10000"/>
              <a:gd name="connsiteX18" fmla="*/ 4147 w 10000"/>
              <a:gd name="connsiteY18" fmla="*/ 3117 h 10000"/>
              <a:gd name="connsiteX19" fmla="*/ 3285 w 10000"/>
              <a:gd name="connsiteY19" fmla="*/ 3464 h 10000"/>
              <a:gd name="connsiteX20" fmla="*/ 2280 w 10000"/>
              <a:gd name="connsiteY20" fmla="*/ 3808 h 10000"/>
              <a:gd name="connsiteX21" fmla="*/ 1418 w 10000"/>
              <a:gd name="connsiteY21" fmla="*/ 3808 h 10000"/>
              <a:gd name="connsiteX22" fmla="*/ 575 w 10000"/>
              <a:gd name="connsiteY22" fmla="*/ 4156 h 10000"/>
              <a:gd name="connsiteX23" fmla="*/ 0 w 10000"/>
              <a:gd name="connsiteY23" fmla="*/ 4156 h 10000"/>
              <a:gd name="connsiteX24" fmla="*/ 0 w 10000"/>
              <a:gd name="connsiteY24" fmla="*/ 2773 h 10000"/>
              <a:gd name="connsiteX25" fmla="*/ 575 w 10000"/>
              <a:gd name="connsiteY25" fmla="*/ 2773 h 10000"/>
              <a:gd name="connsiteX26" fmla="*/ 1275 w 10000"/>
              <a:gd name="connsiteY26" fmla="*/ 2424 h 10000"/>
              <a:gd name="connsiteX27" fmla="*/ 2136 w 10000"/>
              <a:gd name="connsiteY27" fmla="*/ 2424 h 10000"/>
              <a:gd name="connsiteX28" fmla="*/ 3142 w 10000"/>
              <a:gd name="connsiteY28" fmla="*/ 2076 h 10000"/>
              <a:gd name="connsiteX29" fmla="*/ 4004 w 10000"/>
              <a:gd name="connsiteY29" fmla="*/ 1731 h 10000"/>
              <a:gd name="connsiteX30" fmla="*/ 4847 w 10000"/>
              <a:gd name="connsiteY30" fmla="*/ 1731 h 10000"/>
              <a:gd name="connsiteX31" fmla="*/ 5566 w 10000"/>
              <a:gd name="connsiteY31" fmla="*/ 1385 h 10000"/>
              <a:gd name="connsiteX32" fmla="*/ 6284 w 10000"/>
              <a:gd name="connsiteY32" fmla="*/ 1041 h 10000"/>
              <a:gd name="connsiteX33" fmla="*/ 6715 w 10000"/>
              <a:gd name="connsiteY33" fmla="*/ 1041 h 10000"/>
              <a:gd name="connsiteX34" fmla="*/ 7145 w 10000"/>
              <a:gd name="connsiteY34" fmla="*/ 693 h 10000"/>
              <a:gd name="connsiteX35" fmla="*/ 7433 w 10000"/>
              <a:gd name="connsiteY35" fmla="*/ 346 h 10000"/>
              <a:gd name="connsiteX36" fmla="*/ 7702 w 10000"/>
              <a:gd name="connsiteY36" fmla="*/ 346 h 10000"/>
              <a:gd name="connsiteX37" fmla="*/ 7989 w 10000"/>
              <a:gd name="connsiteY37" fmla="*/ 0 h 10000"/>
              <a:gd name="connsiteX38" fmla="*/ 8133 w 10000"/>
              <a:gd name="connsiteY38" fmla="*/ 0 h 10000"/>
              <a:gd name="connsiteX39" fmla="*/ 8276 w 10000"/>
              <a:gd name="connsiteY39" fmla="*/ 0 h 10000"/>
              <a:gd name="connsiteX40" fmla="*/ 8420 w 10000"/>
              <a:gd name="connsiteY40" fmla="*/ 346 h 10000"/>
              <a:gd name="connsiteX41" fmla="*/ 8707 w 10000"/>
              <a:gd name="connsiteY41" fmla="*/ 346 h 10000"/>
              <a:gd name="connsiteX42" fmla="*/ 8995 w 10000"/>
              <a:gd name="connsiteY42" fmla="*/ 693 h 10000"/>
              <a:gd name="connsiteX43" fmla="*/ 9282 w 10000"/>
              <a:gd name="connsiteY43" fmla="*/ 1385 h 10000"/>
              <a:gd name="connsiteX44" fmla="*/ 9569 w 10000"/>
              <a:gd name="connsiteY44" fmla="*/ 1731 h 10000"/>
              <a:gd name="connsiteX45" fmla="*/ 9856 w 10000"/>
              <a:gd name="connsiteY45" fmla="*/ 2076 h 10000"/>
              <a:gd name="connsiteX46" fmla="*/ 10000 w 10000"/>
              <a:gd name="connsiteY46" fmla="*/ 2424 h 10000"/>
              <a:gd name="connsiteX47" fmla="*/ 10000 w 10000"/>
              <a:gd name="connsiteY47" fmla="*/ 2424 h 10000"/>
              <a:gd name="connsiteX48" fmla="*/ 10000 w 10000"/>
              <a:gd name="connsiteY48" fmla="*/ 3117 h 10000"/>
              <a:gd name="connsiteX49" fmla="*/ 9713 w 10000"/>
              <a:gd name="connsiteY49" fmla="*/ 3464 h 10000"/>
              <a:gd name="connsiteX50" fmla="*/ 9713 w 10000"/>
              <a:gd name="connsiteY50" fmla="*/ 3808 h 10000"/>
              <a:gd name="connsiteX51" fmla="*/ 9569 w 10000"/>
              <a:gd name="connsiteY51" fmla="*/ 4156 h 10000"/>
              <a:gd name="connsiteX52" fmla="*/ 9569 w 10000"/>
              <a:gd name="connsiteY52" fmla="*/ 4501 h 10000"/>
              <a:gd name="connsiteX53" fmla="*/ 9425 w 10000"/>
              <a:gd name="connsiteY53" fmla="*/ 5149 h 10000"/>
              <a:gd name="connsiteX54" fmla="*/ 9282 w 10000"/>
              <a:gd name="connsiteY54" fmla="*/ 5844 h 10000"/>
              <a:gd name="connsiteX55" fmla="*/ 9282 w 10000"/>
              <a:gd name="connsiteY55" fmla="*/ 6538 h 10000"/>
              <a:gd name="connsiteX56" fmla="*/ 9138 w 10000"/>
              <a:gd name="connsiteY56" fmla="*/ 7573 h 10000"/>
              <a:gd name="connsiteX57" fmla="*/ 8995 w 10000"/>
              <a:gd name="connsiteY57" fmla="*/ 8614 h 10000"/>
              <a:gd name="connsiteX58" fmla="*/ 8995 w 10000"/>
              <a:gd name="connsiteY58" fmla="*/ 8614 h 10000"/>
              <a:gd name="connsiteX0" fmla="*/ 8995 w 10000"/>
              <a:gd name="connsiteY0" fmla="*/ 8614 h 10000"/>
              <a:gd name="connsiteX1" fmla="*/ 8851 w 10000"/>
              <a:gd name="connsiteY1" fmla="*/ 10000 h 10000"/>
              <a:gd name="connsiteX2" fmla="*/ 7846 w 10000"/>
              <a:gd name="connsiteY2" fmla="*/ 8614 h 10000"/>
              <a:gd name="connsiteX3" fmla="*/ 7989 w 10000"/>
              <a:gd name="connsiteY3" fmla="*/ 6882 h 10000"/>
              <a:gd name="connsiteX4" fmla="*/ 8133 w 10000"/>
              <a:gd name="connsiteY4" fmla="*/ 5499 h 10000"/>
              <a:gd name="connsiteX5" fmla="*/ 8133 w 10000"/>
              <a:gd name="connsiteY5" fmla="*/ 4501 h 10000"/>
              <a:gd name="connsiteX6" fmla="*/ 8133 w 10000"/>
              <a:gd name="connsiteY6" fmla="*/ 3808 h 10000"/>
              <a:gd name="connsiteX7" fmla="*/ 8133 w 10000"/>
              <a:gd name="connsiteY7" fmla="*/ 3464 h 10000"/>
              <a:gd name="connsiteX8" fmla="*/ 8133 w 10000"/>
              <a:gd name="connsiteY8" fmla="*/ 3117 h 10000"/>
              <a:gd name="connsiteX9" fmla="*/ 7989 w 10000"/>
              <a:gd name="connsiteY9" fmla="*/ 2773 h 10000"/>
              <a:gd name="connsiteX10" fmla="*/ 7846 w 10000"/>
              <a:gd name="connsiteY10" fmla="*/ 2424 h 10000"/>
              <a:gd name="connsiteX11" fmla="*/ 7702 w 10000"/>
              <a:gd name="connsiteY11" fmla="*/ 2424 h 10000"/>
              <a:gd name="connsiteX12" fmla="*/ 7289 w 10000"/>
              <a:gd name="connsiteY12" fmla="*/ 2424 h 10000"/>
              <a:gd name="connsiteX13" fmla="*/ 7002 w 10000"/>
              <a:gd name="connsiteY13" fmla="*/ 2424 h 10000"/>
              <a:gd name="connsiteX14" fmla="*/ 6427 w 10000"/>
              <a:gd name="connsiteY14" fmla="*/ 2424 h 10000"/>
              <a:gd name="connsiteX15" fmla="*/ 5853 w 10000"/>
              <a:gd name="connsiteY15" fmla="*/ 2773 h 10000"/>
              <a:gd name="connsiteX16" fmla="*/ 4991 w 10000"/>
              <a:gd name="connsiteY16" fmla="*/ 3117 h 10000"/>
              <a:gd name="connsiteX17" fmla="*/ 4147 w 10000"/>
              <a:gd name="connsiteY17" fmla="*/ 3117 h 10000"/>
              <a:gd name="connsiteX18" fmla="*/ 3285 w 10000"/>
              <a:gd name="connsiteY18" fmla="*/ 3464 h 10000"/>
              <a:gd name="connsiteX19" fmla="*/ 2280 w 10000"/>
              <a:gd name="connsiteY19" fmla="*/ 3808 h 10000"/>
              <a:gd name="connsiteX20" fmla="*/ 1418 w 10000"/>
              <a:gd name="connsiteY20" fmla="*/ 3808 h 10000"/>
              <a:gd name="connsiteX21" fmla="*/ 575 w 10000"/>
              <a:gd name="connsiteY21" fmla="*/ 4156 h 10000"/>
              <a:gd name="connsiteX22" fmla="*/ 0 w 10000"/>
              <a:gd name="connsiteY22" fmla="*/ 4156 h 10000"/>
              <a:gd name="connsiteX23" fmla="*/ 0 w 10000"/>
              <a:gd name="connsiteY23" fmla="*/ 2773 h 10000"/>
              <a:gd name="connsiteX24" fmla="*/ 575 w 10000"/>
              <a:gd name="connsiteY24" fmla="*/ 2773 h 10000"/>
              <a:gd name="connsiteX25" fmla="*/ 1275 w 10000"/>
              <a:gd name="connsiteY25" fmla="*/ 2424 h 10000"/>
              <a:gd name="connsiteX26" fmla="*/ 2136 w 10000"/>
              <a:gd name="connsiteY26" fmla="*/ 2424 h 10000"/>
              <a:gd name="connsiteX27" fmla="*/ 3142 w 10000"/>
              <a:gd name="connsiteY27" fmla="*/ 2076 h 10000"/>
              <a:gd name="connsiteX28" fmla="*/ 4004 w 10000"/>
              <a:gd name="connsiteY28" fmla="*/ 1731 h 10000"/>
              <a:gd name="connsiteX29" fmla="*/ 4847 w 10000"/>
              <a:gd name="connsiteY29" fmla="*/ 1731 h 10000"/>
              <a:gd name="connsiteX30" fmla="*/ 5566 w 10000"/>
              <a:gd name="connsiteY30" fmla="*/ 1385 h 10000"/>
              <a:gd name="connsiteX31" fmla="*/ 6284 w 10000"/>
              <a:gd name="connsiteY31" fmla="*/ 1041 h 10000"/>
              <a:gd name="connsiteX32" fmla="*/ 6715 w 10000"/>
              <a:gd name="connsiteY32" fmla="*/ 1041 h 10000"/>
              <a:gd name="connsiteX33" fmla="*/ 7145 w 10000"/>
              <a:gd name="connsiteY33" fmla="*/ 693 h 10000"/>
              <a:gd name="connsiteX34" fmla="*/ 7433 w 10000"/>
              <a:gd name="connsiteY34" fmla="*/ 346 h 10000"/>
              <a:gd name="connsiteX35" fmla="*/ 7702 w 10000"/>
              <a:gd name="connsiteY35" fmla="*/ 346 h 10000"/>
              <a:gd name="connsiteX36" fmla="*/ 7989 w 10000"/>
              <a:gd name="connsiteY36" fmla="*/ 0 h 10000"/>
              <a:gd name="connsiteX37" fmla="*/ 8133 w 10000"/>
              <a:gd name="connsiteY37" fmla="*/ 0 h 10000"/>
              <a:gd name="connsiteX38" fmla="*/ 8276 w 10000"/>
              <a:gd name="connsiteY38" fmla="*/ 0 h 10000"/>
              <a:gd name="connsiteX39" fmla="*/ 8420 w 10000"/>
              <a:gd name="connsiteY39" fmla="*/ 346 h 10000"/>
              <a:gd name="connsiteX40" fmla="*/ 8707 w 10000"/>
              <a:gd name="connsiteY40" fmla="*/ 346 h 10000"/>
              <a:gd name="connsiteX41" fmla="*/ 8995 w 10000"/>
              <a:gd name="connsiteY41" fmla="*/ 693 h 10000"/>
              <a:gd name="connsiteX42" fmla="*/ 9282 w 10000"/>
              <a:gd name="connsiteY42" fmla="*/ 1385 h 10000"/>
              <a:gd name="connsiteX43" fmla="*/ 9569 w 10000"/>
              <a:gd name="connsiteY43" fmla="*/ 1731 h 10000"/>
              <a:gd name="connsiteX44" fmla="*/ 9856 w 10000"/>
              <a:gd name="connsiteY44" fmla="*/ 2076 h 10000"/>
              <a:gd name="connsiteX45" fmla="*/ 10000 w 10000"/>
              <a:gd name="connsiteY45" fmla="*/ 2424 h 10000"/>
              <a:gd name="connsiteX46" fmla="*/ 10000 w 10000"/>
              <a:gd name="connsiteY46" fmla="*/ 2424 h 10000"/>
              <a:gd name="connsiteX47" fmla="*/ 10000 w 10000"/>
              <a:gd name="connsiteY47" fmla="*/ 3117 h 10000"/>
              <a:gd name="connsiteX48" fmla="*/ 9713 w 10000"/>
              <a:gd name="connsiteY48" fmla="*/ 3464 h 10000"/>
              <a:gd name="connsiteX49" fmla="*/ 9713 w 10000"/>
              <a:gd name="connsiteY49" fmla="*/ 3808 h 10000"/>
              <a:gd name="connsiteX50" fmla="*/ 9569 w 10000"/>
              <a:gd name="connsiteY50" fmla="*/ 4156 h 10000"/>
              <a:gd name="connsiteX51" fmla="*/ 9569 w 10000"/>
              <a:gd name="connsiteY51" fmla="*/ 4501 h 10000"/>
              <a:gd name="connsiteX52" fmla="*/ 9425 w 10000"/>
              <a:gd name="connsiteY52" fmla="*/ 5149 h 10000"/>
              <a:gd name="connsiteX53" fmla="*/ 9282 w 10000"/>
              <a:gd name="connsiteY53" fmla="*/ 5844 h 10000"/>
              <a:gd name="connsiteX54" fmla="*/ 9282 w 10000"/>
              <a:gd name="connsiteY54" fmla="*/ 6538 h 10000"/>
              <a:gd name="connsiteX55" fmla="*/ 9138 w 10000"/>
              <a:gd name="connsiteY55" fmla="*/ 7573 h 10000"/>
              <a:gd name="connsiteX56" fmla="*/ 8995 w 10000"/>
              <a:gd name="connsiteY56" fmla="*/ 8614 h 10000"/>
              <a:gd name="connsiteX57" fmla="*/ 8995 w 10000"/>
              <a:gd name="connsiteY57" fmla="*/ 8614 h 10000"/>
              <a:gd name="connsiteX0" fmla="*/ 8995 w 10000"/>
              <a:gd name="connsiteY0" fmla="*/ 8614 h 8614"/>
              <a:gd name="connsiteX1" fmla="*/ 7846 w 10000"/>
              <a:gd name="connsiteY1" fmla="*/ 8614 h 8614"/>
              <a:gd name="connsiteX2" fmla="*/ 7989 w 10000"/>
              <a:gd name="connsiteY2" fmla="*/ 6882 h 8614"/>
              <a:gd name="connsiteX3" fmla="*/ 8133 w 10000"/>
              <a:gd name="connsiteY3" fmla="*/ 5499 h 8614"/>
              <a:gd name="connsiteX4" fmla="*/ 8133 w 10000"/>
              <a:gd name="connsiteY4" fmla="*/ 4501 h 8614"/>
              <a:gd name="connsiteX5" fmla="*/ 8133 w 10000"/>
              <a:gd name="connsiteY5" fmla="*/ 3808 h 8614"/>
              <a:gd name="connsiteX6" fmla="*/ 8133 w 10000"/>
              <a:gd name="connsiteY6" fmla="*/ 3464 h 8614"/>
              <a:gd name="connsiteX7" fmla="*/ 8133 w 10000"/>
              <a:gd name="connsiteY7" fmla="*/ 3117 h 8614"/>
              <a:gd name="connsiteX8" fmla="*/ 7989 w 10000"/>
              <a:gd name="connsiteY8" fmla="*/ 2773 h 8614"/>
              <a:gd name="connsiteX9" fmla="*/ 7846 w 10000"/>
              <a:gd name="connsiteY9" fmla="*/ 2424 h 8614"/>
              <a:gd name="connsiteX10" fmla="*/ 7702 w 10000"/>
              <a:gd name="connsiteY10" fmla="*/ 2424 h 8614"/>
              <a:gd name="connsiteX11" fmla="*/ 7289 w 10000"/>
              <a:gd name="connsiteY11" fmla="*/ 2424 h 8614"/>
              <a:gd name="connsiteX12" fmla="*/ 7002 w 10000"/>
              <a:gd name="connsiteY12" fmla="*/ 2424 h 8614"/>
              <a:gd name="connsiteX13" fmla="*/ 6427 w 10000"/>
              <a:gd name="connsiteY13" fmla="*/ 2424 h 8614"/>
              <a:gd name="connsiteX14" fmla="*/ 5853 w 10000"/>
              <a:gd name="connsiteY14" fmla="*/ 2773 h 8614"/>
              <a:gd name="connsiteX15" fmla="*/ 4991 w 10000"/>
              <a:gd name="connsiteY15" fmla="*/ 3117 h 8614"/>
              <a:gd name="connsiteX16" fmla="*/ 4147 w 10000"/>
              <a:gd name="connsiteY16" fmla="*/ 3117 h 8614"/>
              <a:gd name="connsiteX17" fmla="*/ 3285 w 10000"/>
              <a:gd name="connsiteY17" fmla="*/ 3464 h 8614"/>
              <a:gd name="connsiteX18" fmla="*/ 2280 w 10000"/>
              <a:gd name="connsiteY18" fmla="*/ 3808 h 8614"/>
              <a:gd name="connsiteX19" fmla="*/ 1418 w 10000"/>
              <a:gd name="connsiteY19" fmla="*/ 3808 h 8614"/>
              <a:gd name="connsiteX20" fmla="*/ 575 w 10000"/>
              <a:gd name="connsiteY20" fmla="*/ 4156 h 8614"/>
              <a:gd name="connsiteX21" fmla="*/ 0 w 10000"/>
              <a:gd name="connsiteY21" fmla="*/ 4156 h 8614"/>
              <a:gd name="connsiteX22" fmla="*/ 0 w 10000"/>
              <a:gd name="connsiteY22" fmla="*/ 2773 h 8614"/>
              <a:gd name="connsiteX23" fmla="*/ 575 w 10000"/>
              <a:gd name="connsiteY23" fmla="*/ 2773 h 8614"/>
              <a:gd name="connsiteX24" fmla="*/ 1275 w 10000"/>
              <a:gd name="connsiteY24" fmla="*/ 2424 h 8614"/>
              <a:gd name="connsiteX25" fmla="*/ 2136 w 10000"/>
              <a:gd name="connsiteY25" fmla="*/ 2424 h 8614"/>
              <a:gd name="connsiteX26" fmla="*/ 3142 w 10000"/>
              <a:gd name="connsiteY26" fmla="*/ 2076 h 8614"/>
              <a:gd name="connsiteX27" fmla="*/ 4004 w 10000"/>
              <a:gd name="connsiteY27" fmla="*/ 1731 h 8614"/>
              <a:gd name="connsiteX28" fmla="*/ 4847 w 10000"/>
              <a:gd name="connsiteY28" fmla="*/ 1731 h 8614"/>
              <a:gd name="connsiteX29" fmla="*/ 5566 w 10000"/>
              <a:gd name="connsiteY29" fmla="*/ 1385 h 8614"/>
              <a:gd name="connsiteX30" fmla="*/ 6284 w 10000"/>
              <a:gd name="connsiteY30" fmla="*/ 1041 h 8614"/>
              <a:gd name="connsiteX31" fmla="*/ 6715 w 10000"/>
              <a:gd name="connsiteY31" fmla="*/ 1041 h 8614"/>
              <a:gd name="connsiteX32" fmla="*/ 7145 w 10000"/>
              <a:gd name="connsiteY32" fmla="*/ 693 h 8614"/>
              <a:gd name="connsiteX33" fmla="*/ 7433 w 10000"/>
              <a:gd name="connsiteY33" fmla="*/ 346 h 8614"/>
              <a:gd name="connsiteX34" fmla="*/ 7702 w 10000"/>
              <a:gd name="connsiteY34" fmla="*/ 346 h 8614"/>
              <a:gd name="connsiteX35" fmla="*/ 7989 w 10000"/>
              <a:gd name="connsiteY35" fmla="*/ 0 h 8614"/>
              <a:gd name="connsiteX36" fmla="*/ 8133 w 10000"/>
              <a:gd name="connsiteY36" fmla="*/ 0 h 8614"/>
              <a:gd name="connsiteX37" fmla="*/ 8276 w 10000"/>
              <a:gd name="connsiteY37" fmla="*/ 0 h 8614"/>
              <a:gd name="connsiteX38" fmla="*/ 8420 w 10000"/>
              <a:gd name="connsiteY38" fmla="*/ 346 h 8614"/>
              <a:gd name="connsiteX39" fmla="*/ 8707 w 10000"/>
              <a:gd name="connsiteY39" fmla="*/ 346 h 8614"/>
              <a:gd name="connsiteX40" fmla="*/ 8995 w 10000"/>
              <a:gd name="connsiteY40" fmla="*/ 693 h 8614"/>
              <a:gd name="connsiteX41" fmla="*/ 9282 w 10000"/>
              <a:gd name="connsiteY41" fmla="*/ 1385 h 8614"/>
              <a:gd name="connsiteX42" fmla="*/ 9569 w 10000"/>
              <a:gd name="connsiteY42" fmla="*/ 1731 h 8614"/>
              <a:gd name="connsiteX43" fmla="*/ 9856 w 10000"/>
              <a:gd name="connsiteY43" fmla="*/ 2076 h 8614"/>
              <a:gd name="connsiteX44" fmla="*/ 10000 w 10000"/>
              <a:gd name="connsiteY44" fmla="*/ 2424 h 8614"/>
              <a:gd name="connsiteX45" fmla="*/ 10000 w 10000"/>
              <a:gd name="connsiteY45" fmla="*/ 2424 h 8614"/>
              <a:gd name="connsiteX46" fmla="*/ 10000 w 10000"/>
              <a:gd name="connsiteY46" fmla="*/ 3117 h 8614"/>
              <a:gd name="connsiteX47" fmla="*/ 9713 w 10000"/>
              <a:gd name="connsiteY47" fmla="*/ 3464 h 8614"/>
              <a:gd name="connsiteX48" fmla="*/ 9713 w 10000"/>
              <a:gd name="connsiteY48" fmla="*/ 3808 h 8614"/>
              <a:gd name="connsiteX49" fmla="*/ 9569 w 10000"/>
              <a:gd name="connsiteY49" fmla="*/ 4156 h 8614"/>
              <a:gd name="connsiteX50" fmla="*/ 9569 w 10000"/>
              <a:gd name="connsiteY50" fmla="*/ 4501 h 8614"/>
              <a:gd name="connsiteX51" fmla="*/ 9425 w 10000"/>
              <a:gd name="connsiteY51" fmla="*/ 5149 h 8614"/>
              <a:gd name="connsiteX52" fmla="*/ 9282 w 10000"/>
              <a:gd name="connsiteY52" fmla="*/ 5844 h 8614"/>
              <a:gd name="connsiteX53" fmla="*/ 9282 w 10000"/>
              <a:gd name="connsiteY53" fmla="*/ 6538 h 8614"/>
              <a:gd name="connsiteX54" fmla="*/ 9138 w 10000"/>
              <a:gd name="connsiteY54" fmla="*/ 7573 h 8614"/>
              <a:gd name="connsiteX55" fmla="*/ 8995 w 10000"/>
              <a:gd name="connsiteY55" fmla="*/ 8614 h 8614"/>
              <a:gd name="connsiteX56" fmla="*/ 8995 w 10000"/>
              <a:gd name="connsiteY56" fmla="*/ 8614 h 8614"/>
              <a:gd name="connsiteX0" fmla="*/ 8995 w 10000"/>
              <a:gd name="connsiteY0" fmla="*/ 10000 h 10000"/>
              <a:gd name="connsiteX1" fmla="*/ 7846 w 10000"/>
              <a:gd name="connsiteY1" fmla="*/ 10000 h 10000"/>
              <a:gd name="connsiteX2" fmla="*/ 7989 w 10000"/>
              <a:gd name="connsiteY2" fmla="*/ 7989 h 10000"/>
              <a:gd name="connsiteX3" fmla="*/ 8133 w 10000"/>
              <a:gd name="connsiteY3" fmla="*/ 6384 h 10000"/>
              <a:gd name="connsiteX4" fmla="*/ 8133 w 10000"/>
              <a:gd name="connsiteY4" fmla="*/ 5225 h 10000"/>
              <a:gd name="connsiteX5" fmla="*/ 8133 w 10000"/>
              <a:gd name="connsiteY5" fmla="*/ 4421 h 10000"/>
              <a:gd name="connsiteX6" fmla="*/ 8133 w 10000"/>
              <a:gd name="connsiteY6" fmla="*/ 4021 h 10000"/>
              <a:gd name="connsiteX7" fmla="*/ 8133 w 10000"/>
              <a:gd name="connsiteY7" fmla="*/ 3619 h 10000"/>
              <a:gd name="connsiteX8" fmla="*/ 7989 w 10000"/>
              <a:gd name="connsiteY8" fmla="*/ 3219 h 10000"/>
              <a:gd name="connsiteX9" fmla="*/ 7846 w 10000"/>
              <a:gd name="connsiteY9" fmla="*/ 2814 h 10000"/>
              <a:gd name="connsiteX10" fmla="*/ 7702 w 10000"/>
              <a:gd name="connsiteY10" fmla="*/ 2814 h 10000"/>
              <a:gd name="connsiteX11" fmla="*/ 7289 w 10000"/>
              <a:gd name="connsiteY11" fmla="*/ 2814 h 10000"/>
              <a:gd name="connsiteX12" fmla="*/ 7002 w 10000"/>
              <a:gd name="connsiteY12" fmla="*/ 2814 h 10000"/>
              <a:gd name="connsiteX13" fmla="*/ 6427 w 10000"/>
              <a:gd name="connsiteY13" fmla="*/ 2814 h 10000"/>
              <a:gd name="connsiteX14" fmla="*/ 5853 w 10000"/>
              <a:gd name="connsiteY14" fmla="*/ 3219 h 10000"/>
              <a:gd name="connsiteX15" fmla="*/ 4991 w 10000"/>
              <a:gd name="connsiteY15" fmla="*/ 3619 h 10000"/>
              <a:gd name="connsiteX16" fmla="*/ 4147 w 10000"/>
              <a:gd name="connsiteY16" fmla="*/ 3619 h 10000"/>
              <a:gd name="connsiteX17" fmla="*/ 3285 w 10000"/>
              <a:gd name="connsiteY17" fmla="*/ 4021 h 10000"/>
              <a:gd name="connsiteX18" fmla="*/ 2280 w 10000"/>
              <a:gd name="connsiteY18" fmla="*/ 4421 h 10000"/>
              <a:gd name="connsiteX19" fmla="*/ 1418 w 10000"/>
              <a:gd name="connsiteY19" fmla="*/ 4421 h 10000"/>
              <a:gd name="connsiteX20" fmla="*/ 575 w 10000"/>
              <a:gd name="connsiteY20" fmla="*/ 4825 h 10000"/>
              <a:gd name="connsiteX21" fmla="*/ 0 w 10000"/>
              <a:gd name="connsiteY21" fmla="*/ 4825 h 10000"/>
              <a:gd name="connsiteX22" fmla="*/ 0 w 10000"/>
              <a:gd name="connsiteY22" fmla="*/ 3219 h 10000"/>
              <a:gd name="connsiteX23" fmla="*/ 575 w 10000"/>
              <a:gd name="connsiteY23" fmla="*/ 3219 h 10000"/>
              <a:gd name="connsiteX24" fmla="*/ 1275 w 10000"/>
              <a:gd name="connsiteY24" fmla="*/ 2814 h 10000"/>
              <a:gd name="connsiteX25" fmla="*/ 2136 w 10000"/>
              <a:gd name="connsiteY25" fmla="*/ 2814 h 10000"/>
              <a:gd name="connsiteX26" fmla="*/ 3142 w 10000"/>
              <a:gd name="connsiteY26" fmla="*/ 2410 h 10000"/>
              <a:gd name="connsiteX27" fmla="*/ 4004 w 10000"/>
              <a:gd name="connsiteY27" fmla="*/ 2010 h 10000"/>
              <a:gd name="connsiteX28" fmla="*/ 4847 w 10000"/>
              <a:gd name="connsiteY28" fmla="*/ 2010 h 10000"/>
              <a:gd name="connsiteX29" fmla="*/ 5566 w 10000"/>
              <a:gd name="connsiteY29" fmla="*/ 1608 h 10000"/>
              <a:gd name="connsiteX30" fmla="*/ 6284 w 10000"/>
              <a:gd name="connsiteY30" fmla="*/ 1208 h 10000"/>
              <a:gd name="connsiteX31" fmla="*/ 6715 w 10000"/>
              <a:gd name="connsiteY31" fmla="*/ 1208 h 10000"/>
              <a:gd name="connsiteX32" fmla="*/ 7145 w 10000"/>
              <a:gd name="connsiteY32" fmla="*/ 805 h 10000"/>
              <a:gd name="connsiteX33" fmla="*/ 7433 w 10000"/>
              <a:gd name="connsiteY33" fmla="*/ 402 h 10000"/>
              <a:gd name="connsiteX34" fmla="*/ 7702 w 10000"/>
              <a:gd name="connsiteY34" fmla="*/ 402 h 10000"/>
              <a:gd name="connsiteX35" fmla="*/ 7989 w 10000"/>
              <a:gd name="connsiteY35" fmla="*/ 0 h 10000"/>
              <a:gd name="connsiteX36" fmla="*/ 8133 w 10000"/>
              <a:gd name="connsiteY36" fmla="*/ 0 h 10000"/>
              <a:gd name="connsiteX37" fmla="*/ 8276 w 10000"/>
              <a:gd name="connsiteY37" fmla="*/ 0 h 10000"/>
              <a:gd name="connsiteX38" fmla="*/ 8420 w 10000"/>
              <a:gd name="connsiteY38" fmla="*/ 402 h 10000"/>
              <a:gd name="connsiteX39" fmla="*/ 8707 w 10000"/>
              <a:gd name="connsiteY39" fmla="*/ 402 h 10000"/>
              <a:gd name="connsiteX40" fmla="*/ 8995 w 10000"/>
              <a:gd name="connsiteY40" fmla="*/ 805 h 10000"/>
              <a:gd name="connsiteX41" fmla="*/ 9282 w 10000"/>
              <a:gd name="connsiteY41" fmla="*/ 1608 h 10000"/>
              <a:gd name="connsiteX42" fmla="*/ 9569 w 10000"/>
              <a:gd name="connsiteY42" fmla="*/ 2010 h 10000"/>
              <a:gd name="connsiteX43" fmla="*/ 9856 w 10000"/>
              <a:gd name="connsiteY43" fmla="*/ 2410 h 10000"/>
              <a:gd name="connsiteX44" fmla="*/ 10000 w 10000"/>
              <a:gd name="connsiteY44" fmla="*/ 2814 h 10000"/>
              <a:gd name="connsiteX45" fmla="*/ 10000 w 10000"/>
              <a:gd name="connsiteY45" fmla="*/ 2814 h 10000"/>
              <a:gd name="connsiteX46" fmla="*/ 10000 w 10000"/>
              <a:gd name="connsiteY46" fmla="*/ 3619 h 10000"/>
              <a:gd name="connsiteX47" fmla="*/ 9713 w 10000"/>
              <a:gd name="connsiteY47" fmla="*/ 4021 h 10000"/>
              <a:gd name="connsiteX48" fmla="*/ 9713 w 10000"/>
              <a:gd name="connsiteY48" fmla="*/ 4421 h 10000"/>
              <a:gd name="connsiteX49" fmla="*/ 9569 w 10000"/>
              <a:gd name="connsiteY49" fmla="*/ 4825 h 10000"/>
              <a:gd name="connsiteX50" fmla="*/ 9569 w 10000"/>
              <a:gd name="connsiteY50" fmla="*/ 5225 h 10000"/>
              <a:gd name="connsiteX51" fmla="*/ 9425 w 10000"/>
              <a:gd name="connsiteY51" fmla="*/ 5977 h 10000"/>
              <a:gd name="connsiteX52" fmla="*/ 9282 w 10000"/>
              <a:gd name="connsiteY52" fmla="*/ 6784 h 10000"/>
              <a:gd name="connsiteX53" fmla="*/ 9282 w 10000"/>
              <a:gd name="connsiteY53" fmla="*/ 7590 h 10000"/>
              <a:gd name="connsiteX54" fmla="*/ 9138 w 10000"/>
              <a:gd name="connsiteY54" fmla="*/ 8792 h 10000"/>
              <a:gd name="connsiteX55" fmla="*/ 8995 w 10000"/>
              <a:gd name="connsiteY55" fmla="*/ 10000 h 10000"/>
              <a:gd name="connsiteX0" fmla="*/ 8995 w 10000"/>
              <a:gd name="connsiteY0" fmla="*/ 10000 h 10000"/>
              <a:gd name="connsiteX1" fmla="*/ 7989 w 10000"/>
              <a:gd name="connsiteY1" fmla="*/ 7989 h 10000"/>
              <a:gd name="connsiteX2" fmla="*/ 8133 w 10000"/>
              <a:gd name="connsiteY2" fmla="*/ 6384 h 10000"/>
              <a:gd name="connsiteX3" fmla="*/ 8133 w 10000"/>
              <a:gd name="connsiteY3" fmla="*/ 5225 h 10000"/>
              <a:gd name="connsiteX4" fmla="*/ 8133 w 10000"/>
              <a:gd name="connsiteY4" fmla="*/ 4421 h 10000"/>
              <a:gd name="connsiteX5" fmla="*/ 8133 w 10000"/>
              <a:gd name="connsiteY5" fmla="*/ 4021 h 10000"/>
              <a:gd name="connsiteX6" fmla="*/ 8133 w 10000"/>
              <a:gd name="connsiteY6" fmla="*/ 3619 h 10000"/>
              <a:gd name="connsiteX7" fmla="*/ 7989 w 10000"/>
              <a:gd name="connsiteY7" fmla="*/ 3219 h 10000"/>
              <a:gd name="connsiteX8" fmla="*/ 7846 w 10000"/>
              <a:gd name="connsiteY8" fmla="*/ 2814 h 10000"/>
              <a:gd name="connsiteX9" fmla="*/ 7702 w 10000"/>
              <a:gd name="connsiteY9" fmla="*/ 2814 h 10000"/>
              <a:gd name="connsiteX10" fmla="*/ 7289 w 10000"/>
              <a:gd name="connsiteY10" fmla="*/ 2814 h 10000"/>
              <a:gd name="connsiteX11" fmla="*/ 7002 w 10000"/>
              <a:gd name="connsiteY11" fmla="*/ 2814 h 10000"/>
              <a:gd name="connsiteX12" fmla="*/ 6427 w 10000"/>
              <a:gd name="connsiteY12" fmla="*/ 2814 h 10000"/>
              <a:gd name="connsiteX13" fmla="*/ 5853 w 10000"/>
              <a:gd name="connsiteY13" fmla="*/ 3219 h 10000"/>
              <a:gd name="connsiteX14" fmla="*/ 4991 w 10000"/>
              <a:gd name="connsiteY14" fmla="*/ 3619 h 10000"/>
              <a:gd name="connsiteX15" fmla="*/ 4147 w 10000"/>
              <a:gd name="connsiteY15" fmla="*/ 3619 h 10000"/>
              <a:gd name="connsiteX16" fmla="*/ 3285 w 10000"/>
              <a:gd name="connsiteY16" fmla="*/ 4021 h 10000"/>
              <a:gd name="connsiteX17" fmla="*/ 2280 w 10000"/>
              <a:gd name="connsiteY17" fmla="*/ 4421 h 10000"/>
              <a:gd name="connsiteX18" fmla="*/ 1418 w 10000"/>
              <a:gd name="connsiteY18" fmla="*/ 4421 h 10000"/>
              <a:gd name="connsiteX19" fmla="*/ 575 w 10000"/>
              <a:gd name="connsiteY19" fmla="*/ 4825 h 10000"/>
              <a:gd name="connsiteX20" fmla="*/ 0 w 10000"/>
              <a:gd name="connsiteY20" fmla="*/ 4825 h 10000"/>
              <a:gd name="connsiteX21" fmla="*/ 0 w 10000"/>
              <a:gd name="connsiteY21" fmla="*/ 3219 h 10000"/>
              <a:gd name="connsiteX22" fmla="*/ 575 w 10000"/>
              <a:gd name="connsiteY22" fmla="*/ 3219 h 10000"/>
              <a:gd name="connsiteX23" fmla="*/ 1275 w 10000"/>
              <a:gd name="connsiteY23" fmla="*/ 2814 h 10000"/>
              <a:gd name="connsiteX24" fmla="*/ 2136 w 10000"/>
              <a:gd name="connsiteY24" fmla="*/ 2814 h 10000"/>
              <a:gd name="connsiteX25" fmla="*/ 3142 w 10000"/>
              <a:gd name="connsiteY25" fmla="*/ 2410 h 10000"/>
              <a:gd name="connsiteX26" fmla="*/ 4004 w 10000"/>
              <a:gd name="connsiteY26" fmla="*/ 2010 h 10000"/>
              <a:gd name="connsiteX27" fmla="*/ 4847 w 10000"/>
              <a:gd name="connsiteY27" fmla="*/ 2010 h 10000"/>
              <a:gd name="connsiteX28" fmla="*/ 5566 w 10000"/>
              <a:gd name="connsiteY28" fmla="*/ 1608 h 10000"/>
              <a:gd name="connsiteX29" fmla="*/ 6284 w 10000"/>
              <a:gd name="connsiteY29" fmla="*/ 1208 h 10000"/>
              <a:gd name="connsiteX30" fmla="*/ 6715 w 10000"/>
              <a:gd name="connsiteY30" fmla="*/ 1208 h 10000"/>
              <a:gd name="connsiteX31" fmla="*/ 7145 w 10000"/>
              <a:gd name="connsiteY31" fmla="*/ 805 h 10000"/>
              <a:gd name="connsiteX32" fmla="*/ 7433 w 10000"/>
              <a:gd name="connsiteY32" fmla="*/ 402 h 10000"/>
              <a:gd name="connsiteX33" fmla="*/ 7702 w 10000"/>
              <a:gd name="connsiteY33" fmla="*/ 402 h 10000"/>
              <a:gd name="connsiteX34" fmla="*/ 7989 w 10000"/>
              <a:gd name="connsiteY34" fmla="*/ 0 h 10000"/>
              <a:gd name="connsiteX35" fmla="*/ 8133 w 10000"/>
              <a:gd name="connsiteY35" fmla="*/ 0 h 10000"/>
              <a:gd name="connsiteX36" fmla="*/ 8276 w 10000"/>
              <a:gd name="connsiteY36" fmla="*/ 0 h 10000"/>
              <a:gd name="connsiteX37" fmla="*/ 8420 w 10000"/>
              <a:gd name="connsiteY37" fmla="*/ 402 h 10000"/>
              <a:gd name="connsiteX38" fmla="*/ 8707 w 10000"/>
              <a:gd name="connsiteY38" fmla="*/ 402 h 10000"/>
              <a:gd name="connsiteX39" fmla="*/ 8995 w 10000"/>
              <a:gd name="connsiteY39" fmla="*/ 805 h 10000"/>
              <a:gd name="connsiteX40" fmla="*/ 9282 w 10000"/>
              <a:gd name="connsiteY40" fmla="*/ 1608 h 10000"/>
              <a:gd name="connsiteX41" fmla="*/ 9569 w 10000"/>
              <a:gd name="connsiteY41" fmla="*/ 2010 h 10000"/>
              <a:gd name="connsiteX42" fmla="*/ 9856 w 10000"/>
              <a:gd name="connsiteY42" fmla="*/ 2410 h 10000"/>
              <a:gd name="connsiteX43" fmla="*/ 10000 w 10000"/>
              <a:gd name="connsiteY43" fmla="*/ 2814 h 10000"/>
              <a:gd name="connsiteX44" fmla="*/ 10000 w 10000"/>
              <a:gd name="connsiteY44" fmla="*/ 2814 h 10000"/>
              <a:gd name="connsiteX45" fmla="*/ 10000 w 10000"/>
              <a:gd name="connsiteY45" fmla="*/ 3619 h 10000"/>
              <a:gd name="connsiteX46" fmla="*/ 9713 w 10000"/>
              <a:gd name="connsiteY46" fmla="*/ 4021 h 10000"/>
              <a:gd name="connsiteX47" fmla="*/ 9713 w 10000"/>
              <a:gd name="connsiteY47" fmla="*/ 4421 h 10000"/>
              <a:gd name="connsiteX48" fmla="*/ 9569 w 10000"/>
              <a:gd name="connsiteY48" fmla="*/ 4825 h 10000"/>
              <a:gd name="connsiteX49" fmla="*/ 9569 w 10000"/>
              <a:gd name="connsiteY49" fmla="*/ 5225 h 10000"/>
              <a:gd name="connsiteX50" fmla="*/ 9425 w 10000"/>
              <a:gd name="connsiteY50" fmla="*/ 5977 h 10000"/>
              <a:gd name="connsiteX51" fmla="*/ 9282 w 10000"/>
              <a:gd name="connsiteY51" fmla="*/ 6784 h 10000"/>
              <a:gd name="connsiteX52" fmla="*/ 9282 w 10000"/>
              <a:gd name="connsiteY52" fmla="*/ 7590 h 10000"/>
              <a:gd name="connsiteX53" fmla="*/ 9138 w 10000"/>
              <a:gd name="connsiteY53" fmla="*/ 8792 h 10000"/>
              <a:gd name="connsiteX54" fmla="*/ 8995 w 10000"/>
              <a:gd name="connsiteY54" fmla="*/ 10000 h 10000"/>
              <a:gd name="connsiteX0" fmla="*/ 8995 w 10000"/>
              <a:gd name="connsiteY0" fmla="*/ 10000 h 10000"/>
              <a:gd name="connsiteX1" fmla="*/ 7989 w 10000"/>
              <a:gd name="connsiteY1" fmla="*/ 7989 h 10000"/>
              <a:gd name="connsiteX2" fmla="*/ 8133 w 10000"/>
              <a:gd name="connsiteY2" fmla="*/ 6384 h 10000"/>
              <a:gd name="connsiteX3" fmla="*/ 8133 w 10000"/>
              <a:gd name="connsiteY3" fmla="*/ 5225 h 10000"/>
              <a:gd name="connsiteX4" fmla="*/ 8133 w 10000"/>
              <a:gd name="connsiteY4" fmla="*/ 4421 h 10000"/>
              <a:gd name="connsiteX5" fmla="*/ 8133 w 10000"/>
              <a:gd name="connsiteY5" fmla="*/ 4021 h 10000"/>
              <a:gd name="connsiteX6" fmla="*/ 8133 w 10000"/>
              <a:gd name="connsiteY6" fmla="*/ 3619 h 10000"/>
              <a:gd name="connsiteX7" fmla="*/ 7989 w 10000"/>
              <a:gd name="connsiteY7" fmla="*/ 3219 h 10000"/>
              <a:gd name="connsiteX8" fmla="*/ 7846 w 10000"/>
              <a:gd name="connsiteY8" fmla="*/ 2814 h 10000"/>
              <a:gd name="connsiteX9" fmla="*/ 7702 w 10000"/>
              <a:gd name="connsiteY9" fmla="*/ 2814 h 10000"/>
              <a:gd name="connsiteX10" fmla="*/ 7289 w 10000"/>
              <a:gd name="connsiteY10" fmla="*/ 2814 h 10000"/>
              <a:gd name="connsiteX11" fmla="*/ 7002 w 10000"/>
              <a:gd name="connsiteY11" fmla="*/ 2814 h 10000"/>
              <a:gd name="connsiteX12" fmla="*/ 6427 w 10000"/>
              <a:gd name="connsiteY12" fmla="*/ 2814 h 10000"/>
              <a:gd name="connsiteX13" fmla="*/ 5853 w 10000"/>
              <a:gd name="connsiteY13" fmla="*/ 3219 h 10000"/>
              <a:gd name="connsiteX14" fmla="*/ 4991 w 10000"/>
              <a:gd name="connsiteY14" fmla="*/ 3619 h 10000"/>
              <a:gd name="connsiteX15" fmla="*/ 4147 w 10000"/>
              <a:gd name="connsiteY15" fmla="*/ 3619 h 10000"/>
              <a:gd name="connsiteX16" fmla="*/ 3285 w 10000"/>
              <a:gd name="connsiteY16" fmla="*/ 4021 h 10000"/>
              <a:gd name="connsiteX17" fmla="*/ 2280 w 10000"/>
              <a:gd name="connsiteY17" fmla="*/ 4421 h 10000"/>
              <a:gd name="connsiteX18" fmla="*/ 1418 w 10000"/>
              <a:gd name="connsiteY18" fmla="*/ 4421 h 10000"/>
              <a:gd name="connsiteX19" fmla="*/ 575 w 10000"/>
              <a:gd name="connsiteY19" fmla="*/ 4825 h 10000"/>
              <a:gd name="connsiteX20" fmla="*/ 0 w 10000"/>
              <a:gd name="connsiteY20" fmla="*/ 4825 h 10000"/>
              <a:gd name="connsiteX21" fmla="*/ 0 w 10000"/>
              <a:gd name="connsiteY21" fmla="*/ 3219 h 10000"/>
              <a:gd name="connsiteX22" fmla="*/ 575 w 10000"/>
              <a:gd name="connsiteY22" fmla="*/ 3219 h 10000"/>
              <a:gd name="connsiteX23" fmla="*/ 1275 w 10000"/>
              <a:gd name="connsiteY23" fmla="*/ 2814 h 10000"/>
              <a:gd name="connsiteX24" fmla="*/ 2136 w 10000"/>
              <a:gd name="connsiteY24" fmla="*/ 2814 h 10000"/>
              <a:gd name="connsiteX25" fmla="*/ 3142 w 10000"/>
              <a:gd name="connsiteY25" fmla="*/ 2410 h 10000"/>
              <a:gd name="connsiteX26" fmla="*/ 4004 w 10000"/>
              <a:gd name="connsiteY26" fmla="*/ 2010 h 10000"/>
              <a:gd name="connsiteX27" fmla="*/ 4847 w 10000"/>
              <a:gd name="connsiteY27" fmla="*/ 2010 h 10000"/>
              <a:gd name="connsiteX28" fmla="*/ 5566 w 10000"/>
              <a:gd name="connsiteY28" fmla="*/ 1608 h 10000"/>
              <a:gd name="connsiteX29" fmla="*/ 6284 w 10000"/>
              <a:gd name="connsiteY29" fmla="*/ 1208 h 10000"/>
              <a:gd name="connsiteX30" fmla="*/ 6715 w 10000"/>
              <a:gd name="connsiteY30" fmla="*/ 1208 h 10000"/>
              <a:gd name="connsiteX31" fmla="*/ 7145 w 10000"/>
              <a:gd name="connsiteY31" fmla="*/ 805 h 10000"/>
              <a:gd name="connsiteX32" fmla="*/ 7433 w 10000"/>
              <a:gd name="connsiteY32" fmla="*/ 402 h 10000"/>
              <a:gd name="connsiteX33" fmla="*/ 7702 w 10000"/>
              <a:gd name="connsiteY33" fmla="*/ 402 h 10000"/>
              <a:gd name="connsiteX34" fmla="*/ 7989 w 10000"/>
              <a:gd name="connsiteY34" fmla="*/ 0 h 10000"/>
              <a:gd name="connsiteX35" fmla="*/ 8133 w 10000"/>
              <a:gd name="connsiteY35" fmla="*/ 0 h 10000"/>
              <a:gd name="connsiteX36" fmla="*/ 8276 w 10000"/>
              <a:gd name="connsiteY36" fmla="*/ 0 h 10000"/>
              <a:gd name="connsiteX37" fmla="*/ 8420 w 10000"/>
              <a:gd name="connsiteY37" fmla="*/ 402 h 10000"/>
              <a:gd name="connsiteX38" fmla="*/ 8707 w 10000"/>
              <a:gd name="connsiteY38" fmla="*/ 402 h 10000"/>
              <a:gd name="connsiteX39" fmla="*/ 8995 w 10000"/>
              <a:gd name="connsiteY39" fmla="*/ 805 h 10000"/>
              <a:gd name="connsiteX40" fmla="*/ 9282 w 10000"/>
              <a:gd name="connsiteY40" fmla="*/ 1608 h 10000"/>
              <a:gd name="connsiteX41" fmla="*/ 9569 w 10000"/>
              <a:gd name="connsiteY41" fmla="*/ 2010 h 10000"/>
              <a:gd name="connsiteX42" fmla="*/ 9856 w 10000"/>
              <a:gd name="connsiteY42" fmla="*/ 2410 h 10000"/>
              <a:gd name="connsiteX43" fmla="*/ 10000 w 10000"/>
              <a:gd name="connsiteY43" fmla="*/ 2814 h 10000"/>
              <a:gd name="connsiteX44" fmla="*/ 10000 w 10000"/>
              <a:gd name="connsiteY44" fmla="*/ 2814 h 10000"/>
              <a:gd name="connsiteX45" fmla="*/ 10000 w 10000"/>
              <a:gd name="connsiteY45" fmla="*/ 3619 h 10000"/>
              <a:gd name="connsiteX46" fmla="*/ 9713 w 10000"/>
              <a:gd name="connsiteY46" fmla="*/ 4021 h 10000"/>
              <a:gd name="connsiteX47" fmla="*/ 9713 w 10000"/>
              <a:gd name="connsiteY47" fmla="*/ 4421 h 10000"/>
              <a:gd name="connsiteX48" fmla="*/ 9569 w 10000"/>
              <a:gd name="connsiteY48" fmla="*/ 4825 h 10000"/>
              <a:gd name="connsiteX49" fmla="*/ 9569 w 10000"/>
              <a:gd name="connsiteY49" fmla="*/ 5225 h 10000"/>
              <a:gd name="connsiteX50" fmla="*/ 9425 w 10000"/>
              <a:gd name="connsiteY50" fmla="*/ 5977 h 10000"/>
              <a:gd name="connsiteX51" fmla="*/ 9282 w 10000"/>
              <a:gd name="connsiteY51" fmla="*/ 6784 h 10000"/>
              <a:gd name="connsiteX52" fmla="*/ 9282 w 10000"/>
              <a:gd name="connsiteY52" fmla="*/ 7590 h 10000"/>
              <a:gd name="connsiteX53" fmla="*/ 9138 w 10000"/>
              <a:gd name="connsiteY53" fmla="*/ 8792 h 10000"/>
              <a:gd name="connsiteX0" fmla="*/ 8995 w 10000"/>
              <a:gd name="connsiteY0" fmla="*/ 10000 h 10000"/>
              <a:gd name="connsiteX1" fmla="*/ 7989 w 10000"/>
              <a:gd name="connsiteY1" fmla="*/ 7989 h 10000"/>
              <a:gd name="connsiteX2" fmla="*/ 8133 w 10000"/>
              <a:gd name="connsiteY2" fmla="*/ 6384 h 10000"/>
              <a:gd name="connsiteX3" fmla="*/ 8133 w 10000"/>
              <a:gd name="connsiteY3" fmla="*/ 5225 h 10000"/>
              <a:gd name="connsiteX4" fmla="*/ 8133 w 10000"/>
              <a:gd name="connsiteY4" fmla="*/ 4421 h 10000"/>
              <a:gd name="connsiteX5" fmla="*/ 8133 w 10000"/>
              <a:gd name="connsiteY5" fmla="*/ 4021 h 10000"/>
              <a:gd name="connsiteX6" fmla="*/ 8133 w 10000"/>
              <a:gd name="connsiteY6" fmla="*/ 3619 h 10000"/>
              <a:gd name="connsiteX7" fmla="*/ 7989 w 10000"/>
              <a:gd name="connsiteY7" fmla="*/ 3219 h 10000"/>
              <a:gd name="connsiteX8" fmla="*/ 7846 w 10000"/>
              <a:gd name="connsiteY8" fmla="*/ 2814 h 10000"/>
              <a:gd name="connsiteX9" fmla="*/ 7702 w 10000"/>
              <a:gd name="connsiteY9" fmla="*/ 2814 h 10000"/>
              <a:gd name="connsiteX10" fmla="*/ 7289 w 10000"/>
              <a:gd name="connsiteY10" fmla="*/ 2814 h 10000"/>
              <a:gd name="connsiteX11" fmla="*/ 7002 w 10000"/>
              <a:gd name="connsiteY11" fmla="*/ 2814 h 10000"/>
              <a:gd name="connsiteX12" fmla="*/ 6427 w 10000"/>
              <a:gd name="connsiteY12" fmla="*/ 2814 h 10000"/>
              <a:gd name="connsiteX13" fmla="*/ 5853 w 10000"/>
              <a:gd name="connsiteY13" fmla="*/ 3219 h 10000"/>
              <a:gd name="connsiteX14" fmla="*/ 4991 w 10000"/>
              <a:gd name="connsiteY14" fmla="*/ 3619 h 10000"/>
              <a:gd name="connsiteX15" fmla="*/ 4147 w 10000"/>
              <a:gd name="connsiteY15" fmla="*/ 3619 h 10000"/>
              <a:gd name="connsiteX16" fmla="*/ 3285 w 10000"/>
              <a:gd name="connsiteY16" fmla="*/ 4021 h 10000"/>
              <a:gd name="connsiteX17" fmla="*/ 2280 w 10000"/>
              <a:gd name="connsiteY17" fmla="*/ 4421 h 10000"/>
              <a:gd name="connsiteX18" fmla="*/ 1418 w 10000"/>
              <a:gd name="connsiteY18" fmla="*/ 4421 h 10000"/>
              <a:gd name="connsiteX19" fmla="*/ 575 w 10000"/>
              <a:gd name="connsiteY19" fmla="*/ 4825 h 10000"/>
              <a:gd name="connsiteX20" fmla="*/ 0 w 10000"/>
              <a:gd name="connsiteY20" fmla="*/ 4825 h 10000"/>
              <a:gd name="connsiteX21" fmla="*/ 0 w 10000"/>
              <a:gd name="connsiteY21" fmla="*/ 3219 h 10000"/>
              <a:gd name="connsiteX22" fmla="*/ 575 w 10000"/>
              <a:gd name="connsiteY22" fmla="*/ 3219 h 10000"/>
              <a:gd name="connsiteX23" fmla="*/ 1275 w 10000"/>
              <a:gd name="connsiteY23" fmla="*/ 2814 h 10000"/>
              <a:gd name="connsiteX24" fmla="*/ 2136 w 10000"/>
              <a:gd name="connsiteY24" fmla="*/ 2814 h 10000"/>
              <a:gd name="connsiteX25" fmla="*/ 3142 w 10000"/>
              <a:gd name="connsiteY25" fmla="*/ 2410 h 10000"/>
              <a:gd name="connsiteX26" fmla="*/ 4004 w 10000"/>
              <a:gd name="connsiteY26" fmla="*/ 2010 h 10000"/>
              <a:gd name="connsiteX27" fmla="*/ 4847 w 10000"/>
              <a:gd name="connsiteY27" fmla="*/ 2010 h 10000"/>
              <a:gd name="connsiteX28" fmla="*/ 5566 w 10000"/>
              <a:gd name="connsiteY28" fmla="*/ 1608 h 10000"/>
              <a:gd name="connsiteX29" fmla="*/ 6284 w 10000"/>
              <a:gd name="connsiteY29" fmla="*/ 1208 h 10000"/>
              <a:gd name="connsiteX30" fmla="*/ 6715 w 10000"/>
              <a:gd name="connsiteY30" fmla="*/ 1208 h 10000"/>
              <a:gd name="connsiteX31" fmla="*/ 7145 w 10000"/>
              <a:gd name="connsiteY31" fmla="*/ 805 h 10000"/>
              <a:gd name="connsiteX32" fmla="*/ 7433 w 10000"/>
              <a:gd name="connsiteY32" fmla="*/ 402 h 10000"/>
              <a:gd name="connsiteX33" fmla="*/ 7702 w 10000"/>
              <a:gd name="connsiteY33" fmla="*/ 402 h 10000"/>
              <a:gd name="connsiteX34" fmla="*/ 7989 w 10000"/>
              <a:gd name="connsiteY34" fmla="*/ 0 h 10000"/>
              <a:gd name="connsiteX35" fmla="*/ 8133 w 10000"/>
              <a:gd name="connsiteY35" fmla="*/ 0 h 10000"/>
              <a:gd name="connsiteX36" fmla="*/ 8276 w 10000"/>
              <a:gd name="connsiteY36" fmla="*/ 0 h 10000"/>
              <a:gd name="connsiteX37" fmla="*/ 8420 w 10000"/>
              <a:gd name="connsiteY37" fmla="*/ 402 h 10000"/>
              <a:gd name="connsiteX38" fmla="*/ 8707 w 10000"/>
              <a:gd name="connsiteY38" fmla="*/ 402 h 10000"/>
              <a:gd name="connsiteX39" fmla="*/ 8995 w 10000"/>
              <a:gd name="connsiteY39" fmla="*/ 805 h 10000"/>
              <a:gd name="connsiteX40" fmla="*/ 9282 w 10000"/>
              <a:gd name="connsiteY40" fmla="*/ 1608 h 10000"/>
              <a:gd name="connsiteX41" fmla="*/ 9569 w 10000"/>
              <a:gd name="connsiteY41" fmla="*/ 2010 h 10000"/>
              <a:gd name="connsiteX42" fmla="*/ 9856 w 10000"/>
              <a:gd name="connsiteY42" fmla="*/ 2410 h 10000"/>
              <a:gd name="connsiteX43" fmla="*/ 10000 w 10000"/>
              <a:gd name="connsiteY43" fmla="*/ 2814 h 10000"/>
              <a:gd name="connsiteX44" fmla="*/ 10000 w 10000"/>
              <a:gd name="connsiteY44" fmla="*/ 2814 h 10000"/>
              <a:gd name="connsiteX45" fmla="*/ 10000 w 10000"/>
              <a:gd name="connsiteY45" fmla="*/ 3619 h 10000"/>
              <a:gd name="connsiteX46" fmla="*/ 9713 w 10000"/>
              <a:gd name="connsiteY46" fmla="*/ 4021 h 10000"/>
              <a:gd name="connsiteX47" fmla="*/ 9713 w 10000"/>
              <a:gd name="connsiteY47" fmla="*/ 4421 h 10000"/>
              <a:gd name="connsiteX48" fmla="*/ 9569 w 10000"/>
              <a:gd name="connsiteY48" fmla="*/ 4825 h 10000"/>
              <a:gd name="connsiteX49" fmla="*/ 9569 w 10000"/>
              <a:gd name="connsiteY49" fmla="*/ 5225 h 10000"/>
              <a:gd name="connsiteX50" fmla="*/ 9425 w 10000"/>
              <a:gd name="connsiteY50" fmla="*/ 5977 h 10000"/>
              <a:gd name="connsiteX51" fmla="*/ 9282 w 10000"/>
              <a:gd name="connsiteY51" fmla="*/ 6784 h 10000"/>
              <a:gd name="connsiteX52" fmla="*/ 9282 w 10000"/>
              <a:gd name="connsiteY52" fmla="*/ 7590 h 10000"/>
              <a:gd name="connsiteX0" fmla="*/ 7989 w 10000"/>
              <a:gd name="connsiteY0" fmla="*/ 7989 h 7989"/>
              <a:gd name="connsiteX1" fmla="*/ 8133 w 10000"/>
              <a:gd name="connsiteY1" fmla="*/ 6384 h 7989"/>
              <a:gd name="connsiteX2" fmla="*/ 8133 w 10000"/>
              <a:gd name="connsiteY2" fmla="*/ 5225 h 7989"/>
              <a:gd name="connsiteX3" fmla="*/ 8133 w 10000"/>
              <a:gd name="connsiteY3" fmla="*/ 4421 h 7989"/>
              <a:gd name="connsiteX4" fmla="*/ 8133 w 10000"/>
              <a:gd name="connsiteY4" fmla="*/ 4021 h 7989"/>
              <a:gd name="connsiteX5" fmla="*/ 8133 w 10000"/>
              <a:gd name="connsiteY5" fmla="*/ 3619 h 7989"/>
              <a:gd name="connsiteX6" fmla="*/ 7989 w 10000"/>
              <a:gd name="connsiteY6" fmla="*/ 3219 h 7989"/>
              <a:gd name="connsiteX7" fmla="*/ 7846 w 10000"/>
              <a:gd name="connsiteY7" fmla="*/ 2814 h 7989"/>
              <a:gd name="connsiteX8" fmla="*/ 7702 w 10000"/>
              <a:gd name="connsiteY8" fmla="*/ 2814 h 7989"/>
              <a:gd name="connsiteX9" fmla="*/ 7289 w 10000"/>
              <a:gd name="connsiteY9" fmla="*/ 2814 h 7989"/>
              <a:gd name="connsiteX10" fmla="*/ 7002 w 10000"/>
              <a:gd name="connsiteY10" fmla="*/ 2814 h 7989"/>
              <a:gd name="connsiteX11" fmla="*/ 6427 w 10000"/>
              <a:gd name="connsiteY11" fmla="*/ 2814 h 7989"/>
              <a:gd name="connsiteX12" fmla="*/ 5853 w 10000"/>
              <a:gd name="connsiteY12" fmla="*/ 3219 h 7989"/>
              <a:gd name="connsiteX13" fmla="*/ 4991 w 10000"/>
              <a:gd name="connsiteY13" fmla="*/ 3619 h 7989"/>
              <a:gd name="connsiteX14" fmla="*/ 4147 w 10000"/>
              <a:gd name="connsiteY14" fmla="*/ 3619 h 7989"/>
              <a:gd name="connsiteX15" fmla="*/ 3285 w 10000"/>
              <a:gd name="connsiteY15" fmla="*/ 4021 h 7989"/>
              <a:gd name="connsiteX16" fmla="*/ 2280 w 10000"/>
              <a:gd name="connsiteY16" fmla="*/ 4421 h 7989"/>
              <a:gd name="connsiteX17" fmla="*/ 1418 w 10000"/>
              <a:gd name="connsiteY17" fmla="*/ 4421 h 7989"/>
              <a:gd name="connsiteX18" fmla="*/ 575 w 10000"/>
              <a:gd name="connsiteY18" fmla="*/ 4825 h 7989"/>
              <a:gd name="connsiteX19" fmla="*/ 0 w 10000"/>
              <a:gd name="connsiteY19" fmla="*/ 4825 h 7989"/>
              <a:gd name="connsiteX20" fmla="*/ 0 w 10000"/>
              <a:gd name="connsiteY20" fmla="*/ 3219 h 7989"/>
              <a:gd name="connsiteX21" fmla="*/ 575 w 10000"/>
              <a:gd name="connsiteY21" fmla="*/ 3219 h 7989"/>
              <a:gd name="connsiteX22" fmla="*/ 1275 w 10000"/>
              <a:gd name="connsiteY22" fmla="*/ 2814 h 7989"/>
              <a:gd name="connsiteX23" fmla="*/ 2136 w 10000"/>
              <a:gd name="connsiteY23" fmla="*/ 2814 h 7989"/>
              <a:gd name="connsiteX24" fmla="*/ 3142 w 10000"/>
              <a:gd name="connsiteY24" fmla="*/ 2410 h 7989"/>
              <a:gd name="connsiteX25" fmla="*/ 4004 w 10000"/>
              <a:gd name="connsiteY25" fmla="*/ 2010 h 7989"/>
              <a:gd name="connsiteX26" fmla="*/ 4847 w 10000"/>
              <a:gd name="connsiteY26" fmla="*/ 2010 h 7989"/>
              <a:gd name="connsiteX27" fmla="*/ 5566 w 10000"/>
              <a:gd name="connsiteY27" fmla="*/ 1608 h 7989"/>
              <a:gd name="connsiteX28" fmla="*/ 6284 w 10000"/>
              <a:gd name="connsiteY28" fmla="*/ 1208 h 7989"/>
              <a:gd name="connsiteX29" fmla="*/ 6715 w 10000"/>
              <a:gd name="connsiteY29" fmla="*/ 1208 h 7989"/>
              <a:gd name="connsiteX30" fmla="*/ 7145 w 10000"/>
              <a:gd name="connsiteY30" fmla="*/ 805 h 7989"/>
              <a:gd name="connsiteX31" fmla="*/ 7433 w 10000"/>
              <a:gd name="connsiteY31" fmla="*/ 402 h 7989"/>
              <a:gd name="connsiteX32" fmla="*/ 7702 w 10000"/>
              <a:gd name="connsiteY32" fmla="*/ 402 h 7989"/>
              <a:gd name="connsiteX33" fmla="*/ 7989 w 10000"/>
              <a:gd name="connsiteY33" fmla="*/ 0 h 7989"/>
              <a:gd name="connsiteX34" fmla="*/ 8133 w 10000"/>
              <a:gd name="connsiteY34" fmla="*/ 0 h 7989"/>
              <a:gd name="connsiteX35" fmla="*/ 8276 w 10000"/>
              <a:gd name="connsiteY35" fmla="*/ 0 h 7989"/>
              <a:gd name="connsiteX36" fmla="*/ 8420 w 10000"/>
              <a:gd name="connsiteY36" fmla="*/ 402 h 7989"/>
              <a:gd name="connsiteX37" fmla="*/ 8707 w 10000"/>
              <a:gd name="connsiteY37" fmla="*/ 402 h 7989"/>
              <a:gd name="connsiteX38" fmla="*/ 8995 w 10000"/>
              <a:gd name="connsiteY38" fmla="*/ 805 h 7989"/>
              <a:gd name="connsiteX39" fmla="*/ 9282 w 10000"/>
              <a:gd name="connsiteY39" fmla="*/ 1608 h 7989"/>
              <a:gd name="connsiteX40" fmla="*/ 9569 w 10000"/>
              <a:gd name="connsiteY40" fmla="*/ 2010 h 7989"/>
              <a:gd name="connsiteX41" fmla="*/ 9856 w 10000"/>
              <a:gd name="connsiteY41" fmla="*/ 2410 h 7989"/>
              <a:gd name="connsiteX42" fmla="*/ 10000 w 10000"/>
              <a:gd name="connsiteY42" fmla="*/ 2814 h 7989"/>
              <a:gd name="connsiteX43" fmla="*/ 10000 w 10000"/>
              <a:gd name="connsiteY43" fmla="*/ 2814 h 7989"/>
              <a:gd name="connsiteX44" fmla="*/ 10000 w 10000"/>
              <a:gd name="connsiteY44" fmla="*/ 3619 h 7989"/>
              <a:gd name="connsiteX45" fmla="*/ 9713 w 10000"/>
              <a:gd name="connsiteY45" fmla="*/ 4021 h 7989"/>
              <a:gd name="connsiteX46" fmla="*/ 9713 w 10000"/>
              <a:gd name="connsiteY46" fmla="*/ 4421 h 7989"/>
              <a:gd name="connsiteX47" fmla="*/ 9569 w 10000"/>
              <a:gd name="connsiteY47" fmla="*/ 4825 h 7989"/>
              <a:gd name="connsiteX48" fmla="*/ 9569 w 10000"/>
              <a:gd name="connsiteY48" fmla="*/ 5225 h 7989"/>
              <a:gd name="connsiteX49" fmla="*/ 9425 w 10000"/>
              <a:gd name="connsiteY49" fmla="*/ 5977 h 7989"/>
              <a:gd name="connsiteX50" fmla="*/ 9282 w 10000"/>
              <a:gd name="connsiteY50" fmla="*/ 6784 h 7989"/>
              <a:gd name="connsiteX51" fmla="*/ 9282 w 10000"/>
              <a:gd name="connsiteY51" fmla="*/ 7590 h 7989"/>
              <a:gd name="connsiteX0" fmla="*/ 8133 w 10000"/>
              <a:gd name="connsiteY0" fmla="*/ 7991 h 9501"/>
              <a:gd name="connsiteX1" fmla="*/ 8133 w 10000"/>
              <a:gd name="connsiteY1" fmla="*/ 6540 h 9501"/>
              <a:gd name="connsiteX2" fmla="*/ 8133 w 10000"/>
              <a:gd name="connsiteY2" fmla="*/ 5534 h 9501"/>
              <a:gd name="connsiteX3" fmla="*/ 8133 w 10000"/>
              <a:gd name="connsiteY3" fmla="*/ 5033 h 9501"/>
              <a:gd name="connsiteX4" fmla="*/ 8133 w 10000"/>
              <a:gd name="connsiteY4" fmla="*/ 4530 h 9501"/>
              <a:gd name="connsiteX5" fmla="*/ 7989 w 10000"/>
              <a:gd name="connsiteY5" fmla="*/ 4029 h 9501"/>
              <a:gd name="connsiteX6" fmla="*/ 7846 w 10000"/>
              <a:gd name="connsiteY6" fmla="*/ 3522 h 9501"/>
              <a:gd name="connsiteX7" fmla="*/ 7702 w 10000"/>
              <a:gd name="connsiteY7" fmla="*/ 3522 h 9501"/>
              <a:gd name="connsiteX8" fmla="*/ 7289 w 10000"/>
              <a:gd name="connsiteY8" fmla="*/ 3522 h 9501"/>
              <a:gd name="connsiteX9" fmla="*/ 7002 w 10000"/>
              <a:gd name="connsiteY9" fmla="*/ 3522 h 9501"/>
              <a:gd name="connsiteX10" fmla="*/ 6427 w 10000"/>
              <a:gd name="connsiteY10" fmla="*/ 3522 h 9501"/>
              <a:gd name="connsiteX11" fmla="*/ 5853 w 10000"/>
              <a:gd name="connsiteY11" fmla="*/ 4029 h 9501"/>
              <a:gd name="connsiteX12" fmla="*/ 4991 w 10000"/>
              <a:gd name="connsiteY12" fmla="*/ 4530 h 9501"/>
              <a:gd name="connsiteX13" fmla="*/ 4147 w 10000"/>
              <a:gd name="connsiteY13" fmla="*/ 4530 h 9501"/>
              <a:gd name="connsiteX14" fmla="*/ 3285 w 10000"/>
              <a:gd name="connsiteY14" fmla="*/ 5033 h 9501"/>
              <a:gd name="connsiteX15" fmla="*/ 2280 w 10000"/>
              <a:gd name="connsiteY15" fmla="*/ 5534 h 9501"/>
              <a:gd name="connsiteX16" fmla="*/ 1418 w 10000"/>
              <a:gd name="connsiteY16" fmla="*/ 5534 h 9501"/>
              <a:gd name="connsiteX17" fmla="*/ 575 w 10000"/>
              <a:gd name="connsiteY17" fmla="*/ 6040 h 9501"/>
              <a:gd name="connsiteX18" fmla="*/ 0 w 10000"/>
              <a:gd name="connsiteY18" fmla="*/ 6040 h 9501"/>
              <a:gd name="connsiteX19" fmla="*/ 0 w 10000"/>
              <a:gd name="connsiteY19" fmla="*/ 4029 h 9501"/>
              <a:gd name="connsiteX20" fmla="*/ 575 w 10000"/>
              <a:gd name="connsiteY20" fmla="*/ 4029 h 9501"/>
              <a:gd name="connsiteX21" fmla="*/ 1275 w 10000"/>
              <a:gd name="connsiteY21" fmla="*/ 3522 h 9501"/>
              <a:gd name="connsiteX22" fmla="*/ 2136 w 10000"/>
              <a:gd name="connsiteY22" fmla="*/ 3522 h 9501"/>
              <a:gd name="connsiteX23" fmla="*/ 3142 w 10000"/>
              <a:gd name="connsiteY23" fmla="*/ 3017 h 9501"/>
              <a:gd name="connsiteX24" fmla="*/ 4004 w 10000"/>
              <a:gd name="connsiteY24" fmla="*/ 2516 h 9501"/>
              <a:gd name="connsiteX25" fmla="*/ 4847 w 10000"/>
              <a:gd name="connsiteY25" fmla="*/ 2516 h 9501"/>
              <a:gd name="connsiteX26" fmla="*/ 5566 w 10000"/>
              <a:gd name="connsiteY26" fmla="*/ 2013 h 9501"/>
              <a:gd name="connsiteX27" fmla="*/ 6284 w 10000"/>
              <a:gd name="connsiteY27" fmla="*/ 1512 h 9501"/>
              <a:gd name="connsiteX28" fmla="*/ 6715 w 10000"/>
              <a:gd name="connsiteY28" fmla="*/ 1512 h 9501"/>
              <a:gd name="connsiteX29" fmla="*/ 7145 w 10000"/>
              <a:gd name="connsiteY29" fmla="*/ 1008 h 9501"/>
              <a:gd name="connsiteX30" fmla="*/ 7433 w 10000"/>
              <a:gd name="connsiteY30" fmla="*/ 503 h 9501"/>
              <a:gd name="connsiteX31" fmla="*/ 7702 w 10000"/>
              <a:gd name="connsiteY31" fmla="*/ 503 h 9501"/>
              <a:gd name="connsiteX32" fmla="*/ 7989 w 10000"/>
              <a:gd name="connsiteY32" fmla="*/ 0 h 9501"/>
              <a:gd name="connsiteX33" fmla="*/ 8133 w 10000"/>
              <a:gd name="connsiteY33" fmla="*/ 0 h 9501"/>
              <a:gd name="connsiteX34" fmla="*/ 8276 w 10000"/>
              <a:gd name="connsiteY34" fmla="*/ 0 h 9501"/>
              <a:gd name="connsiteX35" fmla="*/ 8420 w 10000"/>
              <a:gd name="connsiteY35" fmla="*/ 503 h 9501"/>
              <a:gd name="connsiteX36" fmla="*/ 8707 w 10000"/>
              <a:gd name="connsiteY36" fmla="*/ 503 h 9501"/>
              <a:gd name="connsiteX37" fmla="*/ 8995 w 10000"/>
              <a:gd name="connsiteY37" fmla="*/ 1008 h 9501"/>
              <a:gd name="connsiteX38" fmla="*/ 9282 w 10000"/>
              <a:gd name="connsiteY38" fmla="*/ 2013 h 9501"/>
              <a:gd name="connsiteX39" fmla="*/ 9569 w 10000"/>
              <a:gd name="connsiteY39" fmla="*/ 2516 h 9501"/>
              <a:gd name="connsiteX40" fmla="*/ 9856 w 10000"/>
              <a:gd name="connsiteY40" fmla="*/ 3017 h 9501"/>
              <a:gd name="connsiteX41" fmla="*/ 10000 w 10000"/>
              <a:gd name="connsiteY41" fmla="*/ 3522 h 9501"/>
              <a:gd name="connsiteX42" fmla="*/ 10000 w 10000"/>
              <a:gd name="connsiteY42" fmla="*/ 3522 h 9501"/>
              <a:gd name="connsiteX43" fmla="*/ 10000 w 10000"/>
              <a:gd name="connsiteY43" fmla="*/ 4530 h 9501"/>
              <a:gd name="connsiteX44" fmla="*/ 9713 w 10000"/>
              <a:gd name="connsiteY44" fmla="*/ 5033 h 9501"/>
              <a:gd name="connsiteX45" fmla="*/ 9713 w 10000"/>
              <a:gd name="connsiteY45" fmla="*/ 5534 h 9501"/>
              <a:gd name="connsiteX46" fmla="*/ 9569 w 10000"/>
              <a:gd name="connsiteY46" fmla="*/ 6040 h 9501"/>
              <a:gd name="connsiteX47" fmla="*/ 9569 w 10000"/>
              <a:gd name="connsiteY47" fmla="*/ 6540 h 9501"/>
              <a:gd name="connsiteX48" fmla="*/ 9425 w 10000"/>
              <a:gd name="connsiteY48" fmla="*/ 7482 h 9501"/>
              <a:gd name="connsiteX49" fmla="*/ 9282 w 10000"/>
              <a:gd name="connsiteY49" fmla="*/ 8492 h 9501"/>
              <a:gd name="connsiteX50" fmla="*/ 9282 w 10000"/>
              <a:gd name="connsiteY50" fmla="*/ 9501 h 9501"/>
              <a:gd name="connsiteX0" fmla="*/ 8133 w 10000"/>
              <a:gd name="connsiteY0" fmla="*/ 6883 h 10000"/>
              <a:gd name="connsiteX1" fmla="*/ 8133 w 10000"/>
              <a:gd name="connsiteY1" fmla="*/ 5825 h 10000"/>
              <a:gd name="connsiteX2" fmla="*/ 8133 w 10000"/>
              <a:gd name="connsiteY2" fmla="*/ 5297 h 10000"/>
              <a:gd name="connsiteX3" fmla="*/ 8133 w 10000"/>
              <a:gd name="connsiteY3" fmla="*/ 4768 h 10000"/>
              <a:gd name="connsiteX4" fmla="*/ 7989 w 10000"/>
              <a:gd name="connsiteY4" fmla="*/ 4241 h 10000"/>
              <a:gd name="connsiteX5" fmla="*/ 7846 w 10000"/>
              <a:gd name="connsiteY5" fmla="*/ 3707 h 10000"/>
              <a:gd name="connsiteX6" fmla="*/ 7702 w 10000"/>
              <a:gd name="connsiteY6" fmla="*/ 3707 h 10000"/>
              <a:gd name="connsiteX7" fmla="*/ 7289 w 10000"/>
              <a:gd name="connsiteY7" fmla="*/ 3707 h 10000"/>
              <a:gd name="connsiteX8" fmla="*/ 7002 w 10000"/>
              <a:gd name="connsiteY8" fmla="*/ 3707 h 10000"/>
              <a:gd name="connsiteX9" fmla="*/ 6427 w 10000"/>
              <a:gd name="connsiteY9" fmla="*/ 3707 h 10000"/>
              <a:gd name="connsiteX10" fmla="*/ 5853 w 10000"/>
              <a:gd name="connsiteY10" fmla="*/ 4241 h 10000"/>
              <a:gd name="connsiteX11" fmla="*/ 4991 w 10000"/>
              <a:gd name="connsiteY11" fmla="*/ 4768 h 10000"/>
              <a:gd name="connsiteX12" fmla="*/ 4147 w 10000"/>
              <a:gd name="connsiteY12" fmla="*/ 4768 h 10000"/>
              <a:gd name="connsiteX13" fmla="*/ 3285 w 10000"/>
              <a:gd name="connsiteY13" fmla="*/ 5297 h 10000"/>
              <a:gd name="connsiteX14" fmla="*/ 2280 w 10000"/>
              <a:gd name="connsiteY14" fmla="*/ 5825 h 10000"/>
              <a:gd name="connsiteX15" fmla="*/ 1418 w 10000"/>
              <a:gd name="connsiteY15" fmla="*/ 5825 h 10000"/>
              <a:gd name="connsiteX16" fmla="*/ 575 w 10000"/>
              <a:gd name="connsiteY16" fmla="*/ 6357 h 10000"/>
              <a:gd name="connsiteX17" fmla="*/ 0 w 10000"/>
              <a:gd name="connsiteY17" fmla="*/ 6357 h 10000"/>
              <a:gd name="connsiteX18" fmla="*/ 0 w 10000"/>
              <a:gd name="connsiteY18" fmla="*/ 4241 h 10000"/>
              <a:gd name="connsiteX19" fmla="*/ 575 w 10000"/>
              <a:gd name="connsiteY19" fmla="*/ 4241 h 10000"/>
              <a:gd name="connsiteX20" fmla="*/ 1275 w 10000"/>
              <a:gd name="connsiteY20" fmla="*/ 3707 h 10000"/>
              <a:gd name="connsiteX21" fmla="*/ 2136 w 10000"/>
              <a:gd name="connsiteY21" fmla="*/ 3707 h 10000"/>
              <a:gd name="connsiteX22" fmla="*/ 3142 w 10000"/>
              <a:gd name="connsiteY22" fmla="*/ 3175 h 10000"/>
              <a:gd name="connsiteX23" fmla="*/ 4004 w 10000"/>
              <a:gd name="connsiteY23" fmla="*/ 2648 h 10000"/>
              <a:gd name="connsiteX24" fmla="*/ 4847 w 10000"/>
              <a:gd name="connsiteY24" fmla="*/ 2648 h 10000"/>
              <a:gd name="connsiteX25" fmla="*/ 5566 w 10000"/>
              <a:gd name="connsiteY25" fmla="*/ 2119 h 10000"/>
              <a:gd name="connsiteX26" fmla="*/ 6284 w 10000"/>
              <a:gd name="connsiteY26" fmla="*/ 1591 h 10000"/>
              <a:gd name="connsiteX27" fmla="*/ 6715 w 10000"/>
              <a:gd name="connsiteY27" fmla="*/ 1591 h 10000"/>
              <a:gd name="connsiteX28" fmla="*/ 7145 w 10000"/>
              <a:gd name="connsiteY28" fmla="*/ 1061 h 10000"/>
              <a:gd name="connsiteX29" fmla="*/ 7433 w 10000"/>
              <a:gd name="connsiteY29" fmla="*/ 529 h 10000"/>
              <a:gd name="connsiteX30" fmla="*/ 7702 w 10000"/>
              <a:gd name="connsiteY30" fmla="*/ 529 h 10000"/>
              <a:gd name="connsiteX31" fmla="*/ 7989 w 10000"/>
              <a:gd name="connsiteY31" fmla="*/ 0 h 10000"/>
              <a:gd name="connsiteX32" fmla="*/ 8133 w 10000"/>
              <a:gd name="connsiteY32" fmla="*/ 0 h 10000"/>
              <a:gd name="connsiteX33" fmla="*/ 8276 w 10000"/>
              <a:gd name="connsiteY33" fmla="*/ 0 h 10000"/>
              <a:gd name="connsiteX34" fmla="*/ 8420 w 10000"/>
              <a:gd name="connsiteY34" fmla="*/ 529 h 10000"/>
              <a:gd name="connsiteX35" fmla="*/ 8707 w 10000"/>
              <a:gd name="connsiteY35" fmla="*/ 529 h 10000"/>
              <a:gd name="connsiteX36" fmla="*/ 8995 w 10000"/>
              <a:gd name="connsiteY36" fmla="*/ 1061 h 10000"/>
              <a:gd name="connsiteX37" fmla="*/ 9282 w 10000"/>
              <a:gd name="connsiteY37" fmla="*/ 2119 h 10000"/>
              <a:gd name="connsiteX38" fmla="*/ 9569 w 10000"/>
              <a:gd name="connsiteY38" fmla="*/ 2648 h 10000"/>
              <a:gd name="connsiteX39" fmla="*/ 9856 w 10000"/>
              <a:gd name="connsiteY39" fmla="*/ 3175 h 10000"/>
              <a:gd name="connsiteX40" fmla="*/ 10000 w 10000"/>
              <a:gd name="connsiteY40" fmla="*/ 3707 h 10000"/>
              <a:gd name="connsiteX41" fmla="*/ 10000 w 10000"/>
              <a:gd name="connsiteY41" fmla="*/ 3707 h 10000"/>
              <a:gd name="connsiteX42" fmla="*/ 10000 w 10000"/>
              <a:gd name="connsiteY42" fmla="*/ 4768 h 10000"/>
              <a:gd name="connsiteX43" fmla="*/ 9713 w 10000"/>
              <a:gd name="connsiteY43" fmla="*/ 5297 h 10000"/>
              <a:gd name="connsiteX44" fmla="*/ 9713 w 10000"/>
              <a:gd name="connsiteY44" fmla="*/ 5825 h 10000"/>
              <a:gd name="connsiteX45" fmla="*/ 9569 w 10000"/>
              <a:gd name="connsiteY45" fmla="*/ 6357 h 10000"/>
              <a:gd name="connsiteX46" fmla="*/ 9569 w 10000"/>
              <a:gd name="connsiteY46" fmla="*/ 6883 h 10000"/>
              <a:gd name="connsiteX47" fmla="*/ 9425 w 10000"/>
              <a:gd name="connsiteY47" fmla="*/ 7875 h 10000"/>
              <a:gd name="connsiteX48" fmla="*/ 9282 w 10000"/>
              <a:gd name="connsiteY48" fmla="*/ 8938 h 10000"/>
              <a:gd name="connsiteX49" fmla="*/ 9282 w 10000"/>
              <a:gd name="connsiteY49" fmla="*/ 10000 h 10000"/>
              <a:gd name="connsiteX0" fmla="*/ 8133 w 10000"/>
              <a:gd name="connsiteY0" fmla="*/ 6883 h 8938"/>
              <a:gd name="connsiteX1" fmla="*/ 8133 w 10000"/>
              <a:gd name="connsiteY1" fmla="*/ 5825 h 8938"/>
              <a:gd name="connsiteX2" fmla="*/ 8133 w 10000"/>
              <a:gd name="connsiteY2" fmla="*/ 5297 h 8938"/>
              <a:gd name="connsiteX3" fmla="*/ 8133 w 10000"/>
              <a:gd name="connsiteY3" fmla="*/ 4768 h 8938"/>
              <a:gd name="connsiteX4" fmla="*/ 7989 w 10000"/>
              <a:gd name="connsiteY4" fmla="*/ 4241 h 8938"/>
              <a:gd name="connsiteX5" fmla="*/ 7846 w 10000"/>
              <a:gd name="connsiteY5" fmla="*/ 3707 h 8938"/>
              <a:gd name="connsiteX6" fmla="*/ 7702 w 10000"/>
              <a:gd name="connsiteY6" fmla="*/ 3707 h 8938"/>
              <a:gd name="connsiteX7" fmla="*/ 7289 w 10000"/>
              <a:gd name="connsiteY7" fmla="*/ 3707 h 8938"/>
              <a:gd name="connsiteX8" fmla="*/ 7002 w 10000"/>
              <a:gd name="connsiteY8" fmla="*/ 3707 h 8938"/>
              <a:gd name="connsiteX9" fmla="*/ 6427 w 10000"/>
              <a:gd name="connsiteY9" fmla="*/ 3707 h 8938"/>
              <a:gd name="connsiteX10" fmla="*/ 5853 w 10000"/>
              <a:gd name="connsiteY10" fmla="*/ 4241 h 8938"/>
              <a:gd name="connsiteX11" fmla="*/ 4991 w 10000"/>
              <a:gd name="connsiteY11" fmla="*/ 4768 h 8938"/>
              <a:gd name="connsiteX12" fmla="*/ 4147 w 10000"/>
              <a:gd name="connsiteY12" fmla="*/ 4768 h 8938"/>
              <a:gd name="connsiteX13" fmla="*/ 3285 w 10000"/>
              <a:gd name="connsiteY13" fmla="*/ 5297 h 8938"/>
              <a:gd name="connsiteX14" fmla="*/ 2280 w 10000"/>
              <a:gd name="connsiteY14" fmla="*/ 5825 h 8938"/>
              <a:gd name="connsiteX15" fmla="*/ 1418 w 10000"/>
              <a:gd name="connsiteY15" fmla="*/ 5825 h 8938"/>
              <a:gd name="connsiteX16" fmla="*/ 575 w 10000"/>
              <a:gd name="connsiteY16" fmla="*/ 6357 h 8938"/>
              <a:gd name="connsiteX17" fmla="*/ 0 w 10000"/>
              <a:gd name="connsiteY17" fmla="*/ 6357 h 8938"/>
              <a:gd name="connsiteX18" fmla="*/ 0 w 10000"/>
              <a:gd name="connsiteY18" fmla="*/ 4241 h 8938"/>
              <a:gd name="connsiteX19" fmla="*/ 575 w 10000"/>
              <a:gd name="connsiteY19" fmla="*/ 4241 h 8938"/>
              <a:gd name="connsiteX20" fmla="*/ 1275 w 10000"/>
              <a:gd name="connsiteY20" fmla="*/ 3707 h 8938"/>
              <a:gd name="connsiteX21" fmla="*/ 2136 w 10000"/>
              <a:gd name="connsiteY21" fmla="*/ 3707 h 8938"/>
              <a:gd name="connsiteX22" fmla="*/ 3142 w 10000"/>
              <a:gd name="connsiteY22" fmla="*/ 3175 h 8938"/>
              <a:gd name="connsiteX23" fmla="*/ 4004 w 10000"/>
              <a:gd name="connsiteY23" fmla="*/ 2648 h 8938"/>
              <a:gd name="connsiteX24" fmla="*/ 4847 w 10000"/>
              <a:gd name="connsiteY24" fmla="*/ 2648 h 8938"/>
              <a:gd name="connsiteX25" fmla="*/ 5566 w 10000"/>
              <a:gd name="connsiteY25" fmla="*/ 2119 h 8938"/>
              <a:gd name="connsiteX26" fmla="*/ 6284 w 10000"/>
              <a:gd name="connsiteY26" fmla="*/ 1591 h 8938"/>
              <a:gd name="connsiteX27" fmla="*/ 6715 w 10000"/>
              <a:gd name="connsiteY27" fmla="*/ 1591 h 8938"/>
              <a:gd name="connsiteX28" fmla="*/ 7145 w 10000"/>
              <a:gd name="connsiteY28" fmla="*/ 1061 h 8938"/>
              <a:gd name="connsiteX29" fmla="*/ 7433 w 10000"/>
              <a:gd name="connsiteY29" fmla="*/ 529 h 8938"/>
              <a:gd name="connsiteX30" fmla="*/ 7702 w 10000"/>
              <a:gd name="connsiteY30" fmla="*/ 529 h 8938"/>
              <a:gd name="connsiteX31" fmla="*/ 7989 w 10000"/>
              <a:gd name="connsiteY31" fmla="*/ 0 h 8938"/>
              <a:gd name="connsiteX32" fmla="*/ 8133 w 10000"/>
              <a:gd name="connsiteY32" fmla="*/ 0 h 8938"/>
              <a:gd name="connsiteX33" fmla="*/ 8276 w 10000"/>
              <a:gd name="connsiteY33" fmla="*/ 0 h 8938"/>
              <a:gd name="connsiteX34" fmla="*/ 8420 w 10000"/>
              <a:gd name="connsiteY34" fmla="*/ 529 h 8938"/>
              <a:gd name="connsiteX35" fmla="*/ 8707 w 10000"/>
              <a:gd name="connsiteY35" fmla="*/ 529 h 8938"/>
              <a:gd name="connsiteX36" fmla="*/ 8995 w 10000"/>
              <a:gd name="connsiteY36" fmla="*/ 1061 h 8938"/>
              <a:gd name="connsiteX37" fmla="*/ 9282 w 10000"/>
              <a:gd name="connsiteY37" fmla="*/ 2119 h 8938"/>
              <a:gd name="connsiteX38" fmla="*/ 9569 w 10000"/>
              <a:gd name="connsiteY38" fmla="*/ 2648 h 8938"/>
              <a:gd name="connsiteX39" fmla="*/ 9856 w 10000"/>
              <a:gd name="connsiteY39" fmla="*/ 3175 h 8938"/>
              <a:gd name="connsiteX40" fmla="*/ 10000 w 10000"/>
              <a:gd name="connsiteY40" fmla="*/ 3707 h 8938"/>
              <a:gd name="connsiteX41" fmla="*/ 10000 w 10000"/>
              <a:gd name="connsiteY41" fmla="*/ 3707 h 8938"/>
              <a:gd name="connsiteX42" fmla="*/ 10000 w 10000"/>
              <a:gd name="connsiteY42" fmla="*/ 4768 h 8938"/>
              <a:gd name="connsiteX43" fmla="*/ 9713 w 10000"/>
              <a:gd name="connsiteY43" fmla="*/ 5297 h 8938"/>
              <a:gd name="connsiteX44" fmla="*/ 9713 w 10000"/>
              <a:gd name="connsiteY44" fmla="*/ 5825 h 8938"/>
              <a:gd name="connsiteX45" fmla="*/ 9569 w 10000"/>
              <a:gd name="connsiteY45" fmla="*/ 6357 h 8938"/>
              <a:gd name="connsiteX46" fmla="*/ 9569 w 10000"/>
              <a:gd name="connsiteY46" fmla="*/ 6883 h 8938"/>
              <a:gd name="connsiteX47" fmla="*/ 9425 w 10000"/>
              <a:gd name="connsiteY47" fmla="*/ 7875 h 8938"/>
              <a:gd name="connsiteX48" fmla="*/ 9282 w 10000"/>
              <a:gd name="connsiteY48" fmla="*/ 8938 h 8938"/>
              <a:gd name="connsiteX0" fmla="*/ 8133 w 10000"/>
              <a:gd name="connsiteY0" fmla="*/ 7701 h 8811"/>
              <a:gd name="connsiteX1" fmla="*/ 8133 w 10000"/>
              <a:gd name="connsiteY1" fmla="*/ 6517 h 8811"/>
              <a:gd name="connsiteX2" fmla="*/ 8133 w 10000"/>
              <a:gd name="connsiteY2" fmla="*/ 5926 h 8811"/>
              <a:gd name="connsiteX3" fmla="*/ 8133 w 10000"/>
              <a:gd name="connsiteY3" fmla="*/ 5335 h 8811"/>
              <a:gd name="connsiteX4" fmla="*/ 7989 w 10000"/>
              <a:gd name="connsiteY4" fmla="*/ 4745 h 8811"/>
              <a:gd name="connsiteX5" fmla="*/ 7846 w 10000"/>
              <a:gd name="connsiteY5" fmla="*/ 4147 h 8811"/>
              <a:gd name="connsiteX6" fmla="*/ 7702 w 10000"/>
              <a:gd name="connsiteY6" fmla="*/ 4147 h 8811"/>
              <a:gd name="connsiteX7" fmla="*/ 7289 w 10000"/>
              <a:gd name="connsiteY7" fmla="*/ 4147 h 8811"/>
              <a:gd name="connsiteX8" fmla="*/ 7002 w 10000"/>
              <a:gd name="connsiteY8" fmla="*/ 4147 h 8811"/>
              <a:gd name="connsiteX9" fmla="*/ 6427 w 10000"/>
              <a:gd name="connsiteY9" fmla="*/ 4147 h 8811"/>
              <a:gd name="connsiteX10" fmla="*/ 5853 w 10000"/>
              <a:gd name="connsiteY10" fmla="*/ 4745 h 8811"/>
              <a:gd name="connsiteX11" fmla="*/ 4991 w 10000"/>
              <a:gd name="connsiteY11" fmla="*/ 5335 h 8811"/>
              <a:gd name="connsiteX12" fmla="*/ 4147 w 10000"/>
              <a:gd name="connsiteY12" fmla="*/ 5335 h 8811"/>
              <a:gd name="connsiteX13" fmla="*/ 3285 w 10000"/>
              <a:gd name="connsiteY13" fmla="*/ 5926 h 8811"/>
              <a:gd name="connsiteX14" fmla="*/ 2280 w 10000"/>
              <a:gd name="connsiteY14" fmla="*/ 6517 h 8811"/>
              <a:gd name="connsiteX15" fmla="*/ 1418 w 10000"/>
              <a:gd name="connsiteY15" fmla="*/ 6517 h 8811"/>
              <a:gd name="connsiteX16" fmla="*/ 575 w 10000"/>
              <a:gd name="connsiteY16" fmla="*/ 7112 h 8811"/>
              <a:gd name="connsiteX17" fmla="*/ 0 w 10000"/>
              <a:gd name="connsiteY17" fmla="*/ 7112 h 8811"/>
              <a:gd name="connsiteX18" fmla="*/ 0 w 10000"/>
              <a:gd name="connsiteY18" fmla="*/ 4745 h 8811"/>
              <a:gd name="connsiteX19" fmla="*/ 575 w 10000"/>
              <a:gd name="connsiteY19" fmla="*/ 4745 h 8811"/>
              <a:gd name="connsiteX20" fmla="*/ 1275 w 10000"/>
              <a:gd name="connsiteY20" fmla="*/ 4147 h 8811"/>
              <a:gd name="connsiteX21" fmla="*/ 2136 w 10000"/>
              <a:gd name="connsiteY21" fmla="*/ 4147 h 8811"/>
              <a:gd name="connsiteX22" fmla="*/ 3142 w 10000"/>
              <a:gd name="connsiteY22" fmla="*/ 3552 h 8811"/>
              <a:gd name="connsiteX23" fmla="*/ 4004 w 10000"/>
              <a:gd name="connsiteY23" fmla="*/ 2963 h 8811"/>
              <a:gd name="connsiteX24" fmla="*/ 4847 w 10000"/>
              <a:gd name="connsiteY24" fmla="*/ 2963 h 8811"/>
              <a:gd name="connsiteX25" fmla="*/ 5566 w 10000"/>
              <a:gd name="connsiteY25" fmla="*/ 2371 h 8811"/>
              <a:gd name="connsiteX26" fmla="*/ 6284 w 10000"/>
              <a:gd name="connsiteY26" fmla="*/ 1780 h 8811"/>
              <a:gd name="connsiteX27" fmla="*/ 6715 w 10000"/>
              <a:gd name="connsiteY27" fmla="*/ 1780 h 8811"/>
              <a:gd name="connsiteX28" fmla="*/ 7145 w 10000"/>
              <a:gd name="connsiteY28" fmla="*/ 1187 h 8811"/>
              <a:gd name="connsiteX29" fmla="*/ 7433 w 10000"/>
              <a:gd name="connsiteY29" fmla="*/ 592 h 8811"/>
              <a:gd name="connsiteX30" fmla="*/ 7702 w 10000"/>
              <a:gd name="connsiteY30" fmla="*/ 592 h 8811"/>
              <a:gd name="connsiteX31" fmla="*/ 7989 w 10000"/>
              <a:gd name="connsiteY31" fmla="*/ 0 h 8811"/>
              <a:gd name="connsiteX32" fmla="*/ 8133 w 10000"/>
              <a:gd name="connsiteY32" fmla="*/ 0 h 8811"/>
              <a:gd name="connsiteX33" fmla="*/ 8276 w 10000"/>
              <a:gd name="connsiteY33" fmla="*/ 0 h 8811"/>
              <a:gd name="connsiteX34" fmla="*/ 8420 w 10000"/>
              <a:gd name="connsiteY34" fmla="*/ 592 h 8811"/>
              <a:gd name="connsiteX35" fmla="*/ 8707 w 10000"/>
              <a:gd name="connsiteY35" fmla="*/ 592 h 8811"/>
              <a:gd name="connsiteX36" fmla="*/ 8995 w 10000"/>
              <a:gd name="connsiteY36" fmla="*/ 1187 h 8811"/>
              <a:gd name="connsiteX37" fmla="*/ 9282 w 10000"/>
              <a:gd name="connsiteY37" fmla="*/ 2371 h 8811"/>
              <a:gd name="connsiteX38" fmla="*/ 9569 w 10000"/>
              <a:gd name="connsiteY38" fmla="*/ 2963 h 8811"/>
              <a:gd name="connsiteX39" fmla="*/ 9856 w 10000"/>
              <a:gd name="connsiteY39" fmla="*/ 3552 h 8811"/>
              <a:gd name="connsiteX40" fmla="*/ 10000 w 10000"/>
              <a:gd name="connsiteY40" fmla="*/ 4147 h 8811"/>
              <a:gd name="connsiteX41" fmla="*/ 10000 w 10000"/>
              <a:gd name="connsiteY41" fmla="*/ 4147 h 8811"/>
              <a:gd name="connsiteX42" fmla="*/ 10000 w 10000"/>
              <a:gd name="connsiteY42" fmla="*/ 5335 h 8811"/>
              <a:gd name="connsiteX43" fmla="*/ 9713 w 10000"/>
              <a:gd name="connsiteY43" fmla="*/ 5926 h 8811"/>
              <a:gd name="connsiteX44" fmla="*/ 9713 w 10000"/>
              <a:gd name="connsiteY44" fmla="*/ 6517 h 8811"/>
              <a:gd name="connsiteX45" fmla="*/ 9569 w 10000"/>
              <a:gd name="connsiteY45" fmla="*/ 7112 h 8811"/>
              <a:gd name="connsiteX46" fmla="*/ 9569 w 10000"/>
              <a:gd name="connsiteY46" fmla="*/ 7701 h 8811"/>
              <a:gd name="connsiteX47" fmla="*/ 9425 w 10000"/>
              <a:gd name="connsiteY47" fmla="*/ 8811 h 8811"/>
              <a:gd name="connsiteX0" fmla="*/ 8133 w 10000"/>
              <a:gd name="connsiteY0" fmla="*/ 8740 h 8740"/>
              <a:gd name="connsiteX1" fmla="*/ 8133 w 10000"/>
              <a:gd name="connsiteY1" fmla="*/ 7396 h 8740"/>
              <a:gd name="connsiteX2" fmla="*/ 8133 w 10000"/>
              <a:gd name="connsiteY2" fmla="*/ 6726 h 8740"/>
              <a:gd name="connsiteX3" fmla="*/ 8133 w 10000"/>
              <a:gd name="connsiteY3" fmla="*/ 6055 h 8740"/>
              <a:gd name="connsiteX4" fmla="*/ 7989 w 10000"/>
              <a:gd name="connsiteY4" fmla="*/ 5385 h 8740"/>
              <a:gd name="connsiteX5" fmla="*/ 7846 w 10000"/>
              <a:gd name="connsiteY5" fmla="*/ 4707 h 8740"/>
              <a:gd name="connsiteX6" fmla="*/ 7702 w 10000"/>
              <a:gd name="connsiteY6" fmla="*/ 4707 h 8740"/>
              <a:gd name="connsiteX7" fmla="*/ 7289 w 10000"/>
              <a:gd name="connsiteY7" fmla="*/ 4707 h 8740"/>
              <a:gd name="connsiteX8" fmla="*/ 7002 w 10000"/>
              <a:gd name="connsiteY8" fmla="*/ 4707 h 8740"/>
              <a:gd name="connsiteX9" fmla="*/ 6427 w 10000"/>
              <a:gd name="connsiteY9" fmla="*/ 4707 h 8740"/>
              <a:gd name="connsiteX10" fmla="*/ 5853 w 10000"/>
              <a:gd name="connsiteY10" fmla="*/ 5385 h 8740"/>
              <a:gd name="connsiteX11" fmla="*/ 4991 w 10000"/>
              <a:gd name="connsiteY11" fmla="*/ 6055 h 8740"/>
              <a:gd name="connsiteX12" fmla="*/ 4147 w 10000"/>
              <a:gd name="connsiteY12" fmla="*/ 6055 h 8740"/>
              <a:gd name="connsiteX13" fmla="*/ 3285 w 10000"/>
              <a:gd name="connsiteY13" fmla="*/ 6726 h 8740"/>
              <a:gd name="connsiteX14" fmla="*/ 2280 w 10000"/>
              <a:gd name="connsiteY14" fmla="*/ 7396 h 8740"/>
              <a:gd name="connsiteX15" fmla="*/ 1418 w 10000"/>
              <a:gd name="connsiteY15" fmla="*/ 7396 h 8740"/>
              <a:gd name="connsiteX16" fmla="*/ 575 w 10000"/>
              <a:gd name="connsiteY16" fmla="*/ 8072 h 8740"/>
              <a:gd name="connsiteX17" fmla="*/ 0 w 10000"/>
              <a:gd name="connsiteY17" fmla="*/ 8072 h 8740"/>
              <a:gd name="connsiteX18" fmla="*/ 0 w 10000"/>
              <a:gd name="connsiteY18" fmla="*/ 5385 h 8740"/>
              <a:gd name="connsiteX19" fmla="*/ 575 w 10000"/>
              <a:gd name="connsiteY19" fmla="*/ 5385 h 8740"/>
              <a:gd name="connsiteX20" fmla="*/ 1275 w 10000"/>
              <a:gd name="connsiteY20" fmla="*/ 4707 h 8740"/>
              <a:gd name="connsiteX21" fmla="*/ 2136 w 10000"/>
              <a:gd name="connsiteY21" fmla="*/ 4707 h 8740"/>
              <a:gd name="connsiteX22" fmla="*/ 3142 w 10000"/>
              <a:gd name="connsiteY22" fmla="*/ 4031 h 8740"/>
              <a:gd name="connsiteX23" fmla="*/ 4004 w 10000"/>
              <a:gd name="connsiteY23" fmla="*/ 3363 h 8740"/>
              <a:gd name="connsiteX24" fmla="*/ 4847 w 10000"/>
              <a:gd name="connsiteY24" fmla="*/ 3363 h 8740"/>
              <a:gd name="connsiteX25" fmla="*/ 5566 w 10000"/>
              <a:gd name="connsiteY25" fmla="*/ 2691 h 8740"/>
              <a:gd name="connsiteX26" fmla="*/ 6284 w 10000"/>
              <a:gd name="connsiteY26" fmla="*/ 2020 h 8740"/>
              <a:gd name="connsiteX27" fmla="*/ 6715 w 10000"/>
              <a:gd name="connsiteY27" fmla="*/ 2020 h 8740"/>
              <a:gd name="connsiteX28" fmla="*/ 7145 w 10000"/>
              <a:gd name="connsiteY28" fmla="*/ 1347 h 8740"/>
              <a:gd name="connsiteX29" fmla="*/ 7433 w 10000"/>
              <a:gd name="connsiteY29" fmla="*/ 672 h 8740"/>
              <a:gd name="connsiteX30" fmla="*/ 7702 w 10000"/>
              <a:gd name="connsiteY30" fmla="*/ 672 h 8740"/>
              <a:gd name="connsiteX31" fmla="*/ 7989 w 10000"/>
              <a:gd name="connsiteY31" fmla="*/ 0 h 8740"/>
              <a:gd name="connsiteX32" fmla="*/ 8133 w 10000"/>
              <a:gd name="connsiteY32" fmla="*/ 0 h 8740"/>
              <a:gd name="connsiteX33" fmla="*/ 8276 w 10000"/>
              <a:gd name="connsiteY33" fmla="*/ 0 h 8740"/>
              <a:gd name="connsiteX34" fmla="*/ 8420 w 10000"/>
              <a:gd name="connsiteY34" fmla="*/ 672 h 8740"/>
              <a:gd name="connsiteX35" fmla="*/ 8707 w 10000"/>
              <a:gd name="connsiteY35" fmla="*/ 672 h 8740"/>
              <a:gd name="connsiteX36" fmla="*/ 8995 w 10000"/>
              <a:gd name="connsiteY36" fmla="*/ 1347 h 8740"/>
              <a:gd name="connsiteX37" fmla="*/ 9282 w 10000"/>
              <a:gd name="connsiteY37" fmla="*/ 2691 h 8740"/>
              <a:gd name="connsiteX38" fmla="*/ 9569 w 10000"/>
              <a:gd name="connsiteY38" fmla="*/ 3363 h 8740"/>
              <a:gd name="connsiteX39" fmla="*/ 9856 w 10000"/>
              <a:gd name="connsiteY39" fmla="*/ 4031 h 8740"/>
              <a:gd name="connsiteX40" fmla="*/ 10000 w 10000"/>
              <a:gd name="connsiteY40" fmla="*/ 4707 h 8740"/>
              <a:gd name="connsiteX41" fmla="*/ 10000 w 10000"/>
              <a:gd name="connsiteY41" fmla="*/ 4707 h 8740"/>
              <a:gd name="connsiteX42" fmla="*/ 10000 w 10000"/>
              <a:gd name="connsiteY42" fmla="*/ 6055 h 8740"/>
              <a:gd name="connsiteX43" fmla="*/ 9713 w 10000"/>
              <a:gd name="connsiteY43" fmla="*/ 6726 h 8740"/>
              <a:gd name="connsiteX44" fmla="*/ 9713 w 10000"/>
              <a:gd name="connsiteY44" fmla="*/ 7396 h 8740"/>
              <a:gd name="connsiteX45" fmla="*/ 9569 w 10000"/>
              <a:gd name="connsiteY45" fmla="*/ 8072 h 8740"/>
              <a:gd name="connsiteX46" fmla="*/ 9569 w 10000"/>
              <a:gd name="connsiteY46" fmla="*/ 8740 h 8740"/>
              <a:gd name="connsiteX0" fmla="*/ 8133 w 10000"/>
              <a:gd name="connsiteY0" fmla="*/ 10000 h 10000"/>
              <a:gd name="connsiteX1" fmla="*/ 8133 w 10000"/>
              <a:gd name="connsiteY1" fmla="*/ 8462 h 10000"/>
              <a:gd name="connsiteX2" fmla="*/ 8133 w 10000"/>
              <a:gd name="connsiteY2" fmla="*/ 7696 h 10000"/>
              <a:gd name="connsiteX3" fmla="*/ 8133 w 10000"/>
              <a:gd name="connsiteY3" fmla="*/ 6928 h 10000"/>
              <a:gd name="connsiteX4" fmla="*/ 7989 w 10000"/>
              <a:gd name="connsiteY4" fmla="*/ 6161 h 10000"/>
              <a:gd name="connsiteX5" fmla="*/ 7846 w 10000"/>
              <a:gd name="connsiteY5" fmla="*/ 5386 h 10000"/>
              <a:gd name="connsiteX6" fmla="*/ 7702 w 10000"/>
              <a:gd name="connsiteY6" fmla="*/ 5386 h 10000"/>
              <a:gd name="connsiteX7" fmla="*/ 7289 w 10000"/>
              <a:gd name="connsiteY7" fmla="*/ 5386 h 10000"/>
              <a:gd name="connsiteX8" fmla="*/ 7002 w 10000"/>
              <a:gd name="connsiteY8" fmla="*/ 5386 h 10000"/>
              <a:gd name="connsiteX9" fmla="*/ 6427 w 10000"/>
              <a:gd name="connsiteY9" fmla="*/ 5386 h 10000"/>
              <a:gd name="connsiteX10" fmla="*/ 5853 w 10000"/>
              <a:gd name="connsiteY10" fmla="*/ 6161 h 10000"/>
              <a:gd name="connsiteX11" fmla="*/ 4991 w 10000"/>
              <a:gd name="connsiteY11" fmla="*/ 6928 h 10000"/>
              <a:gd name="connsiteX12" fmla="*/ 4147 w 10000"/>
              <a:gd name="connsiteY12" fmla="*/ 6928 h 10000"/>
              <a:gd name="connsiteX13" fmla="*/ 3285 w 10000"/>
              <a:gd name="connsiteY13" fmla="*/ 7696 h 10000"/>
              <a:gd name="connsiteX14" fmla="*/ 2280 w 10000"/>
              <a:gd name="connsiteY14" fmla="*/ 8462 h 10000"/>
              <a:gd name="connsiteX15" fmla="*/ 1418 w 10000"/>
              <a:gd name="connsiteY15" fmla="*/ 8462 h 10000"/>
              <a:gd name="connsiteX16" fmla="*/ 575 w 10000"/>
              <a:gd name="connsiteY16" fmla="*/ 9236 h 10000"/>
              <a:gd name="connsiteX17" fmla="*/ 0 w 10000"/>
              <a:gd name="connsiteY17" fmla="*/ 9236 h 10000"/>
              <a:gd name="connsiteX18" fmla="*/ 0 w 10000"/>
              <a:gd name="connsiteY18" fmla="*/ 6161 h 10000"/>
              <a:gd name="connsiteX19" fmla="*/ 575 w 10000"/>
              <a:gd name="connsiteY19" fmla="*/ 6161 h 10000"/>
              <a:gd name="connsiteX20" fmla="*/ 1275 w 10000"/>
              <a:gd name="connsiteY20" fmla="*/ 5386 h 10000"/>
              <a:gd name="connsiteX21" fmla="*/ 2136 w 10000"/>
              <a:gd name="connsiteY21" fmla="*/ 5386 h 10000"/>
              <a:gd name="connsiteX22" fmla="*/ 3142 w 10000"/>
              <a:gd name="connsiteY22" fmla="*/ 4612 h 10000"/>
              <a:gd name="connsiteX23" fmla="*/ 4004 w 10000"/>
              <a:gd name="connsiteY23" fmla="*/ 3848 h 10000"/>
              <a:gd name="connsiteX24" fmla="*/ 4847 w 10000"/>
              <a:gd name="connsiteY24" fmla="*/ 3848 h 10000"/>
              <a:gd name="connsiteX25" fmla="*/ 5566 w 10000"/>
              <a:gd name="connsiteY25" fmla="*/ 3079 h 10000"/>
              <a:gd name="connsiteX26" fmla="*/ 6284 w 10000"/>
              <a:gd name="connsiteY26" fmla="*/ 2311 h 10000"/>
              <a:gd name="connsiteX27" fmla="*/ 6715 w 10000"/>
              <a:gd name="connsiteY27" fmla="*/ 2311 h 10000"/>
              <a:gd name="connsiteX28" fmla="*/ 7145 w 10000"/>
              <a:gd name="connsiteY28" fmla="*/ 1541 h 10000"/>
              <a:gd name="connsiteX29" fmla="*/ 7433 w 10000"/>
              <a:gd name="connsiteY29" fmla="*/ 769 h 10000"/>
              <a:gd name="connsiteX30" fmla="*/ 7702 w 10000"/>
              <a:gd name="connsiteY30" fmla="*/ 769 h 10000"/>
              <a:gd name="connsiteX31" fmla="*/ 7989 w 10000"/>
              <a:gd name="connsiteY31" fmla="*/ 0 h 10000"/>
              <a:gd name="connsiteX32" fmla="*/ 8133 w 10000"/>
              <a:gd name="connsiteY32" fmla="*/ 0 h 10000"/>
              <a:gd name="connsiteX33" fmla="*/ 8276 w 10000"/>
              <a:gd name="connsiteY33" fmla="*/ 0 h 10000"/>
              <a:gd name="connsiteX34" fmla="*/ 8420 w 10000"/>
              <a:gd name="connsiteY34" fmla="*/ 769 h 10000"/>
              <a:gd name="connsiteX35" fmla="*/ 8707 w 10000"/>
              <a:gd name="connsiteY35" fmla="*/ 769 h 10000"/>
              <a:gd name="connsiteX36" fmla="*/ 8995 w 10000"/>
              <a:gd name="connsiteY36" fmla="*/ 1541 h 10000"/>
              <a:gd name="connsiteX37" fmla="*/ 9282 w 10000"/>
              <a:gd name="connsiteY37" fmla="*/ 3079 h 10000"/>
              <a:gd name="connsiteX38" fmla="*/ 9569 w 10000"/>
              <a:gd name="connsiteY38" fmla="*/ 3848 h 10000"/>
              <a:gd name="connsiteX39" fmla="*/ 9856 w 10000"/>
              <a:gd name="connsiteY39" fmla="*/ 4612 h 10000"/>
              <a:gd name="connsiteX40" fmla="*/ 10000 w 10000"/>
              <a:gd name="connsiteY40" fmla="*/ 5386 h 10000"/>
              <a:gd name="connsiteX41" fmla="*/ 10000 w 10000"/>
              <a:gd name="connsiteY41" fmla="*/ 5386 h 10000"/>
              <a:gd name="connsiteX42" fmla="*/ 10000 w 10000"/>
              <a:gd name="connsiteY42" fmla="*/ 6928 h 10000"/>
              <a:gd name="connsiteX43" fmla="*/ 9713 w 10000"/>
              <a:gd name="connsiteY43" fmla="*/ 7696 h 10000"/>
              <a:gd name="connsiteX44" fmla="*/ 9713 w 10000"/>
              <a:gd name="connsiteY44" fmla="*/ 8462 h 10000"/>
              <a:gd name="connsiteX45" fmla="*/ 9569 w 10000"/>
              <a:gd name="connsiteY45" fmla="*/ 9236 h 10000"/>
              <a:gd name="connsiteX0" fmla="*/ 8133 w 10000"/>
              <a:gd name="connsiteY0" fmla="*/ 8462 h 9236"/>
              <a:gd name="connsiteX1" fmla="*/ 8133 w 10000"/>
              <a:gd name="connsiteY1" fmla="*/ 7696 h 9236"/>
              <a:gd name="connsiteX2" fmla="*/ 8133 w 10000"/>
              <a:gd name="connsiteY2" fmla="*/ 6928 h 9236"/>
              <a:gd name="connsiteX3" fmla="*/ 7989 w 10000"/>
              <a:gd name="connsiteY3" fmla="*/ 6161 h 9236"/>
              <a:gd name="connsiteX4" fmla="*/ 7846 w 10000"/>
              <a:gd name="connsiteY4" fmla="*/ 5386 h 9236"/>
              <a:gd name="connsiteX5" fmla="*/ 7702 w 10000"/>
              <a:gd name="connsiteY5" fmla="*/ 5386 h 9236"/>
              <a:gd name="connsiteX6" fmla="*/ 7289 w 10000"/>
              <a:gd name="connsiteY6" fmla="*/ 5386 h 9236"/>
              <a:gd name="connsiteX7" fmla="*/ 7002 w 10000"/>
              <a:gd name="connsiteY7" fmla="*/ 5386 h 9236"/>
              <a:gd name="connsiteX8" fmla="*/ 6427 w 10000"/>
              <a:gd name="connsiteY8" fmla="*/ 5386 h 9236"/>
              <a:gd name="connsiteX9" fmla="*/ 5853 w 10000"/>
              <a:gd name="connsiteY9" fmla="*/ 6161 h 9236"/>
              <a:gd name="connsiteX10" fmla="*/ 4991 w 10000"/>
              <a:gd name="connsiteY10" fmla="*/ 6928 h 9236"/>
              <a:gd name="connsiteX11" fmla="*/ 4147 w 10000"/>
              <a:gd name="connsiteY11" fmla="*/ 6928 h 9236"/>
              <a:gd name="connsiteX12" fmla="*/ 3285 w 10000"/>
              <a:gd name="connsiteY12" fmla="*/ 7696 h 9236"/>
              <a:gd name="connsiteX13" fmla="*/ 2280 w 10000"/>
              <a:gd name="connsiteY13" fmla="*/ 8462 h 9236"/>
              <a:gd name="connsiteX14" fmla="*/ 1418 w 10000"/>
              <a:gd name="connsiteY14" fmla="*/ 8462 h 9236"/>
              <a:gd name="connsiteX15" fmla="*/ 575 w 10000"/>
              <a:gd name="connsiteY15" fmla="*/ 9236 h 9236"/>
              <a:gd name="connsiteX16" fmla="*/ 0 w 10000"/>
              <a:gd name="connsiteY16" fmla="*/ 9236 h 9236"/>
              <a:gd name="connsiteX17" fmla="*/ 0 w 10000"/>
              <a:gd name="connsiteY17" fmla="*/ 6161 h 9236"/>
              <a:gd name="connsiteX18" fmla="*/ 575 w 10000"/>
              <a:gd name="connsiteY18" fmla="*/ 6161 h 9236"/>
              <a:gd name="connsiteX19" fmla="*/ 1275 w 10000"/>
              <a:gd name="connsiteY19" fmla="*/ 5386 h 9236"/>
              <a:gd name="connsiteX20" fmla="*/ 2136 w 10000"/>
              <a:gd name="connsiteY20" fmla="*/ 5386 h 9236"/>
              <a:gd name="connsiteX21" fmla="*/ 3142 w 10000"/>
              <a:gd name="connsiteY21" fmla="*/ 4612 h 9236"/>
              <a:gd name="connsiteX22" fmla="*/ 4004 w 10000"/>
              <a:gd name="connsiteY22" fmla="*/ 3848 h 9236"/>
              <a:gd name="connsiteX23" fmla="*/ 4847 w 10000"/>
              <a:gd name="connsiteY23" fmla="*/ 3848 h 9236"/>
              <a:gd name="connsiteX24" fmla="*/ 5566 w 10000"/>
              <a:gd name="connsiteY24" fmla="*/ 3079 h 9236"/>
              <a:gd name="connsiteX25" fmla="*/ 6284 w 10000"/>
              <a:gd name="connsiteY25" fmla="*/ 2311 h 9236"/>
              <a:gd name="connsiteX26" fmla="*/ 6715 w 10000"/>
              <a:gd name="connsiteY26" fmla="*/ 2311 h 9236"/>
              <a:gd name="connsiteX27" fmla="*/ 7145 w 10000"/>
              <a:gd name="connsiteY27" fmla="*/ 1541 h 9236"/>
              <a:gd name="connsiteX28" fmla="*/ 7433 w 10000"/>
              <a:gd name="connsiteY28" fmla="*/ 769 h 9236"/>
              <a:gd name="connsiteX29" fmla="*/ 7702 w 10000"/>
              <a:gd name="connsiteY29" fmla="*/ 769 h 9236"/>
              <a:gd name="connsiteX30" fmla="*/ 7989 w 10000"/>
              <a:gd name="connsiteY30" fmla="*/ 0 h 9236"/>
              <a:gd name="connsiteX31" fmla="*/ 8133 w 10000"/>
              <a:gd name="connsiteY31" fmla="*/ 0 h 9236"/>
              <a:gd name="connsiteX32" fmla="*/ 8276 w 10000"/>
              <a:gd name="connsiteY32" fmla="*/ 0 h 9236"/>
              <a:gd name="connsiteX33" fmla="*/ 8420 w 10000"/>
              <a:gd name="connsiteY33" fmla="*/ 769 h 9236"/>
              <a:gd name="connsiteX34" fmla="*/ 8707 w 10000"/>
              <a:gd name="connsiteY34" fmla="*/ 769 h 9236"/>
              <a:gd name="connsiteX35" fmla="*/ 8995 w 10000"/>
              <a:gd name="connsiteY35" fmla="*/ 1541 h 9236"/>
              <a:gd name="connsiteX36" fmla="*/ 9282 w 10000"/>
              <a:gd name="connsiteY36" fmla="*/ 3079 h 9236"/>
              <a:gd name="connsiteX37" fmla="*/ 9569 w 10000"/>
              <a:gd name="connsiteY37" fmla="*/ 3848 h 9236"/>
              <a:gd name="connsiteX38" fmla="*/ 9856 w 10000"/>
              <a:gd name="connsiteY38" fmla="*/ 4612 h 9236"/>
              <a:gd name="connsiteX39" fmla="*/ 10000 w 10000"/>
              <a:gd name="connsiteY39" fmla="*/ 5386 h 9236"/>
              <a:gd name="connsiteX40" fmla="*/ 10000 w 10000"/>
              <a:gd name="connsiteY40" fmla="*/ 5386 h 9236"/>
              <a:gd name="connsiteX41" fmla="*/ 10000 w 10000"/>
              <a:gd name="connsiteY41" fmla="*/ 6928 h 9236"/>
              <a:gd name="connsiteX42" fmla="*/ 9713 w 10000"/>
              <a:gd name="connsiteY42" fmla="*/ 7696 h 9236"/>
              <a:gd name="connsiteX43" fmla="*/ 9713 w 10000"/>
              <a:gd name="connsiteY43" fmla="*/ 8462 h 9236"/>
              <a:gd name="connsiteX44" fmla="*/ 9569 w 10000"/>
              <a:gd name="connsiteY44" fmla="*/ 9236 h 9236"/>
              <a:gd name="connsiteX0" fmla="*/ 8133 w 10000"/>
              <a:gd name="connsiteY0" fmla="*/ 9162 h 10000"/>
              <a:gd name="connsiteX1" fmla="*/ 8133 w 10000"/>
              <a:gd name="connsiteY1" fmla="*/ 7501 h 10000"/>
              <a:gd name="connsiteX2" fmla="*/ 7989 w 10000"/>
              <a:gd name="connsiteY2" fmla="*/ 6671 h 10000"/>
              <a:gd name="connsiteX3" fmla="*/ 7846 w 10000"/>
              <a:gd name="connsiteY3" fmla="*/ 5832 h 10000"/>
              <a:gd name="connsiteX4" fmla="*/ 7702 w 10000"/>
              <a:gd name="connsiteY4" fmla="*/ 5832 h 10000"/>
              <a:gd name="connsiteX5" fmla="*/ 7289 w 10000"/>
              <a:gd name="connsiteY5" fmla="*/ 5832 h 10000"/>
              <a:gd name="connsiteX6" fmla="*/ 7002 w 10000"/>
              <a:gd name="connsiteY6" fmla="*/ 5832 h 10000"/>
              <a:gd name="connsiteX7" fmla="*/ 6427 w 10000"/>
              <a:gd name="connsiteY7" fmla="*/ 5832 h 10000"/>
              <a:gd name="connsiteX8" fmla="*/ 5853 w 10000"/>
              <a:gd name="connsiteY8" fmla="*/ 6671 h 10000"/>
              <a:gd name="connsiteX9" fmla="*/ 4991 w 10000"/>
              <a:gd name="connsiteY9" fmla="*/ 7501 h 10000"/>
              <a:gd name="connsiteX10" fmla="*/ 4147 w 10000"/>
              <a:gd name="connsiteY10" fmla="*/ 7501 h 10000"/>
              <a:gd name="connsiteX11" fmla="*/ 3285 w 10000"/>
              <a:gd name="connsiteY11" fmla="*/ 8333 h 10000"/>
              <a:gd name="connsiteX12" fmla="*/ 2280 w 10000"/>
              <a:gd name="connsiteY12" fmla="*/ 9162 h 10000"/>
              <a:gd name="connsiteX13" fmla="*/ 1418 w 10000"/>
              <a:gd name="connsiteY13" fmla="*/ 9162 h 10000"/>
              <a:gd name="connsiteX14" fmla="*/ 575 w 10000"/>
              <a:gd name="connsiteY14" fmla="*/ 10000 h 10000"/>
              <a:gd name="connsiteX15" fmla="*/ 0 w 10000"/>
              <a:gd name="connsiteY15" fmla="*/ 10000 h 10000"/>
              <a:gd name="connsiteX16" fmla="*/ 0 w 10000"/>
              <a:gd name="connsiteY16" fmla="*/ 6671 h 10000"/>
              <a:gd name="connsiteX17" fmla="*/ 575 w 10000"/>
              <a:gd name="connsiteY17" fmla="*/ 6671 h 10000"/>
              <a:gd name="connsiteX18" fmla="*/ 1275 w 10000"/>
              <a:gd name="connsiteY18" fmla="*/ 5832 h 10000"/>
              <a:gd name="connsiteX19" fmla="*/ 2136 w 10000"/>
              <a:gd name="connsiteY19" fmla="*/ 5832 h 10000"/>
              <a:gd name="connsiteX20" fmla="*/ 3142 w 10000"/>
              <a:gd name="connsiteY20" fmla="*/ 4994 h 10000"/>
              <a:gd name="connsiteX21" fmla="*/ 4004 w 10000"/>
              <a:gd name="connsiteY21" fmla="*/ 4166 h 10000"/>
              <a:gd name="connsiteX22" fmla="*/ 4847 w 10000"/>
              <a:gd name="connsiteY22" fmla="*/ 4166 h 10000"/>
              <a:gd name="connsiteX23" fmla="*/ 5566 w 10000"/>
              <a:gd name="connsiteY23" fmla="*/ 3334 h 10000"/>
              <a:gd name="connsiteX24" fmla="*/ 6284 w 10000"/>
              <a:gd name="connsiteY24" fmla="*/ 2502 h 10000"/>
              <a:gd name="connsiteX25" fmla="*/ 6715 w 10000"/>
              <a:gd name="connsiteY25" fmla="*/ 2502 h 10000"/>
              <a:gd name="connsiteX26" fmla="*/ 7145 w 10000"/>
              <a:gd name="connsiteY26" fmla="*/ 1668 h 10000"/>
              <a:gd name="connsiteX27" fmla="*/ 7433 w 10000"/>
              <a:gd name="connsiteY27" fmla="*/ 833 h 10000"/>
              <a:gd name="connsiteX28" fmla="*/ 7702 w 10000"/>
              <a:gd name="connsiteY28" fmla="*/ 833 h 10000"/>
              <a:gd name="connsiteX29" fmla="*/ 7989 w 10000"/>
              <a:gd name="connsiteY29" fmla="*/ 0 h 10000"/>
              <a:gd name="connsiteX30" fmla="*/ 8133 w 10000"/>
              <a:gd name="connsiteY30" fmla="*/ 0 h 10000"/>
              <a:gd name="connsiteX31" fmla="*/ 8276 w 10000"/>
              <a:gd name="connsiteY31" fmla="*/ 0 h 10000"/>
              <a:gd name="connsiteX32" fmla="*/ 8420 w 10000"/>
              <a:gd name="connsiteY32" fmla="*/ 833 h 10000"/>
              <a:gd name="connsiteX33" fmla="*/ 8707 w 10000"/>
              <a:gd name="connsiteY33" fmla="*/ 833 h 10000"/>
              <a:gd name="connsiteX34" fmla="*/ 8995 w 10000"/>
              <a:gd name="connsiteY34" fmla="*/ 1668 h 10000"/>
              <a:gd name="connsiteX35" fmla="*/ 9282 w 10000"/>
              <a:gd name="connsiteY35" fmla="*/ 3334 h 10000"/>
              <a:gd name="connsiteX36" fmla="*/ 9569 w 10000"/>
              <a:gd name="connsiteY36" fmla="*/ 4166 h 10000"/>
              <a:gd name="connsiteX37" fmla="*/ 9856 w 10000"/>
              <a:gd name="connsiteY37" fmla="*/ 4994 h 10000"/>
              <a:gd name="connsiteX38" fmla="*/ 10000 w 10000"/>
              <a:gd name="connsiteY38" fmla="*/ 5832 h 10000"/>
              <a:gd name="connsiteX39" fmla="*/ 10000 w 10000"/>
              <a:gd name="connsiteY39" fmla="*/ 5832 h 10000"/>
              <a:gd name="connsiteX40" fmla="*/ 10000 w 10000"/>
              <a:gd name="connsiteY40" fmla="*/ 7501 h 10000"/>
              <a:gd name="connsiteX41" fmla="*/ 9713 w 10000"/>
              <a:gd name="connsiteY41" fmla="*/ 8333 h 10000"/>
              <a:gd name="connsiteX42" fmla="*/ 9713 w 10000"/>
              <a:gd name="connsiteY42" fmla="*/ 9162 h 10000"/>
              <a:gd name="connsiteX43" fmla="*/ 9569 w 10000"/>
              <a:gd name="connsiteY43" fmla="*/ 10000 h 10000"/>
              <a:gd name="connsiteX0" fmla="*/ 8133 w 10000"/>
              <a:gd name="connsiteY0" fmla="*/ 9162 h 10000"/>
              <a:gd name="connsiteX1" fmla="*/ 8133 w 10000"/>
              <a:gd name="connsiteY1" fmla="*/ 7501 h 10000"/>
              <a:gd name="connsiteX2" fmla="*/ 7989 w 10000"/>
              <a:gd name="connsiteY2" fmla="*/ 6671 h 10000"/>
              <a:gd name="connsiteX3" fmla="*/ 7846 w 10000"/>
              <a:gd name="connsiteY3" fmla="*/ 5832 h 10000"/>
              <a:gd name="connsiteX4" fmla="*/ 7702 w 10000"/>
              <a:gd name="connsiteY4" fmla="*/ 5832 h 10000"/>
              <a:gd name="connsiteX5" fmla="*/ 7289 w 10000"/>
              <a:gd name="connsiteY5" fmla="*/ 5832 h 10000"/>
              <a:gd name="connsiteX6" fmla="*/ 7002 w 10000"/>
              <a:gd name="connsiteY6" fmla="*/ 5832 h 10000"/>
              <a:gd name="connsiteX7" fmla="*/ 6427 w 10000"/>
              <a:gd name="connsiteY7" fmla="*/ 5832 h 10000"/>
              <a:gd name="connsiteX8" fmla="*/ 5853 w 10000"/>
              <a:gd name="connsiteY8" fmla="*/ 6671 h 10000"/>
              <a:gd name="connsiteX9" fmla="*/ 4991 w 10000"/>
              <a:gd name="connsiteY9" fmla="*/ 7501 h 10000"/>
              <a:gd name="connsiteX10" fmla="*/ 4147 w 10000"/>
              <a:gd name="connsiteY10" fmla="*/ 7501 h 10000"/>
              <a:gd name="connsiteX11" fmla="*/ 3285 w 10000"/>
              <a:gd name="connsiteY11" fmla="*/ 8333 h 10000"/>
              <a:gd name="connsiteX12" fmla="*/ 2280 w 10000"/>
              <a:gd name="connsiteY12" fmla="*/ 9162 h 10000"/>
              <a:gd name="connsiteX13" fmla="*/ 1418 w 10000"/>
              <a:gd name="connsiteY13" fmla="*/ 9162 h 10000"/>
              <a:gd name="connsiteX14" fmla="*/ 575 w 10000"/>
              <a:gd name="connsiteY14" fmla="*/ 10000 h 10000"/>
              <a:gd name="connsiteX15" fmla="*/ 0 w 10000"/>
              <a:gd name="connsiteY15" fmla="*/ 10000 h 10000"/>
              <a:gd name="connsiteX16" fmla="*/ 0 w 10000"/>
              <a:gd name="connsiteY16" fmla="*/ 6671 h 10000"/>
              <a:gd name="connsiteX17" fmla="*/ 575 w 10000"/>
              <a:gd name="connsiteY17" fmla="*/ 6671 h 10000"/>
              <a:gd name="connsiteX18" fmla="*/ 1275 w 10000"/>
              <a:gd name="connsiteY18" fmla="*/ 5832 h 10000"/>
              <a:gd name="connsiteX19" fmla="*/ 2136 w 10000"/>
              <a:gd name="connsiteY19" fmla="*/ 5832 h 10000"/>
              <a:gd name="connsiteX20" fmla="*/ 3142 w 10000"/>
              <a:gd name="connsiteY20" fmla="*/ 4994 h 10000"/>
              <a:gd name="connsiteX21" fmla="*/ 4004 w 10000"/>
              <a:gd name="connsiteY21" fmla="*/ 4166 h 10000"/>
              <a:gd name="connsiteX22" fmla="*/ 4847 w 10000"/>
              <a:gd name="connsiteY22" fmla="*/ 4166 h 10000"/>
              <a:gd name="connsiteX23" fmla="*/ 5566 w 10000"/>
              <a:gd name="connsiteY23" fmla="*/ 3334 h 10000"/>
              <a:gd name="connsiteX24" fmla="*/ 6284 w 10000"/>
              <a:gd name="connsiteY24" fmla="*/ 2502 h 10000"/>
              <a:gd name="connsiteX25" fmla="*/ 6715 w 10000"/>
              <a:gd name="connsiteY25" fmla="*/ 2502 h 10000"/>
              <a:gd name="connsiteX26" fmla="*/ 7145 w 10000"/>
              <a:gd name="connsiteY26" fmla="*/ 1668 h 10000"/>
              <a:gd name="connsiteX27" fmla="*/ 7433 w 10000"/>
              <a:gd name="connsiteY27" fmla="*/ 833 h 10000"/>
              <a:gd name="connsiteX28" fmla="*/ 7702 w 10000"/>
              <a:gd name="connsiteY28" fmla="*/ 833 h 10000"/>
              <a:gd name="connsiteX29" fmla="*/ 7989 w 10000"/>
              <a:gd name="connsiteY29" fmla="*/ 0 h 10000"/>
              <a:gd name="connsiteX30" fmla="*/ 8133 w 10000"/>
              <a:gd name="connsiteY30" fmla="*/ 0 h 10000"/>
              <a:gd name="connsiteX31" fmla="*/ 8276 w 10000"/>
              <a:gd name="connsiteY31" fmla="*/ 0 h 10000"/>
              <a:gd name="connsiteX32" fmla="*/ 8420 w 10000"/>
              <a:gd name="connsiteY32" fmla="*/ 833 h 10000"/>
              <a:gd name="connsiteX33" fmla="*/ 8707 w 10000"/>
              <a:gd name="connsiteY33" fmla="*/ 833 h 10000"/>
              <a:gd name="connsiteX34" fmla="*/ 8995 w 10000"/>
              <a:gd name="connsiteY34" fmla="*/ 1668 h 10000"/>
              <a:gd name="connsiteX35" fmla="*/ 9282 w 10000"/>
              <a:gd name="connsiteY35" fmla="*/ 3334 h 10000"/>
              <a:gd name="connsiteX36" fmla="*/ 9569 w 10000"/>
              <a:gd name="connsiteY36" fmla="*/ 4166 h 10000"/>
              <a:gd name="connsiteX37" fmla="*/ 9856 w 10000"/>
              <a:gd name="connsiteY37" fmla="*/ 4994 h 10000"/>
              <a:gd name="connsiteX38" fmla="*/ 10000 w 10000"/>
              <a:gd name="connsiteY38" fmla="*/ 5832 h 10000"/>
              <a:gd name="connsiteX39" fmla="*/ 10000 w 10000"/>
              <a:gd name="connsiteY39" fmla="*/ 5832 h 10000"/>
              <a:gd name="connsiteX40" fmla="*/ 10000 w 10000"/>
              <a:gd name="connsiteY40" fmla="*/ 7501 h 10000"/>
              <a:gd name="connsiteX41" fmla="*/ 9713 w 10000"/>
              <a:gd name="connsiteY41" fmla="*/ 8333 h 10000"/>
              <a:gd name="connsiteX42" fmla="*/ 9713 w 10000"/>
              <a:gd name="connsiteY42" fmla="*/ 9162 h 10000"/>
              <a:gd name="connsiteX0" fmla="*/ 8133 w 10000"/>
              <a:gd name="connsiteY0" fmla="*/ 9162 h 10000"/>
              <a:gd name="connsiteX1" fmla="*/ 8133 w 10000"/>
              <a:gd name="connsiteY1" fmla="*/ 7501 h 10000"/>
              <a:gd name="connsiteX2" fmla="*/ 7989 w 10000"/>
              <a:gd name="connsiteY2" fmla="*/ 6671 h 10000"/>
              <a:gd name="connsiteX3" fmla="*/ 7846 w 10000"/>
              <a:gd name="connsiteY3" fmla="*/ 5832 h 10000"/>
              <a:gd name="connsiteX4" fmla="*/ 7702 w 10000"/>
              <a:gd name="connsiteY4" fmla="*/ 5832 h 10000"/>
              <a:gd name="connsiteX5" fmla="*/ 7289 w 10000"/>
              <a:gd name="connsiteY5" fmla="*/ 5832 h 10000"/>
              <a:gd name="connsiteX6" fmla="*/ 7002 w 10000"/>
              <a:gd name="connsiteY6" fmla="*/ 5832 h 10000"/>
              <a:gd name="connsiteX7" fmla="*/ 6427 w 10000"/>
              <a:gd name="connsiteY7" fmla="*/ 5832 h 10000"/>
              <a:gd name="connsiteX8" fmla="*/ 5853 w 10000"/>
              <a:gd name="connsiteY8" fmla="*/ 6671 h 10000"/>
              <a:gd name="connsiteX9" fmla="*/ 4991 w 10000"/>
              <a:gd name="connsiteY9" fmla="*/ 7501 h 10000"/>
              <a:gd name="connsiteX10" fmla="*/ 4147 w 10000"/>
              <a:gd name="connsiteY10" fmla="*/ 7501 h 10000"/>
              <a:gd name="connsiteX11" fmla="*/ 3285 w 10000"/>
              <a:gd name="connsiteY11" fmla="*/ 8333 h 10000"/>
              <a:gd name="connsiteX12" fmla="*/ 2280 w 10000"/>
              <a:gd name="connsiteY12" fmla="*/ 9162 h 10000"/>
              <a:gd name="connsiteX13" fmla="*/ 1418 w 10000"/>
              <a:gd name="connsiteY13" fmla="*/ 9162 h 10000"/>
              <a:gd name="connsiteX14" fmla="*/ 575 w 10000"/>
              <a:gd name="connsiteY14" fmla="*/ 10000 h 10000"/>
              <a:gd name="connsiteX15" fmla="*/ 0 w 10000"/>
              <a:gd name="connsiteY15" fmla="*/ 10000 h 10000"/>
              <a:gd name="connsiteX16" fmla="*/ 0 w 10000"/>
              <a:gd name="connsiteY16" fmla="*/ 6671 h 10000"/>
              <a:gd name="connsiteX17" fmla="*/ 575 w 10000"/>
              <a:gd name="connsiteY17" fmla="*/ 6671 h 10000"/>
              <a:gd name="connsiteX18" fmla="*/ 1275 w 10000"/>
              <a:gd name="connsiteY18" fmla="*/ 5832 h 10000"/>
              <a:gd name="connsiteX19" fmla="*/ 2136 w 10000"/>
              <a:gd name="connsiteY19" fmla="*/ 5832 h 10000"/>
              <a:gd name="connsiteX20" fmla="*/ 3142 w 10000"/>
              <a:gd name="connsiteY20" fmla="*/ 4994 h 10000"/>
              <a:gd name="connsiteX21" fmla="*/ 4004 w 10000"/>
              <a:gd name="connsiteY21" fmla="*/ 4166 h 10000"/>
              <a:gd name="connsiteX22" fmla="*/ 4847 w 10000"/>
              <a:gd name="connsiteY22" fmla="*/ 4166 h 10000"/>
              <a:gd name="connsiteX23" fmla="*/ 5566 w 10000"/>
              <a:gd name="connsiteY23" fmla="*/ 3334 h 10000"/>
              <a:gd name="connsiteX24" fmla="*/ 6284 w 10000"/>
              <a:gd name="connsiteY24" fmla="*/ 2502 h 10000"/>
              <a:gd name="connsiteX25" fmla="*/ 6715 w 10000"/>
              <a:gd name="connsiteY25" fmla="*/ 2502 h 10000"/>
              <a:gd name="connsiteX26" fmla="*/ 7145 w 10000"/>
              <a:gd name="connsiteY26" fmla="*/ 1668 h 10000"/>
              <a:gd name="connsiteX27" fmla="*/ 7433 w 10000"/>
              <a:gd name="connsiteY27" fmla="*/ 833 h 10000"/>
              <a:gd name="connsiteX28" fmla="*/ 7702 w 10000"/>
              <a:gd name="connsiteY28" fmla="*/ 833 h 10000"/>
              <a:gd name="connsiteX29" fmla="*/ 7989 w 10000"/>
              <a:gd name="connsiteY29" fmla="*/ 0 h 10000"/>
              <a:gd name="connsiteX30" fmla="*/ 8133 w 10000"/>
              <a:gd name="connsiteY30" fmla="*/ 0 h 10000"/>
              <a:gd name="connsiteX31" fmla="*/ 8276 w 10000"/>
              <a:gd name="connsiteY31" fmla="*/ 0 h 10000"/>
              <a:gd name="connsiteX32" fmla="*/ 8420 w 10000"/>
              <a:gd name="connsiteY32" fmla="*/ 833 h 10000"/>
              <a:gd name="connsiteX33" fmla="*/ 8707 w 10000"/>
              <a:gd name="connsiteY33" fmla="*/ 833 h 10000"/>
              <a:gd name="connsiteX34" fmla="*/ 8995 w 10000"/>
              <a:gd name="connsiteY34" fmla="*/ 1668 h 10000"/>
              <a:gd name="connsiteX35" fmla="*/ 9282 w 10000"/>
              <a:gd name="connsiteY35" fmla="*/ 3334 h 10000"/>
              <a:gd name="connsiteX36" fmla="*/ 9569 w 10000"/>
              <a:gd name="connsiteY36" fmla="*/ 4166 h 10000"/>
              <a:gd name="connsiteX37" fmla="*/ 9856 w 10000"/>
              <a:gd name="connsiteY37" fmla="*/ 4994 h 10000"/>
              <a:gd name="connsiteX38" fmla="*/ 10000 w 10000"/>
              <a:gd name="connsiteY38" fmla="*/ 5832 h 10000"/>
              <a:gd name="connsiteX39" fmla="*/ 10000 w 10000"/>
              <a:gd name="connsiteY39" fmla="*/ 5832 h 10000"/>
              <a:gd name="connsiteX40" fmla="*/ 10000 w 10000"/>
              <a:gd name="connsiteY40" fmla="*/ 7501 h 10000"/>
              <a:gd name="connsiteX41" fmla="*/ 9713 w 10000"/>
              <a:gd name="connsiteY41" fmla="*/ 8333 h 10000"/>
              <a:gd name="connsiteX0" fmla="*/ 8133 w 10000"/>
              <a:gd name="connsiteY0" fmla="*/ 9162 h 10000"/>
              <a:gd name="connsiteX1" fmla="*/ 8133 w 10000"/>
              <a:gd name="connsiteY1" fmla="*/ 7501 h 10000"/>
              <a:gd name="connsiteX2" fmla="*/ 7989 w 10000"/>
              <a:gd name="connsiteY2" fmla="*/ 6671 h 10000"/>
              <a:gd name="connsiteX3" fmla="*/ 7846 w 10000"/>
              <a:gd name="connsiteY3" fmla="*/ 5832 h 10000"/>
              <a:gd name="connsiteX4" fmla="*/ 7702 w 10000"/>
              <a:gd name="connsiteY4" fmla="*/ 5832 h 10000"/>
              <a:gd name="connsiteX5" fmla="*/ 7289 w 10000"/>
              <a:gd name="connsiteY5" fmla="*/ 5832 h 10000"/>
              <a:gd name="connsiteX6" fmla="*/ 7002 w 10000"/>
              <a:gd name="connsiteY6" fmla="*/ 5832 h 10000"/>
              <a:gd name="connsiteX7" fmla="*/ 6427 w 10000"/>
              <a:gd name="connsiteY7" fmla="*/ 5832 h 10000"/>
              <a:gd name="connsiteX8" fmla="*/ 5853 w 10000"/>
              <a:gd name="connsiteY8" fmla="*/ 6671 h 10000"/>
              <a:gd name="connsiteX9" fmla="*/ 4991 w 10000"/>
              <a:gd name="connsiteY9" fmla="*/ 7501 h 10000"/>
              <a:gd name="connsiteX10" fmla="*/ 4147 w 10000"/>
              <a:gd name="connsiteY10" fmla="*/ 7501 h 10000"/>
              <a:gd name="connsiteX11" fmla="*/ 3285 w 10000"/>
              <a:gd name="connsiteY11" fmla="*/ 8333 h 10000"/>
              <a:gd name="connsiteX12" fmla="*/ 2280 w 10000"/>
              <a:gd name="connsiteY12" fmla="*/ 9162 h 10000"/>
              <a:gd name="connsiteX13" fmla="*/ 1418 w 10000"/>
              <a:gd name="connsiteY13" fmla="*/ 9162 h 10000"/>
              <a:gd name="connsiteX14" fmla="*/ 575 w 10000"/>
              <a:gd name="connsiteY14" fmla="*/ 10000 h 10000"/>
              <a:gd name="connsiteX15" fmla="*/ 0 w 10000"/>
              <a:gd name="connsiteY15" fmla="*/ 10000 h 10000"/>
              <a:gd name="connsiteX16" fmla="*/ 0 w 10000"/>
              <a:gd name="connsiteY16" fmla="*/ 6671 h 10000"/>
              <a:gd name="connsiteX17" fmla="*/ 575 w 10000"/>
              <a:gd name="connsiteY17" fmla="*/ 6671 h 10000"/>
              <a:gd name="connsiteX18" fmla="*/ 1275 w 10000"/>
              <a:gd name="connsiteY18" fmla="*/ 5832 h 10000"/>
              <a:gd name="connsiteX19" fmla="*/ 2136 w 10000"/>
              <a:gd name="connsiteY19" fmla="*/ 5832 h 10000"/>
              <a:gd name="connsiteX20" fmla="*/ 3142 w 10000"/>
              <a:gd name="connsiteY20" fmla="*/ 4994 h 10000"/>
              <a:gd name="connsiteX21" fmla="*/ 4004 w 10000"/>
              <a:gd name="connsiteY21" fmla="*/ 4166 h 10000"/>
              <a:gd name="connsiteX22" fmla="*/ 4847 w 10000"/>
              <a:gd name="connsiteY22" fmla="*/ 4166 h 10000"/>
              <a:gd name="connsiteX23" fmla="*/ 5566 w 10000"/>
              <a:gd name="connsiteY23" fmla="*/ 3334 h 10000"/>
              <a:gd name="connsiteX24" fmla="*/ 6284 w 10000"/>
              <a:gd name="connsiteY24" fmla="*/ 2502 h 10000"/>
              <a:gd name="connsiteX25" fmla="*/ 6715 w 10000"/>
              <a:gd name="connsiteY25" fmla="*/ 2502 h 10000"/>
              <a:gd name="connsiteX26" fmla="*/ 7145 w 10000"/>
              <a:gd name="connsiteY26" fmla="*/ 1668 h 10000"/>
              <a:gd name="connsiteX27" fmla="*/ 7433 w 10000"/>
              <a:gd name="connsiteY27" fmla="*/ 833 h 10000"/>
              <a:gd name="connsiteX28" fmla="*/ 7702 w 10000"/>
              <a:gd name="connsiteY28" fmla="*/ 833 h 10000"/>
              <a:gd name="connsiteX29" fmla="*/ 7989 w 10000"/>
              <a:gd name="connsiteY29" fmla="*/ 0 h 10000"/>
              <a:gd name="connsiteX30" fmla="*/ 8133 w 10000"/>
              <a:gd name="connsiteY30" fmla="*/ 0 h 10000"/>
              <a:gd name="connsiteX31" fmla="*/ 8276 w 10000"/>
              <a:gd name="connsiteY31" fmla="*/ 0 h 10000"/>
              <a:gd name="connsiteX32" fmla="*/ 8420 w 10000"/>
              <a:gd name="connsiteY32" fmla="*/ 833 h 10000"/>
              <a:gd name="connsiteX33" fmla="*/ 8707 w 10000"/>
              <a:gd name="connsiteY33" fmla="*/ 833 h 10000"/>
              <a:gd name="connsiteX34" fmla="*/ 8995 w 10000"/>
              <a:gd name="connsiteY34" fmla="*/ 1668 h 10000"/>
              <a:gd name="connsiteX35" fmla="*/ 9282 w 10000"/>
              <a:gd name="connsiteY35" fmla="*/ 3334 h 10000"/>
              <a:gd name="connsiteX36" fmla="*/ 9569 w 10000"/>
              <a:gd name="connsiteY36" fmla="*/ 4166 h 10000"/>
              <a:gd name="connsiteX37" fmla="*/ 9856 w 10000"/>
              <a:gd name="connsiteY37" fmla="*/ 4994 h 10000"/>
              <a:gd name="connsiteX38" fmla="*/ 10000 w 10000"/>
              <a:gd name="connsiteY38" fmla="*/ 5832 h 10000"/>
              <a:gd name="connsiteX39" fmla="*/ 10000 w 10000"/>
              <a:gd name="connsiteY39" fmla="*/ 5832 h 10000"/>
              <a:gd name="connsiteX40" fmla="*/ 10000 w 10000"/>
              <a:gd name="connsiteY40" fmla="*/ 7501 h 10000"/>
              <a:gd name="connsiteX0" fmla="*/ 8133 w 10000"/>
              <a:gd name="connsiteY0" fmla="*/ 7501 h 10000"/>
              <a:gd name="connsiteX1" fmla="*/ 7989 w 10000"/>
              <a:gd name="connsiteY1" fmla="*/ 6671 h 10000"/>
              <a:gd name="connsiteX2" fmla="*/ 7846 w 10000"/>
              <a:gd name="connsiteY2" fmla="*/ 5832 h 10000"/>
              <a:gd name="connsiteX3" fmla="*/ 7702 w 10000"/>
              <a:gd name="connsiteY3" fmla="*/ 5832 h 10000"/>
              <a:gd name="connsiteX4" fmla="*/ 7289 w 10000"/>
              <a:gd name="connsiteY4" fmla="*/ 5832 h 10000"/>
              <a:gd name="connsiteX5" fmla="*/ 7002 w 10000"/>
              <a:gd name="connsiteY5" fmla="*/ 5832 h 10000"/>
              <a:gd name="connsiteX6" fmla="*/ 6427 w 10000"/>
              <a:gd name="connsiteY6" fmla="*/ 5832 h 10000"/>
              <a:gd name="connsiteX7" fmla="*/ 5853 w 10000"/>
              <a:gd name="connsiteY7" fmla="*/ 6671 h 10000"/>
              <a:gd name="connsiteX8" fmla="*/ 4991 w 10000"/>
              <a:gd name="connsiteY8" fmla="*/ 7501 h 10000"/>
              <a:gd name="connsiteX9" fmla="*/ 4147 w 10000"/>
              <a:gd name="connsiteY9" fmla="*/ 7501 h 10000"/>
              <a:gd name="connsiteX10" fmla="*/ 3285 w 10000"/>
              <a:gd name="connsiteY10" fmla="*/ 8333 h 10000"/>
              <a:gd name="connsiteX11" fmla="*/ 2280 w 10000"/>
              <a:gd name="connsiteY11" fmla="*/ 9162 h 10000"/>
              <a:gd name="connsiteX12" fmla="*/ 1418 w 10000"/>
              <a:gd name="connsiteY12" fmla="*/ 9162 h 10000"/>
              <a:gd name="connsiteX13" fmla="*/ 575 w 10000"/>
              <a:gd name="connsiteY13" fmla="*/ 10000 h 10000"/>
              <a:gd name="connsiteX14" fmla="*/ 0 w 10000"/>
              <a:gd name="connsiteY14" fmla="*/ 10000 h 10000"/>
              <a:gd name="connsiteX15" fmla="*/ 0 w 10000"/>
              <a:gd name="connsiteY15" fmla="*/ 6671 h 10000"/>
              <a:gd name="connsiteX16" fmla="*/ 575 w 10000"/>
              <a:gd name="connsiteY16" fmla="*/ 6671 h 10000"/>
              <a:gd name="connsiteX17" fmla="*/ 1275 w 10000"/>
              <a:gd name="connsiteY17" fmla="*/ 5832 h 10000"/>
              <a:gd name="connsiteX18" fmla="*/ 2136 w 10000"/>
              <a:gd name="connsiteY18" fmla="*/ 5832 h 10000"/>
              <a:gd name="connsiteX19" fmla="*/ 3142 w 10000"/>
              <a:gd name="connsiteY19" fmla="*/ 4994 h 10000"/>
              <a:gd name="connsiteX20" fmla="*/ 4004 w 10000"/>
              <a:gd name="connsiteY20" fmla="*/ 4166 h 10000"/>
              <a:gd name="connsiteX21" fmla="*/ 4847 w 10000"/>
              <a:gd name="connsiteY21" fmla="*/ 4166 h 10000"/>
              <a:gd name="connsiteX22" fmla="*/ 5566 w 10000"/>
              <a:gd name="connsiteY22" fmla="*/ 3334 h 10000"/>
              <a:gd name="connsiteX23" fmla="*/ 6284 w 10000"/>
              <a:gd name="connsiteY23" fmla="*/ 2502 h 10000"/>
              <a:gd name="connsiteX24" fmla="*/ 6715 w 10000"/>
              <a:gd name="connsiteY24" fmla="*/ 2502 h 10000"/>
              <a:gd name="connsiteX25" fmla="*/ 7145 w 10000"/>
              <a:gd name="connsiteY25" fmla="*/ 1668 h 10000"/>
              <a:gd name="connsiteX26" fmla="*/ 7433 w 10000"/>
              <a:gd name="connsiteY26" fmla="*/ 833 h 10000"/>
              <a:gd name="connsiteX27" fmla="*/ 7702 w 10000"/>
              <a:gd name="connsiteY27" fmla="*/ 833 h 10000"/>
              <a:gd name="connsiteX28" fmla="*/ 7989 w 10000"/>
              <a:gd name="connsiteY28" fmla="*/ 0 h 10000"/>
              <a:gd name="connsiteX29" fmla="*/ 8133 w 10000"/>
              <a:gd name="connsiteY29" fmla="*/ 0 h 10000"/>
              <a:gd name="connsiteX30" fmla="*/ 8276 w 10000"/>
              <a:gd name="connsiteY30" fmla="*/ 0 h 10000"/>
              <a:gd name="connsiteX31" fmla="*/ 8420 w 10000"/>
              <a:gd name="connsiteY31" fmla="*/ 833 h 10000"/>
              <a:gd name="connsiteX32" fmla="*/ 8707 w 10000"/>
              <a:gd name="connsiteY32" fmla="*/ 833 h 10000"/>
              <a:gd name="connsiteX33" fmla="*/ 8995 w 10000"/>
              <a:gd name="connsiteY33" fmla="*/ 1668 h 10000"/>
              <a:gd name="connsiteX34" fmla="*/ 9282 w 10000"/>
              <a:gd name="connsiteY34" fmla="*/ 3334 h 10000"/>
              <a:gd name="connsiteX35" fmla="*/ 9569 w 10000"/>
              <a:gd name="connsiteY35" fmla="*/ 4166 h 10000"/>
              <a:gd name="connsiteX36" fmla="*/ 9856 w 10000"/>
              <a:gd name="connsiteY36" fmla="*/ 4994 h 10000"/>
              <a:gd name="connsiteX37" fmla="*/ 10000 w 10000"/>
              <a:gd name="connsiteY37" fmla="*/ 5832 h 10000"/>
              <a:gd name="connsiteX38" fmla="*/ 10000 w 10000"/>
              <a:gd name="connsiteY38" fmla="*/ 5832 h 10000"/>
              <a:gd name="connsiteX39" fmla="*/ 10000 w 10000"/>
              <a:gd name="connsiteY39" fmla="*/ 7501 h 10000"/>
              <a:gd name="connsiteX0" fmla="*/ 8133 w 10000"/>
              <a:gd name="connsiteY0" fmla="*/ 7501 h 10000"/>
              <a:gd name="connsiteX1" fmla="*/ 7989 w 10000"/>
              <a:gd name="connsiteY1" fmla="*/ 6671 h 10000"/>
              <a:gd name="connsiteX2" fmla="*/ 7846 w 10000"/>
              <a:gd name="connsiteY2" fmla="*/ 5832 h 10000"/>
              <a:gd name="connsiteX3" fmla="*/ 7702 w 10000"/>
              <a:gd name="connsiteY3" fmla="*/ 5832 h 10000"/>
              <a:gd name="connsiteX4" fmla="*/ 7289 w 10000"/>
              <a:gd name="connsiteY4" fmla="*/ 5832 h 10000"/>
              <a:gd name="connsiteX5" fmla="*/ 7002 w 10000"/>
              <a:gd name="connsiteY5" fmla="*/ 5832 h 10000"/>
              <a:gd name="connsiteX6" fmla="*/ 6427 w 10000"/>
              <a:gd name="connsiteY6" fmla="*/ 5832 h 10000"/>
              <a:gd name="connsiteX7" fmla="*/ 5853 w 10000"/>
              <a:gd name="connsiteY7" fmla="*/ 6671 h 10000"/>
              <a:gd name="connsiteX8" fmla="*/ 4991 w 10000"/>
              <a:gd name="connsiteY8" fmla="*/ 7501 h 10000"/>
              <a:gd name="connsiteX9" fmla="*/ 4147 w 10000"/>
              <a:gd name="connsiteY9" fmla="*/ 7501 h 10000"/>
              <a:gd name="connsiteX10" fmla="*/ 3285 w 10000"/>
              <a:gd name="connsiteY10" fmla="*/ 8333 h 10000"/>
              <a:gd name="connsiteX11" fmla="*/ 2280 w 10000"/>
              <a:gd name="connsiteY11" fmla="*/ 9162 h 10000"/>
              <a:gd name="connsiteX12" fmla="*/ 1418 w 10000"/>
              <a:gd name="connsiteY12" fmla="*/ 9162 h 10000"/>
              <a:gd name="connsiteX13" fmla="*/ 575 w 10000"/>
              <a:gd name="connsiteY13" fmla="*/ 10000 h 10000"/>
              <a:gd name="connsiteX14" fmla="*/ 0 w 10000"/>
              <a:gd name="connsiteY14" fmla="*/ 10000 h 10000"/>
              <a:gd name="connsiteX15" fmla="*/ 0 w 10000"/>
              <a:gd name="connsiteY15" fmla="*/ 6671 h 10000"/>
              <a:gd name="connsiteX16" fmla="*/ 575 w 10000"/>
              <a:gd name="connsiteY16" fmla="*/ 6671 h 10000"/>
              <a:gd name="connsiteX17" fmla="*/ 1275 w 10000"/>
              <a:gd name="connsiteY17" fmla="*/ 5832 h 10000"/>
              <a:gd name="connsiteX18" fmla="*/ 2136 w 10000"/>
              <a:gd name="connsiteY18" fmla="*/ 5832 h 10000"/>
              <a:gd name="connsiteX19" fmla="*/ 3142 w 10000"/>
              <a:gd name="connsiteY19" fmla="*/ 4994 h 10000"/>
              <a:gd name="connsiteX20" fmla="*/ 4004 w 10000"/>
              <a:gd name="connsiteY20" fmla="*/ 4166 h 10000"/>
              <a:gd name="connsiteX21" fmla="*/ 4847 w 10000"/>
              <a:gd name="connsiteY21" fmla="*/ 4166 h 10000"/>
              <a:gd name="connsiteX22" fmla="*/ 5566 w 10000"/>
              <a:gd name="connsiteY22" fmla="*/ 3334 h 10000"/>
              <a:gd name="connsiteX23" fmla="*/ 6284 w 10000"/>
              <a:gd name="connsiteY23" fmla="*/ 2502 h 10000"/>
              <a:gd name="connsiteX24" fmla="*/ 6715 w 10000"/>
              <a:gd name="connsiteY24" fmla="*/ 2502 h 10000"/>
              <a:gd name="connsiteX25" fmla="*/ 7145 w 10000"/>
              <a:gd name="connsiteY25" fmla="*/ 1668 h 10000"/>
              <a:gd name="connsiteX26" fmla="*/ 7433 w 10000"/>
              <a:gd name="connsiteY26" fmla="*/ 833 h 10000"/>
              <a:gd name="connsiteX27" fmla="*/ 7702 w 10000"/>
              <a:gd name="connsiteY27" fmla="*/ 833 h 10000"/>
              <a:gd name="connsiteX28" fmla="*/ 7989 w 10000"/>
              <a:gd name="connsiteY28" fmla="*/ 0 h 10000"/>
              <a:gd name="connsiteX29" fmla="*/ 8133 w 10000"/>
              <a:gd name="connsiteY29" fmla="*/ 0 h 10000"/>
              <a:gd name="connsiteX30" fmla="*/ 8276 w 10000"/>
              <a:gd name="connsiteY30" fmla="*/ 0 h 10000"/>
              <a:gd name="connsiteX31" fmla="*/ 8420 w 10000"/>
              <a:gd name="connsiteY31" fmla="*/ 833 h 10000"/>
              <a:gd name="connsiteX32" fmla="*/ 8707 w 10000"/>
              <a:gd name="connsiteY32" fmla="*/ 833 h 10000"/>
              <a:gd name="connsiteX33" fmla="*/ 8995 w 10000"/>
              <a:gd name="connsiteY33" fmla="*/ 1668 h 10000"/>
              <a:gd name="connsiteX34" fmla="*/ 9282 w 10000"/>
              <a:gd name="connsiteY34" fmla="*/ 3334 h 10000"/>
              <a:gd name="connsiteX35" fmla="*/ 9569 w 10000"/>
              <a:gd name="connsiteY35" fmla="*/ 4166 h 10000"/>
              <a:gd name="connsiteX36" fmla="*/ 9856 w 10000"/>
              <a:gd name="connsiteY36" fmla="*/ 4994 h 10000"/>
              <a:gd name="connsiteX37" fmla="*/ 10000 w 10000"/>
              <a:gd name="connsiteY37" fmla="*/ 5832 h 10000"/>
              <a:gd name="connsiteX38" fmla="*/ 10000 w 10000"/>
              <a:gd name="connsiteY38" fmla="*/ 5832 h 10000"/>
              <a:gd name="connsiteX0" fmla="*/ 8133 w 10000"/>
              <a:gd name="connsiteY0" fmla="*/ 7501 h 10000"/>
              <a:gd name="connsiteX1" fmla="*/ 7989 w 10000"/>
              <a:gd name="connsiteY1" fmla="*/ 6671 h 10000"/>
              <a:gd name="connsiteX2" fmla="*/ 7846 w 10000"/>
              <a:gd name="connsiteY2" fmla="*/ 5832 h 10000"/>
              <a:gd name="connsiteX3" fmla="*/ 7702 w 10000"/>
              <a:gd name="connsiteY3" fmla="*/ 5832 h 10000"/>
              <a:gd name="connsiteX4" fmla="*/ 7289 w 10000"/>
              <a:gd name="connsiteY4" fmla="*/ 5832 h 10000"/>
              <a:gd name="connsiteX5" fmla="*/ 7002 w 10000"/>
              <a:gd name="connsiteY5" fmla="*/ 5832 h 10000"/>
              <a:gd name="connsiteX6" fmla="*/ 6427 w 10000"/>
              <a:gd name="connsiteY6" fmla="*/ 5832 h 10000"/>
              <a:gd name="connsiteX7" fmla="*/ 5853 w 10000"/>
              <a:gd name="connsiteY7" fmla="*/ 6671 h 10000"/>
              <a:gd name="connsiteX8" fmla="*/ 4991 w 10000"/>
              <a:gd name="connsiteY8" fmla="*/ 7501 h 10000"/>
              <a:gd name="connsiteX9" fmla="*/ 4147 w 10000"/>
              <a:gd name="connsiteY9" fmla="*/ 7501 h 10000"/>
              <a:gd name="connsiteX10" fmla="*/ 3285 w 10000"/>
              <a:gd name="connsiteY10" fmla="*/ 8333 h 10000"/>
              <a:gd name="connsiteX11" fmla="*/ 2280 w 10000"/>
              <a:gd name="connsiteY11" fmla="*/ 9162 h 10000"/>
              <a:gd name="connsiteX12" fmla="*/ 1418 w 10000"/>
              <a:gd name="connsiteY12" fmla="*/ 9162 h 10000"/>
              <a:gd name="connsiteX13" fmla="*/ 575 w 10000"/>
              <a:gd name="connsiteY13" fmla="*/ 10000 h 10000"/>
              <a:gd name="connsiteX14" fmla="*/ 0 w 10000"/>
              <a:gd name="connsiteY14" fmla="*/ 10000 h 10000"/>
              <a:gd name="connsiteX15" fmla="*/ 0 w 10000"/>
              <a:gd name="connsiteY15" fmla="*/ 6671 h 10000"/>
              <a:gd name="connsiteX16" fmla="*/ 575 w 10000"/>
              <a:gd name="connsiteY16" fmla="*/ 6671 h 10000"/>
              <a:gd name="connsiteX17" fmla="*/ 1275 w 10000"/>
              <a:gd name="connsiteY17" fmla="*/ 5832 h 10000"/>
              <a:gd name="connsiteX18" fmla="*/ 2136 w 10000"/>
              <a:gd name="connsiteY18" fmla="*/ 5832 h 10000"/>
              <a:gd name="connsiteX19" fmla="*/ 3142 w 10000"/>
              <a:gd name="connsiteY19" fmla="*/ 4994 h 10000"/>
              <a:gd name="connsiteX20" fmla="*/ 4004 w 10000"/>
              <a:gd name="connsiteY20" fmla="*/ 4166 h 10000"/>
              <a:gd name="connsiteX21" fmla="*/ 4847 w 10000"/>
              <a:gd name="connsiteY21" fmla="*/ 4166 h 10000"/>
              <a:gd name="connsiteX22" fmla="*/ 5566 w 10000"/>
              <a:gd name="connsiteY22" fmla="*/ 3334 h 10000"/>
              <a:gd name="connsiteX23" fmla="*/ 6284 w 10000"/>
              <a:gd name="connsiteY23" fmla="*/ 2502 h 10000"/>
              <a:gd name="connsiteX24" fmla="*/ 6715 w 10000"/>
              <a:gd name="connsiteY24" fmla="*/ 2502 h 10000"/>
              <a:gd name="connsiteX25" fmla="*/ 7145 w 10000"/>
              <a:gd name="connsiteY25" fmla="*/ 1668 h 10000"/>
              <a:gd name="connsiteX26" fmla="*/ 7433 w 10000"/>
              <a:gd name="connsiteY26" fmla="*/ 833 h 10000"/>
              <a:gd name="connsiteX27" fmla="*/ 7702 w 10000"/>
              <a:gd name="connsiteY27" fmla="*/ 833 h 10000"/>
              <a:gd name="connsiteX28" fmla="*/ 7989 w 10000"/>
              <a:gd name="connsiteY28" fmla="*/ 0 h 10000"/>
              <a:gd name="connsiteX29" fmla="*/ 8133 w 10000"/>
              <a:gd name="connsiteY29" fmla="*/ 0 h 10000"/>
              <a:gd name="connsiteX30" fmla="*/ 8276 w 10000"/>
              <a:gd name="connsiteY30" fmla="*/ 0 h 10000"/>
              <a:gd name="connsiteX31" fmla="*/ 8420 w 10000"/>
              <a:gd name="connsiteY31" fmla="*/ 833 h 10000"/>
              <a:gd name="connsiteX32" fmla="*/ 8707 w 10000"/>
              <a:gd name="connsiteY32" fmla="*/ 833 h 10000"/>
              <a:gd name="connsiteX33" fmla="*/ 8995 w 10000"/>
              <a:gd name="connsiteY33" fmla="*/ 1668 h 10000"/>
              <a:gd name="connsiteX34" fmla="*/ 9282 w 10000"/>
              <a:gd name="connsiteY34" fmla="*/ 3334 h 10000"/>
              <a:gd name="connsiteX35" fmla="*/ 9569 w 10000"/>
              <a:gd name="connsiteY35" fmla="*/ 4166 h 10000"/>
              <a:gd name="connsiteX36" fmla="*/ 9856 w 10000"/>
              <a:gd name="connsiteY36" fmla="*/ 4994 h 10000"/>
              <a:gd name="connsiteX37" fmla="*/ 10000 w 10000"/>
              <a:gd name="connsiteY37" fmla="*/ 5832 h 10000"/>
              <a:gd name="connsiteX0" fmla="*/ 8133 w 9856"/>
              <a:gd name="connsiteY0" fmla="*/ 7501 h 10000"/>
              <a:gd name="connsiteX1" fmla="*/ 7989 w 9856"/>
              <a:gd name="connsiteY1" fmla="*/ 6671 h 10000"/>
              <a:gd name="connsiteX2" fmla="*/ 7846 w 9856"/>
              <a:gd name="connsiteY2" fmla="*/ 5832 h 10000"/>
              <a:gd name="connsiteX3" fmla="*/ 7702 w 9856"/>
              <a:gd name="connsiteY3" fmla="*/ 5832 h 10000"/>
              <a:gd name="connsiteX4" fmla="*/ 7289 w 9856"/>
              <a:gd name="connsiteY4" fmla="*/ 5832 h 10000"/>
              <a:gd name="connsiteX5" fmla="*/ 7002 w 9856"/>
              <a:gd name="connsiteY5" fmla="*/ 5832 h 10000"/>
              <a:gd name="connsiteX6" fmla="*/ 6427 w 9856"/>
              <a:gd name="connsiteY6" fmla="*/ 5832 h 10000"/>
              <a:gd name="connsiteX7" fmla="*/ 5853 w 9856"/>
              <a:gd name="connsiteY7" fmla="*/ 6671 h 10000"/>
              <a:gd name="connsiteX8" fmla="*/ 4991 w 9856"/>
              <a:gd name="connsiteY8" fmla="*/ 7501 h 10000"/>
              <a:gd name="connsiteX9" fmla="*/ 4147 w 9856"/>
              <a:gd name="connsiteY9" fmla="*/ 7501 h 10000"/>
              <a:gd name="connsiteX10" fmla="*/ 3285 w 9856"/>
              <a:gd name="connsiteY10" fmla="*/ 8333 h 10000"/>
              <a:gd name="connsiteX11" fmla="*/ 2280 w 9856"/>
              <a:gd name="connsiteY11" fmla="*/ 9162 h 10000"/>
              <a:gd name="connsiteX12" fmla="*/ 1418 w 9856"/>
              <a:gd name="connsiteY12" fmla="*/ 9162 h 10000"/>
              <a:gd name="connsiteX13" fmla="*/ 575 w 9856"/>
              <a:gd name="connsiteY13" fmla="*/ 10000 h 10000"/>
              <a:gd name="connsiteX14" fmla="*/ 0 w 9856"/>
              <a:gd name="connsiteY14" fmla="*/ 10000 h 10000"/>
              <a:gd name="connsiteX15" fmla="*/ 0 w 9856"/>
              <a:gd name="connsiteY15" fmla="*/ 6671 h 10000"/>
              <a:gd name="connsiteX16" fmla="*/ 575 w 9856"/>
              <a:gd name="connsiteY16" fmla="*/ 6671 h 10000"/>
              <a:gd name="connsiteX17" fmla="*/ 1275 w 9856"/>
              <a:gd name="connsiteY17" fmla="*/ 5832 h 10000"/>
              <a:gd name="connsiteX18" fmla="*/ 2136 w 9856"/>
              <a:gd name="connsiteY18" fmla="*/ 5832 h 10000"/>
              <a:gd name="connsiteX19" fmla="*/ 3142 w 9856"/>
              <a:gd name="connsiteY19" fmla="*/ 4994 h 10000"/>
              <a:gd name="connsiteX20" fmla="*/ 4004 w 9856"/>
              <a:gd name="connsiteY20" fmla="*/ 4166 h 10000"/>
              <a:gd name="connsiteX21" fmla="*/ 4847 w 9856"/>
              <a:gd name="connsiteY21" fmla="*/ 4166 h 10000"/>
              <a:gd name="connsiteX22" fmla="*/ 5566 w 9856"/>
              <a:gd name="connsiteY22" fmla="*/ 3334 h 10000"/>
              <a:gd name="connsiteX23" fmla="*/ 6284 w 9856"/>
              <a:gd name="connsiteY23" fmla="*/ 2502 h 10000"/>
              <a:gd name="connsiteX24" fmla="*/ 6715 w 9856"/>
              <a:gd name="connsiteY24" fmla="*/ 2502 h 10000"/>
              <a:gd name="connsiteX25" fmla="*/ 7145 w 9856"/>
              <a:gd name="connsiteY25" fmla="*/ 1668 h 10000"/>
              <a:gd name="connsiteX26" fmla="*/ 7433 w 9856"/>
              <a:gd name="connsiteY26" fmla="*/ 833 h 10000"/>
              <a:gd name="connsiteX27" fmla="*/ 7702 w 9856"/>
              <a:gd name="connsiteY27" fmla="*/ 833 h 10000"/>
              <a:gd name="connsiteX28" fmla="*/ 7989 w 9856"/>
              <a:gd name="connsiteY28" fmla="*/ 0 h 10000"/>
              <a:gd name="connsiteX29" fmla="*/ 8133 w 9856"/>
              <a:gd name="connsiteY29" fmla="*/ 0 h 10000"/>
              <a:gd name="connsiteX30" fmla="*/ 8276 w 9856"/>
              <a:gd name="connsiteY30" fmla="*/ 0 h 10000"/>
              <a:gd name="connsiteX31" fmla="*/ 8420 w 9856"/>
              <a:gd name="connsiteY31" fmla="*/ 833 h 10000"/>
              <a:gd name="connsiteX32" fmla="*/ 8707 w 9856"/>
              <a:gd name="connsiteY32" fmla="*/ 833 h 10000"/>
              <a:gd name="connsiteX33" fmla="*/ 8995 w 9856"/>
              <a:gd name="connsiteY33" fmla="*/ 1668 h 10000"/>
              <a:gd name="connsiteX34" fmla="*/ 9282 w 9856"/>
              <a:gd name="connsiteY34" fmla="*/ 3334 h 10000"/>
              <a:gd name="connsiteX35" fmla="*/ 9569 w 9856"/>
              <a:gd name="connsiteY35" fmla="*/ 4166 h 10000"/>
              <a:gd name="connsiteX36" fmla="*/ 9856 w 9856"/>
              <a:gd name="connsiteY36" fmla="*/ 4994 h 10000"/>
              <a:gd name="connsiteX0" fmla="*/ 8252 w 9709"/>
              <a:gd name="connsiteY0" fmla="*/ 7501 h 10000"/>
              <a:gd name="connsiteX1" fmla="*/ 8106 w 9709"/>
              <a:gd name="connsiteY1" fmla="*/ 6671 h 10000"/>
              <a:gd name="connsiteX2" fmla="*/ 7961 w 9709"/>
              <a:gd name="connsiteY2" fmla="*/ 5832 h 10000"/>
              <a:gd name="connsiteX3" fmla="*/ 7815 w 9709"/>
              <a:gd name="connsiteY3" fmla="*/ 5832 h 10000"/>
              <a:gd name="connsiteX4" fmla="*/ 7395 w 9709"/>
              <a:gd name="connsiteY4" fmla="*/ 5832 h 10000"/>
              <a:gd name="connsiteX5" fmla="*/ 7104 w 9709"/>
              <a:gd name="connsiteY5" fmla="*/ 5832 h 10000"/>
              <a:gd name="connsiteX6" fmla="*/ 6521 w 9709"/>
              <a:gd name="connsiteY6" fmla="*/ 5832 h 10000"/>
              <a:gd name="connsiteX7" fmla="*/ 5939 w 9709"/>
              <a:gd name="connsiteY7" fmla="*/ 6671 h 10000"/>
              <a:gd name="connsiteX8" fmla="*/ 5064 w 9709"/>
              <a:gd name="connsiteY8" fmla="*/ 7501 h 10000"/>
              <a:gd name="connsiteX9" fmla="*/ 4208 w 9709"/>
              <a:gd name="connsiteY9" fmla="*/ 7501 h 10000"/>
              <a:gd name="connsiteX10" fmla="*/ 3333 w 9709"/>
              <a:gd name="connsiteY10" fmla="*/ 8333 h 10000"/>
              <a:gd name="connsiteX11" fmla="*/ 2313 w 9709"/>
              <a:gd name="connsiteY11" fmla="*/ 9162 h 10000"/>
              <a:gd name="connsiteX12" fmla="*/ 1439 w 9709"/>
              <a:gd name="connsiteY12" fmla="*/ 9162 h 10000"/>
              <a:gd name="connsiteX13" fmla="*/ 583 w 9709"/>
              <a:gd name="connsiteY13" fmla="*/ 10000 h 10000"/>
              <a:gd name="connsiteX14" fmla="*/ 0 w 9709"/>
              <a:gd name="connsiteY14" fmla="*/ 10000 h 10000"/>
              <a:gd name="connsiteX15" fmla="*/ 0 w 9709"/>
              <a:gd name="connsiteY15" fmla="*/ 6671 h 10000"/>
              <a:gd name="connsiteX16" fmla="*/ 583 w 9709"/>
              <a:gd name="connsiteY16" fmla="*/ 6671 h 10000"/>
              <a:gd name="connsiteX17" fmla="*/ 1294 w 9709"/>
              <a:gd name="connsiteY17" fmla="*/ 5832 h 10000"/>
              <a:gd name="connsiteX18" fmla="*/ 2167 w 9709"/>
              <a:gd name="connsiteY18" fmla="*/ 5832 h 10000"/>
              <a:gd name="connsiteX19" fmla="*/ 3188 w 9709"/>
              <a:gd name="connsiteY19" fmla="*/ 4994 h 10000"/>
              <a:gd name="connsiteX20" fmla="*/ 4063 w 9709"/>
              <a:gd name="connsiteY20" fmla="*/ 4166 h 10000"/>
              <a:gd name="connsiteX21" fmla="*/ 4918 w 9709"/>
              <a:gd name="connsiteY21" fmla="*/ 4166 h 10000"/>
              <a:gd name="connsiteX22" fmla="*/ 5647 w 9709"/>
              <a:gd name="connsiteY22" fmla="*/ 3334 h 10000"/>
              <a:gd name="connsiteX23" fmla="*/ 6376 w 9709"/>
              <a:gd name="connsiteY23" fmla="*/ 2502 h 10000"/>
              <a:gd name="connsiteX24" fmla="*/ 6813 w 9709"/>
              <a:gd name="connsiteY24" fmla="*/ 2502 h 10000"/>
              <a:gd name="connsiteX25" fmla="*/ 7249 w 9709"/>
              <a:gd name="connsiteY25" fmla="*/ 1668 h 10000"/>
              <a:gd name="connsiteX26" fmla="*/ 7542 w 9709"/>
              <a:gd name="connsiteY26" fmla="*/ 833 h 10000"/>
              <a:gd name="connsiteX27" fmla="*/ 7815 w 9709"/>
              <a:gd name="connsiteY27" fmla="*/ 833 h 10000"/>
              <a:gd name="connsiteX28" fmla="*/ 8106 w 9709"/>
              <a:gd name="connsiteY28" fmla="*/ 0 h 10000"/>
              <a:gd name="connsiteX29" fmla="*/ 8252 w 9709"/>
              <a:gd name="connsiteY29" fmla="*/ 0 h 10000"/>
              <a:gd name="connsiteX30" fmla="*/ 8397 w 9709"/>
              <a:gd name="connsiteY30" fmla="*/ 0 h 10000"/>
              <a:gd name="connsiteX31" fmla="*/ 8543 w 9709"/>
              <a:gd name="connsiteY31" fmla="*/ 833 h 10000"/>
              <a:gd name="connsiteX32" fmla="*/ 8834 w 9709"/>
              <a:gd name="connsiteY32" fmla="*/ 833 h 10000"/>
              <a:gd name="connsiteX33" fmla="*/ 9126 w 9709"/>
              <a:gd name="connsiteY33" fmla="*/ 1668 h 10000"/>
              <a:gd name="connsiteX34" fmla="*/ 9418 w 9709"/>
              <a:gd name="connsiteY34" fmla="*/ 3334 h 10000"/>
              <a:gd name="connsiteX35" fmla="*/ 9709 w 9709"/>
              <a:gd name="connsiteY35" fmla="*/ 4166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9709" h="10000">
                <a:moveTo>
                  <a:pt x="8252" y="7501"/>
                </a:moveTo>
                <a:cubicBezTo>
                  <a:pt x="8203" y="7224"/>
                  <a:pt x="8155" y="6948"/>
                  <a:pt x="8106" y="6671"/>
                </a:cubicBezTo>
                <a:cubicBezTo>
                  <a:pt x="8057" y="6386"/>
                  <a:pt x="8009" y="6109"/>
                  <a:pt x="7961" y="5832"/>
                </a:cubicBezTo>
                <a:lnTo>
                  <a:pt x="7815" y="5832"/>
                </a:lnTo>
                <a:lnTo>
                  <a:pt x="7395" y="5832"/>
                </a:lnTo>
                <a:lnTo>
                  <a:pt x="7104" y="5832"/>
                </a:lnTo>
                <a:lnTo>
                  <a:pt x="6521" y="5832"/>
                </a:lnTo>
                <a:lnTo>
                  <a:pt x="5939" y="6671"/>
                </a:lnTo>
                <a:lnTo>
                  <a:pt x="5064" y="7501"/>
                </a:lnTo>
                <a:lnTo>
                  <a:pt x="4208" y="7501"/>
                </a:lnTo>
                <a:lnTo>
                  <a:pt x="3333" y="8333"/>
                </a:lnTo>
                <a:lnTo>
                  <a:pt x="2313" y="9162"/>
                </a:lnTo>
                <a:lnTo>
                  <a:pt x="1439" y="9162"/>
                </a:lnTo>
                <a:lnTo>
                  <a:pt x="583" y="10000"/>
                </a:lnTo>
                <a:lnTo>
                  <a:pt x="0" y="10000"/>
                </a:lnTo>
                <a:lnTo>
                  <a:pt x="0" y="6671"/>
                </a:lnTo>
                <a:lnTo>
                  <a:pt x="583" y="6671"/>
                </a:lnTo>
                <a:lnTo>
                  <a:pt x="1294" y="5832"/>
                </a:lnTo>
                <a:lnTo>
                  <a:pt x="2167" y="5832"/>
                </a:lnTo>
                <a:lnTo>
                  <a:pt x="3188" y="4994"/>
                </a:lnTo>
                <a:lnTo>
                  <a:pt x="4063" y="4166"/>
                </a:lnTo>
                <a:lnTo>
                  <a:pt x="4918" y="4166"/>
                </a:lnTo>
                <a:lnTo>
                  <a:pt x="5647" y="3334"/>
                </a:lnTo>
                <a:lnTo>
                  <a:pt x="6376" y="2502"/>
                </a:lnTo>
                <a:lnTo>
                  <a:pt x="6813" y="2502"/>
                </a:lnTo>
                <a:lnTo>
                  <a:pt x="7249" y="1668"/>
                </a:lnTo>
                <a:cubicBezTo>
                  <a:pt x="7347" y="1390"/>
                  <a:pt x="7444" y="1111"/>
                  <a:pt x="7542" y="833"/>
                </a:cubicBezTo>
                <a:lnTo>
                  <a:pt x="7815" y="833"/>
                </a:lnTo>
                <a:lnTo>
                  <a:pt x="8106" y="0"/>
                </a:lnTo>
                <a:lnTo>
                  <a:pt x="8252" y="0"/>
                </a:lnTo>
                <a:lnTo>
                  <a:pt x="8397" y="0"/>
                </a:lnTo>
                <a:cubicBezTo>
                  <a:pt x="8446" y="278"/>
                  <a:pt x="8494" y="555"/>
                  <a:pt x="8543" y="833"/>
                </a:cubicBezTo>
                <a:lnTo>
                  <a:pt x="8834" y="833"/>
                </a:lnTo>
                <a:lnTo>
                  <a:pt x="9126" y="1668"/>
                </a:lnTo>
                <a:cubicBezTo>
                  <a:pt x="9224" y="2221"/>
                  <a:pt x="9320" y="2780"/>
                  <a:pt x="9418" y="3334"/>
                </a:cubicBezTo>
                <a:cubicBezTo>
                  <a:pt x="9515" y="3611"/>
                  <a:pt x="9611" y="3889"/>
                  <a:pt x="9709" y="4166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676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76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76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76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76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7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500"/>
                            </p:stCondLst>
                            <p:childTnLst>
                              <p:par>
                                <p:cTn id="5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6866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5325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35"/>
          <p:cNvSpPr txBox="1">
            <a:spLocks noChangeArrowheads="1"/>
          </p:cNvSpPr>
          <p:nvPr/>
        </p:nvSpPr>
        <p:spPr bwMode="auto">
          <a:xfrm>
            <a:off x="3279775" y="24939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午</a:t>
            </a:r>
          </a:p>
        </p:txBody>
      </p:sp>
      <p:sp>
        <p:nvSpPr>
          <p:cNvPr id="66568" name="TextBox 37"/>
          <p:cNvSpPr txBox="1">
            <a:spLocks noChangeArrowheads="1"/>
          </p:cNvSpPr>
          <p:nvPr/>
        </p:nvSpPr>
        <p:spPr bwMode="auto">
          <a:xfrm>
            <a:off x="6964363" y="25542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电</a:t>
            </a:r>
          </a:p>
        </p:txBody>
      </p:sp>
    </p:spTree>
  </p:cSld>
  <p:clrMapOvr>
    <a:masterClrMapping/>
  </p:clrMapOvr>
  <p:transition spd="slow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350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207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耳刀旁，一般跟地形、位置有关系。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to a landform or location.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yuàn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courtyard</a:t>
                      </a:r>
                      <a:endParaRPr lang="en-US" altLang="zh-CN" sz="2400" b="0" i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 </a:t>
                      </a:r>
                      <a:r>
                        <a:rPr lang="en-US" altLang="zh-CN" sz="2400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yánɡ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sun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单人旁，一般和人有关系。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a person.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  </a:t>
                      </a:r>
                      <a:r>
                        <a:rPr lang="en-US" altLang="zh-CN" sz="2400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nǐ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</a:t>
                      </a:r>
                      <a:r>
                        <a:rPr lang="en-US" altLang="zh-CN" sz="2400" b="1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/>
                        <a:t>(</a:t>
                      </a:r>
                      <a:r>
                        <a:rPr lang="en-US" altLang="zh-CN" sz="2400" i="1" dirty="0"/>
                        <a:t>singular</a:t>
                      </a:r>
                      <a:r>
                        <a:rPr lang="en-US" altLang="zh-CN" sz="2400" dirty="0"/>
                        <a:t>)you</a:t>
                      </a:r>
                    </a:p>
                    <a:p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 </a:t>
                      </a:r>
                      <a:r>
                        <a:rPr lang="en-US" altLang="zh-CN" sz="2400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tā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i="0" baseline="0" dirty="0" err="1"/>
                        <a:t>he,him</a:t>
                      </a:r>
                      <a:endParaRPr lang="zh-CN" altLang="en-US" sz="2400" i="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7606" name="组合 99"/>
          <p:cNvGrpSpPr>
            <a:grpSpLocks noChangeAspect="1"/>
          </p:cNvGrpSpPr>
          <p:nvPr/>
        </p:nvGrpSpPr>
        <p:grpSpPr bwMode="auto">
          <a:xfrm>
            <a:off x="7558088" y="3344863"/>
            <a:ext cx="360362" cy="360362"/>
            <a:chOff x="6166963" y="1600200"/>
            <a:chExt cx="454026" cy="454026"/>
          </a:xfrm>
        </p:grpSpPr>
        <p:sp>
          <p:nvSpPr>
            <p:cNvPr id="67642" name="Freeform 79"/>
            <p:cNvSpPr>
              <a:spLocks/>
            </p:cNvSpPr>
            <p:nvPr/>
          </p:nvSpPr>
          <p:spPr bwMode="auto">
            <a:xfrm>
              <a:off x="6166963" y="1663700"/>
              <a:ext cx="38100" cy="390525"/>
            </a:xfrm>
            <a:custGeom>
              <a:avLst/>
              <a:gdLst>
                <a:gd name="T0" fmla="*/ 12700 w 24"/>
                <a:gd name="T1" fmla="*/ 12700 h 246"/>
                <a:gd name="T2" fmla="*/ 12700 w 24"/>
                <a:gd name="T3" fmla="*/ 0 h 246"/>
                <a:gd name="T4" fmla="*/ 12700 w 24"/>
                <a:gd name="T5" fmla="*/ 0 h 246"/>
                <a:gd name="T6" fmla="*/ 12700 w 24"/>
                <a:gd name="T7" fmla="*/ 0 h 246"/>
                <a:gd name="T8" fmla="*/ 25400 w 24"/>
                <a:gd name="T9" fmla="*/ 0 h 246"/>
                <a:gd name="T10" fmla="*/ 38100 w 24"/>
                <a:gd name="T11" fmla="*/ 0 h 246"/>
                <a:gd name="T12" fmla="*/ 38100 w 24"/>
                <a:gd name="T13" fmla="*/ 87313 h 246"/>
                <a:gd name="T14" fmla="*/ 38100 w 24"/>
                <a:gd name="T15" fmla="*/ 150813 h 246"/>
                <a:gd name="T16" fmla="*/ 38100 w 24"/>
                <a:gd name="T17" fmla="*/ 214313 h 246"/>
                <a:gd name="T18" fmla="*/ 38100 w 24"/>
                <a:gd name="T19" fmla="*/ 265113 h 246"/>
                <a:gd name="T20" fmla="*/ 38100 w 24"/>
                <a:gd name="T21" fmla="*/ 301625 h 246"/>
                <a:gd name="T22" fmla="*/ 38100 w 24"/>
                <a:gd name="T23" fmla="*/ 339725 h 246"/>
                <a:gd name="T24" fmla="*/ 38100 w 24"/>
                <a:gd name="T25" fmla="*/ 352425 h 246"/>
                <a:gd name="T26" fmla="*/ 38100 w 24"/>
                <a:gd name="T27" fmla="*/ 365125 h 246"/>
                <a:gd name="T28" fmla="*/ 25400 w 24"/>
                <a:gd name="T29" fmla="*/ 377825 h 246"/>
                <a:gd name="T30" fmla="*/ 25400 w 24"/>
                <a:gd name="T31" fmla="*/ 390525 h 246"/>
                <a:gd name="T32" fmla="*/ 25400 w 24"/>
                <a:gd name="T33" fmla="*/ 390525 h 246"/>
                <a:gd name="T34" fmla="*/ 25400 w 24"/>
                <a:gd name="T35" fmla="*/ 390525 h 246"/>
                <a:gd name="T36" fmla="*/ 12700 w 24"/>
                <a:gd name="T37" fmla="*/ 390525 h 246"/>
                <a:gd name="T38" fmla="*/ 12700 w 24"/>
                <a:gd name="T39" fmla="*/ 390525 h 246"/>
                <a:gd name="T40" fmla="*/ 12700 w 24"/>
                <a:gd name="T41" fmla="*/ 377825 h 246"/>
                <a:gd name="T42" fmla="*/ 12700 w 24"/>
                <a:gd name="T43" fmla="*/ 365125 h 246"/>
                <a:gd name="T44" fmla="*/ 12700 w 24"/>
                <a:gd name="T45" fmla="*/ 352425 h 246"/>
                <a:gd name="T46" fmla="*/ 0 w 24"/>
                <a:gd name="T47" fmla="*/ 339725 h 246"/>
                <a:gd name="T48" fmla="*/ 0 w 24"/>
                <a:gd name="T49" fmla="*/ 339725 h 246"/>
                <a:gd name="T50" fmla="*/ 12700 w 24"/>
                <a:gd name="T51" fmla="*/ 327025 h 246"/>
                <a:gd name="T52" fmla="*/ 12700 w 24"/>
                <a:gd name="T53" fmla="*/ 301625 h 246"/>
                <a:gd name="T54" fmla="*/ 12700 w 24"/>
                <a:gd name="T55" fmla="*/ 277813 h 246"/>
                <a:gd name="T56" fmla="*/ 12700 w 24"/>
                <a:gd name="T57" fmla="*/ 239713 h 246"/>
                <a:gd name="T58" fmla="*/ 25400 w 24"/>
                <a:gd name="T59" fmla="*/ 201612 h 246"/>
                <a:gd name="T60" fmla="*/ 25400 w 24"/>
                <a:gd name="T61" fmla="*/ 112713 h 246"/>
                <a:gd name="T62" fmla="*/ 25400 w 24"/>
                <a:gd name="T63" fmla="*/ 74613 h 246"/>
                <a:gd name="T64" fmla="*/ 25400 w 24"/>
                <a:gd name="T65" fmla="*/ 50800 h 246"/>
                <a:gd name="T66" fmla="*/ 12700 w 24"/>
                <a:gd name="T67" fmla="*/ 25400 h 246"/>
                <a:gd name="T68" fmla="*/ 12700 w 24"/>
                <a:gd name="T69" fmla="*/ 12700 h 246"/>
                <a:gd name="T70" fmla="*/ 12700 w 24"/>
                <a:gd name="T71" fmla="*/ 12700 h 2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4"/>
                <a:gd name="T109" fmla="*/ 0 h 246"/>
                <a:gd name="T110" fmla="*/ 24 w 24"/>
                <a:gd name="T111" fmla="*/ 246 h 24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4" h="246">
                  <a:moveTo>
                    <a:pt x="8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55"/>
                  </a:lnTo>
                  <a:lnTo>
                    <a:pt x="24" y="95"/>
                  </a:lnTo>
                  <a:lnTo>
                    <a:pt x="24" y="135"/>
                  </a:lnTo>
                  <a:lnTo>
                    <a:pt x="24" y="167"/>
                  </a:lnTo>
                  <a:lnTo>
                    <a:pt x="24" y="190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8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8" y="230"/>
                  </a:lnTo>
                  <a:lnTo>
                    <a:pt x="8" y="222"/>
                  </a:lnTo>
                  <a:lnTo>
                    <a:pt x="0" y="214"/>
                  </a:lnTo>
                  <a:lnTo>
                    <a:pt x="8" y="206"/>
                  </a:lnTo>
                  <a:lnTo>
                    <a:pt x="8" y="190"/>
                  </a:lnTo>
                  <a:lnTo>
                    <a:pt x="8" y="175"/>
                  </a:lnTo>
                  <a:lnTo>
                    <a:pt x="8" y="151"/>
                  </a:lnTo>
                  <a:lnTo>
                    <a:pt x="16" y="127"/>
                  </a:lnTo>
                  <a:lnTo>
                    <a:pt x="16" y="71"/>
                  </a:lnTo>
                  <a:lnTo>
                    <a:pt x="16" y="47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8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80"/>
            <p:cNvSpPr>
              <a:spLocks/>
            </p:cNvSpPr>
            <p:nvPr/>
          </p:nvSpPr>
          <p:spPr bwMode="auto">
            <a:xfrm>
              <a:off x="6192363" y="1638300"/>
              <a:ext cx="125413" cy="227013"/>
            </a:xfrm>
            <a:custGeom>
              <a:avLst/>
              <a:gdLst>
                <a:gd name="T0" fmla="*/ 76200 w 79"/>
                <a:gd name="T1" fmla="*/ 0 h 143"/>
                <a:gd name="T2" fmla="*/ 88900 w 79"/>
                <a:gd name="T3" fmla="*/ 0 h 143"/>
                <a:gd name="T4" fmla="*/ 112713 w 79"/>
                <a:gd name="T5" fmla="*/ 12700 h 143"/>
                <a:gd name="T6" fmla="*/ 125413 w 79"/>
                <a:gd name="T7" fmla="*/ 25400 h 143"/>
                <a:gd name="T8" fmla="*/ 112713 w 79"/>
                <a:gd name="T9" fmla="*/ 38100 h 143"/>
                <a:gd name="T10" fmla="*/ 88900 w 79"/>
                <a:gd name="T11" fmla="*/ 63500 h 143"/>
                <a:gd name="T12" fmla="*/ 76200 w 79"/>
                <a:gd name="T13" fmla="*/ 87313 h 143"/>
                <a:gd name="T14" fmla="*/ 63500 w 79"/>
                <a:gd name="T15" fmla="*/ 100013 h 143"/>
                <a:gd name="T16" fmla="*/ 76200 w 79"/>
                <a:gd name="T17" fmla="*/ 112713 h 143"/>
                <a:gd name="T18" fmla="*/ 88900 w 79"/>
                <a:gd name="T19" fmla="*/ 138113 h 143"/>
                <a:gd name="T20" fmla="*/ 100013 w 79"/>
                <a:gd name="T21" fmla="*/ 176213 h 143"/>
                <a:gd name="T22" fmla="*/ 100013 w 79"/>
                <a:gd name="T23" fmla="*/ 201613 h 143"/>
                <a:gd name="T24" fmla="*/ 88900 w 79"/>
                <a:gd name="T25" fmla="*/ 214313 h 143"/>
                <a:gd name="T26" fmla="*/ 88900 w 79"/>
                <a:gd name="T27" fmla="*/ 227013 h 143"/>
                <a:gd name="T28" fmla="*/ 76200 w 79"/>
                <a:gd name="T29" fmla="*/ 214313 h 143"/>
                <a:gd name="T30" fmla="*/ 63500 w 79"/>
                <a:gd name="T31" fmla="*/ 188913 h 143"/>
                <a:gd name="T32" fmla="*/ 38100 w 79"/>
                <a:gd name="T33" fmla="*/ 176213 h 143"/>
                <a:gd name="T34" fmla="*/ 25400 w 79"/>
                <a:gd name="T35" fmla="*/ 163513 h 143"/>
                <a:gd name="T36" fmla="*/ 38100 w 79"/>
                <a:gd name="T37" fmla="*/ 150813 h 143"/>
                <a:gd name="T38" fmla="*/ 63500 w 79"/>
                <a:gd name="T39" fmla="*/ 163513 h 143"/>
                <a:gd name="T40" fmla="*/ 76200 w 79"/>
                <a:gd name="T41" fmla="*/ 163513 h 143"/>
                <a:gd name="T42" fmla="*/ 76200 w 79"/>
                <a:gd name="T43" fmla="*/ 150813 h 143"/>
                <a:gd name="T44" fmla="*/ 50800 w 79"/>
                <a:gd name="T45" fmla="*/ 112713 h 143"/>
                <a:gd name="T46" fmla="*/ 50800 w 79"/>
                <a:gd name="T47" fmla="*/ 100013 h 143"/>
                <a:gd name="T48" fmla="*/ 50800 w 79"/>
                <a:gd name="T49" fmla="*/ 76200 h 143"/>
                <a:gd name="T50" fmla="*/ 63500 w 79"/>
                <a:gd name="T51" fmla="*/ 50800 h 143"/>
                <a:gd name="T52" fmla="*/ 76200 w 79"/>
                <a:gd name="T53" fmla="*/ 38100 h 143"/>
                <a:gd name="T54" fmla="*/ 63500 w 79"/>
                <a:gd name="T55" fmla="*/ 25400 h 143"/>
                <a:gd name="T56" fmla="*/ 38100 w 79"/>
                <a:gd name="T57" fmla="*/ 38100 h 143"/>
                <a:gd name="T58" fmla="*/ 12700 w 79"/>
                <a:gd name="T59" fmla="*/ 38100 h 143"/>
                <a:gd name="T60" fmla="*/ 0 w 79"/>
                <a:gd name="T61" fmla="*/ 25400 h 143"/>
                <a:gd name="T62" fmla="*/ 25400 w 79"/>
                <a:gd name="T63" fmla="*/ 25400 h 143"/>
                <a:gd name="T64" fmla="*/ 50800 w 79"/>
                <a:gd name="T65" fmla="*/ 12700 h 143"/>
                <a:gd name="T66" fmla="*/ 63500 w 79"/>
                <a:gd name="T67" fmla="*/ 0 h 143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79"/>
                <a:gd name="T103" fmla="*/ 0 h 143"/>
                <a:gd name="T104" fmla="*/ 79 w 79"/>
                <a:gd name="T105" fmla="*/ 143 h 143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79" h="143">
                  <a:moveTo>
                    <a:pt x="40" y="0"/>
                  </a:moveTo>
                  <a:lnTo>
                    <a:pt x="48" y="0"/>
                  </a:lnTo>
                  <a:lnTo>
                    <a:pt x="56" y="0"/>
                  </a:lnTo>
                  <a:lnTo>
                    <a:pt x="71" y="8"/>
                  </a:lnTo>
                  <a:lnTo>
                    <a:pt x="79" y="16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56" y="40"/>
                  </a:lnTo>
                  <a:lnTo>
                    <a:pt x="48" y="48"/>
                  </a:ln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8" y="71"/>
                  </a:lnTo>
                  <a:lnTo>
                    <a:pt x="48" y="79"/>
                  </a:lnTo>
                  <a:lnTo>
                    <a:pt x="56" y="87"/>
                  </a:lnTo>
                  <a:lnTo>
                    <a:pt x="63" y="95"/>
                  </a:lnTo>
                  <a:lnTo>
                    <a:pt x="63" y="111"/>
                  </a:lnTo>
                  <a:lnTo>
                    <a:pt x="63" y="119"/>
                  </a:lnTo>
                  <a:lnTo>
                    <a:pt x="63" y="127"/>
                  </a:lnTo>
                  <a:lnTo>
                    <a:pt x="63" y="135"/>
                  </a:lnTo>
                  <a:lnTo>
                    <a:pt x="56" y="135"/>
                  </a:lnTo>
                  <a:lnTo>
                    <a:pt x="56" y="143"/>
                  </a:lnTo>
                  <a:lnTo>
                    <a:pt x="48" y="135"/>
                  </a:lnTo>
                  <a:lnTo>
                    <a:pt x="40" y="127"/>
                  </a:lnTo>
                  <a:lnTo>
                    <a:pt x="40" y="119"/>
                  </a:lnTo>
                  <a:lnTo>
                    <a:pt x="32" y="111"/>
                  </a:lnTo>
                  <a:lnTo>
                    <a:pt x="24" y="111"/>
                  </a:lnTo>
                  <a:lnTo>
                    <a:pt x="24" y="103"/>
                  </a:lnTo>
                  <a:lnTo>
                    <a:pt x="16" y="103"/>
                  </a:lnTo>
                  <a:lnTo>
                    <a:pt x="16" y="95"/>
                  </a:lnTo>
                  <a:lnTo>
                    <a:pt x="24" y="95"/>
                  </a:lnTo>
                  <a:lnTo>
                    <a:pt x="32" y="103"/>
                  </a:lnTo>
                  <a:lnTo>
                    <a:pt x="40" y="103"/>
                  </a:lnTo>
                  <a:lnTo>
                    <a:pt x="48" y="103"/>
                  </a:lnTo>
                  <a:lnTo>
                    <a:pt x="48" y="95"/>
                  </a:lnTo>
                  <a:lnTo>
                    <a:pt x="40" y="87"/>
                  </a:lnTo>
                  <a:lnTo>
                    <a:pt x="32" y="71"/>
                  </a:lnTo>
                  <a:lnTo>
                    <a:pt x="32" y="63"/>
                  </a:lnTo>
                  <a:lnTo>
                    <a:pt x="32" y="55"/>
                  </a:lnTo>
                  <a:lnTo>
                    <a:pt x="32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0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40" y="16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4" name="Freeform 81"/>
            <p:cNvSpPr>
              <a:spLocks/>
            </p:cNvSpPr>
            <p:nvPr/>
          </p:nvSpPr>
          <p:spPr bwMode="auto">
            <a:xfrm>
              <a:off x="6305076" y="1689100"/>
              <a:ext cx="50800" cy="100013"/>
            </a:xfrm>
            <a:custGeom>
              <a:avLst/>
              <a:gdLst>
                <a:gd name="T0" fmla="*/ 25400 w 32"/>
                <a:gd name="T1" fmla="*/ 87313 h 63"/>
                <a:gd name="T2" fmla="*/ 25400 w 32"/>
                <a:gd name="T3" fmla="*/ 100013 h 63"/>
                <a:gd name="T4" fmla="*/ 12700 w 32"/>
                <a:gd name="T5" fmla="*/ 100013 h 63"/>
                <a:gd name="T6" fmla="*/ 12700 w 32"/>
                <a:gd name="T7" fmla="*/ 100013 h 63"/>
                <a:gd name="T8" fmla="*/ 0 w 32"/>
                <a:gd name="T9" fmla="*/ 87313 h 63"/>
                <a:gd name="T10" fmla="*/ 0 w 32"/>
                <a:gd name="T11" fmla="*/ 74613 h 63"/>
                <a:gd name="T12" fmla="*/ 0 w 32"/>
                <a:gd name="T13" fmla="*/ 74613 h 63"/>
                <a:gd name="T14" fmla="*/ 12700 w 32"/>
                <a:gd name="T15" fmla="*/ 61913 h 63"/>
                <a:gd name="T16" fmla="*/ 12700 w 32"/>
                <a:gd name="T17" fmla="*/ 49213 h 63"/>
                <a:gd name="T18" fmla="*/ 25400 w 32"/>
                <a:gd name="T19" fmla="*/ 25400 h 63"/>
                <a:gd name="T20" fmla="*/ 25400 w 32"/>
                <a:gd name="T21" fmla="*/ 12700 h 63"/>
                <a:gd name="T22" fmla="*/ 25400 w 32"/>
                <a:gd name="T23" fmla="*/ 0 h 63"/>
                <a:gd name="T24" fmla="*/ 38100 w 32"/>
                <a:gd name="T25" fmla="*/ 0 h 63"/>
                <a:gd name="T26" fmla="*/ 38100 w 32"/>
                <a:gd name="T27" fmla="*/ 0 h 63"/>
                <a:gd name="T28" fmla="*/ 38100 w 32"/>
                <a:gd name="T29" fmla="*/ 0 h 63"/>
                <a:gd name="T30" fmla="*/ 38100 w 32"/>
                <a:gd name="T31" fmla="*/ 0 h 63"/>
                <a:gd name="T32" fmla="*/ 50800 w 32"/>
                <a:gd name="T33" fmla="*/ 12700 h 63"/>
                <a:gd name="T34" fmla="*/ 50800 w 32"/>
                <a:gd name="T35" fmla="*/ 25400 h 63"/>
                <a:gd name="T36" fmla="*/ 50800 w 32"/>
                <a:gd name="T37" fmla="*/ 36513 h 63"/>
                <a:gd name="T38" fmla="*/ 38100 w 32"/>
                <a:gd name="T39" fmla="*/ 61913 h 63"/>
                <a:gd name="T40" fmla="*/ 38100 w 32"/>
                <a:gd name="T41" fmla="*/ 74613 h 63"/>
                <a:gd name="T42" fmla="*/ 25400 w 32"/>
                <a:gd name="T43" fmla="*/ 87313 h 63"/>
                <a:gd name="T44" fmla="*/ 25400 w 32"/>
                <a:gd name="T45" fmla="*/ 87313 h 63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32"/>
                <a:gd name="T70" fmla="*/ 0 h 63"/>
                <a:gd name="T71" fmla="*/ 32 w 32"/>
                <a:gd name="T72" fmla="*/ 63 h 63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32" h="63">
                  <a:moveTo>
                    <a:pt x="16" y="55"/>
                  </a:moveTo>
                  <a:lnTo>
                    <a:pt x="16" y="63"/>
                  </a:lnTo>
                  <a:lnTo>
                    <a:pt x="8" y="63"/>
                  </a:lnTo>
                  <a:lnTo>
                    <a:pt x="0" y="55"/>
                  </a:lnTo>
                  <a:lnTo>
                    <a:pt x="0" y="47"/>
                  </a:lnTo>
                  <a:lnTo>
                    <a:pt x="8" y="39"/>
                  </a:lnTo>
                  <a:lnTo>
                    <a:pt x="8" y="31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32" y="23"/>
                  </a:lnTo>
                  <a:lnTo>
                    <a:pt x="24" y="39"/>
                  </a:lnTo>
                  <a:lnTo>
                    <a:pt x="24" y="47"/>
                  </a:lnTo>
                  <a:lnTo>
                    <a:pt x="16" y="5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82"/>
            <p:cNvSpPr>
              <a:spLocks/>
            </p:cNvSpPr>
            <p:nvPr/>
          </p:nvSpPr>
          <p:spPr bwMode="auto">
            <a:xfrm>
              <a:off x="6381276" y="1600200"/>
              <a:ext cx="76200" cy="76200"/>
            </a:xfrm>
            <a:custGeom>
              <a:avLst/>
              <a:gdLst>
                <a:gd name="T0" fmla="*/ 38100 w 48"/>
                <a:gd name="T1" fmla="*/ 50800 h 48"/>
                <a:gd name="T2" fmla="*/ 25400 w 48"/>
                <a:gd name="T3" fmla="*/ 38100 h 48"/>
                <a:gd name="T4" fmla="*/ 12700 w 48"/>
                <a:gd name="T5" fmla="*/ 25400 h 48"/>
                <a:gd name="T6" fmla="*/ 12700 w 48"/>
                <a:gd name="T7" fmla="*/ 12700 h 48"/>
                <a:gd name="T8" fmla="*/ 0 w 48"/>
                <a:gd name="T9" fmla="*/ 12700 h 48"/>
                <a:gd name="T10" fmla="*/ 12700 w 48"/>
                <a:gd name="T11" fmla="*/ 12700 h 48"/>
                <a:gd name="T12" fmla="*/ 12700 w 48"/>
                <a:gd name="T13" fmla="*/ 0 h 48"/>
                <a:gd name="T14" fmla="*/ 25400 w 48"/>
                <a:gd name="T15" fmla="*/ 12700 h 48"/>
                <a:gd name="T16" fmla="*/ 50800 w 48"/>
                <a:gd name="T17" fmla="*/ 12700 h 48"/>
                <a:gd name="T18" fmla="*/ 63500 w 48"/>
                <a:gd name="T19" fmla="*/ 25400 h 48"/>
                <a:gd name="T20" fmla="*/ 76200 w 48"/>
                <a:gd name="T21" fmla="*/ 38100 h 48"/>
                <a:gd name="T22" fmla="*/ 76200 w 48"/>
                <a:gd name="T23" fmla="*/ 50800 h 48"/>
                <a:gd name="T24" fmla="*/ 76200 w 48"/>
                <a:gd name="T25" fmla="*/ 63500 h 48"/>
                <a:gd name="T26" fmla="*/ 63500 w 48"/>
                <a:gd name="T27" fmla="*/ 76200 h 48"/>
                <a:gd name="T28" fmla="*/ 63500 w 48"/>
                <a:gd name="T29" fmla="*/ 63500 h 48"/>
                <a:gd name="T30" fmla="*/ 50800 w 48"/>
                <a:gd name="T31" fmla="*/ 63500 h 48"/>
                <a:gd name="T32" fmla="*/ 50800 w 48"/>
                <a:gd name="T33" fmla="*/ 63500 h 48"/>
                <a:gd name="T34" fmla="*/ 38100 w 48"/>
                <a:gd name="T35" fmla="*/ 50800 h 48"/>
                <a:gd name="T36" fmla="*/ 38100 w 48"/>
                <a:gd name="T37" fmla="*/ 50800 h 48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48"/>
                <a:gd name="T58" fmla="*/ 0 h 48"/>
                <a:gd name="T59" fmla="*/ 48 w 48"/>
                <a:gd name="T60" fmla="*/ 48 h 48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48" h="48">
                  <a:moveTo>
                    <a:pt x="24" y="32"/>
                  </a:moveTo>
                  <a:lnTo>
                    <a:pt x="16" y="24"/>
                  </a:lnTo>
                  <a:lnTo>
                    <a:pt x="8" y="16"/>
                  </a:lnTo>
                  <a:lnTo>
                    <a:pt x="8" y="8"/>
                  </a:lnTo>
                  <a:lnTo>
                    <a:pt x="0" y="8"/>
                  </a:lnTo>
                  <a:lnTo>
                    <a:pt x="8" y="8"/>
                  </a:lnTo>
                  <a:lnTo>
                    <a:pt x="8" y="0"/>
                  </a:lnTo>
                  <a:lnTo>
                    <a:pt x="16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8" y="24"/>
                  </a:lnTo>
                  <a:lnTo>
                    <a:pt x="48" y="32"/>
                  </a:lnTo>
                  <a:lnTo>
                    <a:pt x="48" y="40"/>
                  </a:lnTo>
                  <a:lnTo>
                    <a:pt x="40" y="48"/>
                  </a:lnTo>
                  <a:lnTo>
                    <a:pt x="40" y="40"/>
                  </a:lnTo>
                  <a:lnTo>
                    <a:pt x="32" y="40"/>
                  </a:lnTo>
                  <a:lnTo>
                    <a:pt x="24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6" name="Freeform 83"/>
            <p:cNvSpPr>
              <a:spLocks/>
            </p:cNvSpPr>
            <p:nvPr/>
          </p:nvSpPr>
          <p:spPr bwMode="auto">
            <a:xfrm>
              <a:off x="6343176" y="1663700"/>
              <a:ext cx="239713" cy="87313"/>
            </a:xfrm>
            <a:custGeom>
              <a:avLst/>
              <a:gdLst>
                <a:gd name="T0" fmla="*/ 214313 w 151"/>
                <a:gd name="T1" fmla="*/ 25400 h 55"/>
                <a:gd name="T2" fmla="*/ 227013 w 151"/>
                <a:gd name="T3" fmla="*/ 38100 h 55"/>
                <a:gd name="T4" fmla="*/ 239713 w 151"/>
                <a:gd name="T5" fmla="*/ 38100 h 55"/>
                <a:gd name="T6" fmla="*/ 239713 w 151"/>
                <a:gd name="T7" fmla="*/ 38100 h 55"/>
                <a:gd name="T8" fmla="*/ 227013 w 151"/>
                <a:gd name="T9" fmla="*/ 50800 h 55"/>
                <a:gd name="T10" fmla="*/ 227013 w 151"/>
                <a:gd name="T11" fmla="*/ 50800 h 55"/>
                <a:gd name="T12" fmla="*/ 201613 w 151"/>
                <a:gd name="T13" fmla="*/ 50800 h 55"/>
                <a:gd name="T14" fmla="*/ 188913 w 151"/>
                <a:gd name="T15" fmla="*/ 74613 h 55"/>
                <a:gd name="T16" fmla="*/ 176213 w 151"/>
                <a:gd name="T17" fmla="*/ 74613 h 55"/>
                <a:gd name="T18" fmla="*/ 176213 w 151"/>
                <a:gd name="T19" fmla="*/ 87313 h 55"/>
                <a:gd name="T20" fmla="*/ 165100 w 151"/>
                <a:gd name="T21" fmla="*/ 87313 h 55"/>
                <a:gd name="T22" fmla="*/ 165100 w 151"/>
                <a:gd name="T23" fmla="*/ 87313 h 55"/>
                <a:gd name="T24" fmla="*/ 165100 w 151"/>
                <a:gd name="T25" fmla="*/ 87313 h 55"/>
                <a:gd name="T26" fmla="*/ 165100 w 151"/>
                <a:gd name="T27" fmla="*/ 61913 h 55"/>
                <a:gd name="T28" fmla="*/ 176213 w 151"/>
                <a:gd name="T29" fmla="*/ 50800 h 55"/>
                <a:gd name="T30" fmla="*/ 176213 w 151"/>
                <a:gd name="T31" fmla="*/ 38100 h 55"/>
                <a:gd name="T32" fmla="*/ 176213 w 151"/>
                <a:gd name="T33" fmla="*/ 38100 h 55"/>
                <a:gd name="T34" fmla="*/ 165100 w 151"/>
                <a:gd name="T35" fmla="*/ 38100 h 55"/>
                <a:gd name="T36" fmla="*/ 165100 w 151"/>
                <a:gd name="T37" fmla="*/ 38100 h 55"/>
                <a:gd name="T38" fmla="*/ 152400 w 151"/>
                <a:gd name="T39" fmla="*/ 38100 h 55"/>
                <a:gd name="T40" fmla="*/ 127000 w 151"/>
                <a:gd name="T41" fmla="*/ 38100 h 55"/>
                <a:gd name="T42" fmla="*/ 101600 w 151"/>
                <a:gd name="T43" fmla="*/ 50800 h 55"/>
                <a:gd name="T44" fmla="*/ 76200 w 151"/>
                <a:gd name="T45" fmla="*/ 50800 h 55"/>
                <a:gd name="T46" fmla="*/ 38100 w 151"/>
                <a:gd name="T47" fmla="*/ 50800 h 55"/>
                <a:gd name="T48" fmla="*/ 0 w 151"/>
                <a:gd name="T49" fmla="*/ 61913 h 55"/>
                <a:gd name="T50" fmla="*/ 0 w 151"/>
                <a:gd name="T51" fmla="*/ 50800 h 55"/>
                <a:gd name="T52" fmla="*/ 12700 w 151"/>
                <a:gd name="T53" fmla="*/ 38100 h 55"/>
                <a:gd name="T54" fmla="*/ 25400 w 151"/>
                <a:gd name="T55" fmla="*/ 38100 h 55"/>
                <a:gd name="T56" fmla="*/ 50800 w 151"/>
                <a:gd name="T57" fmla="*/ 38100 h 55"/>
                <a:gd name="T58" fmla="*/ 76200 w 151"/>
                <a:gd name="T59" fmla="*/ 25400 h 55"/>
                <a:gd name="T60" fmla="*/ 114300 w 151"/>
                <a:gd name="T61" fmla="*/ 25400 h 55"/>
                <a:gd name="T62" fmla="*/ 127000 w 151"/>
                <a:gd name="T63" fmla="*/ 25400 h 55"/>
                <a:gd name="T64" fmla="*/ 152400 w 151"/>
                <a:gd name="T65" fmla="*/ 12700 h 55"/>
                <a:gd name="T66" fmla="*/ 152400 w 151"/>
                <a:gd name="T67" fmla="*/ 12700 h 55"/>
                <a:gd name="T68" fmla="*/ 165100 w 151"/>
                <a:gd name="T69" fmla="*/ 12700 h 55"/>
                <a:gd name="T70" fmla="*/ 176213 w 151"/>
                <a:gd name="T71" fmla="*/ 12700 h 55"/>
                <a:gd name="T72" fmla="*/ 176213 w 151"/>
                <a:gd name="T73" fmla="*/ 0 h 55"/>
                <a:gd name="T74" fmla="*/ 188913 w 151"/>
                <a:gd name="T75" fmla="*/ 0 h 55"/>
                <a:gd name="T76" fmla="*/ 201613 w 151"/>
                <a:gd name="T77" fmla="*/ 12700 h 55"/>
                <a:gd name="T78" fmla="*/ 214313 w 151"/>
                <a:gd name="T79" fmla="*/ 25400 h 55"/>
                <a:gd name="T80" fmla="*/ 214313 w 151"/>
                <a:gd name="T81" fmla="*/ 25400 h 55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151"/>
                <a:gd name="T124" fmla="*/ 0 h 55"/>
                <a:gd name="T125" fmla="*/ 151 w 151"/>
                <a:gd name="T126" fmla="*/ 55 h 55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151" h="55">
                  <a:moveTo>
                    <a:pt x="135" y="16"/>
                  </a:moveTo>
                  <a:lnTo>
                    <a:pt x="143" y="24"/>
                  </a:lnTo>
                  <a:lnTo>
                    <a:pt x="151" y="24"/>
                  </a:lnTo>
                  <a:lnTo>
                    <a:pt x="143" y="32"/>
                  </a:lnTo>
                  <a:lnTo>
                    <a:pt x="127" y="32"/>
                  </a:lnTo>
                  <a:lnTo>
                    <a:pt x="119" y="47"/>
                  </a:lnTo>
                  <a:lnTo>
                    <a:pt x="111" y="47"/>
                  </a:lnTo>
                  <a:lnTo>
                    <a:pt x="111" y="55"/>
                  </a:lnTo>
                  <a:lnTo>
                    <a:pt x="104" y="55"/>
                  </a:lnTo>
                  <a:lnTo>
                    <a:pt x="104" y="39"/>
                  </a:lnTo>
                  <a:lnTo>
                    <a:pt x="111" y="32"/>
                  </a:lnTo>
                  <a:lnTo>
                    <a:pt x="111" y="24"/>
                  </a:lnTo>
                  <a:lnTo>
                    <a:pt x="104" y="24"/>
                  </a:lnTo>
                  <a:lnTo>
                    <a:pt x="96" y="24"/>
                  </a:lnTo>
                  <a:lnTo>
                    <a:pt x="80" y="24"/>
                  </a:lnTo>
                  <a:lnTo>
                    <a:pt x="64" y="32"/>
                  </a:lnTo>
                  <a:lnTo>
                    <a:pt x="48" y="32"/>
                  </a:lnTo>
                  <a:lnTo>
                    <a:pt x="24" y="32"/>
                  </a:lnTo>
                  <a:lnTo>
                    <a:pt x="0" y="39"/>
                  </a:lnTo>
                  <a:lnTo>
                    <a:pt x="0" y="32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72" y="16"/>
                  </a:lnTo>
                  <a:lnTo>
                    <a:pt x="80" y="16"/>
                  </a:lnTo>
                  <a:lnTo>
                    <a:pt x="96" y="8"/>
                  </a:lnTo>
                  <a:lnTo>
                    <a:pt x="104" y="8"/>
                  </a:lnTo>
                  <a:lnTo>
                    <a:pt x="111" y="8"/>
                  </a:lnTo>
                  <a:lnTo>
                    <a:pt x="111" y="0"/>
                  </a:lnTo>
                  <a:lnTo>
                    <a:pt x="119" y="0"/>
                  </a:lnTo>
                  <a:lnTo>
                    <a:pt x="127" y="8"/>
                  </a:lnTo>
                  <a:lnTo>
                    <a:pt x="135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84"/>
            <p:cNvSpPr>
              <a:spLocks/>
            </p:cNvSpPr>
            <p:nvPr/>
          </p:nvSpPr>
          <p:spPr bwMode="auto">
            <a:xfrm>
              <a:off x="6355876" y="1763713"/>
              <a:ext cx="139700" cy="38100"/>
            </a:xfrm>
            <a:custGeom>
              <a:avLst/>
              <a:gdLst>
                <a:gd name="T0" fmla="*/ 38100 w 88"/>
                <a:gd name="T1" fmla="*/ 12700 h 24"/>
                <a:gd name="T2" fmla="*/ 76200 w 88"/>
                <a:gd name="T3" fmla="*/ 0 h 24"/>
                <a:gd name="T4" fmla="*/ 88900 w 88"/>
                <a:gd name="T5" fmla="*/ 0 h 24"/>
                <a:gd name="T6" fmla="*/ 101600 w 88"/>
                <a:gd name="T7" fmla="*/ 0 h 24"/>
                <a:gd name="T8" fmla="*/ 114300 w 88"/>
                <a:gd name="T9" fmla="*/ 0 h 24"/>
                <a:gd name="T10" fmla="*/ 127000 w 88"/>
                <a:gd name="T11" fmla="*/ 0 h 24"/>
                <a:gd name="T12" fmla="*/ 127000 w 88"/>
                <a:gd name="T13" fmla="*/ 0 h 24"/>
                <a:gd name="T14" fmla="*/ 139700 w 88"/>
                <a:gd name="T15" fmla="*/ 12700 h 24"/>
                <a:gd name="T16" fmla="*/ 127000 w 88"/>
                <a:gd name="T17" fmla="*/ 12700 h 24"/>
                <a:gd name="T18" fmla="*/ 114300 w 88"/>
                <a:gd name="T19" fmla="*/ 25400 h 24"/>
                <a:gd name="T20" fmla="*/ 88900 w 88"/>
                <a:gd name="T21" fmla="*/ 25400 h 24"/>
                <a:gd name="T22" fmla="*/ 63500 w 88"/>
                <a:gd name="T23" fmla="*/ 38100 h 24"/>
                <a:gd name="T24" fmla="*/ 50800 w 88"/>
                <a:gd name="T25" fmla="*/ 38100 h 24"/>
                <a:gd name="T26" fmla="*/ 38100 w 88"/>
                <a:gd name="T27" fmla="*/ 38100 h 24"/>
                <a:gd name="T28" fmla="*/ 38100 w 88"/>
                <a:gd name="T29" fmla="*/ 38100 h 24"/>
                <a:gd name="T30" fmla="*/ 25400 w 88"/>
                <a:gd name="T31" fmla="*/ 38100 h 24"/>
                <a:gd name="T32" fmla="*/ 25400 w 88"/>
                <a:gd name="T33" fmla="*/ 38100 h 24"/>
                <a:gd name="T34" fmla="*/ 12700 w 88"/>
                <a:gd name="T35" fmla="*/ 38100 h 24"/>
                <a:gd name="T36" fmla="*/ 0 w 88"/>
                <a:gd name="T37" fmla="*/ 25400 h 24"/>
                <a:gd name="T38" fmla="*/ 0 w 88"/>
                <a:gd name="T39" fmla="*/ 25400 h 24"/>
                <a:gd name="T40" fmla="*/ 0 w 88"/>
                <a:gd name="T41" fmla="*/ 25400 h 24"/>
                <a:gd name="T42" fmla="*/ 12700 w 88"/>
                <a:gd name="T43" fmla="*/ 25400 h 24"/>
                <a:gd name="T44" fmla="*/ 12700 w 88"/>
                <a:gd name="T45" fmla="*/ 12700 h 24"/>
                <a:gd name="T46" fmla="*/ 25400 w 88"/>
                <a:gd name="T47" fmla="*/ 12700 h 24"/>
                <a:gd name="T48" fmla="*/ 38100 w 88"/>
                <a:gd name="T49" fmla="*/ 12700 h 24"/>
                <a:gd name="T50" fmla="*/ 38100 w 88"/>
                <a:gd name="T51" fmla="*/ 12700 h 2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w 88"/>
                <a:gd name="T79" fmla="*/ 0 h 24"/>
                <a:gd name="T80" fmla="*/ 88 w 88"/>
                <a:gd name="T81" fmla="*/ 24 h 24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T78" t="T79" r="T80" b="T81"/>
              <a:pathLst>
                <a:path w="88" h="24">
                  <a:moveTo>
                    <a:pt x="24" y="8"/>
                  </a:moveTo>
                  <a:lnTo>
                    <a:pt x="48" y="0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0"/>
                  </a:lnTo>
                  <a:lnTo>
                    <a:pt x="88" y="8"/>
                  </a:lnTo>
                  <a:lnTo>
                    <a:pt x="80" y="8"/>
                  </a:lnTo>
                  <a:lnTo>
                    <a:pt x="72" y="16"/>
                  </a:lnTo>
                  <a:lnTo>
                    <a:pt x="56" y="16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8" name="Freeform 85"/>
            <p:cNvSpPr>
              <a:spLocks/>
            </p:cNvSpPr>
            <p:nvPr/>
          </p:nvSpPr>
          <p:spPr bwMode="auto">
            <a:xfrm>
              <a:off x="6305076" y="1827213"/>
              <a:ext cx="239713" cy="50800"/>
            </a:xfrm>
            <a:custGeom>
              <a:avLst/>
              <a:gdLst>
                <a:gd name="T0" fmla="*/ 127000 w 151"/>
                <a:gd name="T1" fmla="*/ 12700 h 32"/>
                <a:gd name="T2" fmla="*/ 152400 w 151"/>
                <a:gd name="T3" fmla="*/ 0 h 32"/>
                <a:gd name="T4" fmla="*/ 177800 w 151"/>
                <a:gd name="T5" fmla="*/ 0 h 32"/>
                <a:gd name="T6" fmla="*/ 190500 w 151"/>
                <a:gd name="T7" fmla="*/ 0 h 32"/>
                <a:gd name="T8" fmla="*/ 203200 w 151"/>
                <a:gd name="T9" fmla="*/ 0 h 32"/>
                <a:gd name="T10" fmla="*/ 214313 w 151"/>
                <a:gd name="T11" fmla="*/ 0 h 32"/>
                <a:gd name="T12" fmla="*/ 227013 w 151"/>
                <a:gd name="T13" fmla="*/ 0 h 32"/>
                <a:gd name="T14" fmla="*/ 227013 w 151"/>
                <a:gd name="T15" fmla="*/ 12700 h 32"/>
                <a:gd name="T16" fmla="*/ 239713 w 151"/>
                <a:gd name="T17" fmla="*/ 12700 h 32"/>
                <a:gd name="T18" fmla="*/ 239713 w 151"/>
                <a:gd name="T19" fmla="*/ 12700 h 32"/>
                <a:gd name="T20" fmla="*/ 227013 w 151"/>
                <a:gd name="T21" fmla="*/ 12700 h 32"/>
                <a:gd name="T22" fmla="*/ 227013 w 151"/>
                <a:gd name="T23" fmla="*/ 25400 h 32"/>
                <a:gd name="T24" fmla="*/ 214313 w 151"/>
                <a:gd name="T25" fmla="*/ 25400 h 32"/>
                <a:gd name="T26" fmla="*/ 203200 w 151"/>
                <a:gd name="T27" fmla="*/ 25400 h 32"/>
                <a:gd name="T28" fmla="*/ 177800 w 151"/>
                <a:gd name="T29" fmla="*/ 25400 h 32"/>
                <a:gd name="T30" fmla="*/ 165100 w 151"/>
                <a:gd name="T31" fmla="*/ 38100 h 32"/>
                <a:gd name="T32" fmla="*/ 139700 w 151"/>
                <a:gd name="T33" fmla="*/ 38100 h 32"/>
                <a:gd name="T34" fmla="*/ 88900 w 151"/>
                <a:gd name="T35" fmla="*/ 50800 h 32"/>
                <a:gd name="T36" fmla="*/ 63500 w 151"/>
                <a:gd name="T37" fmla="*/ 50800 h 32"/>
                <a:gd name="T38" fmla="*/ 50800 w 151"/>
                <a:gd name="T39" fmla="*/ 50800 h 32"/>
                <a:gd name="T40" fmla="*/ 38100 w 151"/>
                <a:gd name="T41" fmla="*/ 50800 h 32"/>
                <a:gd name="T42" fmla="*/ 38100 w 151"/>
                <a:gd name="T43" fmla="*/ 50800 h 32"/>
                <a:gd name="T44" fmla="*/ 38100 w 151"/>
                <a:gd name="T45" fmla="*/ 50800 h 32"/>
                <a:gd name="T46" fmla="*/ 25400 w 151"/>
                <a:gd name="T47" fmla="*/ 50800 h 32"/>
                <a:gd name="T48" fmla="*/ 12700 w 151"/>
                <a:gd name="T49" fmla="*/ 50800 h 32"/>
                <a:gd name="T50" fmla="*/ 0 w 151"/>
                <a:gd name="T51" fmla="*/ 50800 h 32"/>
                <a:gd name="T52" fmla="*/ 0 w 151"/>
                <a:gd name="T53" fmla="*/ 38100 h 32"/>
                <a:gd name="T54" fmla="*/ 0 w 151"/>
                <a:gd name="T55" fmla="*/ 38100 h 32"/>
                <a:gd name="T56" fmla="*/ 12700 w 151"/>
                <a:gd name="T57" fmla="*/ 38100 h 32"/>
                <a:gd name="T58" fmla="*/ 25400 w 151"/>
                <a:gd name="T59" fmla="*/ 38100 h 32"/>
                <a:gd name="T60" fmla="*/ 38100 w 151"/>
                <a:gd name="T61" fmla="*/ 38100 h 32"/>
                <a:gd name="T62" fmla="*/ 50800 w 151"/>
                <a:gd name="T63" fmla="*/ 25400 h 32"/>
                <a:gd name="T64" fmla="*/ 76200 w 151"/>
                <a:gd name="T65" fmla="*/ 25400 h 32"/>
                <a:gd name="T66" fmla="*/ 101600 w 151"/>
                <a:gd name="T67" fmla="*/ 25400 h 32"/>
                <a:gd name="T68" fmla="*/ 127000 w 151"/>
                <a:gd name="T69" fmla="*/ 12700 h 32"/>
                <a:gd name="T70" fmla="*/ 127000 w 151"/>
                <a:gd name="T71" fmla="*/ 12700 h 32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151"/>
                <a:gd name="T109" fmla="*/ 0 h 32"/>
                <a:gd name="T110" fmla="*/ 151 w 151"/>
                <a:gd name="T111" fmla="*/ 32 h 32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151" h="32">
                  <a:moveTo>
                    <a:pt x="80" y="8"/>
                  </a:moveTo>
                  <a:lnTo>
                    <a:pt x="96" y="0"/>
                  </a:lnTo>
                  <a:lnTo>
                    <a:pt x="112" y="0"/>
                  </a:lnTo>
                  <a:lnTo>
                    <a:pt x="120" y="0"/>
                  </a:lnTo>
                  <a:lnTo>
                    <a:pt x="128" y="0"/>
                  </a:lnTo>
                  <a:lnTo>
                    <a:pt x="135" y="0"/>
                  </a:lnTo>
                  <a:lnTo>
                    <a:pt x="143" y="0"/>
                  </a:lnTo>
                  <a:lnTo>
                    <a:pt x="143" y="8"/>
                  </a:lnTo>
                  <a:lnTo>
                    <a:pt x="151" y="8"/>
                  </a:lnTo>
                  <a:lnTo>
                    <a:pt x="143" y="8"/>
                  </a:lnTo>
                  <a:lnTo>
                    <a:pt x="143" y="16"/>
                  </a:lnTo>
                  <a:lnTo>
                    <a:pt x="135" y="16"/>
                  </a:lnTo>
                  <a:lnTo>
                    <a:pt x="128" y="16"/>
                  </a:lnTo>
                  <a:lnTo>
                    <a:pt x="112" y="16"/>
                  </a:lnTo>
                  <a:lnTo>
                    <a:pt x="104" y="24"/>
                  </a:lnTo>
                  <a:lnTo>
                    <a:pt x="88" y="24"/>
                  </a:lnTo>
                  <a:lnTo>
                    <a:pt x="56" y="32"/>
                  </a:lnTo>
                  <a:lnTo>
                    <a:pt x="40" y="32"/>
                  </a:ln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8" y="24"/>
                  </a:lnTo>
                  <a:lnTo>
                    <a:pt x="16" y="24"/>
                  </a:lnTo>
                  <a:lnTo>
                    <a:pt x="24" y="24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64" y="16"/>
                  </a:lnTo>
                  <a:lnTo>
                    <a:pt x="8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86"/>
            <p:cNvSpPr>
              <a:spLocks/>
            </p:cNvSpPr>
            <p:nvPr/>
          </p:nvSpPr>
          <p:spPr bwMode="auto">
            <a:xfrm>
              <a:off x="6243163" y="1865313"/>
              <a:ext cx="150813" cy="176213"/>
            </a:xfrm>
            <a:custGeom>
              <a:avLst/>
              <a:gdLst>
                <a:gd name="T0" fmla="*/ 150813 w 95"/>
                <a:gd name="T1" fmla="*/ 38100 h 111"/>
                <a:gd name="T2" fmla="*/ 150813 w 95"/>
                <a:gd name="T3" fmla="*/ 50800 h 111"/>
                <a:gd name="T4" fmla="*/ 138113 w 95"/>
                <a:gd name="T5" fmla="*/ 76200 h 111"/>
                <a:gd name="T6" fmla="*/ 112713 w 95"/>
                <a:gd name="T7" fmla="*/ 100013 h 111"/>
                <a:gd name="T8" fmla="*/ 87313 w 95"/>
                <a:gd name="T9" fmla="*/ 125413 h 111"/>
                <a:gd name="T10" fmla="*/ 61913 w 95"/>
                <a:gd name="T11" fmla="*/ 150813 h 111"/>
                <a:gd name="T12" fmla="*/ 38100 w 95"/>
                <a:gd name="T13" fmla="*/ 163513 h 111"/>
                <a:gd name="T14" fmla="*/ 12700 w 95"/>
                <a:gd name="T15" fmla="*/ 176213 h 111"/>
                <a:gd name="T16" fmla="*/ 12700 w 95"/>
                <a:gd name="T17" fmla="*/ 176213 h 111"/>
                <a:gd name="T18" fmla="*/ 0 w 95"/>
                <a:gd name="T19" fmla="*/ 176213 h 111"/>
                <a:gd name="T20" fmla="*/ 12700 w 95"/>
                <a:gd name="T21" fmla="*/ 176213 h 111"/>
                <a:gd name="T22" fmla="*/ 12700 w 95"/>
                <a:gd name="T23" fmla="*/ 163513 h 111"/>
                <a:gd name="T24" fmla="*/ 25400 w 95"/>
                <a:gd name="T25" fmla="*/ 163513 h 111"/>
                <a:gd name="T26" fmla="*/ 38100 w 95"/>
                <a:gd name="T27" fmla="*/ 138113 h 111"/>
                <a:gd name="T28" fmla="*/ 74613 w 95"/>
                <a:gd name="T29" fmla="*/ 112713 h 111"/>
                <a:gd name="T30" fmla="*/ 100013 w 95"/>
                <a:gd name="T31" fmla="*/ 76200 h 111"/>
                <a:gd name="T32" fmla="*/ 125413 w 95"/>
                <a:gd name="T33" fmla="*/ 38100 h 111"/>
                <a:gd name="T34" fmla="*/ 125413 w 95"/>
                <a:gd name="T35" fmla="*/ 12700 h 111"/>
                <a:gd name="T36" fmla="*/ 125413 w 95"/>
                <a:gd name="T37" fmla="*/ 0 h 111"/>
                <a:gd name="T38" fmla="*/ 138113 w 95"/>
                <a:gd name="T39" fmla="*/ 12700 h 111"/>
                <a:gd name="T40" fmla="*/ 150813 w 95"/>
                <a:gd name="T41" fmla="*/ 25400 h 111"/>
                <a:gd name="T42" fmla="*/ 150813 w 95"/>
                <a:gd name="T43" fmla="*/ 38100 h 111"/>
                <a:gd name="T44" fmla="*/ 150813 w 95"/>
                <a:gd name="T45" fmla="*/ 38100 h 111"/>
                <a:gd name="T46" fmla="*/ 150813 w 95"/>
                <a:gd name="T47" fmla="*/ 38100 h 111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w 95"/>
                <a:gd name="T73" fmla="*/ 0 h 111"/>
                <a:gd name="T74" fmla="*/ 95 w 95"/>
                <a:gd name="T75" fmla="*/ 111 h 111"/>
              </a:gdLst>
              <a:ahLst/>
              <a:cxnLst>
                <a:cxn ang="T48">
                  <a:pos x="T0" y="T1"/>
                </a:cxn>
                <a:cxn ang="T49">
                  <a:pos x="T2" y="T3"/>
                </a:cxn>
                <a:cxn ang="T50">
                  <a:pos x="T4" y="T5"/>
                </a:cxn>
                <a:cxn ang="T51">
                  <a:pos x="T6" y="T7"/>
                </a:cxn>
                <a:cxn ang="T52">
                  <a:pos x="T8" y="T9"/>
                </a:cxn>
                <a:cxn ang="T53">
                  <a:pos x="T10" y="T11"/>
                </a:cxn>
                <a:cxn ang="T54">
                  <a:pos x="T12" y="T13"/>
                </a:cxn>
                <a:cxn ang="T55">
                  <a:pos x="T14" y="T15"/>
                </a:cxn>
                <a:cxn ang="T56">
                  <a:pos x="T16" y="T17"/>
                </a:cxn>
                <a:cxn ang="T57">
                  <a:pos x="T18" y="T19"/>
                </a:cxn>
                <a:cxn ang="T58">
                  <a:pos x="T20" y="T21"/>
                </a:cxn>
                <a:cxn ang="T59">
                  <a:pos x="T22" y="T23"/>
                </a:cxn>
                <a:cxn ang="T60">
                  <a:pos x="T24" y="T25"/>
                </a:cxn>
                <a:cxn ang="T61">
                  <a:pos x="T26" y="T27"/>
                </a:cxn>
                <a:cxn ang="T62">
                  <a:pos x="T28" y="T29"/>
                </a:cxn>
                <a:cxn ang="T63">
                  <a:pos x="T30" y="T31"/>
                </a:cxn>
                <a:cxn ang="T64">
                  <a:pos x="T32" y="T33"/>
                </a:cxn>
                <a:cxn ang="T65">
                  <a:pos x="T34" y="T35"/>
                </a:cxn>
                <a:cxn ang="T66">
                  <a:pos x="T36" y="T37"/>
                </a:cxn>
                <a:cxn ang="T67">
                  <a:pos x="T38" y="T39"/>
                </a:cxn>
                <a:cxn ang="T68">
                  <a:pos x="T40" y="T41"/>
                </a:cxn>
                <a:cxn ang="T69">
                  <a:pos x="T42" y="T43"/>
                </a:cxn>
                <a:cxn ang="T70">
                  <a:pos x="T44" y="T45"/>
                </a:cxn>
                <a:cxn ang="T71">
                  <a:pos x="T46" y="T47"/>
                </a:cxn>
              </a:cxnLst>
              <a:rect l="T72" t="T73" r="T74" b="T75"/>
              <a:pathLst>
                <a:path w="95" h="111">
                  <a:moveTo>
                    <a:pt x="95" y="24"/>
                  </a:moveTo>
                  <a:lnTo>
                    <a:pt x="95" y="32"/>
                  </a:lnTo>
                  <a:lnTo>
                    <a:pt x="87" y="48"/>
                  </a:lnTo>
                  <a:lnTo>
                    <a:pt x="71" y="63"/>
                  </a:lnTo>
                  <a:lnTo>
                    <a:pt x="55" y="79"/>
                  </a:lnTo>
                  <a:lnTo>
                    <a:pt x="39" y="95"/>
                  </a:lnTo>
                  <a:lnTo>
                    <a:pt x="24" y="103"/>
                  </a:lnTo>
                  <a:lnTo>
                    <a:pt x="8" y="111"/>
                  </a:lnTo>
                  <a:lnTo>
                    <a:pt x="0" y="111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16" y="103"/>
                  </a:lnTo>
                  <a:lnTo>
                    <a:pt x="24" y="87"/>
                  </a:lnTo>
                  <a:lnTo>
                    <a:pt x="47" y="71"/>
                  </a:lnTo>
                  <a:lnTo>
                    <a:pt x="63" y="48"/>
                  </a:lnTo>
                  <a:lnTo>
                    <a:pt x="79" y="24"/>
                  </a:lnTo>
                  <a:lnTo>
                    <a:pt x="79" y="8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16"/>
                  </a:lnTo>
                  <a:lnTo>
                    <a:pt x="95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0" name="Freeform 87"/>
            <p:cNvSpPr>
              <a:spLocks/>
            </p:cNvSpPr>
            <p:nvPr/>
          </p:nvSpPr>
          <p:spPr bwMode="auto">
            <a:xfrm>
              <a:off x="6432076" y="1852613"/>
              <a:ext cx="188913" cy="201613"/>
            </a:xfrm>
            <a:custGeom>
              <a:avLst/>
              <a:gdLst>
                <a:gd name="T0" fmla="*/ 188913 w 119"/>
                <a:gd name="T1" fmla="*/ 150813 h 127"/>
                <a:gd name="T2" fmla="*/ 188913 w 119"/>
                <a:gd name="T3" fmla="*/ 163513 h 127"/>
                <a:gd name="T4" fmla="*/ 188913 w 119"/>
                <a:gd name="T5" fmla="*/ 163513 h 127"/>
                <a:gd name="T6" fmla="*/ 188913 w 119"/>
                <a:gd name="T7" fmla="*/ 176213 h 127"/>
                <a:gd name="T8" fmla="*/ 176213 w 119"/>
                <a:gd name="T9" fmla="*/ 176213 h 127"/>
                <a:gd name="T10" fmla="*/ 150813 w 119"/>
                <a:gd name="T11" fmla="*/ 188913 h 127"/>
                <a:gd name="T12" fmla="*/ 125413 w 119"/>
                <a:gd name="T13" fmla="*/ 201613 h 127"/>
                <a:gd name="T14" fmla="*/ 100013 w 119"/>
                <a:gd name="T15" fmla="*/ 201613 h 127"/>
                <a:gd name="T16" fmla="*/ 63500 w 119"/>
                <a:gd name="T17" fmla="*/ 201613 h 127"/>
                <a:gd name="T18" fmla="*/ 38100 w 119"/>
                <a:gd name="T19" fmla="*/ 188913 h 127"/>
                <a:gd name="T20" fmla="*/ 25400 w 119"/>
                <a:gd name="T21" fmla="*/ 176213 h 127"/>
                <a:gd name="T22" fmla="*/ 12700 w 119"/>
                <a:gd name="T23" fmla="*/ 176213 h 127"/>
                <a:gd name="T24" fmla="*/ 12700 w 119"/>
                <a:gd name="T25" fmla="*/ 150813 h 127"/>
                <a:gd name="T26" fmla="*/ 0 w 119"/>
                <a:gd name="T27" fmla="*/ 138113 h 127"/>
                <a:gd name="T28" fmla="*/ 0 w 119"/>
                <a:gd name="T29" fmla="*/ 112713 h 127"/>
                <a:gd name="T30" fmla="*/ 0 w 119"/>
                <a:gd name="T31" fmla="*/ 88900 h 127"/>
                <a:gd name="T32" fmla="*/ 0 w 119"/>
                <a:gd name="T33" fmla="*/ 63500 h 127"/>
                <a:gd name="T34" fmla="*/ 0 w 119"/>
                <a:gd name="T35" fmla="*/ 38100 h 127"/>
                <a:gd name="T36" fmla="*/ 0 w 119"/>
                <a:gd name="T37" fmla="*/ 0 h 127"/>
                <a:gd name="T38" fmla="*/ 12700 w 119"/>
                <a:gd name="T39" fmla="*/ 12700 h 127"/>
                <a:gd name="T40" fmla="*/ 25400 w 119"/>
                <a:gd name="T41" fmla="*/ 25400 h 127"/>
                <a:gd name="T42" fmla="*/ 25400 w 119"/>
                <a:gd name="T43" fmla="*/ 25400 h 127"/>
                <a:gd name="T44" fmla="*/ 38100 w 119"/>
                <a:gd name="T45" fmla="*/ 38100 h 127"/>
                <a:gd name="T46" fmla="*/ 25400 w 119"/>
                <a:gd name="T47" fmla="*/ 38100 h 127"/>
                <a:gd name="T48" fmla="*/ 25400 w 119"/>
                <a:gd name="T49" fmla="*/ 50800 h 127"/>
                <a:gd name="T50" fmla="*/ 25400 w 119"/>
                <a:gd name="T51" fmla="*/ 76200 h 127"/>
                <a:gd name="T52" fmla="*/ 25400 w 119"/>
                <a:gd name="T53" fmla="*/ 100013 h 127"/>
                <a:gd name="T54" fmla="*/ 25400 w 119"/>
                <a:gd name="T55" fmla="*/ 125413 h 127"/>
                <a:gd name="T56" fmla="*/ 25400 w 119"/>
                <a:gd name="T57" fmla="*/ 138113 h 127"/>
                <a:gd name="T58" fmla="*/ 25400 w 119"/>
                <a:gd name="T59" fmla="*/ 138113 h 127"/>
                <a:gd name="T60" fmla="*/ 38100 w 119"/>
                <a:gd name="T61" fmla="*/ 150813 h 127"/>
                <a:gd name="T62" fmla="*/ 50800 w 119"/>
                <a:gd name="T63" fmla="*/ 163513 h 127"/>
                <a:gd name="T64" fmla="*/ 63500 w 119"/>
                <a:gd name="T65" fmla="*/ 163513 h 127"/>
                <a:gd name="T66" fmla="*/ 87313 w 119"/>
                <a:gd name="T67" fmla="*/ 163513 h 127"/>
                <a:gd name="T68" fmla="*/ 112713 w 119"/>
                <a:gd name="T69" fmla="*/ 163513 h 127"/>
                <a:gd name="T70" fmla="*/ 125413 w 119"/>
                <a:gd name="T71" fmla="*/ 163513 h 127"/>
                <a:gd name="T72" fmla="*/ 138113 w 119"/>
                <a:gd name="T73" fmla="*/ 150813 h 127"/>
                <a:gd name="T74" fmla="*/ 150813 w 119"/>
                <a:gd name="T75" fmla="*/ 150813 h 127"/>
                <a:gd name="T76" fmla="*/ 150813 w 119"/>
                <a:gd name="T77" fmla="*/ 138113 h 127"/>
                <a:gd name="T78" fmla="*/ 150813 w 119"/>
                <a:gd name="T79" fmla="*/ 125413 h 127"/>
                <a:gd name="T80" fmla="*/ 150813 w 119"/>
                <a:gd name="T81" fmla="*/ 112713 h 127"/>
                <a:gd name="T82" fmla="*/ 150813 w 119"/>
                <a:gd name="T83" fmla="*/ 100013 h 127"/>
                <a:gd name="T84" fmla="*/ 150813 w 119"/>
                <a:gd name="T85" fmla="*/ 88900 h 127"/>
                <a:gd name="T86" fmla="*/ 163513 w 119"/>
                <a:gd name="T87" fmla="*/ 76200 h 127"/>
                <a:gd name="T88" fmla="*/ 163513 w 119"/>
                <a:gd name="T89" fmla="*/ 63500 h 127"/>
                <a:gd name="T90" fmla="*/ 163513 w 119"/>
                <a:gd name="T91" fmla="*/ 63500 h 127"/>
                <a:gd name="T92" fmla="*/ 163513 w 119"/>
                <a:gd name="T93" fmla="*/ 63500 h 127"/>
                <a:gd name="T94" fmla="*/ 163513 w 119"/>
                <a:gd name="T95" fmla="*/ 76200 h 127"/>
                <a:gd name="T96" fmla="*/ 163513 w 119"/>
                <a:gd name="T97" fmla="*/ 88900 h 127"/>
                <a:gd name="T98" fmla="*/ 176213 w 119"/>
                <a:gd name="T99" fmla="*/ 100013 h 127"/>
                <a:gd name="T100" fmla="*/ 176213 w 119"/>
                <a:gd name="T101" fmla="*/ 112713 h 127"/>
                <a:gd name="T102" fmla="*/ 176213 w 119"/>
                <a:gd name="T103" fmla="*/ 138113 h 127"/>
                <a:gd name="T104" fmla="*/ 176213 w 119"/>
                <a:gd name="T105" fmla="*/ 150813 h 127"/>
                <a:gd name="T106" fmla="*/ 188913 w 119"/>
                <a:gd name="T107" fmla="*/ 150813 h 127"/>
                <a:gd name="T108" fmla="*/ 188913 w 119"/>
                <a:gd name="T109" fmla="*/ 150813 h 127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w 119"/>
                <a:gd name="T166" fmla="*/ 0 h 127"/>
                <a:gd name="T167" fmla="*/ 119 w 119"/>
                <a:gd name="T168" fmla="*/ 127 h 127"/>
              </a:gdLst>
              <a:ahLst/>
              <a:cxnLst>
                <a:cxn ang="T110">
                  <a:pos x="T0" y="T1"/>
                </a:cxn>
                <a:cxn ang="T111">
                  <a:pos x="T2" y="T3"/>
                </a:cxn>
                <a:cxn ang="T112">
                  <a:pos x="T4" y="T5"/>
                </a:cxn>
                <a:cxn ang="T113">
                  <a:pos x="T6" y="T7"/>
                </a:cxn>
                <a:cxn ang="T114">
                  <a:pos x="T8" y="T9"/>
                </a:cxn>
                <a:cxn ang="T115">
                  <a:pos x="T10" y="T11"/>
                </a:cxn>
                <a:cxn ang="T116">
                  <a:pos x="T12" y="T13"/>
                </a:cxn>
                <a:cxn ang="T117">
                  <a:pos x="T14" y="T15"/>
                </a:cxn>
                <a:cxn ang="T118">
                  <a:pos x="T16" y="T17"/>
                </a:cxn>
                <a:cxn ang="T119">
                  <a:pos x="T18" y="T19"/>
                </a:cxn>
                <a:cxn ang="T120">
                  <a:pos x="T20" y="T21"/>
                </a:cxn>
                <a:cxn ang="T121">
                  <a:pos x="T22" y="T23"/>
                </a:cxn>
                <a:cxn ang="T122">
                  <a:pos x="T24" y="T25"/>
                </a:cxn>
                <a:cxn ang="T123">
                  <a:pos x="T26" y="T27"/>
                </a:cxn>
                <a:cxn ang="T124">
                  <a:pos x="T28" y="T29"/>
                </a:cxn>
                <a:cxn ang="T125">
                  <a:pos x="T30" y="T31"/>
                </a:cxn>
                <a:cxn ang="T126">
                  <a:pos x="T32" y="T33"/>
                </a:cxn>
                <a:cxn ang="T127">
                  <a:pos x="T34" y="T35"/>
                </a:cxn>
                <a:cxn ang="T128">
                  <a:pos x="T36" y="T37"/>
                </a:cxn>
                <a:cxn ang="T129">
                  <a:pos x="T38" y="T39"/>
                </a:cxn>
                <a:cxn ang="T130">
                  <a:pos x="T40" y="T41"/>
                </a:cxn>
                <a:cxn ang="T131">
                  <a:pos x="T42" y="T43"/>
                </a:cxn>
                <a:cxn ang="T132">
                  <a:pos x="T44" y="T45"/>
                </a:cxn>
                <a:cxn ang="T133">
                  <a:pos x="T46" y="T47"/>
                </a:cxn>
                <a:cxn ang="T134">
                  <a:pos x="T48" y="T49"/>
                </a:cxn>
                <a:cxn ang="T135">
                  <a:pos x="T50" y="T51"/>
                </a:cxn>
                <a:cxn ang="T136">
                  <a:pos x="T52" y="T53"/>
                </a:cxn>
                <a:cxn ang="T137">
                  <a:pos x="T54" y="T55"/>
                </a:cxn>
                <a:cxn ang="T138">
                  <a:pos x="T56" y="T57"/>
                </a:cxn>
                <a:cxn ang="T139">
                  <a:pos x="T58" y="T59"/>
                </a:cxn>
                <a:cxn ang="T140">
                  <a:pos x="T60" y="T61"/>
                </a:cxn>
                <a:cxn ang="T141">
                  <a:pos x="T62" y="T63"/>
                </a:cxn>
                <a:cxn ang="T142">
                  <a:pos x="T64" y="T65"/>
                </a:cxn>
                <a:cxn ang="T143">
                  <a:pos x="T66" y="T67"/>
                </a:cxn>
                <a:cxn ang="T144">
                  <a:pos x="T68" y="T69"/>
                </a:cxn>
                <a:cxn ang="T145">
                  <a:pos x="T70" y="T71"/>
                </a:cxn>
                <a:cxn ang="T146">
                  <a:pos x="T72" y="T73"/>
                </a:cxn>
                <a:cxn ang="T147">
                  <a:pos x="T74" y="T75"/>
                </a:cxn>
                <a:cxn ang="T148">
                  <a:pos x="T76" y="T77"/>
                </a:cxn>
                <a:cxn ang="T149">
                  <a:pos x="T78" y="T79"/>
                </a:cxn>
                <a:cxn ang="T150">
                  <a:pos x="T80" y="T81"/>
                </a:cxn>
                <a:cxn ang="T151">
                  <a:pos x="T82" y="T83"/>
                </a:cxn>
                <a:cxn ang="T152">
                  <a:pos x="T84" y="T85"/>
                </a:cxn>
                <a:cxn ang="T153">
                  <a:pos x="T86" y="T87"/>
                </a:cxn>
                <a:cxn ang="T154">
                  <a:pos x="T88" y="T89"/>
                </a:cxn>
                <a:cxn ang="T155">
                  <a:pos x="T90" y="T91"/>
                </a:cxn>
                <a:cxn ang="T156">
                  <a:pos x="T92" y="T93"/>
                </a:cxn>
                <a:cxn ang="T157">
                  <a:pos x="T94" y="T95"/>
                </a:cxn>
                <a:cxn ang="T158">
                  <a:pos x="T96" y="T97"/>
                </a:cxn>
                <a:cxn ang="T159">
                  <a:pos x="T98" y="T99"/>
                </a:cxn>
                <a:cxn ang="T160">
                  <a:pos x="T100" y="T101"/>
                </a:cxn>
                <a:cxn ang="T161">
                  <a:pos x="T102" y="T103"/>
                </a:cxn>
                <a:cxn ang="T162">
                  <a:pos x="T104" y="T105"/>
                </a:cxn>
                <a:cxn ang="T163">
                  <a:pos x="T106" y="T107"/>
                </a:cxn>
                <a:cxn ang="T164">
                  <a:pos x="T108" y="T109"/>
                </a:cxn>
              </a:cxnLst>
              <a:rect l="T165" t="T166" r="T167" b="T168"/>
              <a:pathLst>
                <a:path w="119" h="127">
                  <a:moveTo>
                    <a:pt x="119" y="95"/>
                  </a:moveTo>
                  <a:lnTo>
                    <a:pt x="119" y="103"/>
                  </a:lnTo>
                  <a:lnTo>
                    <a:pt x="119" y="111"/>
                  </a:lnTo>
                  <a:lnTo>
                    <a:pt x="111" y="111"/>
                  </a:lnTo>
                  <a:lnTo>
                    <a:pt x="95" y="119"/>
                  </a:lnTo>
                  <a:lnTo>
                    <a:pt x="79" y="127"/>
                  </a:lnTo>
                  <a:lnTo>
                    <a:pt x="63" y="127"/>
                  </a:lnTo>
                  <a:lnTo>
                    <a:pt x="40" y="127"/>
                  </a:lnTo>
                  <a:lnTo>
                    <a:pt x="24" y="119"/>
                  </a:lnTo>
                  <a:lnTo>
                    <a:pt x="16" y="111"/>
                  </a:lnTo>
                  <a:lnTo>
                    <a:pt x="8" y="111"/>
                  </a:lnTo>
                  <a:lnTo>
                    <a:pt x="8" y="95"/>
                  </a:lnTo>
                  <a:lnTo>
                    <a:pt x="0" y="87"/>
                  </a:lnTo>
                  <a:lnTo>
                    <a:pt x="0" y="71"/>
                  </a:lnTo>
                  <a:lnTo>
                    <a:pt x="0" y="56"/>
                  </a:lnTo>
                  <a:lnTo>
                    <a:pt x="0" y="40"/>
                  </a:lnTo>
                  <a:lnTo>
                    <a:pt x="0" y="24"/>
                  </a:lnTo>
                  <a:lnTo>
                    <a:pt x="0" y="0"/>
                  </a:lnTo>
                  <a:lnTo>
                    <a:pt x="8" y="8"/>
                  </a:lnTo>
                  <a:lnTo>
                    <a:pt x="16" y="16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16" y="32"/>
                  </a:lnTo>
                  <a:lnTo>
                    <a:pt x="16" y="48"/>
                  </a:lnTo>
                  <a:lnTo>
                    <a:pt x="16" y="63"/>
                  </a:lnTo>
                  <a:lnTo>
                    <a:pt x="16" y="79"/>
                  </a:lnTo>
                  <a:lnTo>
                    <a:pt x="16" y="87"/>
                  </a:lnTo>
                  <a:lnTo>
                    <a:pt x="24" y="95"/>
                  </a:lnTo>
                  <a:lnTo>
                    <a:pt x="32" y="103"/>
                  </a:lnTo>
                  <a:lnTo>
                    <a:pt x="40" y="103"/>
                  </a:lnTo>
                  <a:lnTo>
                    <a:pt x="55" y="103"/>
                  </a:lnTo>
                  <a:lnTo>
                    <a:pt x="71" y="103"/>
                  </a:lnTo>
                  <a:lnTo>
                    <a:pt x="79" y="103"/>
                  </a:lnTo>
                  <a:lnTo>
                    <a:pt x="87" y="95"/>
                  </a:lnTo>
                  <a:lnTo>
                    <a:pt x="95" y="95"/>
                  </a:lnTo>
                  <a:lnTo>
                    <a:pt x="95" y="87"/>
                  </a:lnTo>
                  <a:lnTo>
                    <a:pt x="95" y="79"/>
                  </a:lnTo>
                  <a:lnTo>
                    <a:pt x="95" y="71"/>
                  </a:lnTo>
                  <a:lnTo>
                    <a:pt x="95" y="63"/>
                  </a:lnTo>
                  <a:lnTo>
                    <a:pt x="95" y="56"/>
                  </a:lnTo>
                  <a:lnTo>
                    <a:pt x="103" y="48"/>
                  </a:lnTo>
                  <a:lnTo>
                    <a:pt x="103" y="40"/>
                  </a:lnTo>
                  <a:lnTo>
                    <a:pt x="103" y="48"/>
                  </a:lnTo>
                  <a:lnTo>
                    <a:pt x="103" y="56"/>
                  </a:lnTo>
                  <a:lnTo>
                    <a:pt x="111" y="63"/>
                  </a:lnTo>
                  <a:lnTo>
                    <a:pt x="111" y="71"/>
                  </a:lnTo>
                  <a:lnTo>
                    <a:pt x="111" y="87"/>
                  </a:lnTo>
                  <a:lnTo>
                    <a:pt x="111" y="95"/>
                  </a:lnTo>
                  <a:lnTo>
                    <a:pt x="119" y="9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102"/>
          <p:cNvGrpSpPr>
            <a:grpSpLocks/>
          </p:cNvGrpSpPr>
          <p:nvPr/>
        </p:nvGrpSpPr>
        <p:grpSpPr bwMode="auto">
          <a:xfrm>
            <a:off x="1395413" y="3579813"/>
            <a:ext cx="150812" cy="415925"/>
            <a:chOff x="7131405" y="1574800"/>
            <a:chExt cx="150813" cy="415925"/>
          </a:xfrm>
        </p:grpSpPr>
        <p:sp>
          <p:nvSpPr>
            <p:cNvPr id="67640" name="Freeform 79"/>
            <p:cNvSpPr>
              <a:spLocks/>
            </p:cNvSpPr>
            <p:nvPr/>
          </p:nvSpPr>
          <p:spPr bwMode="auto">
            <a:xfrm>
              <a:off x="7131405" y="1600200"/>
              <a:ext cx="38100" cy="390525"/>
            </a:xfrm>
            <a:custGeom>
              <a:avLst/>
              <a:gdLst>
                <a:gd name="T0" fmla="*/ 12700 w 24"/>
                <a:gd name="T1" fmla="*/ 12700 h 246"/>
                <a:gd name="T2" fmla="*/ 12700 w 24"/>
                <a:gd name="T3" fmla="*/ 0 h 246"/>
                <a:gd name="T4" fmla="*/ 12700 w 24"/>
                <a:gd name="T5" fmla="*/ 0 h 246"/>
                <a:gd name="T6" fmla="*/ 12700 w 24"/>
                <a:gd name="T7" fmla="*/ 0 h 246"/>
                <a:gd name="T8" fmla="*/ 25400 w 24"/>
                <a:gd name="T9" fmla="*/ 0 h 246"/>
                <a:gd name="T10" fmla="*/ 38100 w 24"/>
                <a:gd name="T11" fmla="*/ 0 h 246"/>
                <a:gd name="T12" fmla="*/ 38100 w 24"/>
                <a:gd name="T13" fmla="*/ 87313 h 246"/>
                <a:gd name="T14" fmla="*/ 38100 w 24"/>
                <a:gd name="T15" fmla="*/ 150813 h 246"/>
                <a:gd name="T16" fmla="*/ 38100 w 24"/>
                <a:gd name="T17" fmla="*/ 214313 h 246"/>
                <a:gd name="T18" fmla="*/ 38100 w 24"/>
                <a:gd name="T19" fmla="*/ 265113 h 246"/>
                <a:gd name="T20" fmla="*/ 38100 w 24"/>
                <a:gd name="T21" fmla="*/ 301625 h 246"/>
                <a:gd name="T22" fmla="*/ 38100 w 24"/>
                <a:gd name="T23" fmla="*/ 339725 h 246"/>
                <a:gd name="T24" fmla="*/ 38100 w 24"/>
                <a:gd name="T25" fmla="*/ 352425 h 246"/>
                <a:gd name="T26" fmla="*/ 38100 w 24"/>
                <a:gd name="T27" fmla="*/ 365125 h 246"/>
                <a:gd name="T28" fmla="*/ 25400 w 24"/>
                <a:gd name="T29" fmla="*/ 377825 h 246"/>
                <a:gd name="T30" fmla="*/ 25400 w 24"/>
                <a:gd name="T31" fmla="*/ 390525 h 246"/>
                <a:gd name="T32" fmla="*/ 25400 w 24"/>
                <a:gd name="T33" fmla="*/ 390525 h 246"/>
                <a:gd name="T34" fmla="*/ 25400 w 24"/>
                <a:gd name="T35" fmla="*/ 390525 h 246"/>
                <a:gd name="T36" fmla="*/ 12700 w 24"/>
                <a:gd name="T37" fmla="*/ 390525 h 246"/>
                <a:gd name="T38" fmla="*/ 12700 w 24"/>
                <a:gd name="T39" fmla="*/ 390525 h 246"/>
                <a:gd name="T40" fmla="*/ 12700 w 24"/>
                <a:gd name="T41" fmla="*/ 377825 h 246"/>
                <a:gd name="T42" fmla="*/ 12700 w 24"/>
                <a:gd name="T43" fmla="*/ 365125 h 246"/>
                <a:gd name="T44" fmla="*/ 12700 w 24"/>
                <a:gd name="T45" fmla="*/ 352425 h 246"/>
                <a:gd name="T46" fmla="*/ 0 w 24"/>
                <a:gd name="T47" fmla="*/ 339725 h 246"/>
                <a:gd name="T48" fmla="*/ 0 w 24"/>
                <a:gd name="T49" fmla="*/ 339725 h 246"/>
                <a:gd name="T50" fmla="*/ 12700 w 24"/>
                <a:gd name="T51" fmla="*/ 327025 h 246"/>
                <a:gd name="T52" fmla="*/ 12700 w 24"/>
                <a:gd name="T53" fmla="*/ 301625 h 246"/>
                <a:gd name="T54" fmla="*/ 12700 w 24"/>
                <a:gd name="T55" fmla="*/ 277813 h 246"/>
                <a:gd name="T56" fmla="*/ 12700 w 24"/>
                <a:gd name="T57" fmla="*/ 239713 h 246"/>
                <a:gd name="T58" fmla="*/ 25400 w 24"/>
                <a:gd name="T59" fmla="*/ 201612 h 246"/>
                <a:gd name="T60" fmla="*/ 25400 w 24"/>
                <a:gd name="T61" fmla="*/ 112713 h 246"/>
                <a:gd name="T62" fmla="*/ 25400 w 24"/>
                <a:gd name="T63" fmla="*/ 74613 h 246"/>
                <a:gd name="T64" fmla="*/ 25400 w 24"/>
                <a:gd name="T65" fmla="*/ 50800 h 246"/>
                <a:gd name="T66" fmla="*/ 12700 w 24"/>
                <a:gd name="T67" fmla="*/ 25400 h 246"/>
                <a:gd name="T68" fmla="*/ 12700 w 24"/>
                <a:gd name="T69" fmla="*/ 12700 h 246"/>
                <a:gd name="T70" fmla="*/ 12700 w 24"/>
                <a:gd name="T71" fmla="*/ 12700 h 24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4"/>
                <a:gd name="T109" fmla="*/ 0 h 246"/>
                <a:gd name="T110" fmla="*/ 24 w 24"/>
                <a:gd name="T111" fmla="*/ 246 h 246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4" h="246">
                  <a:moveTo>
                    <a:pt x="8" y="8"/>
                  </a:move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55"/>
                  </a:lnTo>
                  <a:lnTo>
                    <a:pt x="24" y="95"/>
                  </a:lnTo>
                  <a:lnTo>
                    <a:pt x="24" y="135"/>
                  </a:lnTo>
                  <a:lnTo>
                    <a:pt x="24" y="167"/>
                  </a:lnTo>
                  <a:lnTo>
                    <a:pt x="24" y="190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8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8" y="230"/>
                  </a:lnTo>
                  <a:lnTo>
                    <a:pt x="8" y="222"/>
                  </a:lnTo>
                  <a:lnTo>
                    <a:pt x="0" y="214"/>
                  </a:lnTo>
                  <a:lnTo>
                    <a:pt x="8" y="206"/>
                  </a:lnTo>
                  <a:lnTo>
                    <a:pt x="8" y="190"/>
                  </a:lnTo>
                  <a:lnTo>
                    <a:pt x="8" y="175"/>
                  </a:lnTo>
                  <a:lnTo>
                    <a:pt x="8" y="151"/>
                  </a:lnTo>
                  <a:lnTo>
                    <a:pt x="16" y="127"/>
                  </a:lnTo>
                  <a:lnTo>
                    <a:pt x="16" y="71"/>
                  </a:lnTo>
                  <a:lnTo>
                    <a:pt x="16" y="47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8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80"/>
            <p:cNvSpPr>
              <a:spLocks/>
            </p:cNvSpPr>
            <p:nvPr/>
          </p:nvSpPr>
          <p:spPr bwMode="auto">
            <a:xfrm>
              <a:off x="7156805" y="1574800"/>
              <a:ext cx="125413" cy="227013"/>
            </a:xfrm>
            <a:custGeom>
              <a:avLst/>
              <a:gdLst>
                <a:gd name="T0" fmla="*/ 76200 w 79"/>
                <a:gd name="T1" fmla="*/ 0 h 143"/>
                <a:gd name="T2" fmla="*/ 88900 w 79"/>
                <a:gd name="T3" fmla="*/ 0 h 143"/>
                <a:gd name="T4" fmla="*/ 112713 w 79"/>
                <a:gd name="T5" fmla="*/ 12700 h 143"/>
                <a:gd name="T6" fmla="*/ 125413 w 79"/>
                <a:gd name="T7" fmla="*/ 25400 h 143"/>
                <a:gd name="T8" fmla="*/ 112713 w 79"/>
                <a:gd name="T9" fmla="*/ 38100 h 143"/>
                <a:gd name="T10" fmla="*/ 88900 w 79"/>
                <a:gd name="T11" fmla="*/ 63500 h 143"/>
                <a:gd name="T12" fmla="*/ 76200 w 79"/>
                <a:gd name="T13" fmla="*/ 87313 h 143"/>
                <a:gd name="T14" fmla="*/ 63500 w 79"/>
                <a:gd name="T15" fmla="*/ 100013 h 143"/>
                <a:gd name="T16" fmla="*/ 76200 w 79"/>
                <a:gd name="T17" fmla="*/ 112713 h 143"/>
                <a:gd name="T18" fmla="*/ 88900 w 79"/>
                <a:gd name="T19" fmla="*/ 138113 h 143"/>
                <a:gd name="T20" fmla="*/ 100013 w 79"/>
                <a:gd name="T21" fmla="*/ 176213 h 143"/>
                <a:gd name="T22" fmla="*/ 100013 w 79"/>
                <a:gd name="T23" fmla="*/ 201613 h 143"/>
                <a:gd name="T24" fmla="*/ 88900 w 79"/>
                <a:gd name="T25" fmla="*/ 214313 h 143"/>
                <a:gd name="T26" fmla="*/ 88900 w 79"/>
                <a:gd name="T27" fmla="*/ 227013 h 143"/>
                <a:gd name="T28" fmla="*/ 76200 w 79"/>
                <a:gd name="T29" fmla="*/ 214313 h 143"/>
                <a:gd name="T30" fmla="*/ 63500 w 79"/>
                <a:gd name="T31" fmla="*/ 188913 h 143"/>
                <a:gd name="T32" fmla="*/ 38100 w 79"/>
                <a:gd name="T33" fmla="*/ 176213 h 143"/>
                <a:gd name="T34" fmla="*/ 25400 w 79"/>
                <a:gd name="T35" fmla="*/ 163513 h 143"/>
                <a:gd name="T36" fmla="*/ 38100 w 79"/>
                <a:gd name="T37" fmla="*/ 150813 h 143"/>
                <a:gd name="T38" fmla="*/ 63500 w 79"/>
                <a:gd name="T39" fmla="*/ 163513 h 143"/>
                <a:gd name="T40" fmla="*/ 76200 w 79"/>
                <a:gd name="T41" fmla="*/ 163513 h 143"/>
                <a:gd name="T42" fmla="*/ 76200 w 79"/>
                <a:gd name="T43" fmla="*/ 150813 h 143"/>
                <a:gd name="T44" fmla="*/ 50800 w 79"/>
                <a:gd name="T45" fmla="*/ 112713 h 143"/>
                <a:gd name="T46" fmla="*/ 50800 w 79"/>
                <a:gd name="T47" fmla="*/ 100013 h 143"/>
                <a:gd name="T48" fmla="*/ 50800 w 79"/>
                <a:gd name="T49" fmla="*/ 76200 h 143"/>
                <a:gd name="T50" fmla="*/ 63500 w 79"/>
                <a:gd name="T51" fmla="*/ 50800 h 143"/>
                <a:gd name="T52" fmla="*/ 76200 w 79"/>
                <a:gd name="T53" fmla="*/ 38100 h 143"/>
                <a:gd name="T54" fmla="*/ 63500 w 79"/>
                <a:gd name="T55" fmla="*/ 25400 h 143"/>
                <a:gd name="T56" fmla="*/ 38100 w 79"/>
                <a:gd name="T57" fmla="*/ 38100 h 143"/>
                <a:gd name="T58" fmla="*/ 12700 w 79"/>
                <a:gd name="T59" fmla="*/ 38100 h 143"/>
                <a:gd name="T60" fmla="*/ 0 w 79"/>
                <a:gd name="T61" fmla="*/ 25400 h 143"/>
                <a:gd name="T62" fmla="*/ 25400 w 79"/>
                <a:gd name="T63" fmla="*/ 25400 h 143"/>
                <a:gd name="T64" fmla="*/ 50800 w 79"/>
                <a:gd name="T65" fmla="*/ 12700 h 143"/>
                <a:gd name="T66" fmla="*/ 63500 w 79"/>
                <a:gd name="T67" fmla="*/ 0 h 143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79"/>
                <a:gd name="T103" fmla="*/ 0 h 143"/>
                <a:gd name="T104" fmla="*/ 79 w 79"/>
                <a:gd name="T105" fmla="*/ 143 h 143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79" h="143">
                  <a:moveTo>
                    <a:pt x="40" y="0"/>
                  </a:moveTo>
                  <a:lnTo>
                    <a:pt x="48" y="0"/>
                  </a:lnTo>
                  <a:lnTo>
                    <a:pt x="56" y="0"/>
                  </a:lnTo>
                  <a:lnTo>
                    <a:pt x="71" y="8"/>
                  </a:lnTo>
                  <a:lnTo>
                    <a:pt x="79" y="16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56" y="40"/>
                  </a:lnTo>
                  <a:lnTo>
                    <a:pt x="48" y="48"/>
                  </a:ln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8" y="71"/>
                  </a:lnTo>
                  <a:lnTo>
                    <a:pt x="48" y="79"/>
                  </a:lnTo>
                  <a:lnTo>
                    <a:pt x="56" y="87"/>
                  </a:lnTo>
                  <a:lnTo>
                    <a:pt x="63" y="95"/>
                  </a:lnTo>
                  <a:lnTo>
                    <a:pt x="63" y="111"/>
                  </a:lnTo>
                  <a:lnTo>
                    <a:pt x="63" y="119"/>
                  </a:lnTo>
                  <a:lnTo>
                    <a:pt x="63" y="127"/>
                  </a:lnTo>
                  <a:lnTo>
                    <a:pt x="63" y="135"/>
                  </a:lnTo>
                  <a:lnTo>
                    <a:pt x="56" y="135"/>
                  </a:lnTo>
                  <a:lnTo>
                    <a:pt x="56" y="143"/>
                  </a:lnTo>
                  <a:lnTo>
                    <a:pt x="48" y="135"/>
                  </a:lnTo>
                  <a:lnTo>
                    <a:pt x="40" y="127"/>
                  </a:lnTo>
                  <a:lnTo>
                    <a:pt x="40" y="119"/>
                  </a:lnTo>
                  <a:lnTo>
                    <a:pt x="32" y="111"/>
                  </a:lnTo>
                  <a:lnTo>
                    <a:pt x="24" y="111"/>
                  </a:lnTo>
                  <a:lnTo>
                    <a:pt x="24" y="103"/>
                  </a:lnTo>
                  <a:lnTo>
                    <a:pt x="16" y="103"/>
                  </a:lnTo>
                  <a:lnTo>
                    <a:pt x="16" y="95"/>
                  </a:lnTo>
                  <a:lnTo>
                    <a:pt x="24" y="95"/>
                  </a:lnTo>
                  <a:lnTo>
                    <a:pt x="32" y="103"/>
                  </a:lnTo>
                  <a:lnTo>
                    <a:pt x="40" y="103"/>
                  </a:lnTo>
                  <a:lnTo>
                    <a:pt x="48" y="103"/>
                  </a:lnTo>
                  <a:lnTo>
                    <a:pt x="48" y="95"/>
                  </a:lnTo>
                  <a:lnTo>
                    <a:pt x="40" y="87"/>
                  </a:lnTo>
                  <a:lnTo>
                    <a:pt x="32" y="71"/>
                  </a:lnTo>
                  <a:lnTo>
                    <a:pt x="32" y="63"/>
                  </a:lnTo>
                  <a:lnTo>
                    <a:pt x="32" y="55"/>
                  </a:lnTo>
                  <a:lnTo>
                    <a:pt x="32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0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40" y="16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112"/>
          <p:cNvGrpSpPr>
            <a:grpSpLocks/>
          </p:cNvGrpSpPr>
          <p:nvPr/>
        </p:nvGrpSpPr>
        <p:grpSpPr bwMode="auto">
          <a:xfrm>
            <a:off x="7564438" y="3849688"/>
            <a:ext cx="306387" cy="358775"/>
            <a:chOff x="5063130" y="1536700"/>
            <a:chExt cx="441326" cy="454025"/>
          </a:xfrm>
        </p:grpSpPr>
        <p:sp>
          <p:nvSpPr>
            <p:cNvPr id="67634" name="Freeform 94"/>
            <p:cNvSpPr>
              <a:spLocks/>
            </p:cNvSpPr>
            <p:nvPr/>
          </p:nvSpPr>
          <p:spPr bwMode="auto">
            <a:xfrm>
              <a:off x="5063130" y="1562100"/>
              <a:ext cx="38100" cy="428625"/>
            </a:xfrm>
            <a:custGeom>
              <a:avLst/>
              <a:gdLst>
                <a:gd name="T0" fmla="*/ 12700 w 24"/>
                <a:gd name="T1" fmla="*/ 38100 h 270"/>
                <a:gd name="T2" fmla="*/ 0 w 24"/>
                <a:gd name="T3" fmla="*/ 12700 h 270"/>
                <a:gd name="T4" fmla="*/ 0 w 24"/>
                <a:gd name="T5" fmla="*/ 0 h 270"/>
                <a:gd name="T6" fmla="*/ 0 w 24"/>
                <a:gd name="T7" fmla="*/ 0 h 270"/>
                <a:gd name="T8" fmla="*/ 12700 w 24"/>
                <a:gd name="T9" fmla="*/ 0 h 270"/>
                <a:gd name="T10" fmla="*/ 25400 w 24"/>
                <a:gd name="T11" fmla="*/ 12700 h 270"/>
                <a:gd name="T12" fmla="*/ 38100 w 24"/>
                <a:gd name="T13" fmla="*/ 12700 h 270"/>
                <a:gd name="T14" fmla="*/ 38100 w 24"/>
                <a:gd name="T15" fmla="*/ 50800 h 270"/>
                <a:gd name="T16" fmla="*/ 38100 w 24"/>
                <a:gd name="T17" fmla="*/ 112712 h 270"/>
                <a:gd name="T18" fmla="*/ 38100 w 24"/>
                <a:gd name="T19" fmla="*/ 176212 h 270"/>
                <a:gd name="T20" fmla="*/ 38100 w 24"/>
                <a:gd name="T21" fmla="*/ 265112 h 270"/>
                <a:gd name="T22" fmla="*/ 38100 w 24"/>
                <a:gd name="T23" fmla="*/ 303212 h 270"/>
                <a:gd name="T24" fmla="*/ 38100 w 24"/>
                <a:gd name="T25" fmla="*/ 339725 h 270"/>
                <a:gd name="T26" fmla="*/ 38100 w 24"/>
                <a:gd name="T27" fmla="*/ 365125 h 270"/>
                <a:gd name="T28" fmla="*/ 38100 w 24"/>
                <a:gd name="T29" fmla="*/ 390525 h 270"/>
                <a:gd name="T30" fmla="*/ 25400 w 24"/>
                <a:gd name="T31" fmla="*/ 403225 h 270"/>
                <a:gd name="T32" fmla="*/ 25400 w 24"/>
                <a:gd name="T33" fmla="*/ 415925 h 270"/>
                <a:gd name="T34" fmla="*/ 25400 w 24"/>
                <a:gd name="T35" fmla="*/ 428625 h 270"/>
                <a:gd name="T36" fmla="*/ 25400 w 24"/>
                <a:gd name="T37" fmla="*/ 428625 h 270"/>
                <a:gd name="T38" fmla="*/ 12700 w 24"/>
                <a:gd name="T39" fmla="*/ 428625 h 270"/>
                <a:gd name="T40" fmla="*/ 12700 w 24"/>
                <a:gd name="T41" fmla="*/ 415925 h 270"/>
                <a:gd name="T42" fmla="*/ 0 w 24"/>
                <a:gd name="T43" fmla="*/ 403225 h 270"/>
                <a:gd name="T44" fmla="*/ 0 w 24"/>
                <a:gd name="T45" fmla="*/ 390525 h 270"/>
                <a:gd name="T46" fmla="*/ 0 w 24"/>
                <a:gd name="T47" fmla="*/ 377825 h 270"/>
                <a:gd name="T48" fmla="*/ 0 w 24"/>
                <a:gd name="T49" fmla="*/ 365125 h 270"/>
                <a:gd name="T50" fmla="*/ 0 w 24"/>
                <a:gd name="T51" fmla="*/ 352425 h 270"/>
                <a:gd name="T52" fmla="*/ 0 w 24"/>
                <a:gd name="T53" fmla="*/ 339725 h 270"/>
                <a:gd name="T54" fmla="*/ 0 w 24"/>
                <a:gd name="T55" fmla="*/ 315912 h 270"/>
                <a:gd name="T56" fmla="*/ 12700 w 24"/>
                <a:gd name="T57" fmla="*/ 290512 h 270"/>
                <a:gd name="T58" fmla="*/ 12700 w 24"/>
                <a:gd name="T59" fmla="*/ 265112 h 270"/>
                <a:gd name="T60" fmla="*/ 12700 w 24"/>
                <a:gd name="T61" fmla="*/ 214313 h 270"/>
                <a:gd name="T62" fmla="*/ 12700 w 24"/>
                <a:gd name="T63" fmla="*/ 176212 h 270"/>
                <a:gd name="T64" fmla="*/ 12700 w 24"/>
                <a:gd name="T65" fmla="*/ 138112 h 270"/>
                <a:gd name="T66" fmla="*/ 12700 w 24"/>
                <a:gd name="T67" fmla="*/ 100012 h 270"/>
                <a:gd name="T68" fmla="*/ 12700 w 24"/>
                <a:gd name="T69" fmla="*/ 76200 h 270"/>
                <a:gd name="T70" fmla="*/ 12700 w 24"/>
                <a:gd name="T71" fmla="*/ 50800 h 270"/>
                <a:gd name="T72" fmla="*/ 12700 w 24"/>
                <a:gd name="T73" fmla="*/ 38100 h 270"/>
                <a:gd name="T74" fmla="*/ 12700 w 24"/>
                <a:gd name="T75" fmla="*/ 38100 h 270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24"/>
                <a:gd name="T115" fmla="*/ 0 h 270"/>
                <a:gd name="T116" fmla="*/ 24 w 24"/>
                <a:gd name="T117" fmla="*/ 270 h 270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24" h="270">
                  <a:moveTo>
                    <a:pt x="8" y="24"/>
                  </a:move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8"/>
                  </a:lnTo>
                  <a:lnTo>
                    <a:pt x="24" y="32"/>
                  </a:lnTo>
                  <a:lnTo>
                    <a:pt x="24" y="71"/>
                  </a:lnTo>
                  <a:lnTo>
                    <a:pt x="24" y="111"/>
                  </a:lnTo>
                  <a:lnTo>
                    <a:pt x="24" y="167"/>
                  </a:lnTo>
                  <a:lnTo>
                    <a:pt x="24" y="191"/>
                  </a:lnTo>
                  <a:lnTo>
                    <a:pt x="24" y="214"/>
                  </a:lnTo>
                  <a:lnTo>
                    <a:pt x="24" y="230"/>
                  </a:lnTo>
                  <a:lnTo>
                    <a:pt x="24" y="246"/>
                  </a:lnTo>
                  <a:lnTo>
                    <a:pt x="16" y="254"/>
                  </a:lnTo>
                  <a:lnTo>
                    <a:pt x="16" y="262"/>
                  </a:lnTo>
                  <a:lnTo>
                    <a:pt x="16" y="270"/>
                  </a:lnTo>
                  <a:lnTo>
                    <a:pt x="8" y="270"/>
                  </a:lnTo>
                  <a:lnTo>
                    <a:pt x="8" y="262"/>
                  </a:lnTo>
                  <a:lnTo>
                    <a:pt x="0" y="254"/>
                  </a:lnTo>
                  <a:lnTo>
                    <a:pt x="0" y="246"/>
                  </a:lnTo>
                  <a:lnTo>
                    <a:pt x="0" y="238"/>
                  </a:lnTo>
                  <a:lnTo>
                    <a:pt x="0" y="230"/>
                  </a:lnTo>
                  <a:lnTo>
                    <a:pt x="0" y="222"/>
                  </a:lnTo>
                  <a:lnTo>
                    <a:pt x="0" y="214"/>
                  </a:lnTo>
                  <a:lnTo>
                    <a:pt x="0" y="199"/>
                  </a:lnTo>
                  <a:lnTo>
                    <a:pt x="8" y="183"/>
                  </a:lnTo>
                  <a:lnTo>
                    <a:pt x="8" y="167"/>
                  </a:lnTo>
                  <a:lnTo>
                    <a:pt x="8" y="135"/>
                  </a:lnTo>
                  <a:lnTo>
                    <a:pt x="8" y="111"/>
                  </a:lnTo>
                  <a:lnTo>
                    <a:pt x="8" y="87"/>
                  </a:lnTo>
                  <a:lnTo>
                    <a:pt x="8" y="63"/>
                  </a:lnTo>
                  <a:lnTo>
                    <a:pt x="8" y="48"/>
                  </a:lnTo>
                  <a:lnTo>
                    <a:pt x="8" y="32"/>
                  </a:lnTo>
                  <a:lnTo>
                    <a:pt x="8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5" name="Freeform 95"/>
            <p:cNvSpPr>
              <a:spLocks/>
            </p:cNvSpPr>
            <p:nvPr/>
          </p:nvSpPr>
          <p:spPr bwMode="auto">
            <a:xfrm>
              <a:off x="5075830" y="1536700"/>
              <a:ext cx="150813" cy="239713"/>
            </a:xfrm>
            <a:custGeom>
              <a:avLst/>
              <a:gdLst>
                <a:gd name="T0" fmla="*/ 125413 w 95"/>
                <a:gd name="T1" fmla="*/ 214313 h 151"/>
                <a:gd name="T2" fmla="*/ 112713 w 95"/>
                <a:gd name="T3" fmla="*/ 239713 h 151"/>
                <a:gd name="T4" fmla="*/ 100013 w 95"/>
                <a:gd name="T5" fmla="*/ 239713 h 151"/>
                <a:gd name="T6" fmla="*/ 88900 w 95"/>
                <a:gd name="T7" fmla="*/ 227013 h 151"/>
                <a:gd name="T8" fmla="*/ 88900 w 95"/>
                <a:gd name="T9" fmla="*/ 214313 h 151"/>
                <a:gd name="T10" fmla="*/ 63500 w 95"/>
                <a:gd name="T11" fmla="*/ 201613 h 151"/>
                <a:gd name="T12" fmla="*/ 38100 w 95"/>
                <a:gd name="T13" fmla="*/ 188913 h 151"/>
                <a:gd name="T14" fmla="*/ 38100 w 95"/>
                <a:gd name="T15" fmla="*/ 188913 h 151"/>
                <a:gd name="T16" fmla="*/ 38100 w 95"/>
                <a:gd name="T17" fmla="*/ 176213 h 151"/>
                <a:gd name="T18" fmla="*/ 63500 w 95"/>
                <a:gd name="T19" fmla="*/ 188913 h 151"/>
                <a:gd name="T20" fmla="*/ 88900 w 95"/>
                <a:gd name="T21" fmla="*/ 188913 h 151"/>
                <a:gd name="T22" fmla="*/ 100013 w 95"/>
                <a:gd name="T23" fmla="*/ 176213 h 151"/>
                <a:gd name="T24" fmla="*/ 88900 w 95"/>
                <a:gd name="T25" fmla="*/ 150813 h 151"/>
                <a:gd name="T26" fmla="*/ 76200 w 95"/>
                <a:gd name="T27" fmla="*/ 125413 h 151"/>
                <a:gd name="T28" fmla="*/ 76200 w 95"/>
                <a:gd name="T29" fmla="*/ 114300 h 151"/>
                <a:gd name="T30" fmla="*/ 76200 w 95"/>
                <a:gd name="T31" fmla="*/ 101600 h 151"/>
                <a:gd name="T32" fmla="*/ 88900 w 95"/>
                <a:gd name="T33" fmla="*/ 76200 h 151"/>
                <a:gd name="T34" fmla="*/ 88900 w 95"/>
                <a:gd name="T35" fmla="*/ 50800 h 151"/>
                <a:gd name="T36" fmla="*/ 88900 w 95"/>
                <a:gd name="T37" fmla="*/ 38100 h 151"/>
                <a:gd name="T38" fmla="*/ 63500 w 95"/>
                <a:gd name="T39" fmla="*/ 38100 h 151"/>
                <a:gd name="T40" fmla="*/ 38100 w 95"/>
                <a:gd name="T41" fmla="*/ 50800 h 151"/>
                <a:gd name="T42" fmla="*/ 0 w 95"/>
                <a:gd name="T43" fmla="*/ 50800 h 151"/>
                <a:gd name="T44" fmla="*/ 25400 w 95"/>
                <a:gd name="T45" fmla="*/ 38100 h 151"/>
                <a:gd name="T46" fmla="*/ 76200 w 95"/>
                <a:gd name="T47" fmla="*/ 12700 h 151"/>
                <a:gd name="T48" fmla="*/ 88900 w 95"/>
                <a:gd name="T49" fmla="*/ 0 h 151"/>
                <a:gd name="T50" fmla="*/ 112713 w 95"/>
                <a:gd name="T51" fmla="*/ 0 h 151"/>
                <a:gd name="T52" fmla="*/ 138113 w 95"/>
                <a:gd name="T53" fmla="*/ 25400 h 151"/>
                <a:gd name="T54" fmla="*/ 138113 w 95"/>
                <a:gd name="T55" fmla="*/ 38100 h 151"/>
                <a:gd name="T56" fmla="*/ 125413 w 95"/>
                <a:gd name="T57" fmla="*/ 50800 h 151"/>
                <a:gd name="T58" fmla="*/ 100013 w 95"/>
                <a:gd name="T59" fmla="*/ 76200 h 151"/>
                <a:gd name="T60" fmla="*/ 88900 w 95"/>
                <a:gd name="T61" fmla="*/ 114300 h 151"/>
                <a:gd name="T62" fmla="*/ 88900 w 95"/>
                <a:gd name="T63" fmla="*/ 114300 h 151"/>
                <a:gd name="T64" fmla="*/ 112713 w 95"/>
                <a:gd name="T65" fmla="*/ 138113 h 151"/>
                <a:gd name="T66" fmla="*/ 125413 w 95"/>
                <a:gd name="T67" fmla="*/ 188913 h 151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95"/>
                <a:gd name="T103" fmla="*/ 0 h 151"/>
                <a:gd name="T104" fmla="*/ 95 w 95"/>
                <a:gd name="T105" fmla="*/ 151 h 151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95" h="151">
                  <a:moveTo>
                    <a:pt x="79" y="119"/>
                  </a:moveTo>
                  <a:lnTo>
                    <a:pt x="79" y="135"/>
                  </a:lnTo>
                  <a:lnTo>
                    <a:pt x="79" y="143"/>
                  </a:lnTo>
                  <a:lnTo>
                    <a:pt x="71" y="151"/>
                  </a:lnTo>
                  <a:lnTo>
                    <a:pt x="63" y="151"/>
                  </a:lnTo>
                  <a:lnTo>
                    <a:pt x="56" y="143"/>
                  </a:lnTo>
                  <a:lnTo>
                    <a:pt x="56" y="135"/>
                  </a:lnTo>
                  <a:lnTo>
                    <a:pt x="48" y="135"/>
                  </a:lnTo>
                  <a:lnTo>
                    <a:pt x="40" y="127"/>
                  </a:lnTo>
                  <a:lnTo>
                    <a:pt x="32" y="127"/>
                  </a:lnTo>
                  <a:lnTo>
                    <a:pt x="24" y="119"/>
                  </a:lnTo>
                  <a:lnTo>
                    <a:pt x="24" y="111"/>
                  </a:lnTo>
                  <a:lnTo>
                    <a:pt x="32" y="119"/>
                  </a:lnTo>
                  <a:lnTo>
                    <a:pt x="40" y="119"/>
                  </a:lnTo>
                  <a:lnTo>
                    <a:pt x="48" y="119"/>
                  </a:lnTo>
                  <a:lnTo>
                    <a:pt x="56" y="119"/>
                  </a:lnTo>
                  <a:lnTo>
                    <a:pt x="63" y="111"/>
                  </a:lnTo>
                  <a:lnTo>
                    <a:pt x="56" y="103"/>
                  </a:lnTo>
                  <a:lnTo>
                    <a:pt x="56" y="95"/>
                  </a:lnTo>
                  <a:lnTo>
                    <a:pt x="48" y="87"/>
                  </a:lnTo>
                  <a:lnTo>
                    <a:pt x="48" y="79"/>
                  </a:lnTo>
                  <a:lnTo>
                    <a:pt x="48" y="72"/>
                  </a:lnTo>
                  <a:lnTo>
                    <a:pt x="48" y="64"/>
                  </a:lnTo>
                  <a:lnTo>
                    <a:pt x="48" y="56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24"/>
                  </a:lnTo>
                  <a:lnTo>
                    <a:pt x="40" y="16"/>
                  </a:lnTo>
                  <a:lnTo>
                    <a:pt x="48" y="8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16"/>
                  </a:lnTo>
                  <a:lnTo>
                    <a:pt x="95" y="16"/>
                  </a:lnTo>
                  <a:lnTo>
                    <a:pt x="87" y="24"/>
                  </a:lnTo>
                  <a:lnTo>
                    <a:pt x="79" y="32"/>
                  </a:lnTo>
                  <a:lnTo>
                    <a:pt x="63" y="48"/>
                  </a:lnTo>
                  <a:lnTo>
                    <a:pt x="63" y="64"/>
                  </a:lnTo>
                  <a:lnTo>
                    <a:pt x="56" y="72"/>
                  </a:lnTo>
                  <a:lnTo>
                    <a:pt x="63" y="79"/>
                  </a:lnTo>
                  <a:lnTo>
                    <a:pt x="71" y="87"/>
                  </a:lnTo>
                  <a:lnTo>
                    <a:pt x="79" y="103"/>
                  </a:lnTo>
                  <a:lnTo>
                    <a:pt x="79" y="11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6" name="Freeform 96"/>
            <p:cNvSpPr>
              <a:spLocks/>
            </p:cNvSpPr>
            <p:nvPr/>
          </p:nvSpPr>
          <p:spPr bwMode="auto">
            <a:xfrm>
              <a:off x="5264743" y="1612900"/>
              <a:ext cx="38100" cy="301625"/>
            </a:xfrm>
            <a:custGeom>
              <a:avLst/>
              <a:gdLst>
                <a:gd name="T0" fmla="*/ 12700 w 24"/>
                <a:gd name="T1" fmla="*/ 288925 h 190"/>
                <a:gd name="T2" fmla="*/ 12700 w 24"/>
                <a:gd name="T3" fmla="*/ 265113 h 190"/>
                <a:gd name="T4" fmla="*/ 12700 w 24"/>
                <a:gd name="T5" fmla="*/ 252413 h 190"/>
                <a:gd name="T6" fmla="*/ 12700 w 24"/>
                <a:gd name="T7" fmla="*/ 252413 h 190"/>
                <a:gd name="T8" fmla="*/ 12700 w 24"/>
                <a:gd name="T9" fmla="*/ 239713 h 190"/>
                <a:gd name="T10" fmla="*/ 12700 w 24"/>
                <a:gd name="T11" fmla="*/ 239713 h 190"/>
                <a:gd name="T12" fmla="*/ 12700 w 24"/>
                <a:gd name="T13" fmla="*/ 227013 h 190"/>
                <a:gd name="T14" fmla="*/ 12700 w 24"/>
                <a:gd name="T15" fmla="*/ 188912 h 190"/>
                <a:gd name="T16" fmla="*/ 12700 w 24"/>
                <a:gd name="T17" fmla="*/ 163512 h 190"/>
                <a:gd name="T18" fmla="*/ 12700 w 24"/>
                <a:gd name="T19" fmla="*/ 138113 h 190"/>
                <a:gd name="T20" fmla="*/ 12700 w 24"/>
                <a:gd name="T21" fmla="*/ 87312 h 190"/>
                <a:gd name="T22" fmla="*/ 12700 w 24"/>
                <a:gd name="T23" fmla="*/ 49212 h 190"/>
                <a:gd name="T24" fmla="*/ 0 w 24"/>
                <a:gd name="T25" fmla="*/ 25400 h 190"/>
                <a:gd name="T26" fmla="*/ 0 w 24"/>
                <a:gd name="T27" fmla="*/ 12700 h 190"/>
                <a:gd name="T28" fmla="*/ 0 w 24"/>
                <a:gd name="T29" fmla="*/ 12700 h 190"/>
                <a:gd name="T30" fmla="*/ 0 w 24"/>
                <a:gd name="T31" fmla="*/ 0 h 190"/>
                <a:gd name="T32" fmla="*/ 0 w 24"/>
                <a:gd name="T33" fmla="*/ 0 h 190"/>
                <a:gd name="T34" fmla="*/ 12700 w 24"/>
                <a:gd name="T35" fmla="*/ 0 h 190"/>
                <a:gd name="T36" fmla="*/ 25400 w 24"/>
                <a:gd name="T37" fmla="*/ 0 h 190"/>
                <a:gd name="T38" fmla="*/ 38100 w 24"/>
                <a:gd name="T39" fmla="*/ 12700 h 190"/>
                <a:gd name="T40" fmla="*/ 38100 w 24"/>
                <a:gd name="T41" fmla="*/ 74613 h 190"/>
                <a:gd name="T42" fmla="*/ 38100 w 24"/>
                <a:gd name="T43" fmla="*/ 125413 h 190"/>
                <a:gd name="T44" fmla="*/ 38100 w 24"/>
                <a:gd name="T45" fmla="*/ 176212 h 190"/>
                <a:gd name="T46" fmla="*/ 38100 w 24"/>
                <a:gd name="T47" fmla="*/ 214313 h 190"/>
                <a:gd name="T48" fmla="*/ 38100 w 24"/>
                <a:gd name="T49" fmla="*/ 252413 h 190"/>
                <a:gd name="T50" fmla="*/ 38100 w 24"/>
                <a:gd name="T51" fmla="*/ 276225 h 190"/>
                <a:gd name="T52" fmla="*/ 38100 w 24"/>
                <a:gd name="T53" fmla="*/ 288925 h 190"/>
                <a:gd name="T54" fmla="*/ 38100 w 24"/>
                <a:gd name="T55" fmla="*/ 288925 h 190"/>
                <a:gd name="T56" fmla="*/ 25400 w 24"/>
                <a:gd name="T57" fmla="*/ 301625 h 190"/>
                <a:gd name="T58" fmla="*/ 25400 w 24"/>
                <a:gd name="T59" fmla="*/ 301625 h 190"/>
                <a:gd name="T60" fmla="*/ 25400 w 24"/>
                <a:gd name="T61" fmla="*/ 301625 h 190"/>
                <a:gd name="T62" fmla="*/ 12700 w 24"/>
                <a:gd name="T63" fmla="*/ 288925 h 190"/>
                <a:gd name="T64" fmla="*/ 12700 w 24"/>
                <a:gd name="T65" fmla="*/ 288925 h 190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4"/>
                <a:gd name="T100" fmla="*/ 0 h 190"/>
                <a:gd name="T101" fmla="*/ 24 w 24"/>
                <a:gd name="T102" fmla="*/ 190 h 190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4" h="190">
                  <a:moveTo>
                    <a:pt x="8" y="182"/>
                  </a:moveTo>
                  <a:lnTo>
                    <a:pt x="8" y="167"/>
                  </a:lnTo>
                  <a:lnTo>
                    <a:pt x="8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19"/>
                  </a:lnTo>
                  <a:lnTo>
                    <a:pt x="8" y="103"/>
                  </a:lnTo>
                  <a:lnTo>
                    <a:pt x="8" y="87"/>
                  </a:lnTo>
                  <a:lnTo>
                    <a:pt x="8" y="55"/>
                  </a:lnTo>
                  <a:lnTo>
                    <a:pt x="8" y="31"/>
                  </a:ln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24" y="47"/>
                  </a:lnTo>
                  <a:lnTo>
                    <a:pt x="24" y="79"/>
                  </a:lnTo>
                  <a:lnTo>
                    <a:pt x="24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24" y="174"/>
                  </a:lnTo>
                  <a:lnTo>
                    <a:pt x="24" y="182"/>
                  </a:lnTo>
                  <a:lnTo>
                    <a:pt x="16" y="190"/>
                  </a:lnTo>
                  <a:lnTo>
                    <a:pt x="8" y="18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7" name="Freeform 97"/>
            <p:cNvSpPr>
              <a:spLocks/>
            </p:cNvSpPr>
            <p:nvPr/>
          </p:nvSpPr>
          <p:spPr bwMode="auto">
            <a:xfrm>
              <a:off x="5290143" y="1587500"/>
              <a:ext cx="214313" cy="352425"/>
            </a:xfrm>
            <a:custGeom>
              <a:avLst/>
              <a:gdLst>
                <a:gd name="T0" fmla="*/ 138113 w 135"/>
                <a:gd name="T1" fmla="*/ 38100 h 222"/>
                <a:gd name="T2" fmla="*/ 125413 w 135"/>
                <a:gd name="T3" fmla="*/ 38100 h 222"/>
                <a:gd name="T4" fmla="*/ 112713 w 135"/>
                <a:gd name="T5" fmla="*/ 38100 h 222"/>
                <a:gd name="T6" fmla="*/ 101600 w 135"/>
                <a:gd name="T7" fmla="*/ 38100 h 222"/>
                <a:gd name="T8" fmla="*/ 76200 w 135"/>
                <a:gd name="T9" fmla="*/ 50800 h 222"/>
                <a:gd name="T10" fmla="*/ 38100 w 135"/>
                <a:gd name="T11" fmla="*/ 50800 h 222"/>
                <a:gd name="T12" fmla="*/ 0 w 135"/>
                <a:gd name="T13" fmla="*/ 50800 h 222"/>
                <a:gd name="T14" fmla="*/ 0 w 135"/>
                <a:gd name="T15" fmla="*/ 38100 h 222"/>
                <a:gd name="T16" fmla="*/ 25400 w 135"/>
                <a:gd name="T17" fmla="*/ 25400 h 222"/>
                <a:gd name="T18" fmla="*/ 63500 w 135"/>
                <a:gd name="T19" fmla="*/ 25400 h 222"/>
                <a:gd name="T20" fmla="*/ 88900 w 135"/>
                <a:gd name="T21" fmla="*/ 25400 h 222"/>
                <a:gd name="T22" fmla="*/ 101600 w 135"/>
                <a:gd name="T23" fmla="*/ 25400 h 222"/>
                <a:gd name="T24" fmla="*/ 112713 w 135"/>
                <a:gd name="T25" fmla="*/ 12700 h 222"/>
                <a:gd name="T26" fmla="*/ 125413 w 135"/>
                <a:gd name="T27" fmla="*/ 12700 h 222"/>
                <a:gd name="T28" fmla="*/ 138113 w 135"/>
                <a:gd name="T29" fmla="*/ 12700 h 222"/>
                <a:gd name="T30" fmla="*/ 138113 w 135"/>
                <a:gd name="T31" fmla="*/ 12700 h 222"/>
                <a:gd name="T32" fmla="*/ 150813 w 135"/>
                <a:gd name="T33" fmla="*/ 0 h 222"/>
                <a:gd name="T34" fmla="*/ 150813 w 135"/>
                <a:gd name="T35" fmla="*/ 0 h 222"/>
                <a:gd name="T36" fmla="*/ 163513 w 135"/>
                <a:gd name="T37" fmla="*/ 0 h 222"/>
                <a:gd name="T38" fmla="*/ 188913 w 135"/>
                <a:gd name="T39" fmla="*/ 12700 h 222"/>
                <a:gd name="T40" fmla="*/ 201613 w 135"/>
                <a:gd name="T41" fmla="*/ 25400 h 222"/>
                <a:gd name="T42" fmla="*/ 214313 w 135"/>
                <a:gd name="T43" fmla="*/ 25400 h 222"/>
                <a:gd name="T44" fmla="*/ 214313 w 135"/>
                <a:gd name="T45" fmla="*/ 38100 h 222"/>
                <a:gd name="T46" fmla="*/ 201613 w 135"/>
                <a:gd name="T47" fmla="*/ 38100 h 222"/>
                <a:gd name="T48" fmla="*/ 201613 w 135"/>
                <a:gd name="T49" fmla="*/ 50800 h 222"/>
                <a:gd name="T50" fmla="*/ 201613 w 135"/>
                <a:gd name="T51" fmla="*/ 50800 h 222"/>
                <a:gd name="T52" fmla="*/ 201613 w 135"/>
                <a:gd name="T53" fmla="*/ 63500 h 222"/>
                <a:gd name="T54" fmla="*/ 201613 w 135"/>
                <a:gd name="T55" fmla="*/ 74613 h 222"/>
                <a:gd name="T56" fmla="*/ 201613 w 135"/>
                <a:gd name="T57" fmla="*/ 100012 h 222"/>
                <a:gd name="T58" fmla="*/ 201613 w 135"/>
                <a:gd name="T59" fmla="*/ 125413 h 222"/>
                <a:gd name="T60" fmla="*/ 201613 w 135"/>
                <a:gd name="T61" fmla="*/ 150813 h 222"/>
                <a:gd name="T62" fmla="*/ 201613 w 135"/>
                <a:gd name="T63" fmla="*/ 176213 h 222"/>
                <a:gd name="T64" fmla="*/ 201613 w 135"/>
                <a:gd name="T65" fmla="*/ 201612 h 222"/>
                <a:gd name="T66" fmla="*/ 201613 w 135"/>
                <a:gd name="T67" fmla="*/ 227013 h 222"/>
                <a:gd name="T68" fmla="*/ 201613 w 135"/>
                <a:gd name="T69" fmla="*/ 252413 h 222"/>
                <a:gd name="T70" fmla="*/ 201613 w 135"/>
                <a:gd name="T71" fmla="*/ 277813 h 222"/>
                <a:gd name="T72" fmla="*/ 188913 w 135"/>
                <a:gd name="T73" fmla="*/ 290513 h 222"/>
                <a:gd name="T74" fmla="*/ 188913 w 135"/>
                <a:gd name="T75" fmla="*/ 301625 h 222"/>
                <a:gd name="T76" fmla="*/ 188913 w 135"/>
                <a:gd name="T77" fmla="*/ 314325 h 222"/>
                <a:gd name="T78" fmla="*/ 188913 w 135"/>
                <a:gd name="T79" fmla="*/ 327025 h 222"/>
                <a:gd name="T80" fmla="*/ 188913 w 135"/>
                <a:gd name="T81" fmla="*/ 339725 h 222"/>
                <a:gd name="T82" fmla="*/ 176213 w 135"/>
                <a:gd name="T83" fmla="*/ 339725 h 222"/>
                <a:gd name="T84" fmla="*/ 176213 w 135"/>
                <a:gd name="T85" fmla="*/ 352425 h 222"/>
                <a:gd name="T86" fmla="*/ 176213 w 135"/>
                <a:gd name="T87" fmla="*/ 339725 h 222"/>
                <a:gd name="T88" fmla="*/ 163513 w 135"/>
                <a:gd name="T89" fmla="*/ 339725 h 222"/>
                <a:gd name="T90" fmla="*/ 163513 w 135"/>
                <a:gd name="T91" fmla="*/ 327025 h 222"/>
                <a:gd name="T92" fmla="*/ 163513 w 135"/>
                <a:gd name="T93" fmla="*/ 314325 h 222"/>
                <a:gd name="T94" fmla="*/ 163513 w 135"/>
                <a:gd name="T95" fmla="*/ 290513 h 222"/>
                <a:gd name="T96" fmla="*/ 163513 w 135"/>
                <a:gd name="T97" fmla="*/ 252413 h 222"/>
                <a:gd name="T98" fmla="*/ 163513 w 135"/>
                <a:gd name="T99" fmla="*/ 227013 h 222"/>
                <a:gd name="T100" fmla="*/ 163513 w 135"/>
                <a:gd name="T101" fmla="*/ 188912 h 222"/>
                <a:gd name="T102" fmla="*/ 163513 w 135"/>
                <a:gd name="T103" fmla="*/ 163513 h 222"/>
                <a:gd name="T104" fmla="*/ 163513 w 135"/>
                <a:gd name="T105" fmla="*/ 125413 h 222"/>
                <a:gd name="T106" fmla="*/ 163513 w 135"/>
                <a:gd name="T107" fmla="*/ 100012 h 222"/>
                <a:gd name="T108" fmla="*/ 163513 w 135"/>
                <a:gd name="T109" fmla="*/ 74613 h 222"/>
                <a:gd name="T110" fmla="*/ 163513 w 135"/>
                <a:gd name="T111" fmla="*/ 50800 h 222"/>
                <a:gd name="T112" fmla="*/ 163513 w 135"/>
                <a:gd name="T113" fmla="*/ 50800 h 222"/>
                <a:gd name="T114" fmla="*/ 150813 w 135"/>
                <a:gd name="T115" fmla="*/ 38100 h 222"/>
                <a:gd name="T116" fmla="*/ 138113 w 135"/>
                <a:gd name="T117" fmla="*/ 38100 h 222"/>
                <a:gd name="T118" fmla="*/ 138113 w 135"/>
                <a:gd name="T119" fmla="*/ 38100 h 222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w 135"/>
                <a:gd name="T181" fmla="*/ 0 h 222"/>
                <a:gd name="T182" fmla="*/ 135 w 135"/>
                <a:gd name="T183" fmla="*/ 222 h 222"/>
              </a:gdLst>
              <a:ahLst/>
              <a:cxnLst>
                <a:cxn ang="T120">
                  <a:pos x="T0" y="T1"/>
                </a:cxn>
                <a:cxn ang="T121">
                  <a:pos x="T2" y="T3"/>
                </a:cxn>
                <a:cxn ang="T122">
                  <a:pos x="T4" y="T5"/>
                </a:cxn>
                <a:cxn ang="T123">
                  <a:pos x="T6" y="T7"/>
                </a:cxn>
                <a:cxn ang="T124">
                  <a:pos x="T8" y="T9"/>
                </a:cxn>
                <a:cxn ang="T125">
                  <a:pos x="T10" y="T11"/>
                </a:cxn>
                <a:cxn ang="T126">
                  <a:pos x="T12" y="T13"/>
                </a:cxn>
                <a:cxn ang="T127">
                  <a:pos x="T14" y="T15"/>
                </a:cxn>
                <a:cxn ang="T128">
                  <a:pos x="T16" y="T17"/>
                </a:cxn>
                <a:cxn ang="T129">
                  <a:pos x="T18" y="T19"/>
                </a:cxn>
                <a:cxn ang="T130">
                  <a:pos x="T20" y="T21"/>
                </a:cxn>
                <a:cxn ang="T131">
                  <a:pos x="T22" y="T23"/>
                </a:cxn>
                <a:cxn ang="T132">
                  <a:pos x="T24" y="T25"/>
                </a:cxn>
                <a:cxn ang="T133">
                  <a:pos x="T26" y="T27"/>
                </a:cxn>
                <a:cxn ang="T134">
                  <a:pos x="T28" y="T29"/>
                </a:cxn>
                <a:cxn ang="T135">
                  <a:pos x="T30" y="T31"/>
                </a:cxn>
                <a:cxn ang="T136">
                  <a:pos x="T32" y="T33"/>
                </a:cxn>
                <a:cxn ang="T137">
                  <a:pos x="T34" y="T35"/>
                </a:cxn>
                <a:cxn ang="T138">
                  <a:pos x="T36" y="T37"/>
                </a:cxn>
                <a:cxn ang="T139">
                  <a:pos x="T38" y="T39"/>
                </a:cxn>
                <a:cxn ang="T140">
                  <a:pos x="T40" y="T41"/>
                </a:cxn>
                <a:cxn ang="T141">
                  <a:pos x="T42" y="T43"/>
                </a:cxn>
                <a:cxn ang="T142">
                  <a:pos x="T44" y="T45"/>
                </a:cxn>
                <a:cxn ang="T143">
                  <a:pos x="T46" y="T47"/>
                </a:cxn>
                <a:cxn ang="T144">
                  <a:pos x="T48" y="T49"/>
                </a:cxn>
                <a:cxn ang="T145">
                  <a:pos x="T50" y="T51"/>
                </a:cxn>
                <a:cxn ang="T146">
                  <a:pos x="T52" y="T53"/>
                </a:cxn>
                <a:cxn ang="T147">
                  <a:pos x="T54" y="T55"/>
                </a:cxn>
                <a:cxn ang="T148">
                  <a:pos x="T56" y="T57"/>
                </a:cxn>
                <a:cxn ang="T149">
                  <a:pos x="T58" y="T59"/>
                </a:cxn>
                <a:cxn ang="T150">
                  <a:pos x="T60" y="T61"/>
                </a:cxn>
                <a:cxn ang="T151">
                  <a:pos x="T62" y="T63"/>
                </a:cxn>
                <a:cxn ang="T152">
                  <a:pos x="T64" y="T65"/>
                </a:cxn>
                <a:cxn ang="T153">
                  <a:pos x="T66" y="T67"/>
                </a:cxn>
                <a:cxn ang="T154">
                  <a:pos x="T68" y="T69"/>
                </a:cxn>
                <a:cxn ang="T155">
                  <a:pos x="T70" y="T71"/>
                </a:cxn>
                <a:cxn ang="T156">
                  <a:pos x="T72" y="T73"/>
                </a:cxn>
                <a:cxn ang="T157">
                  <a:pos x="T74" y="T75"/>
                </a:cxn>
                <a:cxn ang="T158">
                  <a:pos x="T76" y="T77"/>
                </a:cxn>
                <a:cxn ang="T159">
                  <a:pos x="T78" y="T79"/>
                </a:cxn>
                <a:cxn ang="T160">
                  <a:pos x="T80" y="T81"/>
                </a:cxn>
                <a:cxn ang="T161">
                  <a:pos x="T82" y="T83"/>
                </a:cxn>
                <a:cxn ang="T162">
                  <a:pos x="T84" y="T85"/>
                </a:cxn>
                <a:cxn ang="T163">
                  <a:pos x="T86" y="T87"/>
                </a:cxn>
                <a:cxn ang="T164">
                  <a:pos x="T88" y="T89"/>
                </a:cxn>
                <a:cxn ang="T165">
                  <a:pos x="T90" y="T91"/>
                </a:cxn>
                <a:cxn ang="T166">
                  <a:pos x="T92" y="T93"/>
                </a:cxn>
                <a:cxn ang="T167">
                  <a:pos x="T94" y="T95"/>
                </a:cxn>
                <a:cxn ang="T168">
                  <a:pos x="T96" y="T97"/>
                </a:cxn>
                <a:cxn ang="T169">
                  <a:pos x="T98" y="T99"/>
                </a:cxn>
                <a:cxn ang="T170">
                  <a:pos x="T100" y="T101"/>
                </a:cxn>
                <a:cxn ang="T171">
                  <a:pos x="T102" y="T103"/>
                </a:cxn>
                <a:cxn ang="T172">
                  <a:pos x="T104" y="T105"/>
                </a:cxn>
                <a:cxn ang="T173">
                  <a:pos x="T106" y="T107"/>
                </a:cxn>
                <a:cxn ang="T174">
                  <a:pos x="T108" y="T109"/>
                </a:cxn>
                <a:cxn ang="T175">
                  <a:pos x="T110" y="T111"/>
                </a:cxn>
                <a:cxn ang="T176">
                  <a:pos x="T112" y="T113"/>
                </a:cxn>
                <a:cxn ang="T177">
                  <a:pos x="T114" y="T115"/>
                </a:cxn>
                <a:cxn ang="T178">
                  <a:pos x="T116" y="T117"/>
                </a:cxn>
                <a:cxn ang="T179">
                  <a:pos x="T118" y="T119"/>
                </a:cxn>
              </a:cxnLst>
              <a:rect l="T180" t="T181" r="T182" b="T183"/>
              <a:pathLst>
                <a:path w="135" h="222">
                  <a:moveTo>
                    <a:pt x="87" y="24"/>
                  </a:moveTo>
                  <a:lnTo>
                    <a:pt x="79" y="24"/>
                  </a:lnTo>
                  <a:lnTo>
                    <a:pt x="71" y="24"/>
                  </a:lnTo>
                  <a:lnTo>
                    <a:pt x="64" y="24"/>
                  </a:lnTo>
                  <a:lnTo>
                    <a:pt x="48" y="32"/>
                  </a:lnTo>
                  <a:lnTo>
                    <a:pt x="24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16" y="16"/>
                  </a:lnTo>
                  <a:lnTo>
                    <a:pt x="40" y="16"/>
                  </a:lnTo>
                  <a:lnTo>
                    <a:pt x="56" y="16"/>
                  </a:lnTo>
                  <a:lnTo>
                    <a:pt x="64" y="16"/>
                  </a:lnTo>
                  <a:lnTo>
                    <a:pt x="71" y="8"/>
                  </a:lnTo>
                  <a:lnTo>
                    <a:pt x="79" y="8"/>
                  </a:lnTo>
                  <a:lnTo>
                    <a:pt x="87" y="8"/>
                  </a:lnTo>
                  <a:lnTo>
                    <a:pt x="95" y="0"/>
                  </a:lnTo>
                  <a:lnTo>
                    <a:pt x="103" y="0"/>
                  </a:lnTo>
                  <a:lnTo>
                    <a:pt x="119" y="8"/>
                  </a:lnTo>
                  <a:lnTo>
                    <a:pt x="127" y="16"/>
                  </a:lnTo>
                  <a:lnTo>
                    <a:pt x="135" y="16"/>
                  </a:lnTo>
                  <a:lnTo>
                    <a:pt x="135" y="24"/>
                  </a:lnTo>
                  <a:lnTo>
                    <a:pt x="127" y="24"/>
                  </a:lnTo>
                  <a:lnTo>
                    <a:pt x="127" y="32"/>
                  </a:lnTo>
                  <a:lnTo>
                    <a:pt x="127" y="40"/>
                  </a:lnTo>
                  <a:lnTo>
                    <a:pt x="127" y="47"/>
                  </a:lnTo>
                  <a:lnTo>
                    <a:pt x="127" y="63"/>
                  </a:lnTo>
                  <a:lnTo>
                    <a:pt x="127" y="79"/>
                  </a:lnTo>
                  <a:lnTo>
                    <a:pt x="127" y="95"/>
                  </a:lnTo>
                  <a:lnTo>
                    <a:pt x="127" y="111"/>
                  </a:lnTo>
                  <a:lnTo>
                    <a:pt x="127" y="127"/>
                  </a:lnTo>
                  <a:lnTo>
                    <a:pt x="127" y="143"/>
                  </a:lnTo>
                  <a:lnTo>
                    <a:pt x="127" y="159"/>
                  </a:lnTo>
                  <a:lnTo>
                    <a:pt x="127" y="175"/>
                  </a:lnTo>
                  <a:lnTo>
                    <a:pt x="119" y="183"/>
                  </a:lnTo>
                  <a:lnTo>
                    <a:pt x="119" y="190"/>
                  </a:lnTo>
                  <a:lnTo>
                    <a:pt x="119" y="198"/>
                  </a:lnTo>
                  <a:lnTo>
                    <a:pt x="119" y="206"/>
                  </a:lnTo>
                  <a:lnTo>
                    <a:pt x="119" y="214"/>
                  </a:lnTo>
                  <a:lnTo>
                    <a:pt x="111" y="214"/>
                  </a:lnTo>
                  <a:lnTo>
                    <a:pt x="111" y="222"/>
                  </a:lnTo>
                  <a:lnTo>
                    <a:pt x="111" y="214"/>
                  </a:lnTo>
                  <a:lnTo>
                    <a:pt x="103" y="214"/>
                  </a:lnTo>
                  <a:lnTo>
                    <a:pt x="103" y="206"/>
                  </a:lnTo>
                  <a:lnTo>
                    <a:pt x="103" y="198"/>
                  </a:lnTo>
                  <a:lnTo>
                    <a:pt x="103" y="183"/>
                  </a:lnTo>
                  <a:lnTo>
                    <a:pt x="103" y="159"/>
                  </a:lnTo>
                  <a:lnTo>
                    <a:pt x="103" y="143"/>
                  </a:lnTo>
                  <a:lnTo>
                    <a:pt x="103" y="119"/>
                  </a:lnTo>
                  <a:lnTo>
                    <a:pt x="103" y="103"/>
                  </a:lnTo>
                  <a:lnTo>
                    <a:pt x="103" y="79"/>
                  </a:lnTo>
                  <a:lnTo>
                    <a:pt x="103" y="63"/>
                  </a:lnTo>
                  <a:lnTo>
                    <a:pt x="103" y="47"/>
                  </a:lnTo>
                  <a:lnTo>
                    <a:pt x="103" y="32"/>
                  </a:lnTo>
                  <a:lnTo>
                    <a:pt x="95" y="24"/>
                  </a:lnTo>
                  <a:lnTo>
                    <a:pt x="87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8" name="Freeform 98"/>
            <p:cNvSpPr>
              <a:spLocks/>
            </p:cNvSpPr>
            <p:nvPr/>
          </p:nvSpPr>
          <p:spPr bwMode="auto">
            <a:xfrm>
              <a:off x="5290143" y="1725613"/>
              <a:ext cx="125413" cy="38100"/>
            </a:xfrm>
            <a:custGeom>
              <a:avLst/>
              <a:gdLst>
                <a:gd name="T0" fmla="*/ 0 w 79"/>
                <a:gd name="T1" fmla="*/ 25400 h 24"/>
                <a:gd name="T2" fmla="*/ 38100 w 79"/>
                <a:gd name="T3" fmla="*/ 12700 h 24"/>
                <a:gd name="T4" fmla="*/ 63500 w 79"/>
                <a:gd name="T5" fmla="*/ 12700 h 24"/>
                <a:gd name="T6" fmla="*/ 88900 w 79"/>
                <a:gd name="T7" fmla="*/ 0 h 24"/>
                <a:gd name="T8" fmla="*/ 88900 w 79"/>
                <a:gd name="T9" fmla="*/ 0 h 24"/>
                <a:gd name="T10" fmla="*/ 101600 w 79"/>
                <a:gd name="T11" fmla="*/ 0 h 24"/>
                <a:gd name="T12" fmla="*/ 112713 w 79"/>
                <a:gd name="T13" fmla="*/ 0 h 24"/>
                <a:gd name="T14" fmla="*/ 125413 w 79"/>
                <a:gd name="T15" fmla="*/ 12700 h 24"/>
                <a:gd name="T16" fmla="*/ 125413 w 79"/>
                <a:gd name="T17" fmla="*/ 12700 h 24"/>
                <a:gd name="T18" fmla="*/ 125413 w 79"/>
                <a:gd name="T19" fmla="*/ 25400 h 24"/>
                <a:gd name="T20" fmla="*/ 125413 w 79"/>
                <a:gd name="T21" fmla="*/ 25400 h 24"/>
                <a:gd name="T22" fmla="*/ 112713 w 79"/>
                <a:gd name="T23" fmla="*/ 25400 h 24"/>
                <a:gd name="T24" fmla="*/ 101600 w 79"/>
                <a:gd name="T25" fmla="*/ 25400 h 24"/>
                <a:gd name="T26" fmla="*/ 76200 w 79"/>
                <a:gd name="T27" fmla="*/ 38100 h 24"/>
                <a:gd name="T28" fmla="*/ 63500 w 79"/>
                <a:gd name="T29" fmla="*/ 38100 h 24"/>
                <a:gd name="T30" fmla="*/ 38100 w 79"/>
                <a:gd name="T31" fmla="*/ 38100 h 24"/>
                <a:gd name="T32" fmla="*/ 0 w 79"/>
                <a:gd name="T33" fmla="*/ 38100 h 24"/>
                <a:gd name="T34" fmla="*/ 0 w 79"/>
                <a:gd name="T35" fmla="*/ 25400 h 24"/>
                <a:gd name="T36" fmla="*/ 0 w 79"/>
                <a:gd name="T37" fmla="*/ 25400 h 24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w 79"/>
                <a:gd name="T58" fmla="*/ 0 h 24"/>
                <a:gd name="T59" fmla="*/ 79 w 79"/>
                <a:gd name="T60" fmla="*/ 24 h 24"/>
              </a:gdLst>
              <a:ahLst/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T57" t="T58" r="T59" b="T60"/>
              <a:pathLst>
                <a:path w="79" h="24">
                  <a:moveTo>
                    <a:pt x="0" y="16"/>
                  </a:moveTo>
                  <a:lnTo>
                    <a:pt x="24" y="8"/>
                  </a:lnTo>
                  <a:lnTo>
                    <a:pt x="40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71" y="16"/>
                  </a:lnTo>
                  <a:lnTo>
                    <a:pt x="64" y="16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24" y="24"/>
                  </a:lnTo>
                  <a:lnTo>
                    <a:pt x="0" y="24"/>
                  </a:lnTo>
                  <a:lnTo>
                    <a:pt x="0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9" name="Freeform 99"/>
            <p:cNvSpPr>
              <a:spLocks/>
            </p:cNvSpPr>
            <p:nvPr/>
          </p:nvSpPr>
          <p:spPr bwMode="auto">
            <a:xfrm>
              <a:off x="5290143" y="1852613"/>
              <a:ext cx="176213" cy="36513"/>
            </a:xfrm>
            <a:custGeom>
              <a:avLst/>
              <a:gdLst>
                <a:gd name="T0" fmla="*/ 0 w 111"/>
                <a:gd name="T1" fmla="*/ 12700 h 23"/>
                <a:gd name="T2" fmla="*/ 38100 w 111"/>
                <a:gd name="T3" fmla="*/ 12700 h 23"/>
                <a:gd name="T4" fmla="*/ 76200 w 111"/>
                <a:gd name="T5" fmla="*/ 0 h 23"/>
                <a:gd name="T6" fmla="*/ 125413 w 111"/>
                <a:gd name="T7" fmla="*/ 0 h 23"/>
                <a:gd name="T8" fmla="*/ 176213 w 111"/>
                <a:gd name="T9" fmla="*/ 0 h 23"/>
                <a:gd name="T10" fmla="*/ 176213 w 111"/>
                <a:gd name="T11" fmla="*/ 25400 h 23"/>
                <a:gd name="T12" fmla="*/ 125413 w 111"/>
                <a:gd name="T13" fmla="*/ 25400 h 23"/>
                <a:gd name="T14" fmla="*/ 88900 w 111"/>
                <a:gd name="T15" fmla="*/ 25400 h 23"/>
                <a:gd name="T16" fmla="*/ 76200 w 111"/>
                <a:gd name="T17" fmla="*/ 25400 h 23"/>
                <a:gd name="T18" fmla="*/ 50800 w 111"/>
                <a:gd name="T19" fmla="*/ 36513 h 23"/>
                <a:gd name="T20" fmla="*/ 25400 w 111"/>
                <a:gd name="T21" fmla="*/ 36513 h 23"/>
                <a:gd name="T22" fmla="*/ 0 w 111"/>
                <a:gd name="T23" fmla="*/ 36513 h 23"/>
                <a:gd name="T24" fmla="*/ 0 w 111"/>
                <a:gd name="T25" fmla="*/ 12700 h 23"/>
                <a:gd name="T26" fmla="*/ 0 w 111"/>
                <a:gd name="T27" fmla="*/ 12700 h 23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w 111"/>
                <a:gd name="T43" fmla="*/ 0 h 23"/>
                <a:gd name="T44" fmla="*/ 111 w 111"/>
                <a:gd name="T45" fmla="*/ 23 h 23"/>
              </a:gdLst>
              <a:ahLst/>
              <a:cxnLst>
                <a:cxn ang="T28">
                  <a:pos x="T0" y="T1"/>
                </a:cxn>
                <a:cxn ang="T29">
                  <a:pos x="T2" y="T3"/>
                </a:cxn>
                <a:cxn ang="T30">
                  <a:pos x="T4" y="T5"/>
                </a:cxn>
                <a:cxn ang="T31">
                  <a:pos x="T6" y="T7"/>
                </a:cxn>
                <a:cxn ang="T32">
                  <a:pos x="T8" y="T9"/>
                </a:cxn>
                <a:cxn ang="T33">
                  <a:pos x="T10" y="T11"/>
                </a:cxn>
                <a:cxn ang="T34">
                  <a:pos x="T12" y="T13"/>
                </a:cxn>
                <a:cxn ang="T35">
                  <a:pos x="T14" y="T15"/>
                </a:cxn>
                <a:cxn ang="T36">
                  <a:pos x="T16" y="T17"/>
                </a:cxn>
                <a:cxn ang="T37">
                  <a:pos x="T18" y="T19"/>
                </a:cxn>
                <a:cxn ang="T38">
                  <a:pos x="T20" y="T21"/>
                </a:cxn>
                <a:cxn ang="T39">
                  <a:pos x="T22" y="T23"/>
                </a:cxn>
                <a:cxn ang="T40">
                  <a:pos x="T24" y="T25"/>
                </a:cxn>
                <a:cxn ang="T41">
                  <a:pos x="T26" y="T27"/>
                </a:cxn>
              </a:cxnLst>
              <a:rect l="T42" t="T43" r="T44" b="T45"/>
              <a:pathLst>
                <a:path w="111" h="23">
                  <a:moveTo>
                    <a:pt x="0" y="8"/>
                  </a:moveTo>
                  <a:lnTo>
                    <a:pt x="24" y="8"/>
                  </a:lnTo>
                  <a:lnTo>
                    <a:pt x="48" y="0"/>
                  </a:lnTo>
                  <a:lnTo>
                    <a:pt x="79" y="0"/>
                  </a:lnTo>
                  <a:lnTo>
                    <a:pt x="111" y="0"/>
                  </a:lnTo>
                  <a:lnTo>
                    <a:pt x="111" y="16"/>
                  </a:lnTo>
                  <a:lnTo>
                    <a:pt x="79" y="16"/>
                  </a:lnTo>
                  <a:lnTo>
                    <a:pt x="56" y="16"/>
                  </a:lnTo>
                  <a:lnTo>
                    <a:pt x="48" y="16"/>
                  </a:lnTo>
                  <a:lnTo>
                    <a:pt x="32" y="23"/>
                  </a:lnTo>
                  <a:lnTo>
                    <a:pt x="16" y="23"/>
                  </a:lnTo>
                  <a:lnTo>
                    <a:pt x="0" y="23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128"/>
          <p:cNvGrpSpPr>
            <a:grpSpLocks/>
          </p:cNvGrpSpPr>
          <p:nvPr/>
        </p:nvGrpSpPr>
        <p:grpSpPr bwMode="auto">
          <a:xfrm>
            <a:off x="7543800" y="4516438"/>
            <a:ext cx="342900" cy="360362"/>
            <a:chOff x="3675063" y="1643063"/>
            <a:chExt cx="444500" cy="444500"/>
          </a:xfrm>
        </p:grpSpPr>
        <p:sp>
          <p:nvSpPr>
            <p:cNvPr id="67627" name="Freeform 106"/>
            <p:cNvSpPr>
              <a:spLocks/>
            </p:cNvSpPr>
            <p:nvPr/>
          </p:nvSpPr>
          <p:spPr bwMode="auto">
            <a:xfrm>
              <a:off x="3675063" y="1655763"/>
              <a:ext cx="177800" cy="241300"/>
            </a:xfrm>
            <a:custGeom>
              <a:avLst/>
              <a:gdLst>
                <a:gd name="T0" fmla="*/ 25400 w 112"/>
                <a:gd name="T1" fmla="*/ 203200 h 152"/>
                <a:gd name="T2" fmla="*/ 50800 w 112"/>
                <a:gd name="T3" fmla="*/ 165100 h 152"/>
                <a:gd name="T4" fmla="*/ 76200 w 112"/>
                <a:gd name="T5" fmla="*/ 127000 h 152"/>
                <a:gd name="T6" fmla="*/ 101600 w 112"/>
                <a:gd name="T7" fmla="*/ 88900 h 152"/>
                <a:gd name="T8" fmla="*/ 127000 w 112"/>
                <a:gd name="T9" fmla="*/ 50800 h 152"/>
                <a:gd name="T10" fmla="*/ 127000 w 112"/>
                <a:gd name="T11" fmla="*/ 38100 h 152"/>
                <a:gd name="T12" fmla="*/ 127000 w 112"/>
                <a:gd name="T13" fmla="*/ 25400 h 152"/>
                <a:gd name="T14" fmla="*/ 127000 w 112"/>
                <a:gd name="T15" fmla="*/ 12700 h 152"/>
                <a:gd name="T16" fmla="*/ 127000 w 112"/>
                <a:gd name="T17" fmla="*/ 0 h 152"/>
                <a:gd name="T18" fmla="*/ 127000 w 112"/>
                <a:gd name="T19" fmla="*/ 0 h 152"/>
                <a:gd name="T20" fmla="*/ 139700 w 112"/>
                <a:gd name="T21" fmla="*/ 0 h 152"/>
                <a:gd name="T22" fmla="*/ 152400 w 112"/>
                <a:gd name="T23" fmla="*/ 12700 h 152"/>
                <a:gd name="T24" fmla="*/ 165100 w 112"/>
                <a:gd name="T25" fmla="*/ 25400 h 152"/>
                <a:gd name="T26" fmla="*/ 177800 w 112"/>
                <a:gd name="T27" fmla="*/ 25400 h 152"/>
                <a:gd name="T28" fmla="*/ 165100 w 112"/>
                <a:gd name="T29" fmla="*/ 38100 h 152"/>
                <a:gd name="T30" fmla="*/ 165100 w 112"/>
                <a:gd name="T31" fmla="*/ 38100 h 152"/>
                <a:gd name="T32" fmla="*/ 165100 w 112"/>
                <a:gd name="T33" fmla="*/ 50800 h 152"/>
                <a:gd name="T34" fmla="*/ 152400 w 112"/>
                <a:gd name="T35" fmla="*/ 63500 h 152"/>
                <a:gd name="T36" fmla="*/ 127000 w 112"/>
                <a:gd name="T37" fmla="*/ 101600 h 152"/>
                <a:gd name="T38" fmla="*/ 101600 w 112"/>
                <a:gd name="T39" fmla="*/ 139700 h 152"/>
                <a:gd name="T40" fmla="*/ 76200 w 112"/>
                <a:gd name="T41" fmla="*/ 177800 h 152"/>
                <a:gd name="T42" fmla="*/ 38100 w 112"/>
                <a:gd name="T43" fmla="*/ 215900 h 152"/>
                <a:gd name="T44" fmla="*/ 12700 w 112"/>
                <a:gd name="T45" fmla="*/ 228600 h 152"/>
                <a:gd name="T46" fmla="*/ 0 w 112"/>
                <a:gd name="T47" fmla="*/ 228600 h 152"/>
                <a:gd name="T48" fmla="*/ 0 w 112"/>
                <a:gd name="T49" fmla="*/ 241300 h 152"/>
                <a:gd name="T50" fmla="*/ 0 w 112"/>
                <a:gd name="T51" fmla="*/ 241300 h 152"/>
                <a:gd name="T52" fmla="*/ 0 w 112"/>
                <a:gd name="T53" fmla="*/ 228600 h 152"/>
                <a:gd name="T54" fmla="*/ 0 w 112"/>
                <a:gd name="T55" fmla="*/ 228600 h 152"/>
                <a:gd name="T56" fmla="*/ 12700 w 112"/>
                <a:gd name="T57" fmla="*/ 215900 h 152"/>
                <a:gd name="T58" fmla="*/ 25400 w 112"/>
                <a:gd name="T59" fmla="*/ 203200 h 152"/>
                <a:gd name="T60" fmla="*/ 25400 w 112"/>
                <a:gd name="T61" fmla="*/ 203200 h 152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112"/>
                <a:gd name="T94" fmla="*/ 0 h 152"/>
                <a:gd name="T95" fmla="*/ 112 w 112"/>
                <a:gd name="T96" fmla="*/ 152 h 152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112" h="152">
                  <a:moveTo>
                    <a:pt x="16" y="128"/>
                  </a:moveTo>
                  <a:lnTo>
                    <a:pt x="32" y="104"/>
                  </a:lnTo>
                  <a:lnTo>
                    <a:pt x="48" y="80"/>
                  </a:lnTo>
                  <a:lnTo>
                    <a:pt x="64" y="56"/>
                  </a:lnTo>
                  <a:lnTo>
                    <a:pt x="80" y="32"/>
                  </a:lnTo>
                  <a:lnTo>
                    <a:pt x="80" y="24"/>
                  </a:lnTo>
                  <a:lnTo>
                    <a:pt x="80" y="16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12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80" y="64"/>
                  </a:lnTo>
                  <a:lnTo>
                    <a:pt x="64" y="88"/>
                  </a:lnTo>
                  <a:lnTo>
                    <a:pt x="48" y="112"/>
                  </a:lnTo>
                  <a:lnTo>
                    <a:pt x="24" y="136"/>
                  </a:lnTo>
                  <a:lnTo>
                    <a:pt x="8" y="144"/>
                  </a:lnTo>
                  <a:lnTo>
                    <a:pt x="0" y="144"/>
                  </a:lnTo>
                  <a:lnTo>
                    <a:pt x="0" y="152"/>
                  </a:lnTo>
                  <a:lnTo>
                    <a:pt x="0" y="144"/>
                  </a:lnTo>
                  <a:lnTo>
                    <a:pt x="8" y="136"/>
                  </a:lnTo>
                  <a:lnTo>
                    <a:pt x="16" y="12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107"/>
            <p:cNvSpPr>
              <a:spLocks/>
            </p:cNvSpPr>
            <p:nvPr/>
          </p:nvSpPr>
          <p:spPr bwMode="auto">
            <a:xfrm>
              <a:off x="3763963" y="1770063"/>
              <a:ext cx="38100" cy="292100"/>
            </a:xfrm>
            <a:custGeom>
              <a:avLst/>
              <a:gdLst>
                <a:gd name="T0" fmla="*/ 0 w 24"/>
                <a:gd name="T1" fmla="*/ 254000 h 184"/>
                <a:gd name="T2" fmla="*/ 0 w 24"/>
                <a:gd name="T3" fmla="*/ 241300 h 184"/>
                <a:gd name="T4" fmla="*/ 12700 w 24"/>
                <a:gd name="T5" fmla="*/ 228600 h 184"/>
                <a:gd name="T6" fmla="*/ 12700 w 24"/>
                <a:gd name="T7" fmla="*/ 215900 h 184"/>
                <a:gd name="T8" fmla="*/ 12700 w 24"/>
                <a:gd name="T9" fmla="*/ 203200 h 184"/>
                <a:gd name="T10" fmla="*/ 12700 w 24"/>
                <a:gd name="T11" fmla="*/ 177800 h 184"/>
                <a:gd name="T12" fmla="*/ 12700 w 24"/>
                <a:gd name="T13" fmla="*/ 152400 h 184"/>
                <a:gd name="T14" fmla="*/ 12700 w 24"/>
                <a:gd name="T15" fmla="*/ 127000 h 184"/>
                <a:gd name="T16" fmla="*/ 12700 w 24"/>
                <a:gd name="T17" fmla="*/ 101600 h 184"/>
                <a:gd name="T18" fmla="*/ 12700 w 24"/>
                <a:gd name="T19" fmla="*/ 76200 h 184"/>
                <a:gd name="T20" fmla="*/ 12700 w 24"/>
                <a:gd name="T21" fmla="*/ 63500 h 184"/>
                <a:gd name="T22" fmla="*/ 12700 w 24"/>
                <a:gd name="T23" fmla="*/ 63500 h 184"/>
                <a:gd name="T24" fmla="*/ 12700 w 24"/>
                <a:gd name="T25" fmla="*/ 38100 h 184"/>
                <a:gd name="T26" fmla="*/ 12700 w 24"/>
                <a:gd name="T27" fmla="*/ 25400 h 184"/>
                <a:gd name="T28" fmla="*/ 12700 w 24"/>
                <a:gd name="T29" fmla="*/ 0 h 184"/>
                <a:gd name="T30" fmla="*/ 25400 w 24"/>
                <a:gd name="T31" fmla="*/ 12700 h 184"/>
                <a:gd name="T32" fmla="*/ 25400 w 24"/>
                <a:gd name="T33" fmla="*/ 12700 h 184"/>
                <a:gd name="T34" fmla="*/ 38100 w 24"/>
                <a:gd name="T35" fmla="*/ 38100 h 184"/>
                <a:gd name="T36" fmla="*/ 38100 w 24"/>
                <a:gd name="T37" fmla="*/ 38100 h 184"/>
                <a:gd name="T38" fmla="*/ 38100 w 24"/>
                <a:gd name="T39" fmla="*/ 50800 h 184"/>
                <a:gd name="T40" fmla="*/ 38100 w 24"/>
                <a:gd name="T41" fmla="*/ 63500 h 184"/>
                <a:gd name="T42" fmla="*/ 38100 w 24"/>
                <a:gd name="T43" fmla="*/ 76200 h 184"/>
                <a:gd name="T44" fmla="*/ 38100 w 24"/>
                <a:gd name="T45" fmla="*/ 114300 h 184"/>
                <a:gd name="T46" fmla="*/ 38100 w 24"/>
                <a:gd name="T47" fmla="*/ 152400 h 184"/>
                <a:gd name="T48" fmla="*/ 38100 w 24"/>
                <a:gd name="T49" fmla="*/ 203200 h 184"/>
                <a:gd name="T50" fmla="*/ 38100 w 24"/>
                <a:gd name="T51" fmla="*/ 228600 h 184"/>
                <a:gd name="T52" fmla="*/ 25400 w 24"/>
                <a:gd name="T53" fmla="*/ 254000 h 184"/>
                <a:gd name="T54" fmla="*/ 25400 w 24"/>
                <a:gd name="T55" fmla="*/ 279400 h 184"/>
                <a:gd name="T56" fmla="*/ 25400 w 24"/>
                <a:gd name="T57" fmla="*/ 279400 h 184"/>
                <a:gd name="T58" fmla="*/ 25400 w 24"/>
                <a:gd name="T59" fmla="*/ 292100 h 184"/>
                <a:gd name="T60" fmla="*/ 25400 w 24"/>
                <a:gd name="T61" fmla="*/ 292100 h 184"/>
                <a:gd name="T62" fmla="*/ 12700 w 24"/>
                <a:gd name="T63" fmla="*/ 292100 h 184"/>
                <a:gd name="T64" fmla="*/ 12700 w 24"/>
                <a:gd name="T65" fmla="*/ 279400 h 184"/>
                <a:gd name="T66" fmla="*/ 0 w 24"/>
                <a:gd name="T67" fmla="*/ 266700 h 184"/>
                <a:gd name="T68" fmla="*/ 0 w 24"/>
                <a:gd name="T69" fmla="*/ 254000 h 184"/>
                <a:gd name="T70" fmla="*/ 0 w 24"/>
                <a:gd name="T71" fmla="*/ 254000 h 18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4"/>
                <a:gd name="T109" fmla="*/ 0 h 184"/>
                <a:gd name="T110" fmla="*/ 24 w 24"/>
                <a:gd name="T111" fmla="*/ 184 h 18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4" h="184">
                  <a:moveTo>
                    <a:pt x="0" y="160"/>
                  </a:moveTo>
                  <a:lnTo>
                    <a:pt x="0" y="152"/>
                  </a:lnTo>
                  <a:lnTo>
                    <a:pt x="8" y="144"/>
                  </a:lnTo>
                  <a:lnTo>
                    <a:pt x="8" y="136"/>
                  </a:lnTo>
                  <a:lnTo>
                    <a:pt x="8" y="128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80"/>
                  </a:lnTo>
                  <a:lnTo>
                    <a:pt x="8" y="64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24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24" y="48"/>
                  </a:lnTo>
                  <a:lnTo>
                    <a:pt x="24" y="72"/>
                  </a:lnTo>
                  <a:lnTo>
                    <a:pt x="24" y="96"/>
                  </a:lnTo>
                  <a:lnTo>
                    <a:pt x="24" y="128"/>
                  </a:lnTo>
                  <a:lnTo>
                    <a:pt x="24" y="144"/>
                  </a:lnTo>
                  <a:lnTo>
                    <a:pt x="16" y="160"/>
                  </a:lnTo>
                  <a:lnTo>
                    <a:pt x="16" y="176"/>
                  </a:lnTo>
                  <a:lnTo>
                    <a:pt x="16" y="184"/>
                  </a:lnTo>
                  <a:lnTo>
                    <a:pt x="8" y="184"/>
                  </a:lnTo>
                  <a:lnTo>
                    <a:pt x="8" y="176"/>
                  </a:lnTo>
                  <a:lnTo>
                    <a:pt x="0" y="168"/>
                  </a:lnTo>
                  <a:lnTo>
                    <a:pt x="0" y="16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108"/>
            <p:cNvSpPr>
              <a:spLocks/>
            </p:cNvSpPr>
            <p:nvPr/>
          </p:nvSpPr>
          <p:spPr bwMode="auto">
            <a:xfrm>
              <a:off x="3852863" y="1643063"/>
              <a:ext cx="139700" cy="215900"/>
            </a:xfrm>
            <a:custGeom>
              <a:avLst/>
              <a:gdLst>
                <a:gd name="T0" fmla="*/ 0 w 88"/>
                <a:gd name="T1" fmla="*/ 215900 h 136"/>
                <a:gd name="T2" fmla="*/ 0 w 88"/>
                <a:gd name="T3" fmla="*/ 215900 h 136"/>
                <a:gd name="T4" fmla="*/ 12700 w 88"/>
                <a:gd name="T5" fmla="*/ 203200 h 136"/>
                <a:gd name="T6" fmla="*/ 12700 w 88"/>
                <a:gd name="T7" fmla="*/ 190500 h 136"/>
                <a:gd name="T8" fmla="*/ 25400 w 88"/>
                <a:gd name="T9" fmla="*/ 177800 h 136"/>
                <a:gd name="T10" fmla="*/ 50800 w 88"/>
                <a:gd name="T11" fmla="*/ 139700 h 136"/>
                <a:gd name="T12" fmla="*/ 63500 w 88"/>
                <a:gd name="T13" fmla="*/ 101600 h 136"/>
                <a:gd name="T14" fmla="*/ 88900 w 88"/>
                <a:gd name="T15" fmla="*/ 63500 h 136"/>
                <a:gd name="T16" fmla="*/ 88900 w 88"/>
                <a:gd name="T17" fmla="*/ 38100 h 136"/>
                <a:gd name="T18" fmla="*/ 88900 w 88"/>
                <a:gd name="T19" fmla="*/ 12700 h 136"/>
                <a:gd name="T20" fmla="*/ 88900 w 88"/>
                <a:gd name="T21" fmla="*/ 0 h 136"/>
                <a:gd name="T22" fmla="*/ 88900 w 88"/>
                <a:gd name="T23" fmla="*/ 0 h 136"/>
                <a:gd name="T24" fmla="*/ 88900 w 88"/>
                <a:gd name="T25" fmla="*/ 0 h 136"/>
                <a:gd name="T26" fmla="*/ 101600 w 88"/>
                <a:gd name="T27" fmla="*/ 0 h 136"/>
                <a:gd name="T28" fmla="*/ 114300 w 88"/>
                <a:gd name="T29" fmla="*/ 0 h 136"/>
                <a:gd name="T30" fmla="*/ 127000 w 88"/>
                <a:gd name="T31" fmla="*/ 12700 h 136"/>
                <a:gd name="T32" fmla="*/ 139700 w 88"/>
                <a:gd name="T33" fmla="*/ 25400 h 136"/>
                <a:gd name="T34" fmla="*/ 139700 w 88"/>
                <a:gd name="T35" fmla="*/ 25400 h 136"/>
                <a:gd name="T36" fmla="*/ 127000 w 88"/>
                <a:gd name="T37" fmla="*/ 38100 h 136"/>
                <a:gd name="T38" fmla="*/ 114300 w 88"/>
                <a:gd name="T39" fmla="*/ 63500 h 136"/>
                <a:gd name="T40" fmla="*/ 114300 w 88"/>
                <a:gd name="T41" fmla="*/ 88900 h 136"/>
                <a:gd name="T42" fmla="*/ 88900 w 88"/>
                <a:gd name="T43" fmla="*/ 114300 h 136"/>
                <a:gd name="T44" fmla="*/ 76200 w 88"/>
                <a:gd name="T45" fmla="*/ 139700 h 136"/>
                <a:gd name="T46" fmla="*/ 50800 w 88"/>
                <a:gd name="T47" fmla="*/ 177800 h 136"/>
                <a:gd name="T48" fmla="*/ 25400 w 88"/>
                <a:gd name="T49" fmla="*/ 203200 h 136"/>
                <a:gd name="T50" fmla="*/ 12700 w 88"/>
                <a:gd name="T51" fmla="*/ 215900 h 136"/>
                <a:gd name="T52" fmla="*/ 12700 w 88"/>
                <a:gd name="T53" fmla="*/ 215900 h 136"/>
                <a:gd name="T54" fmla="*/ 0 w 88"/>
                <a:gd name="T55" fmla="*/ 215900 h 136"/>
                <a:gd name="T56" fmla="*/ 0 w 88"/>
                <a:gd name="T57" fmla="*/ 215900 h 1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88"/>
                <a:gd name="T88" fmla="*/ 0 h 136"/>
                <a:gd name="T89" fmla="*/ 88 w 88"/>
                <a:gd name="T90" fmla="*/ 136 h 136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88" h="136">
                  <a:moveTo>
                    <a:pt x="0" y="136"/>
                  </a:moveTo>
                  <a:lnTo>
                    <a:pt x="0" y="136"/>
                  </a:lnTo>
                  <a:lnTo>
                    <a:pt x="8" y="128"/>
                  </a:lnTo>
                  <a:lnTo>
                    <a:pt x="8" y="120"/>
                  </a:lnTo>
                  <a:lnTo>
                    <a:pt x="16" y="112"/>
                  </a:lnTo>
                  <a:lnTo>
                    <a:pt x="32" y="88"/>
                  </a:lnTo>
                  <a:lnTo>
                    <a:pt x="40" y="64"/>
                  </a:lnTo>
                  <a:lnTo>
                    <a:pt x="56" y="40"/>
                  </a:lnTo>
                  <a:lnTo>
                    <a:pt x="56" y="24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16"/>
                  </a:lnTo>
                  <a:lnTo>
                    <a:pt x="80" y="24"/>
                  </a:lnTo>
                  <a:lnTo>
                    <a:pt x="72" y="40"/>
                  </a:lnTo>
                  <a:lnTo>
                    <a:pt x="72" y="56"/>
                  </a:lnTo>
                  <a:lnTo>
                    <a:pt x="56" y="72"/>
                  </a:lnTo>
                  <a:lnTo>
                    <a:pt x="48" y="88"/>
                  </a:lnTo>
                  <a:lnTo>
                    <a:pt x="32" y="112"/>
                  </a:lnTo>
                  <a:lnTo>
                    <a:pt x="16" y="128"/>
                  </a:lnTo>
                  <a:lnTo>
                    <a:pt x="8" y="136"/>
                  </a:lnTo>
                  <a:lnTo>
                    <a:pt x="0" y="13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0" name="Freeform 109"/>
            <p:cNvSpPr>
              <a:spLocks/>
            </p:cNvSpPr>
            <p:nvPr/>
          </p:nvSpPr>
          <p:spPr bwMode="auto">
            <a:xfrm>
              <a:off x="3903663" y="1757363"/>
              <a:ext cx="215900" cy="88900"/>
            </a:xfrm>
            <a:custGeom>
              <a:avLst/>
              <a:gdLst>
                <a:gd name="T0" fmla="*/ 165100 w 136"/>
                <a:gd name="T1" fmla="*/ 63500 h 56"/>
                <a:gd name="T2" fmla="*/ 152400 w 136"/>
                <a:gd name="T3" fmla="*/ 76200 h 56"/>
                <a:gd name="T4" fmla="*/ 139700 w 136"/>
                <a:gd name="T5" fmla="*/ 88900 h 56"/>
                <a:gd name="T6" fmla="*/ 139700 w 136"/>
                <a:gd name="T7" fmla="*/ 88900 h 56"/>
                <a:gd name="T8" fmla="*/ 139700 w 136"/>
                <a:gd name="T9" fmla="*/ 88900 h 56"/>
                <a:gd name="T10" fmla="*/ 127000 w 136"/>
                <a:gd name="T11" fmla="*/ 88900 h 56"/>
                <a:gd name="T12" fmla="*/ 127000 w 136"/>
                <a:gd name="T13" fmla="*/ 88900 h 56"/>
                <a:gd name="T14" fmla="*/ 139700 w 136"/>
                <a:gd name="T15" fmla="*/ 76200 h 56"/>
                <a:gd name="T16" fmla="*/ 139700 w 136"/>
                <a:gd name="T17" fmla="*/ 63500 h 56"/>
                <a:gd name="T18" fmla="*/ 139700 w 136"/>
                <a:gd name="T19" fmla="*/ 50800 h 56"/>
                <a:gd name="T20" fmla="*/ 139700 w 136"/>
                <a:gd name="T21" fmla="*/ 38100 h 56"/>
                <a:gd name="T22" fmla="*/ 152400 w 136"/>
                <a:gd name="T23" fmla="*/ 25400 h 56"/>
                <a:gd name="T24" fmla="*/ 152400 w 136"/>
                <a:gd name="T25" fmla="*/ 25400 h 56"/>
                <a:gd name="T26" fmla="*/ 139700 w 136"/>
                <a:gd name="T27" fmla="*/ 25400 h 56"/>
                <a:gd name="T28" fmla="*/ 139700 w 136"/>
                <a:gd name="T29" fmla="*/ 25400 h 56"/>
                <a:gd name="T30" fmla="*/ 114300 w 136"/>
                <a:gd name="T31" fmla="*/ 25400 h 56"/>
                <a:gd name="T32" fmla="*/ 101600 w 136"/>
                <a:gd name="T33" fmla="*/ 38100 h 56"/>
                <a:gd name="T34" fmla="*/ 50800 w 136"/>
                <a:gd name="T35" fmla="*/ 38100 h 56"/>
                <a:gd name="T36" fmla="*/ 0 w 136"/>
                <a:gd name="T37" fmla="*/ 38100 h 56"/>
                <a:gd name="T38" fmla="*/ 0 w 136"/>
                <a:gd name="T39" fmla="*/ 25400 h 56"/>
                <a:gd name="T40" fmla="*/ 38100 w 136"/>
                <a:gd name="T41" fmla="*/ 25400 h 56"/>
                <a:gd name="T42" fmla="*/ 88900 w 136"/>
                <a:gd name="T43" fmla="*/ 12700 h 56"/>
                <a:gd name="T44" fmla="*/ 114300 w 136"/>
                <a:gd name="T45" fmla="*/ 12700 h 56"/>
                <a:gd name="T46" fmla="*/ 127000 w 136"/>
                <a:gd name="T47" fmla="*/ 12700 h 56"/>
                <a:gd name="T48" fmla="*/ 139700 w 136"/>
                <a:gd name="T49" fmla="*/ 0 h 56"/>
                <a:gd name="T50" fmla="*/ 152400 w 136"/>
                <a:gd name="T51" fmla="*/ 0 h 56"/>
                <a:gd name="T52" fmla="*/ 152400 w 136"/>
                <a:gd name="T53" fmla="*/ 0 h 56"/>
                <a:gd name="T54" fmla="*/ 165100 w 136"/>
                <a:gd name="T55" fmla="*/ 0 h 56"/>
                <a:gd name="T56" fmla="*/ 177800 w 136"/>
                <a:gd name="T57" fmla="*/ 0 h 56"/>
                <a:gd name="T58" fmla="*/ 190500 w 136"/>
                <a:gd name="T59" fmla="*/ 12700 h 56"/>
                <a:gd name="T60" fmla="*/ 203200 w 136"/>
                <a:gd name="T61" fmla="*/ 12700 h 56"/>
                <a:gd name="T62" fmla="*/ 215900 w 136"/>
                <a:gd name="T63" fmla="*/ 12700 h 56"/>
                <a:gd name="T64" fmla="*/ 215900 w 136"/>
                <a:gd name="T65" fmla="*/ 25400 h 56"/>
                <a:gd name="T66" fmla="*/ 215900 w 136"/>
                <a:gd name="T67" fmla="*/ 38100 h 56"/>
                <a:gd name="T68" fmla="*/ 203200 w 136"/>
                <a:gd name="T69" fmla="*/ 38100 h 56"/>
                <a:gd name="T70" fmla="*/ 190500 w 136"/>
                <a:gd name="T71" fmla="*/ 38100 h 56"/>
                <a:gd name="T72" fmla="*/ 177800 w 136"/>
                <a:gd name="T73" fmla="*/ 50800 h 56"/>
                <a:gd name="T74" fmla="*/ 165100 w 136"/>
                <a:gd name="T75" fmla="*/ 50800 h 56"/>
                <a:gd name="T76" fmla="*/ 165100 w 136"/>
                <a:gd name="T77" fmla="*/ 63500 h 56"/>
                <a:gd name="T78" fmla="*/ 165100 w 136"/>
                <a:gd name="T79" fmla="*/ 63500 h 5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36"/>
                <a:gd name="T121" fmla="*/ 0 h 56"/>
                <a:gd name="T122" fmla="*/ 136 w 136"/>
                <a:gd name="T123" fmla="*/ 56 h 56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36" h="56">
                  <a:moveTo>
                    <a:pt x="104" y="40"/>
                  </a:moveTo>
                  <a:lnTo>
                    <a:pt x="96" y="48"/>
                  </a:lnTo>
                  <a:lnTo>
                    <a:pt x="88" y="56"/>
                  </a:lnTo>
                  <a:lnTo>
                    <a:pt x="80" y="56"/>
                  </a:lnTo>
                  <a:lnTo>
                    <a:pt x="88" y="48"/>
                  </a:lnTo>
                  <a:lnTo>
                    <a:pt x="88" y="40"/>
                  </a:lnTo>
                  <a:lnTo>
                    <a:pt x="88" y="32"/>
                  </a:lnTo>
                  <a:lnTo>
                    <a:pt x="88" y="24"/>
                  </a:lnTo>
                  <a:lnTo>
                    <a:pt x="96" y="16"/>
                  </a:lnTo>
                  <a:lnTo>
                    <a:pt x="88" y="16"/>
                  </a:lnTo>
                  <a:lnTo>
                    <a:pt x="72" y="16"/>
                  </a:lnTo>
                  <a:lnTo>
                    <a:pt x="64" y="24"/>
                  </a:lnTo>
                  <a:lnTo>
                    <a:pt x="32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56" y="8"/>
                  </a:lnTo>
                  <a:lnTo>
                    <a:pt x="72" y="8"/>
                  </a:lnTo>
                  <a:lnTo>
                    <a:pt x="80" y="8"/>
                  </a:lnTo>
                  <a:lnTo>
                    <a:pt x="88" y="0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8"/>
                  </a:lnTo>
                  <a:lnTo>
                    <a:pt x="128" y="8"/>
                  </a:lnTo>
                  <a:lnTo>
                    <a:pt x="136" y="8"/>
                  </a:lnTo>
                  <a:lnTo>
                    <a:pt x="136" y="16"/>
                  </a:lnTo>
                  <a:lnTo>
                    <a:pt x="136" y="24"/>
                  </a:lnTo>
                  <a:lnTo>
                    <a:pt x="128" y="24"/>
                  </a:lnTo>
                  <a:lnTo>
                    <a:pt x="120" y="24"/>
                  </a:lnTo>
                  <a:lnTo>
                    <a:pt x="112" y="32"/>
                  </a:lnTo>
                  <a:lnTo>
                    <a:pt x="104" y="32"/>
                  </a:lnTo>
                  <a:lnTo>
                    <a:pt x="104" y="4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110"/>
            <p:cNvSpPr>
              <a:spLocks/>
            </p:cNvSpPr>
            <p:nvPr/>
          </p:nvSpPr>
          <p:spPr bwMode="auto">
            <a:xfrm>
              <a:off x="3903663" y="1833563"/>
              <a:ext cx="88900" cy="254000"/>
            </a:xfrm>
            <a:custGeom>
              <a:avLst/>
              <a:gdLst>
                <a:gd name="T0" fmla="*/ 50800 w 56"/>
                <a:gd name="T1" fmla="*/ 190500 h 160"/>
                <a:gd name="T2" fmla="*/ 50800 w 56"/>
                <a:gd name="T3" fmla="*/ 190500 h 160"/>
                <a:gd name="T4" fmla="*/ 50800 w 56"/>
                <a:gd name="T5" fmla="*/ 177800 h 160"/>
                <a:gd name="T6" fmla="*/ 63500 w 56"/>
                <a:gd name="T7" fmla="*/ 152400 h 160"/>
                <a:gd name="T8" fmla="*/ 63500 w 56"/>
                <a:gd name="T9" fmla="*/ 127000 h 160"/>
                <a:gd name="T10" fmla="*/ 50800 w 56"/>
                <a:gd name="T11" fmla="*/ 101600 h 160"/>
                <a:gd name="T12" fmla="*/ 50800 w 56"/>
                <a:gd name="T13" fmla="*/ 76200 h 160"/>
                <a:gd name="T14" fmla="*/ 50800 w 56"/>
                <a:gd name="T15" fmla="*/ 63500 h 160"/>
                <a:gd name="T16" fmla="*/ 50800 w 56"/>
                <a:gd name="T17" fmla="*/ 50800 h 160"/>
                <a:gd name="T18" fmla="*/ 50800 w 56"/>
                <a:gd name="T19" fmla="*/ 25400 h 160"/>
                <a:gd name="T20" fmla="*/ 38100 w 56"/>
                <a:gd name="T21" fmla="*/ 12700 h 160"/>
                <a:gd name="T22" fmla="*/ 38100 w 56"/>
                <a:gd name="T23" fmla="*/ 12700 h 160"/>
                <a:gd name="T24" fmla="*/ 38100 w 56"/>
                <a:gd name="T25" fmla="*/ 0 h 160"/>
                <a:gd name="T26" fmla="*/ 50800 w 56"/>
                <a:gd name="T27" fmla="*/ 0 h 160"/>
                <a:gd name="T28" fmla="*/ 63500 w 56"/>
                <a:gd name="T29" fmla="*/ 0 h 160"/>
                <a:gd name="T30" fmla="*/ 76200 w 56"/>
                <a:gd name="T31" fmla="*/ 12700 h 160"/>
                <a:gd name="T32" fmla="*/ 76200 w 56"/>
                <a:gd name="T33" fmla="*/ 12700 h 160"/>
                <a:gd name="T34" fmla="*/ 88900 w 56"/>
                <a:gd name="T35" fmla="*/ 25400 h 160"/>
                <a:gd name="T36" fmla="*/ 88900 w 56"/>
                <a:gd name="T37" fmla="*/ 25400 h 160"/>
                <a:gd name="T38" fmla="*/ 76200 w 56"/>
                <a:gd name="T39" fmla="*/ 38100 h 160"/>
                <a:gd name="T40" fmla="*/ 76200 w 56"/>
                <a:gd name="T41" fmla="*/ 63500 h 160"/>
                <a:gd name="T42" fmla="*/ 76200 w 56"/>
                <a:gd name="T43" fmla="*/ 76200 h 160"/>
                <a:gd name="T44" fmla="*/ 76200 w 56"/>
                <a:gd name="T45" fmla="*/ 88900 h 160"/>
                <a:gd name="T46" fmla="*/ 88900 w 56"/>
                <a:gd name="T47" fmla="*/ 114300 h 160"/>
                <a:gd name="T48" fmla="*/ 88900 w 56"/>
                <a:gd name="T49" fmla="*/ 139700 h 160"/>
                <a:gd name="T50" fmla="*/ 88900 w 56"/>
                <a:gd name="T51" fmla="*/ 165100 h 160"/>
                <a:gd name="T52" fmla="*/ 88900 w 56"/>
                <a:gd name="T53" fmla="*/ 190500 h 160"/>
                <a:gd name="T54" fmla="*/ 88900 w 56"/>
                <a:gd name="T55" fmla="*/ 203200 h 160"/>
                <a:gd name="T56" fmla="*/ 76200 w 56"/>
                <a:gd name="T57" fmla="*/ 215900 h 160"/>
                <a:gd name="T58" fmla="*/ 76200 w 56"/>
                <a:gd name="T59" fmla="*/ 241300 h 160"/>
                <a:gd name="T60" fmla="*/ 63500 w 56"/>
                <a:gd name="T61" fmla="*/ 254000 h 160"/>
                <a:gd name="T62" fmla="*/ 50800 w 56"/>
                <a:gd name="T63" fmla="*/ 254000 h 160"/>
                <a:gd name="T64" fmla="*/ 50800 w 56"/>
                <a:gd name="T65" fmla="*/ 254000 h 160"/>
                <a:gd name="T66" fmla="*/ 50800 w 56"/>
                <a:gd name="T67" fmla="*/ 254000 h 160"/>
                <a:gd name="T68" fmla="*/ 38100 w 56"/>
                <a:gd name="T69" fmla="*/ 241300 h 160"/>
                <a:gd name="T70" fmla="*/ 38100 w 56"/>
                <a:gd name="T71" fmla="*/ 228600 h 160"/>
                <a:gd name="T72" fmla="*/ 12700 w 56"/>
                <a:gd name="T73" fmla="*/ 203200 h 160"/>
                <a:gd name="T74" fmla="*/ 0 w 56"/>
                <a:gd name="T75" fmla="*/ 190500 h 160"/>
                <a:gd name="T76" fmla="*/ 0 w 56"/>
                <a:gd name="T77" fmla="*/ 190500 h 160"/>
                <a:gd name="T78" fmla="*/ 0 w 56"/>
                <a:gd name="T79" fmla="*/ 190500 h 160"/>
                <a:gd name="T80" fmla="*/ 0 w 56"/>
                <a:gd name="T81" fmla="*/ 190500 h 160"/>
                <a:gd name="T82" fmla="*/ 12700 w 56"/>
                <a:gd name="T83" fmla="*/ 190500 h 160"/>
                <a:gd name="T84" fmla="*/ 25400 w 56"/>
                <a:gd name="T85" fmla="*/ 190500 h 160"/>
                <a:gd name="T86" fmla="*/ 38100 w 56"/>
                <a:gd name="T87" fmla="*/ 190500 h 160"/>
                <a:gd name="T88" fmla="*/ 50800 w 56"/>
                <a:gd name="T89" fmla="*/ 190500 h 160"/>
                <a:gd name="T90" fmla="*/ 50800 w 56"/>
                <a:gd name="T91" fmla="*/ 190500 h 160"/>
                <a:gd name="T92" fmla="*/ 50800 w 56"/>
                <a:gd name="T93" fmla="*/ 190500 h 160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w 56"/>
                <a:gd name="T142" fmla="*/ 0 h 160"/>
                <a:gd name="T143" fmla="*/ 56 w 56"/>
                <a:gd name="T144" fmla="*/ 160 h 160"/>
              </a:gdLst>
              <a:ahLst/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T141" t="T142" r="T143" b="T144"/>
              <a:pathLst>
                <a:path w="56" h="160">
                  <a:moveTo>
                    <a:pt x="32" y="120"/>
                  </a:moveTo>
                  <a:lnTo>
                    <a:pt x="32" y="120"/>
                  </a:lnTo>
                  <a:lnTo>
                    <a:pt x="32" y="112"/>
                  </a:lnTo>
                  <a:lnTo>
                    <a:pt x="40" y="96"/>
                  </a:lnTo>
                  <a:lnTo>
                    <a:pt x="40" y="80"/>
                  </a:lnTo>
                  <a:lnTo>
                    <a:pt x="32" y="64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32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8"/>
                  </a:lnTo>
                  <a:lnTo>
                    <a:pt x="56" y="16"/>
                  </a:lnTo>
                  <a:lnTo>
                    <a:pt x="48" y="24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8" y="56"/>
                  </a:lnTo>
                  <a:lnTo>
                    <a:pt x="56" y="72"/>
                  </a:lnTo>
                  <a:lnTo>
                    <a:pt x="56" y="88"/>
                  </a:lnTo>
                  <a:lnTo>
                    <a:pt x="56" y="104"/>
                  </a:lnTo>
                  <a:lnTo>
                    <a:pt x="56" y="120"/>
                  </a:lnTo>
                  <a:lnTo>
                    <a:pt x="56" y="128"/>
                  </a:lnTo>
                  <a:lnTo>
                    <a:pt x="48" y="136"/>
                  </a:lnTo>
                  <a:lnTo>
                    <a:pt x="48" y="152"/>
                  </a:lnTo>
                  <a:lnTo>
                    <a:pt x="40" y="160"/>
                  </a:lnTo>
                  <a:lnTo>
                    <a:pt x="32" y="160"/>
                  </a:lnTo>
                  <a:lnTo>
                    <a:pt x="24" y="152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0" y="120"/>
                  </a:lnTo>
                  <a:lnTo>
                    <a:pt x="8" y="120"/>
                  </a:lnTo>
                  <a:lnTo>
                    <a:pt x="16" y="120"/>
                  </a:lnTo>
                  <a:lnTo>
                    <a:pt x="24" y="120"/>
                  </a:lnTo>
                  <a:lnTo>
                    <a:pt x="32" y="12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111"/>
            <p:cNvSpPr>
              <a:spLocks/>
            </p:cNvSpPr>
            <p:nvPr/>
          </p:nvSpPr>
          <p:spPr bwMode="auto">
            <a:xfrm>
              <a:off x="3827463" y="1897063"/>
              <a:ext cx="50800" cy="114300"/>
            </a:xfrm>
            <a:custGeom>
              <a:avLst/>
              <a:gdLst>
                <a:gd name="T0" fmla="*/ 25400 w 32"/>
                <a:gd name="T1" fmla="*/ 114300 h 72"/>
                <a:gd name="T2" fmla="*/ 12700 w 32"/>
                <a:gd name="T3" fmla="*/ 101600 h 72"/>
                <a:gd name="T4" fmla="*/ 12700 w 32"/>
                <a:gd name="T5" fmla="*/ 101600 h 72"/>
                <a:gd name="T6" fmla="*/ 0 w 32"/>
                <a:gd name="T7" fmla="*/ 88900 h 72"/>
                <a:gd name="T8" fmla="*/ 0 w 32"/>
                <a:gd name="T9" fmla="*/ 88900 h 72"/>
                <a:gd name="T10" fmla="*/ 0 w 32"/>
                <a:gd name="T11" fmla="*/ 76200 h 72"/>
                <a:gd name="T12" fmla="*/ 12700 w 32"/>
                <a:gd name="T13" fmla="*/ 63500 h 72"/>
                <a:gd name="T14" fmla="*/ 25400 w 32"/>
                <a:gd name="T15" fmla="*/ 50800 h 72"/>
                <a:gd name="T16" fmla="*/ 25400 w 32"/>
                <a:gd name="T17" fmla="*/ 38100 h 72"/>
                <a:gd name="T18" fmla="*/ 38100 w 32"/>
                <a:gd name="T19" fmla="*/ 25400 h 72"/>
                <a:gd name="T20" fmla="*/ 38100 w 32"/>
                <a:gd name="T21" fmla="*/ 12700 h 72"/>
                <a:gd name="T22" fmla="*/ 38100 w 32"/>
                <a:gd name="T23" fmla="*/ 12700 h 72"/>
                <a:gd name="T24" fmla="*/ 38100 w 32"/>
                <a:gd name="T25" fmla="*/ 0 h 72"/>
                <a:gd name="T26" fmla="*/ 38100 w 32"/>
                <a:gd name="T27" fmla="*/ 12700 h 72"/>
                <a:gd name="T28" fmla="*/ 50800 w 32"/>
                <a:gd name="T29" fmla="*/ 12700 h 72"/>
                <a:gd name="T30" fmla="*/ 50800 w 32"/>
                <a:gd name="T31" fmla="*/ 25400 h 72"/>
                <a:gd name="T32" fmla="*/ 50800 w 32"/>
                <a:gd name="T33" fmla="*/ 50800 h 72"/>
                <a:gd name="T34" fmla="*/ 50800 w 32"/>
                <a:gd name="T35" fmla="*/ 63500 h 72"/>
                <a:gd name="T36" fmla="*/ 38100 w 32"/>
                <a:gd name="T37" fmla="*/ 88900 h 72"/>
                <a:gd name="T38" fmla="*/ 38100 w 32"/>
                <a:gd name="T39" fmla="*/ 101600 h 72"/>
                <a:gd name="T40" fmla="*/ 25400 w 32"/>
                <a:gd name="T41" fmla="*/ 114300 h 72"/>
                <a:gd name="T42" fmla="*/ 25400 w 32"/>
                <a:gd name="T43" fmla="*/ 114300 h 72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32"/>
                <a:gd name="T67" fmla="*/ 0 h 72"/>
                <a:gd name="T68" fmla="*/ 32 w 32"/>
                <a:gd name="T69" fmla="*/ 72 h 72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32" h="72">
                  <a:moveTo>
                    <a:pt x="16" y="72"/>
                  </a:moveTo>
                  <a:lnTo>
                    <a:pt x="8" y="64"/>
                  </a:lnTo>
                  <a:lnTo>
                    <a:pt x="0" y="56"/>
                  </a:lnTo>
                  <a:lnTo>
                    <a:pt x="0" y="48"/>
                  </a:lnTo>
                  <a:lnTo>
                    <a:pt x="8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32" y="32"/>
                  </a:lnTo>
                  <a:lnTo>
                    <a:pt x="32" y="40"/>
                  </a:lnTo>
                  <a:lnTo>
                    <a:pt x="24" y="56"/>
                  </a:lnTo>
                  <a:lnTo>
                    <a:pt x="24" y="64"/>
                  </a:lnTo>
                  <a:lnTo>
                    <a:pt x="16" y="7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3" name="Freeform 112"/>
            <p:cNvSpPr>
              <a:spLocks/>
            </p:cNvSpPr>
            <p:nvPr/>
          </p:nvSpPr>
          <p:spPr bwMode="auto">
            <a:xfrm>
              <a:off x="4030663" y="1909763"/>
              <a:ext cx="88900" cy="88900"/>
            </a:xfrm>
            <a:custGeom>
              <a:avLst/>
              <a:gdLst>
                <a:gd name="T0" fmla="*/ 0 w 56"/>
                <a:gd name="T1" fmla="*/ 0 h 56"/>
                <a:gd name="T2" fmla="*/ 0 w 56"/>
                <a:gd name="T3" fmla="*/ 0 h 56"/>
                <a:gd name="T4" fmla="*/ 12700 w 56"/>
                <a:gd name="T5" fmla="*/ 0 h 56"/>
                <a:gd name="T6" fmla="*/ 25400 w 56"/>
                <a:gd name="T7" fmla="*/ 0 h 56"/>
                <a:gd name="T8" fmla="*/ 50800 w 56"/>
                <a:gd name="T9" fmla="*/ 12700 h 56"/>
                <a:gd name="T10" fmla="*/ 76200 w 56"/>
                <a:gd name="T11" fmla="*/ 25400 h 56"/>
                <a:gd name="T12" fmla="*/ 88900 w 56"/>
                <a:gd name="T13" fmla="*/ 38100 h 56"/>
                <a:gd name="T14" fmla="*/ 88900 w 56"/>
                <a:gd name="T15" fmla="*/ 50800 h 56"/>
                <a:gd name="T16" fmla="*/ 88900 w 56"/>
                <a:gd name="T17" fmla="*/ 63500 h 56"/>
                <a:gd name="T18" fmla="*/ 88900 w 56"/>
                <a:gd name="T19" fmla="*/ 76200 h 56"/>
                <a:gd name="T20" fmla="*/ 88900 w 56"/>
                <a:gd name="T21" fmla="*/ 88900 h 56"/>
                <a:gd name="T22" fmla="*/ 88900 w 56"/>
                <a:gd name="T23" fmla="*/ 88900 h 56"/>
                <a:gd name="T24" fmla="*/ 76200 w 56"/>
                <a:gd name="T25" fmla="*/ 88900 h 56"/>
                <a:gd name="T26" fmla="*/ 76200 w 56"/>
                <a:gd name="T27" fmla="*/ 88900 h 56"/>
                <a:gd name="T28" fmla="*/ 76200 w 56"/>
                <a:gd name="T29" fmla="*/ 88900 h 56"/>
                <a:gd name="T30" fmla="*/ 63500 w 56"/>
                <a:gd name="T31" fmla="*/ 76200 h 56"/>
                <a:gd name="T32" fmla="*/ 50800 w 56"/>
                <a:gd name="T33" fmla="*/ 63500 h 56"/>
                <a:gd name="T34" fmla="*/ 25400 w 56"/>
                <a:gd name="T35" fmla="*/ 38100 h 56"/>
                <a:gd name="T36" fmla="*/ 12700 w 56"/>
                <a:gd name="T37" fmla="*/ 25400 h 56"/>
                <a:gd name="T38" fmla="*/ 0 w 56"/>
                <a:gd name="T39" fmla="*/ 12700 h 56"/>
                <a:gd name="T40" fmla="*/ 0 w 56"/>
                <a:gd name="T41" fmla="*/ 0 h 56"/>
                <a:gd name="T42" fmla="*/ 0 w 56"/>
                <a:gd name="T43" fmla="*/ 0 h 5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56"/>
                <a:gd name="T67" fmla="*/ 0 h 56"/>
                <a:gd name="T68" fmla="*/ 56 w 56"/>
                <a:gd name="T69" fmla="*/ 56 h 5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56" h="56">
                  <a:moveTo>
                    <a:pt x="0" y="0"/>
                  </a:moveTo>
                  <a:lnTo>
                    <a:pt x="0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32" y="8"/>
                  </a:lnTo>
                  <a:lnTo>
                    <a:pt x="48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56" y="40"/>
                  </a:lnTo>
                  <a:lnTo>
                    <a:pt x="56" y="48"/>
                  </a:lnTo>
                  <a:lnTo>
                    <a:pt x="56" y="56"/>
                  </a:lnTo>
                  <a:lnTo>
                    <a:pt x="48" y="56"/>
                  </a:lnTo>
                  <a:lnTo>
                    <a:pt x="40" y="48"/>
                  </a:lnTo>
                  <a:lnTo>
                    <a:pt x="32" y="40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0" name="组合 127"/>
          <p:cNvGrpSpPr>
            <a:grpSpLocks noChangeAspect="1"/>
          </p:cNvGrpSpPr>
          <p:nvPr/>
        </p:nvGrpSpPr>
        <p:grpSpPr bwMode="auto">
          <a:xfrm>
            <a:off x="1319213" y="4705350"/>
            <a:ext cx="188912" cy="431800"/>
            <a:chOff x="3827463" y="1808163"/>
            <a:chExt cx="177800" cy="406400"/>
          </a:xfrm>
        </p:grpSpPr>
        <p:sp>
          <p:nvSpPr>
            <p:cNvPr id="67625" name="Freeform 106"/>
            <p:cNvSpPr>
              <a:spLocks/>
            </p:cNvSpPr>
            <p:nvPr/>
          </p:nvSpPr>
          <p:spPr bwMode="auto">
            <a:xfrm>
              <a:off x="3827463" y="1808163"/>
              <a:ext cx="177800" cy="241300"/>
            </a:xfrm>
            <a:custGeom>
              <a:avLst/>
              <a:gdLst>
                <a:gd name="T0" fmla="*/ 25400 w 112"/>
                <a:gd name="T1" fmla="*/ 203200 h 152"/>
                <a:gd name="T2" fmla="*/ 50800 w 112"/>
                <a:gd name="T3" fmla="*/ 165100 h 152"/>
                <a:gd name="T4" fmla="*/ 76200 w 112"/>
                <a:gd name="T5" fmla="*/ 127000 h 152"/>
                <a:gd name="T6" fmla="*/ 101600 w 112"/>
                <a:gd name="T7" fmla="*/ 88900 h 152"/>
                <a:gd name="T8" fmla="*/ 127000 w 112"/>
                <a:gd name="T9" fmla="*/ 50800 h 152"/>
                <a:gd name="T10" fmla="*/ 127000 w 112"/>
                <a:gd name="T11" fmla="*/ 38100 h 152"/>
                <a:gd name="T12" fmla="*/ 127000 w 112"/>
                <a:gd name="T13" fmla="*/ 25400 h 152"/>
                <a:gd name="T14" fmla="*/ 127000 w 112"/>
                <a:gd name="T15" fmla="*/ 12700 h 152"/>
                <a:gd name="T16" fmla="*/ 127000 w 112"/>
                <a:gd name="T17" fmla="*/ 0 h 152"/>
                <a:gd name="T18" fmla="*/ 127000 w 112"/>
                <a:gd name="T19" fmla="*/ 0 h 152"/>
                <a:gd name="T20" fmla="*/ 139700 w 112"/>
                <a:gd name="T21" fmla="*/ 0 h 152"/>
                <a:gd name="T22" fmla="*/ 152400 w 112"/>
                <a:gd name="T23" fmla="*/ 12700 h 152"/>
                <a:gd name="T24" fmla="*/ 165100 w 112"/>
                <a:gd name="T25" fmla="*/ 25400 h 152"/>
                <a:gd name="T26" fmla="*/ 177800 w 112"/>
                <a:gd name="T27" fmla="*/ 25400 h 152"/>
                <a:gd name="T28" fmla="*/ 165100 w 112"/>
                <a:gd name="T29" fmla="*/ 38100 h 152"/>
                <a:gd name="T30" fmla="*/ 165100 w 112"/>
                <a:gd name="T31" fmla="*/ 38100 h 152"/>
                <a:gd name="T32" fmla="*/ 165100 w 112"/>
                <a:gd name="T33" fmla="*/ 50800 h 152"/>
                <a:gd name="T34" fmla="*/ 152400 w 112"/>
                <a:gd name="T35" fmla="*/ 63500 h 152"/>
                <a:gd name="T36" fmla="*/ 127000 w 112"/>
                <a:gd name="T37" fmla="*/ 101600 h 152"/>
                <a:gd name="T38" fmla="*/ 101600 w 112"/>
                <a:gd name="T39" fmla="*/ 139700 h 152"/>
                <a:gd name="T40" fmla="*/ 76200 w 112"/>
                <a:gd name="T41" fmla="*/ 177800 h 152"/>
                <a:gd name="T42" fmla="*/ 38100 w 112"/>
                <a:gd name="T43" fmla="*/ 215900 h 152"/>
                <a:gd name="T44" fmla="*/ 12700 w 112"/>
                <a:gd name="T45" fmla="*/ 228600 h 152"/>
                <a:gd name="T46" fmla="*/ 0 w 112"/>
                <a:gd name="T47" fmla="*/ 228600 h 152"/>
                <a:gd name="T48" fmla="*/ 0 w 112"/>
                <a:gd name="T49" fmla="*/ 241300 h 152"/>
                <a:gd name="T50" fmla="*/ 0 w 112"/>
                <a:gd name="T51" fmla="*/ 241300 h 152"/>
                <a:gd name="T52" fmla="*/ 0 w 112"/>
                <a:gd name="T53" fmla="*/ 228600 h 152"/>
                <a:gd name="T54" fmla="*/ 0 w 112"/>
                <a:gd name="T55" fmla="*/ 228600 h 152"/>
                <a:gd name="T56" fmla="*/ 12700 w 112"/>
                <a:gd name="T57" fmla="*/ 215900 h 152"/>
                <a:gd name="T58" fmla="*/ 25400 w 112"/>
                <a:gd name="T59" fmla="*/ 203200 h 152"/>
                <a:gd name="T60" fmla="*/ 25400 w 112"/>
                <a:gd name="T61" fmla="*/ 203200 h 152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112"/>
                <a:gd name="T94" fmla="*/ 0 h 152"/>
                <a:gd name="T95" fmla="*/ 112 w 112"/>
                <a:gd name="T96" fmla="*/ 152 h 152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112" h="152">
                  <a:moveTo>
                    <a:pt x="16" y="128"/>
                  </a:moveTo>
                  <a:lnTo>
                    <a:pt x="32" y="104"/>
                  </a:lnTo>
                  <a:lnTo>
                    <a:pt x="48" y="80"/>
                  </a:lnTo>
                  <a:lnTo>
                    <a:pt x="64" y="56"/>
                  </a:lnTo>
                  <a:lnTo>
                    <a:pt x="80" y="32"/>
                  </a:lnTo>
                  <a:lnTo>
                    <a:pt x="80" y="24"/>
                  </a:lnTo>
                  <a:lnTo>
                    <a:pt x="80" y="16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12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80" y="64"/>
                  </a:lnTo>
                  <a:lnTo>
                    <a:pt x="64" y="88"/>
                  </a:lnTo>
                  <a:lnTo>
                    <a:pt x="48" y="112"/>
                  </a:lnTo>
                  <a:lnTo>
                    <a:pt x="24" y="136"/>
                  </a:lnTo>
                  <a:lnTo>
                    <a:pt x="8" y="144"/>
                  </a:lnTo>
                  <a:lnTo>
                    <a:pt x="0" y="144"/>
                  </a:lnTo>
                  <a:lnTo>
                    <a:pt x="0" y="152"/>
                  </a:lnTo>
                  <a:lnTo>
                    <a:pt x="0" y="144"/>
                  </a:lnTo>
                  <a:lnTo>
                    <a:pt x="8" y="136"/>
                  </a:lnTo>
                  <a:lnTo>
                    <a:pt x="16" y="12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107"/>
            <p:cNvSpPr>
              <a:spLocks/>
            </p:cNvSpPr>
            <p:nvPr/>
          </p:nvSpPr>
          <p:spPr bwMode="auto">
            <a:xfrm>
              <a:off x="3916363" y="1922463"/>
              <a:ext cx="38100" cy="292100"/>
            </a:xfrm>
            <a:custGeom>
              <a:avLst/>
              <a:gdLst>
                <a:gd name="T0" fmla="*/ 0 w 24"/>
                <a:gd name="T1" fmla="*/ 254000 h 184"/>
                <a:gd name="T2" fmla="*/ 0 w 24"/>
                <a:gd name="T3" fmla="*/ 241300 h 184"/>
                <a:gd name="T4" fmla="*/ 12700 w 24"/>
                <a:gd name="T5" fmla="*/ 228600 h 184"/>
                <a:gd name="T6" fmla="*/ 12700 w 24"/>
                <a:gd name="T7" fmla="*/ 215900 h 184"/>
                <a:gd name="T8" fmla="*/ 12700 w 24"/>
                <a:gd name="T9" fmla="*/ 203200 h 184"/>
                <a:gd name="T10" fmla="*/ 12700 w 24"/>
                <a:gd name="T11" fmla="*/ 177800 h 184"/>
                <a:gd name="T12" fmla="*/ 12700 w 24"/>
                <a:gd name="T13" fmla="*/ 152400 h 184"/>
                <a:gd name="T14" fmla="*/ 12700 w 24"/>
                <a:gd name="T15" fmla="*/ 127000 h 184"/>
                <a:gd name="T16" fmla="*/ 12700 w 24"/>
                <a:gd name="T17" fmla="*/ 101600 h 184"/>
                <a:gd name="T18" fmla="*/ 12700 w 24"/>
                <a:gd name="T19" fmla="*/ 76200 h 184"/>
                <a:gd name="T20" fmla="*/ 12700 w 24"/>
                <a:gd name="T21" fmla="*/ 63500 h 184"/>
                <a:gd name="T22" fmla="*/ 12700 w 24"/>
                <a:gd name="T23" fmla="*/ 63500 h 184"/>
                <a:gd name="T24" fmla="*/ 12700 w 24"/>
                <a:gd name="T25" fmla="*/ 38100 h 184"/>
                <a:gd name="T26" fmla="*/ 12700 w 24"/>
                <a:gd name="T27" fmla="*/ 25400 h 184"/>
                <a:gd name="T28" fmla="*/ 12700 w 24"/>
                <a:gd name="T29" fmla="*/ 0 h 184"/>
                <a:gd name="T30" fmla="*/ 25400 w 24"/>
                <a:gd name="T31" fmla="*/ 12700 h 184"/>
                <a:gd name="T32" fmla="*/ 25400 w 24"/>
                <a:gd name="T33" fmla="*/ 12700 h 184"/>
                <a:gd name="T34" fmla="*/ 38100 w 24"/>
                <a:gd name="T35" fmla="*/ 38100 h 184"/>
                <a:gd name="T36" fmla="*/ 38100 w 24"/>
                <a:gd name="T37" fmla="*/ 38100 h 184"/>
                <a:gd name="T38" fmla="*/ 38100 w 24"/>
                <a:gd name="T39" fmla="*/ 50800 h 184"/>
                <a:gd name="T40" fmla="*/ 38100 w 24"/>
                <a:gd name="T41" fmla="*/ 63500 h 184"/>
                <a:gd name="T42" fmla="*/ 38100 w 24"/>
                <a:gd name="T43" fmla="*/ 76200 h 184"/>
                <a:gd name="T44" fmla="*/ 38100 w 24"/>
                <a:gd name="T45" fmla="*/ 114300 h 184"/>
                <a:gd name="T46" fmla="*/ 38100 w 24"/>
                <a:gd name="T47" fmla="*/ 152400 h 184"/>
                <a:gd name="T48" fmla="*/ 38100 w 24"/>
                <a:gd name="T49" fmla="*/ 203200 h 184"/>
                <a:gd name="T50" fmla="*/ 38100 w 24"/>
                <a:gd name="T51" fmla="*/ 228600 h 184"/>
                <a:gd name="T52" fmla="*/ 25400 w 24"/>
                <a:gd name="T53" fmla="*/ 254000 h 184"/>
                <a:gd name="T54" fmla="*/ 25400 w 24"/>
                <a:gd name="T55" fmla="*/ 279400 h 184"/>
                <a:gd name="T56" fmla="*/ 25400 w 24"/>
                <a:gd name="T57" fmla="*/ 279400 h 184"/>
                <a:gd name="T58" fmla="*/ 25400 w 24"/>
                <a:gd name="T59" fmla="*/ 292100 h 184"/>
                <a:gd name="T60" fmla="*/ 25400 w 24"/>
                <a:gd name="T61" fmla="*/ 292100 h 184"/>
                <a:gd name="T62" fmla="*/ 12700 w 24"/>
                <a:gd name="T63" fmla="*/ 292100 h 184"/>
                <a:gd name="T64" fmla="*/ 12700 w 24"/>
                <a:gd name="T65" fmla="*/ 279400 h 184"/>
                <a:gd name="T66" fmla="*/ 0 w 24"/>
                <a:gd name="T67" fmla="*/ 266700 h 184"/>
                <a:gd name="T68" fmla="*/ 0 w 24"/>
                <a:gd name="T69" fmla="*/ 254000 h 184"/>
                <a:gd name="T70" fmla="*/ 0 w 24"/>
                <a:gd name="T71" fmla="*/ 254000 h 184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w 24"/>
                <a:gd name="T109" fmla="*/ 0 h 184"/>
                <a:gd name="T110" fmla="*/ 24 w 24"/>
                <a:gd name="T111" fmla="*/ 184 h 184"/>
              </a:gdLst>
              <a:ahLst/>
              <a:cxnLst>
                <a:cxn ang="T72">
                  <a:pos x="T0" y="T1"/>
                </a:cxn>
                <a:cxn ang="T73">
                  <a:pos x="T2" y="T3"/>
                </a:cxn>
                <a:cxn ang="T74">
                  <a:pos x="T4" y="T5"/>
                </a:cxn>
                <a:cxn ang="T75">
                  <a:pos x="T6" y="T7"/>
                </a:cxn>
                <a:cxn ang="T76">
                  <a:pos x="T8" y="T9"/>
                </a:cxn>
                <a:cxn ang="T77">
                  <a:pos x="T10" y="T11"/>
                </a:cxn>
                <a:cxn ang="T78">
                  <a:pos x="T12" y="T13"/>
                </a:cxn>
                <a:cxn ang="T79">
                  <a:pos x="T14" y="T15"/>
                </a:cxn>
                <a:cxn ang="T80">
                  <a:pos x="T16" y="T17"/>
                </a:cxn>
                <a:cxn ang="T81">
                  <a:pos x="T18" y="T19"/>
                </a:cxn>
                <a:cxn ang="T82">
                  <a:pos x="T20" y="T21"/>
                </a:cxn>
                <a:cxn ang="T83">
                  <a:pos x="T22" y="T23"/>
                </a:cxn>
                <a:cxn ang="T84">
                  <a:pos x="T24" y="T25"/>
                </a:cxn>
                <a:cxn ang="T85">
                  <a:pos x="T26" y="T27"/>
                </a:cxn>
                <a:cxn ang="T86">
                  <a:pos x="T28" y="T29"/>
                </a:cxn>
                <a:cxn ang="T87">
                  <a:pos x="T30" y="T31"/>
                </a:cxn>
                <a:cxn ang="T88">
                  <a:pos x="T32" y="T33"/>
                </a:cxn>
                <a:cxn ang="T89">
                  <a:pos x="T34" y="T35"/>
                </a:cxn>
                <a:cxn ang="T90">
                  <a:pos x="T36" y="T37"/>
                </a:cxn>
                <a:cxn ang="T91">
                  <a:pos x="T38" y="T39"/>
                </a:cxn>
                <a:cxn ang="T92">
                  <a:pos x="T40" y="T41"/>
                </a:cxn>
                <a:cxn ang="T93">
                  <a:pos x="T42" y="T43"/>
                </a:cxn>
                <a:cxn ang="T94">
                  <a:pos x="T44" y="T45"/>
                </a:cxn>
                <a:cxn ang="T95">
                  <a:pos x="T46" y="T47"/>
                </a:cxn>
                <a:cxn ang="T96">
                  <a:pos x="T48" y="T49"/>
                </a:cxn>
                <a:cxn ang="T97">
                  <a:pos x="T50" y="T51"/>
                </a:cxn>
                <a:cxn ang="T98">
                  <a:pos x="T52" y="T53"/>
                </a:cxn>
                <a:cxn ang="T99">
                  <a:pos x="T54" y="T55"/>
                </a:cxn>
                <a:cxn ang="T100">
                  <a:pos x="T56" y="T57"/>
                </a:cxn>
                <a:cxn ang="T101">
                  <a:pos x="T58" y="T59"/>
                </a:cxn>
                <a:cxn ang="T102">
                  <a:pos x="T60" y="T61"/>
                </a:cxn>
                <a:cxn ang="T103">
                  <a:pos x="T62" y="T63"/>
                </a:cxn>
                <a:cxn ang="T104">
                  <a:pos x="T64" y="T65"/>
                </a:cxn>
                <a:cxn ang="T105">
                  <a:pos x="T66" y="T67"/>
                </a:cxn>
                <a:cxn ang="T106">
                  <a:pos x="T68" y="T69"/>
                </a:cxn>
                <a:cxn ang="T107">
                  <a:pos x="T70" y="T71"/>
                </a:cxn>
              </a:cxnLst>
              <a:rect l="T108" t="T109" r="T110" b="T111"/>
              <a:pathLst>
                <a:path w="24" h="184">
                  <a:moveTo>
                    <a:pt x="0" y="160"/>
                  </a:moveTo>
                  <a:lnTo>
                    <a:pt x="0" y="152"/>
                  </a:lnTo>
                  <a:lnTo>
                    <a:pt x="8" y="144"/>
                  </a:lnTo>
                  <a:lnTo>
                    <a:pt x="8" y="136"/>
                  </a:lnTo>
                  <a:lnTo>
                    <a:pt x="8" y="128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80"/>
                  </a:lnTo>
                  <a:lnTo>
                    <a:pt x="8" y="64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24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24" y="48"/>
                  </a:lnTo>
                  <a:lnTo>
                    <a:pt x="24" y="72"/>
                  </a:lnTo>
                  <a:lnTo>
                    <a:pt x="24" y="96"/>
                  </a:lnTo>
                  <a:lnTo>
                    <a:pt x="24" y="128"/>
                  </a:lnTo>
                  <a:lnTo>
                    <a:pt x="24" y="144"/>
                  </a:lnTo>
                  <a:lnTo>
                    <a:pt x="16" y="160"/>
                  </a:lnTo>
                  <a:lnTo>
                    <a:pt x="16" y="176"/>
                  </a:lnTo>
                  <a:lnTo>
                    <a:pt x="16" y="184"/>
                  </a:lnTo>
                  <a:lnTo>
                    <a:pt x="8" y="184"/>
                  </a:lnTo>
                  <a:lnTo>
                    <a:pt x="8" y="176"/>
                  </a:lnTo>
                  <a:lnTo>
                    <a:pt x="0" y="168"/>
                  </a:lnTo>
                  <a:lnTo>
                    <a:pt x="0" y="16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139"/>
          <p:cNvGrpSpPr>
            <a:grpSpLocks noChangeAspect="1"/>
          </p:cNvGrpSpPr>
          <p:nvPr/>
        </p:nvGrpSpPr>
        <p:grpSpPr bwMode="auto">
          <a:xfrm>
            <a:off x="7561263" y="4986338"/>
            <a:ext cx="352425" cy="358775"/>
            <a:chOff x="4398963" y="1644650"/>
            <a:chExt cx="444500" cy="454026"/>
          </a:xfrm>
        </p:grpSpPr>
        <p:sp>
          <p:nvSpPr>
            <p:cNvPr id="67620" name="Freeform 119"/>
            <p:cNvSpPr>
              <a:spLocks/>
            </p:cNvSpPr>
            <p:nvPr/>
          </p:nvSpPr>
          <p:spPr bwMode="auto">
            <a:xfrm>
              <a:off x="4398963" y="1657350"/>
              <a:ext cx="139700" cy="265113"/>
            </a:xfrm>
            <a:custGeom>
              <a:avLst/>
              <a:gdLst>
                <a:gd name="T0" fmla="*/ 0 w 88"/>
                <a:gd name="T1" fmla="*/ 265113 h 167"/>
                <a:gd name="T2" fmla="*/ 0 w 88"/>
                <a:gd name="T3" fmla="*/ 265113 h 167"/>
                <a:gd name="T4" fmla="*/ 0 w 88"/>
                <a:gd name="T5" fmla="*/ 252413 h 167"/>
                <a:gd name="T6" fmla="*/ 12700 w 88"/>
                <a:gd name="T7" fmla="*/ 239713 h 167"/>
                <a:gd name="T8" fmla="*/ 25400 w 88"/>
                <a:gd name="T9" fmla="*/ 214313 h 167"/>
                <a:gd name="T10" fmla="*/ 50800 w 88"/>
                <a:gd name="T11" fmla="*/ 176213 h 167"/>
                <a:gd name="T12" fmla="*/ 76200 w 88"/>
                <a:gd name="T13" fmla="*/ 125413 h 167"/>
                <a:gd name="T14" fmla="*/ 88900 w 88"/>
                <a:gd name="T15" fmla="*/ 101600 h 167"/>
                <a:gd name="T16" fmla="*/ 101600 w 88"/>
                <a:gd name="T17" fmla="*/ 76200 h 167"/>
                <a:gd name="T18" fmla="*/ 101600 w 88"/>
                <a:gd name="T19" fmla="*/ 50800 h 167"/>
                <a:gd name="T20" fmla="*/ 101600 w 88"/>
                <a:gd name="T21" fmla="*/ 38100 h 167"/>
                <a:gd name="T22" fmla="*/ 114300 w 88"/>
                <a:gd name="T23" fmla="*/ 25400 h 167"/>
                <a:gd name="T24" fmla="*/ 101600 w 88"/>
                <a:gd name="T25" fmla="*/ 12700 h 167"/>
                <a:gd name="T26" fmla="*/ 101600 w 88"/>
                <a:gd name="T27" fmla="*/ 0 h 167"/>
                <a:gd name="T28" fmla="*/ 101600 w 88"/>
                <a:gd name="T29" fmla="*/ 0 h 167"/>
                <a:gd name="T30" fmla="*/ 114300 w 88"/>
                <a:gd name="T31" fmla="*/ 0 h 167"/>
                <a:gd name="T32" fmla="*/ 127000 w 88"/>
                <a:gd name="T33" fmla="*/ 12700 h 167"/>
                <a:gd name="T34" fmla="*/ 139700 w 88"/>
                <a:gd name="T35" fmla="*/ 12700 h 167"/>
                <a:gd name="T36" fmla="*/ 139700 w 88"/>
                <a:gd name="T37" fmla="*/ 25400 h 167"/>
                <a:gd name="T38" fmla="*/ 139700 w 88"/>
                <a:gd name="T39" fmla="*/ 38100 h 167"/>
                <a:gd name="T40" fmla="*/ 139700 w 88"/>
                <a:gd name="T41" fmla="*/ 50800 h 167"/>
                <a:gd name="T42" fmla="*/ 127000 w 88"/>
                <a:gd name="T43" fmla="*/ 76200 h 167"/>
                <a:gd name="T44" fmla="*/ 114300 w 88"/>
                <a:gd name="T45" fmla="*/ 101600 h 167"/>
                <a:gd name="T46" fmla="*/ 101600 w 88"/>
                <a:gd name="T47" fmla="*/ 138113 h 167"/>
                <a:gd name="T48" fmla="*/ 88900 w 88"/>
                <a:gd name="T49" fmla="*/ 163513 h 167"/>
                <a:gd name="T50" fmla="*/ 76200 w 88"/>
                <a:gd name="T51" fmla="*/ 176213 h 167"/>
                <a:gd name="T52" fmla="*/ 63500 w 88"/>
                <a:gd name="T53" fmla="*/ 201613 h 167"/>
                <a:gd name="T54" fmla="*/ 38100 w 88"/>
                <a:gd name="T55" fmla="*/ 227013 h 167"/>
                <a:gd name="T56" fmla="*/ 12700 w 88"/>
                <a:gd name="T57" fmla="*/ 239713 h 167"/>
                <a:gd name="T58" fmla="*/ 12700 w 88"/>
                <a:gd name="T59" fmla="*/ 252413 h 167"/>
                <a:gd name="T60" fmla="*/ 0 w 88"/>
                <a:gd name="T61" fmla="*/ 265113 h 167"/>
                <a:gd name="T62" fmla="*/ 0 w 88"/>
                <a:gd name="T63" fmla="*/ 265113 h 167"/>
                <a:gd name="T64" fmla="*/ 0 w 88"/>
                <a:gd name="T65" fmla="*/ 265113 h 167"/>
                <a:gd name="T66" fmla="*/ 0 w 88"/>
                <a:gd name="T67" fmla="*/ 265113 h 167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88"/>
                <a:gd name="T103" fmla="*/ 0 h 167"/>
                <a:gd name="T104" fmla="*/ 88 w 88"/>
                <a:gd name="T105" fmla="*/ 167 h 167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88" h="167">
                  <a:moveTo>
                    <a:pt x="0" y="167"/>
                  </a:move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16" y="135"/>
                  </a:lnTo>
                  <a:lnTo>
                    <a:pt x="32" y="111"/>
                  </a:lnTo>
                  <a:lnTo>
                    <a:pt x="48" y="79"/>
                  </a:lnTo>
                  <a:lnTo>
                    <a:pt x="56" y="64"/>
                  </a:lnTo>
                  <a:lnTo>
                    <a:pt x="64" y="48"/>
                  </a:lnTo>
                  <a:lnTo>
                    <a:pt x="64" y="32"/>
                  </a:lnTo>
                  <a:lnTo>
                    <a:pt x="64" y="24"/>
                  </a:lnTo>
                  <a:lnTo>
                    <a:pt x="72" y="16"/>
                  </a:lnTo>
                  <a:lnTo>
                    <a:pt x="64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8"/>
                  </a:lnTo>
                  <a:lnTo>
                    <a:pt x="88" y="16"/>
                  </a:lnTo>
                  <a:lnTo>
                    <a:pt x="88" y="24"/>
                  </a:lnTo>
                  <a:lnTo>
                    <a:pt x="88" y="32"/>
                  </a:lnTo>
                  <a:lnTo>
                    <a:pt x="80" y="48"/>
                  </a:lnTo>
                  <a:lnTo>
                    <a:pt x="72" y="64"/>
                  </a:lnTo>
                  <a:lnTo>
                    <a:pt x="64" y="87"/>
                  </a:lnTo>
                  <a:lnTo>
                    <a:pt x="56" y="103"/>
                  </a:lnTo>
                  <a:lnTo>
                    <a:pt x="48" y="111"/>
                  </a:lnTo>
                  <a:lnTo>
                    <a:pt x="40" y="127"/>
                  </a:lnTo>
                  <a:lnTo>
                    <a:pt x="24" y="143"/>
                  </a:lnTo>
                  <a:lnTo>
                    <a:pt x="8" y="151"/>
                  </a:lnTo>
                  <a:lnTo>
                    <a:pt x="8" y="159"/>
                  </a:lnTo>
                  <a:lnTo>
                    <a:pt x="0" y="16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1" name="Freeform 120"/>
            <p:cNvSpPr>
              <a:spLocks/>
            </p:cNvSpPr>
            <p:nvPr/>
          </p:nvSpPr>
          <p:spPr bwMode="auto">
            <a:xfrm>
              <a:off x="4475163" y="1795463"/>
              <a:ext cx="38100" cy="303213"/>
            </a:xfrm>
            <a:custGeom>
              <a:avLst/>
              <a:gdLst>
                <a:gd name="T0" fmla="*/ 0 w 24"/>
                <a:gd name="T1" fmla="*/ 252413 h 191"/>
                <a:gd name="T2" fmla="*/ 0 w 24"/>
                <a:gd name="T3" fmla="*/ 239713 h 191"/>
                <a:gd name="T4" fmla="*/ 0 w 24"/>
                <a:gd name="T5" fmla="*/ 239713 h 191"/>
                <a:gd name="T6" fmla="*/ 0 w 24"/>
                <a:gd name="T7" fmla="*/ 214313 h 191"/>
                <a:gd name="T8" fmla="*/ 0 w 24"/>
                <a:gd name="T9" fmla="*/ 201613 h 191"/>
                <a:gd name="T10" fmla="*/ 12700 w 24"/>
                <a:gd name="T11" fmla="*/ 190500 h 191"/>
                <a:gd name="T12" fmla="*/ 12700 w 24"/>
                <a:gd name="T13" fmla="*/ 177800 h 191"/>
                <a:gd name="T14" fmla="*/ 12700 w 24"/>
                <a:gd name="T15" fmla="*/ 152400 h 191"/>
                <a:gd name="T16" fmla="*/ 12700 w 24"/>
                <a:gd name="T17" fmla="*/ 127000 h 191"/>
                <a:gd name="T18" fmla="*/ 12700 w 24"/>
                <a:gd name="T19" fmla="*/ 101600 h 191"/>
                <a:gd name="T20" fmla="*/ 12700 w 24"/>
                <a:gd name="T21" fmla="*/ 76200 h 191"/>
                <a:gd name="T22" fmla="*/ 12700 w 24"/>
                <a:gd name="T23" fmla="*/ 38100 h 191"/>
                <a:gd name="T24" fmla="*/ 12700 w 24"/>
                <a:gd name="T25" fmla="*/ 0 h 191"/>
                <a:gd name="T26" fmla="*/ 25400 w 24"/>
                <a:gd name="T27" fmla="*/ 12700 h 191"/>
                <a:gd name="T28" fmla="*/ 25400 w 24"/>
                <a:gd name="T29" fmla="*/ 12700 h 191"/>
                <a:gd name="T30" fmla="*/ 25400 w 24"/>
                <a:gd name="T31" fmla="*/ 25400 h 191"/>
                <a:gd name="T32" fmla="*/ 25400 w 24"/>
                <a:gd name="T33" fmla="*/ 25400 h 191"/>
                <a:gd name="T34" fmla="*/ 25400 w 24"/>
                <a:gd name="T35" fmla="*/ 38100 h 191"/>
                <a:gd name="T36" fmla="*/ 25400 w 24"/>
                <a:gd name="T37" fmla="*/ 63500 h 191"/>
                <a:gd name="T38" fmla="*/ 38100 w 24"/>
                <a:gd name="T39" fmla="*/ 101600 h 191"/>
                <a:gd name="T40" fmla="*/ 38100 w 24"/>
                <a:gd name="T41" fmla="*/ 139700 h 191"/>
                <a:gd name="T42" fmla="*/ 25400 w 24"/>
                <a:gd name="T43" fmla="*/ 190500 h 191"/>
                <a:gd name="T44" fmla="*/ 25400 w 24"/>
                <a:gd name="T45" fmla="*/ 252413 h 191"/>
                <a:gd name="T46" fmla="*/ 25400 w 24"/>
                <a:gd name="T47" fmla="*/ 277813 h 191"/>
                <a:gd name="T48" fmla="*/ 25400 w 24"/>
                <a:gd name="T49" fmla="*/ 290513 h 191"/>
                <a:gd name="T50" fmla="*/ 25400 w 24"/>
                <a:gd name="T51" fmla="*/ 303213 h 191"/>
                <a:gd name="T52" fmla="*/ 25400 w 24"/>
                <a:gd name="T53" fmla="*/ 303213 h 191"/>
                <a:gd name="T54" fmla="*/ 12700 w 24"/>
                <a:gd name="T55" fmla="*/ 303213 h 191"/>
                <a:gd name="T56" fmla="*/ 12700 w 24"/>
                <a:gd name="T57" fmla="*/ 290513 h 191"/>
                <a:gd name="T58" fmla="*/ 12700 w 24"/>
                <a:gd name="T59" fmla="*/ 277813 h 191"/>
                <a:gd name="T60" fmla="*/ 0 w 24"/>
                <a:gd name="T61" fmla="*/ 265113 h 191"/>
                <a:gd name="T62" fmla="*/ 0 w 24"/>
                <a:gd name="T63" fmla="*/ 252413 h 191"/>
                <a:gd name="T64" fmla="*/ 0 w 24"/>
                <a:gd name="T65" fmla="*/ 252413 h 191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24"/>
                <a:gd name="T100" fmla="*/ 0 h 191"/>
                <a:gd name="T101" fmla="*/ 24 w 24"/>
                <a:gd name="T102" fmla="*/ 191 h 191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24" h="191">
                  <a:moveTo>
                    <a:pt x="0" y="159"/>
                  </a:moveTo>
                  <a:lnTo>
                    <a:pt x="0" y="151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8" y="120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80"/>
                  </a:lnTo>
                  <a:lnTo>
                    <a:pt x="8" y="64"/>
                  </a:lnTo>
                  <a:lnTo>
                    <a:pt x="8" y="48"/>
                  </a:lnTo>
                  <a:lnTo>
                    <a:pt x="8" y="24"/>
                  </a:lnTo>
                  <a:lnTo>
                    <a:pt x="8" y="0"/>
                  </a:lnTo>
                  <a:lnTo>
                    <a:pt x="16" y="8"/>
                  </a:lnTo>
                  <a:lnTo>
                    <a:pt x="16" y="16"/>
                  </a:lnTo>
                  <a:lnTo>
                    <a:pt x="16" y="24"/>
                  </a:lnTo>
                  <a:lnTo>
                    <a:pt x="16" y="40"/>
                  </a:lnTo>
                  <a:lnTo>
                    <a:pt x="24" y="64"/>
                  </a:lnTo>
                  <a:lnTo>
                    <a:pt x="24" y="88"/>
                  </a:lnTo>
                  <a:lnTo>
                    <a:pt x="16" y="120"/>
                  </a:lnTo>
                  <a:lnTo>
                    <a:pt x="16" y="159"/>
                  </a:lnTo>
                  <a:lnTo>
                    <a:pt x="16" y="175"/>
                  </a:lnTo>
                  <a:lnTo>
                    <a:pt x="16" y="183"/>
                  </a:lnTo>
                  <a:lnTo>
                    <a:pt x="16" y="191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8" y="175"/>
                  </a:lnTo>
                  <a:lnTo>
                    <a:pt x="0" y="167"/>
                  </a:lnTo>
                  <a:lnTo>
                    <a:pt x="0" y="159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121"/>
            <p:cNvSpPr>
              <a:spLocks/>
            </p:cNvSpPr>
            <p:nvPr/>
          </p:nvSpPr>
          <p:spPr bwMode="auto">
            <a:xfrm>
              <a:off x="4640263" y="1644650"/>
              <a:ext cx="38100" cy="328613"/>
            </a:xfrm>
            <a:custGeom>
              <a:avLst/>
              <a:gdLst>
                <a:gd name="T0" fmla="*/ 0 w 24"/>
                <a:gd name="T1" fmla="*/ 12700 h 207"/>
                <a:gd name="T2" fmla="*/ 0 w 24"/>
                <a:gd name="T3" fmla="*/ 0 h 207"/>
                <a:gd name="T4" fmla="*/ 12700 w 24"/>
                <a:gd name="T5" fmla="*/ 12700 h 207"/>
                <a:gd name="T6" fmla="*/ 25400 w 24"/>
                <a:gd name="T7" fmla="*/ 12700 h 207"/>
                <a:gd name="T8" fmla="*/ 38100 w 24"/>
                <a:gd name="T9" fmla="*/ 25400 h 207"/>
                <a:gd name="T10" fmla="*/ 38100 w 24"/>
                <a:gd name="T11" fmla="*/ 25400 h 207"/>
                <a:gd name="T12" fmla="*/ 38100 w 24"/>
                <a:gd name="T13" fmla="*/ 50800 h 207"/>
                <a:gd name="T14" fmla="*/ 38100 w 24"/>
                <a:gd name="T15" fmla="*/ 50800 h 207"/>
                <a:gd name="T16" fmla="*/ 38100 w 24"/>
                <a:gd name="T17" fmla="*/ 63500 h 207"/>
                <a:gd name="T18" fmla="*/ 38100 w 24"/>
                <a:gd name="T19" fmla="*/ 76200 h 207"/>
                <a:gd name="T20" fmla="*/ 38100 w 24"/>
                <a:gd name="T21" fmla="*/ 88900 h 207"/>
                <a:gd name="T22" fmla="*/ 38100 w 24"/>
                <a:gd name="T23" fmla="*/ 114300 h 207"/>
                <a:gd name="T24" fmla="*/ 38100 w 24"/>
                <a:gd name="T25" fmla="*/ 138113 h 207"/>
                <a:gd name="T26" fmla="*/ 25400 w 24"/>
                <a:gd name="T27" fmla="*/ 163513 h 207"/>
                <a:gd name="T28" fmla="*/ 25400 w 24"/>
                <a:gd name="T29" fmla="*/ 188913 h 207"/>
                <a:gd name="T30" fmla="*/ 25400 w 24"/>
                <a:gd name="T31" fmla="*/ 227013 h 207"/>
                <a:gd name="T32" fmla="*/ 25400 w 24"/>
                <a:gd name="T33" fmla="*/ 252413 h 207"/>
                <a:gd name="T34" fmla="*/ 25400 w 24"/>
                <a:gd name="T35" fmla="*/ 277813 h 207"/>
                <a:gd name="T36" fmla="*/ 25400 w 24"/>
                <a:gd name="T37" fmla="*/ 290513 h 207"/>
                <a:gd name="T38" fmla="*/ 25400 w 24"/>
                <a:gd name="T39" fmla="*/ 303213 h 207"/>
                <a:gd name="T40" fmla="*/ 25400 w 24"/>
                <a:gd name="T41" fmla="*/ 315913 h 207"/>
                <a:gd name="T42" fmla="*/ 25400 w 24"/>
                <a:gd name="T43" fmla="*/ 315913 h 207"/>
                <a:gd name="T44" fmla="*/ 25400 w 24"/>
                <a:gd name="T45" fmla="*/ 328613 h 207"/>
                <a:gd name="T46" fmla="*/ 12700 w 24"/>
                <a:gd name="T47" fmla="*/ 315913 h 207"/>
                <a:gd name="T48" fmla="*/ 12700 w 24"/>
                <a:gd name="T49" fmla="*/ 315913 h 207"/>
                <a:gd name="T50" fmla="*/ 0 w 24"/>
                <a:gd name="T51" fmla="*/ 290513 h 207"/>
                <a:gd name="T52" fmla="*/ 0 w 24"/>
                <a:gd name="T53" fmla="*/ 265113 h 207"/>
                <a:gd name="T54" fmla="*/ 12700 w 24"/>
                <a:gd name="T55" fmla="*/ 252413 h 207"/>
                <a:gd name="T56" fmla="*/ 12700 w 24"/>
                <a:gd name="T57" fmla="*/ 227013 h 207"/>
                <a:gd name="T58" fmla="*/ 12700 w 24"/>
                <a:gd name="T59" fmla="*/ 188913 h 207"/>
                <a:gd name="T60" fmla="*/ 12700 w 24"/>
                <a:gd name="T61" fmla="*/ 138113 h 207"/>
                <a:gd name="T62" fmla="*/ 12700 w 24"/>
                <a:gd name="T63" fmla="*/ 114300 h 207"/>
                <a:gd name="T64" fmla="*/ 12700 w 24"/>
                <a:gd name="T65" fmla="*/ 88900 h 207"/>
                <a:gd name="T66" fmla="*/ 12700 w 24"/>
                <a:gd name="T67" fmla="*/ 63500 h 207"/>
                <a:gd name="T68" fmla="*/ 12700 w 24"/>
                <a:gd name="T69" fmla="*/ 50800 h 207"/>
                <a:gd name="T70" fmla="*/ 12700 w 24"/>
                <a:gd name="T71" fmla="*/ 38100 h 207"/>
                <a:gd name="T72" fmla="*/ 0 w 24"/>
                <a:gd name="T73" fmla="*/ 25400 h 207"/>
                <a:gd name="T74" fmla="*/ 0 w 24"/>
                <a:gd name="T75" fmla="*/ 25400 h 207"/>
                <a:gd name="T76" fmla="*/ 0 w 24"/>
                <a:gd name="T77" fmla="*/ 12700 h 207"/>
                <a:gd name="T78" fmla="*/ 0 w 24"/>
                <a:gd name="T79" fmla="*/ 12700 h 207"/>
                <a:gd name="T80" fmla="*/ 0 w 24"/>
                <a:gd name="T81" fmla="*/ 12700 h 207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w 24"/>
                <a:gd name="T124" fmla="*/ 0 h 207"/>
                <a:gd name="T125" fmla="*/ 24 w 24"/>
                <a:gd name="T126" fmla="*/ 207 h 207"/>
              </a:gdLst>
              <a:ahLst/>
              <a:cxnLst>
                <a:cxn ang="T82">
                  <a:pos x="T0" y="T1"/>
                </a:cxn>
                <a:cxn ang="T83">
                  <a:pos x="T2" y="T3"/>
                </a:cxn>
                <a:cxn ang="T84">
                  <a:pos x="T4" y="T5"/>
                </a:cxn>
                <a:cxn ang="T85">
                  <a:pos x="T6" y="T7"/>
                </a:cxn>
                <a:cxn ang="T86">
                  <a:pos x="T8" y="T9"/>
                </a:cxn>
                <a:cxn ang="T87">
                  <a:pos x="T10" y="T11"/>
                </a:cxn>
                <a:cxn ang="T88">
                  <a:pos x="T12" y="T13"/>
                </a:cxn>
                <a:cxn ang="T89">
                  <a:pos x="T14" y="T15"/>
                </a:cxn>
                <a:cxn ang="T90">
                  <a:pos x="T16" y="T17"/>
                </a:cxn>
                <a:cxn ang="T91">
                  <a:pos x="T18" y="T19"/>
                </a:cxn>
                <a:cxn ang="T92">
                  <a:pos x="T20" y="T21"/>
                </a:cxn>
                <a:cxn ang="T93">
                  <a:pos x="T22" y="T23"/>
                </a:cxn>
                <a:cxn ang="T94">
                  <a:pos x="T24" y="T25"/>
                </a:cxn>
                <a:cxn ang="T95">
                  <a:pos x="T26" y="T27"/>
                </a:cxn>
                <a:cxn ang="T96">
                  <a:pos x="T28" y="T29"/>
                </a:cxn>
                <a:cxn ang="T97">
                  <a:pos x="T30" y="T31"/>
                </a:cxn>
                <a:cxn ang="T98">
                  <a:pos x="T32" y="T33"/>
                </a:cxn>
                <a:cxn ang="T99">
                  <a:pos x="T34" y="T35"/>
                </a:cxn>
                <a:cxn ang="T100">
                  <a:pos x="T36" y="T37"/>
                </a:cxn>
                <a:cxn ang="T101">
                  <a:pos x="T38" y="T39"/>
                </a:cxn>
                <a:cxn ang="T102">
                  <a:pos x="T40" y="T41"/>
                </a:cxn>
                <a:cxn ang="T103">
                  <a:pos x="T42" y="T43"/>
                </a:cxn>
                <a:cxn ang="T104">
                  <a:pos x="T44" y="T45"/>
                </a:cxn>
                <a:cxn ang="T105">
                  <a:pos x="T46" y="T47"/>
                </a:cxn>
                <a:cxn ang="T106">
                  <a:pos x="T48" y="T49"/>
                </a:cxn>
                <a:cxn ang="T107">
                  <a:pos x="T50" y="T51"/>
                </a:cxn>
                <a:cxn ang="T108">
                  <a:pos x="T52" y="T53"/>
                </a:cxn>
                <a:cxn ang="T109">
                  <a:pos x="T54" y="T55"/>
                </a:cxn>
                <a:cxn ang="T110">
                  <a:pos x="T56" y="T57"/>
                </a:cxn>
                <a:cxn ang="T111">
                  <a:pos x="T58" y="T59"/>
                </a:cxn>
                <a:cxn ang="T112">
                  <a:pos x="T60" y="T61"/>
                </a:cxn>
                <a:cxn ang="T113">
                  <a:pos x="T62" y="T63"/>
                </a:cxn>
                <a:cxn ang="T114">
                  <a:pos x="T64" y="T65"/>
                </a:cxn>
                <a:cxn ang="T115">
                  <a:pos x="T66" y="T67"/>
                </a:cxn>
                <a:cxn ang="T116">
                  <a:pos x="T68" y="T69"/>
                </a:cxn>
                <a:cxn ang="T117">
                  <a:pos x="T70" y="T71"/>
                </a:cxn>
                <a:cxn ang="T118">
                  <a:pos x="T72" y="T73"/>
                </a:cxn>
                <a:cxn ang="T119">
                  <a:pos x="T74" y="T75"/>
                </a:cxn>
                <a:cxn ang="T120">
                  <a:pos x="T76" y="T77"/>
                </a:cxn>
                <a:cxn ang="T121">
                  <a:pos x="T78" y="T79"/>
                </a:cxn>
                <a:cxn ang="T122">
                  <a:pos x="T80" y="T81"/>
                </a:cxn>
              </a:cxnLst>
              <a:rect l="T123" t="T124" r="T125" b="T126"/>
              <a:pathLst>
                <a:path w="24" h="207">
                  <a:moveTo>
                    <a:pt x="0" y="8"/>
                  </a:moveTo>
                  <a:lnTo>
                    <a:pt x="0" y="0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7"/>
                  </a:lnTo>
                  <a:lnTo>
                    <a:pt x="16" y="103"/>
                  </a:lnTo>
                  <a:lnTo>
                    <a:pt x="16" y="119"/>
                  </a:lnTo>
                  <a:lnTo>
                    <a:pt x="16" y="143"/>
                  </a:lnTo>
                  <a:lnTo>
                    <a:pt x="16" y="159"/>
                  </a:lnTo>
                  <a:lnTo>
                    <a:pt x="16" y="175"/>
                  </a:lnTo>
                  <a:lnTo>
                    <a:pt x="16" y="183"/>
                  </a:lnTo>
                  <a:lnTo>
                    <a:pt x="16" y="191"/>
                  </a:lnTo>
                  <a:lnTo>
                    <a:pt x="16" y="199"/>
                  </a:lnTo>
                  <a:lnTo>
                    <a:pt x="16" y="207"/>
                  </a:lnTo>
                  <a:lnTo>
                    <a:pt x="8" y="199"/>
                  </a:lnTo>
                  <a:lnTo>
                    <a:pt x="0" y="183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8" y="143"/>
                  </a:lnTo>
                  <a:lnTo>
                    <a:pt x="8" y="119"/>
                  </a:lnTo>
                  <a:lnTo>
                    <a:pt x="8" y="87"/>
                  </a:lnTo>
                  <a:lnTo>
                    <a:pt x="8" y="72"/>
                  </a:lnTo>
                  <a:lnTo>
                    <a:pt x="8" y="56"/>
                  </a:lnTo>
                  <a:lnTo>
                    <a:pt x="8" y="40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122"/>
            <p:cNvSpPr>
              <a:spLocks/>
            </p:cNvSpPr>
            <p:nvPr/>
          </p:nvSpPr>
          <p:spPr bwMode="auto">
            <a:xfrm>
              <a:off x="4564063" y="1770063"/>
              <a:ext cx="279400" cy="290513"/>
            </a:xfrm>
            <a:custGeom>
              <a:avLst/>
              <a:gdLst>
                <a:gd name="T0" fmla="*/ 266700 w 176"/>
                <a:gd name="T1" fmla="*/ 139700 h 183"/>
                <a:gd name="T2" fmla="*/ 266700 w 176"/>
                <a:gd name="T3" fmla="*/ 165100 h 183"/>
                <a:gd name="T4" fmla="*/ 266700 w 176"/>
                <a:gd name="T5" fmla="*/ 203200 h 183"/>
                <a:gd name="T6" fmla="*/ 279400 w 176"/>
                <a:gd name="T7" fmla="*/ 227013 h 183"/>
                <a:gd name="T8" fmla="*/ 279400 w 176"/>
                <a:gd name="T9" fmla="*/ 252413 h 183"/>
                <a:gd name="T10" fmla="*/ 266700 w 176"/>
                <a:gd name="T11" fmla="*/ 265113 h 183"/>
                <a:gd name="T12" fmla="*/ 228600 w 176"/>
                <a:gd name="T13" fmla="*/ 277813 h 183"/>
                <a:gd name="T14" fmla="*/ 165100 w 176"/>
                <a:gd name="T15" fmla="*/ 290513 h 183"/>
                <a:gd name="T16" fmla="*/ 101600 w 176"/>
                <a:gd name="T17" fmla="*/ 290513 h 183"/>
                <a:gd name="T18" fmla="*/ 50800 w 176"/>
                <a:gd name="T19" fmla="*/ 277813 h 183"/>
                <a:gd name="T20" fmla="*/ 25400 w 176"/>
                <a:gd name="T21" fmla="*/ 239713 h 183"/>
                <a:gd name="T22" fmla="*/ 12700 w 176"/>
                <a:gd name="T23" fmla="*/ 203200 h 183"/>
                <a:gd name="T24" fmla="*/ 12700 w 176"/>
                <a:gd name="T25" fmla="*/ 139700 h 183"/>
                <a:gd name="T26" fmla="*/ 12700 w 176"/>
                <a:gd name="T27" fmla="*/ 63500 h 183"/>
                <a:gd name="T28" fmla="*/ 12700 w 176"/>
                <a:gd name="T29" fmla="*/ 25400 h 183"/>
                <a:gd name="T30" fmla="*/ 0 w 176"/>
                <a:gd name="T31" fmla="*/ 12700 h 183"/>
                <a:gd name="T32" fmla="*/ 0 w 176"/>
                <a:gd name="T33" fmla="*/ 0 h 183"/>
                <a:gd name="T34" fmla="*/ 12700 w 176"/>
                <a:gd name="T35" fmla="*/ 0 h 183"/>
                <a:gd name="T36" fmla="*/ 38100 w 176"/>
                <a:gd name="T37" fmla="*/ 25400 h 183"/>
                <a:gd name="T38" fmla="*/ 38100 w 176"/>
                <a:gd name="T39" fmla="*/ 38100 h 183"/>
                <a:gd name="T40" fmla="*/ 38100 w 176"/>
                <a:gd name="T41" fmla="*/ 50800 h 183"/>
                <a:gd name="T42" fmla="*/ 38100 w 176"/>
                <a:gd name="T43" fmla="*/ 101600 h 183"/>
                <a:gd name="T44" fmla="*/ 38100 w 176"/>
                <a:gd name="T45" fmla="*/ 165100 h 183"/>
                <a:gd name="T46" fmla="*/ 38100 w 176"/>
                <a:gd name="T47" fmla="*/ 203200 h 183"/>
                <a:gd name="T48" fmla="*/ 38100 w 176"/>
                <a:gd name="T49" fmla="*/ 227013 h 183"/>
                <a:gd name="T50" fmla="*/ 63500 w 176"/>
                <a:gd name="T51" fmla="*/ 252413 h 183"/>
                <a:gd name="T52" fmla="*/ 127000 w 176"/>
                <a:gd name="T53" fmla="*/ 252413 h 183"/>
                <a:gd name="T54" fmla="*/ 190500 w 176"/>
                <a:gd name="T55" fmla="*/ 252413 h 183"/>
                <a:gd name="T56" fmla="*/ 215900 w 176"/>
                <a:gd name="T57" fmla="*/ 239713 h 183"/>
                <a:gd name="T58" fmla="*/ 228600 w 176"/>
                <a:gd name="T59" fmla="*/ 227013 h 183"/>
                <a:gd name="T60" fmla="*/ 241300 w 176"/>
                <a:gd name="T61" fmla="*/ 203200 h 183"/>
                <a:gd name="T62" fmla="*/ 254000 w 176"/>
                <a:gd name="T63" fmla="*/ 165100 h 183"/>
                <a:gd name="T64" fmla="*/ 254000 w 176"/>
                <a:gd name="T65" fmla="*/ 139700 h 183"/>
                <a:gd name="T66" fmla="*/ 254000 w 176"/>
                <a:gd name="T67" fmla="*/ 127000 h 183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176"/>
                <a:gd name="T103" fmla="*/ 0 h 183"/>
                <a:gd name="T104" fmla="*/ 176 w 176"/>
                <a:gd name="T105" fmla="*/ 183 h 183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176" h="183">
                  <a:moveTo>
                    <a:pt x="160" y="80"/>
                  </a:moveTo>
                  <a:lnTo>
                    <a:pt x="168" y="88"/>
                  </a:lnTo>
                  <a:lnTo>
                    <a:pt x="168" y="104"/>
                  </a:lnTo>
                  <a:lnTo>
                    <a:pt x="168" y="112"/>
                  </a:lnTo>
                  <a:lnTo>
                    <a:pt x="168" y="128"/>
                  </a:lnTo>
                  <a:lnTo>
                    <a:pt x="168" y="136"/>
                  </a:lnTo>
                  <a:lnTo>
                    <a:pt x="176" y="143"/>
                  </a:lnTo>
                  <a:lnTo>
                    <a:pt x="176" y="151"/>
                  </a:lnTo>
                  <a:lnTo>
                    <a:pt x="176" y="159"/>
                  </a:lnTo>
                  <a:lnTo>
                    <a:pt x="168" y="167"/>
                  </a:lnTo>
                  <a:lnTo>
                    <a:pt x="160" y="167"/>
                  </a:lnTo>
                  <a:lnTo>
                    <a:pt x="144" y="175"/>
                  </a:lnTo>
                  <a:lnTo>
                    <a:pt x="120" y="183"/>
                  </a:lnTo>
                  <a:lnTo>
                    <a:pt x="104" y="183"/>
                  </a:lnTo>
                  <a:lnTo>
                    <a:pt x="80" y="183"/>
                  </a:lnTo>
                  <a:lnTo>
                    <a:pt x="64" y="183"/>
                  </a:lnTo>
                  <a:lnTo>
                    <a:pt x="48" y="175"/>
                  </a:lnTo>
                  <a:lnTo>
                    <a:pt x="32" y="175"/>
                  </a:lnTo>
                  <a:lnTo>
                    <a:pt x="24" y="167"/>
                  </a:lnTo>
                  <a:lnTo>
                    <a:pt x="16" y="151"/>
                  </a:lnTo>
                  <a:lnTo>
                    <a:pt x="8" y="136"/>
                  </a:lnTo>
                  <a:lnTo>
                    <a:pt x="8" y="128"/>
                  </a:lnTo>
                  <a:lnTo>
                    <a:pt x="8" y="112"/>
                  </a:lnTo>
                  <a:lnTo>
                    <a:pt x="8" y="88"/>
                  </a:lnTo>
                  <a:lnTo>
                    <a:pt x="8" y="64"/>
                  </a:lnTo>
                  <a:lnTo>
                    <a:pt x="8" y="40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24" y="24"/>
                  </a:lnTo>
                  <a:lnTo>
                    <a:pt x="24" y="32"/>
                  </a:lnTo>
                  <a:lnTo>
                    <a:pt x="24" y="48"/>
                  </a:lnTo>
                  <a:lnTo>
                    <a:pt x="24" y="64"/>
                  </a:lnTo>
                  <a:lnTo>
                    <a:pt x="24" y="80"/>
                  </a:lnTo>
                  <a:lnTo>
                    <a:pt x="24" y="104"/>
                  </a:lnTo>
                  <a:lnTo>
                    <a:pt x="24" y="120"/>
                  </a:lnTo>
                  <a:lnTo>
                    <a:pt x="24" y="128"/>
                  </a:lnTo>
                  <a:lnTo>
                    <a:pt x="24" y="136"/>
                  </a:lnTo>
                  <a:lnTo>
                    <a:pt x="24" y="143"/>
                  </a:lnTo>
                  <a:lnTo>
                    <a:pt x="32" y="151"/>
                  </a:lnTo>
                  <a:lnTo>
                    <a:pt x="40" y="159"/>
                  </a:lnTo>
                  <a:lnTo>
                    <a:pt x="56" y="159"/>
                  </a:lnTo>
                  <a:lnTo>
                    <a:pt x="80" y="159"/>
                  </a:lnTo>
                  <a:lnTo>
                    <a:pt x="104" y="159"/>
                  </a:lnTo>
                  <a:lnTo>
                    <a:pt x="120" y="159"/>
                  </a:lnTo>
                  <a:lnTo>
                    <a:pt x="128" y="159"/>
                  </a:lnTo>
                  <a:lnTo>
                    <a:pt x="136" y="151"/>
                  </a:lnTo>
                  <a:lnTo>
                    <a:pt x="144" y="151"/>
                  </a:lnTo>
                  <a:lnTo>
                    <a:pt x="144" y="143"/>
                  </a:lnTo>
                  <a:lnTo>
                    <a:pt x="152" y="136"/>
                  </a:lnTo>
                  <a:lnTo>
                    <a:pt x="152" y="128"/>
                  </a:lnTo>
                  <a:lnTo>
                    <a:pt x="160" y="112"/>
                  </a:lnTo>
                  <a:lnTo>
                    <a:pt x="160" y="104"/>
                  </a:lnTo>
                  <a:lnTo>
                    <a:pt x="160" y="88"/>
                  </a:lnTo>
                  <a:lnTo>
                    <a:pt x="160" y="80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123"/>
            <p:cNvSpPr>
              <a:spLocks/>
            </p:cNvSpPr>
            <p:nvPr/>
          </p:nvSpPr>
          <p:spPr bwMode="auto">
            <a:xfrm>
              <a:off x="4525963" y="1758950"/>
              <a:ext cx="254000" cy="188913"/>
            </a:xfrm>
            <a:custGeom>
              <a:avLst/>
              <a:gdLst>
                <a:gd name="T0" fmla="*/ 203200 w 160"/>
                <a:gd name="T1" fmla="*/ 87313 h 119"/>
                <a:gd name="T2" fmla="*/ 203200 w 160"/>
                <a:gd name="T3" fmla="*/ 61913 h 119"/>
                <a:gd name="T4" fmla="*/ 203200 w 160"/>
                <a:gd name="T5" fmla="*/ 49213 h 119"/>
                <a:gd name="T6" fmla="*/ 203200 w 160"/>
                <a:gd name="T7" fmla="*/ 36513 h 119"/>
                <a:gd name="T8" fmla="*/ 203200 w 160"/>
                <a:gd name="T9" fmla="*/ 36513 h 119"/>
                <a:gd name="T10" fmla="*/ 190500 w 160"/>
                <a:gd name="T11" fmla="*/ 36513 h 119"/>
                <a:gd name="T12" fmla="*/ 177800 w 160"/>
                <a:gd name="T13" fmla="*/ 49213 h 119"/>
                <a:gd name="T14" fmla="*/ 152400 w 160"/>
                <a:gd name="T15" fmla="*/ 61913 h 119"/>
                <a:gd name="T16" fmla="*/ 114300 w 160"/>
                <a:gd name="T17" fmla="*/ 87313 h 119"/>
                <a:gd name="T18" fmla="*/ 76200 w 160"/>
                <a:gd name="T19" fmla="*/ 112713 h 119"/>
                <a:gd name="T20" fmla="*/ 50800 w 160"/>
                <a:gd name="T21" fmla="*/ 138113 h 119"/>
                <a:gd name="T22" fmla="*/ 25400 w 160"/>
                <a:gd name="T23" fmla="*/ 150813 h 119"/>
                <a:gd name="T24" fmla="*/ 12700 w 160"/>
                <a:gd name="T25" fmla="*/ 150813 h 119"/>
                <a:gd name="T26" fmla="*/ 12700 w 160"/>
                <a:gd name="T27" fmla="*/ 150813 h 119"/>
                <a:gd name="T28" fmla="*/ 0 w 160"/>
                <a:gd name="T29" fmla="*/ 150813 h 119"/>
                <a:gd name="T30" fmla="*/ 0 w 160"/>
                <a:gd name="T31" fmla="*/ 150813 h 119"/>
                <a:gd name="T32" fmla="*/ 0 w 160"/>
                <a:gd name="T33" fmla="*/ 138113 h 119"/>
                <a:gd name="T34" fmla="*/ 0 w 160"/>
                <a:gd name="T35" fmla="*/ 138113 h 119"/>
                <a:gd name="T36" fmla="*/ 12700 w 160"/>
                <a:gd name="T37" fmla="*/ 138113 h 119"/>
                <a:gd name="T38" fmla="*/ 25400 w 160"/>
                <a:gd name="T39" fmla="*/ 125413 h 119"/>
                <a:gd name="T40" fmla="*/ 50800 w 160"/>
                <a:gd name="T41" fmla="*/ 112713 h 119"/>
                <a:gd name="T42" fmla="*/ 88900 w 160"/>
                <a:gd name="T43" fmla="*/ 87313 h 119"/>
                <a:gd name="T44" fmla="*/ 114300 w 160"/>
                <a:gd name="T45" fmla="*/ 61913 h 119"/>
                <a:gd name="T46" fmla="*/ 139700 w 160"/>
                <a:gd name="T47" fmla="*/ 49213 h 119"/>
                <a:gd name="T48" fmla="*/ 165100 w 160"/>
                <a:gd name="T49" fmla="*/ 36513 h 119"/>
                <a:gd name="T50" fmla="*/ 177800 w 160"/>
                <a:gd name="T51" fmla="*/ 23813 h 119"/>
                <a:gd name="T52" fmla="*/ 190500 w 160"/>
                <a:gd name="T53" fmla="*/ 11113 h 119"/>
                <a:gd name="T54" fmla="*/ 203200 w 160"/>
                <a:gd name="T55" fmla="*/ 0 h 119"/>
                <a:gd name="T56" fmla="*/ 203200 w 160"/>
                <a:gd name="T57" fmla="*/ 0 h 119"/>
                <a:gd name="T58" fmla="*/ 215900 w 160"/>
                <a:gd name="T59" fmla="*/ 0 h 119"/>
                <a:gd name="T60" fmla="*/ 215900 w 160"/>
                <a:gd name="T61" fmla="*/ 0 h 119"/>
                <a:gd name="T62" fmla="*/ 228600 w 160"/>
                <a:gd name="T63" fmla="*/ 11113 h 119"/>
                <a:gd name="T64" fmla="*/ 241300 w 160"/>
                <a:gd name="T65" fmla="*/ 11113 h 119"/>
                <a:gd name="T66" fmla="*/ 254000 w 160"/>
                <a:gd name="T67" fmla="*/ 23813 h 119"/>
                <a:gd name="T68" fmla="*/ 254000 w 160"/>
                <a:gd name="T69" fmla="*/ 23813 h 119"/>
                <a:gd name="T70" fmla="*/ 241300 w 160"/>
                <a:gd name="T71" fmla="*/ 36513 h 119"/>
                <a:gd name="T72" fmla="*/ 241300 w 160"/>
                <a:gd name="T73" fmla="*/ 36513 h 119"/>
                <a:gd name="T74" fmla="*/ 228600 w 160"/>
                <a:gd name="T75" fmla="*/ 49213 h 119"/>
                <a:gd name="T76" fmla="*/ 228600 w 160"/>
                <a:gd name="T77" fmla="*/ 61913 h 119"/>
                <a:gd name="T78" fmla="*/ 228600 w 160"/>
                <a:gd name="T79" fmla="*/ 87313 h 119"/>
                <a:gd name="T80" fmla="*/ 215900 w 160"/>
                <a:gd name="T81" fmla="*/ 125413 h 119"/>
                <a:gd name="T82" fmla="*/ 215900 w 160"/>
                <a:gd name="T83" fmla="*/ 138113 h 119"/>
                <a:gd name="T84" fmla="*/ 215900 w 160"/>
                <a:gd name="T85" fmla="*/ 150813 h 119"/>
                <a:gd name="T86" fmla="*/ 203200 w 160"/>
                <a:gd name="T87" fmla="*/ 163513 h 119"/>
                <a:gd name="T88" fmla="*/ 190500 w 160"/>
                <a:gd name="T89" fmla="*/ 176213 h 119"/>
                <a:gd name="T90" fmla="*/ 190500 w 160"/>
                <a:gd name="T91" fmla="*/ 188913 h 119"/>
                <a:gd name="T92" fmla="*/ 177800 w 160"/>
                <a:gd name="T93" fmla="*/ 188913 h 119"/>
                <a:gd name="T94" fmla="*/ 177800 w 160"/>
                <a:gd name="T95" fmla="*/ 188913 h 119"/>
                <a:gd name="T96" fmla="*/ 177800 w 160"/>
                <a:gd name="T97" fmla="*/ 176213 h 119"/>
                <a:gd name="T98" fmla="*/ 177800 w 160"/>
                <a:gd name="T99" fmla="*/ 163513 h 119"/>
                <a:gd name="T100" fmla="*/ 165100 w 160"/>
                <a:gd name="T101" fmla="*/ 138113 h 119"/>
                <a:gd name="T102" fmla="*/ 152400 w 160"/>
                <a:gd name="T103" fmla="*/ 125413 h 119"/>
                <a:gd name="T104" fmla="*/ 152400 w 160"/>
                <a:gd name="T105" fmla="*/ 125413 h 119"/>
                <a:gd name="T106" fmla="*/ 165100 w 160"/>
                <a:gd name="T107" fmla="*/ 125413 h 119"/>
                <a:gd name="T108" fmla="*/ 165100 w 160"/>
                <a:gd name="T109" fmla="*/ 125413 h 119"/>
                <a:gd name="T110" fmla="*/ 177800 w 160"/>
                <a:gd name="T111" fmla="*/ 125413 h 119"/>
                <a:gd name="T112" fmla="*/ 190500 w 160"/>
                <a:gd name="T113" fmla="*/ 125413 h 119"/>
                <a:gd name="T114" fmla="*/ 190500 w 160"/>
                <a:gd name="T115" fmla="*/ 125413 h 119"/>
                <a:gd name="T116" fmla="*/ 190500 w 160"/>
                <a:gd name="T117" fmla="*/ 112713 h 119"/>
                <a:gd name="T118" fmla="*/ 190500 w 160"/>
                <a:gd name="T119" fmla="*/ 100013 h 119"/>
                <a:gd name="T120" fmla="*/ 203200 w 160"/>
                <a:gd name="T121" fmla="*/ 87313 h 119"/>
                <a:gd name="T122" fmla="*/ 203200 w 160"/>
                <a:gd name="T123" fmla="*/ 87313 h 119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60000 65536"/>
                <a:gd name="T160" fmla="*/ 0 60000 65536"/>
                <a:gd name="T161" fmla="*/ 0 60000 65536"/>
                <a:gd name="T162" fmla="*/ 0 60000 65536"/>
                <a:gd name="T163" fmla="*/ 0 60000 65536"/>
                <a:gd name="T164" fmla="*/ 0 60000 65536"/>
                <a:gd name="T165" fmla="*/ 0 60000 65536"/>
                <a:gd name="T166" fmla="*/ 0 60000 65536"/>
                <a:gd name="T167" fmla="*/ 0 60000 65536"/>
                <a:gd name="T168" fmla="*/ 0 60000 65536"/>
                <a:gd name="T169" fmla="*/ 0 60000 65536"/>
                <a:gd name="T170" fmla="*/ 0 60000 65536"/>
                <a:gd name="T171" fmla="*/ 0 60000 65536"/>
                <a:gd name="T172" fmla="*/ 0 60000 65536"/>
                <a:gd name="T173" fmla="*/ 0 60000 65536"/>
                <a:gd name="T174" fmla="*/ 0 60000 65536"/>
                <a:gd name="T175" fmla="*/ 0 60000 65536"/>
                <a:gd name="T176" fmla="*/ 0 60000 65536"/>
                <a:gd name="T177" fmla="*/ 0 60000 65536"/>
                <a:gd name="T178" fmla="*/ 0 60000 65536"/>
                <a:gd name="T179" fmla="*/ 0 60000 65536"/>
                <a:gd name="T180" fmla="*/ 0 60000 65536"/>
                <a:gd name="T181" fmla="*/ 0 60000 65536"/>
                <a:gd name="T182" fmla="*/ 0 60000 65536"/>
                <a:gd name="T183" fmla="*/ 0 60000 65536"/>
                <a:gd name="T184" fmla="*/ 0 60000 65536"/>
                <a:gd name="T185" fmla="*/ 0 60000 65536"/>
                <a:gd name="T186" fmla="*/ 0 w 160"/>
                <a:gd name="T187" fmla="*/ 0 h 119"/>
                <a:gd name="T188" fmla="*/ 160 w 160"/>
                <a:gd name="T189" fmla="*/ 119 h 119"/>
              </a:gdLst>
              <a:ahLst/>
              <a:cxnLst>
                <a:cxn ang="T124">
                  <a:pos x="T0" y="T1"/>
                </a:cxn>
                <a:cxn ang="T125">
                  <a:pos x="T2" y="T3"/>
                </a:cxn>
                <a:cxn ang="T126">
                  <a:pos x="T4" y="T5"/>
                </a:cxn>
                <a:cxn ang="T127">
                  <a:pos x="T6" y="T7"/>
                </a:cxn>
                <a:cxn ang="T128">
                  <a:pos x="T8" y="T9"/>
                </a:cxn>
                <a:cxn ang="T129">
                  <a:pos x="T10" y="T11"/>
                </a:cxn>
                <a:cxn ang="T130">
                  <a:pos x="T12" y="T13"/>
                </a:cxn>
                <a:cxn ang="T131">
                  <a:pos x="T14" y="T15"/>
                </a:cxn>
                <a:cxn ang="T132">
                  <a:pos x="T16" y="T17"/>
                </a:cxn>
                <a:cxn ang="T133">
                  <a:pos x="T18" y="T19"/>
                </a:cxn>
                <a:cxn ang="T134">
                  <a:pos x="T20" y="T21"/>
                </a:cxn>
                <a:cxn ang="T135">
                  <a:pos x="T22" y="T23"/>
                </a:cxn>
                <a:cxn ang="T136">
                  <a:pos x="T24" y="T25"/>
                </a:cxn>
                <a:cxn ang="T137">
                  <a:pos x="T26" y="T27"/>
                </a:cxn>
                <a:cxn ang="T138">
                  <a:pos x="T28" y="T29"/>
                </a:cxn>
                <a:cxn ang="T139">
                  <a:pos x="T30" y="T31"/>
                </a:cxn>
                <a:cxn ang="T140">
                  <a:pos x="T32" y="T33"/>
                </a:cxn>
                <a:cxn ang="T141">
                  <a:pos x="T34" y="T35"/>
                </a:cxn>
                <a:cxn ang="T142">
                  <a:pos x="T36" y="T37"/>
                </a:cxn>
                <a:cxn ang="T143">
                  <a:pos x="T38" y="T39"/>
                </a:cxn>
                <a:cxn ang="T144">
                  <a:pos x="T40" y="T41"/>
                </a:cxn>
                <a:cxn ang="T145">
                  <a:pos x="T42" y="T43"/>
                </a:cxn>
                <a:cxn ang="T146">
                  <a:pos x="T44" y="T45"/>
                </a:cxn>
                <a:cxn ang="T147">
                  <a:pos x="T46" y="T47"/>
                </a:cxn>
                <a:cxn ang="T148">
                  <a:pos x="T48" y="T49"/>
                </a:cxn>
                <a:cxn ang="T149">
                  <a:pos x="T50" y="T51"/>
                </a:cxn>
                <a:cxn ang="T150">
                  <a:pos x="T52" y="T53"/>
                </a:cxn>
                <a:cxn ang="T151">
                  <a:pos x="T54" y="T55"/>
                </a:cxn>
                <a:cxn ang="T152">
                  <a:pos x="T56" y="T57"/>
                </a:cxn>
                <a:cxn ang="T153">
                  <a:pos x="T58" y="T59"/>
                </a:cxn>
                <a:cxn ang="T154">
                  <a:pos x="T60" y="T61"/>
                </a:cxn>
                <a:cxn ang="T155">
                  <a:pos x="T62" y="T63"/>
                </a:cxn>
                <a:cxn ang="T156">
                  <a:pos x="T64" y="T65"/>
                </a:cxn>
                <a:cxn ang="T157">
                  <a:pos x="T66" y="T67"/>
                </a:cxn>
                <a:cxn ang="T158">
                  <a:pos x="T68" y="T69"/>
                </a:cxn>
                <a:cxn ang="T159">
                  <a:pos x="T70" y="T71"/>
                </a:cxn>
                <a:cxn ang="T160">
                  <a:pos x="T72" y="T73"/>
                </a:cxn>
                <a:cxn ang="T161">
                  <a:pos x="T74" y="T75"/>
                </a:cxn>
                <a:cxn ang="T162">
                  <a:pos x="T76" y="T77"/>
                </a:cxn>
                <a:cxn ang="T163">
                  <a:pos x="T78" y="T79"/>
                </a:cxn>
                <a:cxn ang="T164">
                  <a:pos x="T80" y="T81"/>
                </a:cxn>
                <a:cxn ang="T165">
                  <a:pos x="T82" y="T83"/>
                </a:cxn>
                <a:cxn ang="T166">
                  <a:pos x="T84" y="T85"/>
                </a:cxn>
                <a:cxn ang="T167">
                  <a:pos x="T86" y="T87"/>
                </a:cxn>
                <a:cxn ang="T168">
                  <a:pos x="T88" y="T89"/>
                </a:cxn>
                <a:cxn ang="T169">
                  <a:pos x="T90" y="T91"/>
                </a:cxn>
                <a:cxn ang="T170">
                  <a:pos x="T92" y="T93"/>
                </a:cxn>
                <a:cxn ang="T171">
                  <a:pos x="T94" y="T95"/>
                </a:cxn>
                <a:cxn ang="T172">
                  <a:pos x="T96" y="T97"/>
                </a:cxn>
                <a:cxn ang="T173">
                  <a:pos x="T98" y="T99"/>
                </a:cxn>
                <a:cxn ang="T174">
                  <a:pos x="T100" y="T101"/>
                </a:cxn>
                <a:cxn ang="T175">
                  <a:pos x="T102" y="T103"/>
                </a:cxn>
                <a:cxn ang="T176">
                  <a:pos x="T104" y="T105"/>
                </a:cxn>
                <a:cxn ang="T177">
                  <a:pos x="T106" y="T107"/>
                </a:cxn>
                <a:cxn ang="T178">
                  <a:pos x="T108" y="T109"/>
                </a:cxn>
                <a:cxn ang="T179">
                  <a:pos x="T110" y="T111"/>
                </a:cxn>
                <a:cxn ang="T180">
                  <a:pos x="T112" y="T113"/>
                </a:cxn>
                <a:cxn ang="T181">
                  <a:pos x="T114" y="T115"/>
                </a:cxn>
                <a:cxn ang="T182">
                  <a:pos x="T116" y="T117"/>
                </a:cxn>
                <a:cxn ang="T183">
                  <a:pos x="T118" y="T119"/>
                </a:cxn>
                <a:cxn ang="T184">
                  <a:pos x="T120" y="T121"/>
                </a:cxn>
                <a:cxn ang="T185">
                  <a:pos x="T122" y="T123"/>
                </a:cxn>
              </a:cxnLst>
              <a:rect l="T186" t="T187" r="T188" b="T189"/>
              <a:pathLst>
                <a:path w="160" h="119">
                  <a:moveTo>
                    <a:pt x="128" y="55"/>
                  </a:moveTo>
                  <a:lnTo>
                    <a:pt x="128" y="39"/>
                  </a:lnTo>
                  <a:lnTo>
                    <a:pt x="128" y="31"/>
                  </a:lnTo>
                  <a:lnTo>
                    <a:pt x="128" y="23"/>
                  </a:lnTo>
                  <a:lnTo>
                    <a:pt x="120" y="23"/>
                  </a:lnTo>
                  <a:lnTo>
                    <a:pt x="112" y="31"/>
                  </a:lnTo>
                  <a:lnTo>
                    <a:pt x="96" y="39"/>
                  </a:lnTo>
                  <a:lnTo>
                    <a:pt x="72" y="55"/>
                  </a:lnTo>
                  <a:lnTo>
                    <a:pt x="48" y="71"/>
                  </a:lnTo>
                  <a:lnTo>
                    <a:pt x="32" y="87"/>
                  </a:lnTo>
                  <a:lnTo>
                    <a:pt x="16" y="95"/>
                  </a:lnTo>
                  <a:lnTo>
                    <a:pt x="8" y="95"/>
                  </a:lnTo>
                  <a:lnTo>
                    <a:pt x="0" y="95"/>
                  </a:lnTo>
                  <a:lnTo>
                    <a:pt x="0" y="87"/>
                  </a:lnTo>
                  <a:lnTo>
                    <a:pt x="8" y="87"/>
                  </a:lnTo>
                  <a:lnTo>
                    <a:pt x="16" y="79"/>
                  </a:lnTo>
                  <a:lnTo>
                    <a:pt x="32" y="71"/>
                  </a:lnTo>
                  <a:lnTo>
                    <a:pt x="56" y="55"/>
                  </a:lnTo>
                  <a:lnTo>
                    <a:pt x="72" y="39"/>
                  </a:lnTo>
                  <a:lnTo>
                    <a:pt x="88" y="31"/>
                  </a:lnTo>
                  <a:lnTo>
                    <a:pt x="104" y="23"/>
                  </a:lnTo>
                  <a:lnTo>
                    <a:pt x="112" y="15"/>
                  </a:lnTo>
                  <a:lnTo>
                    <a:pt x="120" y="7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7"/>
                  </a:lnTo>
                  <a:lnTo>
                    <a:pt x="152" y="7"/>
                  </a:lnTo>
                  <a:lnTo>
                    <a:pt x="160" y="15"/>
                  </a:lnTo>
                  <a:lnTo>
                    <a:pt x="152" y="23"/>
                  </a:lnTo>
                  <a:lnTo>
                    <a:pt x="144" y="31"/>
                  </a:lnTo>
                  <a:lnTo>
                    <a:pt x="144" y="39"/>
                  </a:lnTo>
                  <a:lnTo>
                    <a:pt x="144" y="55"/>
                  </a:lnTo>
                  <a:lnTo>
                    <a:pt x="136" y="79"/>
                  </a:lnTo>
                  <a:lnTo>
                    <a:pt x="136" y="87"/>
                  </a:lnTo>
                  <a:lnTo>
                    <a:pt x="136" y="95"/>
                  </a:lnTo>
                  <a:lnTo>
                    <a:pt x="128" y="103"/>
                  </a:lnTo>
                  <a:lnTo>
                    <a:pt x="120" y="111"/>
                  </a:lnTo>
                  <a:lnTo>
                    <a:pt x="120" y="119"/>
                  </a:lnTo>
                  <a:lnTo>
                    <a:pt x="112" y="119"/>
                  </a:lnTo>
                  <a:lnTo>
                    <a:pt x="112" y="111"/>
                  </a:lnTo>
                  <a:lnTo>
                    <a:pt x="112" y="103"/>
                  </a:lnTo>
                  <a:lnTo>
                    <a:pt x="104" y="87"/>
                  </a:lnTo>
                  <a:lnTo>
                    <a:pt x="96" y="79"/>
                  </a:lnTo>
                  <a:lnTo>
                    <a:pt x="104" y="79"/>
                  </a:lnTo>
                  <a:lnTo>
                    <a:pt x="112" y="79"/>
                  </a:lnTo>
                  <a:lnTo>
                    <a:pt x="120" y="79"/>
                  </a:lnTo>
                  <a:lnTo>
                    <a:pt x="120" y="71"/>
                  </a:lnTo>
                  <a:lnTo>
                    <a:pt x="120" y="63"/>
                  </a:lnTo>
                  <a:lnTo>
                    <a:pt x="128" y="5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2" name="组合 158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3" name="组合 140"/>
            <p:cNvGrpSpPr>
              <a:grpSpLocks noChangeAspect="1"/>
            </p:cNvGrpSpPr>
            <p:nvPr/>
          </p:nvGrpSpPr>
          <p:grpSpPr>
            <a:xfrm>
              <a:off x="2764916" y="1009172"/>
              <a:ext cx="117481" cy="324000"/>
              <a:chOff x="7131405" y="1574800"/>
              <a:chExt cx="150813" cy="415925"/>
            </a:xfrm>
            <a:solidFill>
              <a:schemeClr val="tx1"/>
            </a:solidFill>
          </p:grpSpPr>
          <p:sp>
            <p:nvSpPr>
              <p:cNvPr id="142" name="Freeform 79"/>
              <p:cNvSpPr>
                <a:spLocks/>
              </p:cNvSpPr>
              <p:nvPr/>
            </p:nvSpPr>
            <p:spPr bwMode="auto">
              <a:xfrm>
                <a:off x="7131405" y="1600200"/>
                <a:ext cx="38100" cy="390525"/>
              </a:xfrm>
              <a:custGeom>
                <a:avLst/>
                <a:gdLst/>
                <a:ahLst/>
                <a:cxnLst>
                  <a:cxn ang="0">
                    <a:pos x="8" y="8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0"/>
                  </a:cxn>
                  <a:cxn ang="0">
                    <a:pos x="24" y="55"/>
                  </a:cxn>
                  <a:cxn ang="0">
                    <a:pos x="24" y="95"/>
                  </a:cxn>
                  <a:cxn ang="0">
                    <a:pos x="24" y="135"/>
                  </a:cxn>
                  <a:cxn ang="0">
                    <a:pos x="24" y="167"/>
                  </a:cxn>
                  <a:cxn ang="0">
                    <a:pos x="24" y="190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8"/>
                  </a:cxn>
                  <a:cxn ang="0">
                    <a:pos x="16" y="246"/>
                  </a:cxn>
                  <a:cxn ang="0">
                    <a:pos x="16" y="246"/>
                  </a:cxn>
                  <a:cxn ang="0">
                    <a:pos x="16" y="246"/>
                  </a:cxn>
                  <a:cxn ang="0">
                    <a:pos x="8" y="246"/>
                  </a:cxn>
                  <a:cxn ang="0">
                    <a:pos x="8" y="246"/>
                  </a:cxn>
                  <a:cxn ang="0">
                    <a:pos x="8" y="238"/>
                  </a:cxn>
                  <a:cxn ang="0">
                    <a:pos x="8" y="230"/>
                  </a:cxn>
                  <a:cxn ang="0">
                    <a:pos x="8" y="222"/>
                  </a:cxn>
                  <a:cxn ang="0">
                    <a:pos x="0" y="214"/>
                  </a:cxn>
                  <a:cxn ang="0">
                    <a:pos x="0" y="214"/>
                  </a:cxn>
                  <a:cxn ang="0">
                    <a:pos x="8" y="206"/>
                  </a:cxn>
                  <a:cxn ang="0">
                    <a:pos x="8" y="190"/>
                  </a:cxn>
                  <a:cxn ang="0">
                    <a:pos x="8" y="175"/>
                  </a:cxn>
                  <a:cxn ang="0">
                    <a:pos x="8" y="151"/>
                  </a:cxn>
                  <a:cxn ang="0">
                    <a:pos x="16" y="127"/>
                  </a:cxn>
                  <a:cxn ang="0">
                    <a:pos x="16" y="71"/>
                  </a:cxn>
                  <a:cxn ang="0">
                    <a:pos x="16" y="47"/>
                  </a:cxn>
                  <a:cxn ang="0">
                    <a:pos x="16" y="32"/>
                  </a:cxn>
                  <a:cxn ang="0">
                    <a:pos x="8" y="16"/>
                  </a:cxn>
                  <a:cxn ang="0">
                    <a:pos x="8" y="8"/>
                  </a:cxn>
                  <a:cxn ang="0">
                    <a:pos x="8" y="8"/>
                  </a:cxn>
                </a:cxnLst>
                <a:rect l="0" t="0" r="r" b="b"/>
                <a:pathLst>
                  <a:path w="24" h="246">
                    <a:moveTo>
                      <a:pt x="8" y="8"/>
                    </a:moveTo>
                    <a:lnTo>
                      <a:pt x="8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24" y="55"/>
                    </a:lnTo>
                    <a:lnTo>
                      <a:pt x="24" y="95"/>
                    </a:lnTo>
                    <a:lnTo>
                      <a:pt x="24" y="135"/>
                    </a:lnTo>
                    <a:lnTo>
                      <a:pt x="24" y="167"/>
                    </a:lnTo>
                    <a:lnTo>
                      <a:pt x="24" y="190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8"/>
                    </a:lnTo>
                    <a:lnTo>
                      <a:pt x="16" y="246"/>
                    </a:lnTo>
                    <a:lnTo>
                      <a:pt x="16" y="246"/>
                    </a:lnTo>
                    <a:lnTo>
                      <a:pt x="16" y="246"/>
                    </a:lnTo>
                    <a:lnTo>
                      <a:pt x="8" y="246"/>
                    </a:lnTo>
                    <a:lnTo>
                      <a:pt x="8" y="246"/>
                    </a:lnTo>
                    <a:lnTo>
                      <a:pt x="8" y="238"/>
                    </a:lnTo>
                    <a:lnTo>
                      <a:pt x="8" y="230"/>
                    </a:lnTo>
                    <a:lnTo>
                      <a:pt x="8" y="222"/>
                    </a:lnTo>
                    <a:lnTo>
                      <a:pt x="0" y="214"/>
                    </a:lnTo>
                    <a:lnTo>
                      <a:pt x="0" y="214"/>
                    </a:lnTo>
                    <a:lnTo>
                      <a:pt x="8" y="206"/>
                    </a:lnTo>
                    <a:lnTo>
                      <a:pt x="8" y="190"/>
                    </a:lnTo>
                    <a:lnTo>
                      <a:pt x="8" y="175"/>
                    </a:lnTo>
                    <a:lnTo>
                      <a:pt x="8" y="151"/>
                    </a:lnTo>
                    <a:lnTo>
                      <a:pt x="16" y="127"/>
                    </a:lnTo>
                    <a:lnTo>
                      <a:pt x="16" y="71"/>
                    </a:lnTo>
                    <a:lnTo>
                      <a:pt x="16" y="47"/>
                    </a:lnTo>
                    <a:lnTo>
                      <a:pt x="16" y="32"/>
                    </a:lnTo>
                    <a:lnTo>
                      <a:pt x="8" y="16"/>
                    </a:lnTo>
                    <a:lnTo>
                      <a:pt x="8" y="8"/>
                    </a:lnTo>
                    <a:lnTo>
                      <a:pt x="8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3" name="Freeform 80"/>
              <p:cNvSpPr>
                <a:spLocks/>
              </p:cNvSpPr>
              <p:nvPr/>
            </p:nvSpPr>
            <p:spPr bwMode="auto">
              <a:xfrm>
                <a:off x="7156805" y="1574800"/>
                <a:ext cx="125413" cy="227013"/>
              </a:xfrm>
              <a:custGeom>
                <a:avLst/>
                <a:gdLst/>
                <a:ahLst/>
                <a:cxnLst>
                  <a:cxn ang="0">
                    <a:pos x="48" y="0"/>
                  </a:cxn>
                  <a:cxn ang="0">
                    <a:pos x="56" y="0"/>
                  </a:cxn>
                  <a:cxn ang="0">
                    <a:pos x="71" y="8"/>
                  </a:cxn>
                  <a:cxn ang="0">
                    <a:pos x="79" y="16"/>
                  </a:cxn>
                  <a:cxn ang="0">
                    <a:pos x="71" y="24"/>
                  </a:cxn>
                  <a:cxn ang="0">
                    <a:pos x="56" y="40"/>
                  </a:cxn>
                  <a:cxn ang="0">
                    <a:pos x="48" y="55"/>
                  </a:cxn>
                  <a:cxn ang="0">
                    <a:pos x="40" y="63"/>
                  </a:cxn>
                  <a:cxn ang="0">
                    <a:pos x="48" y="71"/>
                  </a:cxn>
                  <a:cxn ang="0">
                    <a:pos x="56" y="87"/>
                  </a:cxn>
                  <a:cxn ang="0">
                    <a:pos x="63" y="111"/>
                  </a:cxn>
                  <a:cxn ang="0">
                    <a:pos x="63" y="127"/>
                  </a:cxn>
                  <a:cxn ang="0">
                    <a:pos x="56" y="135"/>
                  </a:cxn>
                  <a:cxn ang="0">
                    <a:pos x="56" y="143"/>
                  </a:cxn>
                  <a:cxn ang="0">
                    <a:pos x="48" y="135"/>
                  </a:cxn>
                  <a:cxn ang="0">
                    <a:pos x="40" y="119"/>
                  </a:cxn>
                  <a:cxn ang="0">
                    <a:pos x="24" y="111"/>
                  </a:cxn>
                  <a:cxn ang="0">
                    <a:pos x="16" y="103"/>
                  </a:cxn>
                  <a:cxn ang="0">
                    <a:pos x="24" y="95"/>
                  </a:cxn>
                  <a:cxn ang="0">
                    <a:pos x="40" y="103"/>
                  </a:cxn>
                  <a:cxn ang="0">
                    <a:pos x="48" y="103"/>
                  </a:cxn>
                  <a:cxn ang="0">
                    <a:pos x="48" y="95"/>
                  </a:cxn>
                  <a:cxn ang="0">
                    <a:pos x="32" y="71"/>
                  </a:cxn>
                  <a:cxn ang="0">
                    <a:pos x="32" y="63"/>
                  </a:cxn>
                  <a:cxn ang="0">
                    <a:pos x="32" y="48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0" y="16"/>
                  </a:cxn>
                  <a:cxn ang="0">
                    <a:pos x="24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0"/>
                  </a:cxn>
                </a:cxnLst>
                <a:rect l="0" t="0" r="r" b="b"/>
                <a:pathLst>
                  <a:path w="79" h="143">
                    <a:moveTo>
                      <a:pt x="40" y="0"/>
                    </a:moveTo>
                    <a:lnTo>
                      <a:pt x="48" y="0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71" y="8"/>
                    </a:lnTo>
                    <a:lnTo>
                      <a:pt x="71" y="8"/>
                    </a:lnTo>
                    <a:lnTo>
                      <a:pt x="79" y="16"/>
                    </a:lnTo>
                    <a:lnTo>
                      <a:pt x="79" y="16"/>
                    </a:lnTo>
                    <a:lnTo>
                      <a:pt x="71" y="24"/>
                    </a:lnTo>
                    <a:lnTo>
                      <a:pt x="71" y="24"/>
                    </a:lnTo>
                    <a:lnTo>
                      <a:pt x="63" y="24"/>
                    </a:lnTo>
                    <a:lnTo>
                      <a:pt x="56" y="40"/>
                    </a:lnTo>
                    <a:lnTo>
                      <a:pt x="48" y="48"/>
                    </a:lnTo>
                    <a:lnTo>
                      <a:pt x="48" y="55"/>
                    </a:lnTo>
                    <a:lnTo>
                      <a:pt x="40" y="55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8" y="71"/>
                    </a:lnTo>
                    <a:lnTo>
                      <a:pt x="48" y="79"/>
                    </a:lnTo>
                    <a:lnTo>
                      <a:pt x="56" y="87"/>
                    </a:lnTo>
                    <a:lnTo>
                      <a:pt x="63" y="95"/>
                    </a:lnTo>
                    <a:lnTo>
                      <a:pt x="63" y="111"/>
                    </a:lnTo>
                    <a:lnTo>
                      <a:pt x="63" y="119"/>
                    </a:lnTo>
                    <a:lnTo>
                      <a:pt x="63" y="127"/>
                    </a:lnTo>
                    <a:lnTo>
                      <a:pt x="63" y="135"/>
                    </a:lnTo>
                    <a:lnTo>
                      <a:pt x="56" y="135"/>
                    </a:lnTo>
                    <a:lnTo>
                      <a:pt x="56" y="143"/>
                    </a:lnTo>
                    <a:lnTo>
                      <a:pt x="56" y="143"/>
                    </a:lnTo>
                    <a:lnTo>
                      <a:pt x="48" y="135"/>
                    </a:lnTo>
                    <a:lnTo>
                      <a:pt x="48" y="135"/>
                    </a:lnTo>
                    <a:lnTo>
                      <a:pt x="40" y="127"/>
                    </a:lnTo>
                    <a:lnTo>
                      <a:pt x="40" y="119"/>
                    </a:lnTo>
                    <a:lnTo>
                      <a:pt x="32" y="111"/>
                    </a:lnTo>
                    <a:lnTo>
                      <a:pt x="24" y="111"/>
                    </a:lnTo>
                    <a:lnTo>
                      <a:pt x="24" y="103"/>
                    </a:lnTo>
                    <a:lnTo>
                      <a:pt x="16" y="103"/>
                    </a:lnTo>
                    <a:lnTo>
                      <a:pt x="16" y="95"/>
                    </a:lnTo>
                    <a:lnTo>
                      <a:pt x="24" y="95"/>
                    </a:lnTo>
                    <a:lnTo>
                      <a:pt x="32" y="103"/>
                    </a:lnTo>
                    <a:lnTo>
                      <a:pt x="40" y="103"/>
                    </a:lnTo>
                    <a:lnTo>
                      <a:pt x="48" y="103"/>
                    </a:lnTo>
                    <a:lnTo>
                      <a:pt x="48" y="103"/>
                    </a:lnTo>
                    <a:lnTo>
                      <a:pt x="48" y="95"/>
                    </a:lnTo>
                    <a:lnTo>
                      <a:pt x="48" y="95"/>
                    </a:lnTo>
                    <a:lnTo>
                      <a:pt x="40" y="87"/>
                    </a:lnTo>
                    <a:lnTo>
                      <a:pt x="32" y="71"/>
                    </a:lnTo>
                    <a:lnTo>
                      <a:pt x="32" y="63"/>
                    </a:lnTo>
                    <a:lnTo>
                      <a:pt x="32" y="63"/>
                    </a:lnTo>
                    <a:lnTo>
                      <a:pt x="32" y="55"/>
                    </a:lnTo>
                    <a:lnTo>
                      <a:pt x="32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0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40" y="16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6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4" name="组合 143"/>
            <p:cNvGrpSpPr>
              <a:grpSpLocks noChangeAspect="1"/>
            </p:cNvGrpSpPr>
            <p:nvPr/>
          </p:nvGrpSpPr>
          <p:grpSpPr>
            <a:xfrm>
              <a:off x="3995443" y="1009650"/>
              <a:ext cx="141750" cy="324000"/>
              <a:chOff x="3827463" y="1808163"/>
              <a:chExt cx="177800" cy="406400"/>
            </a:xfrm>
            <a:solidFill>
              <a:schemeClr val="tx1"/>
            </a:solidFill>
          </p:grpSpPr>
          <p:sp>
            <p:nvSpPr>
              <p:cNvPr id="145" name="Freeform 106"/>
              <p:cNvSpPr>
                <a:spLocks/>
              </p:cNvSpPr>
              <p:nvPr/>
            </p:nvSpPr>
            <p:spPr bwMode="auto">
              <a:xfrm>
                <a:off x="3827463" y="1808163"/>
                <a:ext cx="177800" cy="241300"/>
              </a:xfrm>
              <a:custGeom>
                <a:avLst/>
                <a:gdLst/>
                <a:ahLst/>
                <a:cxnLst>
                  <a:cxn ang="0">
                    <a:pos x="16" y="128"/>
                  </a:cxn>
                  <a:cxn ang="0">
                    <a:pos x="32" y="104"/>
                  </a:cxn>
                  <a:cxn ang="0">
                    <a:pos x="48" y="80"/>
                  </a:cxn>
                  <a:cxn ang="0">
                    <a:pos x="64" y="56"/>
                  </a:cxn>
                  <a:cxn ang="0">
                    <a:pos x="80" y="32"/>
                  </a:cxn>
                  <a:cxn ang="0">
                    <a:pos x="80" y="24"/>
                  </a:cxn>
                  <a:cxn ang="0">
                    <a:pos x="80" y="16"/>
                  </a:cxn>
                  <a:cxn ang="0">
                    <a:pos x="80" y="8"/>
                  </a:cxn>
                  <a:cxn ang="0">
                    <a:pos x="80" y="0"/>
                  </a:cxn>
                  <a:cxn ang="0">
                    <a:pos x="80" y="0"/>
                  </a:cxn>
                  <a:cxn ang="0">
                    <a:pos x="88" y="0"/>
                  </a:cxn>
                  <a:cxn ang="0">
                    <a:pos x="96" y="8"/>
                  </a:cxn>
                  <a:cxn ang="0">
                    <a:pos x="104" y="16"/>
                  </a:cxn>
                  <a:cxn ang="0">
                    <a:pos x="112" y="16"/>
                  </a:cxn>
                  <a:cxn ang="0">
                    <a:pos x="104" y="24"/>
                  </a:cxn>
                  <a:cxn ang="0">
                    <a:pos x="104" y="24"/>
                  </a:cxn>
                  <a:cxn ang="0">
                    <a:pos x="104" y="32"/>
                  </a:cxn>
                  <a:cxn ang="0">
                    <a:pos x="96" y="40"/>
                  </a:cxn>
                  <a:cxn ang="0">
                    <a:pos x="80" y="64"/>
                  </a:cxn>
                  <a:cxn ang="0">
                    <a:pos x="64" y="88"/>
                  </a:cxn>
                  <a:cxn ang="0">
                    <a:pos x="48" y="112"/>
                  </a:cxn>
                  <a:cxn ang="0">
                    <a:pos x="24" y="136"/>
                  </a:cxn>
                  <a:cxn ang="0">
                    <a:pos x="8" y="144"/>
                  </a:cxn>
                  <a:cxn ang="0">
                    <a:pos x="0" y="144"/>
                  </a:cxn>
                  <a:cxn ang="0">
                    <a:pos x="0" y="152"/>
                  </a:cxn>
                  <a:cxn ang="0">
                    <a:pos x="0" y="152"/>
                  </a:cxn>
                  <a:cxn ang="0">
                    <a:pos x="0" y="144"/>
                  </a:cxn>
                  <a:cxn ang="0">
                    <a:pos x="0" y="144"/>
                  </a:cxn>
                  <a:cxn ang="0">
                    <a:pos x="8" y="136"/>
                  </a:cxn>
                  <a:cxn ang="0">
                    <a:pos x="16" y="128"/>
                  </a:cxn>
                  <a:cxn ang="0">
                    <a:pos x="16" y="128"/>
                  </a:cxn>
                </a:cxnLst>
                <a:rect l="0" t="0" r="r" b="b"/>
                <a:pathLst>
                  <a:path w="112" h="152">
                    <a:moveTo>
                      <a:pt x="16" y="128"/>
                    </a:moveTo>
                    <a:lnTo>
                      <a:pt x="32" y="104"/>
                    </a:lnTo>
                    <a:lnTo>
                      <a:pt x="48" y="80"/>
                    </a:lnTo>
                    <a:lnTo>
                      <a:pt x="64" y="56"/>
                    </a:lnTo>
                    <a:lnTo>
                      <a:pt x="80" y="32"/>
                    </a:lnTo>
                    <a:lnTo>
                      <a:pt x="80" y="24"/>
                    </a:lnTo>
                    <a:lnTo>
                      <a:pt x="80" y="16"/>
                    </a:lnTo>
                    <a:lnTo>
                      <a:pt x="80" y="8"/>
                    </a:lnTo>
                    <a:lnTo>
                      <a:pt x="80" y="0"/>
                    </a:lnTo>
                    <a:lnTo>
                      <a:pt x="80" y="0"/>
                    </a:lnTo>
                    <a:lnTo>
                      <a:pt x="88" y="0"/>
                    </a:lnTo>
                    <a:lnTo>
                      <a:pt x="96" y="8"/>
                    </a:lnTo>
                    <a:lnTo>
                      <a:pt x="104" y="16"/>
                    </a:lnTo>
                    <a:lnTo>
                      <a:pt x="112" y="16"/>
                    </a:lnTo>
                    <a:lnTo>
                      <a:pt x="104" y="24"/>
                    </a:lnTo>
                    <a:lnTo>
                      <a:pt x="104" y="24"/>
                    </a:lnTo>
                    <a:lnTo>
                      <a:pt x="104" y="32"/>
                    </a:lnTo>
                    <a:lnTo>
                      <a:pt x="96" y="40"/>
                    </a:lnTo>
                    <a:lnTo>
                      <a:pt x="80" y="64"/>
                    </a:lnTo>
                    <a:lnTo>
                      <a:pt x="64" y="88"/>
                    </a:lnTo>
                    <a:lnTo>
                      <a:pt x="48" y="112"/>
                    </a:lnTo>
                    <a:lnTo>
                      <a:pt x="24" y="136"/>
                    </a:lnTo>
                    <a:lnTo>
                      <a:pt x="8" y="144"/>
                    </a:lnTo>
                    <a:lnTo>
                      <a:pt x="0" y="144"/>
                    </a:lnTo>
                    <a:lnTo>
                      <a:pt x="0" y="152"/>
                    </a:lnTo>
                    <a:lnTo>
                      <a:pt x="0" y="152"/>
                    </a:lnTo>
                    <a:lnTo>
                      <a:pt x="0" y="144"/>
                    </a:lnTo>
                    <a:lnTo>
                      <a:pt x="0" y="144"/>
                    </a:lnTo>
                    <a:lnTo>
                      <a:pt x="8" y="136"/>
                    </a:lnTo>
                    <a:lnTo>
                      <a:pt x="16" y="128"/>
                    </a:lnTo>
                    <a:lnTo>
                      <a:pt x="16" y="12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6" name="Freeform 107"/>
              <p:cNvSpPr>
                <a:spLocks/>
              </p:cNvSpPr>
              <p:nvPr/>
            </p:nvSpPr>
            <p:spPr bwMode="auto">
              <a:xfrm>
                <a:off x="3916363" y="1922463"/>
                <a:ext cx="38100" cy="292100"/>
              </a:xfrm>
              <a:custGeom>
                <a:avLst/>
                <a:gdLst/>
                <a:ahLst/>
                <a:cxnLst>
                  <a:cxn ang="0">
                    <a:pos x="0" y="160"/>
                  </a:cxn>
                  <a:cxn ang="0">
                    <a:pos x="0" y="152"/>
                  </a:cxn>
                  <a:cxn ang="0">
                    <a:pos x="8" y="144"/>
                  </a:cxn>
                  <a:cxn ang="0">
                    <a:pos x="8" y="136"/>
                  </a:cxn>
                  <a:cxn ang="0">
                    <a:pos x="8" y="128"/>
                  </a:cxn>
                  <a:cxn ang="0">
                    <a:pos x="8" y="112"/>
                  </a:cxn>
                  <a:cxn ang="0">
                    <a:pos x="8" y="96"/>
                  </a:cxn>
                  <a:cxn ang="0">
                    <a:pos x="8" y="80"/>
                  </a:cxn>
                  <a:cxn ang="0">
                    <a:pos x="8" y="64"/>
                  </a:cxn>
                  <a:cxn ang="0">
                    <a:pos x="8" y="48"/>
                  </a:cxn>
                  <a:cxn ang="0">
                    <a:pos x="8" y="40"/>
                  </a:cxn>
                  <a:cxn ang="0">
                    <a:pos x="8" y="40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8" y="0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24" y="24"/>
                  </a:cxn>
                  <a:cxn ang="0">
                    <a:pos x="24" y="24"/>
                  </a:cxn>
                  <a:cxn ang="0">
                    <a:pos x="24" y="32"/>
                  </a:cxn>
                  <a:cxn ang="0">
                    <a:pos x="24" y="40"/>
                  </a:cxn>
                  <a:cxn ang="0">
                    <a:pos x="24" y="48"/>
                  </a:cxn>
                  <a:cxn ang="0">
                    <a:pos x="24" y="72"/>
                  </a:cxn>
                  <a:cxn ang="0">
                    <a:pos x="24" y="96"/>
                  </a:cxn>
                  <a:cxn ang="0">
                    <a:pos x="24" y="128"/>
                  </a:cxn>
                  <a:cxn ang="0">
                    <a:pos x="24" y="144"/>
                  </a:cxn>
                  <a:cxn ang="0">
                    <a:pos x="16" y="160"/>
                  </a:cxn>
                  <a:cxn ang="0">
                    <a:pos x="16" y="176"/>
                  </a:cxn>
                  <a:cxn ang="0">
                    <a:pos x="16" y="176"/>
                  </a:cxn>
                  <a:cxn ang="0">
                    <a:pos x="16" y="184"/>
                  </a:cxn>
                  <a:cxn ang="0">
                    <a:pos x="16" y="184"/>
                  </a:cxn>
                  <a:cxn ang="0">
                    <a:pos x="8" y="184"/>
                  </a:cxn>
                  <a:cxn ang="0">
                    <a:pos x="8" y="176"/>
                  </a:cxn>
                  <a:cxn ang="0">
                    <a:pos x="0" y="168"/>
                  </a:cxn>
                  <a:cxn ang="0">
                    <a:pos x="0" y="160"/>
                  </a:cxn>
                  <a:cxn ang="0">
                    <a:pos x="0" y="160"/>
                  </a:cxn>
                </a:cxnLst>
                <a:rect l="0" t="0" r="r" b="b"/>
                <a:pathLst>
                  <a:path w="24" h="184">
                    <a:moveTo>
                      <a:pt x="0" y="160"/>
                    </a:moveTo>
                    <a:lnTo>
                      <a:pt x="0" y="152"/>
                    </a:lnTo>
                    <a:lnTo>
                      <a:pt x="8" y="144"/>
                    </a:lnTo>
                    <a:lnTo>
                      <a:pt x="8" y="136"/>
                    </a:lnTo>
                    <a:lnTo>
                      <a:pt x="8" y="128"/>
                    </a:lnTo>
                    <a:lnTo>
                      <a:pt x="8" y="112"/>
                    </a:lnTo>
                    <a:lnTo>
                      <a:pt x="8" y="96"/>
                    </a:lnTo>
                    <a:lnTo>
                      <a:pt x="8" y="80"/>
                    </a:lnTo>
                    <a:lnTo>
                      <a:pt x="8" y="64"/>
                    </a:lnTo>
                    <a:lnTo>
                      <a:pt x="8" y="48"/>
                    </a:lnTo>
                    <a:lnTo>
                      <a:pt x="8" y="40"/>
                    </a:lnTo>
                    <a:lnTo>
                      <a:pt x="8" y="40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8" y="0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32"/>
                    </a:lnTo>
                    <a:lnTo>
                      <a:pt x="24" y="40"/>
                    </a:lnTo>
                    <a:lnTo>
                      <a:pt x="24" y="48"/>
                    </a:lnTo>
                    <a:lnTo>
                      <a:pt x="24" y="72"/>
                    </a:lnTo>
                    <a:lnTo>
                      <a:pt x="24" y="96"/>
                    </a:lnTo>
                    <a:lnTo>
                      <a:pt x="24" y="128"/>
                    </a:lnTo>
                    <a:lnTo>
                      <a:pt x="24" y="144"/>
                    </a:lnTo>
                    <a:lnTo>
                      <a:pt x="16" y="160"/>
                    </a:lnTo>
                    <a:lnTo>
                      <a:pt x="16" y="176"/>
                    </a:lnTo>
                    <a:lnTo>
                      <a:pt x="16" y="176"/>
                    </a:lnTo>
                    <a:lnTo>
                      <a:pt x="16" y="184"/>
                    </a:lnTo>
                    <a:lnTo>
                      <a:pt x="16" y="184"/>
                    </a:lnTo>
                    <a:lnTo>
                      <a:pt x="8" y="184"/>
                    </a:lnTo>
                    <a:lnTo>
                      <a:pt x="8" y="176"/>
                    </a:lnTo>
                    <a:lnTo>
                      <a:pt x="0" y="168"/>
                    </a:lnTo>
                    <a:lnTo>
                      <a:pt x="0" y="160"/>
                    </a:lnTo>
                    <a:lnTo>
                      <a:pt x="0" y="16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5" name="组合 146"/>
            <p:cNvGrpSpPr>
              <a:grpSpLocks noChangeAspect="1"/>
            </p:cNvGrpSpPr>
            <p:nvPr/>
          </p:nvGrpSpPr>
          <p:grpSpPr>
            <a:xfrm>
              <a:off x="6620924" y="1120564"/>
              <a:ext cx="78320" cy="216000"/>
              <a:chOff x="7131405" y="1574800"/>
              <a:chExt cx="150813" cy="415925"/>
            </a:xfrm>
            <a:solidFill>
              <a:schemeClr val="tx1"/>
            </a:solidFill>
          </p:grpSpPr>
          <p:sp>
            <p:nvSpPr>
              <p:cNvPr id="148" name="Freeform 79"/>
              <p:cNvSpPr>
                <a:spLocks/>
              </p:cNvSpPr>
              <p:nvPr/>
            </p:nvSpPr>
            <p:spPr bwMode="auto">
              <a:xfrm>
                <a:off x="7131405" y="1600200"/>
                <a:ext cx="38100" cy="390525"/>
              </a:xfrm>
              <a:custGeom>
                <a:avLst/>
                <a:gdLst/>
                <a:ahLst/>
                <a:cxnLst>
                  <a:cxn ang="0">
                    <a:pos x="8" y="8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0"/>
                  </a:cxn>
                  <a:cxn ang="0">
                    <a:pos x="24" y="55"/>
                  </a:cxn>
                  <a:cxn ang="0">
                    <a:pos x="24" y="95"/>
                  </a:cxn>
                  <a:cxn ang="0">
                    <a:pos x="24" y="135"/>
                  </a:cxn>
                  <a:cxn ang="0">
                    <a:pos x="24" y="167"/>
                  </a:cxn>
                  <a:cxn ang="0">
                    <a:pos x="24" y="190"/>
                  </a:cxn>
                  <a:cxn ang="0">
                    <a:pos x="24" y="214"/>
                  </a:cxn>
                  <a:cxn ang="0">
                    <a:pos x="24" y="222"/>
                  </a:cxn>
                  <a:cxn ang="0">
                    <a:pos x="24" y="230"/>
                  </a:cxn>
                  <a:cxn ang="0">
                    <a:pos x="16" y="238"/>
                  </a:cxn>
                  <a:cxn ang="0">
                    <a:pos x="16" y="246"/>
                  </a:cxn>
                  <a:cxn ang="0">
                    <a:pos x="16" y="246"/>
                  </a:cxn>
                  <a:cxn ang="0">
                    <a:pos x="16" y="246"/>
                  </a:cxn>
                  <a:cxn ang="0">
                    <a:pos x="8" y="246"/>
                  </a:cxn>
                  <a:cxn ang="0">
                    <a:pos x="8" y="246"/>
                  </a:cxn>
                  <a:cxn ang="0">
                    <a:pos x="8" y="238"/>
                  </a:cxn>
                  <a:cxn ang="0">
                    <a:pos x="8" y="230"/>
                  </a:cxn>
                  <a:cxn ang="0">
                    <a:pos x="8" y="222"/>
                  </a:cxn>
                  <a:cxn ang="0">
                    <a:pos x="0" y="214"/>
                  </a:cxn>
                  <a:cxn ang="0">
                    <a:pos x="0" y="214"/>
                  </a:cxn>
                  <a:cxn ang="0">
                    <a:pos x="8" y="206"/>
                  </a:cxn>
                  <a:cxn ang="0">
                    <a:pos x="8" y="190"/>
                  </a:cxn>
                  <a:cxn ang="0">
                    <a:pos x="8" y="175"/>
                  </a:cxn>
                  <a:cxn ang="0">
                    <a:pos x="8" y="151"/>
                  </a:cxn>
                  <a:cxn ang="0">
                    <a:pos x="16" y="127"/>
                  </a:cxn>
                  <a:cxn ang="0">
                    <a:pos x="16" y="71"/>
                  </a:cxn>
                  <a:cxn ang="0">
                    <a:pos x="16" y="47"/>
                  </a:cxn>
                  <a:cxn ang="0">
                    <a:pos x="16" y="32"/>
                  </a:cxn>
                  <a:cxn ang="0">
                    <a:pos x="8" y="16"/>
                  </a:cxn>
                  <a:cxn ang="0">
                    <a:pos x="8" y="8"/>
                  </a:cxn>
                  <a:cxn ang="0">
                    <a:pos x="8" y="8"/>
                  </a:cxn>
                </a:cxnLst>
                <a:rect l="0" t="0" r="r" b="b"/>
                <a:pathLst>
                  <a:path w="24" h="246">
                    <a:moveTo>
                      <a:pt x="8" y="8"/>
                    </a:moveTo>
                    <a:lnTo>
                      <a:pt x="8" y="0"/>
                    </a:lnTo>
                    <a:lnTo>
                      <a:pt x="8" y="0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0"/>
                    </a:lnTo>
                    <a:lnTo>
                      <a:pt x="24" y="55"/>
                    </a:lnTo>
                    <a:lnTo>
                      <a:pt x="24" y="95"/>
                    </a:lnTo>
                    <a:lnTo>
                      <a:pt x="24" y="135"/>
                    </a:lnTo>
                    <a:lnTo>
                      <a:pt x="24" y="167"/>
                    </a:lnTo>
                    <a:lnTo>
                      <a:pt x="24" y="190"/>
                    </a:lnTo>
                    <a:lnTo>
                      <a:pt x="24" y="214"/>
                    </a:lnTo>
                    <a:lnTo>
                      <a:pt x="24" y="222"/>
                    </a:lnTo>
                    <a:lnTo>
                      <a:pt x="24" y="230"/>
                    </a:lnTo>
                    <a:lnTo>
                      <a:pt x="16" y="238"/>
                    </a:lnTo>
                    <a:lnTo>
                      <a:pt x="16" y="246"/>
                    </a:lnTo>
                    <a:lnTo>
                      <a:pt x="16" y="246"/>
                    </a:lnTo>
                    <a:lnTo>
                      <a:pt x="16" y="246"/>
                    </a:lnTo>
                    <a:lnTo>
                      <a:pt x="8" y="246"/>
                    </a:lnTo>
                    <a:lnTo>
                      <a:pt x="8" y="246"/>
                    </a:lnTo>
                    <a:lnTo>
                      <a:pt x="8" y="238"/>
                    </a:lnTo>
                    <a:lnTo>
                      <a:pt x="8" y="230"/>
                    </a:lnTo>
                    <a:lnTo>
                      <a:pt x="8" y="222"/>
                    </a:lnTo>
                    <a:lnTo>
                      <a:pt x="0" y="214"/>
                    </a:lnTo>
                    <a:lnTo>
                      <a:pt x="0" y="214"/>
                    </a:lnTo>
                    <a:lnTo>
                      <a:pt x="8" y="206"/>
                    </a:lnTo>
                    <a:lnTo>
                      <a:pt x="8" y="190"/>
                    </a:lnTo>
                    <a:lnTo>
                      <a:pt x="8" y="175"/>
                    </a:lnTo>
                    <a:lnTo>
                      <a:pt x="8" y="151"/>
                    </a:lnTo>
                    <a:lnTo>
                      <a:pt x="16" y="127"/>
                    </a:lnTo>
                    <a:lnTo>
                      <a:pt x="16" y="71"/>
                    </a:lnTo>
                    <a:lnTo>
                      <a:pt x="16" y="47"/>
                    </a:lnTo>
                    <a:lnTo>
                      <a:pt x="16" y="32"/>
                    </a:lnTo>
                    <a:lnTo>
                      <a:pt x="8" y="16"/>
                    </a:lnTo>
                    <a:lnTo>
                      <a:pt x="8" y="8"/>
                    </a:lnTo>
                    <a:lnTo>
                      <a:pt x="8" y="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9" name="Freeform 80"/>
              <p:cNvSpPr>
                <a:spLocks/>
              </p:cNvSpPr>
              <p:nvPr/>
            </p:nvSpPr>
            <p:spPr bwMode="auto">
              <a:xfrm>
                <a:off x="7156805" y="1574800"/>
                <a:ext cx="125413" cy="227013"/>
              </a:xfrm>
              <a:custGeom>
                <a:avLst/>
                <a:gdLst/>
                <a:ahLst/>
                <a:cxnLst>
                  <a:cxn ang="0">
                    <a:pos x="48" y="0"/>
                  </a:cxn>
                  <a:cxn ang="0">
                    <a:pos x="56" y="0"/>
                  </a:cxn>
                  <a:cxn ang="0">
                    <a:pos x="71" y="8"/>
                  </a:cxn>
                  <a:cxn ang="0">
                    <a:pos x="79" y="16"/>
                  </a:cxn>
                  <a:cxn ang="0">
                    <a:pos x="71" y="24"/>
                  </a:cxn>
                  <a:cxn ang="0">
                    <a:pos x="56" y="40"/>
                  </a:cxn>
                  <a:cxn ang="0">
                    <a:pos x="48" y="55"/>
                  </a:cxn>
                  <a:cxn ang="0">
                    <a:pos x="40" y="63"/>
                  </a:cxn>
                  <a:cxn ang="0">
                    <a:pos x="48" y="71"/>
                  </a:cxn>
                  <a:cxn ang="0">
                    <a:pos x="56" y="87"/>
                  </a:cxn>
                  <a:cxn ang="0">
                    <a:pos x="63" y="111"/>
                  </a:cxn>
                  <a:cxn ang="0">
                    <a:pos x="63" y="127"/>
                  </a:cxn>
                  <a:cxn ang="0">
                    <a:pos x="56" y="135"/>
                  </a:cxn>
                  <a:cxn ang="0">
                    <a:pos x="56" y="143"/>
                  </a:cxn>
                  <a:cxn ang="0">
                    <a:pos x="48" y="135"/>
                  </a:cxn>
                  <a:cxn ang="0">
                    <a:pos x="40" y="119"/>
                  </a:cxn>
                  <a:cxn ang="0">
                    <a:pos x="24" y="111"/>
                  </a:cxn>
                  <a:cxn ang="0">
                    <a:pos x="16" y="103"/>
                  </a:cxn>
                  <a:cxn ang="0">
                    <a:pos x="24" y="95"/>
                  </a:cxn>
                  <a:cxn ang="0">
                    <a:pos x="40" y="103"/>
                  </a:cxn>
                  <a:cxn ang="0">
                    <a:pos x="48" y="103"/>
                  </a:cxn>
                  <a:cxn ang="0">
                    <a:pos x="48" y="95"/>
                  </a:cxn>
                  <a:cxn ang="0">
                    <a:pos x="32" y="71"/>
                  </a:cxn>
                  <a:cxn ang="0">
                    <a:pos x="32" y="63"/>
                  </a:cxn>
                  <a:cxn ang="0">
                    <a:pos x="32" y="48"/>
                  </a:cxn>
                  <a:cxn ang="0">
                    <a:pos x="40" y="32"/>
                  </a:cxn>
                  <a:cxn ang="0">
                    <a:pos x="48" y="24"/>
                  </a:cxn>
                  <a:cxn ang="0">
                    <a:pos x="40" y="16"/>
                  </a:cxn>
                  <a:cxn ang="0">
                    <a:pos x="24" y="24"/>
                  </a:cxn>
                  <a:cxn ang="0">
                    <a:pos x="8" y="24"/>
                  </a:cxn>
                  <a:cxn ang="0">
                    <a:pos x="0" y="16"/>
                  </a:cxn>
                  <a:cxn ang="0">
                    <a:pos x="16" y="16"/>
                  </a:cxn>
                  <a:cxn ang="0">
                    <a:pos x="32" y="8"/>
                  </a:cxn>
                  <a:cxn ang="0">
                    <a:pos x="40" y="0"/>
                  </a:cxn>
                </a:cxnLst>
                <a:rect l="0" t="0" r="r" b="b"/>
                <a:pathLst>
                  <a:path w="79" h="143">
                    <a:moveTo>
                      <a:pt x="40" y="0"/>
                    </a:moveTo>
                    <a:lnTo>
                      <a:pt x="48" y="0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71" y="8"/>
                    </a:lnTo>
                    <a:lnTo>
                      <a:pt x="71" y="8"/>
                    </a:lnTo>
                    <a:lnTo>
                      <a:pt x="79" y="16"/>
                    </a:lnTo>
                    <a:lnTo>
                      <a:pt x="79" y="16"/>
                    </a:lnTo>
                    <a:lnTo>
                      <a:pt x="71" y="24"/>
                    </a:lnTo>
                    <a:lnTo>
                      <a:pt x="71" y="24"/>
                    </a:lnTo>
                    <a:lnTo>
                      <a:pt x="63" y="24"/>
                    </a:lnTo>
                    <a:lnTo>
                      <a:pt x="56" y="40"/>
                    </a:lnTo>
                    <a:lnTo>
                      <a:pt x="48" y="48"/>
                    </a:lnTo>
                    <a:lnTo>
                      <a:pt x="48" y="55"/>
                    </a:lnTo>
                    <a:lnTo>
                      <a:pt x="40" y="55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8" y="71"/>
                    </a:lnTo>
                    <a:lnTo>
                      <a:pt x="48" y="79"/>
                    </a:lnTo>
                    <a:lnTo>
                      <a:pt x="56" y="87"/>
                    </a:lnTo>
                    <a:lnTo>
                      <a:pt x="63" y="95"/>
                    </a:lnTo>
                    <a:lnTo>
                      <a:pt x="63" y="111"/>
                    </a:lnTo>
                    <a:lnTo>
                      <a:pt x="63" y="119"/>
                    </a:lnTo>
                    <a:lnTo>
                      <a:pt x="63" y="127"/>
                    </a:lnTo>
                    <a:lnTo>
                      <a:pt x="63" y="135"/>
                    </a:lnTo>
                    <a:lnTo>
                      <a:pt x="56" y="135"/>
                    </a:lnTo>
                    <a:lnTo>
                      <a:pt x="56" y="143"/>
                    </a:lnTo>
                    <a:lnTo>
                      <a:pt x="56" y="143"/>
                    </a:lnTo>
                    <a:lnTo>
                      <a:pt x="48" y="135"/>
                    </a:lnTo>
                    <a:lnTo>
                      <a:pt x="48" y="135"/>
                    </a:lnTo>
                    <a:lnTo>
                      <a:pt x="40" y="127"/>
                    </a:lnTo>
                    <a:lnTo>
                      <a:pt x="40" y="119"/>
                    </a:lnTo>
                    <a:lnTo>
                      <a:pt x="32" y="111"/>
                    </a:lnTo>
                    <a:lnTo>
                      <a:pt x="24" y="111"/>
                    </a:lnTo>
                    <a:lnTo>
                      <a:pt x="24" y="103"/>
                    </a:lnTo>
                    <a:lnTo>
                      <a:pt x="16" y="103"/>
                    </a:lnTo>
                    <a:lnTo>
                      <a:pt x="16" y="95"/>
                    </a:lnTo>
                    <a:lnTo>
                      <a:pt x="24" y="95"/>
                    </a:lnTo>
                    <a:lnTo>
                      <a:pt x="32" y="103"/>
                    </a:lnTo>
                    <a:lnTo>
                      <a:pt x="40" y="103"/>
                    </a:lnTo>
                    <a:lnTo>
                      <a:pt x="48" y="103"/>
                    </a:lnTo>
                    <a:lnTo>
                      <a:pt x="48" y="103"/>
                    </a:lnTo>
                    <a:lnTo>
                      <a:pt x="48" y="95"/>
                    </a:lnTo>
                    <a:lnTo>
                      <a:pt x="48" y="95"/>
                    </a:lnTo>
                    <a:lnTo>
                      <a:pt x="40" y="87"/>
                    </a:lnTo>
                    <a:lnTo>
                      <a:pt x="32" y="71"/>
                    </a:lnTo>
                    <a:lnTo>
                      <a:pt x="32" y="63"/>
                    </a:lnTo>
                    <a:lnTo>
                      <a:pt x="32" y="63"/>
                    </a:lnTo>
                    <a:lnTo>
                      <a:pt x="32" y="55"/>
                    </a:lnTo>
                    <a:lnTo>
                      <a:pt x="32" y="48"/>
                    </a:lnTo>
                    <a:lnTo>
                      <a:pt x="40" y="40"/>
                    </a:lnTo>
                    <a:lnTo>
                      <a:pt x="40" y="32"/>
                    </a:lnTo>
                    <a:lnTo>
                      <a:pt x="40" y="24"/>
                    </a:lnTo>
                    <a:lnTo>
                      <a:pt x="48" y="24"/>
                    </a:lnTo>
                    <a:lnTo>
                      <a:pt x="40" y="24"/>
                    </a:lnTo>
                    <a:lnTo>
                      <a:pt x="40" y="16"/>
                    </a:lnTo>
                    <a:lnTo>
                      <a:pt x="32" y="24"/>
                    </a:lnTo>
                    <a:lnTo>
                      <a:pt x="24" y="24"/>
                    </a:lnTo>
                    <a:lnTo>
                      <a:pt x="16" y="24"/>
                    </a:lnTo>
                    <a:lnTo>
                      <a:pt x="8" y="24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8" y="16"/>
                    </a:lnTo>
                    <a:lnTo>
                      <a:pt x="16" y="16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8"/>
                    </a:lnTo>
                    <a:lnTo>
                      <a:pt x="40" y="0"/>
                    </a:lnTo>
                    <a:lnTo>
                      <a:pt x="40" y="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49"/>
            <p:cNvGrpSpPr>
              <a:grpSpLocks noChangeAspect="1"/>
            </p:cNvGrpSpPr>
            <p:nvPr/>
          </p:nvGrpSpPr>
          <p:grpSpPr>
            <a:xfrm>
              <a:off x="7515433" y="1120564"/>
              <a:ext cx="94500" cy="216000"/>
              <a:chOff x="3827463" y="1808163"/>
              <a:chExt cx="177800" cy="406400"/>
            </a:xfrm>
            <a:solidFill>
              <a:schemeClr val="tx1"/>
            </a:solidFill>
          </p:grpSpPr>
          <p:sp>
            <p:nvSpPr>
              <p:cNvPr id="151" name="Freeform 106"/>
              <p:cNvSpPr>
                <a:spLocks/>
              </p:cNvSpPr>
              <p:nvPr/>
            </p:nvSpPr>
            <p:spPr bwMode="auto">
              <a:xfrm>
                <a:off x="3827463" y="1808163"/>
                <a:ext cx="177800" cy="241300"/>
              </a:xfrm>
              <a:custGeom>
                <a:avLst/>
                <a:gdLst/>
                <a:ahLst/>
                <a:cxnLst>
                  <a:cxn ang="0">
                    <a:pos x="16" y="128"/>
                  </a:cxn>
                  <a:cxn ang="0">
                    <a:pos x="32" y="104"/>
                  </a:cxn>
                  <a:cxn ang="0">
                    <a:pos x="48" y="80"/>
                  </a:cxn>
                  <a:cxn ang="0">
                    <a:pos x="64" y="56"/>
                  </a:cxn>
                  <a:cxn ang="0">
                    <a:pos x="80" y="32"/>
                  </a:cxn>
                  <a:cxn ang="0">
                    <a:pos x="80" y="24"/>
                  </a:cxn>
                  <a:cxn ang="0">
                    <a:pos x="80" y="16"/>
                  </a:cxn>
                  <a:cxn ang="0">
                    <a:pos x="80" y="8"/>
                  </a:cxn>
                  <a:cxn ang="0">
                    <a:pos x="80" y="0"/>
                  </a:cxn>
                  <a:cxn ang="0">
                    <a:pos x="80" y="0"/>
                  </a:cxn>
                  <a:cxn ang="0">
                    <a:pos x="88" y="0"/>
                  </a:cxn>
                  <a:cxn ang="0">
                    <a:pos x="96" y="8"/>
                  </a:cxn>
                  <a:cxn ang="0">
                    <a:pos x="104" y="16"/>
                  </a:cxn>
                  <a:cxn ang="0">
                    <a:pos x="112" y="16"/>
                  </a:cxn>
                  <a:cxn ang="0">
                    <a:pos x="104" y="24"/>
                  </a:cxn>
                  <a:cxn ang="0">
                    <a:pos x="104" y="24"/>
                  </a:cxn>
                  <a:cxn ang="0">
                    <a:pos x="104" y="32"/>
                  </a:cxn>
                  <a:cxn ang="0">
                    <a:pos x="96" y="40"/>
                  </a:cxn>
                  <a:cxn ang="0">
                    <a:pos x="80" y="64"/>
                  </a:cxn>
                  <a:cxn ang="0">
                    <a:pos x="64" y="88"/>
                  </a:cxn>
                  <a:cxn ang="0">
                    <a:pos x="48" y="112"/>
                  </a:cxn>
                  <a:cxn ang="0">
                    <a:pos x="24" y="136"/>
                  </a:cxn>
                  <a:cxn ang="0">
                    <a:pos x="8" y="144"/>
                  </a:cxn>
                  <a:cxn ang="0">
                    <a:pos x="0" y="144"/>
                  </a:cxn>
                  <a:cxn ang="0">
                    <a:pos x="0" y="152"/>
                  </a:cxn>
                  <a:cxn ang="0">
                    <a:pos x="0" y="152"/>
                  </a:cxn>
                  <a:cxn ang="0">
                    <a:pos x="0" y="144"/>
                  </a:cxn>
                  <a:cxn ang="0">
                    <a:pos x="0" y="144"/>
                  </a:cxn>
                  <a:cxn ang="0">
                    <a:pos x="8" y="136"/>
                  </a:cxn>
                  <a:cxn ang="0">
                    <a:pos x="16" y="128"/>
                  </a:cxn>
                  <a:cxn ang="0">
                    <a:pos x="16" y="128"/>
                  </a:cxn>
                </a:cxnLst>
                <a:rect l="0" t="0" r="r" b="b"/>
                <a:pathLst>
                  <a:path w="112" h="152">
                    <a:moveTo>
                      <a:pt x="16" y="128"/>
                    </a:moveTo>
                    <a:lnTo>
                      <a:pt x="32" y="104"/>
                    </a:lnTo>
                    <a:lnTo>
                      <a:pt x="48" y="80"/>
                    </a:lnTo>
                    <a:lnTo>
                      <a:pt x="64" y="56"/>
                    </a:lnTo>
                    <a:lnTo>
                      <a:pt x="80" y="32"/>
                    </a:lnTo>
                    <a:lnTo>
                      <a:pt x="80" y="24"/>
                    </a:lnTo>
                    <a:lnTo>
                      <a:pt x="80" y="16"/>
                    </a:lnTo>
                    <a:lnTo>
                      <a:pt x="80" y="8"/>
                    </a:lnTo>
                    <a:lnTo>
                      <a:pt x="80" y="0"/>
                    </a:lnTo>
                    <a:lnTo>
                      <a:pt x="80" y="0"/>
                    </a:lnTo>
                    <a:lnTo>
                      <a:pt x="88" y="0"/>
                    </a:lnTo>
                    <a:lnTo>
                      <a:pt x="96" y="8"/>
                    </a:lnTo>
                    <a:lnTo>
                      <a:pt x="104" y="16"/>
                    </a:lnTo>
                    <a:lnTo>
                      <a:pt x="112" y="16"/>
                    </a:lnTo>
                    <a:lnTo>
                      <a:pt x="104" y="24"/>
                    </a:lnTo>
                    <a:lnTo>
                      <a:pt x="104" y="24"/>
                    </a:lnTo>
                    <a:lnTo>
                      <a:pt x="104" y="32"/>
                    </a:lnTo>
                    <a:lnTo>
                      <a:pt x="96" y="40"/>
                    </a:lnTo>
                    <a:lnTo>
                      <a:pt x="80" y="64"/>
                    </a:lnTo>
                    <a:lnTo>
                      <a:pt x="64" y="88"/>
                    </a:lnTo>
                    <a:lnTo>
                      <a:pt x="48" y="112"/>
                    </a:lnTo>
                    <a:lnTo>
                      <a:pt x="24" y="136"/>
                    </a:lnTo>
                    <a:lnTo>
                      <a:pt x="8" y="144"/>
                    </a:lnTo>
                    <a:lnTo>
                      <a:pt x="0" y="144"/>
                    </a:lnTo>
                    <a:lnTo>
                      <a:pt x="0" y="152"/>
                    </a:lnTo>
                    <a:lnTo>
                      <a:pt x="0" y="152"/>
                    </a:lnTo>
                    <a:lnTo>
                      <a:pt x="0" y="144"/>
                    </a:lnTo>
                    <a:lnTo>
                      <a:pt x="0" y="144"/>
                    </a:lnTo>
                    <a:lnTo>
                      <a:pt x="8" y="136"/>
                    </a:lnTo>
                    <a:lnTo>
                      <a:pt x="16" y="128"/>
                    </a:lnTo>
                    <a:lnTo>
                      <a:pt x="16" y="12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2" name="Freeform 107"/>
              <p:cNvSpPr>
                <a:spLocks/>
              </p:cNvSpPr>
              <p:nvPr/>
            </p:nvSpPr>
            <p:spPr bwMode="auto">
              <a:xfrm>
                <a:off x="3916363" y="1922463"/>
                <a:ext cx="38100" cy="292100"/>
              </a:xfrm>
              <a:custGeom>
                <a:avLst/>
                <a:gdLst/>
                <a:ahLst/>
                <a:cxnLst>
                  <a:cxn ang="0">
                    <a:pos x="0" y="160"/>
                  </a:cxn>
                  <a:cxn ang="0">
                    <a:pos x="0" y="152"/>
                  </a:cxn>
                  <a:cxn ang="0">
                    <a:pos x="8" y="144"/>
                  </a:cxn>
                  <a:cxn ang="0">
                    <a:pos x="8" y="136"/>
                  </a:cxn>
                  <a:cxn ang="0">
                    <a:pos x="8" y="128"/>
                  </a:cxn>
                  <a:cxn ang="0">
                    <a:pos x="8" y="112"/>
                  </a:cxn>
                  <a:cxn ang="0">
                    <a:pos x="8" y="96"/>
                  </a:cxn>
                  <a:cxn ang="0">
                    <a:pos x="8" y="80"/>
                  </a:cxn>
                  <a:cxn ang="0">
                    <a:pos x="8" y="64"/>
                  </a:cxn>
                  <a:cxn ang="0">
                    <a:pos x="8" y="48"/>
                  </a:cxn>
                  <a:cxn ang="0">
                    <a:pos x="8" y="40"/>
                  </a:cxn>
                  <a:cxn ang="0">
                    <a:pos x="8" y="40"/>
                  </a:cxn>
                  <a:cxn ang="0">
                    <a:pos x="8" y="24"/>
                  </a:cxn>
                  <a:cxn ang="0">
                    <a:pos x="8" y="16"/>
                  </a:cxn>
                  <a:cxn ang="0">
                    <a:pos x="8" y="0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24" y="24"/>
                  </a:cxn>
                  <a:cxn ang="0">
                    <a:pos x="24" y="24"/>
                  </a:cxn>
                  <a:cxn ang="0">
                    <a:pos x="24" y="32"/>
                  </a:cxn>
                  <a:cxn ang="0">
                    <a:pos x="24" y="40"/>
                  </a:cxn>
                  <a:cxn ang="0">
                    <a:pos x="24" y="48"/>
                  </a:cxn>
                  <a:cxn ang="0">
                    <a:pos x="24" y="72"/>
                  </a:cxn>
                  <a:cxn ang="0">
                    <a:pos x="24" y="96"/>
                  </a:cxn>
                  <a:cxn ang="0">
                    <a:pos x="24" y="128"/>
                  </a:cxn>
                  <a:cxn ang="0">
                    <a:pos x="24" y="144"/>
                  </a:cxn>
                  <a:cxn ang="0">
                    <a:pos x="16" y="160"/>
                  </a:cxn>
                  <a:cxn ang="0">
                    <a:pos x="16" y="176"/>
                  </a:cxn>
                  <a:cxn ang="0">
                    <a:pos x="16" y="176"/>
                  </a:cxn>
                  <a:cxn ang="0">
                    <a:pos x="16" y="184"/>
                  </a:cxn>
                  <a:cxn ang="0">
                    <a:pos x="16" y="184"/>
                  </a:cxn>
                  <a:cxn ang="0">
                    <a:pos x="8" y="184"/>
                  </a:cxn>
                  <a:cxn ang="0">
                    <a:pos x="8" y="176"/>
                  </a:cxn>
                  <a:cxn ang="0">
                    <a:pos x="0" y="168"/>
                  </a:cxn>
                  <a:cxn ang="0">
                    <a:pos x="0" y="160"/>
                  </a:cxn>
                  <a:cxn ang="0">
                    <a:pos x="0" y="160"/>
                  </a:cxn>
                </a:cxnLst>
                <a:rect l="0" t="0" r="r" b="b"/>
                <a:pathLst>
                  <a:path w="24" h="184">
                    <a:moveTo>
                      <a:pt x="0" y="160"/>
                    </a:moveTo>
                    <a:lnTo>
                      <a:pt x="0" y="152"/>
                    </a:lnTo>
                    <a:lnTo>
                      <a:pt x="8" y="144"/>
                    </a:lnTo>
                    <a:lnTo>
                      <a:pt x="8" y="136"/>
                    </a:lnTo>
                    <a:lnTo>
                      <a:pt x="8" y="128"/>
                    </a:lnTo>
                    <a:lnTo>
                      <a:pt x="8" y="112"/>
                    </a:lnTo>
                    <a:lnTo>
                      <a:pt x="8" y="96"/>
                    </a:lnTo>
                    <a:lnTo>
                      <a:pt x="8" y="80"/>
                    </a:lnTo>
                    <a:lnTo>
                      <a:pt x="8" y="64"/>
                    </a:lnTo>
                    <a:lnTo>
                      <a:pt x="8" y="48"/>
                    </a:lnTo>
                    <a:lnTo>
                      <a:pt x="8" y="40"/>
                    </a:lnTo>
                    <a:lnTo>
                      <a:pt x="8" y="40"/>
                    </a:lnTo>
                    <a:lnTo>
                      <a:pt x="8" y="24"/>
                    </a:lnTo>
                    <a:lnTo>
                      <a:pt x="8" y="16"/>
                    </a:lnTo>
                    <a:lnTo>
                      <a:pt x="8" y="0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24" y="24"/>
                    </a:lnTo>
                    <a:lnTo>
                      <a:pt x="24" y="24"/>
                    </a:lnTo>
                    <a:lnTo>
                      <a:pt x="24" y="32"/>
                    </a:lnTo>
                    <a:lnTo>
                      <a:pt x="24" y="40"/>
                    </a:lnTo>
                    <a:lnTo>
                      <a:pt x="24" y="48"/>
                    </a:lnTo>
                    <a:lnTo>
                      <a:pt x="24" y="72"/>
                    </a:lnTo>
                    <a:lnTo>
                      <a:pt x="24" y="96"/>
                    </a:lnTo>
                    <a:lnTo>
                      <a:pt x="24" y="128"/>
                    </a:lnTo>
                    <a:lnTo>
                      <a:pt x="24" y="144"/>
                    </a:lnTo>
                    <a:lnTo>
                      <a:pt x="16" y="160"/>
                    </a:lnTo>
                    <a:lnTo>
                      <a:pt x="16" y="176"/>
                    </a:lnTo>
                    <a:lnTo>
                      <a:pt x="16" y="176"/>
                    </a:lnTo>
                    <a:lnTo>
                      <a:pt x="16" y="184"/>
                    </a:lnTo>
                    <a:lnTo>
                      <a:pt x="16" y="184"/>
                    </a:lnTo>
                    <a:lnTo>
                      <a:pt x="8" y="184"/>
                    </a:lnTo>
                    <a:lnTo>
                      <a:pt x="8" y="176"/>
                    </a:lnTo>
                    <a:lnTo>
                      <a:pt x="0" y="168"/>
                    </a:lnTo>
                    <a:lnTo>
                      <a:pt x="0" y="160"/>
                    </a:lnTo>
                    <a:lnTo>
                      <a:pt x="0" y="16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  <p:grpSp>
        <p:nvGrpSpPr>
          <p:cNvPr id="17" name="组合 152"/>
          <p:cNvGrpSpPr>
            <a:grpSpLocks/>
          </p:cNvGrpSpPr>
          <p:nvPr/>
        </p:nvGrpSpPr>
        <p:grpSpPr>
          <a:xfrm>
            <a:off x="3787402" y="3615899"/>
            <a:ext cx="110954" cy="295200"/>
            <a:chOff x="7131405" y="1574800"/>
            <a:chExt cx="150813" cy="415925"/>
          </a:xfrm>
          <a:solidFill>
            <a:schemeClr val="tx1"/>
          </a:solidFill>
        </p:grpSpPr>
        <p:sp>
          <p:nvSpPr>
            <p:cNvPr id="154" name="Freeform 79"/>
            <p:cNvSpPr>
              <a:spLocks/>
            </p:cNvSpPr>
            <p:nvPr/>
          </p:nvSpPr>
          <p:spPr bwMode="auto">
            <a:xfrm>
              <a:off x="7131405" y="1600200"/>
              <a:ext cx="38100" cy="390525"/>
            </a:xfrm>
            <a:custGeom>
              <a:avLst/>
              <a:gdLst/>
              <a:ahLst/>
              <a:cxnLst>
                <a:cxn ang="0">
                  <a:pos x="8" y="8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0"/>
                </a:cxn>
                <a:cxn ang="0">
                  <a:pos x="24" y="55"/>
                </a:cxn>
                <a:cxn ang="0">
                  <a:pos x="24" y="95"/>
                </a:cxn>
                <a:cxn ang="0">
                  <a:pos x="24" y="135"/>
                </a:cxn>
                <a:cxn ang="0">
                  <a:pos x="24" y="167"/>
                </a:cxn>
                <a:cxn ang="0">
                  <a:pos x="24" y="190"/>
                </a:cxn>
                <a:cxn ang="0">
                  <a:pos x="24" y="214"/>
                </a:cxn>
                <a:cxn ang="0">
                  <a:pos x="24" y="222"/>
                </a:cxn>
                <a:cxn ang="0">
                  <a:pos x="24" y="230"/>
                </a:cxn>
                <a:cxn ang="0">
                  <a:pos x="16" y="238"/>
                </a:cxn>
                <a:cxn ang="0">
                  <a:pos x="16" y="246"/>
                </a:cxn>
                <a:cxn ang="0">
                  <a:pos x="16" y="246"/>
                </a:cxn>
                <a:cxn ang="0">
                  <a:pos x="16" y="246"/>
                </a:cxn>
                <a:cxn ang="0">
                  <a:pos x="8" y="246"/>
                </a:cxn>
                <a:cxn ang="0">
                  <a:pos x="8" y="246"/>
                </a:cxn>
                <a:cxn ang="0">
                  <a:pos x="8" y="238"/>
                </a:cxn>
                <a:cxn ang="0">
                  <a:pos x="8" y="230"/>
                </a:cxn>
                <a:cxn ang="0">
                  <a:pos x="8" y="222"/>
                </a:cxn>
                <a:cxn ang="0">
                  <a:pos x="0" y="214"/>
                </a:cxn>
                <a:cxn ang="0">
                  <a:pos x="0" y="214"/>
                </a:cxn>
                <a:cxn ang="0">
                  <a:pos x="8" y="206"/>
                </a:cxn>
                <a:cxn ang="0">
                  <a:pos x="8" y="190"/>
                </a:cxn>
                <a:cxn ang="0">
                  <a:pos x="8" y="175"/>
                </a:cxn>
                <a:cxn ang="0">
                  <a:pos x="8" y="151"/>
                </a:cxn>
                <a:cxn ang="0">
                  <a:pos x="16" y="127"/>
                </a:cxn>
                <a:cxn ang="0">
                  <a:pos x="16" y="71"/>
                </a:cxn>
                <a:cxn ang="0">
                  <a:pos x="16" y="47"/>
                </a:cxn>
                <a:cxn ang="0">
                  <a:pos x="16" y="32"/>
                </a:cxn>
                <a:cxn ang="0">
                  <a:pos x="8" y="16"/>
                </a:cxn>
                <a:cxn ang="0">
                  <a:pos x="8" y="8"/>
                </a:cxn>
                <a:cxn ang="0">
                  <a:pos x="8" y="8"/>
                </a:cxn>
              </a:cxnLst>
              <a:rect l="0" t="0" r="r" b="b"/>
              <a:pathLst>
                <a:path w="24" h="246">
                  <a:moveTo>
                    <a:pt x="8" y="8"/>
                  </a:moveTo>
                  <a:lnTo>
                    <a:pt x="8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24" y="55"/>
                  </a:lnTo>
                  <a:lnTo>
                    <a:pt x="24" y="95"/>
                  </a:lnTo>
                  <a:lnTo>
                    <a:pt x="24" y="135"/>
                  </a:lnTo>
                  <a:lnTo>
                    <a:pt x="24" y="167"/>
                  </a:lnTo>
                  <a:lnTo>
                    <a:pt x="24" y="190"/>
                  </a:lnTo>
                  <a:lnTo>
                    <a:pt x="24" y="214"/>
                  </a:lnTo>
                  <a:lnTo>
                    <a:pt x="24" y="222"/>
                  </a:lnTo>
                  <a:lnTo>
                    <a:pt x="24" y="230"/>
                  </a:lnTo>
                  <a:lnTo>
                    <a:pt x="16" y="238"/>
                  </a:lnTo>
                  <a:lnTo>
                    <a:pt x="16" y="246"/>
                  </a:lnTo>
                  <a:lnTo>
                    <a:pt x="16" y="246"/>
                  </a:lnTo>
                  <a:lnTo>
                    <a:pt x="16" y="246"/>
                  </a:lnTo>
                  <a:lnTo>
                    <a:pt x="8" y="246"/>
                  </a:lnTo>
                  <a:lnTo>
                    <a:pt x="8" y="246"/>
                  </a:lnTo>
                  <a:lnTo>
                    <a:pt x="8" y="238"/>
                  </a:lnTo>
                  <a:lnTo>
                    <a:pt x="8" y="230"/>
                  </a:lnTo>
                  <a:lnTo>
                    <a:pt x="8" y="222"/>
                  </a:lnTo>
                  <a:lnTo>
                    <a:pt x="0" y="214"/>
                  </a:lnTo>
                  <a:lnTo>
                    <a:pt x="0" y="214"/>
                  </a:lnTo>
                  <a:lnTo>
                    <a:pt x="8" y="206"/>
                  </a:lnTo>
                  <a:lnTo>
                    <a:pt x="8" y="190"/>
                  </a:lnTo>
                  <a:lnTo>
                    <a:pt x="8" y="175"/>
                  </a:lnTo>
                  <a:lnTo>
                    <a:pt x="8" y="151"/>
                  </a:lnTo>
                  <a:lnTo>
                    <a:pt x="16" y="127"/>
                  </a:lnTo>
                  <a:lnTo>
                    <a:pt x="16" y="71"/>
                  </a:lnTo>
                  <a:lnTo>
                    <a:pt x="16" y="47"/>
                  </a:lnTo>
                  <a:lnTo>
                    <a:pt x="16" y="32"/>
                  </a:lnTo>
                  <a:lnTo>
                    <a:pt x="8" y="16"/>
                  </a:lnTo>
                  <a:lnTo>
                    <a:pt x="8" y="8"/>
                  </a:lnTo>
                  <a:lnTo>
                    <a:pt x="8" y="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55" name="Freeform 80"/>
            <p:cNvSpPr>
              <a:spLocks/>
            </p:cNvSpPr>
            <p:nvPr/>
          </p:nvSpPr>
          <p:spPr bwMode="auto">
            <a:xfrm>
              <a:off x="7156805" y="1574800"/>
              <a:ext cx="125413" cy="227013"/>
            </a:xfrm>
            <a:custGeom>
              <a:avLst/>
              <a:gdLst/>
              <a:ahLst/>
              <a:cxnLst>
                <a:cxn ang="0">
                  <a:pos x="48" y="0"/>
                </a:cxn>
                <a:cxn ang="0">
                  <a:pos x="56" y="0"/>
                </a:cxn>
                <a:cxn ang="0">
                  <a:pos x="71" y="8"/>
                </a:cxn>
                <a:cxn ang="0">
                  <a:pos x="79" y="16"/>
                </a:cxn>
                <a:cxn ang="0">
                  <a:pos x="71" y="24"/>
                </a:cxn>
                <a:cxn ang="0">
                  <a:pos x="56" y="40"/>
                </a:cxn>
                <a:cxn ang="0">
                  <a:pos x="48" y="55"/>
                </a:cxn>
                <a:cxn ang="0">
                  <a:pos x="40" y="63"/>
                </a:cxn>
                <a:cxn ang="0">
                  <a:pos x="48" y="71"/>
                </a:cxn>
                <a:cxn ang="0">
                  <a:pos x="56" y="87"/>
                </a:cxn>
                <a:cxn ang="0">
                  <a:pos x="63" y="111"/>
                </a:cxn>
                <a:cxn ang="0">
                  <a:pos x="63" y="127"/>
                </a:cxn>
                <a:cxn ang="0">
                  <a:pos x="56" y="135"/>
                </a:cxn>
                <a:cxn ang="0">
                  <a:pos x="56" y="143"/>
                </a:cxn>
                <a:cxn ang="0">
                  <a:pos x="48" y="135"/>
                </a:cxn>
                <a:cxn ang="0">
                  <a:pos x="40" y="119"/>
                </a:cxn>
                <a:cxn ang="0">
                  <a:pos x="24" y="111"/>
                </a:cxn>
                <a:cxn ang="0">
                  <a:pos x="16" y="103"/>
                </a:cxn>
                <a:cxn ang="0">
                  <a:pos x="24" y="95"/>
                </a:cxn>
                <a:cxn ang="0">
                  <a:pos x="40" y="103"/>
                </a:cxn>
                <a:cxn ang="0">
                  <a:pos x="48" y="103"/>
                </a:cxn>
                <a:cxn ang="0">
                  <a:pos x="48" y="95"/>
                </a:cxn>
                <a:cxn ang="0">
                  <a:pos x="32" y="71"/>
                </a:cxn>
                <a:cxn ang="0">
                  <a:pos x="32" y="63"/>
                </a:cxn>
                <a:cxn ang="0">
                  <a:pos x="32" y="48"/>
                </a:cxn>
                <a:cxn ang="0">
                  <a:pos x="40" y="32"/>
                </a:cxn>
                <a:cxn ang="0">
                  <a:pos x="48" y="24"/>
                </a:cxn>
                <a:cxn ang="0">
                  <a:pos x="40" y="16"/>
                </a:cxn>
                <a:cxn ang="0">
                  <a:pos x="24" y="24"/>
                </a:cxn>
                <a:cxn ang="0">
                  <a:pos x="8" y="24"/>
                </a:cxn>
                <a:cxn ang="0">
                  <a:pos x="0" y="16"/>
                </a:cxn>
                <a:cxn ang="0">
                  <a:pos x="16" y="16"/>
                </a:cxn>
                <a:cxn ang="0">
                  <a:pos x="32" y="8"/>
                </a:cxn>
                <a:cxn ang="0">
                  <a:pos x="40" y="0"/>
                </a:cxn>
              </a:cxnLst>
              <a:rect l="0" t="0" r="r" b="b"/>
              <a:pathLst>
                <a:path w="79" h="143">
                  <a:moveTo>
                    <a:pt x="40" y="0"/>
                  </a:moveTo>
                  <a:lnTo>
                    <a:pt x="48" y="0"/>
                  </a:lnTo>
                  <a:lnTo>
                    <a:pt x="56" y="0"/>
                  </a:lnTo>
                  <a:lnTo>
                    <a:pt x="56" y="0"/>
                  </a:lnTo>
                  <a:lnTo>
                    <a:pt x="71" y="8"/>
                  </a:lnTo>
                  <a:lnTo>
                    <a:pt x="71" y="8"/>
                  </a:lnTo>
                  <a:lnTo>
                    <a:pt x="79" y="16"/>
                  </a:lnTo>
                  <a:lnTo>
                    <a:pt x="79" y="16"/>
                  </a:lnTo>
                  <a:lnTo>
                    <a:pt x="71" y="24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56" y="40"/>
                  </a:lnTo>
                  <a:lnTo>
                    <a:pt x="48" y="48"/>
                  </a:ln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63"/>
                  </a:lnTo>
                  <a:lnTo>
                    <a:pt x="48" y="71"/>
                  </a:lnTo>
                  <a:lnTo>
                    <a:pt x="48" y="79"/>
                  </a:lnTo>
                  <a:lnTo>
                    <a:pt x="56" y="87"/>
                  </a:lnTo>
                  <a:lnTo>
                    <a:pt x="63" y="95"/>
                  </a:lnTo>
                  <a:lnTo>
                    <a:pt x="63" y="111"/>
                  </a:lnTo>
                  <a:lnTo>
                    <a:pt x="63" y="119"/>
                  </a:lnTo>
                  <a:lnTo>
                    <a:pt x="63" y="127"/>
                  </a:lnTo>
                  <a:lnTo>
                    <a:pt x="63" y="135"/>
                  </a:lnTo>
                  <a:lnTo>
                    <a:pt x="56" y="135"/>
                  </a:lnTo>
                  <a:lnTo>
                    <a:pt x="56" y="143"/>
                  </a:lnTo>
                  <a:lnTo>
                    <a:pt x="56" y="143"/>
                  </a:lnTo>
                  <a:lnTo>
                    <a:pt x="48" y="135"/>
                  </a:lnTo>
                  <a:lnTo>
                    <a:pt x="48" y="135"/>
                  </a:lnTo>
                  <a:lnTo>
                    <a:pt x="40" y="127"/>
                  </a:lnTo>
                  <a:lnTo>
                    <a:pt x="40" y="119"/>
                  </a:lnTo>
                  <a:lnTo>
                    <a:pt x="32" y="111"/>
                  </a:lnTo>
                  <a:lnTo>
                    <a:pt x="24" y="111"/>
                  </a:lnTo>
                  <a:lnTo>
                    <a:pt x="24" y="103"/>
                  </a:lnTo>
                  <a:lnTo>
                    <a:pt x="16" y="103"/>
                  </a:lnTo>
                  <a:lnTo>
                    <a:pt x="16" y="95"/>
                  </a:lnTo>
                  <a:lnTo>
                    <a:pt x="24" y="95"/>
                  </a:lnTo>
                  <a:lnTo>
                    <a:pt x="32" y="103"/>
                  </a:lnTo>
                  <a:lnTo>
                    <a:pt x="40" y="103"/>
                  </a:lnTo>
                  <a:lnTo>
                    <a:pt x="48" y="103"/>
                  </a:lnTo>
                  <a:lnTo>
                    <a:pt x="48" y="103"/>
                  </a:lnTo>
                  <a:lnTo>
                    <a:pt x="48" y="95"/>
                  </a:lnTo>
                  <a:lnTo>
                    <a:pt x="48" y="95"/>
                  </a:lnTo>
                  <a:lnTo>
                    <a:pt x="40" y="87"/>
                  </a:lnTo>
                  <a:lnTo>
                    <a:pt x="32" y="71"/>
                  </a:lnTo>
                  <a:lnTo>
                    <a:pt x="32" y="63"/>
                  </a:lnTo>
                  <a:lnTo>
                    <a:pt x="32" y="63"/>
                  </a:lnTo>
                  <a:lnTo>
                    <a:pt x="32" y="55"/>
                  </a:lnTo>
                  <a:lnTo>
                    <a:pt x="32" y="48"/>
                  </a:lnTo>
                  <a:lnTo>
                    <a:pt x="40" y="40"/>
                  </a:lnTo>
                  <a:lnTo>
                    <a:pt x="40" y="32"/>
                  </a:lnTo>
                  <a:lnTo>
                    <a:pt x="40" y="24"/>
                  </a:lnTo>
                  <a:lnTo>
                    <a:pt x="48" y="24"/>
                  </a:lnTo>
                  <a:lnTo>
                    <a:pt x="40" y="24"/>
                  </a:lnTo>
                  <a:lnTo>
                    <a:pt x="40" y="16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0" y="0"/>
                  </a:lnTo>
                  <a:lnTo>
                    <a:pt x="40" y="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8" name="组合 155"/>
          <p:cNvGrpSpPr>
            <a:grpSpLocks noChangeAspect="1"/>
          </p:cNvGrpSpPr>
          <p:nvPr/>
        </p:nvGrpSpPr>
        <p:grpSpPr>
          <a:xfrm>
            <a:off x="3744273" y="4827297"/>
            <a:ext cx="133875" cy="306000"/>
            <a:chOff x="3827463" y="1808163"/>
            <a:chExt cx="177800" cy="406400"/>
          </a:xfrm>
          <a:solidFill>
            <a:schemeClr val="tx1"/>
          </a:solidFill>
        </p:grpSpPr>
        <p:sp>
          <p:nvSpPr>
            <p:cNvPr id="157" name="Freeform 106"/>
            <p:cNvSpPr>
              <a:spLocks/>
            </p:cNvSpPr>
            <p:nvPr/>
          </p:nvSpPr>
          <p:spPr bwMode="auto">
            <a:xfrm>
              <a:off x="3827463" y="1808163"/>
              <a:ext cx="177800" cy="241300"/>
            </a:xfrm>
            <a:custGeom>
              <a:avLst/>
              <a:gdLst/>
              <a:ahLst/>
              <a:cxnLst>
                <a:cxn ang="0">
                  <a:pos x="16" y="128"/>
                </a:cxn>
                <a:cxn ang="0">
                  <a:pos x="32" y="104"/>
                </a:cxn>
                <a:cxn ang="0">
                  <a:pos x="48" y="80"/>
                </a:cxn>
                <a:cxn ang="0">
                  <a:pos x="64" y="56"/>
                </a:cxn>
                <a:cxn ang="0">
                  <a:pos x="80" y="32"/>
                </a:cxn>
                <a:cxn ang="0">
                  <a:pos x="80" y="24"/>
                </a:cxn>
                <a:cxn ang="0">
                  <a:pos x="80" y="16"/>
                </a:cxn>
                <a:cxn ang="0">
                  <a:pos x="80" y="8"/>
                </a:cxn>
                <a:cxn ang="0">
                  <a:pos x="80" y="0"/>
                </a:cxn>
                <a:cxn ang="0">
                  <a:pos x="80" y="0"/>
                </a:cxn>
                <a:cxn ang="0">
                  <a:pos x="88" y="0"/>
                </a:cxn>
                <a:cxn ang="0">
                  <a:pos x="96" y="8"/>
                </a:cxn>
                <a:cxn ang="0">
                  <a:pos x="104" y="16"/>
                </a:cxn>
                <a:cxn ang="0">
                  <a:pos x="112" y="16"/>
                </a:cxn>
                <a:cxn ang="0">
                  <a:pos x="104" y="24"/>
                </a:cxn>
                <a:cxn ang="0">
                  <a:pos x="104" y="24"/>
                </a:cxn>
                <a:cxn ang="0">
                  <a:pos x="104" y="32"/>
                </a:cxn>
                <a:cxn ang="0">
                  <a:pos x="96" y="40"/>
                </a:cxn>
                <a:cxn ang="0">
                  <a:pos x="80" y="64"/>
                </a:cxn>
                <a:cxn ang="0">
                  <a:pos x="64" y="88"/>
                </a:cxn>
                <a:cxn ang="0">
                  <a:pos x="48" y="112"/>
                </a:cxn>
                <a:cxn ang="0">
                  <a:pos x="24" y="136"/>
                </a:cxn>
                <a:cxn ang="0">
                  <a:pos x="8" y="144"/>
                </a:cxn>
                <a:cxn ang="0">
                  <a:pos x="0" y="144"/>
                </a:cxn>
                <a:cxn ang="0">
                  <a:pos x="0" y="152"/>
                </a:cxn>
                <a:cxn ang="0">
                  <a:pos x="0" y="152"/>
                </a:cxn>
                <a:cxn ang="0">
                  <a:pos x="0" y="144"/>
                </a:cxn>
                <a:cxn ang="0">
                  <a:pos x="0" y="144"/>
                </a:cxn>
                <a:cxn ang="0">
                  <a:pos x="8" y="136"/>
                </a:cxn>
                <a:cxn ang="0">
                  <a:pos x="16" y="128"/>
                </a:cxn>
                <a:cxn ang="0">
                  <a:pos x="16" y="128"/>
                </a:cxn>
              </a:cxnLst>
              <a:rect l="0" t="0" r="r" b="b"/>
              <a:pathLst>
                <a:path w="112" h="152">
                  <a:moveTo>
                    <a:pt x="16" y="128"/>
                  </a:moveTo>
                  <a:lnTo>
                    <a:pt x="32" y="104"/>
                  </a:lnTo>
                  <a:lnTo>
                    <a:pt x="48" y="80"/>
                  </a:lnTo>
                  <a:lnTo>
                    <a:pt x="64" y="56"/>
                  </a:lnTo>
                  <a:lnTo>
                    <a:pt x="80" y="32"/>
                  </a:lnTo>
                  <a:lnTo>
                    <a:pt x="80" y="24"/>
                  </a:lnTo>
                  <a:lnTo>
                    <a:pt x="80" y="16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12" y="16"/>
                  </a:lnTo>
                  <a:lnTo>
                    <a:pt x="104" y="24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80" y="64"/>
                  </a:lnTo>
                  <a:lnTo>
                    <a:pt x="64" y="88"/>
                  </a:lnTo>
                  <a:lnTo>
                    <a:pt x="48" y="112"/>
                  </a:lnTo>
                  <a:lnTo>
                    <a:pt x="24" y="136"/>
                  </a:lnTo>
                  <a:lnTo>
                    <a:pt x="8" y="144"/>
                  </a:lnTo>
                  <a:lnTo>
                    <a:pt x="0" y="144"/>
                  </a:lnTo>
                  <a:lnTo>
                    <a:pt x="0" y="152"/>
                  </a:lnTo>
                  <a:lnTo>
                    <a:pt x="0" y="152"/>
                  </a:lnTo>
                  <a:lnTo>
                    <a:pt x="0" y="144"/>
                  </a:lnTo>
                  <a:lnTo>
                    <a:pt x="0" y="144"/>
                  </a:lnTo>
                  <a:lnTo>
                    <a:pt x="8" y="136"/>
                  </a:lnTo>
                  <a:lnTo>
                    <a:pt x="16" y="128"/>
                  </a:lnTo>
                  <a:lnTo>
                    <a:pt x="16" y="12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58" name="Freeform 107"/>
            <p:cNvSpPr>
              <a:spLocks/>
            </p:cNvSpPr>
            <p:nvPr/>
          </p:nvSpPr>
          <p:spPr bwMode="auto">
            <a:xfrm>
              <a:off x="3916363" y="1922463"/>
              <a:ext cx="38100" cy="292100"/>
            </a:xfrm>
            <a:custGeom>
              <a:avLst/>
              <a:gdLst/>
              <a:ahLst/>
              <a:cxnLst>
                <a:cxn ang="0">
                  <a:pos x="0" y="160"/>
                </a:cxn>
                <a:cxn ang="0">
                  <a:pos x="0" y="152"/>
                </a:cxn>
                <a:cxn ang="0">
                  <a:pos x="8" y="144"/>
                </a:cxn>
                <a:cxn ang="0">
                  <a:pos x="8" y="136"/>
                </a:cxn>
                <a:cxn ang="0">
                  <a:pos x="8" y="128"/>
                </a:cxn>
                <a:cxn ang="0">
                  <a:pos x="8" y="112"/>
                </a:cxn>
                <a:cxn ang="0">
                  <a:pos x="8" y="96"/>
                </a:cxn>
                <a:cxn ang="0">
                  <a:pos x="8" y="80"/>
                </a:cxn>
                <a:cxn ang="0">
                  <a:pos x="8" y="64"/>
                </a:cxn>
                <a:cxn ang="0">
                  <a:pos x="8" y="48"/>
                </a:cxn>
                <a:cxn ang="0">
                  <a:pos x="8" y="40"/>
                </a:cxn>
                <a:cxn ang="0">
                  <a:pos x="8" y="40"/>
                </a:cxn>
                <a:cxn ang="0">
                  <a:pos x="8" y="24"/>
                </a:cxn>
                <a:cxn ang="0">
                  <a:pos x="8" y="16"/>
                </a:cxn>
                <a:cxn ang="0">
                  <a:pos x="8" y="0"/>
                </a:cxn>
                <a:cxn ang="0">
                  <a:pos x="16" y="8"/>
                </a:cxn>
                <a:cxn ang="0">
                  <a:pos x="16" y="8"/>
                </a:cxn>
                <a:cxn ang="0">
                  <a:pos x="24" y="24"/>
                </a:cxn>
                <a:cxn ang="0">
                  <a:pos x="24" y="24"/>
                </a:cxn>
                <a:cxn ang="0">
                  <a:pos x="24" y="32"/>
                </a:cxn>
                <a:cxn ang="0">
                  <a:pos x="24" y="40"/>
                </a:cxn>
                <a:cxn ang="0">
                  <a:pos x="24" y="48"/>
                </a:cxn>
                <a:cxn ang="0">
                  <a:pos x="24" y="72"/>
                </a:cxn>
                <a:cxn ang="0">
                  <a:pos x="24" y="96"/>
                </a:cxn>
                <a:cxn ang="0">
                  <a:pos x="24" y="128"/>
                </a:cxn>
                <a:cxn ang="0">
                  <a:pos x="24" y="144"/>
                </a:cxn>
                <a:cxn ang="0">
                  <a:pos x="16" y="160"/>
                </a:cxn>
                <a:cxn ang="0">
                  <a:pos x="16" y="176"/>
                </a:cxn>
                <a:cxn ang="0">
                  <a:pos x="16" y="176"/>
                </a:cxn>
                <a:cxn ang="0">
                  <a:pos x="16" y="184"/>
                </a:cxn>
                <a:cxn ang="0">
                  <a:pos x="16" y="184"/>
                </a:cxn>
                <a:cxn ang="0">
                  <a:pos x="8" y="184"/>
                </a:cxn>
                <a:cxn ang="0">
                  <a:pos x="8" y="176"/>
                </a:cxn>
                <a:cxn ang="0">
                  <a:pos x="0" y="168"/>
                </a:cxn>
                <a:cxn ang="0">
                  <a:pos x="0" y="160"/>
                </a:cxn>
                <a:cxn ang="0">
                  <a:pos x="0" y="160"/>
                </a:cxn>
              </a:cxnLst>
              <a:rect l="0" t="0" r="r" b="b"/>
              <a:pathLst>
                <a:path w="24" h="184">
                  <a:moveTo>
                    <a:pt x="0" y="160"/>
                  </a:moveTo>
                  <a:lnTo>
                    <a:pt x="0" y="152"/>
                  </a:lnTo>
                  <a:lnTo>
                    <a:pt x="8" y="144"/>
                  </a:lnTo>
                  <a:lnTo>
                    <a:pt x="8" y="136"/>
                  </a:lnTo>
                  <a:lnTo>
                    <a:pt x="8" y="128"/>
                  </a:lnTo>
                  <a:lnTo>
                    <a:pt x="8" y="112"/>
                  </a:lnTo>
                  <a:lnTo>
                    <a:pt x="8" y="96"/>
                  </a:lnTo>
                  <a:lnTo>
                    <a:pt x="8" y="80"/>
                  </a:lnTo>
                  <a:lnTo>
                    <a:pt x="8" y="64"/>
                  </a:lnTo>
                  <a:lnTo>
                    <a:pt x="8" y="48"/>
                  </a:lnTo>
                  <a:lnTo>
                    <a:pt x="8" y="40"/>
                  </a:lnTo>
                  <a:lnTo>
                    <a:pt x="8" y="40"/>
                  </a:lnTo>
                  <a:lnTo>
                    <a:pt x="8" y="24"/>
                  </a:lnTo>
                  <a:lnTo>
                    <a:pt x="8" y="16"/>
                  </a:lnTo>
                  <a:lnTo>
                    <a:pt x="8" y="0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24" y="24"/>
                  </a:lnTo>
                  <a:lnTo>
                    <a:pt x="24" y="24"/>
                  </a:lnTo>
                  <a:lnTo>
                    <a:pt x="24" y="32"/>
                  </a:lnTo>
                  <a:lnTo>
                    <a:pt x="24" y="40"/>
                  </a:lnTo>
                  <a:lnTo>
                    <a:pt x="24" y="48"/>
                  </a:lnTo>
                  <a:lnTo>
                    <a:pt x="24" y="72"/>
                  </a:lnTo>
                  <a:lnTo>
                    <a:pt x="24" y="96"/>
                  </a:lnTo>
                  <a:lnTo>
                    <a:pt x="24" y="128"/>
                  </a:lnTo>
                  <a:lnTo>
                    <a:pt x="24" y="144"/>
                  </a:lnTo>
                  <a:lnTo>
                    <a:pt x="16" y="160"/>
                  </a:lnTo>
                  <a:lnTo>
                    <a:pt x="16" y="176"/>
                  </a:lnTo>
                  <a:lnTo>
                    <a:pt x="16" y="176"/>
                  </a:lnTo>
                  <a:lnTo>
                    <a:pt x="16" y="184"/>
                  </a:lnTo>
                  <a:lnTo>
                    <a:pt x="16" y="184"/>
                  </a:lnTo>
                  <a:lnTo>
                    <a:pt x="8" y="184"/>
                  </a:lnTo>
                  <a:lnTo>
                    <a:pt x="8" y="176"/>
                  </a:lnTo>
                  <a:lnTo>
                    <a:pt x="0" y="168"/>
                  </a:lnTo>
                  <a:lnTo>
                    <a:pt x="0" y="160"/>
                  </a:lnTo>
                  <a:lnTo>
                    <a:pt x="0" y="16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流程图: 联系 3"/>
          <p:cNvSpPr/>
          <p:nvPr/>
        </p:nvSpPr>
        <p:spPr>
          <a:xfrm>
            <a:off x="5732463" y="377825"/>
            <a:ext cx="6119812" cy="6119813"/>
          </a:xfrm>
          <a:prstGeom prst="flowChartConnector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pic>
        <p:nvPicPr>
          <p:cNvPr id="72711" name="图片 4" descr="11-01思考-前图7421680（20）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23200" y="2057400"/>
            <a:ext cx="2017713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softEdge rad="63500"/>
          </a:effectLst>
        </p:spPr>
      </p:pic>
      <p:grpSp>
        <p:nvGrpSpPr>
          <p:cNvPr id="68612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7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8" name="直接连接符 7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6861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0" name="TextBox 9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给下面的词语选择对应的时间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times.</a:t>
            </a:r>
            <a:endParaRPr lang="zh-CN" altLang="en-US" sz="1400" dirty="0">
              <a:latin typeface="+mn-ea"/>
              <a:ea typeface="+mn-ea"/>
            </a:endParaRPr>
          </a:p>
        </p:txBody>
      </p:sp>
      <p:grpSp>
        <p:nvGrpSpPr>
          <p:cNvPr id="68615" name="组合 55"/>
          <p:cNvGrpSpPr>
            <a:grpSpLocks/>
          </p:cNvGrpSpPr>
          <p:nvPr/>
        </p:nvGrpSpPr>
        <p:grpSpPr bwMode="auto">
          <a:xfrm>
            <a:off x="8089900" y="377825"/>
            <a:ext cx="1443038" cy="1439863"/>
            <a:chOff x="5337011" y="1571199"/>
            <a:chExt cx="1441816" cy="1440000"/>
          </a:xfrm>
        </p:grpSpPr>
        <p:sp>
          <p:nvSpPr>
            <p:cNvPr id="14" name="流程图: 联系 13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90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91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50" name="流程图: 联系 49"/>
              <p:cNvSpPr>
                <a:spLocks noChangeAspect="1"/>
              </p:cNvSpPr>
              <p:nvPr/>
            </p:nvSpPr>
            <p:spPr>
              <a:xfrm>
                <a:off x="6642114" y="2241633"/>
                <a:ext cx="71376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/>
              </a:p>
            </p:txBody>
          </p:sp>
        </p:grpSp>
      </p:grpSp>
      <p:grpSp>
        <p:nvGrpSpPr>
          <p:cNvPr id="68616" name="组合 68"/>
          <p:cNvGrpSpPr>
            <a:grpSpLocks/>
          </p:cNvGrpSpPr>
          <p:nvPr/>
        </p:nvGrpSpPr>
        <p:grpSpPr bwMode="auto">
          <a:xfrm>
            <a:off x="9223375" y="4843463"/>
            <a:ext cx="1443038" cy="1439862"/>
            <a:chOff x="5337011" y="1571199"/>
            <a:chExt cx="1441816" cy="1440000"/>
          </a:xfrm>
        </p:grpSpPr>
        <p:sp>
          <p:nvSpPr>
            <p:cNvPr id="70" name="流程图: 联系 69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84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85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73" name="流程图: 联系 72"/>
              <p:cNvSpPr>
                <a:spLocks noChangeAspect="1"/>
              </p:cNvSpPr>
              <p:nvPr/>
            </p:nvSpPr>
            <p:spPr>
              <a:xfrm>
                <a:off x="6642114" y="2241632"/>
                <a:ext cx="71376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/>
              </a:p>
            </p:txBody>
          </p:sp>
        </p:grpSp>
      </p:grpSp>
      <p:grpSp>
        <p:nvGrpSpPr>
          <p:cNvPr id="68617" name="组合 73"/>
          <p:cNvGrpSpPr>
            <a:grpSpLocks/>
          </p:cNvGrpSpPr>
          <p:nvPr/>
        </p:nvGrpSpPr>
        <p:grpSpPr bwMode="auto">
          <a:xfrm>
            <a:off x="6943725" y="4843463"/>
            <a:ext cx="1441450" cy="1439862"/>
            <a:chOff x="5337011" y="1571199"/>
            <a:chExt cx="1441816" cy="1440000"/>
          </a:xfrm>
        </p:grpSpPr>
        <p:sp>
          <p:nvSpPr>
            <p:cNvPr id="75" name="流程图: 联系 74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 b="1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78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79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78" name="流程图: 联系 77"/>
              <p:cNvSpPr>
                <a:spLocks noChangeAspect="1"/>
              </p:cNvSpPr>
              <p:nvPr/>
            </p:nvSpPr>
            <p:spPr>
              <a:xfrm>
                <a:off x="6642861" y="2241632"/>
                <a:ext cx="71455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 b="1"/>
              </a:p>
            </p:txBody>
          </p:sp>
        </p:grpSp>
      </p:grpSp>
      <p:grpSp>
        <p:nvGrpSpPr>
          <p:cNvPr id="68618" name="组合 78"/>
          <p:cNvGrpSpPr>
            <a:grpSpLocks/>
          </p:cNvGrpSpPr>
          <p:nvPr/>
        </p:nvGrpSpPr>
        <p:grpSpPr bwMode="auto">
          <a:xfrm>
            <a:off x="6191250" y="1274763"/>
            <a:ext cx="1441450" cy="1439862"/>
            <a:chOff x="5337011" y="1571199"/>
            <a:chExt cx="1441816" cy="1440000"/>
          </a:xfrm>
        </p:grpSpPr>
        <p:sp>
          <p:nvSpPr>
            <p:cNvPr id="80" name="流程图: 联系 79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 b="1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72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73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83" name="流程图: 联系 82"/>
              <p:cNvSpPr>
                <a:spLocks noChangeAspect="1"/>
              </p:cNvSpPr>
              <p:nvPr/>
            </p:nvSpPr>
            <p:spPr>
              <a:xfrm>
                <a:off x="6642861" y="2241632"/>
                <a:ext cx="71455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 b="1"/>
              </a:p>
            </p:txBody>
          </p:sp>
        </p:grpSp>
      </p:grpSp>
      <p:grpSp>
        <p:nvGrpSpPr>
          <p:cNvPr id="68619" name="组合 83"/>
          <p:cNvGrpSpPr>
            <a:grpSpLocks/>
          </p:cNvGrpSpPr>
          <p:nvPr/>
        </p:nvGrpSpPr>
        <p:grpSpPr bwMode="auto">
          <a:xfrm>
            <a:off x="10031413" y="1314450"/>
            <a:ext cx="1441450" cy="1439863"/>
            <a:chOff x="5337011" y="1571199"/>
            <a:chExt cx="1441816" cy="1440000"/>
          </a:xfrm>
        </p:grpSpPr>
        <p:sp>
          <p:nvSpPr>
            <p:cNvPr id="85" name="流程图: 联系 84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 b="1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66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67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88" name="流程图: 联系 87"/>
              <p:cNvSpPr>
                <a:spLocks noChangeAspect="1"/>
              </p:cNvSpPr>
              <p:nvPr/>
            </p:nvSpPr>
            <p:spPr>
              <a:xfrm>
                <a:off x="6642860" y="2241633"/>
                <a:ext cx="71456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 b="1"/>
              </a:p>
            </p:txBody>
          </p:sp>
        </p:grpSp>
      </p:grpSp>
      <p:grpSp>
        <p:nvGrpSpPr>
          <p:cNvPr id="68620" name="组合 88"/>
          <p:cNvGrpSpPr>
            <a:grpSpLocks/>
          </p:cNvGrpSpPr>
          <p:nvPr/>
        </p:nvGrpSpPr>
        <p:grpSpPr bwMode="auto">
          <a:xfrm>
            <a:off x="10448925" y="3213100"/>
            <a:ext cx="1441450" cy="1439863"/>
            <a:chOff x="5337011" y="1571199"/>
            <a:chExt cx="1441816" cy="1440000"/>
          </a:xfrm>
        </p:grpSpPr>
        <p:sp>
          <p:nvSpPr>
            <p:cNvPr id="90" name="流程图: 联系 89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60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61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93" name="流程图: 联系 92"/>
              <p:cNvSpPr>
                <a:spLocks noChangeAspect="1"/>
              </p:cNvSpPr>
              <p:nvPr/>
            </p:nvSpPr>
            <p:spPr>
              <a:xfrm>
                <a:off x="6642861" y="2241633"/>
                <a:ext cx="71455" cy="73032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/>
              </a:p>
            </p:txBody>
          </p:sp>
        </p:grpSp>
      </p:grpSp>
      <p:grpSp>
        <p:nvGrpSpPr>
          <p:cNvPr id="68621" name="组合 93"/>
          <p:cNvGrpSpPr>
            <a:grpSpLocks/>
          </p:cNvGrpSpPr>
          <p:nvPr/>
        </p:nvGrpSpPr>
        <p:grpSpPr bwMode="auto">
          <a:xfrm>
            <a:off x="5740400" y="3195638"/>
            <a:ext cx="1441450" cy="1441450"/>
            <a:chOff x="5337011" y="1571199"/>
            <a:chExt cx="1441816" cy="1440000"/>
          </a:xfrm>
        </p:grpSpPr>
        <p:sp>
          <p:nvSpPr>
            <p:cNvPr id="95" name="流程图: 联系 94"/>
            <p:cNvSpPr>
              <a:spLocks noChangeAspect="1"/>
            </p:cNvSpPr>
            <p:nvPr/>
          </p:nvSpPr>
          <p:spPr>
            <a:xfrm>
              <a:off x="5337011" y="1571199"/>
              <a:ext cx="1441816" cy="1440000"/>
            </a:xfrm>
            <a:prstGeom prst="flowChartConnector">
              <a:avLst/>
            </a:prstGeom>
            <a:solidFill>
              <a:schemeClr val="accent5">
                <a:lumMod val="60000"/>
                <a:lumOff val="40000"/>
              </a:schemeClr>
            </a:solidFill>
            <a:ln w="38100">
              <a:noFill/>
            </a:ln>
            <a:effectLst>
              <a:softEdge rad="63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>
                <a:ln w="38100">
                  <a:solidFill>
                    <a:sysClr val="windowText" lastClr="000000"/>
                  </a:solidFill>
                </a:ln>
              </a:endParaRPr>
            </a:p>
          </p:txBody>
        </p:sp>
        <p:grpSp>
          <p:nvGrpSpPr>
            <p:cNvPr id="68654" name="组合 54"/>
            <p:cNvGrpSpPr>
              <a:grpSpLocks/>
            </p:cNvGrpSpPr>
            <p:nvPr/>
          </p:nvGrpSpPr>
          <p:grpSpPr bwMode="auto">
            <a:xfrm>
              <a:off x="5422055" y="1658754"/>
              <a:ext cx="1260000" cy="1260000"/>
              <a:chOff x="6049869" y="1648085"/>
              <a:chExt cx="1260000" cy="1260000"/>
            </a:xfrm>
          </p:grpSpPr>
          <p:pic>
            <p:nvPicPr>
              <p:cNvPr id="68655" name="Picture 25" descr="C:\Users\caofan\Desktop\图片4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049869" y="1648085"/>
                <a:ext cx="1260000" cy="1260000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  <p:sp>
            <p:nvSpPr>
              <p:cNvPr id="98" name="流程图: 联系 97"/>
              <p:cNvSpPr>
                <a:spLocks noChangeAspect="1"/>
              </p:cNvSpPr>
              <p:nvPr/>
            </p:nvSpPr>
            <p:spPr>
              <a:xfrm>
                <a:off x="6642861" y="2242468"/>
                <a:ext cx="71455" cy="71365"/>
              </a:xfrm>
              <a:prstGeom prst="flowChartConnector">
                <a:avLst/>
              </a:prstGeom>
              <a:solidFill>
                <a:schemeClr val="tx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zh-CN" altLang="en-US"/>
              </a:p>
            </p:txBody>
          </p:sp>
        </p:grpSp>
      </p:grpSp>
      <p:pic>
        <p:nvPicPr>
          <p:cNvPr id="68622" name="Picture 26" descr="C:\Users\caofan\Desktop\图片6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656638" y="644525"/>
            <a:ext cx="285750" cy="47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3" name="Picture 27" descr="C:\Users\caofan\Desktop\图片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691563" y="560388"/>
            <a:ext cx="2317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4" name="Picture 28" descr="C:\Users\caofan\Desktop\图片5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1678583">
            <a:off x="6835775" y="1765300"/>
            <a:ext cx="579438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5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8658790">
            <a:off x="6491288" y="1733550"/>
            <a:ext cx="481012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6" name="Picture 28" descr="C:\Users\caofan\Desktop\图片5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908675" y="3802063"/>
            <a:ext cx="579438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7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9434451">
            <a:off x="6019800" y="3687763"/>
            <a:ext cx="481013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8" name="Picture 27" descr="C:\Users\caofan\Desktop\图片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628313" y="1504950"/>
            <a:ext cx="2317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29" name="Picture 27" descr="C:\Users\caofan\Desktop\图片5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815513" y="5043488"/>
            <a:ext cx="2317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0" name="Picture 27" descr="C:\Users\caofan\Desktop\图片5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7543800" y="5510213"/>
            <a:ext cx="231775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1" name="Picture 27" descr="C:\Users\caofan\Desktop\图片5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 rot="-3459266">
            <a:off x="10995819" y="3620294"/>
            <a:ext cx="579437" cy="23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2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361152">
            <a:off x="11176000" y="3765550"/>
            <a:ext cx="427038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3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-1548896">
            <a:off x="10725150" y="1790700"/>
            <a:ext cx="463550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4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6516884">
            <a:off x="7385844" y="5614194"/>
            <a:ext cx="395288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635" name="Picture 29" descr="C:\Users\caofan\Desktop\图片6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rot="3636237">
            <a:off x="9851231" y="5611019"/>
            <a:ext cx="395288" cy="285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6" name="TextBox 28"/>
          <p:cNvSpPr txBox="1">
            <a:spLocks noChangeArrowheads="1"/>
          </p:cNvSpPr>
          <p:nvPr/>
        </p:nvSpPr>
        <p:spPr bwMode="auto">
          <a:xfrm>
            <a:off x="1050925" y="1785938"/>
            <a:ext cx="4038600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</a:rPr>
              <a:t>① </a:t>
            </a:r>
            <a:r>
              <a:rPr lang="en-US" altLang="zh-CN" sz="2400" b="1" dirty="0">
                <a:latin typeface="+mn-ea"/>
                <a:ea typeface="+mn-ea"/>
              </a:rPr>
              <a:t>5:00_______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  <a:cs typeface="Times New Roman" pitchFamily="18" charset="0"/>
              </a:rPr>
              <a:t>② </a:t>
            </a:r>
            <a:r>
              <a:rPr lang="en-US" altLang="zh-CN" sz="2400" b="1" dirty="0">
                <a:latin typeface="+mn-ea"/>
                <a:ea typeface="+mn-ea"/>
              </a:rPr>
              <a:t>2:00______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</a:rPr>
              <a:t>③ </a:t>
            </a:r>
            <a:r>
              <a:rPr lang="en-US" altLang="zh-CN" sz="2400" b="1" dirty="0">
                <a:latin typeface="+mn-ea"/>
                <a:ea typeface="+mn-ea"/>
              </a:rPr>
              <a:t>9:45_______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  <a:cs typeface="Times New Roman" pitchFamily="18" charset="0"/>
              </a:rPr>
              <a:t>④ </a:t>
            </a:r>
            <a:r>
              <a:rPr lang="en-US" altLang="zh-CN" sz="2400" b="1" dirty="0">
                <a:latin typeface="+mn-ea"/>
                <a:ea typeface="+mn-ea"/>
              </a:rPr>
              <a:t>12:00_____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</a:rPr>
              <a:t>⑤ </a:t>
            </a:r>
            <a:r>
              <a:rPr lang="en-US" altLang="zh-CN" sz="2400" b="1" dirty="0">
                <a:latin typeface="+mn-ea"/>
                <a:ea typeface="+mn-ea"/>
                <a:cs typeface="Times New Roman" pitchFamily="18" charset="0"/>
              </a:rPr>
              <a:t>3:05_______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zh-CN" altLang="en-US" sz="2400" b="1" dirty="0">
                <a:latin typeface="+mn-ea"/>
                <a:ea typeface="+mn-ea"/>
              </a:rPr>
              <a:t>⑥ </a:t>
            </a:r>
            <a:r>
              <a:rPr lang="en-US" altLang="zh-CN" sz="2400" b="1" dirty="0">
                <a:latin typeface="+mn-ea"/>
                <a:ea typeface="+mn-ea"/>
              </a:rPr>
              <a:t>6:30_______</a:t>
            </a:r>
          </a:p>
          <a:p>
            <a:pPr eaLnBrk="0" hangingPunct="0">
              <a:lnSpc>
                <a:spcPct val="150000"/>
              </a:lnSpc>
              <a:defRPr/>
            </a:pPr>
            <a:r>
              <a:rPr lang="en-US" altLang="zh-CN" sz="2400" b="1" dirty="0">
                <a:latin typeface="+mn-ea"/>
                <a:ea typeface="+mn-ea"/>
              </a:rPr>
              <a:t>⑦ 10:10______</a:t>
            </a:r>
            <a:r>
              <a:rPr lang="zh-CN" altLang="en-US" sz="2400" b="1" dirty="0">
                <a:latin typeface="+mn-ea"/>
                <a:ea typeface="+mn-ea"/>
              </a:rPr>
              <a:t> </a:t>
            </a:r>
          </a:p>
        </p:txBody>
      </p:sp>
      <p:sp>
        <p:nvSpPr>
          <p:cNvPr id="68637" name="TextBox 28"/>
          <p:cNvSpPr txBox="1">
            <a:spLocks/>
          </p:cNvSpPr>
          <p:nvPr/>
        </p:nvSpPr>
        <p:spPr bwMode="auto">
          <a:xfrm flipH="1">
            <a:off x="7073900" y="6037263"/>
            <a:ext cx="839788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68638" name="TextBox 32"/>
          <p:cNvSpPr txBox="1">
            <a:spLocks/>
          </p:cNvSpPr>
          <p:nvPr/>
        </p:nvSpPr>
        <p:spPr bwMode="auto">
          <a:xfrm>
            <a:off x="11207750" y="1304925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68639" name="TextBox 29"/>
          <p:cNvSpPr txBox="1">
            <a:spLocks/>
          </p:cNvSpPr>
          <p:nvPr/>
        </p:nvSpPr>
        <p:spPr bwMode="auto">
          <a:xfrm>
            <a:off x="5514975" y="401955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68640" name="TextBox 30"/>
          <p:cNvSpPr txBox="1">
            <a:spLocks/>
          </p:cNvSpPr>
          <p:nvPr/>
        </p:nvSpPr>
        <p:spPr bwMode="auto">
          <a:xfrm>
            <a:off x="11698288" y="394017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68641" name="TextBox 31"/>
          <p:cNvSpPr txBox="1">
            <a:spLocks/>
          </p:cNvSpPr>
          <p:nvPr/>
        </p:nvSpPr>
        <p:spPr bwMode="auto">
          <a:xfrm>
            <a:off x="8537575" y="14288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A</a:t>
            </a:r>
            <a:endParaRPr lang="zh-CN" altLang="en-US" sz="2400" b="1"/>
          </a:p>
        </p:txBody>
      </p:sp>
      <p:sp>
        <p:nvSpPr>
          <p:cNvPr id="68642" name="TextBox 29"/>
          <p:cNvSpPr txBox="1">
            <a:spLocks/>
          </p:cNvSpPr>
          <p:nvPr/>
        </p:nvSpPr>
        <p:spPr bwMode="auto">
          <a:xfrm>
            <a:off x="5992813" y="1308100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G</a:t>
            </a:r>
            <a:endParaRPr lang="zh-CN" altLang="en-US" sz="2400" b="1"/>
          </a:p>
        </p:txBody>
      </p:sp>
      <p:sp>
        <p:nvSpPr>
          <p:cNvPr id="68643" name="TextBox 27"/>
          <p:cNvSpPr txBox="1">
            <a:spLocks/>
          </p:cNvSpPr>
          <p:nvPr/>
        </p:nvSpPr>
        <p:spPr bwMode="auto">
          <a:xfrm>
            <a:off x="10118725" y="6035675"/>
            <a:ext cx="1541463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6" name="TextBox 27"/>
          <p:cNvSpPr txBox="1">
            <a:spLocks/>
          </p:cNvSpPr>
          <p:nvPr/>
        </p:nvSpPr>
        <p:spPr bwMode="auto">
          <a:xfrm>
            <a:off x="2536825" y="1912938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7" name="TextBox 27"/>
          <p:cNvSpPr txBox="1">
            <a:spLocks/>
          </p:cNvSpPr>
          <p:nvPr/>
        </p:nvSpPr>
        <p:spPr bwMode="auto">
          <a:xfrm>
            <a:off x="2547938" y="2463800"/>
            <a:ext cx="1541462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68" name="TextBox 27"/>
          <p:cNvSpPr txBox="1">
            <a:spLocks/>
          </p:cNvSpPr>
          <p:nvPr/>
        </p:nvSpPr>
        <p:spPr bwMode="auto">
          <a:xfrm>
            <a:off x="2579688" y="3005138"/>
            <a:ext cx="1541462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69" name="TextBox 27"/>
          <p:cNvSpPr txBox="1">
            <a:spLocks/>
          </p:cNvSpPr>
          <p:nvPr/>
        </p:nvSpPr>
        <p:spPr bwMode="auto">
          <a:xfrm>
            <a:off x="2579688" y="3560763"/>
            <a:ext cx="1541462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sp>
        <p:nvSpPr>
          <p:cNvPr id="71" name="TextBox 27"/>
          <p:cNvSpPr txBox="1">
            <a:spLocks/>
          </p:cNvSpPr>
          <p:nvPr/>
        </p:nvSpPr>
        <p:spPr bwMode="auto">
          <a:xfrm>
            <a:off x="2600325" y="4095750"/>
            <a:ext cx="1541463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72" name="TextBox 27"/>
          <p:cNvSpPr txBox="1">
            <a:spLocks/>
          </p:cNvSpPr>
          <p:nvPr/>
        </p:nvSpPr>
        <p:spPr bwMode="auto">
          <a:xfrm>
            <a:off x="2632075" y="4668838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74" name="TextBox 27"/>
          <p:cNvSpPr txBox="1">
            <a:spLocks/>
          </p:cNvSpPr>
          <p:nvPr/>
        </p:nvSpPr>
        <p:spPr bwMode="auto">
          <a:xfrm>
            <a:off x="2647950" y="5210175"/>
            <a:ext cx="1541463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G</a:t>
            </a:r>
            <a:endParaRPr lang="zh-CN" altLang="en-US" sz="2400" b="1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" grpId="0"/>
      <p:bldP spid="67" grpId="0"/>
      <p:bldP spid="68" grpId="0"/>
      <p:bldP spid="69" grpId="0"/>
      <p:bldP spid="71" grpId="0"/>
      <p:bldP spid="72" grpId="0"/>
      <p:bldP spid="7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960688" y="1463675"/>
            <a:ext cx="12382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xiànzài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955925" y="2332038"/>
            <a:ext cx="684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fēn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955925" y="3175000"/>
            <a:ext cx="1163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chīfàn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1112838" y="1463675"/>
            <a:ext cx="1338262" cy="546100"/>
            <a:chOff x="682668" y="3939837"/>
            <a:chExt cx="1338943" cy="545509"/>
          </a:xfrm>
        </p:grpSpPr>
        <p:sp>
          <p:nvSpPr>
            <p:cNvPr id="6968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1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现在</a:t>
              </a:r>
            </a:p>
          </p:txBody>
        </p:sp>
      </p:grpSp>
      <p:grpSp>
        <p:nvGrpSpPr>
          <p:cNvPr id="3" name="组合 6"/>
          <p:cNvGrpSpPr>
            <a:grpSpLocks/>
          </p:cNvGrpSpPr>
          <p:nvPr/>
        </p:nvGrpSpPr>
        <p:grpSpPr bwMode="auto">
          <a:xfrm>
            <a:off x="1112838" y="2308225"/>
            <a:ext cx="1338262" cy="536575"/>
            <a:chOff x="682668" y="4792841"/>
            <a:chExt cx="1338943" cy="536981"/>
          </a:xfrm>
        </p:grpSpPr>
        <p:sp>
          <p:nvSpPr>
            <p:cNvPr id="69678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9" name="文本框 107"/>
            <p:cNvSpPr>
              <a:spLocks noChangeArrowheads="1"/>
            </p:cNvSpPr>
            <p:nvPr/>
          </p:nvSpPr>
          <p:spPr bwMode="auto">
            <a:xfrm>
              <a:off x="881343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分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1114425" y="3170238"/>
            <a:ext cx="1338263" cy="530225"/>
            <a:chOff x="683984" y="5619216"/>
            <a:chExt cx="1338943" cy="529187"/>
          </a:xfrm>
        </p:grpSpPr>
        <p:sp>
          <p:nvSpPr>
            <p:cNvPr id="6967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7" name="文本框 110"/>
            <p:cNvSpPr>
              <a:spLocks noChangeArrowheads="1"/>
            </p:cNvSpPr>
            <p:nvPr/>
          </p:nvSpPr>
          <p:spPr bwMode="auto">
            <a:xfrm>
              <a:off x="884431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吃饭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8172450" y="1484313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diǎn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8172450" y="2352675"/>
            <a:ext cx="1554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zhōnɡwǔ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8172450" y="3195638"/>
            <a:ext cx="12652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shíhou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6162675" y="1484313"/>
            <a:ext cx="1338263" cy="546100"/>
            <a:chOff x="682668" y="3939837"/>
            <a:chExt cx="1338943" cy="545509"/>
          </a:xfrm>
        </p:grpSpPr>
        <p:sp>
          <p:nvSpPr>
            <p:cNvPr id="6967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点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6162675" y="2328863"/>
            <a:ext cx="1338263" cy="536575"/>
            <a:chOff x="682668" y="4792841"/>
            <a:chExt cx="1338943" cy="536981"/>
          </a:xfrm>
        </p:grpSpPr>
        <p:sp>
          <p:nvSpPr>
            <p:cNvPr id="6967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1" name="文本框 107"/>
            <p:cNvSpPr>
              <a:spLocks noChangeArrowheads="1"/>
            </p:cNvSpPr>
            <p:nvPr/>
          </p:nvSpPr>
          <p:spPr bwMode="auto">
            <a:xfrm>
              <a:off x="874355" y="4792841"/>
              <a:ext cx="903911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中午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6164263" y="3190875"/>
            <a:ext cx="1338262" cy="528638"/>
            <a:chOff x="683984" y="5619216"/>
            <a:chExt cx="1338943" cy="531684"/>
          </a:xfrm>
        </p:grpSpPr>
        <p:sp>
          <p:nvSpPr>
            <p:cNvPr id="6966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110"/>
            <p:cNvSpPr>
              <a:spLocks noChangeArrowheads="1"/>
            </p:cNvSpPr>
            <p:nvPr/>
          </p:nvSpPr>
          <p:spPr bwMode="auto">
            <a:xfrm>
              <a:off x="881385" y="5622657"/>
              <a:ext cx="903912" cy="52824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时候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949575" y="4068763"/>
            <a:ext cx="684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huí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1109663" y="4064000"/>
            <a:ext cx="1338262" cy="528638"/>
            <a:chOff x="683984" y="5619216"/>
            <a:chExt cx="1338943" cy="531686"/>
          </a:xfrm>
        </p:grpSpPr>
        <p:sp>
          <p:nvSpPr>
            <p:cNvPr id="6966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7" name="文本框 110"/>
            <p:cNvSpPr>
              <a:spLocks noChangeArrowheads="1"/>
            </p:cNvSpPr>
            <p:nvPr/>
          </p:nvSpPr>
          <p:spPr bwMode="auto">
            <a:xfrm>
              <a:off x="1104662" y="5622658"/>
              <a:ext cx="543053" cy="5282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回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8167688" y="4089400"/>
            <a:ext cx="13446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wǒmen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6159500" y="4084638"/>
            <a:ext cx="1338263" cy="544512"/>
            <a:chOff x="683984" y="5619216"/>
            <a:chExt cx="1338943" cy="546716"/>
          </a:xfrm>
        </p:grpSpPr>
        <p:sp>
          <p:nvSpPr>
            <p:cNvPr id="6966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5" name="文本框 110"/>
            <p:cNvSpPr>
              <a:spLocks noChangeArrowheads="1"/>
            </p:cNvSpPr>
            <p:nvPr/>
          </p:nvSpPr>
          <p:spPr bwMode="auto">
            <a:xfrm>
              <a:off x="890487" y="5638439"/>
              <a:ext cx="903911" cy="52749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我们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1125538" y="4946650"/>
            <a:ext cx="1338262" cy="530225"/>
            <a:chOff x="683984" y="5619216"/>
            <a:chExt cx="1338943" cy="529187"/>
          </a:xfrm>
        </p:grpSpPr>
        <p:sp>
          <p:nvSpPr>
            <p:cNvPr id="6966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3" name="文本框 110"/>
            <p:cNvSpPr>
              <a:spLocks noChangeArrowheads="1"/>
            </p:cNvSpPr>
            <p:nvPr/>
          </p:nvSpPr>
          <p:spPr bwMode="auto">
            <a:xfrm>
              <a:off x="887272" y="5622652"/>
              <a:ext cx="903912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电影</a:t>
              </a:r>
            </a:p>
          </p:txBody>
        </p:sp>
      </p:grpSp>
      <p:sp>
        <p:nvSpPr>
          <p:cNvPr id="42" name="文本框 149"/>
          <p:cNvSpPr>
            <a:spLocks noChangeArrowheads="1"/>
          </p:cNvSpPr>
          <p:nvPr/>
        </p:nvSpPr>
        <p:spPr bwMode="auto">
          <a:xfrm>
            <a:off x="8220075" y="4956175"/>
            <a:ext cx="7207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zhù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7"/>
          <p:cNvGrpSpPr>
            <a:grpSpLocks/>
          </p:cNvGrpSpPr>
          <p:nvPr/>
        </p:nvGrpSpPr>
        <p:grpSpPr bwMode="auto">
          <a:xfrm>
            <a:off x="6157913" y="4951413"/>
            <a:ext cx="1344612" cy="530225"/>
            <a:chOff x="683984" y="5619216"/>
            <a:chExt cx="1344473" cy="529187"/>
          </a:xfrm>
        </p:grpSpPr>
        <p:sp>
          <p:nvSpPr>
            <p:cNvPr id="6966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4447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1" name="文本框 110"/>
            <p:cNvSpPr>
              <a:spLocks noChangeArrowheads="1"/>
            </p:cNvSpPr>
            <p:nvPr/>
          </p:nvSpPr>
          <p:spPr bwMode="auto">
            <a:xfrm>
              <a:off x="1069561" y="5622651"/>
              <a:ext cx="54272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住</a:t>
              </a:r>
            </a:p>
          </p:txBody>
        </p:sp>
      </p:grpSp>
      <p:sp>
        <p:nvSpPr>
          <p:cNvPr id="46" name="文本框 149"/>
          <p:cNvSpPr>
            <a:spLocks noChangeArrowheads="1"/>
          </p:cNvSpPr>
          <p:nvPr/>
        </p:nvSpPr>
        <p:spPr bwMode="auto">
          <a:xfrm>
            <a:off x="2952750" y="5778500"/>
            <a:ext cx="8651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qián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3" name="组合 7"/>
          <p:cNvGrpSpPr>
            <a:grpSpLocks/>
          </p:cNvGrpSpPr>
          <p:nvPr/>
        </p:nvGrpSpPr>
        <p:grpSpPr bwMode="auto">
          <a:xfrm>
            <a:off x="1112838" y="5773738"/>
            <a:ext cx="1338262" cy="530225"/>
            <a:chOff x="683984" y="5619216"/>
            <a:chExt cx="1338943" cy="529187"/>
          </a:xfrm>
        </p:grpSpPr>
        <p:sp>
          <p:nvSpPr>
            <p:cNvPr id="6965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59" name="文本框 110"/>
            <p:cNvSpPr>
              <a:spLocks noChangeArrowheads="1"/>
            </p:cNvSpPr>
            <p:nvPr/>
          </p:nvSpPr>
          <p:spPr bwMode="auto">
            <a:xfrm>
              <a:off x="1060010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前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949575" y="4937125"/>
            <a:ext cx="15255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diànyǐnɡ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2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6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53" presetClass="exit" presetSubtype="544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5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3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6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2" grpId="0" bldLvl="0" autoUpdateAnimBg="0"/>
      <p:bldP spid="42" grpId="1" bldLvl="0" autoUpdateAnimBg="0"/>
      <p:bldP spid="42" grpId="2" bldLvl="0" autoUpdateAnimBg="0"/>
      <p:bldP spid="42" grpId="3" bldLvl="0" autoUpdateAnimBg="0"/>
      <p:bldP spid="42" grpId="4" bldLvl="0" autoUpdateAnimBg="0"/>
      <p:bldP spid="42" grpId="5"/>
      <p:bldP spid="46" grpId="0" bldLvl="0" autoUpdateAnimBg="0"/>
      <p:bldP spid="46" grpId="1" bldLvl="0" autoUpdateAnimBg="0"/>
      <p:bldP spid="46" grpId="2" bldLvl="0" autoUpdateAnimBg="0"/>
      <p:bldP spid="46" grpId="3" bldLvl="0" autoUpdateAnimBg="0"/>
      <p:bldP spid="46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3382963" y="1227138"/>
            <a:ext cx="6248400" cy="10683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5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0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中午</a:t>
            </a:r>
          </a:p>
        </p:txBody>
      </p:sp>
      <p:sp>
        <p:nvSpPr>
          <p:cNvPr id="70662" name="文本框 107"/>
          <p:cNvSpPr>
            <a:spLocks noChangeArrowheads="1"/>
          </p:cNvSpPr>
          <p:nvPr/>
        </p:nvSpPr>
        <p:spPr bwMode="auto">
          <a:xfrm>
            <a:off x="2078038" y="41846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时候</a:t>
            </a:r>
          </a:p>
        </p:txBody>
      </p:sp>
      <p:sp>
        <p:nvSpPr>
          <p:cNvPr id="70663" name="文本框 88"/>
          <p:cNvSpPr>
            <a:spLocks noChangeArrowheads="1"/>
          </p:cNvSpPr>
          <p:nvPr/>
        </p:nvSpPr>
        <p:spPr bwMode="auto">
          <a:xfrm>
            <a:off x="2076450" y="27400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吃饭</a:t>
            </a:r>
          </a:p>
        </p:txBody>
      </p:sp>
      <p:sp>
        <p:nvSpPr>
          <p:cNvPr id="70664" name="文本框 107"/>
          <p:cNvSpPr>
            <a:spLocks noChangeArrowheads="1"/>
          </p:cNvSpPr>
          <p:nvPr/>
        </p:nvSpPr>
        <p:spPr bwMode="auto">
          <a:xfrm>
            <a:off x="2208213" y="495300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箭头连接符 14"/>
          <p:cNvCxnSpPr/>
          <p:nvPr/>
        </p:nvCxnSpPr>
        <p:spPr bwMode="auto">
          <a:xfrm>
            <a:off x="36274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39290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7323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50339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587750" y="13271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今天中午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762625" y="1295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明天中午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7885113" y="13096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昨天中午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5815013" y="20510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6116638" y="18145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6" grpId="0"/>
      <p:bldP spid="19" grpId="0"/>
      <p:bldP spid="20" grpId="0"/>
      <p:bldP spid="22" grpId="0"/>
      <p:bldP spid="23" grpId="0"/>
      <p:bldP spid="2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3382963" y="2678113"/>
            <a:ext cx="6470650" cy="106838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168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1684" name="圆角矩形 32"/>
          <p:cNvSpPr>
            <a:spLocks noChangeArrowheads="1"/>
          </p:cNvSpPr>
          <p:nvPr/>
        </p:nvSpPr>
        <p:spPr bwMode="auto">
          <a:xfrm>
            <a:off x="1866900" y="27257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1685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中午</a:t>
            </a:r>
          </a:p>
        </p:txBody>
      </p:sp>
      <p:sp>
        <p:nvSpPr>
          <p:cNvPr id="71686" name="文本框 107"/>
          <p:cNvSpPr>
            <a:spLocks noChangeArrowheads="1"/>
          </p:cNvSpPr>
          <p:nvPr/>
        </p:nvSpPr>
        <p:spPr bwMode="auto">
          <a:xfrm>
            <a:off x="2078038" y="41846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时候</a:t>
            </a:r>
          </a:p>
        </p:txBody>
      </p:sp>
      <p:sp>
        <p:nvSpPr>
          <p:cNvPr id="71687" name="文本框 88"/>
          <p:cNvSpPr>
            <a:spLocks noChangeArrowheads="1"/>
          </p:cNvSpPr>
          <p:nvPr/>
        </p:nvSpPr>
        <p:spPr bwMode="auto">
          <a:xfrm>
            <a:off x="2076450" y="27400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吃饭</a:t>
            </a:r>
          </a:p>
        </p:txBody>
      </p:sp>
      <p:sp>
        <p:nvSpPr>
          <p:cNvPr id="71688" name="文本框 107"/>
          <p:cNvSpPr>
            <a:spLocks noChangeArrowheads="1"/>
          </p:cNvSpPr>
          <p:nvPr/>
        </p:nvSpPr>
        <p:spPr bwMode="auto">
          <a:xfrm>
            <a:off x="2208213" y="495300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</a:t>
            </a:r>
          </a:p>
        </p:txBody>
      </p: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箭头连接符 14"/>
          <p:cNvCxnSpPr/>
          <p:nvPr/>
        </p:nvCxnSpPr>
        <p:spPr bwMode="auto">
          <a:xfrm>
            <a:off x="36274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691" name="文本框 152"/>
          <p:cNvSpPr>
            <a:spLocks noChangeArrowheads="1"/>
          </p:cNvSpPr>
          <p:nvPr/>
        </p:nvSpPr>
        <p:spPr bwMode="auto">
          <a:xfrm>
            <a:off x="39290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7323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693" name="文本框 152"/>
          <p:cNvSpPr>
            <a:spLocks noChangeArrowheads="1"/>
          </p:cNvSpPr>
          <p:nvPr/>
        </p:nvSpPr>
        <p:spPr bwMode="auto">
          <a:xfrm>
            <a:off x="50339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</a:p>
        </p:txBody>
      </p:sp>
      <p:sp>
        <p:nvSpPr>
          <p:cNvPr id="71694" name="文本框 152"/>
          <p:cNvSpPr>
            <a:spLocks noChangeArrowheads="1"/>
          </p:cNvSpPr>
          <p:nvPr/>
        </p:nvSpPr>
        <p:spPr bwMode="auto">
          <a:xfrm>
            <a:off x="3587750" y="13271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今天中午</a:t>
            </a:r>
          </a:p>
        </p:txBody>
      </p:sp>
      <p:sp>
        <p:nvSpPr>
          <p:cNvPr id="71695" name="文本框 152"/>
          <p:cNvSpPr>
            <a:spLocks noChangeArrowheads="1"/>
          </p:cNvSpPr>
          <p:nvPr/>
        </p:nvSpPr>
        <p:spPr bwMode="auto">
          <a:xfrm>
            <a:off x="5762625" y="1295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明天中午</a:t>
            </a:r>
          </a:p>
        </p:txBody>
      </p:sp>
      <p:sp>
        <p:nvSpPr>
          <p:cNvPr id="71696" name="文本框 152"/>
          <p:cNvSpPr>
            <a:spLocks noChangeArrowheads="1"/>
          </p:cNvSpPr>
          <p:nvPr/>
        </p:nvSpPr>
        <p:spPr bwMode="auto">
          <a:xfrm>
            <a:off x="7885113" y="13096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昨天中午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5815013" y="20510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698" name="文本框 152"/>
          <p:cNvSpPr>
            <a:spLocks noChangeArrowheads="1"/>
          </p:cNvSpPr>
          <p:nvPr/>
        </p:nvSpPr>
        <p:spPr bwMode="auto">
          <a:xfrm>
            <a:off x="6116638" y="18145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</a:p>
        </p:txBody>
      </p: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3535363" y="27257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吃早饭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7832725" y="27400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吃晚饭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546475" y="3255963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在家吃饭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7842250" y="32702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在哪儿吃饭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5583238" y="2724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吃午饭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5594350" y="325596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在学校吃饭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21" grpId="0"/>
      <p:bldP spid="27" grpId="0"/>
      <p:bldP spid="28" grpId="0"/>
      <p:bldP spid="30" grpId="0"/>
      <p:bldP spid="31" grpId="0"/>
      <p:bldP spid="3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3382963" y="4081463"/>
            <a:ext cx="6738937" cy="6286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8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中午</a:t>
            </a:r>
          </a:p>
        </p:txBody>
      </p: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2078038" y="41846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时候</a:t>
            </a:r>
          </a:p>
        </p:txBody>
      </p:sp>
      <p:sp>
        <p:nvSpPr>
          <p:cNvPr id="72711" name="文本框 88"/>
          <p:cNvSpPr>
            <a:spLocks noChangeArrowheads="1"/>
          </p:cNvSpPr>
          <p:nvPr/>
        </p:nvSpPr>
        <p:spPr bwMode="auto">
          <a:xfrm>
            <a:off x="2076450" y="27400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吃饭</a:t>
            </a:r>
          </a:p>
        </p:txBody>
      </p:sp>
      <p:sp>
        <p:nvSpPr>
          <p:cNvPr id="72712" name="文本框 107"/>
          <p:cNvSpPr>
            <a:spLocks noChangeArrowheads="1"/>
          </p:cNvSpPr>
          <p:nvPr/>
        </p:nvSpPr>
        <p:spPr bwMode="auto">
          <a:xfrm>
            <a:off x="2208213" y="495300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</a:t>
            </a:r>
          </a:p>
        </p:txBody>
      </p: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箭头连接符 14"/>
          <p:cNvCxnSpPr/>
          <p:nvPr/>
        </p:nvCxnSpPr>
        <p:spPr bwMode="auto">
          <a:xfrm>
            <a:off x="36274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715" name="文本框 152"/>
          <p:cNvSpPr>
            <a:spLocks noChangeArrowheads="1"/>
          </p:cNvSpPr>
          <p:nvPr/>
        </p:nvSpPr>
        <p:spPr bwMode="auto">
          <a:xfrm>
            <a:off x="39290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7323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717" name="文本框 152"/>
          <p:cNvSpPr>
            <a:spLocks noChangeArrowheads="1"/>
          </p:cNvSpPr>
          <p:nvPr/>
        </p:nvSpPr>
        <p:spPr bwMode="auto">
          <a:xfrm>
            <a:off x="50339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</a:p>
        </p:txBody>
      </p:sp>
      <p:sp>
        <p:nvSpPr>
          <p:cNvPr id="72718" name="文本框 152"/>
          <p:cNvSpPr>
            <a:spLocks noChangeArrowheads="1"/>
          </p:cNvSpPr>
          <p:nvPr/>
        </p:nvSpPr>
        <p:spPr bwMode="auto">
          <a:xfrm>
            <a:off x="3587750" y="13271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今天中午</a:t>
            </a:r>
          </a:p>
        </p:txBody>
      </p:sp>
      <p:sp>
        <p:nvSpPr>
          <p:cNvPr id="72719" name="文本框 152"/>
          <p:cNvSpPr>
            <a:spLocks noChangeArrowheads="1"/>
          </p:cNvSpPr>
          <p:nvPr/>
        </p:nvSpPr>
        <p:spPr bwMode="auto">
          <a:xfrm>
            <a:off x="5762625" y="1295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明天中午</a:t>
            </a:r>
          </a:p>
        </p:txBody>
      </p:sp>
      <p:sp>
        <p:nvSpPr>
          <p:cNvPr id="72720" name="文本框 152"/>
          <p:cNvSpPr>
            <a:spLocks noChangeArrowheads="1"/>
          </p:cNvSpPr>
          <p:nvPr/>
        </p:nvSpPr>
        <p:spPr bwMode="auto">
          <a:xfrm>
            <a:off x="7885113" y="13096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昨天中午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5815013" y="20510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722" name="文本框 152"/>
          <p:cNvSpPr>
            <a:spLocks noChangeArrowheads="1"/>
          </p:cNvSpPr>
          <p:nvPr/>
        </p:nvSpPr>
        <p:spPr bwMode="auto">
          <a:xfrm>
            <a:off x="6116638" y="18145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</a:p>
        </p:txBody>
      </p:sp>
      <p:sp>
        <p:nvSpPr>
          <p:cNvPr id="72723" name="文本框 152"/>
          <p:cNvSpPr>
            <a:spLocks noChangeArrowheads="1"/>
          </p:cNvSpPr>
          <p:nvPr/>
        </p:nvSpPr>
        <p:spPr bwMode="auto">
          <a:xfrm>
            <a:off x="3535363" y="27257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吃早饭</a:t>
            </a:r>
          </a:p>
        </p:txBody>
      </p:sp>
      <p:sp>
        <p:nvSpPr>
          <p:cNvPr id="72724" name="文本框 152"/>
          <p:cNvSpPr>
            <a:spLocks noChangeArrowheads="1"/>
          </p:cNvSpPr>
          <p:nvPr/>
        </p:nvSpPr>
        <p:spPr bwMode="auto">
          <a:xfrm>
            <a:off x="5583238" y="2724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吃午饭</a:t>
            </a:r>
          </a:p>
        </p:txBody>
      </p:sp>
      <p:sp>
        <p:nvSpPr>
          <p:cNvPr id="72725" name="文本框 152"/>
          <p:cNvSpPr>
            <a:spLocks noChangeArrowheads="1"/>
          </p:cNvSpPr>
          <p:nvPr/>
        </p:nvSpPr>
        <p:spPr bwMode="auto">
          <a:xfrm>
            <a:off x="7832725" y="27400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吃晚饭</a:t>
            </a:r>
          </a:p>
        </p:txBody>
      </p:sp>
      <p:sp>
        <p:nvSpPr>
          <p:cNvPr id="72726" name="文本框 152"/>
          <p:cNvSpPr>
            <a:spLocks noChangeArrowheads="1"/>
          </p:cNvSpPr>
          <p:nvPr/>
        </p:nvSpPr>
        <p:spPr bwMode="auto">
          <a:xfrm>
            <a:off x="3546475" y="3255963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在家吃饭</a:t>
            </a:r>
          </a:p>
        </p:txBody>
      </p:sp>
      <p:sp>
        <p:nvSpPr>
          <p:cNvPr id="72727" name="文本框 152"/>
          <p:cNvSpPr>
            <a:spLocks noChangeArrowheads="1"/>
          </p:cNvSpPr>
          <p:nvPr/>
        </p:nvSpPr>
        <p:spPr bwMode="auto">
          <a:xfrm>
            <a:off x="5594350" y="325596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在学校吃饭</a:t>
            </a:r>
          </a:p>
        </p:txBody>
      </p:sp>
      <p:sp>
        <p:nvSpPr>
          <p:cNvPr id="72728" name="文本框 152"/>
          <p:cNvSpPr>
            <a:spLocks noChangeArrowheads="1"/>
          </p:cNvSpPr>
          <p:nvPr/>
        </p:nvSpPr>
        <p:spPr bwMode="auto">
          <a:xfrm>
            <a:off x="7842250" y="32702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在哪儿吃饭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56000" y="41656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5605463" y="4164013"/>
            <a:ext cx="2030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什么时候吃饭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7853363" y="4179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什么时候学习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31" grpId="0"/>
      <p:bldP spid="32" grpId="0"/>
      <p:bldP spid="3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3382963" y="4916488"/>
            <a:ext cx="5918200" cy="630237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1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2" name="圆角矩形 32"/>
          <p:cNvSpPr>
            <a:spLocks noChangeArrowheads="1"/>
          </p:cNvSpPr>
          <p:nvPr/>
        </p:nvSpPr>
        <p:spPr bwMode="auto">
          <a:xfrm>
            <a:off x="1866900" y="491648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中午</a:t>
            </a:r>
          </a:p>
        </p:txBody>
      </p:sp>
      <p:sp>
        <p:nvSpPr>
          <p:cNvPr id="73734" name="文本框 107"/>
          <p:cNvSpPr>
            <a:spLocks noChangeArrowheads="1"/>
          </p:cNvSpPr>
          <p:nvPr/>
        </p:nvSpPr>
        <p:spPr bwMode="auto">
          <a:xfrm>
            <a:off x="2078038" y="41846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时候</a:t>
            </a:r>
          </a:p>
        </p:txBody>
      </p:sp>
      <p:sp>
        <p:nvSpPr>
          <p:cNvPr id="73735" name="文本框 88"/>
          <p:cNvSpPr>
            <a:spLocks noChangeArrowheads="1"/>
          </p:cNvSpPr>
          <p:nvPr/>
        </p:nvSpPr>
        <p:spPr bwMode="auto">
          <a:xfrm>
            <a:off x="2076450" y="27400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吃饭</a:t>
            </a:r>
          </a:p>
        </p:txBody>
      </p:sp>
      <p:sp>
        <p:nvSpPr>
          <p:cNvPr id="73736" name="文本框 107"/>
          <p:cNvSpPr>
            <a:spLocks noChangeArrowheads="1"/>
          </p:cNvSpPr>
          <p:nvPr/>
        </p:nvSpPr>
        <p:spPr bwMode="auto">
          <a:xfrm>
            <a:off x="2208213" y="495300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</a:t>
            </a:r>
          </a:p>
        </p:txBody>
      </p: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箭头连接符 14"/>
          <p:cNvCxnSpPr/>
          <p:nvPr/>
        </p:nvCxnSpPr>
        <p:spPr bwMode="auto">
          <a:xfrm>
            <a:off x="36274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39" name="文本框 152"/>
          <p:cNvSpPr>
            <a:spLocks noChangeArrowheads="1"/>
          </p:cNvSpPr>
          <p:nvPr/>
        </p:nvSpPr>
        <p:spPr bwMode="auto">
          <a:xfrm>
            <a:off x="39290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7323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41" name="文本框 152"/>
          <p:cNvSpPr>
            <a:spLocks noChangeArrowheads="1"/>
          </p:cNvSpPr>
          <p:nvPr/>
        </p:nvSpPr>
        <p:spPr bwMode="auto">
          <a:xfrm>
            <a:off x="50339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3587750" y="13271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今天中午</a:t>
            </a:r>
          </a:p>
        </p:txBody>
      </p:sp>
      <p:sp>
        <p:nvSpPr>
          <p:cNvPr id="73743" name="文本框 152"/>
          <p:cNvSpPr>
            <a:spLocks noChangeArrowheads="1"/>
          </p:cNvSpPr>
          <p:nvPr/>
        </p:nvSpPr>
        <p:spPr bwMode="auto">
          <a:xfrm>
            <a:off x="5762625" y="1295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明天中午</a:t>
            </a:r>
          </a:p>
        </p:txBody>
      </p:sp>
      <p:sp>
        <p:nvSpPr>
          <p:cNvPr id="73744" name="文本框 152"/>
          <p:cNvSpPr>
            <a:spLocks noChangeArrowheads="1"/>
          </p:cNvSpPr>
          <p:nvPr/>
        </p:nvSpPr>
        <p:spPr bwMode="auto">
          <a:xfrm>
            <a:off x="7885113" y="13096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昨天中午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5815013" y="20510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3746" name="文本框 152"/>
          <p:cNvSpPr>
            <a:spLocks noChangeArrowheads="1"/>
          </p:cNvSpPr>
          <p:nvPr/>
        </p:nvSpPr>
        <p:spPr bwMode="auto">
          <a:xfrm>
            <a:off x="6116638" y="18145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</a:p>
        </p:txBody>
      </p:sp>
      <p:sp>
        <p:nvSpPr>
          <p:cNvPr id="73747" name="文本框 152"/>
          <p:cNvSpPr>
            <a:spLocks noChangeArrowheads="1"/>
          </p:cNvSpPr>
          <p:nvPr/>
        </p:nvSpPr>
        <p:spPr bwMode="auto">
          <a:xfrm>
            <a:off x="3535363" y="27257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吃早饭</a:t>
            </a:r>
          </a:p>
        </p:txBody>
      </p:sp>
      <p:sp>
        <p:nvSpPr>
          <p:cNvPr id="73748" name="文本框 152"/>
          <p:cNvSpPr>
            <a:spLocks noChangeArrowheads="1"/>
          </p:cNvSpPr>
          <p:nvPr/>
        </p:nvSpPr>
        <p:spPr bwMode="auto">
          <a:xfrm>
            <a:off x="5583238" y="2724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吃午饭</a:t>
            </a:r>
          </a:p>
        </p:txBody>
      </p:sp>
      <p:sp>
        <p:nvSpPr>
          <p:cNvPr id="73749" name="文本框 152"/>
          <p:cNvSpPr>
            <a:spLocks noChangeArrowheads="1"/>
          </p:cNvSpPr>
          <p:nvPr/>
        </p:nvSpPr>
        <p:spPr bwMode="auto">
          <a:xfrm>
            <a:off x="7832725" y="27400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吃晚饭</a:t>
            </a:r>
          </a:p>
        </p:txBody>
      </p:sp>
      <p:sp>
        <p:nvSpPr>
          <p:cNvPr id="73750" name="文本框 152"/>
          <p:cNvSpPr>
            <a:spLocks noChangeArrowheads="1"/>
          </p:cNvSpPr>
          <p:nvPr/>
        </p:nvSpPr>
        <p:spPr bwMode="auto">
          <a:xfrm>
            <a:off x="3546475" y="3255963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在家吃饭</a:t>
            </a:r>
          </a:p>
        </p:txBody>
      </p:sp>
      <p:sp>
        <p:nvSpPr>
          <p:cNvPr id="73751" name="文本框 152"/>
          <p:cNvSpPr>
            <a:spLocks noChangeArrowheads="1"/>
          </p:cNvSpPr>
          <p:nvPr/>
        </p:nvSpPr>
        <p:spPr bwMode="auto">
          <a:xfrm>
            <a:off x="5594350" y="325596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在学校吃饭</a:t>
            </a:r>
          </a:p>
        </p:txBody>
      </p:sp>
      <p:sp>
        <p:nvSpPr>
          <p:cNvPr id="73752" name="文本框 152"/>
          <p:cNvSpPr>
            <a:spLocks noChangeArrowheads="1"/>
          </p:cNvSpPr>
          <p:nvPr/>
        </p:nvSpPr>
        <p:spPr bwMode="auto">
          <a:xfrm>
            <a:off x="7842250" y="32702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在哪儿吃饭</a:t>
            </a:r>
          </a:p>
        </p:txBody>
      </p:sp>
      <p:sp>
        <p:nvSpPr>
          <p:cNvPr id="73753" name="文本框 152"/>
          <p:cNvSpPr>
            <a:spLocks noChangeArrowheads="1"/>
          </p:cNvSpPr>
          <p:nvPr/>
        </p:nvSpPr>
        <p:spPr bwMode="auto">
          <a:xfrm>
            <a:off x="3556000" y="41656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</a:t>
            </a:r>
          </a:p>
        </p:txBody>
      </p:sp>
      <p:sp>
        <p:nvSpPr>
          <p:cNvPr id="73754" name="文本框 152"/>
          <p:cNvSpPr>
            <a:spLocks noChangeArrowheads="1"/>
          </p:cNvSpPr>
          <p:nvPr/>
        </p:nvSpPr>
        <p:spPr bwMode="auto">
          <a:xfrm>
            <a:off x="5605463" y="4164013"/>
            <a:ext cx="2030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什么时候吃饭</a:t>
            </a:r>
          </a:p>
        </p:txBody>
      </p:sp>
      <p:sp>
        <p:nvSpPr>
          <p:cNvPr id="73755" name="文本框 152"/>
          <p:cNvSpPr>
            <a:spLocks noChangeArrowheads="1"/>
          </p:cNvSpPr>
          <p:nvPr/>
        </p:nvSpPr>
        <p:spPr bwMode="auto">
          <a:xfrm>
            <a:off x="7853363" y="4179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什么时候学习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3535363" y="4995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回家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5583238" y="49942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回学校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7832725" y="5010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回宿舍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34" grpId="0"/>
      <p:bldP spid="35" grpId="0"/>
      <p:bldP spid="3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圆角矩形 32"/>
          <p:cNvSpPr>
            <a:spLocks noChangeArrowheads="1"/>
          </p:cNvSpPr>
          <p:nvPr/>
        </p:nvSpPr>
        <p:spPr bwMode="auto">
          <a:xfrm>
            <a:off x="1866900" y="41608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5" name="圆角矩形 32"/>
          <p:cNvSpPr>
            <a:spLocks noChangeArrowheads="1"/>
          </p:cNvSpPr>
          <p:nvPr/>
        </p:nvSpPr>
        <p:spPr bwMode="auto">
          <a:xfrm>
            <a:off x="1866900" y="272573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6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475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8" name="圆角矩形 32"/>
          <p:cNvSpPr>
            <a:spLocks noChangeArrowheads="1"/>
          </p:cNvSpPr>
          <p:nvPr/>
        </p:nvSpPr>
        <p:spPr bwMode="auto">
          <a:xfrm>
            <a:off x="1866900" y="4916488"/>
            <a:ext cx="1338263" cy="528637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4759" name="文本框 88"/>
          <p:cNvSpPr>
            <a:spLocks noChangeArrowheads="1"/>
          </p:cNvSpPr>
          <p:nvPr/>
        </p:nvSpPr>
        <p:spPr bwMode="auto">
          <a:xfrm>
            <a:off x="2095500" y="132556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中午</a:t>
            </a:r>
          </a:p>
        </p:txBody>
      </p:sp>
      <p:sp>
        <p:nvSpPr>
          <p:cNvPr id="74760" name="文本框 107"/>
          <p:cNvSpPr>
            <a:spLocks noChangeArrowheads="1"/>
          </p:cNvSpPr>
          <p:nvPr/>
        </p:nvSpPr>
        <p:spPr bwMode="auto">
          <a:xfrm>
            <a:off x="2078038" y="4184650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时候</a:t>
            </a:r>
          </a:p>
        </p:txBody>
      </p:sp>
      <p:sp>
        <p:nvSpPr>
          <p:cNvPr id="74761" name="文本框 88"/>
          <p:cNvSpPr>
            <a:spLocks noChangeArrowheads="1"/>
          </p:cNvSpPr>
          <p:nvPr/>
        </p:nvSpPr>
        <p:spPr bwMode="auto">
          <a:xfrm>
            <a:off x="2076450" y="27400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吃饭</a:t>
            </a:r>
          </a:p>
        </p:txBody>
      </p:sp>
      <p:sp>
        <p:nvSpPr>
          <p:cNvPr id="74762" name="文本框 107"/>
          <p:cNvSpPr>
            <a:spLocks noChangeArrowheads="1"/>
          </p:cNvSpPr>
          <p:nvPr/>
        </p:nvSpPr>
        <p:spPr bwMode="auto">
          <a:xfrm>
            <a:off x="2208213" y="4953000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回</a:t>
            </a:r>
          </a:p>
        </p:txBody>
      </p:sp>
      <p:grpSp>
        <p:nvGrpSpPr>
          <p:cNvPr id="7476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5" name="直接箭头连接符 14"/>
          <p:cNvCxnSpPr/>
          <p:nvPr/>
        </p:nvCxnSpPr>
        <p:spPr bwMode="auto">
          <a:xfrm>
            <a:off x="36274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39290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下午</a:t>
            </a:r>
          </a:p>
        </p:txBody>
      </p:sp>
      <p:cxnSp>
        <p:nvCxnSpPr>
          <p:cNvPr id="18" name="直接箭头连接符 17"/>
          <p:cNvCxnSpPr/>
          <p:nvPr/>
        </p:nvCxnSpPr>
        <p:spPr bwMode="auto">
          <a:xfrm>
            <a:off x="4732338" y="20399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67" name="文本框 152"/>
          <p:cNvSpPr>
            <a:spLocks noChangeArrowheads="1"/>
          </p:cNvSpPr>
          <p:nvPr/>
        </p:nvSpPr>
        <p:spPr bwMode="auto">
          <a:xfrm>
            <a:off x="5033963" y="18034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早上</a:t>
            </a:r>
          </a:p>
        </p:txBody>
      </p:sp>
      <p:sp>
        <p:nvSpPr>
          <p:cNvPr id="74768" name="文本框 152"/>
          <p:cNvSpPr>
            <a:spLocks noChangeArrowheads="1"/>
          </p:cNvSpPr>
          <p:nvPr/>
        </p:nvSpPr>
        <p:spPr bwMode="auto">
          <a:xfrm>
            <a:off x="3587750" y="132715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今天中午</a:t>
            </a: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5762625" y="12954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明天中午</a:t>
            </a:r>
          </a:p>
        </p:txBody>
      </p:sp>
      <p:sp>
        <p:nvSpPr>
          <p:cNvPr id="74770" name="文本框 152"/>
          <p:cNvSpPr>
            <a:spLocks noChangeArrowheads="1"/>
          </p:cNvSpPr>
          <p:nvPr/>
        </p:nvSpPr>
        <p:spPr bwMode="auto">
          <a:xfrm>
            <a:off x="7885113" y="1309688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昨天中午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5815013" y="205105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772" name="文本框 152"/>
          <p:cNvSpPr>
            <a:spLocks noChangeArrowheads="1"/>
          </p:cNvSpPr>
          <p:nvPr/>
        </p:nvSpPr>
        <p:spPr bwMode="auto">
          <a:xfrm>
            <a:off x="6116638" y="181451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晚上</a:t>
            </a:r>
          </a:p>
        </p:txBody>
      </p:sp>
      <p:sp>
        <p:nvSpPr>
          <p:cNvPr id="74773" name="文本框 152"/>
          <p:cNvSpPr>
            <a:spLocks noChangeArrowheads="1"/>
          </p:cNvSpPr>
          <p:nvPr/>
        </p:nvSpPr>
        <p:spPr bwMode="auto">
          <a:xfrm>
            <a:off x="3535363" y="27257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吃早饭</a:t>
            </a:r>
          </a:p>
        </p:txBody>
      </p:sp>
      <p:sp>
        <p:nvSpPr>
          <p:cNvPr id="74774" name="文本框 152"/>
          <p:cNvSpPr>
            <a:spLocks noChangeArrowheads="1"/>
          </p:cNvSpPr>
          <p:nvPr/>
        </p:nvSpPr>
        <p:spPr bwMode="auto">
          <a:xfrm>
            <a:off x="5583238" y="2724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吃午饭</a:t>
            </a:r>
          </a:p>
        </p:txBody>
      </p:sp>
      <p:sp>
        <p:nvSpPr>
          <p:cNvPr id="74775" name="文本框 152"/>
          <p:cNvSpPr>
            <a:spLocks noChangeArrowheads="1"/>
          </p:cNvSpPr>
          <p:nvPr/>
        </p:nvSpPr>
        <p:spPr bwMode="auto">
          <a:xfrm>
            <a:off x="7832725" y="274002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吃晚饭</a:t>
            </a:r>
          </a:p>
        </p:txBody>
      </p:sp>
      <p:sp>
        <p:nvSpPr>
          <p:cNvPr id="74776" name="文本框 152"/>
          <p:cNvSpPr>
            <a:spLocks noChangeArrowheads="1"/>
          </p:cNvSpPr>
          <p:nvPr/>
        </p:nvSpPr>
        <p:spPr bwMode="auto">
          <a:xfrm>
            <a:off x="3546475" y="3255963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在家吃饭</a:t>
            </a:r>
          </a:p>
        </p:txBody>
      </p:sp>
      <p:sp>
        <p:nvSpPr>
          <p:cNvPr id="74777" name="文本框 152"/>
          <p:cNvSpPr>
            <a:spLocks noChangeArrowheads="1"/>
          </p:cNvSpPr>
          <p:nvPr/>
        </p:nvSpPr>
        <p:spPr bwMode="auto">
          <a:xfrm>
            <a:off x="5594350" y="325596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在学校吃饭</a:t>
            </a:r>
          </a:p>
        </p:txBody>
      </p:sp>
      <p:sp>
        <p:nvSpPr>
          <p:cNvPr id="74778" name="文本框 152"/>
          <p:cNvSpPr>
            <a:spLocks noChangeArrowheads="1"/>
          </p:cNvSpPr>
          <p:nvPr/>
        </p:nvSpPr>
        <p:spPr bwMode="auto">
          <a:xfrm>
            <a:off x="7842250" y="32702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在哪儿吃饭</a:t>
            </a:r>
          </a:p>
        </p:txBody>
      </p:sp>
      <p:sp>
        <p:nvSpPr>
          <p:cNvPr id="74779" name="文本框 152"/>
          <p:cNvSpPr>
            <a:spLocks noChangeArrowheads="1"/>
          </p:cNvSpPr>
          <p:nvPr/>
        </p:nvSpPr>
        <p:spPr bwMode="auto">
          <a:xfrm>
            <a:off x="3556000" y="4165600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</a:t>
            </a:r>
          </a:p>
        </p:txBody>
      </p:sp>
      <p:sp>
        <p:nvSpPr>
          <p:cNvPr id="74780" name="文本框 152"/>
          <p:cNvSpPr>
            <a:spLocks noChangeArrowheads="1"/>
          </p:cNvSpPr>
          <p:nvPr/>
        </p:nvSpPr>
        <p:spPr bwMode="auto">
          <a:xfrm>
            <a:off x="5605463" y="4164013"/>
            <a:ext cx="20304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什么时候吃饭</a:t>
            </a:r>
          </a:p>
        </p:txBody>
      </p:sp>
      <p:sp>
        <p:nvSpPr>
          <p:cNvPr id="74781" name="文本框 152"/>
          <p:cNvSpPr>
            <a:spLocks noChangeArrowheads="1"/>
          </p:cNvSpPr>
          <p:nvPr/>
        </p:nvSpPr>
        <p:spPr bwMode="auto">
          <a:xfrm>
            <a:off x="7853363" y="4179888"/>
            <a:ext cx="20320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什么时候学习</a:t>
            </a:r>
          </a:p>
        </p:txBody>
      </p:sp>
      <p:sp>
        <p:nvSpPr>
          <p:cNvPr id="74782" name="文本框 152"/>
          <p:cNvSpPr>
            <a:spLocks noChangeArrowheads="1"/>
          </p:cNvSpPr>
          <p:nvPr/>
        </p:nvSpPr>
        <p:spPr bwMode="auto">
          <a:xfrm>
            <a:off x="3535363" y="49958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回家</a:t>
            </a:r>
          </a:p>
        </p:txBody>
      </p:sp>
      <p:sp>
        <p:nvSpPr>
          <p:cNvPr id="74783" name="文本框 152"/>
          <p:cNvSpPr>
            <a:spLocks noChangeArrowheads="1"/>
          </p:cNvSpPr>
          <p:nvPr/>
        </p:nvSpPr>
        <p:spPr bwMode="auto">
          <a:xfrm>
            <a:off x="5583238" y="4994275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回学校</a:t>
            </a:r>
          </a:p>
        </p:txBody>
      </p:sp>
      <p:sp>
        <p:nvSpPr>
          <p:cNvPr id="74784" name="文本框 152"/>
          <p:cNvSpPr>
            <a:spLocks noChangeArrowheads="1"/>
          </p:cNvSpPr>
          <p:nvPr/>
        </p:nvSpPr>
        <p:spPr bwMode="auto">
          <a:xfrm>
            <a:off x="7832725" y="5010150"/>
            <a:ext cx="11080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回宿舍</a:t>
            </a:r>
          </a:p>
        </p:txBody>
      </p:sp>
    </p:spTree>
  </p:cSld>
  <p:clrMapOvr>
    <a:masterClrMapping/>
  </p:clrMapOvr>
  <p:transition spd="slow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1258888"/>
            <a:ext cx="3836987" cy="742950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5779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我们</a:t>
            </a:r>
          </a:p>
        </p:txBody>
      </p:sp>
      <p:sp>
        <p:nvSpPr>
          <p:cNvPr id="75782" name="文本框 107"/>
          <p:cNvSpPr>
            <a:spLocks noChangeArrowheads="1"/>
          </p:cNvSpPr>
          <p:nvPr/>
        </p:nvSpPr>
        <p:spPr bwMode="auto">
          <a:xfrm>
            <a:off x="2066925" y="3749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住</a:t>
            </a:r>
          </a:p>
        </p:txBody>
      </p:sp>
      <p:sp>
        <p:nvSpPr>
          <p:cNvPr id="75783" name="文本框 88"/>
          <p:cNvSpPr>
            <a:spLocks noChangeArrowheads="1"/>
          </p:cNvSpPr>
          <p:nvPr/>
        </p:nvSpPr>
        <p:spPr bwMode="auto">
          <a:xfrm>
            <a:off x="2065338" y="2251075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电影</a:t>
            </a:r>
          </a:p>
        </p:txBody>
      </p:sp>
      <p:grpSp>
        <p:nvGrpSpPr>
          <p:cNvPr id="75784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9290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你们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文本框 152"/>
          <p:cNvSpPr>
            <a:spLocks noChangeArrowheads="1"/>
          </p:cNvSpPr>
          <p:nvPr/>
        </p:nvSpPr>
        <p:spPr bwMode="auto">
          <a:xfrm>
            <a:off x="50339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cxnSp>
        <p:nvCxnSpPr>
          <p:cNvPr id="16" name="直接箭头连接符 15"/>
          <p:cNvCxnSpPr/>
          <p:nvPr/>
        </p:nvCxnSpPr>
        <p:spPr bwMode="auto">
          <a:xfrm>
            <a:off x="5815013" y="16256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6116638" y="13890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19" grpId="0"/>
      <p:bldP spid="21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2189163"/>
            <a:ext cx="3836987" cy="1065212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4" name="圆角矩形 32"/>
          <p:cNvSpPr>
            <a:spLocks noChangeArrowheads="1"/>
          </p:cNvSpPr>
          <p:nvPr/>
        </p:nvSpPr>
        <p:spPr bwMode="auto">
          <a:xfrm>
            <a:off x="1866900" y="22367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我们</a:t>
            </a:r>
          </a:p>
        </p:txBody>
      </p:sp>
      <p:sp>
        <p:nvSpPr>
          <p:cNvPr id="76806" name="文本框 88"/>
          <p:cNvSpPr>
            <a:spLocks noChangeArrowheads="1"/>
          </p:cNvSpPr>
          <p:nvPr/>
        </p:nvSpPr>
        <p:spPr bwMode="auto">
          <a:xfrm>
            <a:off x="2065338" y="2251075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电影</a:t>
            </a:r>
          </a:p>
        </p:txBody>
      </p:sp>
      <p:grpSp>
        <p:nvGrpSpPr>
          <p:cNvPr id="7680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809" name="文本框 152"/>
          <p:cNvSpPr>
            <a:spLocks noChangeArrowheads="1"/>
          </p:cNvSpPr>
          <p:nvPr/>
        </p:nvSpPr>
        <p:spPr bwMode="auto">
          <a:xfrm>
            <a:off x="39290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你么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811" name="文本框 152"/>
          <p:cNvSpPr>
            <a:spLocks noChangeArrowheads="1"/>
          </p:cNvSpPr>
          <p:nvPr/>
        </p:nvSpPr>
        <p:spPr bwMode="auto">
          <a:xfrm>
            <a:off x="50339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cxnSp>
        <p:nvCxnSpPr>
          <p:cNvPr id="16" name="直接箭头连接符 15"/>
          <p:cNvCxnSpPr/>
          <p:nvPr/>
        </p:nvCxnSpPr>
        <p:spPr bwMode="auto">
          <a:xfrm>
            <a:off x="5815013" y="16256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6813" name="文本框 152"/>
          <p:cNvSpPr>
            <a:spLocks noChangeArrowheads="1"/>
          </p:cNvSpPr>
          <p:nvPr/>
        </p:nvSpPr>
        <p:spPr bwMode="auto">
          <a:xfrm>
            <a:off x="6116638" y="13890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cxnSp>
        <p:nvCxnSpPr>
          <p:cNvPr id="17" name="直接箭头连接符 16"/>
          <p:cNvCxnSpPr/>
          <p:nvPr/>
        </p:nvCxnSpPr>
        <p:spPr bwMode="auto">
          <a:xfrm>
            <a:off x="36226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39243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电视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47275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0292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cxnSp>
        <p:nvCxnSpPr>
          <p:cNvPr id="26" name="直接箭头连接符 25"/>
          <p:cNvCxnSpPr/>
          <p:nvPr/>
        </p:nvCxnSpPr>
        <p:spPr bwMode="auto">
          <a:xfrm>
            <a:off x="5810250" y="29924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6111875" y="27559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3535363" y="22685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看电影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5253038" y="22669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看中国电影</a:t>
            </a:r>
          </a:p>
        </p:txBody>
      </p:sp>
      <p:sp>
        <p:nvSpPr>
          <p:cNvPr id="76822" name="文本框 107"/>
          <p:cNvSpPr>
            <a:spLocks noChangeArrowheads="1"/>
          </p:cNvSpPr>
          <p:nvPr/>
        </p:nvSpPr>
        <p:spPr bwMode="auto">
          <a:xfrm>
            <a:off x="2066925" y="3749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住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23" grpId="0"/>
      <p:bldP spid="25" grpId="0"/>
      <p:bldP spid="27" grpId="0"/>
      <p:bldP spid="28" grpId="0"/>
      <p:bldP spid="2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AutoShape 25"/>
          <p:cNvSpPr>
            <a:spLocks noChangeArrowheads="1"/>
          </p:cNvSpPr>
          <p:nvPr/>
        </p:nvSpPr>
        <p:spPr bwMode="auto">
          <a:xfrm>
            <a:off x="3382963" y="3656013"/>
            <a:ext cx="5414962" cy="1063625"/>
          </a:xfrm>
          <a:prstGeom prst="wedgeRoundRectCallout">
            <a:avLst>
              <a:gd name="adj1" fmla="val -55278"/>
              <a:gd name="adj2" fmla="val -36417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8" name="圆角矩形 32"/>
          <p:cNvSpPr>
            <a:spLocks noChangeArrowheads="1"/>
          </p:cNvSpPr>
          <p:nvPr/>
        </p:nvSpPr>
        <p:spPr bwMode="auto">
          <a:xfrm>
            <a:off x="1866900" y="37338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我们</a:t>
            </a:r>
          </a:p>
        </p:txBody>
      </p:sp>
      <p:sp>
        <p:nvSpPr>
          <p:cNvPr id="77830" name="文本框 88"/>
          <p:cNvSpPr>
            <a:spLocks noChangeArrowheads="1"/>
          </p:cNvSpPr>
          <p:nvPr/>
        </p:nvSpPr>
        <p:spPr bwMode="auto">
          <a:xfrm>
            <a:off x="2065338" y="2251075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电影</a:t>
            </a:r>
          </a:p>
        </p:txBody>
      </p:sp>
      <p:grpSp>
        <p:nvGrpSpPr>
          <p:cNvPr id="7783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33" name="文本框 152"/>
          <p:cNvSpPr>
            <a:spLocks noChangeArrowheads="1"/>
          </p:cNvSpPr>
          <p:nvPr/>
        </p:nvSpPr>
        <p:spPr bwMode="auto">
          <a:xfrm>
            <a:off x="39290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你么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35" name="文本框 152"/>
          <p:cNvSpPr>
            <a:spLocks noChangeArrowheads="1"/>
          </p:cNvSpPr>
          <p:nvPr/>
        </p:nvSpPr>
        <p:spPr bwMode="auto">
          <a:xfrm>
            <a:off x="50339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cxnSp>
        <p:nvCxnSpPr>
          <p:cNvPr id="16" name="直接箭头连接符 15"/>
          <p:cNvCxnSpPr/>
          <p:nvPr/>
        </p:nvCxnSpPr>
        <p:spPr bwMode="auto">
          <a:xfrm>
            <a:off x="5815013" y="16256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37" name="文本框 152"/>
          <p:cNvSpPr>
            <a:spLocks noChangeArrowheads="1"/>
          </p:cNvSpPr>
          <p:nvPr/>
        </p:nvSpPr>
        <p:spPr bwMode="auto">
          <a:xfrm>
            <a:off x="6116638" y="13890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cxnSp>
        <p:nvCxnSpPr>
          <p:cNvPr id="17" name="直接箭头连接符 16"/>
          <p:cNvCxnSpPr/>
          <p:nvPr/>
        </p:nvCxnSpPr>
        <p:spPr bwMode="auto">
          <a:xfrm>
            <a:off x="36226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39" name="文本框 152"/>
          <p:cNvSpPr>
            <a:spLocks noChangeArrowheads="1"/>
          </p:cNvSpPr>
          <p:nvPr/>
        </p:nvSpPr>
        <p:spPr bwMode="auto">
          <a:xfrm>
            <a:off x="39243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电视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47275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41" name="文本框 152"/>
          <p:cNvSpPr>
            <a:spLocks noChangeArrowheads="1"/>
          </p:cNvSpPr>
          <p:nvPr/>
        </p:nvSpPr>
        <p:spPr bwMode="auto">
          <a:xfrm>
            <a:off x="50292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cxnSp>
        <p:nvCxnSpPr>
          <p:cNvPr id="26" name="直接箭头连接符 25"/>
          <p:cNvCxnSpPr/>
          <p:nvPr/>
        </p:nvCxnSpPr>
        <p:spPr bwMode="auto">
          <a:xfrm>
            <a:off x="5810250" y="29924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7843" name="文本框 152"/>
          <p:cNvSpPr>
            <a:spLocks noChangeArrowheads="1"/>
          </p:cNvSpPr>
          <p:nvPr/>
        </p:nvSpPr>
        <p:spPr bwMode="auto">
          <a:xfrm>
            <a:off x="6111875" y="27559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77844" name="文本框 152"/>
          <p:cNvSpPr>
            <a:spLocks noChangeArrowheads="1"/>
          </p:cNvSpPr>
          <p:nvPr/>
        </p:nvSpPr>
        <p:spPr bwMode="auto">
          <a:xfrm>
            <a:off x="3535363" y="22685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看电影</a:t>
            </a:r>
          </a:p>
        </p:txBody>
      </p:sp>
      <p:sp>
        <p:nvSpPr>
          <p:cNvPr id="77845" name="文本框 152"/>
          <p:cNvSpPr>
            <a:spLocks noChangeArrowheads="1"/>
          </p:cNvSpPr>
          <p:nvPr/>
        </p:nvSpPr>
        <p:spPr bwMode="auto">
          <a:xfrm>
            <a:off x="5253038" y="22669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看中国电影</a:t>
            </a:r>
          </a:p>
        </p:txBody>
      </p:sp>
      <p:sp>
        <p:nvSpPr>
          <p:cNvPr id="77846" name="文本框 107"/>
          <p:cNvSpPr>
            <a:spLocks noChangeArrowheads="1"/>
          </p:cNvSpPr>
          <p:nvPr/>
        </p:nvSpPr>
        <p:spPr bwMode="auto">
          <a:xfrm>
            <a:off x="2066925" y="3749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住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3530600" y="3729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在哪儿住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5248275" y="3729038"/>
            <a:ext cx="14144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在学校住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6945313" y="37179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在北京住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3540125" y="421322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住几天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5257800" y="42116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住三天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6954838" y="420211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住一个星期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nimBg="1"/>
      <p:bldP spid="6147" grpId="1" animBg="1"/>
      <p:bldP spid="31" grpId="0"/>
      <p:bldP spid="32" grpId="0"/>
      <p:bldP spid="33" grpId="0"/>
      <p:bldP spid="34" grpId="0"/>
      <p:bldP spid="35" grpId="0"/>
      <p:bldP spid="3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866900" y="22367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1" name="圆角矩形 32"/>
          <p:cNvSpPr>
            <a:spLocks noChangeArrowheads="1"/>
          </p:cNvSpPr>
          <p:nvPr/>
        </p:nvSpPr>
        <p:spPr bwMode="auto">
          <a:xfrm>
            <a:off x="1866900" y="13065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3" name="圆角矩形 32"/>
          <p:cNvSpPr>
            <a:spLocks noChangeArrowheads="1"/>
          </p:cNvSpPr>
          <p:nvPr/>
        </p:nvSpPr>
        <p:spPr bwMode="auto">
          <a:xfrm>
            <a:off x="1866900" y="37338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8854" name="文本框 88"/>
          <p:cNvSpPr>
            <a:spLocks noChangeArrowheads="1"/>
          </p:cNvSpPr>
          <p:nvPr/>
        </p:nvSpPr>
        <p:spPr bwMode="auto">
          <a:xfrm>
            <a:off x="2095500" y="13271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我们</a:t>
            </a:r>
          </a:p>
        </p:txBody>
      </p:sp>
      <p:sp>
        <p:nvSpPr>
          <p:cNvPr id="78855" name="文本框 88"/>
          <p:cNvSpPr>
            <a:spLocks noChangeArrowheads="1"/>
          </p:cNvSpPr>
          <p:nvPr/>
        </p:nvSpPr>
        <p:spPr bwMode="auto">
          <a:xfrm>
            <a:off x="2065338" y="2251075"/>
            <a:ext cx="904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电影</a:t>
            </a:r>
          </a:p>
        </p:txBody>
      </p:sp>
      <p:grpSp>
        <p:nvGrpSpPr>
          <p:cNvPr id="78856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8" name="直接箭头连接符 17"/>
          <p:cNvCxnSpPr/>
          <p:nvPr/>
        </p:nvCxnSpPr>
        <p:spPr bwMode="auto">
          <a:xfrm>
            <a:off x="36274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39290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你么</a:t>
            </a:r>
          </a:p>
        </p:txBody>
      </p:sp>
      <p:cxnSp>
        <p:nvCxnSpPr>
          <p:cNvPr id="20" name="直接箭头连接符 19"/>
          <p:cNvCxnSpPr/>
          <p:nvPr/>
        </p:nvCxnSpPr>
        <p:spPr bwMode="auto">
          <a:xfrm>
            <a:off x="4732338" y="1630363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5033963" y="139382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他们</a:t>
            </a:r>
          </a:p>
        </p:txBody>
      </p:sp>
      <p:cxnSp>
        <p:nvCxnSpPr>
          <p:cNvPr id="16" name="直接箭头连接符 15"/>
          <p:cNvCxnSpPr/>
          <p:nvPr/>
        </p:nvCxnSpPr>
        <p:spPr bwMode="auto">
          <a:xfrm>
            <a:off x="5815013" y="16256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6116638" y="13890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她们</a:t>
            </a:r>
          </a:p>
        </p:txBody>
      </p:sp>
      <p:cxnSp>
        <p:nvCxnSpPr>
          <p:cNvPr id="17" name="直接箭头连接符 16"/>
          <p:cNvCxnSpPr/>
          <p:nvPr/>
        </p:nvCxnSpPr>
        <p:spPr bwMode="auto">
          <a:xfrm>
            <a:off x="36226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4" name="文本框 152"/>
          <p:cNvSpPr>
            <a:spLocks noChangeArrowheads="1"/>
          </p:cNvSpPr>
          <p:nvPr/>
        </p:nvSpPr>
        <p:spPr bwMode="auto">
          <a:xfrm>
            <a:off x="39243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电视</a:t>
            </a:r>
          </a:p>
        </p:txBody>
      </p:sp>
      <p:cxnSp>
        <p:nvCxnSpPr>
          <p:cNvPr id="24" name="直接箭头连接符 23"/>
          <p:cNvCxnSpPr/>
          <p:nvPr/>
        </p:nvCxnSpPr>
        <p:spPr bwMode="auto">
          <a:xfrm>
            <a:off x="4727575" y="2997200"/>
            <a:ext cx="333375" cy="1588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5029200" y="27606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电话</a:t>
            </a:r>
          </a:p>
        </p:txBody>
      </p:sp>
      <p:cxnSp>
        <p:nvCxnSpPr>
          <p:cNvPr id="26" name="直接箭头连接符 25"/>
          <p:cNvCxnSpPr/>
          <p:nvPr/>
        </p:nvCxnSpPr>
        <p:spPr bwMode="auto">
          <a:xfrm>
            <a:off x="5810250" y="2992438"/>
            <a:ext cx="333375" cy="1587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6111875" y="2755900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电脑</a:t>
            </a:r>
          </a:p>
        </p:txBody>
      </p:sp>
      <p:sp>
        <p:nvSpPr>
          <p:cNvPr id="78869" name="文本框 152"/>
          <p:cNvSpPr>
            <a:spLocks noChangeArrowheads="1"/>
          </p:cNvSpPr>
          <p:nvPr/>
        </p:nvSpPr>
        <p:spPr bwMode="auto">
          <a:xfrm>
            <a:off x="3535363" y="22685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看电影</a:t>
            </a:r>
          </a:p>
        </p:txBody>
      </p:sp>
      <p:sp>
        <p:nvSpPr>
          <p:cNvPr id="78870" name="文本框 152"/>
          <p:cNvSpPr>
            <a:spLocks noChangeArrowheads="1"/>
          </p:cNvSpPr>
          <p:nvPr/>
        </p:nvSpPr>
        <p:spPr bwMode="auto">
          <a:xfrm>
            <a:off x="5253038" y="22669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看中国电影</a:t>
            </a:r>
          </a:p>
        </p:txBody>
      </p:sp>
      <p:sp>
        <p:nvSpPr>
          <p:cNvPr id="78871" name="文本框 107"/>
          <p:cNvSpPr>
            <a:spLocks noChangeArrowheads="1"/>
          </p:cNvSpPr>
          <p:nvPr/>
        </p:nvSpPr>
        <p:spPr bwMode="auto">
          <a:xfrm>
            <a:off x="2066925" y="37496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住</a:t>
            </a:r>
          </a:p>
        </p:txBody>
      </p:sp>
      <p:sp>
        <p:nvSpPr>
          <p:cNvPr id="78872" name="文本框 152"/>
          <p:cNvSpPr>
            <a:spLocks noChangeArrowheads="1"/>
          </p:cNvSpPr>
          <p:nvPr/>
        </p:nvSpPr>
        <p:spPr bwMode="auto">
          <a:xfrm>
            <a:off x="3530600" y="3729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在哪儿住</a:t>
            </a:r>
          </a:p>
        </p:txBody>
      </p:sp>
      <p:sp>
        <p:nvSpPr>
          <p:cNvPr id="78873" name="文本框 152"/>
          <p:cNvSpPr>
            <a:spLocks noChangeArrowheads="1"/>
          </p:cNvSpPr>
          <p:nvPr/>
        </p:nvSpPr>
        <p:spPr bwMode="auto">
          <a:xfrm>
            <a:off x="5248275" y="3729038"/>
            <a:ext cx="14144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在学校住</a:t>
            </a:r>
          </a:p>
        </p:txBody>
      </p:sp>
      <p:sp>
        <p:nvSpPr>
          <p:cNvPr id="78874" name="文本框 152"/>
          <p:cNvSpPr>
            <a:spLocks noChangeArrowheads="1"/>
          </p:cNvSpPr>
          <p:nvPr/>
        </p:nvSpPr>
        <p:spPr bwMode="auto">
          <a:xfrm>
            <a:off x="6945313" y="3717925"/>
            <a:ext cx="14160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在北京住</a:t>
            </a:r>
          </a:p>
        </p:txBody>
      </p:sp>
      <p:sp>
        <p:nvSpPr>
          <p:cNvPr id="78875" name="文本框 152"/>
          <p:cNvSpPr>
            <a:spLocks noChangeArrowheads="1"/>
          </p:cNvSpPr>
          <p:nvPr/>
        </p:nvSpPr>
        <p:spPr bwMode="auto">
          <a:xfrm>
            <a:off x="3540125" y="4213225"/>
            <a:ext cx="110807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住几天</a:t>
            </a:r>
          </a:p>
        </p:txBody>
      </p:sp>
      <p:sp>
        <p:nvSpPr>
          <p:cNvPr id="78876" name="文本框 152"/>
          <p:cNvSpPr>
            <a:spLocks noChangeArrowheads="1"/>
          </p:cNvSpPr>
          <p:nvPr/>
        </p:nvSpPr>
        <p:spPr bwMode="auto">
          <a:xfrm>
            <a:off x="5257800" y="421163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住三天</a:t>
            </a:r>
          </a:p>
        </p:txBody>
      </p:sp>
      <p:sp>
        <p:nvSpPr>
          <p:cNvPr id="78877" name="文本框 152"/>
          <p:cNvSpPr>
            <a:spLocks noChangeArrowheads="1"/>
          </p:cNvSpPr>
          <p:nvPr/>
        </p:nvSpPr>
        <p:spPr bwMode="auto">
          <a:xfrm>
            <a:off x="6954838" y="4202113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住一个星期</a:t>
            </a:r>
          </a:p>
        </p:txBody>
      </p:sp>
    </p:spTree>
  </p:cSld>
  <p:clrMapOvr>
    <a:masterClrMapping/>
  </p:clrMapOvr>
  <p:transition spd="slow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987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Box 33"/>
          <p:cNvSpPr txBox="1"/>
          <p:nvPr/>
        </p:nvSpPr>
        <p:spPr>
          <a:xfrm>
            <a:off x="530225" y="914400"/>
            <a:ext cx="96345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时间的表达 </a:t>
            </a:r>
            <a:r>
              <a:rPr lang="en-US" altLang="zh-CN" dirty="0">
                <a:latin typeface="+mn-ea"/>
                <a:ea typeface="+mn-ea"/>
              </a:rPr>
              <a:t>Expression of Time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1087787" y="1623800"/>
            <a:ext cx="140316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点</a:t>
            </a:r>
          </a:p>
        </p:txBody>
      </p:sp>
      <p:sp>
        <p:nvSpPr>
          <p:cNvPr id="1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87787" y="4299513"/>
            <a:ext cx="2427923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分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57353" y="1650072"/>
            <a:ext cx="342634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上午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点（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分）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357354" y="2264137"/>
            <a:ext cx="342634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下午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点（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分）</a:t>
            </a: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1076325" y="2436813"/>
            <a:ext cx="471805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9:00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九点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11:00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十一点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2:00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两点（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liǎngdiǎn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3" name="直接箭头连接符 22"/>
          <p:cNvCxnSpPr/>
          <p:nvPr/>
        </p:nvCxnSpPr>
        <p:spPr>
          <a:xfrm>
            <a:off x="1924050" y="2695575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1076325" y="5045075"/>
            <a:ext cx="5194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5:30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五点三十分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11:10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十一点十分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2:05          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两点零（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líng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，</a:t>
            </a:r>
            <a:r>
              <a:rPr lang="en-US" altLang="zh-CN" sz="2400" dirty="0">
                <a:latin typeface="华文楷体" pitchFamily="2" charset="-122"/>
                <a:ea typeface="华文楷体" pitchFamily="2" charset="-122"/>
              </a:rPr>
              <a:t>zero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）五分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7299325" y="3311525"/>
            <a:ext cx="51943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8:00am      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上午八点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3:10pm      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下午三点十分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5:25 pm     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下午五点二十五分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        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cxnSp>
        <p:nvCxnSpPr>
          <p:cNvPr id="28" name="直接箭头连接符 27"/>
          <p:cNvCxnSpPr/>
          <p:nvPr/>
        </p:nvCxnSpPr>
        <p:spPr>
          <a:xfrm>
            <a:off x="1981200" y="3021013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箭头连接符 28"/>
          <p:cNvCxnSpPr/>
          <p:nvPr/>
        </p:nvCxnSpPr>
        <p:spPr>
          <a:xfrm>
            <a:off x="1928813" y="3409950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箭头连接符 29"/>
          <p:cNvCxnSpPr/>
          <p:nvPr/>
        </p:nvCxnSpPr>
        <p:spPr>
          <a:xfrm>
            <a:off x="1965325" y="5292725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箭头连接符 30"/>
          <p:cNvCxnSpPr/>
          <p:nvPr/>
        </p:nvCxnSpPr>
        <p:spPr>
          <a:xfrm>
            <a:off x="2008188" y="5649913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箭头连接符 31"/>
          <p:cNvCxnSpPr/>
          <p:nvPr/>
        </p:nvCxnSpPr>
        <p:spPr>
          <a:xfrm>
            <a:off x="1939925" y="6007100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箭头连接符 32"/>
          <p:cNvCxnSpPr/>
          <p:nvPr/>
        </p:nvCxnSpPr>
        <p:spPr>
          <a:xfrm>
            <a:off x="8470900" y="3578225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箭头连接符 35"/>
          <p:cNvCxnSpPr/>
          <p:nvPr/>
        </p:nvCxnSpPr>
        <p:spPr>
          <a:xfrm>
            <a:off x="8466138" y="3935413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箭头连接符 36"/>
          <p:cNvCxnSpPr/>
          <p:nvPr/>
        </p:nvCxnSpPr>
        <p:spPr>
          <a:xfrm>
            <a:off x="8493125" y="4294188"/>
            <a:ext cx="409575" cy="0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5" grpId="0"/>
      <p:bldP spid="2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089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时间词做状语 </a:t>
            </a:r>
            <a:r>
              <a:rPr lang="en-US" altLang="zh-CN" dirty="0">
                <a:latin typeface="+mn-ea"/>
                <a:ea typeface="+mn-ea"/>
              </a:rPr>
              <a:t>Time Word Used as an Adverbial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87788" y="1576502"/>
            <a:ext cx="334232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时间词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2020888" y="2946400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00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107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Time(adverbial)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妈妈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六点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做饭。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李老师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上午八点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去学校。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星期一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去北京。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087788" y="2195827"/>
            <a:ext cx="42810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几点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什么时候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动词？</a:t>
            </a:r>
          </a:p>
        </p:txBody>
      </p:sp>
    </p:spTree>
  </p:cSld>
  <p:clrMapOvr>
    <a:masterClrMapping/>
  </p:clrMapOvr>
  <p:transition spd="slow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192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时间词做状语 </a:t>
            </a:r>
            <a:r>
              <a:rPr lang="en-US" altLang="zh-CN" dirty="0">
                <a:latin typeface="+mn-ea"/>
                <a:ea typeface="+mn-ea"/>
              </a:rPr>
              <a:t>Time Word Used as an Adverbial</a:t>
            </a:r>
            <a:endParaRPr lang="zh-CN" altLang="en-US" dirty="0">
              <a:latin typeface="+mn-ea"/>
              <a:ea typeface="+mn-ea"/>
            </a:endParaRP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2020888" y="2946400"/>
          <a:ext cx="9093802" cy="28153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00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107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29420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Time(adverbial)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七点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吃饭。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中午十二点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我们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回家。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下午五点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他们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去看电影。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052972" y="1564660"/>
            <a:ext cx="3361372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时间词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65037" y="2171716"/>
            <a:ext cx="42810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几点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什么时候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动词？</a:t>
            </a:r>
          </a:p>
        </p:txBody>
      </p:sp>
    </p:spTree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名词“前” </a:t>
            </a:r>
            <a:r>
              <a:rPr lang="en-US" altLang="zh-CN" dirty="0">
                <a:latin typeface="+mn-ea"/>
                <a:ea typeface="+mn-ea"/>
              </a:rPr>
              <a:t>The Noun</a:t>
            </a:r>
            <a:r>
              <a:rPr lang="zh-CN" altLang="en-US" dirty="0">
                <a:latin typeface="+mn-ea"/>
                <a:ea typeface="+mn-ea"/>
              </a:rPr>
              <a:t>“前”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5" y="1513508"/>
            <a:ext cx="369355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什么时候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多长时间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前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2339975"/>
            <a:ext cx="8521700" cy="3938588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330450" y="2509838"/>
            <a:ext cx="72739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）三天前   一个星期前   四点前   星期五前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314575" y="327183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：你什么时候去学校？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：八点前。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314575" y="4241800"/>
            <a:ext cx="4906963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：你什么时候回北京？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：星期六前。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09813" y="5211763"/>
            <a:ext cx="5475287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4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(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你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)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星期五前能回家吗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？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：能。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397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2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33550"/>
            <a:ext cx="7323137" cy="4745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X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iànzài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现在 几 点？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X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iànzài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shí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shí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fēn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现在  十   点  十 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Z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hōnɡwǔ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chīfàn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中午     几 点  吃饭？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Shí'èr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chīfàn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十二 点   吃饭。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在图书馆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4963" y="2247900"/>
            <a:ext cx="269557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3972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979613" y="1733550"/>
            <a:ext cx="7323137" cy="474503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现在 几 点？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现在  十   点  十 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中午     几 点  吃饭？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十二 点   吃饭。</a:t>
            </a:r>
          </a:p>
        </p:txBody>
      </p:sp>
      <p:sp>
        <p:nvSpPr>
          <p:cNvPr id="83974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在图书馆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library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4963" y="2247900"/>
            <a:ext cx="269557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020" name="Rectangle 2"/>
          <p:cNvSpPr>
            <a:spLocks noChangeArrowheads="1"/>
          </p:cNvSpPr>
          <p:nvPr/>
        </p:nvSpPr>
        <p:spPr bwMode="auto">
          <a:xfrm>
            <a:off x="755650" y="1620838"/>
            <a:ext cx="1079976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602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701800"/>
            <a:ext cx="7323137" cy="4573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Bàbɑ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shíhou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huíjiā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爸爸   什么   时候  回家？</a:t>
            </a:r>
          </a:p>
          <a:p>
            <a:pPr>
              <a:lnSpc>
                <a:spcPct val="140000"/>
              </a:lnSpc>
            </a:pPr>
            <a:r>
              <a:rPr lang="en-US" altLang="zh-CN" sz="2400" dirty="0">
                <a:solidFill>
                  <a:srgbClr val="7F7F7F"/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Xiàwǔ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wǔ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diǎn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下午   五  点。</a:t>
            </a:r>
            <a:endParaRPr lang="en-US" altLang="zh-CN" sz="28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Wǒmen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shénme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shíhou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qù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kàn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diànyǐnɡ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我们      什么    时候  去  看  电影？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Liù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diǎn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sānshí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fēn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六   点   三十  分。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99463" y="19843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6020" name="Rectangle 2"/>
          <p:cNvSpPr>
            <a:spLocks noChangeArrowheads="1"/>
          </p:cNvSpPr>
          <p:nvPr/>
        </p:nvSpPr>
        <p:spPr bwMode="auto">
          <a:xfrm>
            <a:off x="755650" y="1620838"/>
            <a:ext cx="1079976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602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751013" y="1701800"/>
            <a:ext cx="7323137" cy="45735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4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爸爸   什么   时候  回家？</a:t>
            </a:r>
          </a:p>
          <a:p>
            <a:pPr>
              <a:lnSpc>
                <a:spcPct val="140000"/>
              </a:lnSpc>
            </a:pPr>
            <a:r>
              <a:rPr lang="en-US" altLang="zh-CN" sz="2400" dirty="0">
                <a:solidFill>
                  <a:srgbClr val="7F7F7F"/>
                </a:solidFill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下午   五  点。</a:t>
            </a:r>
            <a:endParaRPr lang="en-US" altLang="zh-CN" sz="2800" b="1" dirty="0">
              <a:solidFill>
                <a:srgbClr val="7F7F7F"/>
              </a:solidFill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itchFamily="2" charset="-122"/>
              </a:rPr>
              <a:t>    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8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我们      什么    时候  去  看  电影？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</a:pPr>
            <a:r>
              <a:rPr lang="en-US" altLang="zh-CN" sz="2400" dirty="0">
                <a:solidFill>
                  <a:srgbClr val="7F7F7F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</a:pPr>
            <a:r>
              <a:rPr lang="en-US" altLang="zh-CN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B</a:t>
            </a:r>
            <a:r>
              <a:rPr lang="zh-CN" altLang="en-US" sz="2400" b="1" dirty="0">
                <a:solidFill>
                  <a:srgbClr val="7F7F7F"/>
                </a:solidFill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solidFill>
                  <a:srgbClr val="7F7F7F"/>
                </a:solidFill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六   点   三十  分。</a:t>
            </a: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399463" y="1984375"/>
            <a:ext cx="2700337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8067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666875" y="1614488"/>
            <a:ext cx="7323138" cy="47450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Wǒ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xīnɡqī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yī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qù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Běijīnɡ</a:t>
            </a:r>
            <a:endParaRPr lang="en-US" altLang="zh-CN" sz="2400" dirty="0"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星期 一 去 北京。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xiǎnɡ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Běijīnɡ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zhù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jǐ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tiān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在  北京   住 几 天？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800" dirty="0" err="1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Z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hù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sān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/>
                <a:ea typeface="GB Pinyinok-D"/>
                <a:cs typeface="GB Pinyinok-D"/>
                <a:sym typeface="宋体" pitchFamily="2" charset="-122"/>
              </a:rPr>
              <a:t>tiān</a:t>
            </a:r>
            <a:endParaRPr lang="en-US" altLang="zh-CN" sz="2400" dirty="0"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住   三  天。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Xīnɡqī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wǔ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qián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nénɡ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huíjiā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mɑ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   五   前    能  回家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</p:txBody>
      </p:sp>
      <p:pic>
        <p:nvPicPr>
          <p:cNvPr id="12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569325" y="2124075"/>
            <a:ext cx="1800225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7161213" y="5246688"/>
            <a:ext cx="18923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Nénɡ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endParaRPr lang="en-US" altLang="zh-CN" sz="8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4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能。</a:t>
            </a:r>
            <a:endParaRPr lang="zh-CN" altLang="en-US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806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666875" y="1614488"/>
            <a:ext cx="7323138" cy="4745037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     </a:t>
            </a: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星期 一 去 北京。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 想   在  北京   住 几 天？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住   三  天。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/>
                <a:ea typeface="GB Pinyinok-D"/>
                <a:cs typeface="GB Pinyinok-D"/>
                <a:sym typeface="宋体" pitchFamily="2" charset="-122"/>
              </a:rPr>
              <a:t>        </a:t>
            </a:r>
            <a:endParaRPr lang="en-US" altLang="zh-CN" sz="2400" dirty="0">
              <a:latin typeface="GB Pinyinok-D"/>
              <a:ea typeface="GB Pinyinok-D"/>
              <a:cs typeface="GB Pinyinok-D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   五   前    能  回家 吗？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</p:txBody>
      </p:sp>
      <p:pic>
        <p:nvPicPr>
          <p:cNvPr id="12" name="Picture 2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8569325" y="2124075"/>
            <a:ext cx="1800225" cy="25209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8071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在家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At home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7161213" y="5246688"/>
            <a:ext cx="18923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endParaRPr lang="en-US" altLang="zh-CN" sz="8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r>
              <a:rPr lang="en-US" altLang="zh-CN" sz="2400" b="1" dirty="0">
                <a:latin typeface="宋体" pitchFamily="2" charset="-122"/>
                <a:sym typeface="宋体" pitchFamily="2" charset="-122"/>
              </a:rPr>
              <a:t>A</a:t>
            </a:r>
            <a:r>
              <a:rPr lang="zh-CN" altLang="en-US" sz="2400" b="1" dirty="0">
                <a:latin typeface="宋体" pitchFamily="2" charset="-122"/>
                <a:sym typeface="宋体" pitchFamily="2" charset="-122"/>
              </a:rPr>
              <a:t>：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能。</a:t>
            </a:r>
            <a:endParaRPr lang="zh-CN" altLang="en-US" sz="2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011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011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90638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现在几点？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Xiànzài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diǎn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他们几点吃饭？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Tāmen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diǎn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chīfàn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爸爸什么时候回家？                     </a:t>
            </a:r>
            <a:r>
              <a:rPr lang="zh-CN" altLang="en-US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Bàbɑ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shíhou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huíjiā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他们什么时候去看电影？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Tāmen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shíhou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kàn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diànyǐnɡ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他去哪儿？什么时候能回家？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qù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nǎr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Shénme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shíou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nénɡ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huíjiā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114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4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143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Tā                   zài xuéxiào</a:t>
            </a:r>
          </a:p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她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在   学校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。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820863" y="2752725"/>
            <a:ext cx="2700337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216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216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45113" y="2816225"/>
            <a:ext cx="9096375" cy="3786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Wánɡfānɡ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zhōnɡwǔ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王方        中午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qù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shānɡdiàn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去    商店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0700" y="2720975"/>
            <a:ext cx="2700338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41649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Tāmen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hěn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mánɡ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,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他们   很   忙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(busy)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xīnɡqī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liù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yě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ɡōnɡzuò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星期   六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也   工作。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3875" y="2760663"/>
            <a:ext cx="2695575" cy="179705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5463" y="2728913"/>
            <a:ext cx="1979612" cy="251936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554663" y="2847975"/>
            <a:ext cx="9097962" cy="3786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Tā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shànɡwǔ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bù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hēchá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zh-CN" altLang="en-US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，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她   上午   不 喝茶，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xiàwǔ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qián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hēchá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.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下午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前  喝茶。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523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5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  <p:sp>
        <p:nvSpPr>
          <p:cNvPr id="95237" name="TextBox 7"/>
          <p:cNvSpPr txBox="1">
            <a:spLocks noChangeArrowheads="1"/>
          </p:cNvSpPr>
          <p:nvPr/>
        </p:nvSpPr>
        <p:spPr bwMode="auto">
          <a:xfrm>
            <a:off x="1101725" y="1450975"/>
            <a:ext cx="6159500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dirty="0">
                <a:latin typeface="GB Pinyinok-D" pitchFamily="2" charset="-122"/>
                <a:ea typeface="GB Pinyinok-D" pitchFamily="2" charset="-122"/>
              </a:rPr>
              <a:t>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Xiànzài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jǐ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?</a:t>
            </a:r>
            <a:endParaRPr lang="en-US" altLang="zh-CN" sz="24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：现在 几 点？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dirty="0">
                <a:latin typeface="GB Pinyinok-D" pitchFamily="2" charset="-122"/>
                <a:ea typeface="GB Pinyinok-D" pitchFamily="2" charset="-122"/>
              </a:rPr>
              <a:t>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Xiànzài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bā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shíbā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fēn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. </a:t>
            </a:r>
          </a:p>
          <a:p>
            <a:r>
              <a:rPr lang="en-US" altLang="zh-CN" sz="28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：现在   八  点 十八 分。     </a:t>
            </a:r>
          </a:p>
        </p:txBody>
      </p:sp>
      <p:grpSp>
        <p:nvGrpSpPr>
          <p:cNvPr id="3" name="组合 19"/>
          <p:cNvGrpSpPr>
            <a:grpSpLocks/>
          </p:cNvGrpSpPr>
          <p:nvPr/>
        </p:nvGrpSpPr>
        <p:grpSpPr bwMode="auto">
          <a:xfrm>
            <a:off x="6916738" y="1273175"/>
            <a:ext cx="1376362" cy="1376363"/>
            <a:chOff x="1414191" y="2896977"/>
            <a:chExt cx="1376306" cy="1376306"/>
          </a:xfrm>
        </p:grpSpPr>
        <p:pic>
          <p:nvPicPr>
            <p:cNvPr id="95266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3" name="矩形 12"/>
            <p:cNvSpPr/>
            <p:nvPr/>
          </p:nvSpPr>
          <p:spPr>
            <a:xfrm>
              <a:off x="1547536" y="3411306"/>
              <a:ext cx="1111205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6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chemeClr val="accent6">
                      <a:lumMod val="60000"/>
                      <a:lumOff val="40000"/>
                    </a:schemeClr>
                  </a:solidFill>
                  <a:latin typeface="Cambria Math" pitchFamily="18" charset="0"/>
                  <a:ea typeface="Cambria Math" pitchFamily="18" charset="0"/>
                </a:rPr>
                <a:t>03:30</a:t>
              </a:r>
              <a:endParaRPr lang="zh-CN" altLang="en-US" sz="2400" b="1" dirty="0">
                <a:solidFill>
                  <a:schemeClr val="accent6">
                    <a:lumMod val="60000"/>
                    <a:lumOff val="40000"/>
                  </a:schemeClr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4" name="组合 20"/>
          <p:cNvGrpSpPr>
            <a:grpSpLocks/>
          </p:cNvGrpSpPr>
          <p:nvPr/>
        </p:nvGrpSpPr>
        <p:grpSpPr bwMode="auto">
          <a:xfrm>
            <a:off x="9067800" y="1276350"/>
            <a:ext cx="1374775" cy="1376363"/>
            <a:chOff x="1414191" y="2896977"/>
            <a:chExt cx="1376306" cy="1376306"/>
          </a:xfrm>
        </p:grpSpPr>
        <p:pic>
          <p:nvPicPr>
            <p:cNvPr id="95264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3" name="矩形 22"/>
            <p:cNvSpPr/>
            <p:nvPr/>
          </p:nvSpPr>
          <p:spPr>
            <a:xfrm>
              <a:off x="1547690" y="3411306"/>
              <a:ext cx="1110899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chemeClr val="accent1">
                      <a:lumMod val="75000"/>
                    </a:schemeClr>
                  </a:solidFill>
                  <a:latin typeface="Cambria Math" pitchFamily="18" charset="0"/>
                  <a:ea typeface="Cambria Math" pitchFamily="18" charset="0"/>
                </a:rPr>
                <a:t>01:27</a:t>
              </a:r>
              <a:endParaRPr lang="zh-CN" altLang="en-US" sz="2400" b="1" dirty="0">
                <a:solidFill>
                  <a:schemeClr val="accent1">
                    <a:lumMod val="75000"/>
                  </a:schemeClr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5" name="组合 23"/>
          <p:cNvGrpSpPr>
            <a:grpSpLocks/>
          </p:cNvGrpSpPr>
          <p:nvPr/>
        </p:nvGrpSpPr>
        <p:grpSpPr bwMode="auto">
          <a:xfrm>
            <a:off x="6916738" y="2166938"/>
            <a:ext cx="1376362" cy="1376362"/>
            <a:chOff x="1414191" y="2896977"/>
            <a:chExt cx="1376306" cy="1376306"/>
          </a:xfrm>
        </p:grpSpPr>
        <p:pic>
          <p:nvPicPr>
            <p:cNvPr id="95262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6" name="矩形 25"/>
            <p:cNvSpPr/>
            <p:nvPr/>
          </p:nvSpPr>
          <p:spPr>
            <a:xfrm>
              <a:off x="1547536" y="3411306"/>
              <a:ext cx="1111205" cy="42067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60000"/>
                  <a:lumOff val="4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chemeClr val="accent2">
                      <a:lumMod val="60000"/>
                      <a:lumOff val="40000"/>
                    </a:schemeClr>
                  </a:solidFill>
                  <a:latin typeface="Cambria Math" pitchFamily="18" charset="0"/>
                  <a:ea typeface="Cambria Math" pitchFamily="18" charset="0"/>
                </a:rPr>
                <a:t>11:23</a:t>
              </a:r>
              <a:endParaRPr lang="zh-CN" altLang="en-US" sz="24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6" name="组合 26"/>
          <p:cNvGrpSpPr>
            <a:grpSpLocks/>
          </p:cNvGrpSpPr>
          <p:nvPr/>
        </p:nvGrpSpPr>
        <p:grpSpPr bwMode="auto">
          <a:xfrm>
            <a:off x="9064625" y="2170113"/>
            <a:ext cx="1376363" cy="1376362"/>
            <a:chOff x="1414191" y="2896977"/>
            <a:chExt cx="1376306" cy="1376306"/>
          </a:xfrm>
        </p:grpSpPr>
        <p:pic>
          <p:nvPicPr>
            <p:cNvPr id="95260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29" name="矩形 28"/>
            <p:cNvSpPr/>
            <p:nvPr/>
          </p:nvSpPr>
          <p:spPr>
            <a:xfrm>
              <a:off x="1547535" y="3411306"/>
              <a:ext cx="1111204" cy="42067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33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FF3300"/>
                  </a:solidFill>
                  <a:latin typeface="Cambria Math" pitchFamily="18" charset="0"/>
                  <a:ea typeface="Cambria Math" pitchFamily="18" charset="0"/>
                </a:rPr>
                <a:t>12:27</a:t>
              </a:r>
              <a:endParaRPr lang="zh-CN" altLang="en-US" sz="2400" b="1" dirty="0">
                <a:solidFill>
                  <a:srgbClr val="FF3300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8" name="组合 29"/>
          <p:cNvGrpSpPr>
            <a:grpSpLocks/>
          </p:cNvGrpSpPr>
          <p:nvPr/>
        </p:nvGrpSpPr>
        <p:grpSpPr bwMode="auto">
          <a:xfrm>
            <a:off x="6913563" y="3092450"/>
            <a:ext cx="1376362" cy="1376363"/>
            <a:chOff x="1414191" y="2896977"/>
            <a:chExt cx="1376306" cy="1376306"/>
          </a:xfrm>
        </p:grpSpPr>
        <p:pic>
          <p:nvPicPr>
            <p:cNvPr id="95258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2" name="矩形 31"/>
            <p:cNvSpPr/>
            <p:nvPr/>
          </p:nvSpPr>
          <p:spPr>
            <a:xfrm>
              <a:off x="1547536" y="3411306"/>
              <a:ext cx="1111205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92D05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92D050"/>
                  </a:solidFill>
                  <a:latin typeface="Cambria Math" pitchFamily="18" charset="0"/>
                  <a:ea typeface="Cambria Math" pitchFamily="18" charset="0"/>
                </a:rPr>
                <a:t>10:43</a:t>
              </a:r>
              <a:endParaRPr lang="zh-CN" altLang="en-US" sz="2400" b="1" dirty="0">
                <a:solidFill>
                  <a:srgbClr val="92D050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9" name="组合 32"/>
          <p:cNvGrpSpPr>
            <a:grpSpLocks/>
          </p:cNvGrpSpPr>
          <p:nvPr/>
        </p:nvGrpSpPr>
        <p:grpSpPr bwMode="auto">
          <a:xfrm>
            <a:off x="9063038" y="3089275"/>
            <a:ext cx="1376362" cy="1376363"/>
            <a:chOff x="1414191" y="2896977"/>
            <a:chExt cx="1376306" cy="1376306"/>
          </a:xfrm>
        </p:grpSpPr>
        <p:pic>
          <p:nvPicPr>
            <p:cNvPr id="95256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5" name="矩形 34"/>
            <p:cNvSpPr/>
            <p:nvPr/>
          </p:nvSpPr>
          <p:spPr>
            <a:xfrm>
              <a:off x="1547536" y="3411306"/>
              <a:ext cx="1111205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1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chemeClr val="accent1">
                      <a:lumMod val="40000"/>
                      <a:lumOff val="60000"/>
                    </a:schemeClr>
                  </a:solidFill>
                  <a:latin typeface="Cambria Math" pitchFamily="18" charset="0"/>
                  <a:ea typeface="MingLiU_HKSCS" pitchFamily="18" charset="-120"/>
                </a:rPr>
                <a:t>02:34</a:t>
              </a:r>
              <a:endParaRPr lang="zh-CN" altLang="en-US" sz="2400" b="1" dirty="0">
                <a:solidFill>
                  <a:schemeClr val="accent1">
                    <a:lumMod val="40000"/>
                    <a:lumOff val="60000"/>
                  </a:schemeClr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12" name="组合 35"/>
          <p:cNvGrpSpPr>
            <a:grpSpLocks/>
          </p:cNvGrpSpPr>
          <p:nvPr/>
        </p:nvGrpSpPr>
        <p:grpSpPr bwMode="auto">
          <a:xfrm>
            <a:off x="6916738" y="4016375"/>
            <a:ext cx="1376362" cy="1376363"/>
            <a:chOff x="1414191" y="2896977"/>
            <a:chExt cx="1376306" cy="1376306"/>
          </a:xfrm>
        </p:grpSpPr>
        <p:pic>
          <p:nvPicPr>
            <p:cNvPr id="95254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8" name="矩形 37"/>
            <p:cNvSpPr/>
            <p:nvPr/>
          </p:nvSpPr>
          <p:spPr>
            <a:xfrm>
              <a:off x="1547536" y="3411306"/>
              <a:ext cx="1111205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9900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9933FF"/>
                  </a:solidFill>
                  <a:latin typeface="Cambria Math" pitchFamily="18" charset="0"/>
                  <a:ea typeface="MingLiU_HKSCS" pitchFamily="18" charset="-120"/>
                </a:rPr>
                <a:t>04:15</a:t>
              </a:r>
              <a:endParaRPr lang="zh-CN" altLang="en-US" sz="2400" b="1" dirty="0">
                <a:solidFill>
                  <a:srgbClr val="9933FF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14" name="组合 38"/>
          <p:cNvGrpSpPr>
            <a:grpSpLocks/>
          </p:cNvGrpSpPr>
          <p:nvPr/>
        </p:nvGrpSpPr>
        <p:grpSpPr bwMode="auto">
          <a:xfrm>
            <a:off x="9063038" y="4016375"/>
            <a:ext cx="1376362" cy="1376363"/>
            <a:chOff x="1414191" y="2896977"/>
            <a:chExt cx="1376306" cy="1376306"/>
          </a:xfrm>
        </p:grpSpPr>
        <p:pic>
          <p:nvPicPr>
            <p:cNvPr id="95252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1" name="矩形 40"/>
            <p:cNvSpPr/>
            <p:nvPr/>
          </p:nvSpPr>
          <p:spPr>
            <a:xfrm>
              <a:off x="1547536" y="3411306"/>
              <a:ext cx="1111205" cy="420671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99F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FF99FF"/>
                  </a:solidFill>
                  <a:latin typeface="Cambria Math" pitchFamily="18" charset="0"/>
                  <a:ea typeface="MingLiU_HKSCS" pitchFamily="18" charset="-120"/>
                </a:rPr>
                <a:t>07:45</a:t>
              </a:r>
              <a:endParaRPr lang="zh-CN" altLang="en-US" sz="2400" b="1" dirty="0">
                <a:solidFill>
                  <a:srgbClr val="FF99FF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15" name="组合 41"/>
          <p:cNvGrpSpPr>
            <a:grpSpLocks/>
          </p:cNvGrpSpPr>
          <p:nvPr/>
        </p:nvGrpSpPr>
        <p:grpSpPr bwMode="auto">
          <a:xfrm>
            <a:off x="6911975" y="4951413"/>
            <a:ext cx="1376363" cy="1376362"/>
            <a:chOff x="1414191" y="2896977"/>
            <a:chExt cx="1376306" cy="1376306"/>
          </a:xfrm>
        </p:grpSpPr>
        <p:pic>
          <p:nvPicPr>
            <p:cNvPr id="95250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4" name="矩形 43"/>
            <p:cNvSpPr/>
            <p:nvPr/>
          </p:nvSpPr>
          <p:spPr>
            <a:xfrm>
              <a:off x="1547535" y="3411306"/>
              <a:ext cx="1111204" cy="42067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00B0F0"/>
                  </a:solidFill>
                  <a:latin typeface="Cambria Math" pitchFamily="18" charset="0"/>
                  <a:ea typeface="MingLiU_HKSCS" pitchFamily="18" charset="-120"/>
                </a:rPr>
                <a:t>05:58</a:t>
              </a:r>
              <a:endParaRPr lang="zh-CN" altLang="en-US" sz="2400" b="1" dirty="0">
                <a:solidFill>
                  <a:srgbClr val="00B0F0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  <p:grpSp>
        <p:nvGrpSpPr>
          <p:cNvPr id="16" name="组合 44"/>
          <p:cNvGrpSpPr>
            <a:grpSpLocks/>
          </p:cNvGrpSpPr>
          <p:nvPr/>
        </p:nvGrpSpPr>
        <p:grpSpPr bwMode="auto">
          <a:xfrm>
            <a:off x="9066213" y="4941888"/>
            <a:ext cx="1376362" cy="1376362"/>
            <a:chOff x="1414191" y="2896977"/>
            <a:chExt cx="1376306" cy="1376306"/>
          </a:xfrm>
        </p:grpSpPr>
        <p:pic>
          <p:nvPicPr>
            <p:cNvPr id="95248" name="Picture 10" descr="C:\Users\caofan\Desktop\41kXd6TYBjL._SY400_.jpg"/>
            <p:cNvPicPr>
              <a:picLocks noChangeAspect="1" noChangeArrowheads="1"/>
            </p:cNvPicPr>
            <p:nvPr/>
          </p:nvPicPr>
          <p:blipFill>
            <a:blip r:embed="rId2" cstate="print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</a:blip>
            <a:srcRect/>
            <a:stretch>
              <a:fillRect/>
            </a:stretch>
          </p:blipFill>
          <p:spPr bwMode="auto">
            <a:xfrm>
              <a:off x="1414191" y="2896977"/>
              <a:ext cx="1376306" cy="137630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47" name="矩形 46"/>
            <p:cNvSpPr/>
            <p:nvPr/>
          </p:nvSpPr>
          <p:spPr>
            <a:xfrm>
              <a:off x="1547536" y="3411306"/>
              <a:ext cx="1111205" cy="420670"/>
            </a:xfrm>
            <a:prstGeom prst="rect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D5971B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r>
                <a:rPr lang="en-US" altLang="zh-CN" sz="2400" b="1" dirty="0">
                  <a:solidFill>
                    <a:srgbClr val="D5971B"/>
                  </a:solidFill>
                  <a:latin typeface="Cambria Math" pitchFamily="18" charset="0"/>
                  <a:ea typeface="MingLiU_HKSCS" pitchFamily="18" charset="-120"/>
                </a:rPr>
                <a:t>10:05</a:t>
              </a:r>
              <a:endParaRPr lang="zh-CN" altLang="en-US" sz="2400" b="1" dirty="0">
                <a:solidFill>
                  <a:srgbClr val="D5971B"/>
                </a:solidFill>
                <a:latin typeface="Cambria Math" pitchFamily="18" charset="0"/>
                <a:ea typeface="MingLiU_HKSCS" pitchFamily="18" charset="-120"/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625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898525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96262" name="TextBox 17"/>
          <p:cNvSpPr txBox="1">
            <a:spLocks noChangeArrowheads="1"/>
          </p:cNvSpPr>
          <p:nvPr/>
        </p:nvSpPr>
        <p:spPr bwMode="auto">
          <a:xfrm>
            <a:off x="1101725" y="1450975"/>
            <a:ext cx="6159500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Nǐ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jǐ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chī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zǎofàn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</a:t>
            </a:r>
            <a:endParaRPr lang="en-US" altLang="zh-CN" sz="2000" b="1" dirty="0">
              <a:latin typeface="GB Pinyinok-D" pitchFamily="2" charset="-122"/>
              <a:ea typeface="GB Pinyinok-D" pitchFamily="2" charset="-122"/>
            </a:endParaRP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：你几点  吃 早饭？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Wǒ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qī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diǎn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chī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zǎofàn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：我 七 点   吃 早饭。     </a:t>
            </a:r>
          </a:p>
        </p:txBody>
      </p:sp>
      <p:graphicFrame>
        <p:nvGraphicFramePr>
          <p:cNvPr id="21" name="表格 20"/>
          <p:cNvGraphicFramePr>
            <a:graphicFrameLocks noGrp="1"/>
          </p:cNvGraphicFramePr>
          <p:nvPr/>
        </p:nvGraphicFramePr>
        <p:xfrm>
          <a:off x="1612900" y="3089275"/>
          <a:ext cx="9455748" cy="347472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308050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51989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28957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1018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5559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D5971B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zh-CN" altLang="en-US" sz="2400" dirty="0"/>
                        <a:t>小王</a:t>
                      </a:r>
                      <a:r>
                        <a:rPr lang="en-US" altLang="zh-CN" sz="24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xiǎo</a:t>
                      </a:r>
                      <a:r>
                        <a:rPr lang="en-US" altLang="zh-CN" sz="2400" b="1" kern="1200" dirty="0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kern="1200" dirty="0" err="1">
                          <a:solidFill>
                            <a:schemeClr val="bg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wánɡ</a:t>
                      </a:r>
                      <a:endParaRPr lang="zh-CN" altLang="en-US" sz="2400" b="1" kern="1200" dirty="0">
                        <a:solidFill>
                          <a:schemeClr val="bg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solidFill>
                      <a:srgbClr val="D5971B"/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D5971B"/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D5971B"/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D5971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吃早饭</a:t>
                      </a:r>
                      <a:r>
                        <a:rPr lang="en-US" altLang="zh-CN" sz="2400" b="0" dirty="0" err="1">
                          <a:latin typeface="GB Pinyinok-D" pitchFamily="2" charset="-122"/>
                          <a:ea typeface="GB Pinyinok-D" pitchFamily="2" charset="-122"/>
                        </a:rPr>
                        <a:t>chī</a:t>
                      </a:r>
                      <a:r>
                        <a:rPr lang="en-US" altLang="zh-CN" sz="2400" b="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0" dirty="0" err="1">
                          <a:latin typeface="GB Pinyinok-D" pitchFamily="2" charset="-122"/>
                          <a:ea typeface="GB Pinyinok-D" pitchFamily="2" charset="-122"/>
                        </a:rPr>
                        <a:t>zǎofàn</a:t>
                      </a:r>
                      <a:r>
                        <a:rPr lang="en-US" altLang="zh-CN" sz="2400" b="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endParaRPr lang="zh-CN" altLang="en-US" sz="2400" b="0" dirty="0"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来学校</a:t>
                      </a:r>
                      <a:r>
                        <a:rPr lang="en-US" altLang="zh-CN" sz="2400" b="0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lái</a:t>
                      </a:r>
                      <a:r>
                        <a:rPr lang="en-US" altLang="zh-CN" sz="2400" b="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xuéxiào</a:t>
                      </a:r>
                      <a:r>
                        <a:rPr lang="en-US" altLang="zh-CN" sz="2400" b="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endParaRPr lang="zh-CN" altLang="en-US" sz="2400" b="0" kern="1200" dirty="0">
                        <a:solidFill>
                          <a:schemeClr val="dk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看书</a:t>
                      </a:r>
                      <a:r>
                        <a:rPr lang="en-US" altLang="zh-CN" sz="2400" b="0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kàn</a:t>
                      </a:r>
                      <a:r>
                        <a:rPr lang="en-US" altLang="zh-CN" sz="2400" b="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shū</a:t>
                      </a:r>
                      <a:r>
                        <a:rPr lang="en-US" altLang="zh-CN" sz="2400" b="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endParaRPr lang="zh-CN" altLang="en-US" sz="2400" b="0" kern="1200" dirty="0">
                        <a:solidFill>
                          <a:schemeClr val="dk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回家</a:t>
                      </a:r>
                      <a:r>
                        <a:rPr lang="en-US" altLang="zh-CN" sz="2400" b="0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huíjiā</a:t>
                      </a:r>
                      <a:endParaRPr lang="zh-CN" altLang="en-US" sz="2400" b="0" kern="1200" dirty="0">
                        <a:solidFill>
                          <a:schemeClr val="dk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altLang="zh-CN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看电视</a:t>
                      </a:r>
                      <a:r>
                        <a:rPr lang="en-US" altLang="zh-CN" sz="2400" b="0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kàn</a:t>
                      </a:r>
                      <a:r>
                        <a:rPr lang="en-US" altLang="zh-CN" sz="2400" b="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0" kern="1200" dirty="0" err="1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diànshì</a:t>
                      </a:r>
                      <a:r>
                        <a:rPr lang="en-US" altLang="zh-CN" sz="2400" b="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endParaRPr lang="zh-CN" altLang="en-US" sz="2400" b="0" kern="1200" dirty="0">
                        <a:solidFill>
                          <a:schemeClr val="dk1"/>
                        </a:solidFill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altLang="zh-CN" sz="2400" b="1">
                        <a:latin typeface="华文楷体" pitchFamily="2" charset="-122"/>
                        <a:ea typeface="华文楷体" pitchFamily="2" charset="-122"/>
                      </a:endParaRPr>
                    </a:p>
                    <a:p>
                      <a:endParaRPr lang="zh-CN" altLang="en-US" sz="2400" b="1" dirty="0">
                        <a:latin typeface="华文楷体" pitchFamily="2" charset="-122"/>
                        <a:ea typeface="华文楷体" pitchFamily="2" charset="-122"/>
                      </a:endParaRPr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zh-CN" altLang="en-US" dirty="0"/>
                    </a:p>
                  </a:txBody>
                  <a:tcPr>
                    <a:solidFill>
                      <a:srgbClr val="CC9900">
                        <a:alpha val="30980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90163" name="TextBox 24"/>
          <p:cNvSpPr txBox="1">
            <a:spLocks noChangeArrowheads="1"/>
          </p:cNvSpPr>
          <p:nvPr/>
        </p:nvSpPr>
        <p:spPr bwMode="auto">
          <a:xfrm>
            <a:off x="4965700" y="3589338"/>
            <a:ext cx="684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7:00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164" name="TextBox 27"/>
          <p:cNvSpPr txBox="1">
            <a:spLocks noChangeArrowheads="1"/>
          </p:cNvSpPr>
          <p:nvPr/>
        </p:nvSpPr>
        <p:spPr bwMode="auto">
          <a:xfrm>
            <a:off x="4965700" y="4024313"/>
            <a:ext cx="6842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8:20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165" name="TextBox 28"/>
          <p:cNvSpPr txBox="1">
            <a:spLocks noChangeArrowheads="1"/>
          </p:cNvSpPr>
          <p:nvPr/>
        </p:nvSpPr>
        <p:spPr bwMode="auto">
          <a:xfrm>
            <a:off x="4938713" y="4471988"/>
            <a:ext cx="8286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15:00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90166" name="TextBox 33"/>
          <p:cNvSpPr txBox="1">
            <a:spLocks noChangeArrowheads="1"/>
          </p:cNvSpPr>
          <p:nvPr/>
        </p:nvSpPr>
        <p:spPr bwMode="auto">
          <a:xfrm>
            <a:off x="4965700" y="4919663"/>
            <a:ext cx="1368425" cy="831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qián </a:t>
            </a:r>
          </a:p>
          <a:p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18:00  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前 </a:t>
            </a:r>
            <a:endParaRPr lang="zh-CN" altLang="en-US" sz="2400"/>
          </a:p>
        </p:txBody>
      </p:sp>
      <p:sp>
        <p:nvSpPr>
          <p:cNvPr id="90167" name="TextBox 34"/>
          <p:cNvSpPr txBox="1">
            <a:spLocks noChangeArrowheads="1"/>
          </p:cNvSpPr>
          <p:nvPr/>
        </p:nvSpPr>
        <p:spPr bwMode="auto">
          <a:xfrm>
            <a:off x="4960938" y="5737225"/>
            <a:ext cx="1830387" cy="830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4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wǎnshɑnɡ </a:t>
            </a:r>
          </a:p>
          <a:p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晚上     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20:00</a:t>
            </a:r>
            <a:endParaRPr lang="zh-CN" altLang="en-US" sz="2400" b="1">
              <a:latin typeface="华文楷体" pitchFamily="2" charset="-122"/>
              <a:ea typeface="华文楷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63" grpId="0"/>
      <p:bldP spid="90164" grpId="0"/>
      <p:bldP spid="90165" grpId="0"/>
      <p:bldP spid="90166" grpId="0"/>
      <p:bldP spid="90167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596423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听一听，排一排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97284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97285" name="Text Box 9"/>
          <p:cNvSpPr txBox="1">
            <a:spLocks noChangeArrowheads="1"/>
          </p:cNvSpPr>
          <p:nvPr/>
        </p:nvSpPr>
        <p:spPr bwMode="auto">
          <a:xfrm>
            <a:off x="2117071" y="1656649"/>
            <a:ext cx="7646988" cy="1338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全班学生分为三组。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根据老师所读句子，把本组所持有的卡片排列在黑板上。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跟老师一起判断排列出的句子是否正确。</a:t>
            </a: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1889019" y="3626101"/>
            <a:ext cx="1815880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我和大卫</a:t>
            </a:r>
            <a:endParaRPr lang="en-US" altLang="zh-CN" sz="3200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4532382" y="3626101"/>
            <a:ext cx="2893189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明天早上八点</a:t>
            </a:r>
            <a:endParaRPr lang="en-US" altLang="zh-CN" sz="3200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8178149" y="3626101"/>
            <a:ext cx="1563687" cy="58477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3200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去学校</a:t>
            </a:r>
            <a:endParaRPr lang="en-US" altLang="zh-CN" sz="3200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360488" y="447675"/>
            <a:ext cx="9144000" cy="2387600"/>
          </a:xfrm>
        </p:spPr>
        <p:txBody>
          <a:bodyPr/>
          <a:lstStyle/>
          <a:p>
            <a:pPr>
              <a:lnSpc>
                <a:spcPct val="120000"/>
              </a:lnSpc>
              <a:defRPr/>
            </a:pP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第</a:t>
            </a:r>
            <a:r>
              <a:rPr lang="en-US" altLang="zh-CN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 12 </a:t>
            </a:r>
            <a:r>
              <a:rPr lang="zh-CN" altLang="en-US" sz="4000" dirty="0">
                <a:solidFill>
                  <a:schemeClr val="tx1">
                    <a:lumMod val="50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cs"/>
              </a:rPr>
              <a:t>课</a:t>
            </a:r>
          </a:p>
        </p:txBody>
      </p:sp>
      <p:sp>
        <p:nvSpPr>
          <p:cNvPr id="6349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71613" y="3330575"/>
            <a:ext cx="9144000" cy="1655763"/>
          </a:xfrm>
        </p:spPr>
        <p:txBody>
          <a:bodyPr/>
          <a:lstStyle/>
          <a:p>
            <a:pPr eaLnBrk="1" hangingPunct="1">
              <a:lnSpc>
                <a:spcPct val="70000"/>
              </a:lnSpc>
            </a:pPr>
            <a:r>
              <a:rPr lang="zh-CN" altLang="en-US" sz="5400" b="1">
                <a:solidFill>
                  <a:srgbClr val="000000"/>
                </a:solidFill>
                <a:latin typeface="楷体_GB2312" pitchFamily="49" charset="-122"/>
                <a:ea typeface="楷体_GB2312" pitchFamily="49" charset="-122"/>
              </a:rPr>
              <a:t>明天天气怎么样</a:t>
            </a:r>
          </a:p>
        </p:txBody>
      </p:sp>
      <p:sp>
        <p:nvSpPr>
          <p:cNvPr id="4100" name="Text Box 4"/>
          <p:cNvSpPr txBox="1">
            <a:spLocks noChangeArrowheads="1"/>
          </p:cNvSpPr>
          <p:nvPr/>
        </p:nvSpPr>
        <p:spPr bwMode="auto">
          <a:xfrm>
            <a:off x="815975" y="1030288"/>
            <a:ext cx="3489325" cy="461962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《HSK标准教程》第</a:t>
            </a:r>
            <a:r>
              <a:rPr lang="en-US" altLang="zh-CN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1</a:t>
            </a:r>
            <a:r>
              <a:rPr lang="zh-CN" altLang="en-US" sz="24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册</a:t>
            </a:r>
          </a:p>
        </p:txBody>
      </p:sp>
      <p:pic>
        <p:nvPicPr>
          <p:cNvPr id="63493" name="Picture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DFDFD"/>
              </a:clrFrom>
              <a:clrTo>
                <a:srgbClr val="FDFDFD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33375" y="708025"/>
            <a:ext cx="754063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4514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4515" name="组合 8"/>
          <p:cNvGrpSpPr>
            <a:grpSpLocks/>
          </p:cNvGrpSpPr>
          <p:nvPr/>
        </p:nvGrpSpPr>
        <p:grpSpPr bwMode="auto">
          <a:xfrm>
            <a:off x="307975" y="6350"/>
            <a:ext cx="2568575" cy="646113"/>
            <a:chOff x="308629" y="6819"/>
            <a:chExt cx="2568221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2547586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拼音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Pinyin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2568221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TextBox 2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 </a:t>
            </a:r>
            <a:r>
              <a:rPr lang="zh-CN" altLang="en-US" sz="2800" b="1" dirty="0"/>
              <a:t>三音节词语的声调搭配（</a:t>
            </a:r>
            <a:r>
              <a:rPr lang="en-US" altLang="zh-CN" sz="2800" b="1" dirty="0"/>
              <a:t>1</a:t>
            </a:r>
            <a:r>
              <a:rPr lang="zh-CN" altLang="en-US" sz="2800" b="1" dirty="0"/>
              <a:t>）</a:t>
            </a:r>
            <a:r>
              <a:rPr lang="en-US" altLang="zh-CN" dirty="0">
                <a:latin typeface="+mn-ea"/>
                <a:ea typeface="+mn-ea"/>
              </a:rPr>
              <a:t>Tone Collocation in </a:t>
            </a:r>
            <a:r>
              <a:rPr lang="en-US" altLang="zh-CN" dirty="0" err="1">
                <a:latin typeface="+mn-ea"/>
                <a:ea typeface="+mn-ea"/>
              </a:rPr>
              <a:t>Trisyllabic</a:t>
            </a:r>
            <a:r>
              <a:rPr lang="en-US" altLang="zh-CN" dirty="0">
                <a:latin typeface="+mn-ea"/>
                <a:ea typeface="+mn-ea"/>
              </a:rPr>
              <a:t> Words(1)</a:t>
            </a:r>
            <a:endParaRPr lang="zh-CN" altLang="en-US" sz="2800" dirty="0">
              <a:latin typeface="+mn-ea"/>
              <a:ea typeface="+mn-ea"/>
            </a:endParaRPr>
          </a:p>
        </p:txBody>
      </p:sp>
      <p:graphicFrame>
        <p:nvGraphicFramePr>
          <p:cNvPr id="9" name="表格 8"/>
          <p:cNvGraphicFramePr>
            <a:graphicFrameLocks noGrp="1"/>
          </p:cNvGraphicFramePr>
          <p:nvPr/>
        </p:nvGraphicFramePr>
        <p:xfrm>
          <a:off x="1541463" y="1689100"/>
          <a:ext cx="9085262" cy="4632960"/>
        </p:xfrm>
        <a:graphic>
          <a:graphicData uri="http://schemas.openxmlformats.org/drawingml/2006/table">
            <a:tbl>
              <a:tblPr/>
              <a:tblGrid>
                <a:gridCol w="208438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1145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2860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0034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1+1+1</a:t>
                      </a:r>
                      <a:endParaRPr kumimoji="0" lang="zh-CN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1+1+2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1+1+3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1+1+4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xīnɡqī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yī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Monday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bīnɡjīlínɡ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ice-cream 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xīnɡqī</a:t>
                      </a: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kern="1200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wǔ</a:t>
                      </a:r>
                      <a:endParaRPr kumimoji="0" lang="en-US" altLang="zh-CN" sz="2400" b="0" i="0" u="none" strike="noStrike" kern="1200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  <a:cs typeface="+mn-cs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Friday</a:t>
                      </a: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xīnɡqī liù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Saturday</a:t>
                      </a: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1+2+1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1+2+2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1+2+3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1+2+4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qīnɡjiéɡōnɡ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cleaner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zhuōmícánɡ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hide and seek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chī pínɡɡuǒ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eat an apple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Jiānádà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Canada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1+3+1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1+3+2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1+3+3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1+3+4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9D18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ɡāojiǎobēi</a:t>
                      </a:r>
                      <a:endParaRPr kumimoji="0" lang="en-US" altLang="zh-CN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goblet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duī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xuěrén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make a snowman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huā</a:t>
                      </a:r>
                      <a:r>
                        <a:rPr kumimoji="0" lang="en-US" altLang="zh-CN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kumimoji="0" lang="en-US" altLang="zh-CN" sz="24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yǔsǎn</a:t>
                      </a:r>
                      <a:endParaRPr kumimoji="0" lang="en-US" altLang="zh-CN" sz="24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B Pinyinok-D" pitchFamily="2" charset="-122"/>
                        <a:ea typeface="GB Pinyinok-D" pitchFamily="2" charset="-122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Colorful umbrella </a:t>
                      </a:r>
                      <a:endParaRPr kumimoji="0" lang="zh-CN" altLang="en-US" sz="2000" b="0" i="0" u="none" strike="noStrike" cap="none" normalizeH="0" baseline="0" dirty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chī mǐfàn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to eat rice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1+3+1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1+3+2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1+3+3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7030A0"/>
                          </a:solidFill>
                          <a:effectLst/>
                          <a:latin typeface="Calibri" pitchFamily="34" charset="0"/>
                          <a:ea typeface="宋体" pitchFamily="2" charset="-122"/>
                        </a:rPr>
                        <a:t>1+3+4</a:t>
                      </a:r>
                      <a:endParaRPr kumimoji="0" lang="zh-CN" altLang="en-US" sz="2000" b="1" i="0" u="none" strike="noStrike" cap="none" normalizeH="0" baseline="0">
                        <a:ln>
                          <a:noFill/>
                        </a:ln>
                        <a:solidFill>
                          <a:srgbClr val="7030A0"/>
                        </a:solidFill>
                        <a:effectLst/>
                        <a:latin typeface="Calibri" pitchFamily="34" charset="0"/>
                        <a:ea typeface="宋体" pitchFamily="2" charset="-122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5E0B4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68103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hāmìɡuā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Hami melon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jīqìrén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robot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  <a:cs typeface="Tahoma" pitchFamily="34" charset="0"/>
                        </a:rPr>
                        <a:t>bōlànɡɡǔ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GB Pinyinok-D" pitchFamily="2" charset="-122"/>
                          <a:cs typeface="Tahoma" pitchFamily="34" charset="0"/>
                        </a:rPr>
                        <a:t>rattle-drum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GB Pinyinok-D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B Pinyinok-D" pitchFamily="2" charset="-122"/>
                          <a:ea typeface="GB Pinyinok-D" pitchFamily="2" charset="-122"/>
                        </a:rPr>
                        <a:t>yīwùshì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rgbClr val="C00000"/>
                          </a:solidFill>
                          <a:effectLst/>
                          <a:latin typeface="Tahoma" pitchFamily="34" charset="0"/>
                          <a:ea typeface="宋体" pitchFamily="2" charset="-122"/>
                          <a:cs typeface="Tahoma" pitchFamily="34" charset="0"/>
                        </a:rPr>
                        <a:t>medical room</a:t>
                      </a:r>
                      <a:endParaRPr kumimoji="0" lang="zh-CN" altLang="en-US" sz="2000" b="0" i="0" u="none" strike="noStrike" cap="none" normalizeH="0" baseline="0">
                        <a:ln>
                          <a:noFill/>
                        </a:ln>
                        <a:solidFill>
                          <a:srgbClr val="C00000"/>
                        </a:solidFill>
                        <a:effectLst/>
                        <a:latin typeface="Tahoma" pitchFamily="34" charset="0"/>
                        <a:ea typeface="宋体" pitchFamily="2" charset="-122"/>
                        <a:cs typeface="Tahoma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C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5538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5539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认识独体字（笔画）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r>
              <a:rPr lang="zh-CN" altLang="en-US" dirty="0">
                <a:latin typeface="+mn-ea"/>
                <a:ea typeface="+mn-ea"/>
              </a:rPr>
              <a:t>（</a:t>
            </a:r>
            <a:r>
              <a:rPr lang="en-US" altLang="zh-CN" dirty="0">
                <a:latin typeface="+mn-ea"/>
                <a:ea typeface="+mn-ea"/>
              </a:rPr>
              <a:t>Strokes</a:t>
            </a:r>
            <a:r>
              <a:rPr lang="zh-CN" altLang="en-US" dirty="0">
                <a:latin typeface="+mn-ea"/>
                <a:ea typeface="+mn-ea"/>
              </a:rPr>
              <a:t>）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5541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42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543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3025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5563" name="Freeform 27"/>
          <p:cNvSpPr>
            <a:spLocks/>
          </p:cNvSpPr>
          <p:nvPr/>
        </p:nvSpPr>
        <p:spPr bwMode="auto">
          <a:xfrm>
            <a:off x="2443163" y="2960688"/>
            <a:ext cx="581025" cy="176212"/>
          </a:xfrm>
          <a:custGeom>
            <a:avLst/>
            <a:gdLst/>
            <a:ahLst/>
            <a:cxnLst>
              <a:cxn ang="0">
                <a:pos x="48" y="111"/>
              </a:cxn>
              <a:cxn ang="0">
                <a:pos x="32" y="111"/>
              </a:cxn>
              <a:cxn ang="0">
                <a:pos x="16" y="96"/>
              </a:cxn>
              <a:cxn ang="0">
                <a:pos x="0" y="88"/>
              </a:cxn>
              <a:cxn ang="0">
                <a:pos x="0" y="80"/>
              </a:cxn>
              <a:cxn ang="0">
                <a:pos x="0" y="80"/>
              </a:cxn>
              <a:cxn ang="0">
                <a:pos x="0" y="80"/>
              </a:cxn>
              <a:cxn ang="0">
                <a:pos x="0" y="72"/>
              </a:cxn>
              <a:cxn ang="0">
                <a:pos x="16" y="72"/>
              </a:cxn>
              <a:cxn ang="0">
                <a:pos x="32" y="64"/>
              </a:cxn>
              <a:cxn ang="0">
                <a:pos x="48" y="64"/>
              </a:cxn>
              <a:cxn ang="0">
                <a:pos x="72" y="56"/>
              </a:cxn>
              <a:cxn ang="0">
                <a:pos x="104" y="48"/>
              </a:cxn>
              <a:cxn ang="0">
                <a:pos x="135" y="40"/>
              </a:cxn>
              <a:cxn ang="0">
                <a:pos x="167" y="32"/>
              </a:cxn>
              <a:cxn ang="0">
                <a:pos x="199" y="24"/>
              </a:cxn>
              <a:cxn ang="0">
                <a:pos x="223" y="16"/>
              </a:cxn>
              <a:cxn ang="0">
                <a:pos x="247" y="16"/>
              </a:cxn>
              <a:cxn ang="0">
                <a:pos x="263" y="8"/>
              </a:cxn>
              <a:cxn ang="0">
                <a:pos x="287" y="8"/>
              </a:cxn>
              <a:cxn ang="0">
                <a:pos x="295" y="8"/>
              </a:cxn>
              <a:cxn ang="0">
                <a:pos x="311" y="0"/>
              </a:cxn>
              <a:cxn ang="0">
                <a:pos x="326" y="8"/>
              </a:cxn>
              <a:cxn ang="0">
                <a:pos x="334" y="8"/>
              </a:cxn>
              <a:cxn ang="0">
                <a:pos x="350" y="8"/>
              </a:cxn>
              <a:cxn ang="0">
                <a:pos x="358" y="8"/>
              </a:cxn>
              <a:cxn ang="0">
                <a:pos x="358" y="16"/>
              </a:cxn>
              <a:cxn ang="0">
                <a:pos x="366" y="24"/>
              </a:cxn>
              <a:cxn ang="0">
                <a:pos x="366" y="32"/>
              </a:cxn>
              <a:cxn ang="0">
                <a:pos x="366" y="32"/>
              </a:cxn>
              <a:cxn ang="0">
                <a:pos x="358" y="40"/>
              </a:cxn>
              <a:cxn ang="0">
                <a:pos x="350" y="40"/>
              </a:cxn>
              <a:cxn ang="0">
                <a:pos x="334" y="48"/>
              </a:cxn>
              <a:cxn ang="0">
                <a:pos x="311" y="56"/>
              </a:cxn>
              <a:cxn ang="0">
                <a:pos x="287" y="64"/>
              </a:cxn>
              <a:cxn ang="0">
                <a:pos x="255" y="72"/>
              </a:cxn>
              <a:cxn ang="0">
                <a:pos x="215" y="72"/>
              </a:cxn>
              <a:cxn ang="0">
                <a:pos x="183" y="80"/>
              </a:cxn>
              <a:cxn ang="0">
                <a:pos x="151" y="88"/>
              </a:cxn>
              <a:cxn ang="0">
                <a:pos x="128" y="96"/>
              </a:cxn>
              <a:cxn ang="0">
                <a:pos x="104" y="96"/>
              </a:cxn>
              <a:cxn ang="0">
                <a:pos x="80" y="103"/>
              </a:cxn>
              <a:cxn ang="0">
                <a:pos x="64" y="103"/>
              </a:cxn>
              <a:cxn ang="0">
                <a:pos x="56" y="111"/>
              </a:cxn>
              <a:cxn ang="0">
                <a:pos x="48" y="111"/>
              </a:cxn>
              <a:cxn ang="0">
                <a:pos x="48" y="111"/>
              </a:cxn>
            </a:cxnLst>
            <a:rect l="0" t="0" r="r" b="b"/>
            <a:pathLst>
              <a:path w="366" h="111">
                <a:moveTo>
                  <a:pt x="48" y="111"/>
                </a:moveTo>
                <a:lnTo>
                  <a:pt x="32" y="111"/>
                </a:lnTo>
                <a:lnTo>
                  <a:pt x="16" y="96"/>
                </a:lnTo>
                <a:lnTo>
                  <a:pt x="0" y="88"/>
                </a:lnTo>
                <a:lnTo>
                  <a:pt x="0" y="80"/>
                </a:lnTo>
                <a:lnTo>
                  <a:pt x="0" y="80"/>
                </a:lnTo>
                <a:lnTo>
                  <a:pt x="0" y="80"/>
                </a:lnTo>
                <a:lnTo>
                  <a:pt x="0" y="72"/>
                </a:lnTo>
                <a:lnTo>
                  <a:pt x="16" y="72"/>
                </a:lnTo>
                <a:lnTo>
                  <a:pt x="32" y="64"/>
                </a:lnTo>
                <a:lnTo>
                  <a:pt x="48" y="64"/>
                </a:lnTo>
                <a:lnTo>
                  <a:pt x="72" y="56"/>
                </a:lnTo>
                <a:lnTo>
                  <a:pt x="104" y="48"/>
                </a:lnTo>
                <a:lnTo>
                  <a:pt x="135" y="40"/>
                </a:lnTo>
                <a:lnTo>
                  <a:pt x="167" y="32"/>
                </a:lnTo>
                <a:lnTo>
                  <a:pt x="199" y="24"/>
                </a:lnTo>
                <a:lnTo>
                  <a:pt x="223" y="16"/>
                </a:lnTo>
                <a:lnTo>
                  <a:pt x="247" y="16"/>
                </a:lnTo>
                <a:lnTo>
                  <a:pt x="263" y="8"/>
                </a:lnTo>
                <a:lnTo>
                  <a:pt x="287" y="8"/>
                </a:lnTo>
                <a:lnTo>
                  <a:pt x="295" y="8"/>
                </a:lnTo>
                <a:lnTo>
                  <a:pt x="311" y="0"/>
                </a:lnTo>
                <a:lnTo>
                  <a:pt x="326" y="8"/>
                </a:lnTo>
                <a:lnTo>
                  <a:pt x="334" y="8"/>
                </a:lnTo>
                <a:lnTo>
                  <a:pt x="350" y="8"/>
                </a:lnTo>
                <a:lnTo>
                  <a:pt x="358" y="8"/>
                </a:lnTo>
                <a:lnTo>
                  <a:pt x="358" y="16"/>
                </a:lnTo>
                <a:lnTo>
                  <a:pt x="366" y="24"/>
                </a:lnTo>
                <a:lnTo>
                  <a:pt x="366" y="32"/>
                </a:lnTo>
                <a:lnTo>
                  <a:pt x="366" y="32"/>
                </a:lnTo>
                <a:lnTo>
                  <a:pt x="358" y="40"/>
                </a:lnTo>
                <a:lnTo>
                  <a:pt x="350" y="40"/>
                </a:lnTo>
                <a:lnTo>
                  <a:pt x="334" y="48"/>
                </a:lnTo>
                <a:lnTo>
                  <a:pt x="311" y="56"/>
                </a:lnTo>
                <a:lnTo>
                  <a:pt x="287" y="64"/>
                </a:lnTo>
                <a:lnTo>
                  <a:pt x="255" y="72"/>
                </a:lnTo>
                <a:lnTo>
                  <a:pt x="215" y="72"/>
                </a:lnTo>
                <a:lnTo>
                  <a:pt x="183" y="80"/>
                </a:lnTo>
                <a:lnTo>
                  <a:pt x="151" y="88"/>
                </a:lnTo>
                <a:lnTo>
                  <a:pt x="128" y="96"/>
                </a:lnTo>
                <a:lnTo>
                  <a:pt x="104" y="96"/>
                </a:lnTo>
                <a:lnTo>
                  <a:pt x="80" y="103"/>
                </a:lnTo>
                <a:lnTo>
                  <a:pt x="64" y="103"/>
                </a:lnTo>
                <a:lnTo>
                  <a:pt x="56" y="111"/>
                </a:lnTo>
                <a:lnTo>
                  <a:pt x="48" y="111"/>
                </a:lnTo>
                <a:lnTo>
                  <a:pt x="48" y="11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4" name="Freeform 28"/>
          <p:cNvSpPr>
            <a:spLocks/>
          </p:cNvSpPr>
          <p:nvPr/>
        </p:nvSpPr>
        <p:spPr bwMode="auto">
          <a:xfrm>
            <a:off x="2203450" y="3074988"/>
            <a:ext cx="568325" cy="1060450"/>
          </a:xfrm>
          <a:custGeom>
            <a:avLst/>
            <a:gdLst/>
            <a:ahLst/>
            <a:cxnLst>
              <a:cxn ang="0">
                <a:pos x="207" y="445"/>
              </a:cxn>
              <a:cxn ang="0">
                <a:pos x="247" y="358"/>
              </a:cxn>
              <a:cxn ang="0">
                <a:pos x="271" y="278"/>
              </a:cxn>
              <a:cxn ang="0">
                <a:pos x="279" y="215"/>
              </a:cxn>
              <a:cxn ang="0">
                <a:pos x="286" y="143"/>
              </a:cxn>
              <a:cxn ang="0">
                <a:pos x="294" y="55"/>
              </a:cxn>
              <a:cxn ang="0">
                <a:pos x="318" y="8"/>
              </a:cxn>
              <a:cxn ang="0">
                <a:pos x="342" y="24"/>
              </a:cxn>
              <a:cxn ang="0">
                <a:pos x="350" y="31"/>
              </a:cxn>
              <a:cxn ang="0">
                <a:pos x="358" y="55"/>
              </a:cxn>
              <a:cxn ang="0">
                <a:pos x="350" y="87"/>
              </a:cxn>
              <a:cxn ang="0">
                <a:pos x="350" y="111"/>
              </a:cxn>
              <a:cxn ang="0">
                <a:pos x="342" y="151"/>
              </a:cxn>
              <a:cxn ang="0">
                <a:pos x="334" y="199"/>
              </a:cxn>
              <a:cxn ang="0">
                <a:pos x="326" y="262"/>
              </a:cxn>
              <a:cxn ang="0">
                <a:pos x="318" y="310"/>
              </a:cxn>
              <a:cxn ang="0">
                <a:pos x="302" y="358"/>
              </a:cxn>
              <a:cxn ang="0">
                <a:pos x="286" y="398"/>
              </a:cxn>
              <a:cxn ang="0">
                <a:pos x="263" y="445"/>
              </a:cxn>
              <a:cxn ang="0">
                <a:pos x="223" y="509"/>
              </a:cxn>
              <a:cxn ang="0">
                <a:pos x="175" y="573"/>
              </a:cxn>
              <a:cxn ang="0">
                <a:pos x="111" y="620"/>
              </a:cxn>
              <a:cxn ang="0">
                <a:pos x="56" y="652"/>
              </a:cxn>
              <a:cxn ang="0">
                <a:pos x="24" y="660"/>
              </a:cxn>
              <a:cxn ang="0">
                <a:pos x="8" y="668"/>
              </a:cxn>
              <a:cxn ang="0">
                <a:pos x="0" y="668"/>
              </a:cxn>
              <a:cxn ang="0">
                <a:pos x="0" y="668"/>
              </a:cxn>
              <a:cxn ang="0">
                <a:pos x="8" y="660"/>
              </a:cxn>
              <a:cxn ang="0">
                <a:pos x="24" y="644"/>
              </a:cxn>
              <a:cxn ang="0">
                <a:pos x="48" y="628"/>
              </a:cxn>
              <a:cxn ang="0">
                <a:pos x="88" y="589"/>
              </a:cxn>
              <a:cxn ang="0">
                <a:pos x="151" y="533"/>
              </a:cxn>
              <a:cxn ang="0">
                <a:pos x="183" y="493"/>
              </a:cxn>
            </a:cxnLst>
            <a:rect l="0" t="0" r="r" b="b"/>
            <a:pathLst>
              <a:path w="358" h="668">
                <a:moveTo>
                  <a:pt x="183" y="493"/>
                </a:moveTo>
                <a:lnTo>
                  <a:pt x="207" y="445"/>
                </a:lnTo>
                <a:lnTo>
                  <a:pt x="231" y="406"/>
                </a:lnTo>
                <a:lnTo>
                  <a:pt x="247" y="358"/>
                </a:lnTo>
                <a:lnTo>
                  <a:pt x="263" y="302"/>
                </a:lnTo>
                <a:lnTo>
                  <a:pt x="271" y="278"/>
                </a:lnTo>
                <a:lnTo>
                  <a:pt x="271" y="246"/>
                </a:lnTo>
                <a:lnTo>
                  <a:pt x="279" y="215"/>
                </a:lnTo>
                <a:lnTo>
                  <a:pt x="286" y="183"/>
                </a:lnTo>
                <a:lnTo>
                  <a:pt x="286" y="143"/>
                </a:lnTo>
                <a:lnTo>
                  <a:pt x="294" y="95"/>
                </a:lnTo>
                <a:lnTo>
                  <a:pt x="294" y="55"/>
                </a:lnTo>
                <a:lnTo>
                  <a:pt x="294" y="0"/>
                </a:lnTo>
                <a:lnTo>
                  <a:pt x="318" y="8"/>
                </a:lnTo>
                <a:lnTo>
                  <a:pt x="334" y="16"/>
                </a:lnTo>
                <a:lnTo>
                  <a:pt x="342" y="24"/>
                </a:lnTo>
                <a:lnTo>
                  <a:pt x="350" y="24"/>
                </a:lnTo>
                <a:lnTo>
                  <a:pt x="350" y="31"/>
                </a:lnTo>
                <a:lnTo>
                  <a:pt x="358" y="47"/>
                </a:lnTo>
                <a:lnTo>
                  <a:pt x="358" y="55"/>
                </a:lnTo>
                <a:lnTo>
                  <a:pt x="350" y="71"/>
                </a:lnTo>
                <a:lnTo>
                  <a:pt x="350" y="87"/>
                </a:lnTo>
                <a:lnTo>
                  <a:pt x="350" y="95"/>
                </a:lnTo>
                <a:lnTo>
                  <a:pt x="350" y="111"/>
                </a:lnTo>
                <a:lnTo>
                  <a:pt x="342" y="135"/>
                </a:lnTo>
                <a:lnTo>
                  <a:pt x="342" y="151"/>
                </a:lnTo>
                <a:lnTo>
                  <a:pt x="334" y="175"/>
                </a:lnTo>
                <a:lnTo>
                  <a:pt x="334" y="199"/>
                </a:lnTo>
                <a:lnTo>
                  <a:pt x="334" y="230"/>
                </a:lnTo>
                <a:lnTo>
                  <a:pt x="326" y="262"/>
                </a:lnTo>
                <a:lnTo>
                  <a:pt x="318" y="286"/>
                </a:lnTo>
                <a:lnTo>
                  <a:pt x="318" y="310"/>
                </a:lnTo>
                <a:lnTo>
                  <a:pt x="310" y="334"/>
                </a:lnTo>
                <a:lnTo>
                  <a:pt x="302" y="358"/>
                </a:lnTo>
                <a:lnTo>
                  <a:pt x="294" y="382"/>
                </a:lnTo>
                <a:lnTo>
                  <a:pt x="286" y="398"/>
                </a:lnTo>
                <a:lnTo>
                  <a:pt x="279" y="413"/>
                </a:lnTo>
                <a:lnTo>
                  <a:pt x="263" y="445"/>
                </a:lnTo>
                <a:lnTo>
                  <a:pt x="247" y="477"/>
                </a:lnTo>
                <a:lnTo>
                  <a:pt x="223" y="509"/>
                </a:lnTo>
                <a:lnTo>
                  <a:pt x="199" y="541"/>
                </a:lnTo>
                <a:lnTo>
                  <a:pt x="175" y="573"/>
                </a:lnTo>
                <a:lnTo>
                  <a:pt x="143" y="597"/>
                </a:lnTo>
                <a:lnTo>
                  <a:pt x="111" y="620"/>
                </a:lnTo>
                <a:lnTo>
                  <a:pt x="72" y="636"/>
                </a:lnTo>
                <a:lnTo>
                  <a:pt x="56" y="652"/>
                </a:lnTo>
                <a:lnTo>
                  <a:pt x="40" y="660"/>
                </a:lnTo>
                <a:lnTo>
                  <a:pt x="24" y="660"/>
                </a:lnTo>
                <a:lnTo>
                  <a:pt x="16" y="668"/>
                </a:lnTo>
                <a:lnTo>
                  <a:pt x="8" y="668"/>
                </a:lnTo>
                <a:lnTo>
                  <a:pt x="0" y="668"/>
                </a:lnTo>
                <a:lnTo>
                  <a:pt x="0" y="668"/>
                </a:lnTo>
                <a:lnTo>
                  <a:pt x="0" y="668"/>
                </a:lnTo>
                <a:lnTo>
                  <a:pt x="0" y="668"/>
                </a:lnTo>
                <a:lnTo>
                  <a:pt x="0" y="660"/>
                </a:lnTo>
                <a:lnTo>
                  <a:pt x="8" y="660"/>
                </a:lnTo>
                <a:lnTo>
                  <a:pt x="8" y="652"/>
                </a:lnTo>
                <a:lnTo>
                  <a:pt x="24" y="644"/>
                </a:lnTo>
                <a:lnTo>
                  <a:pt x="32" y="636"/>
                </a:lnTo>
                <a:lnTo>
                  <a:pt x="48" y="628"/>
                </a:lnTo>
                <a:lnTo>
                  <a:pt x="64" y="612"/>
                </a:lnTo>
                <a:lnTo>
                  <a:pt x="88" y="589"/>
                </a:lnTo>
                <a:lnTo>
                  <a:pt x="119" y="565"/>
                </a:lnTo>
                <a:lnTo>
                  <a:pt x="151" y="533"/>
                </a:lnTo>
                <a:lnTo>
                  <a:pt x="183" y="493"/>
                </a:lnTo>
                <a:lnTo>
                  <a:pt x="183" y="493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5" name="Freeform 29"/>
          <p:cNvSpPr>
            <a:spLocks/>
          </p:cNvSpPr>
          <p:nvPr/>
        </p:nvSpPr>
        <p:spPr bwMode="auto">
          <a:xfrm>
            <a:off x="2330450" y="3340100"/>
            <a:ext cx="795338" cy="214313"/>
          </a:xfrm>
          <a:custGeom>
            <a:avLst/>
            <a:gdLst/>
            <a:ahLst/>
            <a:cxnLst>
              <a:cxn ang="0">
                <a:pos x="8" y="111"/>
              </a:cxn>
              <a:cxn ang="0">
                <a:pos x="0" y="103"/>
              </a:cxn>
              <a:cxn ang="0">
                <a:pos x="0" y="103"/>
              </a:cxn>
              <a:cxn ang="0">
                <a:pos x="0" y="95"/>
              </a:cxn>
              <a:cxn ang="0">
                <a:pos x="0" y="95"/>
              </a:cxn>
              <a:cxn ang="0">
                <a:pos x="0" y="95"/>
              </a:cxn>
              <a:cxn ang="0">
                <a:pos x="8" y="87"/>
              </a:cxn>
              <a:cxn ang="0">
                <a:pos x="23" y="87"/>
              </a:cxn>
              <a:cxn ang="0">
                <a:pos x="31" y="87"/>
              </a:cxn>
              <a:cxn ang="0">
                <a:pos x="47" y="87"/>
              </a:cxn>
              <a:cxn ang="0">
                <a:pos x="55" y="87"/>
              </a:cxn>
              <a:cxn ang="0">
                <a:pos x="71" y="79"/>
              </a:cxn>
              <a:cxn ang="0">
                <a:pos x="95" y="79"/>
              </a:cxn>
              <a:cxn ang="0">
                <a:pos x="111" y="71"/>
              </a:cxn>
              <a:cxn ang="0">
                <a:pos x="143" y="71"/>
              </a:cxn>
              <a:cxn ang="0">
                <a:pos x="175" y="63"/>
              </a:cxn>
              <a:cxn ang="0">
                <a:pos x="206" y="55"/>
              </a:cxn>
              <a:cxn ang="0">
                <a:pos x="238" y="48"/>
              </a:cxn>
              <a:cxn ang="0">
                <a:pos x="270" y="40"/>
              </a:cxn>
              <a:cxn ang="0">
                <a:pos x="294" y="32"/>
              </a:cxn>
              <a:cxn ang="0">
                <a:pos x="318" y="32"/>
              </a:cxn>
              <a:cxn ang="0">
                <a:pos x="342" y="24"/>
              </a:cxn>
              <a:cxn ang="0">
                <a:pos x="358" y="16"/>
              </a:cxn>
              <a:cxn ang="0">
                <a:pos x="374" y="16"/>
              </a:cxn>
              <a:cxn ang="0">
                <a:pos x="382" y="8"/>
              </a:cxn>
              <a:cxn ang="0">
                <a:pos x="405" y="8"/>
              </a:cxn>
              <a:cxn ang="0">
                <a:pos x="421" y="8"/>
              </a:cxn>
              <a:cxn ang="0">
                <a:pos x="429" y="8"/>
              </a:cxn>
              <a:cxn ang="0">
                <a:pos x="437" y="0"/>
              </a:cxn>
              <a:cxn ang="0">
                <a:pos x="453" y="8"/>
              </a:cxn>
              <a:cxn ang="0">
                <a:pos x="461" y="8"/>
              </a:cxn>
              <a:cxn ang="0">
                <a:pos x="477" y="16"/>
              </a:cxn>
              <a:cxn ang="0">
                <a:pos x="485" y="24"/>
              </a:cxn>
              <a:cxn ang="0">
                <a:pos x="493" y="32"/>
              </a:cxn>
              <a:cxn ang="0">
                <a:pos x="501" y="32"/>
              </a:cxn>
              <a:cxn ang="0">
                <a:pos x="501" y="40"/>
              </a:cxn>
              <a:cxn ang="0">
                <a:pos x="493" y="48"/>
              </a:cxn>
              <a:cxn ang="0">
                <a:pos x="485" y="48"/>
              </a:cxn>
              <a:cxn ang="0">
                <a:pos x="477" y="55"/>
              </a:cxn>
              <a:cxn ang="0">
                <a:pos x="453" y="55"/>
              </a:cxn>
              <a:cxn ang="0">
                <a:pos x="445" y="63"/>
              </a:cxn>
              <a:cxn ang="0">
                <a:pos x="429" y="63"/>
              </a:cxn>
              <a:cxn ang="0">
                <a:pos x="413" y="63"/>
              </a:cxn>
              <a:cxn ang="0">
                <a:pos x="397" y="71"/>
              </a:cxn>
              <a:cxn ang="0">
                <a:pos x="374" y="71"/>
              </a:cxn>
              <a:cxn ang="0">
                <a:pos x="350" y="71"/>
              </a:cxn>
              <a:cxn ang="0">
                <a:pos x="326" y="79"/>
              </a:cxn>
              <a:cxn ang="0">
                <a:pos x="302" y="79"/>
              </a:cxn>
              <a:cxn ang="0">
                <a:pos x="246" y="95"/>
              </a:cxn>
              <a:cxn ang="0">
                <a:pos x="199" y="103"/>
              </a:cxn>
              <a:cxn ang="0">
                <a:pos x="159" y="111"/>
              </a:cxn>
              <a:cxn ang="0">
                <a:pos x="127" y="119"/>
              </a:cxn>
              <a:cxn ang="0">
                <a:pos x="103" y="119"/>
              </a:cxn>
              <a:cxn ang="0">
                <a:pos x="87" y="127"/>
              </a:cxn>
              <a:cxn ang="0">
                <a:pos x="79" y="127"/>
              </a:cxn>
              <a:cxn ang="0">
                <a:pos x="63" y="135"/>
              </a:cxn>
              <a:cxn ang="0">
                <a:pos x="47" y="135"/>
              </a:cxn>
              <a:cxn ang="0">
                <a:pos x="39" y="135"/>
              </a:cxn>
              <a:cxn ang="0">
                <a:pos x="23" y="127"/>
              </a:cxn>
              <a:cxn ang="0">
                <a:pos x="15" y="119"/>
              </a:cxn>
              <a:cxn ang="0">
                <a:pos x="8" y="111"/>
              </a:cxn>
              <a:cxn ang="0">
                <a:pos x="8" y="111"/>
              </a:cxn>
            </a:cxnLst>
            <a:rect l="0" t="0" r="r" b="b"/>
            <a:pathLst>
              <a:path w="501" h="135">
                <a:moveTo>
                  <a:pt x="8" y="111"/>
                </a:moveTo>
                <a:lnTo>
                  <a:pt x="0" y="103"/>
                </a:lnTo>
                <a:lnTo>
                  <a:pt x="0" y="103"/>
                </a:lnTo>
                <a:lnTo>
                  <a:pt x="0" y="95"/>
                </a:lnTo>
                <a:lnTo>
                  <a:pt x="0" y="95"/>
                </a:lnTo>
                <a:lnTo>
                  <a:pt x="0" y="95"/>
                </a:lnTo>
                <a:lnTo>
                  <a:pt x="8" y="87"/>
                </a:lnTo>
                <a:lnTo>
                  <a:pt x="23" y="87"/>
                </a:lnTo>
                <a:lnTo>
                  <a:pt x="31" y="87"/>
                </a:lnTo>
                <a:lnTo>
                  <a:pt x="47" y="87"/>
                </a:lnTo>
                <a:lnTo>
                  <a:pt x="55" y="87"/>
                </a:lnTo>
                <a:lnTo>
                  <a:pt x="71" y="79"/>
                </a:lnTo>
                <a:lnTo>
                  <a:pt x="95" y="79"/>
                </a:lnTo>
                <a:lnTo>
                  <a:pt x="111" y="71"/>
                </a:lnTo>
                <a:lnTo>
                  <a:pt x="143" y="71"/>
                </a:lnTo>
                <a:lnTo>
                  <a:pt x="175" y="63"/>
                </a:lnTo>
                <a:lnTo>
                  <a:pt x="206" y="55"/>
                </a:lnTo>
                <a:lnTo>
                  <a:pt x="238" y="48"/>
                </a:lnTo>
                <a:lnTo>
                  <a:pt x="270" y="40"/>
                </a:lnTo>
                <a:lnTo>
                  <a:pt x="294" y="32"/>
                </a:lnTo>
                <a:lnTo>
                  <a:pt x="318" y="32"/>
                </a:lnTo>
                <a:lnTo>
                  <a:pt x="342" y="24"/>
                </a:lnTo>
                <a:lnTo>
                  <a:pt x="358" y="16"/>
                </a:lnTo>
                <a:lnTo>
                  <a:pt x="374" y="16"/>
                </a:lnTo>
                <a:lnTo>
                  <a:pt x="382" y="8"/>
                </a:lnTo>
                <a:lnTo>
                  <a:pt x="405" y="8"/>
                </a:lnTo>
                <a:lnTo>
                  <a:pt x="421" y="8"/>
                </a:lnTo>
                <a:lnTo>
                  <a:pt x="429" y="8"/>
                </a:lnTo>
                <a:lnTo>
                  <a:pt x="437" y="0"/>
                </a:lnTo>
                <a:lnTo>
                  <a:pt x="453" y="8"/>
                </a:lnTo>
                <a:lnTo>
                  <a:pt x="461" y="8"/>
                </a:lnTo>
                <a:lnTo>
                  <a:pt x="477" y="16"/>
                </a:lnTo>
                <a:lnTo>
                  <a:pt x="485" y="24"/>
                </a:lnTo>
                <a:lnTo>
                  <a:pt x="493" y="32"/>
                </a:lnTo>
                <a:lnTo>
                  <a:pt x="501" y="32"/>
                </a:lnTo>
                <a:lnTo>
                  <a:pt x="501" y="40"/>
                </a:lnTo>
                <a:lnTo>
                  <a:pt x="493" y="48"/>
                </a:lnTo>
                <a:lnTo>
                  <a:pt x="485" y="48"/>
                </a:lnTo>
                <a:lnTo>
                  <a:pt x="477" y="55"/>
                </a:lnTo>
                <a:lnTo>
                  <a:pt x="453" y="55"/>
                </a:lnTo>
                <a:lnTo>
                  <a:pt x="445" y="63"/>
                </a:lnTo>
                <a:lnTo>
                  <a:pt x="429" y="63"/>
                </a:lnTo>
                <a:lnTo>
                  <a:pt x="413" y="63"/>
                </a:lnTo>
                <a:lnTo>
                  <a:pt x="397" y="71"/>
                </a:lnTo>
                <a:lnTo>
                  <a:pt x="374" y="71"/>
                </a:lnTo>
                <a:lnTo>
                  <a:pt x="350" y="71"/>
                </a:lnTo>
                <a:lnTo>
                  <a:pt x="326" y="79"/>
                </a:lnTo>
                <a:lnTo>
                  <a:pt x="302" y="79"/>
                </a:lnTo>
                <a:lnTo>
                  <a:pt x="246" y="95"/>
                </a:lnTo>
                <a:lnTo>
                  <a:pt x="199" y="103"/>
                </a:lnTo>
                <a:lnTo>
                  <a:pt x="159" y="111"/>
                </a:lnTo>
                <a:lnTo>
                  <a:pt x="127" y="119"/>
                </a:lnTo>
                <a:lnTo>
                  <a:pt x="103" y="119"/>
                </a:lnTo>
                <a:lnTo>
                  <a:pt x="87" y="127"/>
                </a:lnTo>
                <a:lnTo>
                  <a:pt x="79" y="127"/>
                </a:lnTo>
                <a:lnTo>
                  <a:pt x="63" y="135"/>
                </a:lnTo>
                <a:lnTo>
                  <a:pt x="47" y="135"/>
                </a:lnTo>
                <a:lnTo>
                  <a:pt x="39" y="135"/>
                </a:lnTo>
                <a:lnTo>
                  <a:pt x="23" y="127"/>
                </a:lnTo>
                <a:lnTo>
                  <a:pt x="15" y="119"/>
                </a:lnTo>
                <a:lnTo>
                  <a:pt x="8" y="111"/>
                </a:lnTo>
                <a:lnTo>
                  <a:pt x="8" y="11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66" name="Freeform 30"/>
          <p:cNvSpPr>
            <a:spLocks/>
          </p:cNvSpPr>
          <p:nvPr/>
        </p:nvSpPr>
        <p:spPr bwMode="auto">
          <a:xfrm>
            <a:off x="2646363" y="3465513"/>
            <a:ext cx="757237" cy="708025"/>
          </a:xfrm>
          <a:custGeom>
            <a:avLst/>
            <a:gdLst/>
            <a:ahLst/>
            <a:cxnLst>
              <a:cxn ang="0">
                <a:pos x="286" y="438"/>
              </a:cxn>
              <a:cxn ang="0">
                <a:pos x="278" y="438"/>
              </a:cxn>
              <a:cxn ang="0">
                <a:pos x="262" y="430"/>
              </a:cxn>
              <a:cxn ang="0">
                <a:pos x="254" y="414"/>
              </a:cxn>
              <a:cxn ang="0">
                <a:pos x="238" y="390"/>
              </a:cxn>
              <a:cxn ang="0">
                <a:pos x="230" y="382"/>
              </a:cxn>
              <a:cxn ang="0">
                <a:pos x="222" y="366"/>
              </a:cxn>
              <a:cxn ang="0">
                <a:pos x="206" y="351"/>
              </a:cxn>
              <a:cxn ang="0">
                <a:pos x="198" y="335"/>
              </a:cxn>
              <a:cxn ang="0">
                <a:pos x="183" y="311"/>
              </a:cxn>
              <a:cxn ang="0">
                <a:pos x="167" y="295"/>
              </a:cxn>
              <a:cxn ang="0">
                <a:pos x="151" y="263"/>
              </a:cxn>
              <a:cxn ang="0">
                <a:pos x="135" y="239"/>
              </a:cxn>
              <a:cxn ang="0">
                <a:pos x="103" y="183"/>
              </a:cxn>
              <a:cxn ang="0">
                <a:pos x="63" y="128"/>
              </a:cxn>
              <a:cxn ang="0">
                <a:pos x="31" y="80"/>
              </a:cxn>
              <a:cxn ang="0">
                <a:pos x="0" y="32"/>
              </a:cxn>
              <a:cxn ang="0">
                <a:pos x="15" y="0"/>
              </a:cxn>
              <a:cxn ang="0">
                <a:pos x="39" y="40"/>
              </a:cxn>
              <a:cxn ang="0">
                <a:pos x="79" y="88"/>
              </a:cxn>
              <a:cxn ang="0">
                <a:pos x="95" y="112"/>
              </a:cxn>
              <a:cxn ang="0">
                <a:pos x="119" y="136"/>
              </a:cxn>
              <a:cxn ang="0">
                <a:pos x="143" y="167"/>
              </a:cxn>
              <a:cxn ang="0">
                <a:pos x="159" y="191"/>
              </a:cxn>
              <a:cxn ang="0">
                <a:pos x="183" y="223"/>
              </a:cxn>
              <a:cxn ang="0">
                <a:pos x="206" y="255"/>
              </a:cxn>
              <a:cxn ang="0">
                <a:pos x="238" y="279"/>
              </a:cxn>
              <a:cxn ang="0">
                <a:pos x="262" y="295"/>
              </a:cxn>
              <a:cxn ang="0">
                <a:pos x="286" y="319"/>
              </a:cxn>
              <a:cxn ang="0">
                <a:pos x="310" y="335"/>
              </a:cxn>
              <a:cxn ang="0">
                <a:pos x="342" y="343"/>
              </a:cxn>
              <a:cxn ang="0">
                <a:pos x="366" y="358"/>
              </a:cxn>
              <a:cxn ang="0">
                <a:pos x="397" y="366"/>
              </a:cxn>
              <a:cxn ang="0">
                <a:pos x="413" y="374"/>
              </a:cxn>
              <a:cxn ang="0">
                <a:pos x="437" y="382"/>
              </a:cxn>
              <a:cxn ang="0">
                <a:pos x="445" y="390"/>
              </a:cxn>
              <a:cxn ang="0">
                <a:pos x="461" y="398"/>
              </a:cxn>
              <a:cxn ang="0">
                <a:pos x="469" y="406"/>
              </a:cxn>
              <a:cxn ang="0">
                <a:pos x="477" y="406"/>
              </a:cxn>
              <a:cxn ang="0">
                <a:pos x="477" y="406"/>
              </a:cxn>
              <a:cxn ang="0">
                <a:pos x="477" y="414"/>
              </a:cxn>
              <a:cxn ang="0">
                <a:pos x="469" y="414"/>
              </a:cxn>
              <a:cxn ang="0">
                <a:pos x="461" y="422"/>
              </a:cxn>
              <a:cxn ang="0">
                <a:pos x="453" y="422"/>
              </a:cxn>
              <a:cxn ang="0">
                <a:pos x="445" y="422"/>
              </a:cxn>
              <a:cxn ang="0">
                <a:pos x="429" y="430"/>
              </a:cxn>
              <a:cxn ang="0">
                <a:pos x="413" y="430"/>
              </a:cxn>
              <a:cxn ang="0">
                <a:pos x="397" y="430"/>
              </a:cxn>
              <a:cxn ang="0">
                <a:pos x="358" y="438"/>
              </a:cxn>
              <a:cxn ang="0">
                <a:pos x="326" y="438"/>
              </a:cxn>
              <a:cxn ang="0">
                <a:pos x="302" y="446"/>
              </a:cxn>
              <a:cxn ang="0">
                <a:pos x="286" y="438"/>
              </a:cxn>
              <a:cxn ang="0">
                <a:pos x="286" y="438"/>
              </a:cxn>
            </a:cxnLst>
            <a:rect l="0" t="0" r="r" b="b"/>
            <a:pathLst>
              <a:path w="477" h="446">
                <a:moveTo>
                  <a:pt x="286" y="438"/>
                </a:moveTo>
                <a:lnTo>
                  <a:pt x="278" y="438"/>
                </a:lnTo>
                <a:lnTo>
                  <a:pt x="262" y="430"/>
                </a:lnTo>
                <a:lnTo>
                  <a:pt x="254" y="414"/>
                </a:lnTo>
                <a:lnTo>
                  <a:pt x="238" y="390"/>
                </a:lnTo>
                <a:lnTo>
                  <a:pt x="230" y="382"/>
                </a:lnTo>
                <a:lnTo>
                  <a:pt x="222" y="366"/>
                </a:lnTo>
                <a:lnTo>
                  <a:pt x="206" y="351"/>
                </a:lnTo>
                <a:lnTo>
                  <a:pt x="198" y="335"/>
                </a:lnTo>
                <a:lnTo>
                  <a:pt x="183" y="311"/>
                </a:lnTo>
                <a:lnTo>
                  <a:pt x="167" y="295"/>
                </a:lnTo>
                <a:lnTo>
                  <a:pt x="151" y="263"/>
                </a:lnTo>
                <a:lnTo>
                  <a:pt x="135" y="239"/>
                </a:lnTo>
                <a:lnTo>
                  <a:pt x="103" y="183"/>
                </a:lnTo>
                <a:lnTo>
                  <a:pt x="63" y="128"/>
                </a:lnTo>
                <a:lnTo>
                  <a:pt x="31" y="80"/>
                </a:lnTo>
                <a:lnTo>
                  <a:pt x="0" y="32"/>
                </a:lnTo>
                <a:lnTo>
                  <a:pt x="15" y="0"/>
                </a:lnTo>
                <a:lnTo>
                  <a:pt x="39" y="40"/>
                </a:lnTo>
                <a:lnTo>
                  <a:pt x="79" y="88"/>
                </a:lnTo>
                <a:lnTo>
                  <a:pt x="95" y="112"/>
                </a:lnTo>
                <a:lnTo>
                  <a:pt x="119" y="136"/>
                </a:lnTo>
                <a:lnTo>
                  <a:pt x="143" y="167"/>
                </a:lnTo>
                <a:lnTo>
                  <a:pt x="159" y="191"/>
                </a:lnTo>
                <a:lnTo>
                  <a:pt x="183" y="223"/>
                </a:lnTo>
                <a:lnTo>
                  <a:pt x="206" y="255"/>
                </a:lnTo>
                <a:lnTo>
                  <a:pt x="238" y="279"/>
                </a:lnTo>
                <a:lnTo>
                  <a:pt x="262" y="295"/>
                </a:lnTo>
                <a:lnTo>
                  <a:pt x="286" y="319"/>
                </a:lnTo>
                <a:lnTo>
                  <a:pt x="310" y="335"/>
                </a:lnTo>
                <a:lnTo>
                  <a:pt x="342" y="343"/>
                </a:lnTo>
                <a:lnTo>
                  <a:pt x="366" y="358"/>
                </a:lnTo>
                <a:lnTo>
                  <a:pt x="397" y="366"/>
                </a:lnTo>
                <a:lnTo>
                  <a:pt x="413" y="374"/>
                </a:lnTo>
                <a:lnTo>
                  <a:pt x="437" y="382"/>
                </a:lnTo>
                <a:lnTo>
                  <a:pt x="445" y="390"/>
                </a:lnTo>
                <a:lnTo>
                  <a:pt x="461" y="398"/>
                </a:lnTo>
                <a:lnTo>
                  <a:pt x="469" y="406"/>
                </a:lnTo>
                <a:lnTo>
                  <a:pt x="477" y="406"/>
                </a:lnTo>
                <a:lnTo>
                  <a:pt x="477" y="406"/>
                </a:lnTo>
                <a:lnTo>
                  <a:pt x="477" y="414"/>
                </a:lnTo>
                <a:lnTo>
                  <a:pt x="469" y="414"/>
                </a:lnTo>
                <a:lnTo>
                  <a:pt x="461" y="422"/>
                </a:lnTo>
                <a:lnTo>
                  <a:pt x="453" y="422"/>
                </a:lnTo>
                <a:lnTo>
                  <a:pt x="445" y="422"/>
                </a:lnTo>
                <a:lnTo>
                  <a:pt x="429" y="430"/>
                </a:lnTo>
                <a:lnTo>
                  <a:pt x="413" y="430"/>
                </a:lnTo>
                <a:lnTo>
                  <a:pt x="397" y="430"/>
                </a:lnTo>
                <a:lnTo>
                  <a:pt x="358" y="438"/>
                </a:lnTo>
                <a:lnTo>
                  <a:pt x="326" y="438"/>
                </a:lnTo>
                <a:lnTo>
                  <a:pt x="302" y="446"/>
                </a:lnTo>
                <a:lnTo>
                  <a:pt x="286" y="438"/>
                </a:lnTo>
                <a:lnTo>
                  <a:pt x="286" y="43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4" name="Freeform 38"/>
          <p:cNvSpPr>
            <a:spLocks/>
          </p:cNvSpPr>
          <p:nvPr/>
        </p:nvSpPr>
        <p:spPr bwMode="auto">
          <a:xfrm>
            <a:off x="6143625" y="3228975"/>
            <a:ext cx="442913" cy="127000"/>
          </a:xfrm>
          <a:custGeom>
            <a:avLst/>
            <a:gdLst/>
            <a:ahLst/>
            <a:cxnLst>
              <a:cxn ang="0">
                <a:pos x="112" y="32"/>
              </a:cxn>
              <a:cxn ang="0">
                <a:pos x="143" y="24"/>
              </a:cxn>
              <a:cxn ang="0">
                <a:pos x="159" y="16"/>
              </a:cxn>
              <a:cxn ang="0">
                <a:pos x="183" y="16"/>
              </a:cxn>
              <a:cxn ang="0">
                <a:pos x="199" y="8"/>
              </a:cxn>
              <a:cxn ang="0">
                <a:pos x="215" y="8"/>
              </a:cxn>
              <a:cxn ang="0">
                <a:pos x="223" y="8"/>
              </a:cxn>
              <a:cxn ang="0">
                <a:pos x="231" y="0"/>
              </a:cxn>
              <a:cxn ang="0">
                <a:pos x="239" y="0"/>
              </a:cxn>
              <a:cxn ang="0">
                <a:pos x="247" y="0"/>
              </a:cxn>
              <a:cxn ang="0">
                <a:pos x="263" y="8"/>
              </a:cxn>
              <a:cxn ang="0">
                <a:pos x="271" y="8"/>
              </a:cxn>
              <a:cxn ang="0">
                <a:pos x="279" y="8"/>
              </a:cxn>
              <a:cxn ang="0">
                <a:pos x="279" y="16"/>
              </a:cxn>
              <a:cxn ang="0">
                <a:pos x="279" y="24"/>
              </a:cxn>
              <a:cxn ang="0">
                <a:pos x="271" y="32"/>
              </a:cxn>
              <a:cxn ang="0">
                <a:pos x="263" y="32"/>
              </a:cxn>
              <a:cxn ang="0">
                <a:pos x="255" y="40"/>
              </a:cxn>
              <a:cxn ang="0">
                <a:pos x="239" y="48"/>
              </a:cxn>
              <a:cxn ang="0">
                <a:pos x="215" y="56"/>
              </a:cxn>
              <a:cxn ang="0">
                <a:pos x="191" y="64"/>
              </a:cxn>
              <a:cxn ang="0">
                <a:pos x="167" y="64"/>
              </a:cxn>
              <a:cxn ang="0">
                <a:pos x="112" y="72"/>
              </a:cxn>
              <a:cxn ang="0">
                <a:pos x="88" y="80"/>
              </a:cxn>
              <a:cxn ang="0">
                <a:pos x="64" y="80"/>
              </a:cxn>
              <a:cxn ang="0">
                <a:pos x="48" y="80"/>
              </a:cxn>
              <a:cxn ang="0">
                <a:pos x="24" y="72"/>
              </a:cxn>
              <a:cxn ang="0">
                <a:pos x="16" y="72"/>
              </a:cxn>
              <a:cxn ang="0">
                <a:pos x="8" y="64"/>
              </a:cxn>
              <a:cxn ang="0">
                <a:pos x="0" y="64"/>
              </a:cxn>
              <a:cxn ang="0">
                <a:pos x="8" y="64"/>
              </a:cxn>
              <a:cxn ang="0">
                <a:pos x="8" y="56"/>
              </a:cxn>
              <a:cxn ang="0">
                <a:pos x="16" y="56"/>
              </a:cxn>
              <a:cxn ang="0">
                <a:pos x="24" y="56"/>
              </a:cxn>
              <a:cxn ang="0">
                <a:pos x="32" y="48"/>
              </a:cxn>
              <a:cxn ang="0">
                <a:pos x="48" y="48"/>
              </a:cxn>
              <a:cxn ang="0">
                <a:pos x="72" y="40"/>
              </a:cxn>
              <a:cxn ang="0">
                <a:pos x="88" y="32"/>
              </a:cxn>
              <a:cxn ang="0">
                <a:pos x="112" y="32"/>
              </a:cxn>
              <a:cxn ang="0">
                <a:pos x="112" y="32"/>
              </a:cxn>
            </a:cxnLst>
            <a:rect l="0" t="0" r="r" b="b"/>
            <a:pathLst>
              <a:path w="279" h="80">
                <a:moveTo>
                  <a:pt x="112" y="32"/>
                </a:moveTo>
                <a:lnTo>
                  <a:pt x="143" y="24"/>
                </a:lnTo>
                <a:lnTo>
                  <a:pt x="159" y="16"/>
                </a:lnTo>
                <a:lnTo>
                  <a:pt x="183" y="16"/>
                </a:lnTo>
                <a:lnTo>
                  <a:pt x="199" y="8"/>
                </a:lnTo>
                <a:lnTo>
                  <a:pt x="215" y="8"/>
                </a:lnTo>
                <a:lnTo>
                  <a:pt x="223" y="8"/>
                </a:lnTo>
                <a:lnTo>
                  <a:pt x="231" y="0"/>
                </a:lnTo>
                <a:lnTo>
                  <a:pt x="239" y="0"/>
                </a:lnTo>
                <a:lnTo>
                  <a:pt x="247" y="0"/>
                </a:lnTo>
                <a:lnTo>
                  <a:pt x="263" y="8"/>
                </a:lnTo>
                <a:lnTo>
                  <a:pt x="271" y="8"/>
                </a:lnTo>
                <a:lnTo>
                  <a:pt x="279" y="8"/>
                </a:lnTo>
                <a:lnTo>
                  <a:pt x="279" y="16"/>
                </a:lnTo>
                <a:lnTo>
                  <a:pt x="279" y="24"/>
                </a:lnTo>
                <a:lnTo>
                  <a:pt x="271" y="32"/>
                </a:lnTo>
                <a:lnTo>
                  <a:pt x="263" y="32"/>
                </a:lnTo>
                <a:lnTo>
                  <a:pt x="255" y="40"/>
                </a:lnTo>
                <a:lnTo>
                  <a:pt x="239" y="48"/>
                </a:lnTo>
                <a:lnTo>
                  <a:pt x="215" y="56"/>
                </a:lnTo>
                <a:lnTo>
                  <a:pt x="191" y="64"/>
                </a:lnTo>
                <a:lnTo>
                  <a:pt x="167" y="64"/>
                </a:lnTo>
                <a:lnTo>
                  <a:pt x="112" y="72"/>
                </a:lnTo>
                <a:lnTo>
                  <a:pt x="88" y="80"/>
                </a:lnTo>
                <a:lnTo>
                  <a:pt x="64" y="80"/>
                </a:lnTo>
                <a:lnTo>
                  <a:pt x="48" y="80"/>
                </a:lnTo>
                <a:lnTo>
                  <a:pt x="24" y="72"/>
                </a:lnTo>
                <a:lnTo>
                  <a:pt x="16" y="72"/>
                </a:lnTo>
                <a:lnTo>
                  <a:pt x="8" y="64"/>
                </a:lnTo>
                <a:lnTo>
                  <a:pt x="0" y="64"/>
                </a:lnTo>
                <a:lnTo>
                  <a:pt x="8" y="64"/>
                </a:lnTo>
                <a:lnTo>
                  <a:pt x="8" y="56"/>
                </a:lnTo>
                <a:lnTo>
                  <a:pt x="16" y="56"/>
                </a:lnTo>
                <a:lnTo>
                  <a:pt x="24" y="56"/>
                </a:lnTo>
                <a:lnTo>
                  <a:pt x="32" y="48"/>
                </a:lnTo>
                <a:lnTo>
                  <a:pt x="48" y="48"/>
                </a:lnTo>
                <a:lnTo>
                  <a:pt x="72" y="40"/>
                </a:lnTo>
                <a:lnTo>
                  <a:pt x="88" y="32"/>
                </a:lnTo>
                <a:lnTo>
                  <a:pt x="112" y="32"/>
                </a:lnTo>
                <a:lnTo>
                  <a:pt x="112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5" name="Freeform 39"/>
          <p:cNvSpPr>
            <a:spLocks/>
          </p:cNvSpPr>
          <p:nvPr/>
        </p:nvSpPr>
        <p:spPr bwMode="auto">
          <a:xfrm>
            <a:off x="6194425" y="3014663"/>
            <a:ext cx="517525" cy="125412"/>
          </a:xfrm>
          <a:custGeom>
            <a:avLst/>
            <a:gdLst/>
            <a:ahLst/>
            <a:cxnLst>
              <a:cxn ang="0">
                <a:pos x="143" y="32"/>
              </a:cxn>
              <a:cxn ang="0">
                <a:pos x="175" y="24"/>
              </a:cxn>
              <a:cxn ang="0">
                <a:pos x="191" y="16"/>
              </a:cxn>
              <a:cxn ang="0">
                <a:pos x="215" y="16"/>
              </a:cxn>
              <a:cxn ang="0">
                <a:pos x="231" y="8"/>
              </a:cxn>
              <a:cxn ang="0">
                <a:pos x="247" y="8"/>
              </a:cxn>
              <a:cxn ang="0">
                <a:pos x="263" y="0"/>
              </a:cxn>
              <a:cxn ang="0">
                <a:pos x="271" y="0"/>
              </a:cxn>
              <a:cxn ang="0">
                <a:pos x="287" y="0"/>
              </a:cxn>
              <a:cxn ang="0">
                <a:pos x="294" y="0"/>
              </a:cxn>
              <a:cxn ang="0">
                <a:pos x="310" y="0"/>
              </a:cxn>
              <a:cxn ang="0">
                <a:pos x="318" y="8"/>
              </a:cxn>
              <a:cxn ang="0">
                <a:pos x="326" y="8"/>
              </a:cxn>
              <a:cxn ang="0">
                <a:pos x="326" y="16"/>
              </a:cxn>
              <a:cxn ang="0">
                <a:pos x="326" y="16"/>
              </a:cxn>
              <a:cxn ang="0">
                <a:pos x="326" y="24"/>
              </a:cxn>
              <a:cxn ang="0">
                <a:pos x="318" y="32"/>
              </a:cxn>
              <a:cxn ang="0">
                <a:pos x="310" y="39"/>
              </a:cxn>
              <a:cxn ang="0">
                <a:pos x="302" y="39"/>
              </a:cxn>
              <a:cxn ang="0">
                <a:pos x="279" y="47"/>
              </a:cxn>
              <a:cxn ang="0">
                <a:pos x="263" y="55"/>
              </a:cxn>
              <a:cxn ang="0">
                <a:pos x="239" y="55"/>
              </a:cxn>
              <a:cxn ang="0">
                <a:pos x="215" y="63"/>
              </a:cxn>
              <a:cxn ang="0">
                <a:pos x="175" y="71"/>
              </a:cxn>
              <a:cxn ang="0">
                <a:pos x="143" y="79"/>
              </a:cxn>
              <a:cxn ang="0">
                <a:pos x="111" y="79"/>
              </a:cxn>
              <a:cxn ang="0">
                <a:pos x="80" y="79"/>
              </a:cxn>
              <a:cxn ang="0">
                <a:pos x="56" y="79"/>
              </a:cxn>
              <a:cxn ang="0">
                <a:pos x="40" y="79"/>
              </a:cxn>
              <a:cxn ang="0">
                <a:pos x="24" y="79"/>
              </a:cxn>
              <a:cxn ang="0">
                <a:pos x="8" y="71"/>
              </a:cxn>
              <a:cxn ang="0">
                <a:pos x="0" y="71"/>
              </a:cxn>
              <a:cxn ang="0">
                <a:pos x="0" y="55"/>
              </a:cxn>
              <a:cxn ang="0">
                <a:pos x="32" y="55"/>
              </a:cxn>
              <a:cxn ang="0">
                <a:pos x="64" y="47"/>
              </a:cxn>
              <a:cxn ang="0">
                <a:pos x="103" y="39"/>
              </a:cxn>
              <a:cxn ang="0">
                <a:pos x="143" y="32"/>
              </a:cxn>
              <a:cxn ang="0">
                <a:pos x="143" y="32"/>
              </a:cxn>
            </a:cxnLst>
            <a:rect l="0" t="0" r="r" b="b"/>
            <a:pathLst>
              <a:path w="326" h="79">
                <a:moveTo>
                  <a:pt x="143" y="32"/>
                </a:moveTo>
                <a:lnTo>
                  <a:pt x="175" y="24"/>
                </a:lnTo>
                <a:lnTo>
                  <a:pt x="191" y="16"/>
                </a:lnTo>
                <a:lnTo>
                  <a:pt x="215" y="16"/>
                </a:lnTo>
                <a:lnTo>
                  <a:pt x="231" y="8"/>
                </a:lnTo>
                <a:lnTo>
                  <a:pt x="247" y="8"/>
                </a:lnTo>
                <a:lnTo>
                  <a:pt x="263" y="0"/>
                </a:lnTo>
                <a:lnTo>
                  <a:pt x="271" y="0"/>
                </a:lnTo>
                <a:lnTo>
                  <a:pt x="287" y="0"/>
                </a:lnTo>
                <a:lnTo>
                  <a:pt x="294" y="0"/>
                </a:lnTo>
                <a:lnTo>
                  <a:pt x="310" y="0"/>
                </a:lnTo>
                <a:lnTo>
                  <a:pt x="318" y="8"/>
                </a:lnTo>
                <a:lnTo>
                  <a:pt x="326" y="8"/>
                </a:lnTo>
                <a:lnTo>
                  <a:pt x="326" y="16"/>
                </a:lnTo>
                <a:lnTo>
                  <a:pt x="326" y="16"/>
                </a:lnTo>
                <a:lnTo>
                  <a:pt x="326" y="24"/>
                </a:lnTo>
                <a:lnTo>
                  <a:pt x="318" y="32"/>
                </a:lnTo>
                <a:lnTo>
                  <a:pt x="310" y="39"/>
                </a:lnTo>
                <a:lnTo>
                  <a:pt x="302" y="39"/>
                </a:lnTo>
                <a:lnTo>
                  <a:pt x="279" y="47"/>
                </a:lnTo>
                <a:lnTo>
                  <a:pt x="263" y="55"/>
                </a:lnTo>
                <a:lnTo>
                  <a:pt x="239" y="55"/>
                </a:lnTo>
                <a:lnTo>
                  <a:pt x="215" y="63"/>
                </a:lnTo>
                <a:lnTo>
                  <a:pt x="175" y="71"/>
                </a:lnTo>
                <a:lnTo>
                  <a:pt x="143" y="79"/>
                </a:lnTo>
                <a:lnTo>
                  <a:pt x="111" y="79"/>
                </a:lnTo>
                <a:lnTo>
                  <a:pt x="80" y="79"/>
                </a:lnTo>
                <a:lnTo>
                  <a:pt x="56" y="79"/>
                </a:lnTo>
                <a:lnTo>
                  <a:pt x="40" y="79"/>
                </a:lnTo>
                <a:lnTo>
                  <a:pt x="24" y="79"/>
                </a:lnTo>
                <a:lnTo>
                  <a:pt x="8" y="71"/>
                </a:lnTo>
                <a:lnTo>
                  <a:pt x="0" y="71"/>
                </a:lnTo>
                <a:lnTo>
                  <a:pt x="0" y="55"/>
                </a:lnTo>
                <a:lnTo>
                  <a:pt x="32" y="55"/>
                </a:lnTo>
                <a:lnTo>
                  <a:pt x="64" y="47"/>
                </a:lnTo>
                <a:lnTo>
                  <a:pt x="103" y="39"/>
                </a:lnTo>
                <a:lnTo>
                  <a:pt x="143" y="32"/>
                </a:lnTo>
                <a:lnTo>
                  <a:pt x="143" y="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6" name="Freeform 40"/>
          <p:cNvSpPr>
            <a:spLocks/>
          </p:cNvSpPr>
          <p:nvPr/>
        </p:nvSpPr>
        <p:spPr bwMode="auto">
          <a:xfrm>
            <a:off x="5903913" y="2925763"/>
            <a:ext cx="417512" cy="430212"/>
          </a:xfrm>
          <a:custGeom>
            <a:avLst/>
            <a:gdLst/>
            <a:ahLst/>
            <a:cxnLst>
              <a:cxn ang="0">
                <a:pos x="199" y="48"/>
              </a:cxn>
              <a:cxn ang="0">
                <a:pos x="199" y="40"/>
              </a:cxn>
              <a:cxn ang="0">
                <a:pos x="207" y="24"/>
              </a:cxn>
              <a:cxn ang="0">
                <a:pos x="199" y="16"/>
              </a:cxn>
              <a:cxn ang="0">
                <a:pos x="199" y="16"/>
              </a:cxn>
              <a:cxn ang="0">
                <a:pos x="191" y="8"/>
              </a:cxn>
              <a:cxn ang="0">
                <a:pos x="191" y="8"/>
              </a:cxn>
              <a:cxn ang="0">
                <a:pos x="199" y="0"/>
              </a:cxn>
              <a:cxn ang="0">
                <a:pos x="199" y="0"/>
              </a:cxn>
              <a:cxn ang="0">
                <a:pos x="207" y="0"/>
              </a:cxn>
              <a:cxn ang="0">
                <a:pos x="223" y="0"/>
              </a:cxn>
              <a:cxn ang="0">
                <a:pos x="231" y="8"/>
              </a:cxn>
              <a:cxn ang="0">
                <a:pos x="239" y="16"/>
              </a:cxn>
              <a:cxn ang="0">
                <a:pos x="255" y="24"/>
              </a:cxn>
              <a:cxn ang="0">
                <a:pos x="263" y="32"/>
              </a:cxn>
              <a:cxn ang="0">
                <a:pos x="263" y="32"/>
              </a:cxn>
              <a:cxn ang="0">
                <a:pos x="263" y="40"/>
              </a:cxn>
              <a:cxn ang="0">
                <a:pos x="263" y="48"/>
              </a:cxn>
              <a:cxn ang="0">
                <a:pos x="263" y="56"/>
              </a:cxn>
              <a:cxn ang="0">
                <a:pos x="255" y="72"/>
              </a:cxn>
              <a:cxn ang="0">
                <a:pos x="231" y="95"/>
              </a:cxn>
              <a:cxn ang="0">
                <a:pos x="223" y="103"/>
              </a:cxn>
              <a:cxn ang="0">
                <a:pos x="207" y="119"/>
              </a:cxn>
              <a:cxn ang="0">
                <a:pos x="175" y="151"/>
              </a:cxn>
              <a:cxn ang="0">
                <a:pos x="143" y="183"/>
              </a:cxn>
              <a:cxn ang="0">
                <a:pos x="111" y="207"/>
              </a:cxn>
              <a:cxn ang="0">
                <a:pos x="72" y="231"/>
              </a:cxn>
              <a:cxn ang="0">
                <a:pos x="56" y="247"/>
              </a:cxn>
              <a:cxn ang="0">
                <a:pos x="40" y="255"/>
              </a:cxn>
              <a:cxn ang="0">
                <a:pos x="32" y="263"/>
              </a:cxn>
              <a:cxn ang="0">
                <a:pos x="16" y="263"/>
              </a:cxn>
              <a:cxn ang="0">
                <a:pos x="8" y="271"/>
              </a:cxn>
              <a:cxn ang="0">
                <a:pos x="8" y="271"/>
              </a:cxn>
              <a:cxn ang="0">
                <a:pos x="0" y="271"/>
              </a:cxn>
              <a:cxn ang="0">
                <a:pos x="0" y="271"/>
              </a:cxn>
              <a:cxn ang="0">
                <a:pos x="0" y="263"/>
              </a:cxn>
              <a:cxn ang="0">
                <a:pos x="0" y="263"/>
              </a:cxn>
              <a:cxn ang="0">
                <a:pos x="0" y="255"/>
              </a:cxn>
              <a:cxn ang="0">
                <a:pos x="8" y="255"/>
              </a:cxn>
              <a:cxn ang="0">
                <a:pos x="16" y="247"/>
              </a:cxn>
              <a:cxn ang="0">
                <a:pos x="24" y="231"/>
              </a:cxn>
              <a:cxn ang="0">
                <a:pos x="40" y="223"/>
              </a:cxn>
              <a:cxn ang="0">
                <a:pos x="56" y="207"/>
              </a:cxn>
              <a:cxn ang="0">
                <a:pos x="88" y="183"/>
              </a:cxn>
              <a:cxn ang="0">
                <a:pos x="111" y="159"/>
              </a:cxn>
              <a:cxn ang="0">
                <a:pos x="135" y="135"/>
              </a:cxn>
              <a:cxn ang="0">
                <a:pos x="151" y="111"/>
              </a:cxn>
              <a:cxn ang="0">
                <a:pos x="167" y="95"/>
              </a:cxn>
              <a:cxn ang="0">
                <a:pos x="175" y="80"/>
              </a:cxn>
              <a:cxn ang="0">
                <a:pos x="191" y="64"/>
              </a:cxn>
              <a:cxn ang="0">
                <a:pos x="199" y="48"/>
              </a:cxn>
              <a:cxn ang="0">
                <a:pos x="199" y="48"/>
              </a:cxn>
            </a:cxnLst>
            <a:rect l="0" t="0" r="r" b="b"/>
            <a:pathLst>
              <a:path w="263" h="271">
                <a:moveTo>
                  <a:pt x="199" y="48"/>
                </a:moveTo>
                <a:lnTo>
                  <a:pt x="199" y="40"/>
                </a:lnTo>
                <a:lnTo>
                  <a:pt x="207" y="24"/>
                </a:lnTo>
                <a:lnTo>
                  <a:pt x="199" y="16"/>
                </a:lnTo>
                <a:lnTo>
                  <a:pt x="199" y="16"/>
                </a:lnTo>
                <a:lnTo>
                  <a:pt x="191" y="8"/>
                </a:lnTo>
                <a:lnTo>
                  <a:pt x="191" y="8"/>
                </a:lnTo>
                <a:lnTo>
                  <a:pt x="199" y="0"/>
                </a:lnTo>
                <a:lnTo>
                  <a:pt x="199" y="0"/>
                </a:lnTo>
                <a:lnTo>
                  <a:pt x="207" y="0"/>
                </a:lnTo>
                <a:lnTo>
                  <a:pt x="223" y="0"/>
                </a:lnTo>
                <a:lnTo>
                  <a:pt x="231" y="8"/>
                </a:lnTo>
                <a:lnTo>
                  <a:pt x="239" y="16"/>
                </a:lnTo>
                <a:lnTo>
                  <a:pt x="255" y="24"/>
                </a:lnTo>
                <a:lnTo>
                  <a:pt x="263" y="32"/>
                </a:lnTo>
                <a:lnTo>
                  <a:pt x="263" y="32"/>
                </a:lnTo>
                <a:lnTo>
                  <a:pt x="263" y="40"/>
                </a:lnTo>
                <a:lnTo>
                  <a:pt x="263" y="48"/>
                </a:lnTo>
                <a:lnTo>
                  <a:pt x="263" y="56"/>
                </a:lnTo>
                <a:lnTo>
                  <a:pt x="255" y="72"/>
                </a:lnTo>
                <a:lnTo>
                  <a:pt x="231" y="95"/>
                </a:lnTo>
                <a:lnTo>
                  <a:pt x="223" y="103"/>
                </a:lnTo>
                <a:lnTo>
                  <a:pt x="207" y="119"/>
                </a:lnTo>
                <a:lnTo>
                  <a:pt x="175" y="151"/>
                </a:lnTo>
                <a:lnTo>
                  <a:pt x="143" y="183"/>
                </a:lnTo>
                <a:lnTo>
                  <a:pt x="111" y="207"/>
                </a:lnTo>
                <a:lnTo>
                  <a:pt x="72" y="231"/>
                </a:lnTo>
                <a:lnTo>
                  <a:pt x="56" y="247"/>
                </a:lnTo>
                <a:lnTo>
                  <a:pt x="40" y="255"/>
                </a:lnTo>
                <a:lnTo>
                  <a:pt x="32" y="263"/>
                </a:lnTo>
                <a:lnTo>
                  <a:pt x="16" y="263"/>
                </a:lnTo>
                <a:lnTo>
                  <a:pt x="8" y="271"/>
                </a:lnTo>
                <a:lnTo>
                  <a:pt x="8" y="271"/>
                </a:lnTo>
                <a:lnTo>
                  <a:pt x="0" y="271"/>
                </a:lnTo>
                <a:lnTo>
                  <a:pt x="0" y="271"/>
                </a:lnTo>
                <a:lnTo>
                  <a:pt x="0" y="263"/>
                </a:lnTo>
                <a:lnTo>
                  <a:pt x="0" y="263"/>
                </a:lnTo>
                <a:lnTo>
                  <a:pt x="0" y="255"/>
                </a:lnTo>
                <a:lnTo>
                  <a:pt x="8" y="255"/>
                </a:lnTo>
                <a:lnTo>
                  <a:pt x="16" y="247"/>
                </a:lnTo>
                <a:lnTo>
                  <a:pt x="24" y="231"/>
                </a:lnTo>
                <a:lnTo>
                  <a:pt x="40" y="223"/>
                </a:lnTo>
                <a:lnTo>
                  <a:pt x="56" y="207"/>
                </a:lnTo>
                <a:lnTo>
                  <a:pt x="88" y="183"/>
                </a:lnTo>
                <a:lnTo>
                  <a:pt x="111" y="159"/>
                </a:lnTo>
                <a:lnTo>
                  <a:pt x="135" y="135"/>
                </a:lnTo>
                <a:lnTo>
                  <a:pt x="151" y="111"/>
                </a:lnTo>
                <a:lnTo>
                  <a:pt x="167" y="95"/>
                </a:lnTo>
                <a:lnTo>
                  <a:pt x="175" y="80"/>
                </a:lnTo>
                <a:lnTo>
                  <a:pt x="191" y="64"/>
                </a:lnTo>
                <a:lnTo>
                  <a:pt x="199" y="48"/>
                </a:lnTo>
                <a:lnTo>
                  <a:pt x="199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3" name="Freeform 47"/>
          <p:cNvSpPr>
            <a:spLocks/>
          </p:cNvSpPr>
          <p:nvPr/>
        </p:nvSpPr>
        <p:spPr bwMode="auto">
          <a:xfrm>
            <a:off x="9477375" y="3416300"/>
            <a:ext cx="150813" cy="681038"/>
          </a:xfrm>
          <a:custGeom>
            <a:avLst/>
            <a:gdLst/>
            <a:ahLst/>
            <a:cxnLst>
              <a:cxn ang="0">
                <a:pos x="0" y="23"/>
              </a:cxn>
              <a:cxn ang="0">
                <a:pos x="0" y="8"/>
              </a:cxn>
              <a:cxn ang="0">
                <a:pos x="16" y="0"/>
              </a:cxn>
              <a:cxn ang="0">
                <a:pos x="32" y="8"/>
              </a:cxn>
              <a:cxn ang="0">
                <a:pos x="56" y="15"/>
              </a:cxn>
              <a:cxn ang="0">
                <a:pos x="72" y="31"/>
              </a:cxn>
              <a:cxn ang="0">
                <a:pos x="80" y="31"/>
              </a:cxn>
              <a:cxn ang="0">
                <a:pos x="80" y="55"/>
              </a:cxn>
              <a:cxn ang="0">
                <a:pos x="88" y="87"/>
              </a:cxn>
              <a:cxn ang="0">
                <a:pos x="88" y="135"/>
              </a:cxn>
              <a:cxn ang="0">
                <a:pos x="95" y="199"/>
              </a:cxn>
              <a:cxn ang="0">
                <a:pos x="95" y="246"/>
              </a:cxn>
              <a:cxn ang="0">
                <a:pos x="95" y="294"/>
              </a:cxn>
              <a:cxn ang="0">
                <a:pos x="95" y="326"/>
              </a:cxn>
              <a:cxn ang="0">
                <a:pos x="95" y="358"/>
              </a:cxn>
              <a:cxn ang="0">
                <a:pos x="95" y="390"/>
              </a:cxn>
              <a:cxn ang="0">
                <a:pos x="88" y="413"/>
              </a:cxn>
              <a:cxn ang="0">
                <a:pos x="80" y="421"/>
              </a:cxn>
              <a:cxn ang="0">
                <a:pos x="72" y="421"/>
              </a:cxn>
              <a:cxn ang="0">
                <a:pos x="56" y="405"/>
              </a:cxn>
              <a:cxn ang="0">
                <a:pos x="48" y="382"/>
              </a:cxn>
              <a:cxn ang="0">
                <a:pos x="40" y="358"/>
              </a:cxn>
              <a:cxn ang="0">
                <a:pos x="40" y="342"/>
              </a:cxn>
              <a:cxn ang="0">
                <a:pos x="40" y="318"/>
              </a:cxn>
              <a:cxn ang="0">
                <a:pos x="40" y="286"/>
              </a:cxn>
              <a:cxn ang="0">
                <a:pos x="40" y="262"/>
              </a:cxn>
              <a:cxn ang="0">
                <a:pos x="40" y="222"/>
              </a:cxn>
              <a:cxn ang="0">
                <a:pos x="40" y="183"/>
              </a:cxn>
              <a:cxn ang="0">
                <a:pos x="40" y="135"/>
              </a:cxn>
              <a:cxn ang="0">
                <a:pos x="32" y="87"/>
              </a:cxn>
              <a:cxn ang="0">
                <a:pos x="24" y="55"/>
              </a:cxn>
              <a:cxn ang="0">
                <a:pos x="16" y="39"/>
              </a:cxn>
              <a:cxn ang="0">
                <a:pos x="8" y="31"/>
              </a:cxn>
            </a:cxnLst>
            <a:rect l="0" t="0" r="r" b="b"/>
            <a:pathLst>
              <a:path w="95" h="429">
                <a:moveTo>
                  <a:pt x="8" y="31"/>
                </a:moveTo>
                <a:lnTo>
                  <a:pt x="0" y="23"/>
                </a:lnTo>
                <a:lnTo>
                  <a:pt x="0" y="8"/>
                </a:lnTo>
                <a:lnTo>
                  <a:pt x="0" y="8"/>
                </a:lnTo>
                <a:lnTo>
                  <a:pt x="8" y="0"/>
                </a:lnTo>
                <a:lnTo>
                  <a:pt x="16" y="0"/>
                </a:lnTo>
                <a:lnTo>
                  <a:pt x="24" y="0"/>
                </a:lnTo>
                <a:lnTo>
                  <a:pt x="32" y="8"/>
                </a:lnTo>
                <a:lnTo>
                  <a:pt x="48" y="8"/>
                </a:lnTo>
                <a:lnTo>
                  <a:pt x="56" y="15"/>
                </a:lnTo>
                <a:lnTo>
                  <a:pt x="72" y="23"/>
                </a:lnTo>
                <a:lnTo>
                  <a:pt x="72" y="31"/>
                </a:lnTo>
                <a:lnTo>
                  <a:pt x="80" y="31"/>
                </a:lnTo>
                <a:lnTo>
                  <a:pt x="80" y="31"/>
                </a:lnTo>
                <a:lnTo>
                  <a:pt x="80" y="39"/>
                </a:lnTo>
                <a:lnTo>
                  <a:pt x="80" y="55"/>
                </a:lnTo>
                <a:lnTo>
                  <a:pt x="80" y="71"/>
                </a:lnTo>
                <a:lnTo>
                  <a:pt x="88" y="87"/>
                </a:lnTo>
                <a:lnTo>
                  <a:pt x="88" y="111"/>
                </a:lnTo>
                <a:lnTo>
                  <a:pt x="88" y="135"/>
                </a:lnTo>
                <a:lnTo>
                  <a:pt x="88" y="167"/>
                </a:lnTo>
                <a:lnTo>
                  <a:pt x="95" y="199"/>
                </a:lnTo>
                <a:lnTo>
                  <a:pt x="95" y="222"/>
                </a:lnTo>
                <a:lnTo>
                  <a:pt x="95" y="246"/>
                </a:lnTo>
                <a:lnTo>
                  <a:pt x="95" y="270"/>
                </a:lnTo>
                <a:lnTo>
                  <a:pt x="95" y="294"/>
                </a:lnTo>
                <a:lnTo>
                  <a:pt x="95" y="310"/>
                </a:lnTo>
                <a:lnTo>
                  <a:pt x="95" y="326"/>
                </a:lnTo>
                <a:lnTo>
                  <a:pt x="95" y="334"/>
                </a:lnTo>
                <a:lnTo>
                  <a:pt x="95" y="358"/>
                </a:lnTo>
                <a:lnTo>
                  <a:pt x="95" y="374"/>
                </a:lnTo>
                <a:lnTo>
                  <a:pt x="95" y="390"/>
                </a:lnTo>
                <a:lnTo>
                  <a:pt x="88" y="397"/>
                </a:lnTo>
                <a:lnTo>
                  <a:pt x="88" y="413"/>
                </a:lnTo>
                <a:lnTo>
                  <a:pt x="88" y="421"/>
                </a:lnTo>
                <a:lnTo>
                  <a:pt x="80" y="421"/>
                </a:lnTo>
                <a:lnTo>
                  <a:pt x="72" y="429"/>
                </a:lnTo>
                <a:lnTo>
                  <a:pt x="72" y="421"/>
                </a:lnTo>
                <a:lnTo>
                  <a:pt x="64" y="421"/>
                </a:lnTo>
                <a:lnTo>
                  <a:pt x="56" y="405"/>
                </a:lnTo>
                <a:lnTo>
                  <a:pt x="56" y="390"/>
                </a:lnTo>
                <a:lnTo>
                  <a:pt x="48" y="382"/>
                </a:lnTo>
                <a:lnTo>
                  <a:pt x="40" y="366"/>
                </a:lnTo>
                <a:lnTo>
                  <a:pt x="40" y="358"/>
                </a:lnTo>
                <a:lnTo>
                  <a:pt x="40" y="350"/>
                </a:lnTo>
                <a:lnTo>
                  <a:pt x="40" y="342"/>
                </a:lnTo>
                <a:lnTo>
                  <a:pt x="40" y="326"/>
                </a:lnTo>
                <a:lnTo>
                  <a:pt x="40" y="318"/>
                </a:lnTo>
                <a:lnTo>
                  <a:pt x="40" y="302"/>
                </a:lnTo>
                <a:lnTo>
                  <a:pt x="40" y="286"/>
                </a:lnTo>
                <a:lnTo>
                  <a:pt x="48" y="278"/>
                </a:lnTo>
                <a:lnTo>
                  <a:pt x="40" y="262"/>
                </a:lnTo>
                <a:lnTo>
                  <a:pt x="40" y="246"/>
                </a:lnTo>
                <a:lnTo>
                  <a:pt x="40" y="222"/>
                </a:lnTo>
                <a:lnTo>
                  <a:pt x="40" y="206"/>
                </a:lnTo>
                <a:lnTo>
                  <a:pt x="40" y="183"/>
                </a:lnTo>
                <a:lnTo>
                  <a:pt x="40" y="159"/>
                </a:lnTo>
                <a:lnTo>
                  <a:pt x="40" y="135"/>
                </a:lnTo>
                <a:lnTo>
                  <a:pt x="32" y="111"/>
                </a:lnTo>
                <a:lnTo>
                  <a:pt x="32" y="87"/>
                </a:lnTo>
                <a:lnTo>
                  <a:pt x="24" y="71"/>
                </a:lnTo>
                <a:lnTo>
                  <a:pt x="24" y="55"/>
                </a:lnTo>
                <a:lnTo>
                  <a:pt x="16" y="47"/>
                </a:lnTo>
                <a:lnTo>
                  <a:pt x="16" y="39"/>
                </a:lnTo>
                <a:lnTo>
                  <a:pt x="8" y="31"/>
                </a:lnTo>
                <a:lnTo>
                  <a:pt x="8" y="3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5" name="Freeform 49"/>
          <p:cNvSpPr>
            <a:spLocks/>
          </p:cNvSpPr>
          <p:nvPr/>
        </p:nvSpPr>
        <p:spPr bwMode="auto">
          <a:xfrm>
            <a:off x="9628188" y="2973388"/>
            <a:ext cx="847725" cy="214312"/>
          </a:xfrm>
          <a:custGeom>
            <a:avLst/>
            <a:gdLst/>
            <a:ahLst/>
            <a:cxnLst>
              <a:cxn ang="0">
                <a:pos x="303" y="32"/>
              </a:cxn>
              <a:cxn ang="0">
                <a:pos x="367" y="16"/>
              </a:cxn>
              <a:cxn ang="0">
                <a:pos x="422" y="8"/>
              </a:cxn>
              <a:cxn ang="0">
                <a:pos x="454" y="8"/>
              </a:cxn>
              <a:cxn ang="0">
                <a:pos x="478" y="8"/>
              </a:cxn>
              <a:cxn ang="0">
                <a:pos x="510" y="8"/>
              </a:cxn>
              <a:cxn ang="0">
                <a:pos x="526" y="24"/>
              </a:cxn>
              <a:cxn ang="0">
                <a:pos x="534" y="32"/>
              </a:cxn>
              <a:cxn ang="0">
                <a:pos x="534" y="40"/>
              </a:cxn>
              <a:cxn ang="0">
                <a:pos x="518" y="48"/>
              </a:cxn>
              <a:cxn ang="0">
                <a:pos x="478" y="56"/>
              </a:cxn>
              <a:cxn ang="0">
                <a:pos x="430" y="64"/>
              </a:cxn>
              <a:cxn ang="0">
                <a:pos x="359" y="80"/>
              </a:cxn>
              <a:cxn ang="0">
                <a:pos x="295" y="96"/>
              </a:cxn>
              <a:cxn ang="0">
                <a:pos x="239" y="103"/>
              </a:cxn>
              <a:cxn ang="0">
                <a:pos x="191" y="111"/>
              </a:cxn>
              <a:cxn ang="0">
                <a:pos x="152" y="119"/>
              </a:cxn>
              <a:cxn ang="0">
                <a:pos x="120" y="127"/>
              </a:cxn>
              <a:cxn ang="0">
                <a:pos x="96" y="127"/>
              </a:cxn>
              <a:cxn ang="0">
                <a:pos x="80" y="127"/>
              </a:cxn>
              <a:cxn ang="0">
                <a:pos x="64" y="127"/>
              </a:cxn>
              <a:cxn ang="0">
                <a:pos x="40" y="127"/>
              </a:cxn>
              <a:cxn ang="0">
                <a:pos x="16" y="111"/>
              </a:cxn>
              <a:cxn ang="0">
                <a:pos x="0" y="103"/>
              </a:cxn>
              <a:cxn ang="0">
                <a:pos x="0" y="103"/>
              </a:cxn>
              <a:cxn ang="0">
                <a:pos x="0" y="96"/>
              </a:cxn>
              <a:cxn ang="0">
                <a:pos x="32" y="96"/>
              </a:cxn>
              <a:cxn ang="0">
                <a:pos x="48" y="88"/>
              </a:cxn>
              <a:cxn ang="0">
                <a:pos x="72" y="88"/>
              </a:cxn>
              <a:cxn ang="0">
                <a:pos x="96" y="80"/>
              </a:cxn>
              <a:cxn ang="0">
                <a:pos x="120" y="80"/>
              </a:cxn>
              <a:cxn ang="0">
                <a:pos x="168" y="64"/>
              </a:cxn>
              <a:cxn ang="0">
                <a:pos x="231" y="56"/>
              </a:cxn>
              <a:cxn ang="0">
                <a:pos x="271" y="48"/>
              </a:cxn>
            </a:cxnLst>
            <a:rect l="0" t="0" r="r" b="b"/>
            <a:pathLst>
              <a:path w="534" h="135">
                <a:moveTo>
                  <a:pt x="271" y="48"/>
                </a:moveTo>
                <a:lnTo>
                  <a:pt x="303" y="32"/>
                </a:lnTo>
                <a:lnTo>
                  <a:pt x="343" y="24"/>
                </a:lnTo>
                <a:lnTo>
                  <a:pt x="367" y="16"/>
                </a:lnTo>
                <a:lnTo>
                  <a:pt x="398" y="16"/>
                </a:lnTo>
                <a:lnTo>
                  <a:pt x="422" y="8"/>
                </a:lnTo>
                <a:lnTo>
                  <a:pt x="438" y="8"/>
                </a:lnTo>
                <a:lnTo>
                  <a:pt x="454" y="8"/>
                </a:lnTo>
                <a:lnTo>
                  <a:pt x="462" y="0"/>
                </a:lnTo>
                <a:lnTo>
                  <a:pt x="478" y="8"/>
                </a:lnTo>
                <a:lnTo>
                  <a:pt x="494" y="8"/>
                </a:lnTo>
                <a:lnTo>
                  <a:pt x="510" y="8"/>
                </a:lnTo>
                <a:lnTo>
                  <a:pt x="518" y="16"/>
                </a:lnTo>
                <a:lnTo>
                  <a:pt x="526" y="24"/>
                </a:lnTo>
                <a:lnTo>
                  <a:pt x="526" y="32"/>
                </a:lnTo>
                <a:lnTo>
                  <a:pt x="534" y="32"/>
                </a:lnTo>
                <a:lnTo>
                  <a:pt x="534" y="40"/>
                </a:lnTo>
                <a:lnTo>
                  <a:pt x="534" y="40"/>
                </a:lnTo>
                <a:lnTo>
                  <a:pt x="526" y="40"/>
                </a:lnTo>
                <a:lnTo>
                  <a:pt x="518" y="48"/>
                </a:lnTo>
                <a:lnTo>
                  <a:pt x="502" y="48"/>
                </a:lnTo>
                <a:lnTo>
                  <a:pt x="478" y="56"/>
                </a:lnTo>
                <a:lnTo>
                  <a:pt x="454" y="64"/>
                </a:lnTo>
                <a:lnTo>
                  <a:pt x="430" y="64"/>
                </a:lnTo>
                <a:lnTo>
                  <a:pt x="390" y="72"/>
                </a:lnTo>
                <a:lnTo>
                  <a:pt x="359" y="80"/>
                </a:lnTo>
                <a:lnTo>
                  <a:pt x="327" y="88"/>
                </a:lnTo>
                <a:lnTo>
                  <a:pt x="295" y="96"/>
                </a:lnTo>
                <a:lnTo>
                  <a:pt x="263" y="96"/>
                </a:lnTo>
                <a:lnTo>
                  <a:pt x="239" y="103"/>
                </a:lnTo>
                <a:lnTo>
                  <a:pt x="215" y="111"/>
                </a:lnTo>
                <a:lnTo>
                  <a:pt x="191" y="111"/>
                </a:lnTo>
                <a:lnTo>
                  <a:pt x="176" y="119"/>
                </a:lnTo>
                <a:lnTo>
                  <a:pt x="152" y="119"/>
                </a:lnTo>
                <a:lnTo>
                  <a:pt x="136" y="127"/>
                </a:lnTo>
                <a:lnTo>
                  <a:pt x="120" y="127"/>
                </a:lnTo>
                <a:lnTo>
                  <a:pt x="104" y="127"/>
                </a:lnTo>
                <a:lnTo>
                  <a:pt x="96" y="127"/>
                </a:lnTo>
                <a:lnTo>
                  <a:pt x="88" y="127"/>
                </a:lnTo>
                <a:lnTo>
                  <a:pt x="80" y="127"/>
                </a:lnTo>
                <a:lnTo>
                  <a:pt x="72" y="135"/>
                </a:lnTo>
                <a:lnTo>
                  <a:pt x="64" y="127"/>
                </a:lnTo>
                <a:lnTo>
                  <a:pt x="48" y="127"/>
                </a:lnTo>
                <a:lnTo>
                  <a:pt x="40" y="127"/>
                </a:lnTo>
                <a:lnTo>
                  <a:pt x="24" y="119"/>
                </a:lnTo>
                <a:lnTo>
                  <a:pt x="16" y="111"/>
                </a:lnTo>
                <a:lnTo>
                  <a:pt x="8" y="111"/>
                </a:lnTo>
                <a:lnTo>
                  <a:pt x="0" y="103"/>
                </a:lnTo>
                <a:lnTo>
                  <a:pt x="0" y="103"/>
                </a:lnTo>
                <a:lnTo>
                  <a:pt x="0" y="103"/>
                </a:lnTo>
                <a:lnTo>
                  <a:pt x="0" y="96"/>
                </a:lnTo>
                <a:lnTo>
                  <a:pt x="0" y="96"/>
                </a:lnTo>
                <a:lnTo>
                  <a:pt x="8" y="96"/>
                </a:lnTo>
                <a:lnTo>
                  <a:pt x="32" y="96"/>
                </a:lnTo>
                <a:lnTo>
                  <a:pt x="40" y="88"/>
                </a:lnTo>
                <a:lnTo>
                  <a:pt x="48" y="88"/>
                </a:lnTo>
                <a:lnTo>
                  <a:pt x="56" y="88"/>
                </a:lnTo>
                <a:lnTo>
                  <a:pt x="72" y="88"/>
                </a:lnTo>
                <a:lnTo>
                  <a:pt x="80" y="88"/>
                </a:lnTo>
                <a:lnTo>
                  <a:pt x="96" y="80"/>
                </a:lnTo>
                <a:lnTo>
                  <a:pt x="104" y="80"/>
                </a:lnTo>
                <a:lnTo>
                  <a:pt x="120" y="80"/>
                </a:lnTo>
                <a:lnTo>
                  <a:pt x="144" y="72"/>
                </a:lnTo>
                <a:lnTo>
                  <a:pt x="168" y="64"/>
                </a:lnTo>
                <a:lnTo>
                  <a:pt x="199" y="64"/>
                </a:lnTo>
                <a:lnTo>
                  <a:pt x="231" y="56"/>
                </a:lnTo>
                <a:lnTo>
                  <a:pt x="271" y="48"/>
                </a:lnTo>
                <a:lnTo>
                  <a:pt x="271" y="4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6" name="Freeform 50"/>
          <p:cNvSpPr>
            <a:spLocks/>
          </p:cNvSpPr>
          <p:nvPr/>
        </p:nvSpPr>
        <p:spPr bwMode="auto">
          <a:xfrm>
            <a:off x="9944100" y="3100388"/>
            <a:ext cx="114300" cy="909637"/>
          </a:xfrm>
          <a:custGeom>
            <a:avLst/>
            <a:gdLst/>
            <a:ahLst/>
            <a:cxnLst>
              <a:cxn ang="0">
                <a:pos x="16" y="541"/>
              </a:cxn>
              <a:cxn ang="0">
                <a:pos x="8" y="517"/>
              </a:cxn>
              <a:cxn ang="0">
                <a:pos x="8" y="501"/>
              </a:cxn>
              <a:cxn ang="0">
                <a:pos x="0" y="493"/>
              </a:cxn>
              <a:cxn ang="0">
                <a:pos x="0" y="485"/>
              </a:cxn>
              <a:cxn ang="0">
                <a:pos x="0" y="477"/>
              </a:cxn>
              <a:cxn ang="0">
                <a:pos x="8" y="461"/>
              </a:cxn>
              <a:cxn ang="0">
                <a:pos x="8" y="437"/>
              </a:cxn>
              <a:cxn ang="0">
                <a:pos x="8" y="413"/>
              </a:cxn>
              <a:cxn ang="0">
                <a:pos x="16" y="374"/>
              </a:cxn>
              <a:cxn ang="0">
                <a:pos x="16" y="334"/>
              </a:cxn>
              <a:cxn ang="0">
                <a:pos x="16" y="294"/>
              </a:cxn>
              <a:cxn ang="0">
                <a:pos x="24" y="238"/>
              </a:cxn>
              <a:cxn ang="0">
                <a:pos x="16" y="191"/>
              </a:cxn>
              <a:cxn ang="0">
                <a:pos x="16" y="127"/>
              </a:cxn>
              <a:cxn ang="0">
                <a:pos x="8" y="63"/>
              </a:cxn>
              <a:cxn ang="0">
                <a:pos x="0" y="0"/>
              </a:cxn>
              <a:cxn ang="0">
                <a:pos x="24" y="16"/>
              </a:cxn>
              <a:cxn ang="0">
                <a:pos x="32" y="23"/>
              </a:cxn>
              <a:cxn ang="0">
                <a:pos x="48" y="31"/>
              </a:cxn>
              <a:cxn ang="0">
                <a:pos x="56" y="47"/>
              </a:cxn>
              <a:cxn ang="0">
                <a:pos x="64" y="55"/>
              </a:cxn>
              <a:cxn ang="0">
                <a:pos x="72" y="63"/>
              </a:cxn>
              <a:cxn ang="0">
                <a:pos x="72" y="71"/>
              </a:cxn>
              <a:cxn ang="0">
                <a:pos x="72" y="79"/>
              </a:cxn>
              <a:cxn ang="0">
                <a:pos x="72" y="95"/>
              </a:cxn>
              <a:cxn ang="0">
                <a:pos x="72" y="111"/>
              </a:cxn>
              <a:cxn ang="0">
                <a:pos x="64" y="135"/>
              </a:cxn>
              <a:cxn ang="0">
                <a:pos x="64" y="159"/>
              </a:cxn>
              <a:cxn ang="0">
                <a:pos x="64" y="191"/>
              </a:cxn>
              <a:cxn ang="0">
                <a:pos x="64" y="222"/>
              </a:cxn>
              <a:cxn ang="0">
                <a:pos x="64" y="270"/>
              </a:cxn>
              <a:cxn ang="0">
                <a:pos x="64" y="318"/>
              </a:cxn>
              <a:cxn ang="0">
                <a:pos x="64" y="366"/>
              </a:cxn>
              <a:cxn ang="0">
                <a:pos x="64" y="405"/>
              </a:cxn>
              <a:cxn ang="0">
                <a:pos x="64" y="445"/>
              </a:cxn>
              <a:cxn ang="0">
                <a:pos x="56" y="477"/>
              </a:cxn>
              <a:cxn ang="0">
                <a:pos x="56" y="501"/>
              </a:cxn>
              <a:cxn ang="0">
                <a:pos x="56" y="517"/>
              </a:cxn>
              <a:cxn ang="0">
                <a:pos x="56" y="533"/>
              </a:cxn>
              <a:cxn ang="0">
                <a:pos x="56" y="549"/>
              </a:cxn>
              <a:cxn ang="0">
                <a:pos x="48" y="557"/>
              </a:cxn>
              <a:cxn ang="0">
                <a:pos x="40" y="565"/>
              </a:cxn>
              <a:cxn ang="0">
                <a:pos x="40" y="573"/>
              </a:cxn>
              <a:cxn ang="0">
                <a:pos x="32" y="573"/>
              </a:cxn>
              <a:cxn ang="0">
                <a:pos x="32" y="573"/>
              </a:cxn>
              <a:cxn ang="0">
                <a:pos x="24" y="565"/>
              </a:cxn>
              <a:cxn ang="0">
                <a:pos x="24" y="557"/>
              </a:cxn>
              <a:cxn ang="0">
                <a:pos x="16" y="541"/>
              </a:cxn>
              <a:cxn ang="0">
                <a:pos x="16" y="541"/>
              </a:cxn>
            </a:cxnLst>
            <a:rect l="0" t="0" r="r" b="b"/>
            <a:pathLst>
              <a:path w="72" h="573">
                <a:moveTo>
                  <a:pt x="16" y="541"/>
                </a:moveTo>
                <a:lnTo>
                  <a:pt x="8" y="517"/>
                </a:lnTo>
                <a:lnTo>
                  <a:pt x="8" y="501"/>
                </a:lnTo>
                <a:lnTo>
                  <a:pt x="0" y="493"/>
                </a:lnTo>
                <a:lnTo>
                  <a:pt x="0" y="485"/>
                </a:lnTo>
                <a:lnTo>
                  <a:pt x="0" y="477"/>
                </a:lnTo>
                <a:lnTo>
                  <a:pt x="8" y="461"/>
                </a:lnTo>
                <a:lnTo>
                  <a:pt x="8" y="437"/>
                </a:lnTo>
                <a:lnTo>
                  <a:pt x="8" y="413"/>
                </a:lnTo>
                <a:lnTo>
                  <a:pt x="16" y="374"/>
                </a:lnTo>
                <a:lnTo>
                  <a:pt x="16" y="334"/>
                </a:lnTo>
                <a:lnTo>
                  <a:pt x="16" y="294"/>
                </a:lnTo>
                <a:lnTo>
                  <a:pt x="24" y="238"/>
                </a:lnTo>
                <a:lnTo>
                  <a:pt x="16" y="191"/>
                </a:lnTo>
                <a:lnTo>
                  <a:pt x="16" y="127"/>
                </a:lnTo>
                <a:lnTo>
                  <a:pt x="8" y="63"/>
                </a:lnTo>
                <a:lnTo>
                  <a:pt x="0" y="0"/>
                </a:lnTo>
                <a:lnTo>
                  <a:pt x="24" y="16"/>
                </a:lnTo>
                <a:lnTo>
                  <a:pt x="32" y="23"/>
                </a:lnTo>
                <a:lnTo>
                  <a:pt x="48" y="31"/>
                </a:lnTo>
                <a:lnTo>
                  <a:pt x="56" y="47"/>
                </a:lnTo>
                <a:lnTo>
                  <a:pt x="64" y="55"/>
                </a:lnTo>
                <a:lnTo>
                  <a:pt x="72" y="63"/>
                </a:lnTo>
                <a:lnTo>
                  <a:pt x="72" y="71"/>
                </a:lnTo>
                <a:lnTo>
                  <a:pt x="72" y="79"/>
                </a:lnTo>
                <a:lnTo>
                  <a:pt x="72" y="95"/>
                </a:lnTo>
                <a:lnTo>
                  <a:pt x="72" y="111"/>
                </a:lnTo>
                <a:lnTo>
                  <a:pt x="64" y="135"/>
                </a:lnTo>
                <a:lnTo>
                  <a:pt x="64" y="159"/>
                </a:lnTo>
                <a:lnTo>
                  <a:pt x="64" y="191"/>
                </a:lnTo>
                <a:lnTo>
                  <a:pt x="64" y="222"/>
                </a:lnTo>
                <a:lnTo>
                  <a:pt x="64" y="270"/>
                </a:lnTo>
                <a:lnTo>
                  <a:pt x="64" y="318"/>
                </a:lnTo>
                <a:lnTo>
                  <a:pt x="64" y="366"/>
                </a:lnTo>
                <a:lnTo>
                  <a:pt x="64" y="405"/>
                </a:lnTo>
                <a:lnTo>
                  <a:pt x="64" y="445"/>
                </a:lnTo>
                <a:lnTo>
                  <a:pt x="56" y="477"/>
                </a:lnTo>
                <a:lnTo>
                  <a:pt x="56" y="501"/>
                </a:lnTo>
                <a:lnTo>
                  <a:pt x="56" y="517"/>
                </a:lnTo>
                <a:lnTo>
                  <a:pt x="56" y="533"/>
                </a:lnTo>
                <a:lnTo>
                  <a:pt x="56" y="549"/>
                </a:lnTo>
                <a:lnTo>
                  <a:pt x="48" y="557"/>
                </a:lnTo>
                <a:lnTo>
                  <a:pt x="40" y="565"/>
                </a:lnTo>
                <a:lnTo>
                  <a:pt x="40" y="573"/>
                </a:lnTo>
                <a:lnTo>
                  <a:pt x="32" y="573"/>
                </a:lnTo>
                <a:lnTo>
                  <a:pt x="32" y="573"/>
                </a:lnTo>
                <a:lnTo>
                  <a:pt x="24" y="565"/>
                </a:lnTo>
                <a:lnTo>
                  <a:pt x="24" y="557"/>
                </a:lnTo>
                <a:lnTo>
                  <a:pt x="16" y="541"/>
                </a:lnTo>
                <a:lnTo>
                  <a:pt x="16" y="54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7" name="Freeform 51"/>
          <p:cNvSpPr>
            <a:spLocks/>
          </p:cNvSpPr>
          <p:nvPr/>
        </p:nvSpPr>
        <p:spPr bwMode="auto">
          <a:xfrm>
            <a:off x="9704388" y="3567113"/>
            <a:ext cx="165100" cy="114300"/>
          </a:xfrm>
          <a:custGeom>
            <a:avLst/>
            <a:gdLst/>
            <a:ahLst/>
            <a:cxnLst>
              <a:cxn ang="0">
                <a:pos x="88" y="16"/>
              </a:cxn>
              <a:cxn ang="0">
                <a:pos x="96" y="24"/>
              </a:cxn>
              <a:cxn ang="0">
                <a:pos x="104" y="32"/>
              </a:cxn>
              <a:cxn ang="0">
                <a:pos x="104" y="40"/>
              </a:cxn>
              <a:cxn ang="0">
                <a:pos x="104" y="48"/>
              </a:cxn>
              <a:cxn ang="0">
                <a:pos x="104" y="56"/>
              </a:cxn>
              <a:cxn ang="0">
                <a:pos x="96" y="64"/>
              </a:cxn>
              <a:cxn ang="0">
                <a:pos x="96" y="64"/>
              </a:cxn>
              <a:cxn ang="0">
                <a:pos x="96" y="72"/>
              </a:cxn>
              <a:cxn ang="0">
                <a:pos x="88" y="72"/>
              </a:cxn>
              <a:cxn ang="0">
                <a:pos x="80" y="64"/>
              </a:cxn>
              <a:cxn ang="0">
                <a:pos x="64" y="56"/>
              </a:cxn>
              <a:cxn ang="0">
                <a:pos x="48" y="40"/>
              </a:cxn>
              <a:cxn ang="0">
                <a:pos x="24" y="32"/>
              </a:cxn>
              <a:cxn ang="0">
                <a:pos x="16" y="24"/>
              </a:cxn>
              <a:cxn ang="0">
                <a:pos x="8" y="16"/>
              </a:cxn>
              <a:cxn ang="0">
                <a:pos x="0" y="8"/>
              </a:cxn>
              <a:cxn ang="0">
                <a:pos x="8" y="8"/>
              </a:cxn>
              <a:cxn ang="0">
                <a:pos x="8" y="8"/>
              </a:cxn>
              <a:cxn ang="0">
                <a:pos x="16" y="0"/>
              </a:cxn>
              <a:cxn ang="0">
                <a:pos x="32" y="0"/>
              </a:cxn>
              <a:cxn ang="0">
                <a:pos x="48" y="0"/>
              </a:cxn>
              <a:cxn ang="0">
                <a:pos x="56" y="0"/>
              </a:cxn>
              <a:cxn ang="0">
                <a:pos x="72" y="8"/>
              </a:cxn>
              <a:cxn ang="0">
                <a:pos x="88" y="16"/>
              </a:cxn>
              <a:cxn ang="0">
                <a:pos x="88" y="16"/>
              </a:cxn>
            </a:cxnLst>
            <a:rect l="0" t="0" r="r" b="b"/>
            <a:pathLst>
              <a:path w="104" h="72">
                <a:moveTo>
                  <a:pt x="88" y="16"/>
                </a:moveTo>
                <a:lnTo>
                  <a:pt x="96" y="24"/>
                </a:lnTo>
                <a:lnTo>
                  <a:pt x="104" y="32"/>
                </a:lnTo>
                <a:lnTo>
                  <a:pt x="104" y="40"/>
                </a:lnTo>
                <a:lnTo>
                  <a:pt x="104" y="48"/>
                </a:lnTo>
                <a:lnTo>
                  <a:pt x="104" y="56"/>
                </a:lnTo>
                <a:lnTo>
                  <a:pt x="96" y="64"/>
                </a:lnTo>
                <a:lnTo>
                  <a:pt x="96" y="64"/>
                </a:lnTo>
                <a:lnTo>
                  <a:pt x="96" y="72"/>
                </a:lnTo>
                <a:lnTo>
                  <a:pt x="88" y="72"/>
                </a:lnTo>
                <a:lnTo>
                  <a:pt x="80" y="64"/>
                </a:lnTo>
                <a:lnTo>
                  <a:pt x="64" y="56"/>
                </a:lnTo>
                <a:lnTo>
                  <a:pt x="48" y="40"/>
                </a:lnTo>
                <a:lnTo>
                  <a:pt x="24" y="32"/>
                </a:lnTo>
                <a:lnTo>
                  <a:pt x="16" y="24"/>
                </a:lnTo>
                <a:lnTo>
                  <a:pt x="8" y="16"/>
                </a:lnTo>
                <a:lnTo>
                  <a:pt x="0" y="8"/>
                </a:lnTo>
                <a:lnTo>
                  <a:pt x="8" y="8"/>
                </a:lnTo>
                <a:lnTo>
                  <a:pt x="8" y="8"/>
                </a:lnTo>
                <a:lnTo>
                  <a:pt x="16" y="0"/>
                </a:lnTo>
                <a:lnTo>
                  <a:pt x="32" y="0"/>
                </a:lnTo>
                <a:lnTo>
                  <a:pt x="48" y="0"/>
                </a:lnTo>
                <a:lnTo>
                  <a:pt x="56" y="0"/>
                </a:lnTo>
                <a:lnTo>
                  <a:pt x="72" y="8"/>
                </a:lnTo>
                <a:lnTo>
                  <a:pt x="88" y="16"/>
                </a:lnTo>
                <a:lnTo>
                  <a:pt x="88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8" name="Freeform 52"/>
          <p:cNvSpPr>
            <a:spLocks/>
          </p:cNvSpPr>
          <p:nvPr/>
        </p:nvSpPr>
        <p:spPr bwMode="auto">
          <a:xfrm>
            <a:off x="10147300" y="3478213"/>
            <a:ext cx="188913" cy="127000"/>
          </a:xfrm>
          <a:custGeom>
            <a:avLst/>
            <a:gdLst/>
            <a:ahLst/>
            <a:cxnLst>
              <a:cxn ang="0">
                <a:pos x="111" y="80"/>
              </a:cxn>
              <a:cxn ang="0">
                <a:pos x="103" y="80"/>
              </a:cxn>
              <a:cxn ang="0">
                <a:pos x="87" y="72"/>
              </a:cxn>
              <a:cxn ang="0">
                <a:pos x="71" y="64"/>
              </a:cxn>
              <a:cxn ang="0">
                <a:pos x="55" y="48"/>
              </a:cxn>
              <a:cxn ang="0">
                <a:pos x="32" y="40"/>
              </a:cxn>
              <a:cxn ang="0">
                <a:pos x="16" y="32"/>
              </a:cxn>
              <a:cxn ang="0">
                <a:pos x="8" y="24"/>
              </a:cxn>
              <a:cxn ang="0">
                <a:pos x="0" y="16"/>
              </a:cxn>
              <a:cxn ang="0">
                <a:pos x="0" y="8"/>
              </a:cxn>
              <a:cxn ang="0">
                <a:pos x="8" y="8"/>
              </a:cxn>
              <a:cxn ang="0">
                <a:pos x="16" y="0"/>
              </a:cxn>
              <a:cxn ang="0">
                <a:pos x="24" y="0"/>
              </a:cxn>
              <a:cxn ang="0">
                <a:pos x="32" y="0"/>
              </a:cxn>
              <a:cxn ang="0">
                <a:pos x="48" y="0"/>
              </a:cxn>
              <a:cxn ang="0">
                <a:pos x="63" y="0"/>
              </a:cxn>
              <a:cxn ang="0">
                <a:pos x="79" y="8"/>
              </a:cxn>
              <a:cxn ang="0">
                <a:pos x="95" y="16"/>
              </a:cxn>
              <a:cxn ang="0">
                <a:pos x="111" y="24"/>
              </a:cxn>
              <a:cxn ang="0">
                <a:pos x="119" y="40"/>
              </a:cxn>
              <a:cxn ang="0">
                <a:pos x="119" y="48"/>
              </a:cxn>
              <a:cxn ang="0">
                <a:pos x="119" y="56"/>
              </a:cxn>
              <a:cxn ang="0">
                <a:pos x="111" y="64"/>
              </a:cxn>
              <a:cxn ang="0">
                <a:pos x="111" y="72"/>
              </a:cxn>
              <a:cxn ang="0">
                <a:pos x="111" y="80"/>
              </a:cxn>
              <a:cxn ang="0">
                <a:pos x="111" y="80"/>
              </a:cxn>
            </a:cxnLst>
            <a:rect l="0" t="0" r="r" b="b"/>
            <a:pathLst>
              <a:path w="119" h="80">
                <a:moveTo>
                  <a:pt x="111" y="80"/>
                </a:moveTo>
                <a:lnTo>
                  <a:pt x="103" y="80"/>
                </a:lnTo>
                <a:lnTo>
                  <a:pt x="87" y="72"/>
                </a:lnTo>
                <a:lnTo>
                  <a:pt x="71" y="64"/>
                </a:lnTo>
                <a:lnTo>
                  <a:pt x="55" y="48"/>
                </a:lnTo>
                <a:lnTo>
                  <a:pt x="32" y="40"/>
                </a:lnTo>
                <a:lnTo>
                  <a:pt x="16" y="32"/>
                </a:lnTo>
                <a:lnTo>
                  <a:pt x="8" y="24"/>
                </a:lnTo>
                <a:lnTo>
                  <a:pt x="0" y="16"/>
                </a:lnTo>
                <a:lnTo>
                  <a:pt x="0" y="8"/>
                </a:lnTo>
                <a:lnTo>
                  <a:pt x="8" y="8"/>
                </a:lnTo>
                <a:lnTo>
                  <a:pt x="16" y="0"/>
                </a:lnTo>
                <a:lnTo>
                  <a:pt x="24" y="0"/>
                </a:lnTo>
                <a:lnTo>
                  <a:pt x="32" y="0"/>
                </a:lnTo>
                <a:lnTo>
                  <a:pt x="48" y="0"/>
                </a:lnTo>
                <a:lnTo>
                  <a:pt x="63" y="0"/>
                </a:lnTo>
                <a:lnTo>
                  <a:pt x="79" y="8"/>
                </a:lnTo>
                <a:lnTo>
                  <a:pt x="95" y="16"/>
                </a:lnTo>
                <a:lnTo>
                  <a:pt x="111" y="24"/>
                </a:lnTo>
                <a:lnTo>
                  <a:pt x="119" y="40"/>
                </a:lnTo>
                <a:lnTo>
                  <a:pt x="119" y="48"/>
                </a:lnTo>
                <a:lnTo>
                  <a:pt x="119" y="56"/>
                </a:lnTo>
                <a:lnTo>
                  <a:pt x="111" y="64"/>
                </a:lnTo>
                <a:lnTo>
                  <a:pt x="111" y="72"/>
                </a:lnTo>
                <a:lnTo>
                  <a:pt x="111" y="80"/>
                </a:lnTo>
                <a:lnTo>
                  <a:pt x="111" y="80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9" name="Freeform 53"/>
          <p:cNvSpPr>
            <a:spLocks/>
          </p:cNvSpPr>
          <p:nvPr/>
        </p:nvSpPr>
        <p:spPr bwMode="auto">
          <a:xfrm>
            <a:off x="9691688" y="3756025"/>
            <a:ext cx="165100" cy="127000"/>
          </a:xfrm>
          <a:custGeom>
            <a:avLst/>
            <a:gdLst/>
            <a:ahLst/>
            <a:cxnLst>
              <a:cxn ang="0">
                <a:pos x="104" y="56"/>
              </a:cxn>
              <a:cxn ang="0">
                <a:pos x="104" y="64"/>
              </a:cxn>
              <a:cxn ang="0">
                <a:pos x="96" y="72"/>
              </a:cxn>
              <a:cxn ang="0">
                <a:pos x="96" y="72"/>
              </a:cxn>
              <a:cxn ang="0">
                <a:pos x="96" y="80"/>
              </a:cxn>
              <a:cxn ang="0">
                <a:pos x="88" y="80"/>
              </a:cxn>
              <a:cxn ang="0">
                <a:pos x="80" y="72"/>
              </a:cxn>
              <a:cxn ang="0">
                <a:pos x="64" y="64"/>
              </a:cxn>
              <a:cxn ang="0">
                <a:pos x="48" y="48"/>
              </a:cxn>
              <a:cxn ang="0">
                <a:pos x="32" y="32"/>
              </a:cxn>
              <a:cxn ang="0">
                <a:pos x="16" y="24"/>
              </a:cxn>
              <a:cxn ang="0">
                <a:pos x="8" y="16"/>
              </a:cxn>
              <a:cxn ang="0">
                <a:pos x="0" y="8"/>
              </a:cxn>
              <a:cxn ang="0">
                <a:pos x="8" y="8"/>
              </a:cxn>
              <a:cxn ang="0">
                <a:pos x="8" y="8"/>
              </a:cxn>
              <a:cxn ang="0">
                <a:pos x="24" y="8"/>
              </a:cxn>
              <a:cxn ang="0">
                <a:pos x="40" y="0"/>
              </a:cxn>
              <a:cxn ang="0">
                <a:pos x="56" y="8"/>
              </a:cxn>
              <a:cxn ang="0">
                <a:pos x="72" y="8"/>
              </a:cxn>
              <a:cxn ang="0">
                <a:pos x="80" y="8"/>
              </a:cxn>
              <a:cxn ang="0">
                <a:pos x="96" y="16"/>
              </a:cxn>
              <a:cxn ang="0">
                <a:pos x="96" y="24"/>
              </a:cxn>
              <a:cxn ang="0">
                <a:pos x="104" y="32"/>
              </a:cxn>
              <a:cxn ang="0">
                <a:pos x="104" y="48"/>
              </a:cxn>
              <a:cxn ang="0">
                <a:pos x="104" y="56"/>
              </a:cxn>
              <a:cxn ang="0">
                <a:pos x="104" y="56"/>
              </a:cxn>
            </a:cxnLst>
            <a:rect l="0" t="0" r="r" b="b"/>
            <a:pathLst>
              <a:path w="104" h="80">
                <a:moveTo>
                  <a:pt x="104" y="56"/>
                </a:moveTo>
                <a:lnTo>
                  <a:pt x="104" y="64"/>
                </a:lnTo>
                <a:lnTo>
                  <a:pt x="96" y="72"/>
                </a:lnTo>
                <a:lnTo>
                  <a:pt x="96" y="72"/>
                </a:lnTo>
                <a:lnTo>
                  <a:pt x="96" y="80"/>
                </a:lnTo>
                <a:lnTo>
                  <a:pt x="88" y="80"/>
                </a:lnTo>
                <a:lnTo>
                  <a:pt x="80" y="72"/>
                </a:lnTo>
                <a:lnTo>
                  <a:pt x="64" y="64"/>
                </a:lnTo>
                <a:lnTo>
                  <a:pt x="48" y="48"/>
                </a:lnTo>
                <a:lnTo>
                  <a:pt x="32" y="32"/>
                </a:lnTo>
                <a:lnTo>
                  <a:pt x="16" y="24"/>
                </a:lnTo>
                <a:lnTo>
                  <a:pt x="8" y="16"/>
                </a:lnTo>
                <a:lnTo>
                  <a:pt x="0" y="8"/>
                </a:lnTo>
                <a:lnTo>
                  <a:pt x="8" y="8"/>
                </a:lnTo>
                <a:lnTo>
                  <a:pt x="8" y="8"/>
                </a:lnTo>
                <a:lnTo>
                  <a:pt x="24" y="8"/>
                </a:lnTo>
                <a:lnTo>
                  <a:pt x="40" y="0"/>
                </a:lnTo>
                <a:lnTo>
                  <a:pt x="56" y="8"/>
                </a:lnTo>
                <a:lnTo>
                  <a:pt x="72" y="8"/>
                </a:lnTo>
                <a:lnTo>
                  <a:pt x="80" y="8"/>
                </a:lnTo>
                <a:lnTo>
                  <a:pt x="96" y="16"/>
                </a:lnTo>
                <a:lnTo>
                  <a:pt x="96" y="24"/>
                </a:lnTo>
                <a:lnTo>
                  <a:pt x="104" y="32"/>
                </a:lnTo>
                <a:lnTo>
                  <a:pt x="104" y="48"/>
                </a:lnTo>
                <a:lnTo>
                  <a:pt x="104" y="56"/>
                </a:lnTo>
                <a:lnTo>
                  <a:pt x="104" y="5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90" name="Freeform 54"/>
          <p:cNvSpPr>
            <a:spLocks/>
          </p:cNvSpPr>
          <p:nvPr/>
        </p:nvSpPr>
        <p:spPr bwMode="auto">
          <a:xfrm>
            <a:off x="10147300" y="3694113"/>
            <a:ext cx="188913" cy="125412"/>
          </a:xfrm>
          <a:custGeom>
            <a:avLst/>
            <a:gdLst/>
            <a:ahLst/>
            <a:cxnLst>
              <a:cxn ang="0">
                <a:pos x="95" y="16"/>
              </a:cxn>
              <a:cxn ang="0">
                <a:pos x="103" y="24"/>
              </a:cxn>
              <a:cxn ang="0">
                <a:pos x="111" y="31"/>
              </a:cxn>
              <a:cxn ang="0">
                <a:pos x="119" y="47"/>
              </a:cxn>
              <a:cxn ang="0">
                <a:pos x="119" y="55"/>
              </a:cxn>
              <a:cxn ang="0">
                <a:pos x="119" y="63"/>
              </a:cxn>
              <a:cxn ang="0">
                <a:pos x="119" y="71"/>
              </a:cxn>
              <a:cxn ang="0">
                <a:pos x="119" y="79"/>
              </a:cxn>
              <a:cxn ang="0">
                <a:pos x="111" y="79"/>
              </a:cxn>
              <a:cxn ang="0">
                <a:pos x="103" y="79"/>
              </a:cxn>
              <a:cxn ang="0">
                <a:pos x="95" y="79"/>
              </a:cxn>
              <a:cxn ang="0">
                <a:pos x="71" y="63"/>
              </a:cxn>
              <a:cxn ang="0">
                <a:pos x="48" y="47"/>
              </a:cxn>
              <a:cxn ang="0">
                <a:pos x="32" y="39"/>
              </a:cxn>
              <a:cxn ang="0">
                <a:pos x="24" y="31"/>
              </a:cxn>
              <a:cxn ang="0">
                <a:pos x="16" y="31"/>
              </a:cxn>
              <a:cxn ang="0">
                <a:pos x="8" y="24"/>
              </a:cxn>
              <a:cxn ang="0">
                <a:pos x="0" y="16"/>
              </a:cxn>
              <a:cxn ang="0">
                <a:pos x="0" y="16"/>
              </a:cxn>
              <a:cxn ang="0">
                <a:pos x="0" y="8"/>
              </a:cxn>
              <a:cxn ang="0">
                <a:pos x="0" y="8"/>
              </a:cxn>
              <a:cxn ang="0">
                <a:pos x="8" y="8"/>
              </a:cxn>
              <a:cxn ang="0">
                <a:pos x="16" y="8"/>
              </a:cxn>
              <a:cxn ang="0">
                <a:pos x="32" y="0"/>
              </a:cxn>
              <a:cxn ang="0">
                <a:pos x="48" y="0"/>
              </a:cxn>
              <a:cxn ang="0">
                <a:pos x="63" y="8"/>
              </a:cxn>
              <a:cxn ang="0">
                <a:pos x="79" y="8"/>
              </a:cxn>
              <a:cxn ang="0">
                <a:pos x="95" y="16"/>
              </a:cxn>
              <a:cxn ang="0">
                <a:pos x="95" y="16"/>
              </a:cxn>
            </a:cxnLst>
            <a:rect l="0" t="0" r="r" b="b"/>
            <a:pathLst>
              <a:path w="119" h="79">
                <a:moveTo>
                  <a:pt x="95" y="16"/>
                </a:moveTo>
                <a:lnTo>
                  <a:pt x="103" y="24"/>
                </a:lnTo>
                <a:lnTo>
                  <a:pt x="111" y="31"/>
                </a:lnTo>
                <a:lnTo>
                  <a:pt x="119" y="47"/>
                </a:lnTo>
                <a:lnTo>
                  <a:pt x="119" y="55"/>
                </a:lnTo>
                <a:lnTo>
                  <a:pt x="119" y="63"/>
                </a:lnTo>
                <a:lnTo>
                  <a:pt x="119" y="71"/>
                </a:lnTo>
                <a:lnTo>
                  <a:pt x="119" y="79"/>
                </a:lnTo>
                <a:lnTo>
                  <a:pt x="111" y="79"/>
                </a:lnTo>
                <a:lnTo>
                  <a:pt x="103" y="79"/>
                </a:lnTo>
                <a:lnTo>
                  <a:pt x="95" y="79"/>
                </a:lnTo>
                <a:lnTo>
                  <a:pt x="71" y="63"/>
                </a:lnTo>
                <a:lnTo>
                  <a:pt x="48" y="47"/>
                </a:lnTo>
                <a:lnTo>
                  <a:pt x="32" y="39"/>
                </a:lnTo>
                <a:lnTo>
                  <a:pt x="24" y="31"/>
                </a:lnTo>
                <a:lnTo>
                  <a:pt x="16" y="31"/>
                </a:lnTo>
                <a:lnTo>
                  <a:pt x="8" y="24"/>
                </a:lnTo>
                <a:lnTo>
                  <a:pt x="0" y="16"/>
                </a:lnTo>
                <a:lnTo>
                  <a:pt x="0" y="16"/>
                </a:lnTo>
                <a:lnTo>
                  <a:pt x="0" y="8"/>
                </a:lnTo>
                <a:lnTo>
                  <a:pt x="0" y="8"/>
                </a:lnTo>
                <a:lnTo>
                  <a:pt x="8" y="8"/>
                </a:lnTo>
                <a:lnTo>
                  <a:pt x="16" y="8"/>
                </a:lnTo>
                <a:lnTo>
                  <a:pt x="32" y="0"/>
                </a:lnTo>
                <a:lnTo>
                  <a:pt x="48" y="0"/>
                </a:lnTo>
                <a:lnTo>
                  <a:pt x="63" y="8"/>
                </a:lnTo>
                <a:lnTo>
                  <a:pt x="79" y="8"/>
                </a:lnTo>
                <a:lnTo>
                  <a:pt x="95" y="16"/>
                </a:lnTo>
                <a:lnTo>
                  <a:pt x="95" y="16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9" name="Freeform 48"/>
          <p:cNvSpPr>
            <a:spLocks/>
          </p:cNvSpPr>
          <p:nvPr/>
        </p:nvSpPr>
        <p:spPr bwMode="auto">
          <a:xfrm>
            <a:off x="10282238" y="3957638"/>
            <a:ext cx="152400" cy="227012"/>
          </a:xfrm>
          <a:custGeom>
            <a:avLst/>
            <a:gdLst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112 w 10000"/>
              <a:gd name="connsiteY63" fmla="*/ 1798 h 10000"/>
              <a:gd name="connsiteX64" fmla="*/ 223 w 10000"/>
              <a:gd name="connsiteY64" fmla="*/ 1798 h 10000"/>
              <a:gd name="connsiteX65" fmla="*/ 447 w 10000"/>
              <a:gd name="connsiteY65" fmla="*/ 1798 h 10000"/>
              <a:gd name="connsiteX66" fmla="*/ 768 w 10000"/>
              <a:gd name="connsiteY66" fmla="*/ 1798 h 10000"/>
              <a:gd name="connsiteX67" fmla="*/ 1103 w 10000"/>
              <a:gd name="connsiteY67" fmla="*/ 1675 h 10000"/>
              <a:gd name="connsiteX68" fmla="*/ 1662 w 10000"/>
              <a:gd name="connsiteY68" fmla="*/ 1675 h 10000"/>
              <a:gd name="connsiteX69" fmla="*/ 2221 w 10000"/>
              <a:gd name="connsiteY69" fmla="*/ 1536 h 10000"/>
              <a:gd name="connsiteX70" fmla="*/ 2779 w 10000"/>
              <a:gd name="connsiteY70" fmla="*/ 1396 h 10000"/>
              <a:gd name="connsiteX71" fmla="*/ 3436 w 10000"/>
              <a:gd name="connsiteY71" fmla="*/ 1117 h 10000"/>
              <a:gd name="connsiteX72" fmla="*/ 4106 w 10000"/>
              <a:gd name="connsiteY72" fmla="*/ 977 h 10000"/>
              <a:gd name="connsiteX73" fmla="*/ 4665 w 10000"/>
              <a:gd name="connsiteY73" fmla="*/ 838 h 10000"/>
              <a:gd name="connsiteX74" fmla="*/ 5112 w 10000"/>
              <a:gd name="connsiteY74" fmla="*/ 838 h 10000"/>
              <a:gd name="connsiteX75" fmla="*/ 5670 w 10000"/>
              <a:gd name="connsiteY75" fmla="*/ 698 h 10000"/>
              <a:gd name="connsiteX76" fmla="*/ 6006 w 10000"/>
              <a:gd name="connsiteY76" fmla="*/ 558 h 10000"/>
              <a:gd name="connsiteX77" fmla="*/ 6439 w 10000"/>
              <a:gd name="connsiteY77" fmla="*/ 558 h 10000"/>
              <a:gd name="connsiteX78" fmla="*/ 6774 w 10000"/>
              <a:gd name="connsiteY78" fmla="*/ 558 h 10000"/>
              <a:gd name="connsiteX79" fmla="*/ 7109 w 10000"/>
              <a:gd name="connsiteY79" fmla="*/ 419 h 10000"/>
              <a:gd name="connsiteX80" fmla="*/ 7332 w 10000"/>
              <a:gd name="connsiteY80" fmla="*/ 419 h 10000"/>
              <a:gd name="connsiteX81" fmla="*/ 7556 w 10000"/>
              <a:gd name="connsiteY81" fmla="*/ 419 h 10000"/>
              <a:gd name="connsiteX82" fmla="*/ 7779 w 10000"/>
              <a:gd name="connsiteY82" fmla="*/ 279 h 10000"/>
              <a:gd name="connsiteX83" fmla="*/ 8003 w 10000"/>
              <a:gd name="connsiteY83" fmla="*/ 279 h 10000"/>
              <a:gd name="connsiteX84" fmla="*/ 8115 w 10000"/>
              <a:gd name="connsiteY84" fmla="*/ 279 h 10000"/>
              <a:gd name="connsiteX85" fmla="*/ 8226 w 10000"/>
              <a:gd name="connsiteY85" fmla="*/ 140 h 10000"/>
              <a:gd name="connsiteX86" fmla="*/ 8226 w 10000"/>
              <a:gd name="connsiteY86" fmla="*/ 140 h 10000"/>
              <a:gd name="connsiteX87" fmla="*/ 8338 w 10000"/>
              <a:gd name="connsiteY87" fmla="*/ 140 h 10000"/>
              <a:gd name="connsiteX88" fmla="*/ 8338 w 10000"/>
              <a:gd name="connsiteY88" fmla="*/ 140 h 10000"/>
              <a:gd name="connsiteX89" fmla="*/ 8561 w 10000"/>
              <a:gd name="connsiteY89" fmla="*/ 0 h 10000"/>
              <a:gd name="connsiteX90" fmla="*/ 8771 w 10000"/>
              <a:gd name="connsiteY90" fmla="*/ 140 h 10000"/>
              <a:gd name="connsiteX91" fmla="*/ 8883 w 10000"/>
              <a:gd name="connsiteY91" fmla="*/ 140 h 10000"/>
              <a:gd name="connsiteX92" fmla="*/ 9106 w 10000"/>
              <a:gd name="connsiteY92" fmla="*/ 279 h 10000"/>
              <a:gd name="connsiteX93" fmla="*/ 9330 w 10000"/>
              <a:gd name="connsiteY93" fmla="*/ 558 h 10000"/>
              <a:gd name="connsiteX94" fmla="*/ 9553 w 10000"/>
              <a:gd name="connsiteY94" fmla="*/ 698 h 10000"/>
              <a:gd name="connsiteX95" fmla="*/ 9777 w 10000"/>
              <a:gd name="connsiteY95" fmla="*/ 977 h 10000"/>
              <a:gd name="connsiteX96" fmla="*/ 9888 w 10000"/>
              <a:gd name="connsiteY96" fmla="*/ 1117 h 10000"/>
              <a:gd name="connsiteX97" fmla="*/ 10000 w 10000"/>
              <a:gd name="connsiteY97" fmla="*/ 1117 h 10000"/>
              <a:gd name="connsiteX98" fmla="*/ 9888 w 10000"/>
              <a:gd name="connsiteY98" fmla="*/ 1257 h 10000"/>
              <a:gd name="connsiteX99" fmla="*/ 9777 w 10000"/>
              <a:gd name="connsiteY99" fmla="*/ 1396 h 10000"/>
              <a:gd name="connsiteX100" fmla="*/ 9777 w 10000"/>
              <a:gd name="connsiteY100" fmla="*/ 1536 h 10000"/>
              <a:gd name="connsiteX101" fmla="*/ 9777 w 10000"/>
              <a:gd name="connsiteY101" fmla="*/ 1675 h 10000"/>
              <a:gd name="connsiteX102" fmla="*/ 9665 w 10000"/>
              <a:gd name="connsiteY102" fmla="*/ 1798 h 10000"/>
              <a:gd name="connsiteX103" fmla="*/ 9665 w 10000"/>
              <a:gd name="connsiteY103" fmla="*/ 1937 h 10000"/>
              <a:gd name="connsiteX104" fmla="*/ 9665 w 10000"/>
              <a:gd name="connsiteY104" fmla="*/ 2077 h 10000"/>
              <a:gd name="connsiteX105" fmla="*/ 9665 w 10000"/>
              <a:gd name="connsiteY105" fmla="*/ 2356 h 10000"/>
              <a:gd name="connsiteX106" fmla="*/ 9665 w 10000"/>
              <a:gd name="connsiteY106" fmla="*/ 2635 h 10000"/>
              <a:gd name="connsiteX107" fmla="*/ 9665 w 10000"/>
              <a:gd name="connsiteY107" fmla="*/ 2914 h 10000"/>
              <a:gd name="connsiteX108" fmla="*/ 9553 w 10000"/>
              <a:gd name="connsiteY108" fmla="*/ 3613 h 10000"/>
              <a:gd name="connsiteX109" fmla="*/ 9553 w 10000"/>
              <a:gd name="connsiteY109" fmla="*/ 4171 h 10000"/>
              <a:gd name="connsiteX110" fmla="*/ 9553 w 10000"/>
              <a:gd name="connsiteY110" fmla="*/ 4729 h 10000"/>
              <a:gd name="connsiteX111" fmla="*/ 9553 w 10000"/>
              <a:gd name="connsiteY111" fmla="*/ 5271 h 10000"/>
              <a:gd name="connsiteX112" fmla="*/ 9441 w 10000"/>
              <a:gd name="connsiteY112" fmla="*/ 5689 h 10000"/>
              <a:gd name="connsiteX113" fmla="*/ 9441 w 10000"/>
              <a:gd name="connsiteY113" fmla="*/ 6108 h 10000"/>
              <a:gd name="connsiteX114" fmla="*/ 9330 w 10000"/>
              <a:gd name="connsiteY114" fmla="*/ 6667 h 10000"/>
              <a:gd name="connsiteX115" fmla="*/ 9218 w 10000"/>
              <a:gd name="connsiteY115" fmla="*/ 7225 h 10000"/>
              <a:gd name="connsiteX116" fmla="*/ 9106 w 10000"/>
              <a:gd name="connsiteY116" fmla="*/ 7784 h 10000"/>
              <a:gd name="connsiteX117" fmla="*/ 8883 w 10000"/>
              <a:gd name="connsiteY117" fmla="*/ 8202 h 10000"/>
              <a:gd name="connsiteX118" fmla="*/ 8771 w 10000"/>
              <a:gd name="connsiteY118" fmla="*/ 8604 h 10000"/>
              <a:gd name="connsiteX119" fmla="*/ 8561 w 10000"/>
              <a:gd name="connsiteY119" fmla="*/ 9023 h 10000"/>
              <a:gd name="connsiteX120" fmla="*/ 8561 w 10000"/>
              <a:gd name="connsiteY120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223 w 10000"/>
              <a:gd name="connsiteY63" fmla="*/ 1798 h 10000"/>
              <a:gd name="connsiteX64" fmla="*/ 447 w 10000"/>
              <a:gd name="connsiteY64" fmla="*/ 1798 h 10000"/>
              <a:gd name="connsiteX65" fmla="*/ 768 w 10000"/>
              <a:gd name="connsiteY65" fmla="*/ 1798 h 10000"/>
              <a:gd name="connsiteX66" fmla="*/ 1103 w 10000"/>
              <a:gd name="connsiteY66" fmla="*/ 1675 h 10000"/>
              <a:gd name="connsiteX67" fmla="*/ 1662 w 10000"/>
              <a:gd name="connsiteY67" fmla="*/ 1675 h 10000"/>
              <a:gd name="connsiteX68" fmla="*/ 2221 w 10000"/>
              <a:gd name="connsiteY68" fmla="*/ 1536 h 10000"/>
              <a:gd name="connsiteX69" fmla="*/ 2779 w 10000"/>
              <a:gd name="connsiteY69" fmla="*/ 1396 h 10000"/>
              <a:gd name="connsiteX70" fmla="*/ 3436 w 10000"/>
              <a:gd name="connsiteY70" fmla="*/ 1117 h 10000"/>
              <a:gd name="connsiteX71" fmla="*/ 4106 w 10000"/>
              <a:gd name="connsiteY71" fmla="*/ 977 h 10000"/>
              <a:gd name="connsiteX72" fmla="*/ 4665 w 10000"/>
              <a:gd name="connsiteY72" fmla="*/ 838 h 10000"/>
              <a:gd name="connsiteX73" fmla="*/ 5112 w 10000"/>
              <a:gd name="connsiteY73" fmla="*/ 838 h 10000"/>
              <a:gd name="connsiteX74" fmla="*/ 5670 w 10000"/>
              <a:gd name="connsiteY74" fmla="*/ 698 h 10000"/>
              <a:gd name="connsiteX75" fmla="*/ 6006 w 10000"/>
              <a:gd name="connsiteY75" fmla="*/ 558 h 10000"/>
              <a:gd name="connsiteX76" fmla="*/ 6439 w 10000"/>
              <a:gd name="connsiteY76" fmla="*/ 558 h 10000"/>
              <a:gd name="connsiteX77" fmla="*/ 6774 w 10000"/>
              <a:gd name="connsiteY77" fmla="*/ 558 h 10000"/>
              <a:gd name="connsiteX78" fmla="*/ 7109 w 10000"/>
              <a:gd name="connsiteY78" fmla="*/ 419 h 10000"/>
              <a:gd name="connsiteX79" fmla="*/ 7332 w 10000"/>
              <a:gd name="connsiteY79" fmla="*/ 419 h 10000"/>
              <a:gd name="connsiteX80" fmla="*/ 7556 w 10000"/>
              <a:gd name="connsiteY80" fmla="*/ 419 h 10000"/>
              <a:gd name="connsiteX81" fmla="*/ 7779 w 10000"/>
              <a:gd name="connsiteY81" fmla="*/ 279 h 10000"/>
              <a:gd name="connsiteX82" fmla="*/ 8003 w 10000"/>
              <a:gd name="connsiteY82" fmla="*/ 279 h 10000"/>
              <a:gd name="connsiteX83" fmla="*/ 8115 w 10000"/>
              <a:gd name="connsiteY83" fmla="*/ 279 h 10000"/>
              <a:gd name="connsiteX84" fmla="*/ 8226 w 10000"/>
              <a:gd name="connsiteY84" fmla="*/ 140 h 10000"/>
              <a:gd name="connsiteX85" fmla="*/ 8226 w 10000"/>
              <a:gd name="connsiteY85" fmla="*/ 140 h 10000"/>
              <a:gd name="connsiteX86" fmla="*/ 8338 w 10000"/>
              <a:gd name="connsiteY86" fmla="*/ 140 h 10000"/>
              <a:gd name="connsiteX87" fmla="*/ 8338 w 10000"/>
              <a:gd name="connsiteY87" fmla="*/ 140 h 10000"/>
              <a:gd name="connsiteX88" fmla="*/ 8561 w 10000"/>
              <a:gd name="connsiteY88" fmla="*/ 0 h 10000"/>
              <a:gd name="connsiteX89" fmla="*/ 8771 w 10000"/>
              <a:gd name="connsiteY89" fmla="*/ 140 h 10000"/>
              <a:gd name="connsiteX90" fmla="*/ 8883 w 10000"/>
              <a:gd name="connsiteY90" fmla="*/ 140 h 10000"/>
              <a:gd name="connsiteX91" fmla="*/ 9106 w 10000"/>
              <a:gd name="connsiteY91" fmla="*/ 279 h 10000"/>
              <a:gd name="connsiteX92" fmla="*/ 9330 w 10000"/>
              <a:gd name="connsiteY92" fmla="*/ 558 h 10000"/>
              <a:gd name="connsiteX93" fmla="*/ 9553 w 10000"/>
              <a:gd name="connsiteY93" fmla="*/ 698 h 10000"/>
              <a:gd name="connsiteX94" fmla="*/ 9777 w 10000"/>
              <a:gd name="connsiteY94" fmla="*/ 977 h 10000"/>
              <a:gd name="connsiteX95" fmla="*/ 9888 w 10000"/>
              <a:gd name="connsiteY95" fmla="*/ 1117 h 10000"/>
              <a:gd name="connsiteX96" fmla="*/ 10000 w 10000"/>
              <a:gd name="connsiteY96" fmla="*/ 1117 h 10000"/>
              <a:gd name="connsiteX97" fmla="*/ 9888 w 10000"/>
              <a:gd name="connsiteY97" fmla="*/ 1257 h 10000"/>
              <a:gd name="connsiteX98" fmla="*/ 9777 w 10000"/>
              <a:gd name="connsiteY98" fmla="*/ 1396 h 10000"/>
              <a:gd name="connsiteX99" fmla="*/ 9777 w 10000"/>
              <a:gd name="connsiteY99" fmla="*/ 1536 h 10000"/>
              <a:gd name="connsiteX100" fmla="*/ 9777 w 10000"/>
              <a:gd name="connsiteY100" fmla="*/ 1675 h 10000"/>
              <a:gd name="connsiteX101" fmla="*/ 9665 w 10000"/>
              <a:gd name="connsiteY101" fmla="*/ 1798 h 10000"/>
              <a:gd name="connsiteX102" fmla="*/ 9665 w 10000"/>
              <a:gd name="connsiteY102" fmla="*/ 1937 h 10000"/>
              <a:gd name="connsiteX103" fmla="*/ 9665 w 10000"/>
              <a:gd name="connsiteY103" fmla="*/ 2077 h 10000"/>
              <a:gd name="connsiteX104" fmla="*/ 9665 w 10000"/>
              <a:gd name="connsiteY104" fmla="*/ 2356 h 10000"/>
              <a:gd name="connsiteX105" fmla="*/ 9665 w 10000"/>
              <a:gd name="connsiteY105" fmla="*/ 2635 h 10000"/>
              <a:gd name="connsiteX106" fmla="*/ 9665 w 10000"/>
              <a:gd name="connsiteY106" fmla="*/ 2914 h 10000"/>
              <a:gd name="connsiteX107" fmla="*/ 9553 w 10000"/>
              <a:gd name="connsiteY107" fmla="*/ 3613 h 10000"/>
              <a:gd name="connsiteX108" fmla="*/ 9553 w 10000"/>
              <a:gd name="connsiteY108" fmla="*/ 4171 h 10000"/>
              <a:gd name="connsiteX109" fmla="*/ 9553 w 10000"/>
              <a:gd name="connsiteY109" fmla="*/ 4729 h 10000"/>
              <a:gd name="connsiteX110" fmla="*/ 9553 w 10000"/>
              <a:gd name="connsiteY110" fmla="*/ 5271 h 10000"/>
              <a:gd name="connsiteX111" fmla="*/ 9441 w 10000"/>
              <a:gd name="connsiteY111" fmla="*/ 5689 h 10000"/>
              <a:gd name="connsiteX112" fmla="*/ 9441 w 10000"/>
              <a:gd name="connsiteY112" fmla="*/ 6108 h 10000"/>
              <a:gd name="connsiteX113" fmla="*/ 9330 w 10000"/>
              <a:gd name="connsiteY113" fmla="*/ 6667 h 10000"/>
              <a:gd name="connsiteX114" fmla="*/ 9218 w 10000"/>
              <a:gd name="connsiteY114" fmla="*/ 7225 h 10000"/>
              <a:gd name="connsiteX115" fmla="*/ 9106 w 10000"/>
              <a:gd name="connsiteY115" fmla="*/ 7784 h 10000"/>
              <a:gd name="connsiteX116" fmla="*/ 8883 w 10000"/>
              <a:gd name="connsiteY116" fmla="*/ 8202 h 10000"/>
              <a:gd name="connsiteX117" fmla="*/ 8771 w 10000"/>
              <a:gd name="connsiteY117" fmla="*/ 8604 h 10000"/>
              <a:gd name="connsiteX118" fmla="*/ 8561 w 10000"/>
              <a:gd name="connsiteY118" fmla="*/ 9023 h 10000"/>
              <a:gd name="connsiteX119" fmla="*/ 8561 w 10000"/>
              <a:gd name="connsiteY119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447 w 10000"/>
              <a:gd name="connsiteY63" fmla="*/ 1798 h 10000"/>
              <a:gd name="connsiteX64" fmla="*/ 768 w 10000"/>
              <a:gd name="connsiteY64" fmla="*/ 1798 h 10000"/>
              <a:gd name="connsiteX65" fmla="*/ 1103 w 10000"/>
              <a:gd name="connsiteY65" fmla="*/ 1675 h 10000"/>
              <a:gd name="connsiteX66" fmla="*/ 1662 w 10000"/>
              <a:gd name="connsiteY66" fmla="*/ 1675 h 10000"/>
              <a:gd name="connsiteX67" fmla="*/ 2221 w 10000"/>
              <a:gd name="connsiteY67" fmla="*/ 1536 h 10000"/>
              <a:gd name="connsiteX68" fmla="*/ 2779 w 10000"/>
              <a:gd name="connsiteY68" fmla="*/ 1396 h 10000"/>
              <a:gd name="connsiteX69" fmla="*/ 3436 w 10000"/>
              <a:gd name="connsiteY69" fmla="*/ 1117 h 10000"/>
              <a:gd name="connsiteX70" fmla="*/ 4106 w 10000"/>
              <a:gd name="connsiteY70" fmla="*/ 977 h 10000"/>
              <a:gd name="connsiteX71" fmla="*/ 4665 w 10000"/>
              <a:gd name="connsiteY71" fmla="*/ 838 h 10000"/>
              <a:gd name="connsiteX72" fmla="*/ 5112 w 10000"/>
              <a:gd name="connsiteY72" fmla="*/ 838 h 10000"/>
              <a:gd name="connsiteX73" fmla="*/ 5670 w 10000"/>
              <a:gd name="connsiteY73" fmla="*/ 698 h 10000"/>
              <a:gd name="connsiteX74" fmla="*/ 6006 w 10000"/>
              <a:gd name="connsiteY74" fmla="*/ 558 h 10000"/>
              <a:gd name="connsiteX75" fmla="*/ 6439 w 10000"/>
              <a:gd name="connsiteY75" fmla="*/ 558 h 10000"/>
              <a:gd name="connsiteX76" fmla="*/ 6774 w 10000"/>
              <a:gd name="connsiteY76" fmla="*/ 558 h 10000"/>
              <a:gd name="connsiteX77" fmla="*/ 7109 w 10000"/>
              <a:gd name="connsiteY77" fmla="*/ 419 h 10000"/>
              <a:gd name="connsiteX78" fmla="*/ 7332 w 10000"/>
              <a:gd name="connsiteY78" fmla="*/ 419 h 10000"/>
              <a:gd name="connsiteX79" fmla="*/ 7556 w 10000"/>
              <a:gd name="connsiteY79" fmla="*/ 419 h 10000"/>
              <a:gd name="connsiteX80" fmla="*/ 7779 w 10000"/>
              <a:gd name="connsiteY80" fmla="*/ 279 h 10000"/>
              <a:gd name="connsiteX81" fmla="*/ 8003 w 10000"/>
              <a:gd name="connsiteY81" fmla="*/ 279 h 10000"/>
              <a:gd name="connsiteX82" fmla="*/ 8115 w 10000"/>
              <a:gd name="connsiteY82" fmla="*/ 279 h 10000"/>
              <a:gd name="connsiteX83" fmla="*/ 8226 w 10000"/>
              <a:gd name="connsiteY83" fmla="*/ 140 h 10000"/>
              <a:gd name="connsiteX84" fmla="*/ 8226 w 10000"/>
              <a:gd name="connsiteY84" fmla="*/ 140 h 10000"/>
              <a:gd name="connsiteX85" fmla="*/ 8338 w 10000"/>
              <a:gd name="connsiteY85" fmla="*/ 140 h 10000"/>
              <a:gd name="connsiteX86" fmla="*/ 8338 w 10000"/>
              <a:gd name="connsiteY86" fmla="*/ 140 h 10000"/>
              <a:gd name="connsiteX87" fmla="*/ 8561 w 10000"/>
              <a:gd name="connsiteY87" fmla="*/ 0 h 10000"/>
              <a:gd name="connsiteX88" fmla="*/ 8771 w 10000"/>
              <a:gd name="connsiteY88" fmla="*/ 140 h 10000"/>
              <a:gd name="connsiteX89" fmla="*/ 8883 w 10000"/>
              <a:gd name="connsiteY89" fmla="*/ 140 h 10000"/>
              <a:gd name="connsiteX90" fmla="*/ 9106 w 10000"/>
              <a:gd name="connsiteY90" fmla="*/ 279 h 10000"/>
              <a:gd name="connsiteX91" fmla="*/ 9330 w 10000"/>
              <a:gd name="connsiteY91" fmla="*/ 558 h 10000"/>
              <a:gd name="connsiteX92" fmla="*/ 9553 w 10000"/>
              <a:gd name="connsiteY92" fmla="*/ 698 h 10000"/>
              <a:gd name="connsiteX93" fmla="*/ 9777 w 10000"/>
              <a:gd name="connsiteY93" fmla="*/ 977 h 10000"/>
              <a:gd name="connsiteX94" fmla="*/ 9888 w 10000"/>
              <a:gd name="connsiteY94" fmla="*/ 1117 h 10000"/>
              <a:gd name="connsiteX95" fmla="*/ 10000 w 10000"/>
              <a:gd name="connsiteY95" fmla="*/ 1117 h 10000"/>
              <a:gd name="connsiteX96" fmla="*/ 9888 w 10000"/>
              <a:gd name="connsiteY96" fmla="*/ 1257 h 10000"/>
              <a:gd name="connsiteX97" fmla="*/ 9777 w 10000"/>
              <a:gd name="connsiteY97" fmla="*/ 1396 h 10000"/>
              <a:gd name="connsiteX98" fmla="*/ 9777 w 10000"/>
              <a:gd name="connsiteY98" fmla="*/ 1536 h 10000"/>
              <a:gd name="connsiteX99" fmla="*/ 9777 w 10000"/>
              <a:gd name="connsiteY99" fmla="*/ 1675 h 10000"/>
              <a:gd name="connsiteX100" fmla="*/ 9665 w 10000"/>
              <a:gd name="connsiteY100" fmla="*/ 1798 h 10000"/>
              <a:gd name="connsiteX101" fmla="*/ 9665 w 10000"/>
              <a:gd name="connsiteY101" fmla="*/ 1937 h 10000"/>
              <a:gd name="connsiteX102" fmla="*/ 9665 w 10000"/>
              <a:gd name="connsiteY102" fmla="*/ 2077 h 10000"/>
              <a:gd name="connsiteX103" fmla="*/ 9665 w 10000"/>
              <a:gd name="connsiteY103" fmla="*/ 2356 h 10000"/>
              <a:gd name="connsiteX104" fmla="*/ 9665 w 10000"/>
              <a:gd name="connsiteY104" fmla="*/ 2635 h 10000"/>
              <a:gd name="connsiteX105" fmla="*/ 9665 w 10000"/>
              <a:gd name="connsiteY105" fmla="*/ 2914 h 10000"/>
              <a:gd name="connsiteX106" fmla="*/ 9553 w 10000"/>
              <a:gd name="connsiteY106" fmla="*/ 3613 h 10000"/>
              <a:gd name="connsiteX107" fmla="*/ 9553 w 10000"/>
              <a:gd name="connsiteY107" fmla="*/ 4171 h 10000"/>
              <a:gd name="connsiteX108" fmla="*/ 9553 w 10000"/>
              <a:gd name="connsiteY108" fmla="*/ 4729 h 10000"/>
              <a:gd name="connsiteX109" fmla="*/ 9553 w 10000"/>
              <a:gd name="connsiteY109" fmla="*/ 5271 h 10000"/>
              <a:gd name="connsiteX110" fmla="*/ 9441 w 10000"/>
              <a:gd name="connsiteY110" fmla="*/ 5689 h 10000"/>
              <a:gd name="connsiteX111" fmla="*/ 9441 w 10000"/>
              <a:gd name="connsiteY111" fmla="*/ 6108 h 10000"/>
              <a:gd name="connsiteX112" fmla="*/ 9330 w 10000"/>
              <a:gd name="connsiteY112" fmla="*/ 6667 h 10000"/>
              <a:gd name="connsiteX113" fmla="*/ 9218 w 10000"/>
              <a:gd name="connsiteY113" fmla="*/ 7225 h 10000"/>
              <a:gd name="connsiteX114" fmla="*/ 9106 w 10000"/>
              <a:gd name="connsiteY114" fmla="*/ 7784 h 10000"/>
              <a:gd name="connsiteX115" fmla="*/ 8883 w 10000"/>
              <a:gd name="connsiteY115" fmla="*/ 8202 h 10000"/>
              <a:gd name="connsiteX116" fmla="*/ 8771 w 10000"/>
              <a:gd name="connsiteY116" fmla="*/ 8604 h 10000"/>
              <a:gd name="connsiteX117" fmla="*/ 8561 w 10000"/>
              <a:gd name="connsiteY117" fmla="*/ 9023 h 10000"/>
              <a:gd name="connsiteX118" fmla="*/ 8561 w 10000"/>
              <a:gd name="connsiteY118" fmla="*/ 9023 h 10000"/>
              <a:gd name="connsiteX0" fmla="*/ 8114 w 9553"/>
              <a:gd name="connsiteY0" fmla="*/ 9023 h 10000"/>
              <a:gd name="connsiteX1" fmla="*/ 8003 w 9553"/>
              <a:gd name="connsiteY1" fmla="*/ 9302 h 10000"/>
              <a:gd name="connsiteX2" fmla="*/ 7891 w 9553"/>
              <a:gd name="connsiteY2" fmla="*/ 9581 h 10000"/>
              <a:gd name="connsiteX3" fmla="*/ 7779 w 9553"/>
              <a:gd name="connsiteY3" fmla="*/ 9721 h 10000"/>
              <a:gd name="connsiteX4" fmla="*/ 7668 w 9553"/>
              <a:gd name="connsiteY4" fmla="*/ 9860 h 10000"/>
              <a:gd name="connsiteX5" fmla="*/ 7444 w 9553"/>
              <a:gd name="connsiteY5" fmla="*/ 10000 h 10000"/>
              <a:gd name="connsiteX6" fmla="*/ 7221 w 9553"/>
              <a:gd name="connsiteY6" fmla="*/ 10000 h 10000"/>
              <a:gd name="connsiteX7" fmla="*/ 7109 w 9553"/>
              <a:gd name="connsiteY7" fmla="*/ 9860 h 10000"/>
              <a:gd name="connsiteX8" fmla="*/ 7109 w 9553"/>
              <a:gd name="connsiteY8" fmla="*/ 9860 h 10000"/>
              <a:gd name="connsiteX9" fmla="*/ 7109 w 9553"/>
              <a:gd name="connsiteY9" fmla="*/ 9581 h 10000"/>
              <a:gd name="connsiteX10" fmla="*/ 7109 w 9553"/>
              <a:gd name="connsiteY10" fmla="*/ 9442 h 10000"/>
              <a:gd name="connsiteX11" fmla="*/ 7109 w 9553"/>
              <a:gd name="connsiteY11" fmla="*/ 9162 h 10000"/>
              <a:gd name="connsiteX12" fmla="*/ 6997 w 9553"/>
              <a:gd name="connsiteY12" fmla="*/ 8883 h 10000"/>
              <a:gd name="connsiteX13" fmla="*/ 6885 w 9553"/>
              <a:gd name="connsiteY13" fmla="*/ 8604 h 10000"/>
              <a:gd name="connsiteX14" fmla="*/ 6550 w 9553"/>
              <a:gd name="connsiteY14" fmla="*/ 8342 h 10000"/>
              <a:gd name="connsiteX15" fmla="*/ 6327 w 9553"/>
              <a:gd name="connsiteY15" fmla="*/ 7923 h 10000"/>
              <a:gd name="connsiteX16" fmla="*/ 6215 w 9553"/>
              <a:gd name="connsiteY16" fmla="*/ 7784 h 10000"/>
              <a:gd name="connsiteX17" fmla="*/ 6103 w 9553"/>
              <a:gd name="connsiteY17" fmla="*/ 7644 h 10000"/>
              <a:gd name="connsiteX18" fmla="*/ 6103 w 9553"/>
              <a:gd name="connsiteY18" fmla="*/ 7504 h 10000"/>
              <a:gd name="connsiteX19" fmla="*/ 6103 w 9553"/>
              <a:gd name="connsiteY19" fmla="*/ 7504 h 10000"/>
              <a:gd name="connsiteX20" fmla="*/ 6327 w 9553"/>
              <a:gd name="connsiteY20" fmla="*/ 7504 h 10000"/>
              <a:gd name="connsiteX21" fmla="*/ 6438 w 9553"/>
              <a:gd name="connsiteY21" fmla="*/ 7644 h 10000"/>
              <a:gd name="connsiteX22" fmla="*/ 6774 w 9553"/>
              <a:gd name="connsiteY22" fmla="*/ 7644 h 10000"/>
              <a:gd name="connsiteX23" fmla="*/ 6997 w 9553"/>
              <a:gd name="connsiteY23" fmla="*/ 7784 h 10000"/>
              <a:gd name="connsiteX24" fmla="*/ 7221 w 9553"/>
              <a:gd name="connsiteY24" fmla="*/ 7784 h 10000"/>
              <a:gd name="connsiteX25" fmla="*/ 7444 w 9553"/>
              <a:gd name="connsiteY25" fmla="*/ 7784 h 10000"/>
              <a:gd name="connsiteX26" fmla="*/ 7556 w 9553"/>
              <a:gd name="connsiteY26" fmla="*/ 7644 h 10000"/>
              <a:gd name="connsiteX27" fmla="*/ 7668 w 9553"/>
              <a:gd name="connsiteY27" fmla="*/ 7644 h 10000"/>
              <a:gd name="connsiteX28" fmla="*/ 7668 w 9553"/>
              <a:gd name="connsiteY28" fmla="*/ 7504 h 10000"/>
              <a:gd name="connsiteX29" fmla="*/ 7779 w 9553"/>
              <a:gd name="connsiteY29" fmla="*/ 7365 h 10000"/>
              <a:gd name="connsiteX30" fmla="*/ 7779 w 9553"/>
              <a:gd name="connsiteY30" fmla="*/ 7086 h 10000"/>
              <a:gd name="connsiteX31" fmla="*/ 7779 w 9553"/>
              <a:gd name="connsiteY31" fmla="*/ 6946 h 10000"/>
              <a:gd name="connsiteX32" fmla="*/ 7891 w 9553"/>
              <a:gd name="connsiteY32" fmla="*/ 6527 h 10000"/>
              <a:gd name="connsiteX33" fmla="*/ 7891 w 9553"/>
              <a:gd name="connsiteY33" fmla="*/ 6248 h 10000"/>
              <a:gd name="connsiteX34" fmla="*/ 8003 w 9553"/>
              <a:gd name="connsiteY34" fmla="*/ 5969 h 10000"/>
              <a:gd name="connsiteX35" fmla="*/ 8114 w 9553"/>
              <a:gd name="connsiteY35" fmla="*/ 5131 h 10000"/>
              <a:gd name="connsiteX36" fmla="*/ 8114 w 9553"/>
              <a:gd name="connsiteY36" fmla="*/ 4450 h 10000"/>
              <a:gd name="connsiteX37" fmla="*/ 8226 w 9553"/>
              <a:gd name="connsiteY37" fmla="*/ 3613 h 10000"/>
              <a:gd name="connsiteX38" fmla="*/ 8226 w 9553"/>
              <a:gd name="connsiteY38" fmla="*/ 2914 h 10000"/>
              <a:gd name="connsiteX39" fmla="*/ 8226 w 9553"/>
              <a:gd name="connsiteY39" fmla="*/ 2635 h 10000"/>
              <a:gd name="connsiteX40" fmla="*/ 8226 w 9553"/>
              <a:gd name="connsiteY40" fmla="*/ 2216 h 10000"/>
              <a:gd name="connsiteX41" fmla="*/ 8226 w 9553"/>
              <a:gd name="connsiteY41" fmla="*/ 1937 h 10000"/>
              <a:gd name="connsiteX42" fmla="*/ 8114 w 9553"/>
              <a:gd name="connsiteY42" fmla="*/ 1798 h 10000"/>
              <a:gd name="connsiteX43" fmla="*/ 8114 w 9553"/>
              <a:gd name="connsiteY43" fmla="*/ 1536 h 10000"/>
              <a:gd name="connsiteX44" fmla="*/ 8114 w 9553"/>
              <a:gd name="connsiteY44" fmla="*/ 1396 h 10000"/>
              <a:gd name="connsiteX45" fmla="*/ 8114 w 9553"/>
              <a:gd name="connsiteY45" fmla="*/ 1257 h 10000"/>
              <a:gd name="connsiteX46" fmla="*/ 8114 w 9553"/>
              <a:gd name="connsiteY46" fmla="*/ 1257 h 10000"/>
              <a:gd name="connsiteX47" fmla="*/ 8003 w 9553"/>
              <a:gd name="connsiteY47" fmla="*/ 1117 h 10000"/>
              <a:gd name="connsiteX48" fmla="*/ 7779 w 9553"/>
              <a:gd name="connsiteY48" fmla="*/ 1117 h 10000"/>
              <a:gd name="connsiteX49" fmla="*/ 7556 w 9553"/>
              <a:gd name="connsiteY49" fmla="*/ 977 h 10000"/>
              <a:gd name="connsiteX50" fmla="*/ 7109 w 9553"/>
              <a:gd name="connsiteY50" fmla="*/ 1117 h 10000"/>
              <a:gd name="connsiteX51" fmla="*/ 6774 w 9553"/>
              <a:gd name="connsiteY51" fmla="*/ 1117 h 10000"/>
              <a:gd name="connsiteX52" fmla="*/ 6215 w 9553"/>
              <a:gd name="connsiteY52" fmla="*/ 1117 h 10000"/>
              <a:gd name="connsiteX53" fmla="*/ 5768 w 9553"/>
              <a:gd name="connsiteY53" fmla="*/ 1257 h 10000"/>
              <a:gd name="connsiteX54" fmla="*/ 5112 w 9553"/>
              <a:gd name="connsiteY54" fmla="*/ 1396 h 10000"/>
              <a:gd name="connsiteX55" fmla="*/ 4776 w 9553"/>
              <a:gd name="connsiteY55" fmla="*/ 1536 h 10000"/>
              <a:gd name="connsiteX56" fmla="*/ 4218 w 9553"/>
              <a:gd name="connsiteY56" fmla="*/ 1536 h 10000"/>
              <a:gd name="connsiteX57" fmla="*/ 3659 w 9553"/>
              <a:gd name="connsiteY57" fmla="*/ 1675 h 10000"/>
              <a:gd name="connsiteX58" fmla="*/ 3100 w 9553"/>
              <a:gd name="connsiteY58" fmla="*/ 1798 h 10000"/>
              <a:gd name="connsiteX59" fmla="*/ 2332 w 9553"/>
              <a:gd name="connsiteY59" fmla="*/ 2077 h 10000"/>
              <a:gd name="connsiteX60" fmla="*/ 1438 w 9553"/>
              <a:gd name="connsiteY60" fmla="*/ 2216 h 10000"/>
              <a:gd name="connsiteX61" fmla="*/ 545 w 9553"/>
              <a:gd name="connsiteY61" fmla="*/ 2496 h 10000"/>
              <a:gd name="connsiteX62" fmla="*/ 0 w 9553"/>
              <a:gd name="connsiteY62" fmla="*/ 1798 h 10000"/>
              <a:gd name="connsiteX63" fmla="*/ 321 w 9553"/>
              <a:gd name="connsiteY63" fmla="*/ 1798 h 10000"/>
              <a:gd name="connsiteX64" fmla="*/ 656 w 9553"/>
              <a:gd name="connsiteY64" fmla="*/ 1675 h 10000"/>
              <a:gd name="connsiteX65" fmla="*/ 1215 w 9553"/>
              <a:gd name="connsiteY65" fmla="*/ 1675 h 10000"/>
              <a:gd name="connsiteX66" fmla="*/ 1774 w 9553"/>
              <a:gd name="connsiteY66" fmla="*/ 1536 h 10000"/>
              <a:gd name="connsiteX67" fmla="*/ 2332 w 9553"/>
              <a:gd name="connsiteY67" fmla="*/ 1396 h 10000"/>
              <a:gd name="connsiteX68" fmla="*/ 2989 w 9553"/>
              <a:gd name="connsiteY68" fmla="*/ 1117 h 10000"/>
              <a:gd name="connsiteX69" fmla="*/ 3659 w 9553"/>
              <a:gd name="connsiteY69" fmla="*/ 977 h 10000"/>
              <a:gd name="connsiteX70" fmla="*/ 4218 w 9553"/>
              <a:gd name="connsiteY70" fmla="*/ 838 h 10000"/>
              <a:gd name="connsiteX71" fmla="*/ 4665 w 9553"/>
              <a:gd name="connsiteY71" fmla="*/ 838 h 10000"/>
              <a:gd name="connsiteX72" fmla="*/ 5223 w 9553"/>
              <a:gd name="connsiteY72" fmla="*/ 698 h 10000"/>
              <a:gd name="connsiteX73" fmla="*/ 5559 w 9553"/>
              <a:gd name="connsiteY73" fmla="*/ 558 h 10000"/>
              <a:gd name="connsiteX74" fmla="*/ 5992 w 9553"/>
              <a:gd name="connsiteY74" fmla="*/ 558 h 10000"/>
              <a:gd name="connsiteX75" fmla="*/ 6327 w 9553"/>
              <a:gd name="connsiteY75" fmla="*/ 558 h 10000"/>
              <a:gd name="connsiteX76" fmla="*/ 6662 w 9553"/>
              <a:gd name="connsiteY76" fmla="*/ 419 h 10000"/>
              <a:gd name="connsiteX77" fmla="*/ 6885 w 9553"/>
              <a:gd name="connsiteY77" fmla="*/ 419 h 10000"/>
              <a:gd name="connsiteX78" fmla="*/ 7109 w 9553"/>
              <a:gd name="connsiteY78" fmla="*/ 419 h 10000"/>
              <a:gd name="connsiteX79" fmla="*/ 7332 w 9553"/>
              <a:gd name="connsiteY79" fmla="*/ 279 h 10000"/>
              <a:gd name="connsiteX80" fmla="*/ 7556 w 9553"/>
              <a:gd name="connsiteY80" fmla="*/ 279 h 10000"/>
              <a:gd name="connsiteX81" fmla="*/ 7668 w 9553"/>
              <a:gd name="connsiteY81" fmla="*/ 279 h 10000"/>
              <a:gd name="connsiteX82" fmla="*/ 7779 w 9553"/>
              <a:gd name="connsiteY82" fmla="*/ 140 h 10000"/>
              <a:gd name="connsiteX83" fmla="*/ 7779 w 9553"/>
              <a:gd name="connsiteY83" fmla="*/ 140 h 10000"/>
              <a:gd name="connsiteX84" fmla="*/ 7891 w 9553"/>
              <a:gd name="connsiteY84" fmla="*/ 140 h 10000"/>
              <a:gd name="connsiteX85" fmla="*/ 7891 w 9553"/>
              <a:gd name="connsiteY85" fmla="*/ 140 h 10000"/>
              <a:gd name="connsiteX86" fmla="*/ 8114 w 9553"/>
              <a:gd name="connsiteY86" fmla="*/ 0 h 10000"/>
              <a:gd name="connsiteX87" fmla="*/ 8324 w 9553"/>
              <a:gd name="connsiteY87" fmla="*/ 140 h 10000"/>
              <a:gd name="connsiteX88" fmla="*/ 8436 w 9553"/>
              <a:gd name="connsiteY88" fmla="*/ 140 h 10000"/>
              <a:gd name="connsiteX89" fmla="*/ 8659 w 9553"/>
              <a:gd name="connsiteY89" fmla="*/ 279 h 10000"/>
              <a:gd name="connsiteX90" fmla="*/ 8883 w 9553"/>
              <a:gd name="connsiteY90" fmla="*/ 558 h 10000"/>
              <a:gd name="connsiteX91" fmla="*/ 9106 w 9553"/>
              <a:gd name="connsiteY91" fmla="*/ 698 h 10000"/>
              <a:gd name="connsiteX92" fmla="*/ 9330 w 9553"/>
              <a:gd name="connsiteY92" fmla="*/ 977 h 10000"/>
              <a:gd name="connsiteX93" fmla="*/ 9441 w 9553"/>
              <a:gd name="connsiteY93" fmla="*/ 1117 h 10000"/>
              <a:gd name="connsiteX94" fmla="*/ 9553 w 9553"/>
              <a:gd name="connsiteY94" fmla="*/ 1117 h 10000"/>
              <a:gd name="connsiteX95" fmla="*/ 9441 w 9553"/>
              <a:gd name="connsiteY95" fmla="*/ 1257 h 10000"/>
              <a:gd name="connsiteX96" fmla="*/ 9330 w 9553"/>
              <a:gd name="connsiteY96" fmla="*/ 1396 h 10000"/>
              <a:gd name="connsiteX97" fmla="*/ 9330 w 9553"/>
              <a:gd name="connsiteY97" fmla="*/ 1536 h 10000"/>
              <a:gd name="connsiteX98" fmla="*/ 9330 w 9553"/>
              <a:gd name="connsiteY98" fmla="*/ 1675 h 10000"/>
              <a:gd name="connsiteX99" fmla="*/ 9218 w 9553"/>
              <a:gd name="connsiteY99" fmla="*/ 1798 h 10000"/>
              <a:gd name="connsiteX100" fmla="*/ 9218 w 9553"/>
              <a:gd name="connsiteY100" fmla="*/ 1937 h 10000"/>
              <a:gd name="connsiteX101" fmla="*/ 9218 w 9553"/>
              <a:gd name="connsiteY101" fmla="*/ 2077 h 10000"/>
              <a:gd name="connsiteX102" fmla="*/ 9218 w 9553"/>
              <a:gd name="connsiteY102" fmla="*/ 2356 h 10000"/>
              <a:gd name="connsiteX103" fmla="*/ 9218 w 9553"/>
              <a:gd name="connsiteY103" fmla="*/ 2635 h 10000"/>
              <a:gd name="connsiteX104" fmla="*/ 9218 w 9553"/>
              <a:gd name="connsiteY104" fmla="*/ 2914 h 10000"/>
              <a:gd name="connsiteX105" fmla="*/ 9106 w 9553"/>
              <a:gd name="connsiteY105" fmla="*/ 3613 h 10000"/>
              <a:gd name="connsiteX106" fmla="*/ 9106 w 9553"/>
              <a:gd name="connsiteY106" fmla="*/ 4171 h 10000"/>
              <a:gd name="connsiteX107" fmla="*/ 9106 w 9553"/>
              <a:gd name="connsiteY107" fmla="*/ 4729 h 10000"/>
              <a:gd name="connsiteX108" fmla="*/ 9106 w 9553"/>
              <a:gd name="connsiteY108" fmla="*/ 5271 h 10000"/>
              <a:gd name="connsiteX109" fmla="*/ 8994 w 9553"/>
              <a:gd name="connsiteY109" fmla="*/ 5689 h 10000"/>
              <a:gd name="connsiteX110" fmla="*/ 8994 w 9553"/>
              <a:gd name="connsiteY110" fmla="*/ 6108 h 10000"/>
              <a:gd name="connsiteX111" fmla="*/ 8883 w 9553"/>
              <a:gd name="connsiteY111" fmla="*/ 6667 h 10000"/>
              <a:gd name="connsiteX112" fmla="*/ 8771 w 9553"/>
              <a:gd name="connsiteY112" fmla="*/ 7225 h 10000"/>
              <a:gd name="connsiteX113" fmla="*/ 8659 w 9553"/>
              <a:gd name="connsiteY113" fmla="*/ 7784 h 10000"/>
              <a:gd name="connsiteX114" fmla="*/ 8436 w 9553"/>
              <a:gd name="connsiteY114" fmla="*/ 8202 h 10000"/>
              <a:gd name="connsiteX115" fmla="*/ 8324 w 9553"/>
              <a:gd name="connsiteY115" fmla="*/ 8604 h 10000"/>
              <a:gd name="connsiteX116" fmla="*/ 8114 w 9553"/>
              <a:gd name="connsiteY116" fmla="*/ 9023 h 10000"/>
              <a:gd name="connsiteX117" fmla="*/ 8114 w 9553"/>
              <a:gd name="connsiteY117" fmla="*/ 9023 h 10000"/>
              <a:gd name="connsiteX0" fmla="*/ 8158 w 9664"/>
              <a:gd name="connsiteY0" fmla="*/ 9023 h 10000"/>
              <a:gd name="connsiteX1" fmla="*/ 8041 w 9664"/>
              <a:gd name="connsiteY1" fmla="*/ 9302 h 10000"/>
              <a:gd name="connsiteX2" fmla="*/ 7924 w 9664"/>
              <a:gd name="connsiteY2" fmla="*/ 9581 h 10000"/>
              <a:gd name="connsiteX3" fmla="*/ 7807 w 9664"/>
              <a:gd name="connsiteY3" fmla="*/ 9721 h 10000"/>
              <a:gd name="connsiteX4" fmla="*/ 7691 w 9664"/>
              <a:gd name="connsiteY4" fmla="*/ 9860 h 10000"/>
              <a:gd name="connsiteX5" fmla="*/ 7456 w 9664"/>
              <a:gd name="connsiteY5" fmla="*/ 10000 h 10000"/>
              <a:gd name="connsiteX6" fmla="*/ 7223 w 9664"/>
              <a:gd name="connsiteY6" fmla="*/ 10000 h 10000"/>
              <a:gd name="connsiteX7" fmla="*/ 7106 w 9664"/>
              <a:gd name="connsiteY7" fmla="*/ 9860 h 10000"/>
              <a:gd name="connsiteX8" fmla="*/ 7106 w 9664"/>
              <a:gd name="connsiteY8" fmla="*/ 9860 h 10000"/>
              <a:gd name="connsiteX9" fmla="*/ 7106 w 9664"/>
              <a:gd name="connsiteY9" fmla="*/ 9581 h 10000"/>
              <a:gd name="connsiteX10" fmla="*/ 7106 w 9664"/>
              <a:gd name="connsiteY10" fmla="*/ 9442 h 10000"/>
              <a:gd name="connsiteX11" fmla="*/ 7106 w 9664"/>
              <a:gd name="connsiteY11" fmla="*/ 9162 h 10000"/>
              <a:gd name="connsiteX12" fmla="*/ 6988 w 9664"/>
              <a:gd name="connsiteY12" fmla="*/ 8883 h 10000"/>
              <a:gd name="connsiteX13" fmla="*/ 6871 w 9664"/>
              <a:gd name="connsiteY13" fmla="*/ 8604 h 10000"/>
              <a:gd name="connsiteX14" fmla="*/ 6520 w 9664"/>
              <a:gd name="connsiteY14" fmla="*/ 8342 h 10000"/>
              <a:gd name="connsiteX15" fmla="*/ 6287 w 9664"/>
              <a:gd name="connsiteY15" fmla="*/ 7923 h 10000"/>
              <a:gd name="connsiteX16" fmla="*/ 6170 w 9664"/>
              <a:gd name="connsiteY16" fmla="*/ 7784 h 10000"/>
              <a:gd name="connsiteX17" fmla="*/ 6053 w 9664"/>
              <a:gd name="connsiteY17" fmla="*/ 7644 h 10000"/>
              <a:gd name="connsiteX18" fmla="*/ 6053 w 9664"/>
              <a:gd name="connsiteY18" fmla="*/ 7504 h 10000"/>
              <a:gd name="connsiteX19" fmla="*/ 6053 w 9664"/>
              <a:gd name="connsiteY19" fmla="*/ 7504 h 10000"/>
              <a:gd name="connsiteX20" fmla="*/ 6287 w 9664"/>
              <a:gd name="connsiteY20" fmla="*/ 7504 h 10000"/>
              <a:gd name="connsiteX21" fmla="*/ 6403 w 9664"/>
              <a:gd name="connsiteY21" fmla="*/ 7644 h 10000"/>
              <a:gd name="connsiteX22" fmla="*/ 6755 w 9664"/>
              <a:gd name="connsiteY22" fmla="*/ 7644 h 10000"/>
              <a:gd name="connsiteX23" fmla="*/ 6988 w 9664"/>
              <a:gd name="connsiteY23" fmla="*/ 7784 h 10000"/>
              <a:gd name="connsiteX24" fmla="*/ 7223 w 9664"/>
              <a:gd name="connsiteY24" fmla="*/ 7784 h 10000"/>
              <a:gd name="connsiteX25" fmla="*/ 7456 w 9664"/>
              <a:gd name="connsiteY25" fmla="*/ 7784 h 10000"/>
              <a:gd name="connsiteX26" fmla="*/ 7574 w 9664"/>
              <a:gd name="connsiteY26" fmla="*/ 7644 h 10000"/>
              <a:gd name="connsiteX27" fmla="*/ 7691 w 9664"/>
              <a:gd name="connsiteY27" fmla="*/ 7644 h 10000"/>
              <a:gd name="connsiteX28" fmla="*/ 7691 w 9664"/>
              <a:gd name="connsiteY28" fmla="*/ 7504 h 10000"/>
              <a:gd name="connsiteX29" fmla="*/ 7807 w 9664"/>
              <a:gd name="connsiteY29" fmla="*/ 7365 h 10000"/>
              <a:gd name="connsiteX30" fmla="*/ 7807 w 9664"/>
              <a:gd name="connsiteY30" fmla="*/ 7086 h 10000"/>
              <a:gd name="connsiteX31" fmla="*/ 7807 w 9664"/>
              <a:gd name="connsiteY31" fmla="*/ 6946 h 10000"/>
              <a:gd name="connsiteX32" fmla="*/ 7924 w 9664"/>
              <a:gd name="connsiteY32" fmla="*/ 6527 h 10000"/>
              <a:gd name="connsiteX33" fmla="*/ 7924 w 9664"/>
              <a:gd name="connsiteY33" fmla="*/ 6248 h 10000"/>
              <a:gd name="connsiteX34" fmla="*/ 8041 w 9664"/>
              <a:gd name="connsiteY34" fmla="*/ 5969 h 10000"/>
              <a:gd name="connsiteX35" fmla="*/ 8158 w 9664"/>
              <a:gd name="connsiteY35" fmla="*/ 5131 h 10000"/>
              <a:gd name="connsiteX36" fmla="*/ 8158 w 9664"/>
              <a:gd name="connsiteY36" fmla="*/ 4450 h 10000"/>
              <a:gd name="connsiteX37" fmla="*/ 8275 w 9664"/>
              <a:gd name="connsiteY37" fmla="*/ 3613 h 10000"/>
              <a:gd name="connsiteX38" fmla="*/ 8275 w 9664"/>
              <a:gd name="connsiteY38" fmla="*/ 2914 h 10000"/>
              <a:gd name="connsiteX39" fmla="*/ 8275 w 9664"/>
              <a:gd name="connsiteY39" fmla="*/ 2635 h 10000"/>
              <a:gd name="connsiteX40" fmla="*/ 8275 w 9664"/>
              <a:gd name="connsiteY40" fmla="*/ 2216 h 10000"/>
              <a:gd name="connsiteX41" fmla="*/ 8275 w 9664"/>
              <a:gd name="connsiteY41" fmla="*/ 1937 h 10000"/>
              <a:gd name="connsiteX42" fmla="*/ 8158 w 9664"/>
              <a:gd name="connsiteY42" fmla="*/ 1798 h 10000"/>
              <a:gd name="connsiteX43" fmla="*/ 8158 w 9664"/>
              <a:gd name="connsiteY43" fmla="*/ 1536 h 10000"/>
              <a:gd name="connsiteX44" fmla="*/ 8158 w 9664"/>
              <a:gd name="connsiteY44" fmla="*/ 1396 h 10000"/>
              <a:gd name="connsiteX45" fmla="*/ 8158 w 9664"/>
              <a:gd name="connsiteY45" fmla="*/ 1257 h 10000"/>
              <a:gd name="connsiteX46" fmla="*/ 8158 w 9664"/>
              <a:gd name="connsiteY46" fmla="*/ 1257 h 10000"/>
              <a:gd name="connsiteX47" fmla="*/ 8041 w 9664"/>
              <a:gd name="connsiteY47" fmla="*/ 1117 h 10000"/>
              <a:gd name="connsiteX48" fmla="*/ 7807 w 9664"/>
              <a:gd name="connsiteY48" fmla="*/ 1117 h 10000"/>
              <a:gd name="connsiteX49" fmla="*/ 7574 w 9664"/>
              <a:gd name="connsiteY49" fmla="*/ 977 h 10000"/>
              <a:gd name="connsiteX50" fmla="*/ 7106 w 9664"/>
              <a:gd name="connsiteY50" fmla="*/ 1117 h 10000"/>
              <a:gd name="connsiteX51" fmla="*/ 6755 w 9664"/>
              <a:gd name="connsiteY51" fmla="*/ 1117 h 10000"/>
              <a:gd name="connsiteX52" fmla="*/ 6170 w 9664"/>
              <a:gd name="connsiteY52" fmla="*/ 1117 h 10000"/>
              <a:gd name="connsiteX53" fmla="*/ 5702 w 9664"/>
              <a:gd name="connsiteY53" fmla="*/ 1257 h 10000"/>
              <a:gd name="connsiteX54" fmla="*/ 5015 w 9664"/>
              <a:gd name="connsiteY54" fmla="*/ 1396 h 10000"/>
              <a:gd name="connsiteX55" fmla="*/ 4663 w 9664"/>
              <a:gd name="connsiteY55" fmla="*/ 1536 h 10000"/>
              <a:gd name="connsiteX56" fmla="*/ 4079 w 9664"/>
              <a:gd name="connsiteY56" fmla="*/ 1536 h 10000"/>
              <a:gd name="connsiteX57" fmla="*/ 3494 w 9664"/>
              <a:gd name="connsiteY57" fmla="*/ 1675 h 10000"/>
              <a:gd name="connsiteX58" fmla="*/ 2909 w 9664"/>
              <a:gd name="connsiteY58" fmla="*/ 1798 h 10000"/>
              <a:gd name="connsiteX59" fmla="*/ 2105 w 9664"/>
              <a:gd name="connsiteY59" fmla="*/ 2077 h 10000"/>
              <a:gd name="connsiteX60" fmla="*/ 1169 w 9664"/>
              <a:gd name="connsiteY60" fmla="*/ 2216 h 10000"/>
              <a:gd name="connsiteX61" fmla="*/ 235 w 9664"/>
              <a:gd name="connsiteY61" fmla="*/ 2496 h 10000"/>
              <a:gd name="connsiteX62" fmla="*/ 0 w 9664"/>
              <a:gd name="connsiteY62" fmla="*/ 1798 h 10000"/>
              <a:gd name="connsiteX63" fmla="*/ 351 w 9664"/>
              <a:gd name="connsiteY63" fmla="*/ 1675 h 10000"/>
              <a:gd name="connsiteX64" fmla="*/ 936 w 9664"/>
              <a:gd name="connsiteY64" fmla="*/ 1675 h 10000"/>
              <a:gd name="connsiteX65" fmla="*/ 1521 w 9664"/>
              <a:gd name="connsiteY65" fmla="*/ 1536 h 10000"/>
              <a:gd name="connsiteX66" fmla="*/ 2105 w 9664"/>
              <a:gd name="connsiteY66" fmla="*/ 1396 h 10000"/>
              <a:gd name="connsiteX67" fmla="*/ 2793 w 9664"/>
              <a:gd name="connsiteY67" fmla="*/ 1117 h 10000"/>
              <a:gd name="connsiteX68" fmla="*/ 3494 w 9664"/>
              <a:gd name="connsiteY68" fmla="*/ 977 h 10000"/>
              <a:gd name="connsiteX69" fmla="*/ 4079 w 9664"/>
              <a:gd name="connsiteY69" fmla="*/ 838 h 10000"/>
              <a:gd name="connsiteX70" fmla="*/ 4547 w 9664"/>
              <a:gd name="connsiteY70" fmla="*/ 838 h 10000"/>
              <a:gd name="connsiteX71" fmla="*/ 5131 w 9664"/>
              <a:gd name="connsiteY71" fmla="*/ 698 h 10000"/>
              <a:gd name="connsiteX72" fmla="*/ 5483 w 9664"/>
              <a:gd name="connsiteY72" fmla="*/ 558 h 10000"/>
              <a:gd name="connsiteX73" fmla="*/ 5936 w 9664"/>
              <a:gd name="connsiteY73" fmla="*/ 558 h 10000"/>
              <a:gd name="connsiteX74" fmla="*/ 6287 w 9664"/>
              <a:gd name="connsiteY74" fmla="*/ 558 h 10000"/>
              <a:gd name="connsiteX75" fmla="*/ 6638 w 9664"/>
              <a:gd name="connsiteY75" fmla="*/ 419 h 10000"/>
              <a:gd name="connsiteX76" fmla="*/ 6871 w 9664"/>
              <a:gd name="connsiteY76" fmla="*/ 419 h 10000"/>
              <a:gd name="connsiteX77" fmla="*/ 7106 w 9664"/>
              <a:gd name="connsiteY77" fmla="*/ 419 h 10000"/>
              <a:gd name="connsiteX78" fmla="*/ 7339 w 9664"/>
              <a:gd name="connsiteY78" fmla="*/ 279 h 10000"/>
              <a:gd name="connsiteX79" fmla="*/ 7574 w 9664"/>
              <a:gd name="connsiteY79" fmla="*/ 279 h 10000"/>
              <a:gd name="connsiteX80" fmla="*/ 7691 w 9664"/>
              <a:gd name="connsiteY80" fmla="*/ 279 h 10000"/>
              <a:gd name="connsiteX81" fmla="*/ 7807 w 9664"/>
              <a:gd name="connsiteY81" fmla="*/ 140 h 10000"/>
              <a:gd name="connsiteX82" fmla="*/ 7807 w 9664"/>
              <a:gd name="connsiteY82" fmla="*/ 140 h 10000"/>
              <a:gd name="connsiteX83" fmla="*/ 7924 w 9664"/>
              <a:gd name="connsiteY83" fmla="*/ 140 h 10000"/>
              <a:gd name="connsiteX84" fmla="*/ 7924 w 9664"/>
              <a:gd name="connsiteY84" fmla="*/ 140 h 10000"/>
              <a:gd name="connsiteX85" fmla="*/ 8158 w 9664"/>
              <a:gd name="connsiteY85" fmla="*/ 0 h 10000"/>
              <a:gd name="connsiteX86" fmla="*/ 8377 w 9664"/>
              <a:gd name="connsiteY86" fmla="*/ 140 h 10000"/>
              <a:gd name="connsiteX87" fmla="*/ 8495 w 9664"/>
              <a:gd name="connsiteY87" fmla="*/ 140 h 10000"/>
              <a:gd name="connsiteX88" fmla="*/ 8728 w 9664"/>
              <a:gd name="connsiteY88" fmla="*/ 279 h 10000"/>
              <a:gd name="connsiteX89" fmla="*/ 8963 w 9664"/>
              <a:gd name="connsiteY89" fmla="*/ 558 h 10000"/>
              <a:gd name="connsiteX90" fmla="*/ 9196 w 9664"/>
              <a:gd name="connsiteY90" fmla="*/ 698 h 10000"/>
              <a:gd name="connsiteX91" fmla="*/ 9431 w 9664"/>
              <a:gd name="connsiteY91" fmla="*/ 977 h 10000"/>
              <a:gd name="connsiteX92" fmla="*/ 9547 w 9664"/>
              <a:gd name="connsiteY92" fmla="*/ 1117 h 10000"/>
              <a:gd name="connsiteX93" fmla="*/ 9664 w 9664"/>
              <a:gd name="connsiteY93" fmla="*/ 1117 h 10000"/>
              <a:gd name="connsiteX94" fmla="*/ 9547 w 9664"/>
              <a:gd name="connsiteY94" fmla="*/ 1257 h 10000"/>
              <a:gd name="connsiteX95" fmla="*/ 9431 w 9664"/>
              <a:gd name="connsiteY95" fmla="*/ 1396 h 10000"/>
              <a:gd name="connsiteX96" fmla="*/ 9431 w 9664"/>
              <a:gd name="connsiteY96" fmla="*/ 1536 h 10000"/>
              <a:gd name="connsiteX97" fmla="*/ 9431 w 9664"/>
              <a:gd name="connsiteY97" fmla="*/ 1675 h 10000"/>
              <a:gd name="connsiteX98" fmla="*/ 9313 w 9664"/>
              <a:gd name="connsiteY98" fmla="*/ 1798 h 10000"/>
              <a:gd name="connsiteX99" fmla="*/ 9313 w 9664"/>
              <a:gd name="connsiteY99" fmla="*/ 1937 h 10000"/>
              <a:gd name="connsiteX100" fmla="*/ 9313 w 9664"/>
              <a:gd name="connsiteY100" fmla="*/ 2077 h 10000"/>
              <a:gd name="connsiteX101" fmla="*/ 9313 w 9664"/>
              <a:gd name="connsiteY101" fmla="*/ 2356 h 10000"/>
              <a:gd name="connsiteX102" fmla="*/ 9313 w 9664"/>
              <a:gd name="connsiteY102" fmla="*/ 2635 h 10000"/>
              <a:gd name="connsiteX103" fmla="*/ 9313 w 9664"/>
              <a:gd name="connsiteY103" fmla="*/ 2914 h 10000"/>
              <a:gd name="connsiteX104" fmla="*/ 9196 w 9664"/>
              <a:gd name="connsiteY104" fmla="*/ 3613 h 10000"/>
              <a:gd name="connsiteX105" fmla="*/ 9196 w 9664"/>
              <a:gd name="connsiteY105" fmla="*/ 4171 h 10000"/>
              <a:gd name="connsiteX106" fmla="*/ 9196 w 9664"/>
              <a:gd name="connsiteY106" fmla="*/ 4729 h 10000"/>
              <a:gd name="connsiteX107" fmla="*/ 9196 w 9664"/>
              <a:gd name="connsiteY107" fmla="*/ 5271 h 10000"/>
              <a:gd name="connsiteX108" fmla="*/ 9079 w 9664"/>
              <a:gd name="connsiteY108" fmla="*/ 5689 h 10000"/>
              <a:gd name="connsiteX109" fmla="*/ 9079 w 9664"/>
              <a:gd name="connsiteY109" fmla="*/ 6108 h 10000"/>
              <a:gd name="connsiteX110" fmla="*/ 8963 w 9664"/>
              <a:gd name="connsiteY110" fmla="*/ 6667 h 10000"/>
              <a:gd name="connsiteX111" fmla="*/ 8845 w 9664"/>
              <a:gd name="connsiteY111" fmla="*/ 7225 h 10000"/>
              <a:gd name="connsiteX112" fmla="*/ 8728 w 9664"/>
              <a:gd name="connsiteY112" fmla="*/ 7784 h 10000"/>
              <a:gd name="connsiteX113" fmla="*/ 8495 w 9664"/>
              <a:gd name="connsiteY113" fmla="*/ 8202 h 10000"/>
              <a:gd name="connsiteX114" fmla="*/ 8377 w 9664"/>
              <a:gd name="connsiteY114" fmla="*/ 8604 h 10000"/>
              <a:gd name="connsiteX115" fmla="*/ 8158 w 9664"/>
              <a:gd name="connsiteY115" fmla="*/ 9023 h 10000"/>
              <a:gd name="connsiteX116" fmla="*/ 8158 w 9664"/>
              <a:gd name="connsiteY116" fmla="*/ 9023 h 10000"/>
              <a:gd name="connsiteX0" fmla="*/ 8442 w 10000"/>
              <a:gd name="connsiteY0" fmla="*/ 9023 h 10000"/>
              <a:gd name="connsiteX1" fmla="*/ 8321 w 10000"/>
              <a:gd name="connsiteY1" fmla="*/ 9302 h 10000"/>
              <a:gd name="connsiteX2" fmla="*/ 8200 w 10000"/>
              <a:gd name="connsiteY2" fmla="*/ 9581 h 10000"/>
              <a:gd name="connsiteX3" fmla="*/ 8078 w 10000"/>
              <a:gd name="connsiteY3" fmla="*/ 9721 h 10000"/>
              <a:gd name="connsiteX4" fmla="*/ 7958 w 10000"/>
              <a:gd name="connsiteY4" fmla="*/ 9860 h 10000"/>
              <a:gd name="connsiteX5" fmla="*/ 7715 w 10000"/>
              <a:gd name="connsiteY5" fmla="*/ 10000 h 10000"/>
              <a:gd name="connsiteX6" fmla="*/ 7474 w 10000"/>
              <a:gd name="connsiteY6" fmla="*/ 10000 h 10000"/>
              <a:gd name="connsiteX7" fmla="*/ 7353 w 10000"/>
              <a:gd name="connsiteY7" fmla="*/ 9860 h 10000"/>
              <a:gd name="connsiteX8" fmla="*/ 7353 w 10000"/>
              <a:gd name="connsiteY8" fmla="*/ 9860 h 10000"/>
              <a:gd name="connsiteX9" fmla="*/ 7353 w 10000"/>
              <a:gd name="connsiteY9" fmla="*/ 9581 h 10000"/>
              <a:gd name="connsiteX10" fmla="*/ 7353 w 10000"/>
              <a:gd name="connsiteY10" fmla="*/ 9442 h 10000"/>
              <a:gd name="connsiteX11" fmla="*/ 7353 w 10000"/>
              <a:gd name="connsiteY11" fmla="*/ 9162 h 10000"/>
              <a:gd name="connsiteX12" fmla="*/ 7231 w 10000"/>
              <a:gd name="connsiteY12" fmla="*/ 8883 h 10000"/>
              <a:gd name="connsiteX13" fmla="*/ 7110 w 10000"/>
              <a:gd name="connsiteY13" fmla="*/ 8604 h 10000"/>
              <a:gd name="connsiteX14" fmla="*/ 6747 w 10000"/>
              <a:gd name="connsiteY14" fmla="*/ 8342 h 10000"/>
              <a:gd name="connsiteX15" fmla="*/ 6506 w 10000"/>
              <a:gd name="connsiteY15" fmla="*/ 7923 h 10000"/>
              <a:gd name="connsiteX16" fmla="*/ 6385 w 10000"/>
              <a:gd name="connsiteY16" fmla="*/ 7784 h 10000"/>
              <a:gd name="connsiteX17" fmla="*/ 6263 w 10000"/>
              <a:gd name="connsiteY17" fmla="*/ 7644 h 10000"/>
              <a:gd name="connsiteX18" fmla="*/ 6263 w 10000"/>
              <a:gd name="connsiteY18" fmla="*/ 7504 h 10000"/>
              <a:gd name="connsiteX19" fmla="*/ 6263 w 10000"/>
              <a:gd name="connsiteY19" fmla="*/ 7504 h 10000"/>
              <a:gd name="connsiteX20" fmla="*/ 6506 w 10000"/>
              <a:gd name="connsiteY20" fmla="*/ 7504 h 10000"/>
              <a:gd name="connsiteX21" fmla="*/ 6626 w 10000"/>
              <a:gd name="connsiteY21" fmla="*/ 7644 h 10000"/>
              <a:gd name="connsiteX22" fmla="*/ 6990 w 10000"/>
              <a:gd name="connsiteY22" fmla="*/ 7644 h 10000"/>
              <a:gd name="connsiteX23" fmla="*/ 7231 w 10000"/>
              <a:gd name="connsiteY23" fmla="*/ 7784 h 10000"/>
              <a:gd name="connsiteX24" fmla="*/ 7474 w 10000"/>
              <a:gd name="connsiteY24" fmla="*/ 7784 h 10000"/>
              <a:gd name="connsiteX25" fmla="*/ 7715 w 10000"/>
              <a:gd name="connsiteY25" fmla="*/ 7784 h 10000"/>
              <a:gd name="connsiteX26" fmla="*/ 7837 w 10000"/>
              <a:gd name="connsiteY26" fmla="*/ 7644 h 10000"/>
              <a:gd name="connsiteX27" fmla="*/ 7958 w 10000"/>
              <a:gd name="connsiteY27" fmla="*/ 7644 h 10000"/>
              <a:gd name="connsiteX28" fmla="*/ 7958 w 10000"/>
              <a:gd name="connsiteY28" fmla="*/ 7504 h 10000"/>
              <a:gd name="connsiteX29" fmla="*/ 8078 w 10000"/>
              <a:gd name="connsiteY29" fmla="*/ 7365 h 10000"/>
              <a:gd name="connsiteX30" fmla="*/ 8078 w 10000"/>
              <a:gd name="connsiteY30" fmla="*/ 7086 h 10000"/>
              <a:gd name="connsiteX31" fmla="*/ 8078 w 10000"/>
              <a:gd name="connsiteY31" fmla="*/ 6946 h 10000"/>
              <a:gd name="connsiteX32" fmla="*/ 8200 w 10000"/>
              <a:gd name="connsiteY32" fmla="*/ 6527 h 10000"/>
              <a:gd name="connsiteX33" fmla="*/ 8200 w 10000"/>
              <a:gd name="connsiteY33" fmla="*/ 6248 h 10000"/>
              <a:gd name="connsiteX34" fmla="*/ 8321 w 10000"/>
              <a:gd name="connsiteY34" fmla="*/ 5969 h 10000"/>
              <a:gd name="connsiteX35" fmla="*/ 8442 w 10000"/>
              <a:gd name="connsiteY35" fmla="*/ 5131 h 10000"/>
              <a:gd name="connsiteX36" fmla="*/ 8442 w 10000"/>
              <a:gd name="connsiteY36" fmla="*/ 4450 h 10000"/>
              <a:gd name="connsiteX37" fmla="*/ 8563 w 10000"/>
              <a:gd name="connsiteY37" fmla="*/ 3613 h 10000"/>
              <a:gd name="connsiteX38" fmla="*/ 8563 w 10000"/>
              <a:gd name="connsiteY38" fmla="*/ 2914 h 10000"/>
              <a:gd name="connsiteX39" fmla="*/ 8563 w 10000"/>
              <a:gd name="connsiteY39" fmla="*/ 2635 h 10000"/>
              <a:gd name="connsiteX40" fmla="*/ 8563 w 10000"/>
              <a:gd name="connsiteY40" fmla="*/ 2216 h 10000"/>
              <a:gd name="connsiteX41" fmla="*/ 8563 w 10000"/>
              <a:gd name="connsiteY41" fmla="*/ 1937 h 10000"/>
              <a:gd name="connsiteX42" fmla="*/ 8442 w 10000"/>
              <a:gd name="connsiteY42" fmla="*/ 1798 h 10000"/>
              <a:gd name="connsiteX43" fmla="*/ 8442 w 10000"/>
              <a:gd name="connsiteY43" fmla="*/ 1536 h 10000"/>
              <a:gd name="connsiteX44" fmla="*/ 8442 w 10000"/>
              <a:gd name="connsiteY44" fmla="*/ 1396 h 10000"/>
              <a:gd name="connsiteX45" fmla="*/ 8442 w 10000"/>
              <a:gd name="connsiteY45" fmla="*/ 1257 h 10000"/>
              <a:gd name="connsiteX46" fmla="*/ 8442 w 10000"/>
              <a:gd name="connsiteY46" fmla="*/ 1257 h 10000"/>
              <a:gd name="connsiteX47" fmla="*/ 8321 w 10000"/>
              <a:gd name="connsiteY47" fmla="*/ 1117 h 10000"/>
              <a:gd name="connsiteX48" fmla="*/ 8078 w 10000"/>
              <a:gd name="connsiteY48" fmla="*/ 1117 h 10000"/>
              <a:gd name="connsiteX49" fmla="*/ 7837 w 10000"/>
              <a:gd name="connsiteY49" fmla="*/ 977 h 10000"/>
              <a:gd name="connsiteX50" fmla="*/ 7353 w 10000"/>
              <a:gd name="connsiteY50" fmla="*/ 1117 h 10000"/>
              <a:gd name="connsiteX51" fmla="*/ 6990 w 10000"/>
              <a:gd name="connsiteY51" fmla="*/ 1117 h 10000"/>
              <a:gd name="connsiteX52" fmla="*/ 6385 w 10000"/>
              <a:gd name="connsiteY52" fmla="*/ 1117 h 10000"/>
              <a:gd name="connsiteX53" fmla="*/ 5900 w 10000"/>
              <a:gd name="connsiteY53" fmla="*/ 1257 h 10000"/>
              <a:gd name="connsiteX54" fmla="*/ 5189 w 10000"/>
              <a:gd name="connsiteY54" fmla="*/ 1396 h 10000"/>
              <a:gd name="connsiteX55" fmla="*/ 4825 w 10000"/>
              <a:gd name="connsiteY55" fmla="*/ 1536 h 10000"/>
              <a:gd name="connsiteX56" fmla="*/ 4221 w 10000"/>
              <a:gd name="connsiteY56" fmla="*/ 1536 h 10000"/>
              <a:gd name="connsiteX57" fmla="*/ 3615 w 10000"/>
              <a:gd name="connsiteY57" fmla="*/ 1675 h 10000"/>
              <a:gd name="connsiteX58" fmla="*/ 3010 w 10000"/>
              <a:gd name="connsiteY58" fmla="*/ 1798 h 10000"/>
              <a:gd name="connsiteX59" fmla="*/ 2178 w 10000"/>
              <a:gd name="connsiteY59" fmla="*/ 2077 h 10000"/>
              <a:gd name="connsiteX60" fmla="*/ 1210 w 10000"/>
              <a:gd name="connsiteY60" fmla="*/ 2216 h 10000"/>
              <a:gd name="connsiteX61" fmla="*/ 0 w 10000"/>
              <a:gd name="connsiteY61" fmla="*/ 1798 h 10000"/>
              <a:gd name="connsiteX62" fmla="*/ 363 w 10000"/>
              <a:gd name="connsiteY62" fmla="*/ 1675 h 10000"/>
              <a:gd name="connsiteX63" fmla="*/ 969 w 10000"/>
              <a:gd name="connsiteY63" fmla="*/ 1675 h 10000"/>
              <a:gd name="connsiteX64" fmla="*/ 1574 w 10000"/>
              <a:gd name="connsiteY64" fmla="*/ 1536 h 10000"/>
              <a:gd name="connsiteX65" fmla="*/ 2178 w 10000"/>
              <a:gd name="connsiteY65" fmla="*/ 1396 h 10000"/>
              <a:gd name="connsiteX66" fmla="*/ 2890 w 10000"/>
              <a:gd name="connsiteY66" fmla="*/ 1117 h 10000"/>
              <a:gd name="connsiteX67" fmla="*/ 3615 w 10000"/>
              <a:gd name="connsiteY67" fmla="*/ 977 h 10000"/>
              <a:gd name="connsiteX68" fmla="*/ 4221 w 10000"/>
              <a:gd name="connsiteY68" fmla="*/ 838 h 10000"/>
              <a:gd name="connsiteX69" fmla="*/ 4705 w 10000"/>
              <a:gd name="connsiteY69" fmla="*/ 838 h 10000"/>
              <a:gd name="connsiteX70" fmla="*/ 5309 w 10000"/>
              <a:gd name="connsiteY70" fmla="*/ 698 h 10000"/>
              <a:gd name="connsiteX71" fmla="*/ 5674 w 10000"/>
              <a:gd name="connsiteY71" fmla="*/ 558 h 10000"/>
              <a:gd name="connsiteX72" fmla="*/ 6142 w 10000"/>
              <a:gd name="connsiteY72" fmla="*/ 558 h 10000"/>
              <a:gd name="connsiteX73" fmla="*/ 6506 w 10000"/>
              <a:gd name="connsiteY73" fmla="*/ 558 h 10000"/>
              <a:gd name="connsiteX74" fmla="*/ 6869 w 10000"/>
              <a:gd name="connsiteY74" fmla="*/ 419 h 10000"/>
              <a:gd name="connsiteX75" fmla="*/ 7110 w 10000"/>
              <a:gd name="connsiteY75" fmla="*/ 419 h 10000"/>
              <a:gd name="connsiteX76" fmla="*/ 7353 w 10000"/>
              <a:gd name="connsiteY76" fmla="*/ 419 h 10000"/>
              <a:gd name="connsiteX77" fmla="*/ 7594 w 10000"/>
              <a:gd name="connsiteY77" fmla="*/ 279 h 10000"/>
              <a:gd name="connsiteX78" fmla="*/ 7837 w 10000"/>
              <a:gd name="connsiteY78" fmla="*/ 279 h 10000"/>
              <a:gd name="connsiteX79" fmla="*/ 7958 w 10000"/>
              <a:gd name="connsiteY79" fmla="*/ 279 h 10000"/>
              <a:gd name="connsiteX80" fmla="*/ 8078 w 10000"/>
              <a:gd name="connsiteY80" fmla="*/ 140 h 10000"/>
              <a:gd name="connsiteX81" fmla="*/ 8078 w 10000"/>
              <a:gd name="connsiteY81" fmla="*/ 140 h 10000"/>
              <a:gd name="connsiteX82" fmla="*/ 8200 w 10000"/>
              <a:gd name="connsiteY82" fmla="*/ 140 h 10000"/>
              <a:gd name="connsiteX83" fmla="*/ 8200 w 10000"/>
              <a:gd name="connsiteY83" fmla="*/ 140 h 10000"/>
              <a:gd name="connsiteX84" fmla="*/ 8442 w 10000"/>
              <a:gd name="connsiteY84" fmla="*/ 0 h 10000"/>
              <a:gd name="connsiteX85" fmla="*/ 8668 w 10000"/>
              <a:gd name="connsiteY85" fmla="*/ 140 h 10000"/>
              <a:gd name="connsiteX86" fmla="*/ 8790 w 10000"/>
              <a:gd name="connsiteY86" fmla="*/ 140 h 10000"/>
              <a:gd name="connsiteX87" fmla="*/ 9031 w 10000"/>
              <a:gd name="connsiteY87" fmla="*/ 279 h 10000"/>
              <a:gd name="connsiteX88" fmla="*/ 9275 w 10000"/>
              <a:gd name="connsiteY88" fmla="*/ 558 h 10000"/>
              <a:gd name="connsiteX89" fmla="*/ 9516 w 10000"/>
              <a:gd name="connsiteY89" fmla="*/ 698 h 10000"/>
              <a:gd name="connsiteX90" fmla="*/ 9759 w 10000"/>
              <a:gd name="connsiteY90" fmla="*/ 977 h 10000"/>
              <a:gd name="connsiteX91" fmla="*/ 9879 w 10000"/>
              <a:gd name="connsiteY91" fmla="*/ 1117 h 10000"/>
              <a:gd name="connsiteX92" fmla="*/ 10000 w 10000"/>
              <a:gd name="connsiteY92" fmla="*/ 1117 h 10000"/>
              <a:gd name="connsiteX93" fmla="*/ 9879 w 10000"/>
              <a:gd name="connsiteY93" fmla="*/ 1257 h 10000"/>
              <a:gd name="connsiteX94" fmla="*/ 9759 w 10000"/>
              <a:gd name="connsiteY94" fmla="*/ 1396 h 10000"/>
              <a:gd name="connsiteX95" fmla="*/ 9759 w 10000"/>
              <a:gd name="connsiteY95" fmla="*/ 1536 h 10000"/>
              <a:gd name="connsiteX96" fmla="*/ 9759 w 10000"/>
              <a:gd name="connsiteY96" fmla="*/ 1675 h 10000"/>
              <a:gd name="connsiteX97" fmla="*/ 9637 w 10000"/>
              <a:gd name="connsiteY97" fmla="*/ 1798 h 10000"/>
              <a:gd name="connsiteX98" fmla="*/ 9637 w 10000"/>
              <a:gd name="connsiteY98" fmla="*/ 1937 h 10000"/>
              <a:gd name="connsiteX99" fmla="*/ 9637 w 10000"/>
              <a:gd name="connsiteY99" fmla="*/ 2077 h 10000"/>
              <a:gd name="connsiteX100" fmla="*/ 9637 w 10000"/>
              <a:gd name="connsiteY100" fmla="*/ 2356 h 10000"/>
              <a:gd name="connsiteX101" fmla="*/ 9637 w 10000"/>
              <a:gd name="connsiteY101" fmla="*/ 2635 h 10000"/>
              <a:gd name="connsiteX102" fmla="*/ 9637 w 10000"/>
              <a:gd name="connsiteY102" fmla="*/ 2914 h 10000"/>
              <a:gd name="connsiteX103" fmla="*/ 9516 w 10000"/>
              <a:gd name="connsiteY103" fmla="*/ 3613 h 10000"/>
              <a:gd name="connsiteX104" fmla="*/ 9516 w 10000"/>
              <a:gd name="connsiteY104" fmla="*/ 4171 h 10000"/>
              <a:gd name="connsiteX105" fmla="*/ 9516 w 10000"/>
              <a:gd name="connsiteY105" fmla="*/ 4729 h 10000"/>
              <a:gd name="connsiteX106" fmla="*/ 9516 w 10000"/>
              <a:gd name="connsiteY106" fmla="*/ 5271 h 10000"/>
              <a:gd name="connsiteX107" fmla="*/ 9395 w 10000"/>
              <a:gd name="connsiteY107" fmla="*/ 5689 h 10000"/>
              <a:gd name="connsiteX108" fmla="*/ 9395 w 10000"/>
              <a:gd name="connsiteY108" fmla="*/ 6108 h 10000"/>
              <a:gd name="connsiteX109" fmla="*/ 9275 w 10000"/>
              <a:gd name="connsiteY109" fmla="*/ 6667 h 10000"/>
              <a:gd name="connsiteX110" fmla="*/ 9153 w 10000"/>
              <a:gd name="connsiteY110" fmla="*/ 7225 h 10000"/>
              <a:gd name="connsiteX111" fmla="*/ 9031 w 10000"/>
              <a:gd name="connsiteY111" fmla="*/ 7784 h 10000"/>
              <a:gd name="connsiteX112" fmla="*/ 8790 w 10000"/>
              <a:gd name="connsiteY112" fmla="*/ 8202 h 10000"/>
              <a:gd name="connsiteX113" fmla="*/ 8668 w 10000"/>
              <a:gd name="connsiteY113" fmla="*/ 8604 h 10000"/>
              <a:gd name="connsiteX114" fmla="*/ 8442 w 10000"/>
              <a:gd name="connsiteY114" fmla="*/ 9023 h 10000"/>
              <a:gd name="connsiteX115" fmla="*/ 8442 w 10000"/>
              <a:gd name="connsiteY115" fmla="*/ 9023 h 10000"/>
              <a:gd name="connsiteX0" fmla="*/ 8079 w 9637"/>
              <a:gd name="connsiteY0" fmla="*/ 9023 h 10000"/>
              <a:gd name="connsiteX1" fmla="*/ 7958 w 9637"/>
              <a:gd name="connsiteY1" fmla="*/ 9302 h 10000"/>
              <a:gd name="connsiteX2" fmla="*/ 7837 w 9637"/>
              <a:gd name="connsiteY2" fmla="*/ 9581 h 10000"/>
              <a:gd name="connsiteX3" fmla="*/ 7715 w 9637"/>
              <a:gd name="connsiteY3" fmla="*/ 9721 h 10000"/>
              <a:gd name="connsiteX4" fmla="*/ 7595 w 9637"/>
              <a:gd name="connsiteY4" fmla="*/ 9860 h 10000"/>
              <a:gd name="connsiteX5" fmla="*/ 7352 w 9637"/>
              <a:gd name="connsiteY5" fmla="*/ 10000 h 10000"/>
              <a:gd name="connsiteX6" fmla="*/ 7111 w 9637"/>
              <a:gd name="connsiteY6" fmla="*/ 10000 h 10000"/>
              <a:gd name="connsiteX7" fmla="*/ 6990 w 9637"/>
              <a:gd name="connsiteY7" fmla="*/ 9860 h 10000"/>
              <a:gd name="connsiteX8" fmla="*/ 6990 w 9637"/>
              <a:gd name="connsiteY8" fmla="*/ 9860 h 10000"/>
              <a:gd name="connsiteX9" fmla="*/ 6990 w 9637"/>
              <a:gd name="connsiteY9" fmla="*/ 9581 h 10000"/>
              <a:gd name="connsiteX10" fmla="*/ 6990 w 9637"/>
              <a:gd name="connsiteY10" fmla="*/ 9442 h 10000"/>
              <a:gd name="connsiteX11" fmla="*/ 6990 w 9637"/>
              <a:gd name="connsiteY11" fmla="*/ 9162 h 10000"/>
              <a:gd name="connsiteX12" fmla="*/ 6868 w 9637"/>
              <a:gd name="connsiteY12" fmla="*/ 8883 h 10000"/>
              <a:gd name="connsiteX13" fmla="*/ 6747 w 9637"/>
              <a:gd name="connsiteY13" fmla="*/ 8604 h 10000"/>
              <a:gd name="connsiteX14" fmla="*/ 6384 w 9637"/>
              <a:gd name="connsiteY14" fmla="*/ 8342 h 10000"/>
              <a:gd name="connsiteX15" fmla="*/ 6143 w 9637"/>
              <a:gd name="connsiteY15" fmla="*/ 7923 h 10000"/>
              <a:gd name="connsiteX16" fmla="*/ 6022 w 9637"/>
              <a:gd name="connsiteY16" fmla="*/ 7784 h 10000"/>
              <a:gd name="connsiteX17" fmla="*/ 5900 w 9637"/>
              <a:gd name="connsiteY17" fmla="*/ 7644 h 10000"/>
              <a:gd name="connsiteX18" fmla="*/ 5900 w 9637"/>
              <a:gd name="connsiteY18" fmla="*/ 7504 h 10000"/>
              <a:gd name="connsiteX19" fmla="*/ 5900 w 9637"/>
              <a:gd name="connsiteY19" fmla="*/ 7504 h 10000"/>
              <a:gd name="connsiteX20" fmla="*/ 6143 w 9637"/>
              <a:gd name="connsiteY20" fmla="*/ 7504 h 10000"/>
              <a:gd name="connsiteX21" fmla="*/ 6263 w 9637"/>
              <a:gd name="connsiteY21" fmla="*/ 7644 h 10000"/>
              <a:gd name="connsiteX22" fmla="*/ 6627 w 9637"/>
              <a:gd name="connsiteY22" fmla="*/ 7644 h 10000"/>
              <a:gd name="connsiteX23" fmla="*/ 6868 w 9637"/>
              <a:gd name="connsiteY23" fmla="*/ 7784 h 10000"/>
              <a:gd name="connsiteX24" fmla="*/ 7111 w 9637"/>
              <a:gd name="connsiteY24" fmla="*/ 7784 h 10000"/>
              <a:gd name="connsiteX25" fmla="*/ 7352 w 9637"/>
              <a:gd name="connsiteY25" fmla="*/ 7784 h 10000"/>
              <a:gd name="connsiteX26" fmla="*/ 7474 w 9637"/>
              <a:gd name="connsiteY26" fmla="*/ 7644 h 10000"/>
              <a:gd name="connsiteX27" fmla="*/ 7595 w 9637"/>
              <a:gd name="connsiteY27" fmla="*/ 7644 h 10000"/>
              <a:gd name="connsiteX28" fmla="*/ 7595 w 9637"/>
              <a:gd name="connsiteY28" fmla="*/ 7504 h 10000"/>
              <a:gd name="connsiteX29" fmla="*/ 7715 w 9637"/>
              <a:gd name="connsiteY29" fmla="*/ 7365 h 10000"/>
              <a:gd name="connsiteX30" fmla="*/ 7715 w 9637"/>
              <a:gd name="connsiteY30" fmla="*/ 7086 h 10000"/>
              <a:gd name="connsiteX31" fmla="*/ 7715 w 9637"/>
              <a:gd name="connsiteY31" fmla="*/ 6946 h 10000"/>
              <a:gd name="connsiteX32" fmla="*/ 7837 w 9637"/>
              <a:gd name="connsiteY32" fmla="*/ 6527 h 10000"/>
              <a:gd name="connsiteX33" fmla="*/ 7837 w 9637"/>
              <a:gd name="connsiteY33" fmla="*/ 6248 h 10000"/>
              <a:gd name="connsiteX34" fmla="*/ 7958 w 9637"/>
              <a:gd name="connsiteY34" fmla="*/ 5969 h 10000"/>
              <a:gd name="connsiteX35" fmla="*/ 8079 w 9637"/>
              <a:gd name="connsiteY35" fmla="*/ 5131 h 10000"/>
              <a:gd name="connsiteX36" fmla="*/ 8079 w 9637"/>
              <a:gd name="connsiteY36" fmla="*/ 4450 h 10000"/>
              <a:gd name="connsiteX37" fmla="*/ 8200 w 9637"/>
              <a:gd name="connsiteY37" fmla="*/ 3613 h 10000"/>
              <a:gd name="connsiteX38" fmla="*/ 8200 w 9637"/>
              <a:gd name="connsiteY38" fmla="*/ 2914 h 10000"/>
              <a:gd name="connsiteX39" fmla="*/ 8200 w 9637"/>
              <a:gd name="connsiteY39" fmla="*/ 2635 h 10000"/>
              <a:gd name="connsiteX40" fmla="*/ 8200 w 9637"/>
              <a:gd name="connsiteY40" fmla="*/ 2216 h 10000"/>
              <a:gd name="connsiteX41" fmla="*/ 8200 w 9637"/>
              <a:gd name="connsiteY41" fmla="*/ 1937 h 10000"/>
              <a:gd name="connsiteX42" fmla="*/ 8079 w 9637"/>
              <a:gd name="connsiteY42" fmla="*/ 1798 h 10000"/>
              <a:gd name="connsiteX43" fmla="*/ 8079 w 9637"/>
              <a:gd name="connsiteY43" fmla="*/ 1536 h 10000"/>
              <a:gd name="connsiteX44" fmla="*/ 8079 w 9637"/>
              <a:gd name="connsiteY44" fmla="*/ 1396 h 10000"/>
              <a:gd name="connsiteX45" fmla="*/ 8079 w 9637"/>
              <a:gd name="connsiteY45" fmla="*/ 1257 h 10000"/>
              <a:gd name="connsiteX46" fmla="*/ 8079 w 9637"/>
              <a:gd name="connsiteY46" fmla="*/ 1257 h 10000"/>
              <a:gd name="connsiteX47" fmla="*/ 7958 w 9637"/>
              <a:gd name="connsiteY47" fmla="*/ 1117 h 10000"/>
              <a:gd name="connsiteX48" fmla="*/ 7715 w 9637"/>
              <a:gd name="connsiteY48" fmla="*/ 1117 h 10000"/>
              <a:gd name="connsiteX49" fmla="*/ 7474 w 9637"/>
              <a:gd name="connsiteY49" fmla="*/ 977 h 10000"/>
              <a:gd name="connsiteX50" fmla="*/ 6990 w 9637"/>
              <a:gd name="connsiteY50" fmla="*/ 1117 h 10000"/>
              <a:gd name="connsiteX51" fmla="*/ 6627 w 9637"/>
              <a:gd name="connsiteY51" fmla="*/ 1117 h 10000"/>
              <a:gd name="connsiteX52" fmla="*/ 6022 w 9637"/>
              <a:gd name="connsiteY52" fmla="*/ 1117 h 10000"/>
              <a:gd name="connsiteX53" fmla="*/ 5537 w 9637"/>
              <a:gd name="connsiteY53" fmla="*/ 1257 h 10000"/>
              <a:gd name="connsiteX54" fmla="*/ 4826 w 9637"/>
              <a:gd name="connsiteY54" fmla="*/ 1396 h 10000"/>
              <a:gd name="connsiteX55" fmla="*/ 4462 w 9637"/>
              <a:gd name="connsiteY55" fmla="*/ 1536 h 10000"/>
              <a:gd name="connsiteX56" fmla="*/ 3858 w 9637"/>
              <a:gd name="connsiteY56" fmla="*/ 1536 h 10000"/>
              <a:gd name="connsiteX57" fmla="*/ 3252 w 9637"/>
              <a:gd name="connsiteY57" fmla="*/ 1675 h 10000"/>
              <a:gd name="connsiteX58" fmla="*/ 2647 w 9637"/>
              <a:gd name="connsiteY58" fmla="*/ 1798 h 10000"/>
              <a:gd name="connsiteX59" fmla="*/ 1815 w 9637"/>
              <a:gd name="connsiteY59" fmla="*/ 2077 h 10000"/>
              <a:gd name="connsiteX60" fmla="*/ 847 w 9637"/>
              <a:gd name="connsiteY60" fmla="*/ 2216 h 10000"/>
              <a:gd name="connsiteX61" fmla="*/ 0 w 9637"/>
              <a:gd name="connsiteY61" fmla="*/ 1675 h 10000"/>
              <a:gd name="connsiteX62" fmla="*/ 606 w 9637"/>
              <a:gd name="connsiteY62" fmla="*/ 1675 h 10000"/>
              <a:gd name="connsiteX63" fmla="*/ 1211 w 9637"/>
              <a:gd name="connsiteY63" fmla="*/ 1536 h 10000"/>
              <a:gd name="connsiteX64" fmla="*/ 1815 w 9637"/>
              <a:gd name="connsiteY64" fmla="*/ 1396 h 10000"/>
              <a:gd name="connsiteX65" fmla="*/ 2527 w 9637"/>
              <a:gd name="connsiteY65" fmla="*/ 1117 h 10000"/>
              <a:gd name="connsiteX66" fmla="*/ 3252 w 9637"/>
              <a:gd name="connsiteY66" fmla="*/ 977 h 10000"/>
              <a:gd name="connsiteX67" fmla="*/ 3858 w 9637"/>
              <a:gd name="connsiteY67" fmla="*/ 838 h 10000"/>
              <a:gd name="connsiteX68" fmla="*/ 4342 w 9637"/>
              <a:gd name="connsiteY68" fmla="*/ 838 h 10000"/>
              <a:gd name="connsiteX69" fmla="*/ 4946 w 9637"/>
              <a:gd name="connsiteY69" fmla="*/ 698 h 10000"/>
              <a:gd name="connsiteX70" fmla="*/ 5311 w 9637"/>
              <a:gd name="connsiteY70" fmla="*/ 558 h 10000"/>
              <a:gd name="connsiteX71" fmla="*/ 5779 w 9637"/>
              <a:gd name="connsiteY71" fmla="*/ 558 h 10000"/>
              <a:gd name="connsiteX72" fmla="*/ 6143 w 9637"/>
              <a:gd name="connsiteY72" fmla="*/ 558 h 10000"/>
              <a:gd name="connsiteX73" fmla="*/ 6506 w 9637"/>
              <a:gd name="connsiteY73" fmla="*/ 419 h 10000"/>
              <a:gd name="connsiteX74" fmla="*/ 6747 w 9637"/>
              <a:gd name="connsiteY74" fmla="*/ 419 h 10000"/>
              <a:gd name="connsiteX75" fmla="*/ 6990 w 9637"/>
              <a:gd name="connsiteY75" fmla="*/ 419 h 10000"/>
              <a:gd name="connsiteX76" fmla="*/ 7231 w 9637"/>
              <a:gd name="connsiteY76" fmla="*/ 279 h 10000"/>
              <a:gd name="connsiteX77" fmla="*/ 7474 w 9637"/>
              <a:gd name="connsiteY77" fmla="*/ 279 h 10000"/>
              <a:gd name="connsiteX78" fmla="*/ 7595 w 9637"/>
              <a:gd name="connsiteY78" fmla="*/ 279 h 10000"/>
              <a:gd name="connsiteX79" fmla="*/ 7715 w 9637"/>
              <a:gd name="connsiteY79" fmla="*/ 140 h 10000"/>
              <a:gd name="connsiteX80" fmla="*/ 7715 w 9637"/>
              <a:gd name="connsiteY80" fmla="*/ 140 h 10000"/>
              <a:gd name="connsiteX81" fmla="*/ 7837 w 9637"/>
              <a:gd name="connsiteY81" fmla="*/ 140 h 10000"/>
              <a:gd name="connsiteX82" fmla="*/ 7837 w 9637"/>
              <a:gd name="connsiteY82" fmla="*/ 140 h 10000"/>
              <a:gd name="connsiteX83" fmla="*/ 8079 w 9637"/>
              <a:gd name="connsiteY83" fmla="*/ 0 h 10000"/>
              <a:gd name="connsiteX84" fmla="*/ 8305 w 9637"/>
              <a:gd name="connsiteY84" fmla="*/ 140 h 10000"/>
              <a:gd name="connsiteX85" fmla="*/ 8427 w 9637"/>
              <a:gd name="connsiteY85" fmla="*/ 140 h 10000"/>
              <a:gd name="connsiteX86" fmla="*/ 8668 w 9637"/>
              <a:gd name="connsiteY86" fmla="*/ 279 h 10000"/>
              <a:gd name="connsiteX87" fmla="*/ 8912 w 9637"/>
              <a:gd name="connsiteY87" fmla="*/ 558 h 10000"/>
              <a:gd name="connsiteX88" fmla="*/ 9153 w 9637"/>
              <a:gd name="connsiteY88" fmla="*/ 698 h 10000"/>
              <a:gd name="connsiteX89" fmla="*/ 9396 w 9637"/>
              <a:gd name="connsiteY89" fmla="*/ 977 h 10000"/>
              <a:gd name="connsiteX90" fmla="*/ 9516 w 9637"/>
              <a:gd name="connsiteY90" fmla="*/ 1117 h 10000"/>
              <a:gd name="connsiteX91" fmla="*/ 9637 w 9637"/>
              <a:gd name="connsiteY91" fmla="*/ 1117 h 10000"/>
              <a:gd name="connsiteX92" fmla="*/ 9516 w 9637"/>
              <a:gd name="connsiteY92" fmla="*/ 1257 h 10000"/>
              <a:gd name="connsiteX93" fmla="*/ 9396 w 9637"/>
              <a:gd name="connsiteY93" fmla="*/ 1396 h 10000"/>
              <a:gd name="connsiteX94" fmla="*/ 9396 w 9637"/>
              <a:gd name="connsiteY94" fmla="*/ 1536 h 10000"/>
              <a:gd name="connsiteX95" fmla="*/ 9396 w 9637"/>
              <a:gd name="connsiteY95" fmla="*/ 1675 h 10000"/>
              <a:gd name="connsiteX96" fmla="*/ 9274 w 9637"/>
              <a:gd name="connsiteY96" fmla="*/ 1798 h 10000"/>
              <a:gd name="connsiteX97" fmla="*/ 9274 w 9637"/>
              <a:gd name="connsiteY97" fmla="*/ 1937 h 10000"/>
              <a:gd name="connsiteX98" fmla="*/ 9274 w 9637"/>
              <a:gd name="connsiteY98" fmla="*/ 2077 h 10000"/>
              <a:gd name="connsiteX99" fmla="*/ 9274 w 9637"/>
              <a:gd name="connsiteY99" fmla="*/ 2356 h 10000"/>
              <a:gd name="connsiteX100" fmla="*/ 9274 w 9637"/>
              <a:gd name="connsiteY100" fmla="*/ 2635 h 10000"/>
              <a:gd name="connsiteX101" fmla="*/ 9274 w 9637"/>
              <a:gd name="connsiteY101" fmla="*/ 2914 h 10000"/>
              <a:gd name="connsiteX102" fmla="*/ 9153 w 9637"/>
              <a:gd name="connsiteY102" fmla="*/ 3613 h 10000"/>
              <a:gd name="connsiteX103" fmla="*/ 9153 w 9637"/>
              <a:gd name="connsiteY103" fmla="*/ 4171 h 10000"/>
              <a:gd name="connsiteX104" fmla="*/ 9153 w 9637"/>
              <a:gd name="connsiteY104" fmla="*/ 4729 h 10000"/>
              <a:gd name="connsiteX105" fmla="*/ 9153 w 9637"/>
              <a:gd name="connsiteY105" fmla="*/ 5271 h 10000"/>
              <a:gd name="connsiteX106" fmla="*/ 9032 w 9637"/>
              <a:gd name="connsiteY106" fmla="*/ 5689 h 10000"/>
              <a:gd name="connsiteX107" fmla="*/ 9032 w 9637"/>
              <a:gd name="connsiteY107" fmla="*/ 6108 h 10000"/>
              <a:gd name="connsiteX108" fmla="*/ 8912 w 9637"/>
              <a:gd name="connsiteY108" fmla="*/ 6667 h 10000"/>
              <a:gd name="connsiteX109" fmla="*/ 8790 w 9637"/>
              <a:gd name="connsiteY109" fmla="*/ 7225 h 10000"/>
              <a:gd name="connsiteX110" fmla="*/ 8668 w 9637"/>
              <a:gd name="connsiteY110" fmla="*/ 7784 h 10000"/>
              <a:gd name="connsiteX111" fmla="*/ 8427 w 9637"/>
              <a:gd name="connsiteY111" fmla="*/ 8202 h 10000"/>
              <a:gd name="connsiteX112" fmla="*/ 8305 w 9637"/>
              <a:gd name="connsiteY112" fmla="*/ 8604 h 10000"/>
              <a:gd name="connsiteX113" fmla="*/ 8079 w 9637"/>
              <a:gd name="connsiteY113" fmla="*/ 9023 h 10000"/>
              <a:gd name="connsiteX114" fmla="*/ 8079 w 9637"/>
              <a:gd name="connsiteY114" fmla="*/ 9023 h 10000"/>
              <a:gd name="connsiteX0" fmla="*/ 7754 w 9371"/>
              <a:gd name="connsiteY0" fmla="*/ 9023 h 10000"/>
              <a:gd name="connsiteX1" fmla="*/ 7629 w 9371"/>
              <a:gd name="connsiteY1" fmla="*/ 9302 h 10000"/>
              <a:gd name="connsiteX2" fmla="*/ 7503 w 9371"/>
              <a:gd name="connsiteY2" fmla="*/ 9581 h 10000"/>
              <a:gd name="connsiteX3" fmla="*/ 7377 w 9371"/>
              <a:gd name="connsiteY3" fmla="*/ 9721 h 10000"/>
              <a:gd name="connsiteX4" fmla="*/ 7252 w 9371"/>
              <a:gd name="connsiteY4" fmla="*/ 9860 h 10000"/>
              <a:gd name="connsiteX5" fmla="*/ 7000 w 9371"/>
              <a:gd name="connsiteY5" fmla="*/ 10000 h 10000"/>
              <a:gd name="connsiteX6" fmla="*/ 6750 w 9371"/>
              <a:gd name="connsiteY6" fmla="*/ 10000 h 10000"/>
              <a:gd name="connsiteX7" fmla="*/ 6624 w 9371"/>
              <a:gd name="connsiteY7" fmla="*/ 9860 h 10000"/>
              <a:gd name="connsiteX8" fmla="*/ 6624 w 9371"/>
              <a:gd name="connsiteY8" fmla="*/ 9860 h 10000"/>
              <a:gd name="connsiteX9" fmla="*/ 6624 w 9371"/>
              <a:gd name="connsiteY9" fmla="*/ 9581 h 10000"/>
              <a:gd name="connsiteX10" fmla="*/ 6624 w 9371"/>
              <a:gd name="connsiteY10" fmla="*/ 9442 h 10000"/>
              <a:gd name="connsiteX11" fmla="*/ 6624 w 9371"/>
              <a:gd name="connsiteY11" fmla="*/ 9162 h 10000"/>
              <a:gd name="connsiteX12" fmla="*/ 6498 w 9371"/>
              <a:gd name="connsiteY12" fmla="*/ 8883 h 10000"/>
              <a:gd name="connsiteX13" fmla="*/ 6372 w 9371"/>
              <a:gd name="connsiteY13" fmla="*/ 8604 h 10000"/>
              <a:gd name="connsiteX14" fmla="*/ 5995 w 9371"/>
              <a:gd name="connsiteY14" fmla="*/ 8342 h 10000"/>
              <a:gd name="connsiteX15" fmla="*/ 5745 w 9371"/>
              <a:gd name="connsiteY15" fmla="*/ 7923 h 10000"/>
              <a:gd name="connsiteX16" fmla="*/ 5620 w 9371"/>
              <a:gd name="connsiteY16" fmla="*/ 7784 h 10000"/>
              <a:gd name="connsiteX17" fmla="*/ 5493 w 9371"/>
              <a:gd name="connsiteY17" fmla="*/ 7644 h 10000"/>
              <a:gd name="connsiteX18" fmla="*/ 5493 w 9371"/>
              <a:gd name="connsiteY18" fmla="*/ 7504 h 10000"/>
              <a:gd name="connsiteX19" fmla="*/ 5493 w 9371"/>
              <a:gd name="connsiteY19" fmla="*/ 7504 h 10000"/>
              <a:gd name="connsiteX20" fmla="*/ 5745 w 9371"/>
              <a:gd name="connsiteY20" fmla="*/ 7504 h 10000"/>
              <a:gd name="connsiteX21" fmla="*/ 5870 w 9371"/>
              <a:gd name="connsiteY21" fmla="*/ 7644 h 10000"/>
              <a:gd name="connsiteX22" fmla="*/ 6248 w 9371"/>
              <a:gd name="connsiteY22" fmla="*/ 7644 h 10000"/>
              <a:gd name="connsiteX23" fmla="*/ 6498 w 9371"/>
              <a:gd name="connsiteY23" fmla="*/ 7784 h 10000"/>
              <a:gd name="connsiteX24" fmla="*/ 6750 w 9371"/>
              <a:gd name="connsiteY24" fmla="*/ 7784 h 10000"/>
              <a:gd name="connsiteX25" fmla="*/ 7000 w 9371"/>
              <a:gd name="connsiteY25" fmla="*/ 7784 h 10000"/>
              <a:gd name="connsiteX26" fmla="*/ 7127 w 9371"/>
              <a:gd name="connsiteY26" fmla="*/ 7644 h 10000"/>
              <a:gd name="connsiteX27" fmla="*/ 7252 w 9371"/>
              <a:gd name="connsiteY27" fmla="*/ 7644 h 10000"/>
              <a:gd name="connsiteX28" fmla="*/ 7252 w 9371"/>
              <a:gd name="connsiteY28" fmla="*/ 7504 h 10000"/>
              <a:gd name="connsiteX29" fmla="*/ 7377 w 9371"/>
              <a:gd name="connsiteY29" fmla="*/ 7365 h 10000"/>
              <a:gd name="connsiteX30" fmla="*/ 7377 w 9371"/>
              <a:gd name="connsiteY30" fmla="*/ 7086 h 10000"/>
              <a:gd name="connsiteX31" fmla="*/ 7377 w 9371"/>
              <a:gd name="connsiteY31" fmla="*/ 6946 h 10000"/>
              <a:gd name="connsiteX32" fmla="*/ 7503 w 9371"/>
              <a:gd name="connsiteY32" fmla="*/ 6527 h 10000"/>
              <a:gd name="connsiteX33" fmla="*/ 7503 w 9371"/>
              <a:gd name="connsiteY33" fmla="*/ 6248 h 10000"/>
              <a:gd name="connsiteX34" fmla="*/ 7629 w 9371"/>
              <a:gd name="connsiteY34" fmla="*/ 5969 h 10000"/>
              <a:gd name="connsiteX35" fmla="*/ 7754 w 9371"/>
              <a:gd name="connsiteY35" fmla="*/ 5131 h 10000"/>
              <a:gd name="connsiteX36" fmla="*/ 7754 w 9371"/>
              <a:gd name="connsiteY36" fmla="*/ 4450 h 10000"/>
              <a:gd name="connsiteX37" fmla="*/ 7880 w 9371"/>
              <a:gd name="connsiteY37" fmla="*/ 3613 h 10000"/>
              <a:gd name="connsiteX38" fmla="*/ 7880 w 9371"/>
              <a:gd name="connsiteY38" fmla="*/ 2914 h 10000"/>
              <a:gd name="connsiteX39" fmla="*/ 7880 w 9371"/>
              <a:gd name="connsiteY39" fmla="*/ 2635 h 10000"/>
              <a:gd name="connsiteX40" fmla="*/ 7880 w 9371"/>
              <a:gd name="connsiteY40" fmla="*/ 2216 h 10000"/>
              <a:gd name="connsiteX41" fmla="*/ 7880 w 9371"/>
              <a:gd name="connsiteY41" fmla="*/ 1937 h 10000"/>
              <a:gd name="connsiteX42" fmla="*/ 7754 w 9371"/>
              <a:gd name="connsiteY42" fmla="*/ 1798 h 10000"/>
              <a:gd name="connsiteX43" fmla="*/ 7754 w 9371"/>
              <a:gd name="connsiteY43" fmla="*/ 1536 h 10000"/>
              <a:gd name="connsiteX44" fmla="*/ 7754 w 9371"/>
              <a:gd name="connsiteY44" fmla="*/ 1396 h 10000"/>
              <a:gd name="connsiteX45" fmla="*/ 7754 w 9371"/>
              <a:gd name="connsiteY45" fmla="*/ 1257 h 10000"/>
              <a:gd name="connsiteX46" fmla="*/ 7754 w 9371"/>
              <a:gd name="connsiteY46" fmla="*/ 1257 h 10000"/>
              <a:gd name="connsiteX47" fmla="*/ 7629 w 9371"/>
              <a:gd name="connsiteY47" fmla="*/ 1117 h 10000"/>
              <a:gd name="connsiteX48" fmla="*/ 7377 w 9371"/>
              <a:gd name="connsiteY48" fmla="*/ 1117 h 10000"/>
              <a:gd name="connsiteX49" fmla="*/ 7127 w 9371"/>
              <a:gd name="connsiteY49" fmla="*/ 977 h 10000"/>
              <a:gd name="connsiteX50" fmla="*/ 6624 w 9371"/>
              <a:gd name="connsiteY50" fmla="*/ 1117 h 10000"/>
              <a:gd name="connsiteX51" fmla="*/ 6248 w 9371"/>
              <a:gd name="connsiteY51" fmla="*/ 1117 h 10000"/>
              <a:gd name="connsiteX52" fmla="*/ 5620 w 9371"/>
              <a:gd name="connsiteY52" fmla="*/ 1117 h 10000"/>
              <a:gd name="connsiteX53" fmla="*/ 5117 w 9371"/>
              <a:gd name="connsiteY53" fmla="*/ 1257 h 10000"/>
              <a:gd name="connsiteX54" fmla="*/ 4379 w 9371"/>
              <a:gd name="connsiteY54" fmla="*/ 1396 h 10000"/>
              <a:gd name="connsiteX55" fmla="*/ 4001 w 9371"/>
              <a:gd name="connsiteY55" fmla="*/ 1536 h 10000"/>
              <a:gd name="connsiteX56" fmla="*/ 3374 w 9371"/>
              <a:gd name="connsiteY56" fmla="*/ 1536 h 10000"/>
              <a:gd name="connsiteX57" fmla="*/ 2745 w 9371"/>
              <a:gd name="connsiteY57" fmla="*/ 1675 h 10000"/>
              <a:gd name="connsiteX58" fmla="*/ 2118 w 9371"/>
              <a:gd name="connsiteY58" fmla="*/ 1798 h 10000"/>
              <a:gd name="connsiteX59" fmla="*/ 1254 w 9371"/>
              <a:gd name="connsiteY59" fmla="*/ 2077 h 10000"/>
              <a:gd name="connsiteX60" fmla="*/ 250 w 9371"/>
              <a:gd name="connsiteY60" fmla="*/ 2216 h 10000"/>
              <a:gd name="connsiteX61" fmla="*/ 0 w 9371"/>
              <a:gd name="connsiteY61" fmla="*/ 1675 h 10000"/>
              <a:gd name="connsiteX62" fmla="*/ 628 w 9371"/>
              <a:gd name="connsiteY62" fmla="*/ 1536 h 10000"/>
              <a:gd name="connsiteX63" fmla="*/ 1254 w 9371"/>
              <a:gd name="connsiteY63" fmla="*/ 1396 h 10000"/>
              <a:gd name="connsiteX64" fmla="*/ 1993 w 9371"/>
              <a:gd name="connsiteY64" fmla="*/ 1117 h 10000"/>
              <a:gd name="connsiteX65" fmla="*/ 2745 w 9371"/>
              <a:gd name="connsiteY65" fmla="*/ 977 h 10000"/>
              <a:gd name="connsiteX66" fmla="*/ 3374 w 9371"/>
              <a:gd name="connsiteY66" fmla="*/ 838 h 10000"/>
              <a:gd name="connsiteX67" fmla="*/ 3877 w 9371"/>
              <a:gd name="connsiteY67" fmla="*/ 838 h 10000"/>
              <a:gd name="connsiteX68" fmla="*/ 4503 w 9371"/>
              <a:gd name="connsiteY68" fmla="*/ 698 h 10000"/>
              <a:gd name="connsiteX69" fmla="*/ 4882 w 9371"/>
              <a:gd name="connsiteY69" fmla="*/ 558 h 10000"/>
              <a:gd name="connsiteX70" fmla="*/ 5368 w 9371"/>
              <a:gd name="connsiteY70" fmla="*/ 558 h 10000"/>
              <a:gd name="connsiteX71" fmla="*/ 5745 w 9371"/>
              <a:gd name="connsiteY71" fmla="*/ 558 h 10000"/>
              <a:gd name="connsiteX72" fmla="*/ 6122 w 9371"/>
              <a:gd name="connsiteY72" fmla="*/ 419 h 10000"/>
              <a:gd name="connsiteX73" fmla="*/ 6372 w 9371"/>
              <a:gd name="connsiteY73" fmla="*/ 419 h 10000"/>
              <a:gd name="connsiteX74" fmla="*/ 6624 w 9371"/>
              <a:gd name="connsiteY74" fmla="*/ 419 h 10000"/>
              <a:gd name="connsiteX75" fmla="*/ 6874 w 9371"/>
              <a:gd name="connsiteY75" fmla="*/ 279 h 10000"/>
              <a:gd name="connsiteX76" fmla="*/ 7127 w 9371"/>
              <a:gd name="connsiteY76" fmla="*/ 279 h 10000"/>
              <a:gd name="connsiteX77" fmla="*/ 7252 w 9371"/>
              <a:gd name="connsiteY77" fmla="*/ 279 h 10000"/>
              <a:gd name="connsiteX78" fmla="*/ 7377 w 9371"/>
              <a:gd name="connsiteY78" fmla="*/ 140 h 10000"/>
              <a:gd name="connsiteX79" fmla="*/ 7377 w 9371"/>
              <a:gd name="connsiteY79" fmla="*/ 140 h 10000"/>
              <a:gd name="connsiteX80" fmla="*/ 7503 w 9371"/>
              <a:gd name="connsiteY80" fmla="*/ 140 h 10000"/>
              <a:gd name="connsiteX81" fmla="*/ 7503 w 9371"/>
              <a:gd name="connsiteY81" fmla="*/ 140 h 10000"/>
              <a:gd name="connsiteX82" fmla="*/ 7754 w 9371"/>
              <a:gd name="connsiteY82" fmla="*/ 0 h 10000"/>
              <a:gd name="connsiteX83" fmla="*/ 7989 w 9371"/>
              <a:gd name="connsiteY83" fmla="*/ 140 h 10000"/>
              <a:gd name="connsiteX84" fmla="*/ 8115 w 9371"/>
              <a:gd name="connsiteY84" fmla="*/ 140 h 10000"/>
              <a:gd name="connsiteX85" fmla="*/ 8366 w 9371"/>
              <a:gd name="connsiteY85" fmla="*/ 279 h 10000"/>
              <a:gd name="connsiteX86" fmla="*/ 8619 w 9371"/>
              <a:gd name="connsiteY86" fmla="*/ 558 h 10000"/>
              <a:gd name="connsiteX87" fmla="*/ 8869 w 9371"/>
              <a:gd name="connsiteY87" fmla="*/ 698 h 10000"/>
              <a:gd name="connsiteX88" fmla="*/ 9121 w 9371"/>
              <a:gd name="connsiteY88" fmla="*/ 977 h 10000"/>
              <a:gd name="connsiteX89" fmla="*/ 9245 w 9371"/>
              <a:gd name="connsiteY89" fmla="*/ 1117 h 10000"/>
              <a:gd name="connsiteX90" fmla="*/ 9371 w 9371"/>
              <a:gd name="connsiteY90" fmla="*/ 1117 h 10000"/>
              <a:gd name="connsiteX91" fmla="*/ 9245 w 9371"/>
              <a:gd name="connsiteY91" fmla="*/ 1257 h 10000"/>
              <a:gd name="connsiteX92" fmla="*/ 9121 w 9371"/>
              <a:gd name="connsiteY92" fmla="*/ 1396 h 10000"/>
              <a:gd name="connsiteX93" fmla="*/ 9121 w 9371"/>
              <a:gd name="connsiteY93" fmla="*/ 1536 h 10000"/>
              <a:gd name="connsiteX94" fmla="*/ 9121 w 9371"/>
              <a:gd name="connsiteY94" fmla="*/ 1675 h 10000"/>
              <a:gd name="connsiteX95" fmla="*/ 8994 w 9371"/>
              <a:gd name="connsiteY95" fmla="*/ 1798 h 10000"/>
              <a:gd name="connsiteX96" fmla="*/ 8994 w 9371"/>
              <a:gd name="connsiteY96" fmla="*/ 1937 h 10000"/>
              <a:gd name="connsiteX97" fmla="*/ 8994 w 9371"/>
              <a:gd name="connsiteY97" fmla="*/ 2077 h 10000"/>
              <a:gd name="connsiteX98" fmla="*/ 8994 w 9371"/>
              <a:gd name="connsiteY98" fmla="*/ 2356 h 10000"/>
              <a:gd name="connsiteX99" fmla="*/ 8994 w 9371"/>
              <a:gd name="connsiteY99" fmla="*/ 2635 h 10000"/>
              <a:gd name="connsiteX100" fmla="*/ 8994 w 9371"/>
              <a:gd name="connsiteY100" fmla="*/ 2914 h 10000"/>
              <a:gd name="connsiteX101" fmla="*/ 8869 w 9371"/>
              <a:gd name="connsiteY101" fmla="*/ 3613 h 10000"/>
              <a:gd name="connsiteX102" fmla="*/ 8869 w 9371"/>
              <a:gd name="connsiteY102" fmla="*/ 4171 h 10000"/>
              <a:gd name="connsiteX103" fmla="*/ 8869 w 9371"/>
              <a:gd name="connsiteY103" fmla="*/ 4729 h 10000"/>
              <a:gd name="connsiteX104" fmla="*/ 8869 w 9371"/>
              <a:gd name="connsiteY104" fmla="*/ 5271 h 10000"/>
              <a:gd name="connsiteX105" fmla="*/ 8743 w 9371"/>
              <a:gd name="connsiteY105" fmla="*/ 5689 h 10000"/>
              <a:gd name="connsiteX106" fmla="*/ 8743 w 9371"/>
              <a:gd name="connsiteY106" fmla="*/ 6108 h 10000"/>
              <a:gd name="connsiteX107" fmla="*/ 8619 w 9371"/>
              <a:gd name="connsiteY107" fmla="*/ 6667 h 10000"/>
              <a:gd name="connsiteX108" fmla="*/ 8492 w 9371"/>
              <a:gd name="connsiteY108" fmla="*/ 7225 h 10000"/>
              <a:gd name="connsiteX109" fmla="*/ 8366 w 9371"/>
              <a:gd name="connsiteY109" fmla="*/ 7784 h 10000"/>
              <a:gd name="connsiteX110" fmla="*/ 8115 w 9371"/>
              <a:gd name="connsiteY110" fmla="*/ 8202 h 10000"/>
              <a:gd name="connsiteX111" fmla="*/ 7989 w 9371"/>
              <a:gd name="connsiteY111" fmla="*/ 8604 h 10000"/>
              <a:gd name="connsiteX112" fmla="*/ 7754 w 9371"/>
              <a:gd name="connsiteY112" fmla="*/ 9023 h 10000"/>
              <a:gd name="connsiteX113" fmla="*/ 7754 w 9371"/>
              <a:gd name="connsiteY113" fmla="*/ 9023 h 10000"/>
              <a:gd name="connsiteX0" fmla="*/ 8274 w 10000"/>
              <a:gd name="connsiteY0" fmla="*/ 9023 h 10000"/>
              <a:gd name="connsiteX1" fmla="*/ 8141 w 10000"/>
              <a:gd name="connsiteY1" fmla="*/ 9302 h 10000"/>
              <a:gd name="connsiteX2" fmla="*/ 8007 w 10000"/>
              <a:gd name="connsiteY2" fmla="*/ 9581 h 10000"/>
              <a:gd name="connsiteX3" fmla="*/ 7872 w 10000"/>
              <a:gd name="connsiteY3" fmla="*/ 9721 h 10000"/>
              <a:gd name="connsiteX4" fmla="*/ 7739 w 10000"/>
              <a:gd name="connsiteY4" fmla="*/ 9860 h 10000"/>
              <a:gd name="connsiteX5" fmla="*/ 7470 w 10000"/>
              <a:gd name="connsiteY5" fmla="*/ 10000 h 10000"/>
              <a:gd name="connsiteX6" fmla="*/ 7203 w 10000"/>
              <a:gd name="connsiteY6" fmla="*/ 10000 h 10000"/>
              <a:gd name="connsiteX7" fmla="*/ 7069 w 10000"/>
              <a:gd name="connsiteY7" fmla="*/ 9860 h 10000"/>
              <a:gd name="connsiteX8" fmla="*/ 7069 w 10000"/>
              <a:gd name="connsiteY8" fmla="*/ 9860 h 10000"/>
              <a:gd name="connsiteX9" fmla="*/ 7069 w 10000"/>
              <a:gd name="connsiteY9" fmla="*/ 9581 h 10000"/>
              <a:gd name="connsiteX10" fmla="*/ 7069 w 10000"/>
              <a:gd name="connsiteY10" fmla="*/ 9442 h 10000"/>
              <a:gd name="connsiteX11" fmla="*/ 7069 w 10000"/>
              <a:gd name="connsiteY11" fmla="*/ 9162 h 10000"/>
              <a:gd name="connsiteX12" fmla="*/ 6934 w 10000"/>
              <a:gd name="connsiteY12" fmla="*/ 8883 h 10000"/>
              <a:gd name="connsiteX13" fmla="*/ 6800 w 10000"/>
              <a:gd name="connsiteY13" fmla="*/ 8604 h 10000"/>
              <a:gd name="connsiteX14" fmla="*/ 6397 w 10000"/>
              <a:gd name="connsiteY14" fmla="*/ 8342 h 10000"/>
              <a:gd name="connsiteX15" fmla="*/ 6131 w 10000"/>
              <a:gd name="connsiteY15" fmla="*/ 7923 h 10000"/>
              <a:gd name="connsiteX16" fmla="*/ 5997 w 10000"/>
              <a:gd name="connsiteY16" fmla="*/ 7784 h 10000"/>
              <a:gd name="connsiteX17" fmla="*/ 5862 w 10000"/>
              <a:gd name="connsiteY17" fmla="*/ 7644 h 10000"/>
              <a:gd name="connsiteX18" fmla="*/ 5862 w 10000"/>
              <a:gd name="connsiteY18" fmla="*/ 7504 h 10000"/>
              <a:gd name="connsiteX19" fmla="*/ 5862 w 10000"/>
              <a:gd name="connsiteY19" fmla="*/ 7504 h 10000"/>
              <a:gd name="connsiteX20" fmla="*/ 6131 w 10000"/>
              <a:gd name="connsiteY20" fmla="*/ 7504 h 10000"/>
              <a:gd name="connsiteX21" fmla="*/ 6264 w 10000"/>
              <a:gd name="connsiteY21" fmla="*/ 7644 h 10000"/>
              <a:gd name="connsiteX22" fmla="*/ 6667 w 10000"/>
              <a:gd name="connsiteY22" fmla="*/ 7644 h 10000"/>
              <a:gd name="connsiteX23" fmla="*/ 6934 w 10000"/>
              <a:gd name="connsiteY23" fmla="*/ 7784 h 10000"/>
              <a:gd name="connsiteX24" fmla="*/ 7203 w 10000"/>
              <a:gd name="connsiteY24" fmla="*/ 7784 h 10000"/>
              <a:gd name="connsiteX25" fmla="*/ 7470 w 10000"/>
              <a:gd name="connsiteY25" fmla="*/ 7784 h 10000"/>
              <a:gd name="connsiteX26" fmla="*/ 7605 w 10000"/>
              <a:gd name="connsiteY26" fmla="*/ 7644 h 10000"/>
              <a:gd name="connsiteX27" fmla="*/ 7739 w 10000"/>
              <a:gd name="connsiteY27" fmla="*/ 7644 h 10000"/>
              <a:gd name="connsiteX28" fmla="*/ 7739 w 10000"/>
              <a:gd name="connsiteY28" fmla="*/ 7504 h 10000"/>
              <a:gd name="connsiteX29" fmla="*/ 7872 w 10000"/>
              <a:gd name="connsiteY29" fmla="*/ 7365 h 10000"/>
              <a:gd name="connsiteX30" fmla="*/ 7872 w 10000"/>
              <a:gd name="connsiteY30" fmla="*/ 7086 h 10000"/>
              <a:gd name="connsiteX31" fmla="*/ 7872 w 10000"/>
              <a:gd name="connsiteY31" fmla="*/ 6946 h 10000"/>
              <a:gd name="connsiteX32" fmla="*/ 8007 w 10000"/>
              <a:gd name="connsiteY32" fmla="*/ 6527 h 10000"/>
              <a:gd name="connsiteX33" fmla="*/ 8007 w 10000"/>
              <a:gd name="connsiteY33" fmla="*/ 6248 h 10000"/>
              <a:gd name="connsiteX34" fmla="*/ 8141 w 10000"/>
              <a:gd name="connsiteY34" fmla="*/ 5969 h 10000"/>
              <a:gd name="connsiteX35" fmla="*/ 8274 w 10000"/>
              <a:gd name="connsiteY35" fmla="*/ 5131 h 10000"/>
              <a:gd name="connsiteX36" fmla="*/ 8274 w 10000"/>
              <a:gd name="connsiteY36" fmla="*/ 4450 h 10000"/>
              <a:gd name="connsiteX37" fmla="*/ 8409 w 10000"/>
              <a:gd name="connsiteY37" fmla="*/ 3613 h 10000"/>
              <a:gd name="connsiteX38" fmla="*/ 8409 w 10000"/>
              <a:gd name="connsiteY38" fmla="*/ 2914 h 10000"/>
              <a:gd name="connsiteX39" fmla="*/ 8409 w 10000"/>
              <a:gd name="connsiteY39" fmla="*/ 2635 h 10000"/>
              <a:gd name="connsiteX40" fmla="*/ 8409 w 10000"/>
              <a:gd name="connsiteY40" fmla="*/ 2216 h 10000"/>
              <a:gd name="connsiteX41" fmla="*/ 8409 w 10000"/>
              <a:gd name="connsiteY41" fmla="*/ 1937 h 10000"/>
              <a:gd name="connsiteX42" fmla="*/ 8274 w 10000"/>
              <a:gd name="connsiteY42" fmla="*/ 1798 h 10000"/>
              <a:gd name="connsiteX43" fmla="*/ 8274 w 10000"/>
              <a:gd name="connsiteY43" fmla="*/ 1536 h 10000"/>
              <a:gd name="connsiteX44" fmla="*/ 8274 w 10000"/>
              <a:gd name="connsiteY44" fmla="*/ 1396 h 10000"/>
              <a:gd name="connsiteX45" fmla="*/ 8274 w 10000"/>
              <a:gd name="connsiteY45" fmla="*/ 1257 h 10000"/>
              <a:gd name="connsiteX46" fmla="*/ 8274 w 10000"/>
              <a:gd name="connsiteY46" fmla="*/ 1257 h 10000"/>
              <a:gd name="connsiteX47" fmla="*/ 8141 w 10000"/>
              <a:gd name="connsiteY47" fmla="*/ 1117 h 10000"/>
              <a:gd name="connsiteX48" fmla="*/ 7872 w 10000"/>
              <a:gd name="connsiteY48" fmla="*/ 1117 h 10000"/>
              <a:gd name="connsiteX49" fmla="*/ 7605 w 10000"/>
              <a:gd name="connsiteY49" fmla="*/ 977 h 10000"/>
              <a:gd name="connsiteX50" fmla="*/ 7069 w 10000"/>
              <a:gd name="connsiteY50" fmla="*/ 1117 h 10000"/>
              <a:gd name="connsiteX51" fmla="*/ 6667 w 10000"/>
              <a:gd name="connsiteY51" fmla="*/ 1117 h 10000"/>
              <a:gd name="connsiteX52" fmla="*/ 5997 w 10000"/>
              <a:gd name="connsiteY52" fmla="*/ 1117 h 10000"/>
              <a:gd name="connsiteX53" fmla="*/ 5460 w 10000"/>
              <a:gd name="connsiteY53" fmla="*/ 1257 h 10000"/>
              <a:gd name="connsiteX54" fmla="*/ 4673 w 10000"/>
              <a:gd name="connsiteY54" fmla="*/ 1396 h 10000"/>
              <a:gd name="connsiteX55" fmla="*/ 4270 w 10000"/>
              <a:gd name="connsiteY55" fmla="*/ 1536 h 10000"/>
              <a:gd name="connsiteX56" fmla="*/ 3600 w 10000"/>
              <a:gd name="connsiteY56" fmla="*/ 1536 h 10000"/>
              <a:gd name="connsiteX57" fmla="*/ 2929 w 10000"/>
              <a:gd name="connsiteY57" fmla="*/ 1675 h 10000"/>
              <a:gd name="connsiteX58" fmla="*/ 2260 w 10000"/>
              <a:gd name="connsiteY58" fmla="*/ 1798 h 10000"/>
              <a:gd name="connsiteX59" fmla="*/ 1338 w 10000"/>
              <a:gd name="connsiteY59" fmla="*/ 2077 h 10000"/>
              <a:gd name="connsiteX60" fmla="*/ 0 w 10000"/>
              <a:gd name="connsiteY60" fmla="*/ 1675 h 10000"/>
              <a:gd name="connsiteX61" fmla="*/ 670 w 10000"/>
              <a:gd name="connsiteY61" fmla="*/ 1536 h 10000"/>
              <a:gd name="connsiteX62" fmla="*/ 1338 w 10000"/>
              <a:gd name="connsiteY62" fmla="*/ 1396 h 10000"/>
              <a:gd name="connsiteX63" fmla="*/ 2127 w 10000"/>
              <a:gd name="connsiteY63" fmla="*/ 1117 h 10000"/>
              <a:gd name="connsiteX64" fmla="*/ 2929 w 10000"/>
              <a:gd name="connsiteY64" fmla="*/ 977 h 10000"/>
              <a:gd name="connsiteX65" fmla="*/ 3600 w 10000"/>
              <a:gd name="connsiteY65" fmla="*/ 838 h 10000"/>
              <a:gd name="connsiteX66" fmla="*/ 4137 w 10000"/>
              <a:gd name="connsiteY66" fmla="*/ 838 h 10000"/>
              <a:gd name="connsiteX67" fmla="*/ 4805 w 10000"/>
              <a:gd name="connsiteY67" fmla="*/ 698 h 10000"/>
              <a:gd name="connsiteX68" fmla="*/ 5210 w 10000"/>
              <a:gd name="connsiteY68" fmla="*/ 558 h 10000"/>
              <a:gd name="connsiteX69" fmla="*/ 5728 w 10000"/>
              <a:gd name="connsiteY69" fmla="*/ 558 h 10000"/>
              <a:gd name="connsiteX70" fmla="*/ 6131 w 10000"/>
              <a:gd name="connsiteY70" fmla="*/ 558 h 10000"/>
              <a:gd name="connsiteX71" fmla="*/ 6533 w 10000"/>
              <a:gd name="connsiteY71" fmla="*/ 419 h 10000"/>
              <a:gd name="connsiteX72" fmla="*/ 6800 w 10000"/>
              <a:gd name="connsiteY72" fmla="*/ 419 h 10000"/>
              <a:gd name="connsiteX73" fmla="*/ 7069 w 10000"/>
              <a:gd name="connsiteY73" fmla="*/ 419 h 10000"/>
              <a:gd name="connsiteX74" fmla="*/ 7335 w 10000"/>
              <a:gd name="connsiteY74" fmla="*/ 279 h 10000"/>
              <a:gd name="connsiteX75" fmla="*/ 7605 w 10000"/>
              <a:gd name="connsiteY75" fmla="*/ 279 h 10000"/>
              <a:gd name="connsiteX76" fmla="*/ 7739 w 10000"/>
              <a:gd name="connsiteY76" fmla="*/ 279 h 10000"/>
              <a:gd name="connsiteX77" fmla="*/ 7872 w 10000"/>
              <a:gd name="connsiteY77" fmla="*/ 140 h 10000"/>
              <a:gd name="connsiteX78" fmla="*/ 7872 w 10000"/>
              <a:gd name="connsiteY78" fmla="*/ 140 h 10000"/>
              <a:gd name="connsiteX79" fmla="*/ 8007 w 10000"/>
              <a:gd name="connsiteY79" fmla="*/ 140 h 10000"/>
              <a:gd name="connsiteX80" fmla="*/ 8007 w 10000"/>
              <a:gd name="connsiteY80" fmla="*/ 140 h 10000"/>
              <a:gd name="connsiteX81" fmla="*/ 8274 w 10000"/>
              <a:gd name="connsiteY81" fmla="*/ 0 h 10000"/>
              <a:gd name="connsiteX82" fmla="*/ 8525 w 10000"/>
              <a:gd name="connsiteY82" fmla="*/ 140 h 10000"/>
              <a:gd name="connsiteX83" fmla="*/ 8660 w 10000"/>
              <a:gd name="connsiteY83" fmla="*/ 140 h 10000"/>
              <a:gd name="connsiteX84" fmla="*/ 8928 w 10000"/>
              <a:gd name="connsiteY84" fmla="*/ 279 h 10000"/>
              <a:gd name="connsiteX85" fmla="*/ 9198 w 10000"/>
              <a:gd name="connsiteY85" fmla="*/ 558 h 10000"/>
              <a:gd name="connsiteX86" fmla="*/ 9464 w 10000"/>
              <a:gd name="connsiteY86" fmla="*/ 698 h 10000"/>
              <a:gd name="connsiteX87" fmla="*/ 9733 w 10000"/>
              <a:gd name="connsiteY87" fmla="*/ 977 h 10000"/>
              <a:gd name="connsiteX88" fmla="*/ 9866 w 10000"/>
              <a:gd name="connsiteY88" fmla="*/ 1117 h 10000"/>
              <a:gd name="connsiteX89" fmla="*/ 10000 w 10000"/>
              <a:gd name="connsiteY89" fmla="*/ 1117 h 10000"/>
              <a:gd name="connsiteX90" fmla="*/ 9866 w 10000"/>
              <a:gd name="connsiteY90" fmla="*/ 1257 h 10000"/>
              <a:gd name="connsiteX91" fmla="*/ 9733 w 10000"/>
              <a:gd name="connsiteY91" fmla="*/ 1396 h 10000"/>
              <a:gd name="connsiteX92" fmla="*/ 9733 w 10000"/>
              <a:gd name="connsiteY92" fmla="*/ 1536 h 10000"/>
              <a:gd name="connsiteX93" fmla="*/ 9733 w 10000"/>
              <a:gd name="connsiteY93" fmla="*/ 1675 h 10000"/>
              <a:gd name="connsiteX94" fmla="*/ 9598 w 10000"/>
              <a:gd name="connsiteY94" fmla="*/ 1798 h 10000"/>
              <a:gd name="connsiteX95" fmla="*/ 9598 w 10000"/>
              <a:gd name="connsiteY95" fmla="*/ 1937 h 10000"/>
              <a:gd name="connsiteX96" fmla="*/ 9598 w 10000"/>
              <a:gd name="connsiteY96" fmla="*/ 2077 h 10000"/>
              <a:gd name="connsiteX97" fmla="*/ 9598 w 10000"/>
              <a:gd name="connsiteY97" fmla="*/ 2356 h 10000"/>
              <a:gd name="connsiteX98" fmla="*/ 9598 w 10000"/>
              <a:gd name="connsiteY98" fmla="*/ 2635 h 10000"/>
              <a:gd name="connsiteX99" fmla="*/ 9598 w 10000"/>
              <a:gd name="connsiteY99" fmla="*/ 2914 h 10000"/>
              <a:gd name="connsiteX100" fmla="*/ 9464 w 10000"/>
              <a:gd name="connsiteY100" fmla="*/ 3613 h 10000"/>
              <a:gd name="connsiteX101" fmla="*/ 9464 w 10000"/>
              <a:gd name="connsiteY101" fmla="*/ 4171 h 10000"/>
              <a:gd name="connsiteX102" fmla="*/ 9464 w 10000"/>
              <a:gd name="connsiteY102" fmla="*/ 4729 h 10000"/>
              <a:gd name="connsiteX103" fmla="*/ 9464 w 10000"/>
              <a:gd name="connsiteY103" fmla="*/ 5271 h 10000"/>
              <a:gd name="connsiteX104" fmla="*/ 9330 w 10000"/>
              <a:gd name="connsiteY104" fmla="*/ 5689 h 10000"/>
              <a:gd name="connsiteX105" fmla="*/ 9330 w 10000"/>
              <a:gd name="connsiteY105" fmla="*/ 6108 h 10000"/>
              <a:gd name="connsiteX106" fmla="*/ 9198 w 10000"/>
              <a:gd name="connsiteY106" fmla="*/ 6667 h 10000"/>
              <a:gd name="connsiteX107" fmla="*/ 9062 w 10000"/>
              <a:gd name="connsiteY107" fmla="*/ 7225 h 10000"/>
              <a:gd name="connsiteX108" fmla="*/ 8928 w 10000"/>
              <a:gd name="connsiteY108" fmla="*/ 7784 h 10000"/>
              <a:gd name="connsiteX109" fmla="*/ 8660 w 10000"/>
              <a:gd name="connsiteY109" fmla="*/ 8202 h 10000"/>
              <a:gd name="connsiteX110" fmla="*/ 8525 w 10000"/>
              <a:gd name="connsiteY110" fmla="*/ 8604 h 10000"/>
              <a:gd name="connsiteX111" fmla="*/ 8274 w 10000"/>
              <a:gd name="connsiteY111" fmla="*/ 9023 h 10000"/>
              <a:gd name="connsiteX112" fmla="*/ 8274 w 10000"/>
              <a:gd name="connsiteY112" fmla="*/ 9023 h 10000"/>
              <a:gd name="connsiteX0" fmla="*/ 7604 w 9330"/>
              <a:gd name="connsiteY0" fmla="*/ 9023 h 10000"/>
              <a:gd name="connsiteX1" fmla="*/ 7471 w 9330"/>
              <a:gd name="connsiteY1" fmla="*/ 9302 h 10000"/>
              <a:gd name="connsiteX2" fmla="*/ 7337 w 9330"/>
              <a:gd name="connsiteY2" fmla="*/ 9581 h 10000"/>
              <a:gd name="connsiteX3" fmla="*/ 7202 w 9330"/>
              <a:gd name="connsiteY3" fmla="*/ 9721 h 10000"/>
              <a:gd name="connsiteX4" fmla="*/ 7069 w 9330"/>
              <a:gd name="connsiteY4" fmla="*/ 9860 h 10000"/>
              <a:gd name="connsiteX5" fmla="*/ 6800 w 9330"/>
              <a:gd name="connsiteY5" fmla="*/ 10000 h 10000"/>
              <a:gd name="connsiteX6" fmla="*/ 6533 w 9330"/>
              <a:gd name="connsiteY6" fmla="*/ 10000 h 10000"/>
              <a:gd name="connsiteX7" fmla="*/ 6399 w 9330"/>
              <a:gd name="connsiteY7" fmla="*/ 9860 h 10000"/>
              <a:gd name="connsiteX8" fmla="*/ 6399 w 9330"/>
              <a:gd name="connsiteY8" fmla="*/ 9860 h 10000"/>
              <a:gd name="connsiteX9" fmla="*/ 6399 w 9330"/>
              <a:gd name="connsiteY9" fmla="*/ 9581 h 10000"/>
              <a:gd name="connsiteX10" fmla="*/ 6399 w 9330"/>
              <a:gd name="connsiteY10" fmla="*/ 9442 h 10000"/>
              <a:gd name="connsiteX11" fmla="*/ 6399 w 9330"/>
              <a:gd name="connsiteY11" fmla="*/ 9162 h 10000"/>
              <a:gd name="connsiteX12" fmla="*/ 6264 w 9330"/>
              <a:gd name="connsiteY12" fmla="*/ 8883 h 10000"/>
              <a:gd name="connsiteX13" fmla="*/ 6130 w 9330"/>
              <a:gd name="connsiteY13" fmla="*/ 8604 h 10000"/>
              <a:gd name="connsiteX14" fmla="*/ 5727 w 9330"/>
              <a:gd name="connsiteY14" fmla="*/ 8342 h 10000"/>
              <a:gd name="connsiteX15" fmla="*/ 5461 w 9330"/>
              <a:gd name="connsiteY15" fmla="*/ 7923 h 10000"/>
              <a:gd name="connsiteX16" fmla="*/ 5327 w 9330"/>
              <a:gd name="connsiteY16" fmla="*/ 7784 h 10000"/>
              <a:gd name="connsiteX17" fmla="*/ 5192 w 9330"/>
              <a:gd name="connsiteY17" fmla="*/ 7644 h 10000"/>
              <a:gd name="connsiteX18" fmla="*/ 5192 w 9330"/>
              <a:gd name="connsiteY18" fmla="*/ 7504 h 10000"/>
              <a:gd name="connsiteX19" fmla="*/ 5192 w 9330"/>
              <a:gd name="connsiteY19" fmla="*/ 7504 h 10000"/>
              <a:gd name="connsiteX20" fmla="*/ 5461 w 9330"/>
              <a:gd name="connsiteY20" fmla="*/ 7504 h 10000"/>
              <a:gd name="connsiteX21" fmla="*/ 5594 w 9330"/>
              <a:gd name="connsiteY21" fmla="*/ 7644 h 10000"/>
              <a:gd name="connsiteX22" fmla="*/ 5997 w 9330"/>
              <a:gd name="connsiteY22" fmla="*/ 7644 h 10000"/>
              <a:gd name="connsiteX23" fmla="*/ 6264 w 9330"/>
              <a:gd name="connsiteY23" fmla="*/ 7784 h 10000"/>
              <a:gd name="connsiteX24" fmla="*/ 6533 w 9330"/>
              <a:gd name="connsiteY24" fmla="*/ 7784 h 10000"/>
              <a:gd name="connsiteX25" fmla="*/ 6800 w 9330"/>
              <a:gd name="connsiteY25" fmla="*/ 7784 h 10000"/>
              <a:gd name="connsiteX26" fmla="*/ 6935 w 9330"/>
              <a:gd name="connsiteY26" fmla="*/ 7644 h 10000"/>
              <a:gd name="connsiteX27" fmla="*/ 7069 w 9330"/>
              <a:gd name="connsiteY27" fmla="*/ 7644 h 10000"/>
              <a:gd name="connsiteX28" fmla="*/ 7069 w 9330"/>
              <a:gd name="connsiteY28" fmla="*/ 7504 h 10000"/>
              <a:gd name="connsiteX29" fmla="*/ 7202 w 9330"/>
              <a:gd name="connsiteY29" fmla="*/ 7365 h 10000"/>
              <a:gd name="connsiteX30" fmla="*/ 7202 w 9330"/>
              <a:gd name="connsiteY30" fmla="*/ 7086 h 10000"/>
              <a:gd name="connsiteX31" fmla="*/ 7202 w 9330"/>
              <a:gd name="connsiteY31" fmla="*/ 6946 h 10000"/>
              <a:gd name="connsiteX32" fmla="*/ 7337 w 9330"/>
              <a:gd name="connsiteY32" fmla="*/ 6527 h 10000"/>
              <a:gd name="connsiteX33" fmla="*/ 7337 w 9330"/>
              <a:gd name="connsiteY33" fmla="*/ 6248 h 10000"/>
              <a:gd name="connsiteX34" fmla="*/ 7471 w 9330"/>
              <a:gd name="connsiteY34" fmla="*/ 5969 h 10000"/>
              <a:gd name="connsiteX35" fmla="*/ 7604 w 9330"/>
              <a:gd name="connsiteY35" fmla="*/ 5131 h 10000"/>
              <a:gd name="connsiteX36" fmla="*/ 7604 w 9330"/>
              <a:gd name="connsiteY36" fmla="*/ 4450 h 10000"/>
              <a:gd name="connsiteX37" fmla="*/ 7739 w 9330"/>
              <a:gd name="connsiteY37" fmla="*/ 3613 h 10000"/>
              <a:gd name="connsiteX38" fmla="*/ 7739 w 9330"/>
              <a:gd name="connsiteY38" fmla="*/ 2914 h 10000"/>
              <a:gd name="connsiteX39" fmla="*/ 7739 w 9330"/>
              <a:gd name="connsiteY39" fmla="*/ 2635 h 10000"/>
              <a:gd name="connsiteX40" fmla="*/ 7739 w 9330"/>
              <a:gd name="connsiteY40" fmla="*/ 2216 h 10000"/>
              <a:gd name="connsiteX41" fmla="*/ 7739 w 9330"/>
              <a:gd name="connsiteY41" fmla="*/ 1937 h 10000"/>
              <a:gd name="connsiteX42" fmla="*/ 7604 w 9330"/>
              <a:gd name="connsiteY42" fmla="*/ 1798 h 10000"/>
              <a:gd name="connsiteX43" fmla="*/ 7604 w 9330"/>
              <a:gd name="connsiteY43" fmla="*/ 1536 h 10000"/>
              <a:gd name="connsiteX44" fmla="*/ 7604 w 9330"/>
              <a:gd name="connsiteY44" fmla="*/ 1396 h 10000"/>
              <a:gd name="connsiteX45" fmla="*/ 7604 w 9330"/>
              <a:gd name="connsiteY45" fmla="*/ 1257 h 10000"/>
              <a:gd name="connsiteX46" fmla="*/ 7604 w 9330"/>
              <a:gd name="connsiteY46" fmla="*/ 1257 h 10000"/>
              <a:gd name="connsiteX47" fmla="*/ 7471 w 9330"/>
              <a:gd name="connsiteY47" fmla="*/ 1117 h 10000"/>
              <a:gd name="connsiteX48" fmla="*/ 7202 w 9330"/>
              <a:gd name="connsiteY48" fmla="*/ 1117 h 10000"/>
              <a:gd name="connsiteX49" fmla="*/ 6935 w 9330"/>
              <a:gd name="connsiteY49" fmla="*/ 977 h 10000"/>
              <a:gd name="connsiteX50" fmla="*/ 6399 w 9330"/>
              <a:gd name="connsiteY50" fmla="*/ 1117 h 10000"/>
              <a:gd name="connsiteX51" fmla="*/ 5997 w 9330"/>
              <a:gd name="connsiteY51" fmla="*/ 1117 h 10000"/>
              <a:gd name="connsiteX52" fmla="*/ 5327 w 9330"/>
              <a:gd name="connsiteY52" fmla="*/ 1117 h 10000"/>
              <a:gd name="connsiteX53" fmla="*/ 4790 w 9330"/>
              <a:gd name="connsiteY53" fmla="*/ 1257 h 10000"/>
              <a:gd name="connsiteX54" fmla="*/ 4003 w 9330"/>
              <a:gd name="connsiteY54" fmla="*/ 1396 h 10000"/>
              <a:gd name="connsiteX55" fmla="*/ 3600 w 9330"/>
              <a:gd name="connsiteY55" fmla="*/ 1536 h 10000"/>
              <a:gd name="connsiteX56" fmla="*/ 2930 w 9330"/>
              <a:gd name="connsiteY56" fmla="*/ 1536 h 10000"/>
              <a:gd name="connsiteX57" fmla="*/ 2259 w 9330"/>
              <a:gd name="connsiteY57" fmla="*/ 1675 h 10000"/>
              <a:gd name="connsiteX58" fmla="*/ 1590 w 9330"/>
              <a:gd name="connsiteY58" fmla="*/ 1798 h 10000"/>
              <a:gd name="connsiteX59" fmla="*/ 668 w 9330"/>
              <a:gd name="connsiteY59" fmla="*/ 2077 h 10000"/>
              <a:gd name="connsiteX60" fmla="*/ 0 w 9330"/>
              <a:gd name="connsiteY60" fmla="*/ 1536 h 10000"/>
              <a:gd name="connsiteX61" fmla="*/ 668 w 9330"/>
              <a:gd name="connsiteY61" fmla="*/ 1396 h 10000"/>
              <a:gd name="connsiteX62" fmla="*/ 1457 w 9330"/>
              <a:gd name="connsiteY62" fmla="*/ 1117 h 10000"/>
              <a:gd name="connsiteX63" fmla="*/ 2259 w 9330"/>
              <a:gd name="connsiteY63" fmla="*/ 977 h 10000"/>
              <a:gd name="connsiteX64" fmla="*/ 2930 w 9330"/>
              <a:gd name="connsiteY64" fmla="*/ 838 h 10000"/>
              <a:gd name="connsiteX65" fmla="*/ 3467 w 9330"/>
              <a:gd name="connsiteY65" fmla="*/ 838 h 10000"/>
              <a:gd name="connsiteX66" fmla="*/ 4135 w 9330"/>
              <a:gd name="connsiteY66" fmla="*/ 698 h 10000"/>
              <a:gd name="connsiteX67" fmla="*/ 4540 w 9330"/>
              <a:gd name="connsiteY67" fmla="*/ 558 h 10000"/>
              <a:gd name="connsiteX68" fmla="*/ 5058 w 9330"/>
              <a:gd name="connsiteY68" fmla="*/ 558 h 10000"/>
              <a:gd name="connsiteX69" fmla="*/ 5461 w 9330"/>
              <a:gd name="connsiteY69" fmla="*/ 558 h 10000"/>
              <a:gd name="connsiteX70" fmla="*/ 5863 w 9330"/>
              <a:gd name="connsiteY70" fmla="*/ 419 h 10000"/>
              <a:gd name="connsiteX71" fmla="*/ 6130 w 9330"/>
              <a:gd name="connsiteY71" fmla="*/ 419 h 10000"/>
              <a:gd name="connsiteX72" fmla="*/ 6399 w 9330"/>
              <a:gd name="connsiteY72" fmla="*/ 419 h 10000"/>
              <a:gd name="connsiteX73" fmla="*/ 6665 w 9330"/>
              <a:gd name="connsiteY73" fmla="*/ 279 h 10000"/>
              <a:gd name="connsiteX74" fmla="*/ 6935 w 9330"/>
              <a:gd name="connsiteY74" fmla="*/ 279 h 10000"/>
              <a:gd name="connsiteX75" fmla="*/ 7069 w 9330"/>
              <a:gd name="connsiteY75" fmla="*/ 279 h 10000"/>
              <a:gd name="connsiteX76" fmla="*/ 7202 w 9330"/>
              <a:gd name="connsiteY76" fmla="*/ 140 h 10000"/>
              <a:gd name="connsiteX77" fmla="*/ 7202 w 9330"/>
              <a:gd name="connsiteY77" fmla="*/ 140 h 10000"/>
              <a:gd name="connsiteX78" fmla="*/ 7337 w 9330"/>
              <a:gd name="connsiteY78" fmla="*/ 140 h 10000"/>
              <a:gd name="connsiteX79" fmla="*/ 7337 w 9330"/>
              <a:gd name="connsiteY79" fmla="*/ 140 h 10000"/>
              <a:gd name="connsiteX80" fmla="*/ 7604 w 9330"/>
              <a:gd name="connsiteY80" fmla="*/ 0 h 10000"/>
              <a:gd name="connsiteX81" fmla="*/ 7855 w 9330"/>
              <a:gd name="connsiteY81" fmla="*/ 140 h 10000"/>
              <a:gd name="connsiteX82" fmla="*/ 7990 w 9330"/>
              <a:gd name="connsiteY82" fmla="*/ 140 h 10000"/>
              <a:gd name="connsiteX83" fmla="*/ 8258 w 9330"/>
              <a:gd name="connsiteY83" fmla="*/ 279 h 10000"/>
              <a:gd name="connsiteX84" fmla="*/ 8528 w 9330"/>
              <a:gd name="connsiteY84" fmla="*/ 558 h 10000"/>
              <a:gd name="connsiteX85" fmla="*/ 8794 w 9330"/>
              <a:gd name="connsiteY85" fmla="*/ 698 h 10000"/>
              <a:gd name="connsiteX86" fmla="*/ 9063 w 9330"/>
              <a:gd name="connsiteY86" fmla="*/ 977 h 10000"/>
              <a:gd name="connsiteX87" fmla="*/ 9196 w 9330"/>
              <a:gd name="connsiteY87" fmla="*/ 1117 h 10000"/>
              <a:gd name="connsiteX88" fmla="*/ 9330 w 9330"/>
              <a:gd name="connsiteY88" fmla="*/ 1117 h 10000"/>
              <a:gd name="connsiteX89" fmla="*/ 9196 w 9330"/>
              <a:gd name="connsiteY89" fmla="*/ 1257 h 10000"/>
              <a:gd name="connsiteX90" fmla="*/ 9063 w 9330"/>
              <a:gd name="connsiteY90" fmla="*/ 1396 h 10000"/>
              <a:gd name="connsiteX91" fmla="*/ 9063 w 9330"/>
              <a:gd name="connsiteY91" fmla="*/ 1536 h 10000"/>
              <a:gd name="connsiteX92" fmla="*/ 9063 w 9330"/>
              <a:gd name="connsiteY92" fmla="*/ 1675 h 10000"/>
              <a:gd name="connsiteX93" fmla="*/ 8928 w 9330"/>
              <a:gd name="connsiteY93" fmla="*/ 1798 h 10000"/>
              <a:gd name="connsiteX94" fmla="*/ 8928 w 9330"/>
              <a:gd name="connsiteY94" fmla="*/ 1937 h 10000"/>
              <a:gd name="connsiteX95" fmla="*/ 8928 w 9330"/>
              <a:gd name="connsiteY95" fmla="*/ 2077 h 10000"/>
              <a:gd name="connsiteX96" fmla="*/ 8928 w 9330"/>
              <a:gd name="connsiteY96" fmla="*/ 2356 h 10000"/>
              <a:gd name="connsiteX97" fmla="*/ 8928 w 9330"/>
              <a:gd name="connsiteY97" fmla="*/ 2635 h 10000"/>
              <a:gd name="connsiteX98" fmla="*/ 8928 w 9330"/>
              <a:gd name="connsiteY98" fmla="*/ 2914 h 10000"/>
              <a:gd name="connsiteX99" fmla="*/ 8794 w 9330"/>
              <a:gd name="connsiteY99" fmla="*/ 3613 h 10000"/>
              <a:gd name="connsiteX100" fmla="*/ 8794 w 9330"/>
              <a:gd name="connsiteY100" fmla="*/ 4171 h 10000"/>
              <a:gd name="connsiteX101" fmla="*/ 8794 w 9330"/>
              <a:gd name="connsiteY101" fmla="*/ 4729 h 10000"/>
              <a:gd name="connsiteX102" fmla="*/ 8794 w 9330"/>
              <a:gd name="connsiteY102" fmla="*/ 5271 h 10000"/>
              <a:gd name="connsiteX103" fmla="*/ 8660 w 9330"/>
              <a:gd name="connsiteY103" fmla="*/ 5689 h 10000"/>
              <a:gd name="connsiteX104" fmla="*/ 8660 w 9330"/>
              <a:gd name="connsiteY104" fmla="*/ 6108 h 10000"/>
              <a:gd name="connsiteX105" fmla="*/ 8528 w 9330"/>
              <a:gd name="connsiteY105" fmla="*/ 6667 h 10000"/>
              <a:gd name="connsiteX106" fmla="*/ 8392 w 9330"/>
              <a:gd name="connsiteY106" fmla="*/ 7225 h 10000"/>
              <a:gd name="connsiteX107" fmla="*/ 8258 w 9330"/>
              <a:gd name="connsiteY107" fmla="*/ 7784 h 10000"/>
              <a:gd name="connsiteX108" fmla="*/ 7990 w 9330"/>
              <a:gd name="connsiteY108" fmla="*/ 8202 h 10000"/>
              <a:gd name="connsiteX109" fmla="*/ 7855 w 9330"/>
              <a:gd name="connsiteY109" fmla="*/ 8604 h 10000"/>
              <a:gd name="connsiteX110" fmla="*/ 7604 w 9330"/>
              <a:gd name="connsiteY110" fmla="*/ 9023 h 10000"/>
              <a:gd name="connsiteX111" fmla="*/ 7604 w 9330"/>
              <a:gd name="connsiteY111" fmla="*/ 9023 h 10000"/>
              <a:gd name="connsiteX0" fmla="*/ 7434 w 9284"/>
              <a:gd name="connsiteY0" fmla="*/ 9023 h 10000"/>
              <a:gd name="connsiteX1" fmla="*/ 7292 w 9284"/>
              <a:gd name="connsiteY1" fmla="*/ 9302 h 10000"/>
              <a:gd name="connsiteX2" fmla="*/ 7148 w 9284"/>
              <a:gd name="connsiteY2" fmla="*/ 9581 h 10000"/>
              <a:gd name="connsiteX3" fmla="*/ 7003 w 9284"/>
              <a:gd name="connsiteY3" fmla="*/ 9721 h 10000"/>
              <a:gd name="connsiteX4" fmla="*/ 6861 w 9284"/>
              <a:gd name="connsiteY4" fmla="*/ 9860 h 10000"/>
              <a:gd name="connsiteX5" fmla="*/ 6572 w 9284"/>
              <a:gd name="connsiteY5" fmla="*/ 10000 h 10000"/>
              <a:gd name="connsiteX6" fmla="*/ 6286 w 9284"/>
              <a:gd name="connsiteY6" fmla="*/ 10000 h 10000"/>
              <a:gd name="connsiteX7" fmla="*/ 6143 w 9284"/>
              <a:gd name="connsiteY7" fmla="*/ 9860 h 10000"/>
              <a:gd name="connsiteX8" fmla="*/ 6143 w 9284"/>
              <a:gd name="connsiteY8" fmla="*/ 9860 h 10000"/>
              <a:gd name="connsiteX9" fmla="*/ 6143 w 9284"/>
              <a:gd name="connsiteY9" fmla="*/ 9581 h 10000"/>
              <a:gd name="connsiteX10" fmla="*/ 6143 w 9284"/>
              <a:gd name="connsiteY10" fmla="*/ 9442 h 10000"/>
              <a:gd name="connsiteX11" fmla="*/ 6143 w 9284"/>
              <a:gd name="connsiteY11" fmla="*/ 9162 h 10000"/>
              <a:gd name="connsiteX12" fmla="*/ 5998 w 9284"/>
              <a:gd name="connsiteY12" fmla="*/ 8883 h 10000"/>
              <a:gd name="connsiteX13" fmla="*/ 5854 w 9284"/>
              <a:gd name="connsiteY13" fmla="*/ 8604 h 10000"/>
              <a:gd name="connsiteX14" fmla="*/ 5422 w 9284"/>
              <a:gd name="connsiteY14" fmla="*/ 8342 h 10000"/>
              <a:gd name="connsiteX15" fmla="*/ 5137 w 9284"/>
              <a:gd name="connsiteY15" fmla="*/ 7923 h 10000"/>
              <a:gd name="connsiteX16" fmla="*/ 4994 w 9284"/>
              <a:gd name="connsiteY16" fmla="*/ 7784 h 10000"/>
              <a:gd name="connsiteX17" fmla="*/ 4849 w 9284"/>
              <a:gd name="connsiteY17" fmla="*/ 7644 h 10000"/>
              <a:gd name="connsiteX18" fmla="*/ 4849 w 9284"/>
              <a:gd name="connsiteY18" fmla="*/ 7504 h 10000"/>
              <a:gd name="connsiteX19" fmla="*/ 4849 w 9284"/>
              <a:gd name="connsiteY19" fmla="*/ 7504 h 10000"/>
              <a:gd name="connsiteX20" fmla="*/ 5137 w 9284"/>
              <a:gd name="connsiteY20" fmla="*/ 7504 h 10000"/>
              <a:gd name="connsiteX21" fmla="*/ 5280 w 9284"/>
              <a:gd name="connsiteY21" fmla="*/ 7644 h 10000"/>
              <a:gd name="connsiteX22" fmla="*/ 5712 w 9284"/>
              <a:gd name="connsiteY22" fmla="*/ 7644 h 10000"/>
              <a:gd name="connsiteX23" fmla="*/ 5998 w 9284"/>
              <a:gd name="connsiteY23" fmla="*/ 7784 h 10000"/>
              <a:gd name="connsiteX24" fmla="*/ 6286 w 9284"/>
              <a:gd name="connsiteY24" fmla="*/ 7784 h 10000"/>
              <a:gd name="connsiteX25" fmla="*/ 6572 w 9284"/>
              <a:gd name="connsiteY25" fmla="*/ 7784 h 10000"/>
              <a:gd name="connsiteX26" fmla="*/ 6717 w 9284"/>
              <a:gd name="connsiteY26" fmla="*/ 7644 h 10000"/>
              <a:gd name="connsiteX27" fmla="*/ 6861 w 9284"/>
              <a:gd name="connsiteY27" fmla="*/ 7644 h 10000"/>
              <a:gd name="connsiteX28" fmla="*/ 6861 w 9284"/>
              <a:gd name="connsiteY28" fmla="*/ 7504 h 10000"/>
              <a:gd name="connsiteX29" fmla="*/ 7003 w 9284"/>
              <a:gd name="connsiteY29" fmla="*/ 7365 h 10000"/>
              <a:gd name="connsiteX30" fmla="*/ 7003 w 9284"/>
              <a:gd name="connsiteY30" fmla="*/ 7086 h 10000"/>
              <a:gd name="connsiteX31" fmla="*/ 7003 w 9284"/>
              <a:gd name="connsiteY31" fmla="*/ 6946 h 10000"/>
              <a:gd name="connsiteX32" fmla="*/ 7148 w 9284"/>
              <a:gd name="connsiteY32" fmla="*/ 6527 h 10000"/>
              <a:gd name="connsiteX33" fmla="*/ 7148 w 9284"/>
              <a:gd name="connsiteY33" fmla="*/ 6248 h 10000"/>
              <a:gd name="connsiteX34" fmla="*/ 7292 w 9284"/>
              <a:gd name="connsiteY34" fmla="*/ 5969 h 10000"/>
              <a:gd name="connsiteX35" fmla="*/ 7434 w 9284"/>
              <a:gd name="connsiteY35" fmla="*/ 5131 h 10000"/>
              <a:gd name="connsiteX36" fmla="*/ 7434 w 9284"/>
              <a:gd name="connsiteY36" fmla="*/ 4450 h 10000"/>
              <a:gd name="connsiteX37" fmla="*/ 7579 w 9284"/>
              <a:gd name="connsiteY37" fmla="*/ 3613 h 10000"/>
              <a:gd name="connsiteX38" fmla="*/ 7579 w 9284"/>
              <a:gd name="connsiteY38" fmla="*/ 2914 h 10000"/>
              <a:gd name="connsiteX39" fmla="*/ 7579 w 9284"/>
              <a:gd name="connsiteY39" fmla="*/ 2635 h 10000"/>
              <a:gd name="connsiteX40" fmla="*/ 7579 w 9284"/>
              <a:gd name="connsiteY40" fmla="*/ 2216 h 10000"/>
              <a:gd name="connsiteX41" fmla="*/ 7579 w 9284"/>
              <a:gd name="connsiteY41" fmla="*/ 1937 h 10000"/>
              <a:gd name="connsiteX42" fmla="*/ 7434 w 9284"/>
              <a:gd name="connsiteY42" fmla="*/ 1798 h 10000"/>
              <a:gd name="connsiteX43" fmla="*/ 7434 w 9284"/>
              <a:gd name="connsiteY43" fmla="*/ 1536 h 10000"/>
              <a:gd name="connsiteX44" fmla="*/ 7434 w 9284"/>
              <a:gd name="connsiteY44" fmla="*/ 1396 h 10000"/>
              <a:gd name="connsiteX45" fmla="*/ 7434 w 9284"/>
              <a:gd name="connsiteY45" fmla="*/ 1257 h 10000"/>
              <a:gd name="connsiteX46" fmla="*/ 7434 w 9284"/>
              <a:gd name="connsiteY46" fmla="*/ 1257 h 10000"/>
              <a:gd name="connsiteX47" fmla="*/ 7292 w 9284"/>
              <a:gd name="connsiteY47" fmla="*/ 1117 h 10000"/>
              <a:gd name="connsiteX48" fmla="*/ 7003 w 9284"/>
              <a:gd name="connsiteY48" fmla="*/ 1117 h 10000"/>
              <a:gd name="connsiteX49" fmla="*/ 6717 w 9284"/>
              <a:gd name="connsiteY49" fmla="*/ 977 h 10000"/>
              <a:gd name="connsiteX50" fmla="*/ 6143 w 9284"/>
              <a:gd name="connsiteY50" fmla="*/ 1117 h 10000"/>
              <a:gd name="connsiteX51" fmla="*/ 5712 w 9284"/>
              <a:gd name="connsiteY51" fmla="*/ 1117 h 10000"/>
              <a:gd name="connsiteX52" fmla="*/ 4994 w 9284"/>
              <a:gd name="connsiteY52" fmla="*/ 1117 h 10000"/>
              <a:gd name="connsiteX53" fmla="*/ 4418 w 9284"/>
              <a:gd name="connsiteY53" fmla="*/ 1257 h 10000"/>
              <a:gd name="connsiteX54" fmla="*/ 3574 w 9284"/>
              <a:gd name="connsiteY54" fmla="*/ 1396 h 10000"/>
              <a:gd name="connsiteX55" fmla="*/ 3143 w 9284"/>
              <a:gd name="connsiteY55" fmla="*/ 1536 h 10000"/>
              <a:gd name="connsiteX56" fmla="*/ 2424 w 9284"/>
              <a:gd name="connsiteY56" fmla="*/ 1536 h 10000"/>
              <a:gd name="connsiteX57" fmla="*/ 1705 w 9284"/>
              <a:gd name="connsiteY57" fmla="*/ 1675 h 10000"/>
              <a:gd name="connsiteX58" fmla="*/ 988 w 9284"/>
              <a:gd name="connsiteY58" fmla="*/ 1798 h 10000"/>
              <a:gd name="connsiteX59" fmla="*/ 0 w 9284"/>
              <a:gd name="connsiteY59" fmla="*/ 2077 h 10000"/>
              <a:gd name="connsiteX60" fmla="*/ 0 w 9284"/>
              <a:gd name="connsiteY60" fmla="*/ 1396 h 10000"/>
              <a:gd name="connsiteX61" fmla="*/ 846 w 9284"/>
              <a:gd name="connsiteY61" fmla="*/ 1117 h 10000"/>
              <a:gd name="connsiteX62" fmla="*/ 1705 w 9284"/>
              <a:gd name="connsiteY62" fmla="*/ 977 h 10000"/>
              <a:gd name="connsiteX63" fmla="*/ 2424 w 9284"/>
              <a:gd name="connsiteY63" fmla="*/ 838 h 10000"/>
              <a:gd name="connsiteX64" fmla="*/ 3000 w 9284"/>
              <a:gd name="connsiteY64" fmla="*/ 838 h 10000"/>
              <a:gd name="connsiteX65" fmla="*/ 3716 w 9284"/>
              <a:gd name="connsiteY65" fmla="*/ 698 h 10000"/>
              <a:gd name="connsiteX66" fmla="*/ 4150 w 9284"/>
              <a:gd name="connsiteY66" fmla="*/ 558 h 10000"/>
              <a:gd name="connsiteX67" fmla="*/ 4705 w 9284"/>
              <a:gd name="connsiteY67" fmla="*/ 558 h 10000"/>
              <a:gd name="connsiteX68" fmla="*/ 5137 w 9284"/>
              <a:gd name="connsiteY68" fmla="*/ 558 h 10000"/>
              <a:gd name="connsiteX69" fmla="*/ 5568 w 9284"/>
              <a:gd name="connsiteY69" fmla="*/ 419 h 10000"/>
              <a:gd name="connsiteX70" fmla="*/ 5854 w 9284"/>
              <a:gd name="connsiteY70" fmla="*/ 419 h 10000"/>
              <a:gd name="connsiteX71" fmla="*/ 6143 w 9284"/>
              <a:gd name="connsiteY71" fmla="*/ 419 h 10000"/>
              <a:gd name="connsiteX72" fmla="*/ 6428 w 9284"/>
              <a:gd name="connsiteY72" fmla="*/ 279 h 10000"/>
              <a:gd name="connsiteX73" fmla="*/ 6717 w 9284"/>
              <a:gd name="connsiteY73" fmla="*/ 279 h 10000"/>
              <a:gd name="connsiteX74" fmla="*/ 6861 w 9284"/>
              <a:gd name="connsiteY74" fmla="*/ 279 h 10000"/>
              <a:gd name="connsiteX75" fmla="*/ 7003 w 9284"/>
              <a:gd name="connsiteY75" fmla="*/ 140 h 10000"/>
              <a:gd name="connsiteX76" fmla="*/ 7003 w 9284"/>
              <a:gd name="connsiteY76" fmla="*/ 140 h 10000"/>
              <a:gd name="connsiteX77" fmla="*/ 7148 w 9284"/>
              <a:gd name="connsiteY77" fmla="*/ 140 h 10000"/>
              <a:gd name="connsiteX78" fmla="*/ 7148 w 9284"/>
              <a:gd name="connsiteY78" fmla="*/ 140 h 10000"/>
              <a:gd name="connsiteX79" fmla="*/ 7434 w 9284"/>
              <a:gd name="connsiteY79" fmla="*/ 0 h 10000"/>
              <a:gd name="connsiteX80" fmla="*/ 7703 w 9284"/>
              <a:gd name="connsiteY80" fmla="*/ 140 h 10000"/>
              <a:gd name="connsiteX81" fmla="*/ 7848 w 9284"/>
              <a:gd name="connsiteY81" fmla="*/ 140 h 10000"/>
              <a:gd name="connsiteX82" fmla="*/ 8135 w 9284"/>
              <a:gd name="connsiteY82" fmla="*/ 279 h 10000"/>
              <a:gd name="connsiteX83" fmla="*/ 8424 w 9284"/>
              <a:gd name="connsiteY83" fmla="*/ 558 h 10000"/>
              <a:gd name="connsiteX84" fmla="*/ 8710 w 9284"/>
              <a:gd name="connsiteY84" fmla="*/ 698 h 10000"/>
              <a:gd name="connsiteX85" fmla="*/ 8998 w 9284"/>
              <a:gd name="connsiteY85" fmla="*/ 977 h 10000"/>
              <a:gd name="connsiteX86" fmla="*/ 9140 w 9284"/>
              <a:gd name="connsiteY86" fmla="*/ 1117 h 10000"/>
              <a:gd name="connsiteX87" fmla="*/ 9284 w 9284"/>
              <a:gd name="connsiteY87" fmla="*/ 1117 h 10000"/>
              <a:gd name="connsiteX88" fmla="*/ 9140 w 9284"/>
              <a:gd name="connsiteY88" fmla="*/ 1257 h 10000"/>
              <a:gd name="connsiteX89" fmla="*/ 8998 w 9284"/>
              <a:gd name="connsiteY89" fmla="*/ 1396 h 10000"/>
              <a:gd name="connsiteX90" fmla="*/ 8998 w 9284"/>
              <a:gd name="connsiteY90" fmla="*/ 1536 h 10000"/>
              <a:gd name="connsiteX91" fmla="*/ 8998 w 9284"/>
              <a:gd name="connsiteY91" fmla="*/ 1675 h 10000"/>
              <a:gd name="connsiteX92" fmla="*/ 8853 w 9284"/>
              <a:gd name="connsiteY92" fmla="*/ 1798 h 10000"/>
              <a:gd name="connsiteX93" fmla="*/ 8853 w 9284"/>
              <a:gd name="connsiteY93" fmla="*/ 1937 h 10000"/>
              <a:gd name="connsiteX94" fmla="*/ 8853 w 9284"/>
              <a:gd name="connsiteY94" fmla="*/ 2077 h 10000"/>
              <a:gd name="connsiteX95" fmla="*/ 8853 w 9284"/>
              <a:gd name="connsiteY95" fmla="*/ 2356 h 10000"/>
              <a:gd name="connsiteX96" fmla="*/ 8853 w 9284"/>
              <a:gd name="connsiteY96" fmla="*/ 2635 h 10000"/>
              <a:gd name="connsiteX97" fmla="*/ 8853 w 9284"/>
              <a:gd name="connsiteY97" fmla="*/ 2914 h 10000"/>
              <a:gd name="connsiteX98" fmla="*/ 8710 w 9284"/>
              <a:gd name="connsiteY98" fmla="*/ 3613 h 10000"/>
              <a:gd name="connsiteX99" fmla="*/ 8710 w 9284"/>
              <a:gd name="connsiteY99" fmla="*/ 4171 h 10000"/>
              <a:gd name="connsiteX100" fmla="*/ 8710 w 9284"/>
              <a:gd name="connsiteY100" fmla="*/ 4729 h 10000"/>
              <a:gd name="connsiteX101" fmla="*/ 8710 w 9284"/>
              <a:gd name="connsiteY101" fmla="*/ 5271 h 10000"/>
              <a:gd name="connsiteX102" fmla="*/ 8566 w 9284"/>
              <a:gd name="connsiteY102" fmla="*/ 5689 h 10000"/>
              <a:gd name="connsiteX103" fmla="*/ 8566 w 9284"/>
              <a:gd name="connsiteY103" fmla="*/ 6108 h 10000"/>
              <a:gd name="connsiteX104" fmla="*/ 8424 w 9284"/>
              <a:gd name="connsiteY104" fmla="*/ 6667 h 10000"/>
              <a:gd name="connsiteX105" fmla="*/ 8279 w 9284"/>
              <a:gd name="connsiteY105" fmla="*/ 7225 h 10000"/>
              <a:gd name="connsiteX106" fmla="*/ 8135 w 9284"/>
              <a:gd name="connsiteY106" fmla="*/ 7784 h 10000"/>
              <a:gd name="connsiteX107" fmla="*/ 7848 w 9284"/>
              <a:gd name="connsiteY107" fmla="*/ 8202 h 10000"/>
              <a:gd name="connsiteX108" fmla="*/ 7703 w 9284"/>
              <a:gd name="connsiteY108" fmla="*/ 8604 h 10000"/>
              <a:gd name="connsiteX109" fmla="*/ 7434 w 9284"/>
              <a:gd name="connsiteY109" fmla="*/ 9023 h 10000"/>
              <a:gd name="connsiteX110" fmla="*/ 7434 w 9284"/>
              <a:gd name="connsiteY110" fmla="*/ 9023 h 10000"/>
              <a:gd name="connsiteX0" fmla="*/ 8007 w 10000"/>
              <a:gd name="connsiteY0" fmla="*/ 9023 h 10000"/>
              <a:gd name="connsiteX1" fmla="*/ 7854 w 10000"/>
              <a:gd name="connsiteY1" fmla="*/ 9302 h 10000"/>
              <a:gd name="connsiteX2" fmla="*/ 7699 w 10000"/>
              <a:gd name="connsiteY2" fmla="*/ 9581 h 10000"/>
              <a:gd name="connsiteX3" fmla="*/ 7543 w 10000"/>
              <a:gd name="connsiteY3" fmla="*/ 9721 h 10000"/>
              <a:gd name="connsiteX4" fmla="*/ 7390 w 10000"/>
              <a:gd name="connsiteY4" fmla="*/ 9860 h 10000"/>
              <a:gd name="connsiteX5" fmla="*/ 7079 w 10000"/>
              <a:gd name="connsiteY5" fmla="*/ 10000 h 10000"/>
              <a:gd name="connsiteX6" fmla="*/ 6771 w 10000"/>
              <a:gd name="connsiteY6" fmla="*/ 10000 h 10000"/>
              <a:gd name="connsiteX7" fmla="*/ 6617 w 10000"/>
              <a:gd name="connsiteY7" fmla="*/ 9860 h 10000"/>
              <a:gd name="connsiteX8" fmla="*/ 6617 w 10000"/>
              <a:gd name="connsiteY8" fmla="*/ 9860 h 10000"/>
              <a:gd name="connsiteX9" fmla="*/ 6617 w 10000"/>
              <a:gd name="connsiteY9" fmla="*/ 9581 h 10000"/>
              <a:gd name="connsiteX10" fmla="*/ 6617 w 10000"/>
              <a:gd name="connsiteY10" fmla="*/ 9442 h 10000"/>
              <a:gd name="connsiteX11" fmla="*/ 6617 w 10000"/>
              <a:gd name="connsiteY11" fmla="*/ 9162 h 10000"/>
              <a:gd name="connsiteX12" fmla="*/ 6461 w 10000"/>
              <a:gd name="connsiteY12" fmla="*/ 8883 h 10000"/>
              <a:gd name="connsiteX13" fmla="*/ 6305 w 10000"/>
              <a:gd name="connsiteY13" fmla="*/ 8604 h 10000"/>
              <a:gd name="connsiteX14" fmla="*/ 5840 w 10000"/>
              <a:gd name="connsiteY14" fmla="*/ 8342 h 10000"/>
              <a:gd name="connsiteX15" fmla="*/ 5533 w 10000"/>
              <a:gd name="connsiteY15" fmla="*/ 7923 h 10000"/>
              <a:gd name="connsiteX16" fmla="*/ 5379 w 10000"/>
              <a:gd name="connsiteY16" fmla="*/ 7784 h 10000"/>
              <a:gd name="connsiteX17" fmla="*/ 5223 w 10000"/>
              <a:gd name="connsiteY17" fmla="*/ 7644 h 10000"/>
              <a:gd name="connsiteX18" fmla="*/ 5223 w 10000"/>
              <a:gd name="connsiteY18" fmla="*/ 7504 h 10000"/>
              <a:gd name="connsiteX19" fmla="*/ 5223 w 10000"/>
              <a:gd name="connsiteY19" fmla="*/ 7504 h 10000"/>
              <a:gd name="connsiteX20" fmla="*/ 5533 w 10000"/>
              <a:gd name="connsiteY20" fmla="*/ 7504 h 10000"/>
              <a:gd name="connsiteX21" fmla="*/ 5687 w 10000"/>
              <a:gd name="connsiteY21" fmla="*/ 7644 h 10000"/>
              <a:gd name="connsiteX22" fmla="*/ 6153 w 10000"/>
              <a:gd name="connsiteY22" fmla="*/ 7644 h 10000"/>
              <a:gd name="connsiteX23" fmla="*/ 6461 w 10000"/>
              <a:gd name="connsiteY23" fmla="*/ 7784 h 10000"/>
              <a:gd name="connsiteX24" fmla="*/ 6771 w 10000"/>
              <a:gd name="connsiteY24" fmla="*/ 7784 h 10000"/>
              <a:gd name="connsiteX25" fmla="*/ 7079 w 10000"/>
              <a:gd name="connsiteY25" fmla="*/ 7784 h 10000"/>
              <a:gd name="connsiteX26" fmla="*/ 7235 w 10000"/>
              <a:gd name="connsiteY26" fmla="*/ 7644 h 10000"/>
              <a:gd name="connsiteX27" fmla="*/ 7390 w 10000"/>
              <a:gd name="connsiteY27" fmla="*/ 7644 h 10000"/>
              <a:gd name="connsiteX28" fmla="*/ 7390 w 10000"/>
              <a:gd name="connsiteY28" fmla="*/ 7504 h 10000"/>
              <a:gd name="connsiteX29" fmla="*/ 7543 w 10000"/>
              <a:gd name="connsiteY29" fmla="*/ 7365 h 10000"/>
              <a:gd name="connsiteX30" fmla="*/ 7543 w 10000"/>
              <a:gd name="connsiteY30" fmla="*/ 7086 h 10000"/>
              <a:gd name="connsiteX31" fmla="*/ 7543 w 10000"/>
              <a:gd name="connsiteY31" fmla="*/ 6946 h 10000"/>
              <a:gd name="connsiteX32" fmla="*/ 7699 w 10000"/>
              <a:gd name="connsiteY32" fmla="*/ 6527 h 10000"/>
              <a:gd name="connsiteX33" fmla="*/ 7699 w 10000"/>
              <a:gd name="connsiteY33" fmla="*/ 6248 h 10000"/>
              <a:gd name="connsiteX34" fmla="*/ 7854 w 10000"/>
              <a:gd name="connsiteY34" fmla="*/ 5969 h 10000"/>
              <a:gd name="connsiteX35" fmla="*/ 8007 w 10000"/>
              <a:gd name="connsiteY35" fmla="*/ 5131 h 10000"/>
              <a:gd name="connsiteX36" fmla="*/ 8007 w 10000"/>
              <a:gd name="connsiteY36" fmla="*/ 4450 h 10000"/>
              <a:gd name="connsiteX37" fmla="*/ 8164 w 10000"/>
              <a:gd name="connsiteY37" fmla="*/ 3613 h 10000"/>
              <a:gd name="connsiteX38" fmla="*/ 8164 w 10000"/>
              <a:gd name="connsiteY38" fmla="*/ 2914 h 10000"/>
              <a:gd name="connsiteX39" fmla="*/ 8164 w 10000"/>
              <a:gd name="connsiteY39" fmla="*/ 2635 h 10000"/>
              <a:gd name="connsiteX40" fmla="*/ 8164 w 10000"/>
              <a:gd name="connsiteY40" fmla="*/ 2216 h 10000"/>
              <a:gd name="connsiteX41" fmla="*/ 8164 w 10000"/>
              <a:gd name="connsiteY41" fmla="*/ 1937 h 10000"/>
              <a:gd name="connsiteX42" fmla="*/ 8007 w 10000"/>
              <a:gd name="connsiteY42" fmla="*/ 1798 h 10000"/>
              <a:gd name="connsiteX43" fmla="*/ 8007 w 10000"/>
              <a:gd name="connsiteY43" fmla="*/ 1536 h 10000"/>
              <a:gd name="connsiteX44" fmla="*/ 8007 w 10000"/>
              <a:gd name="connsiteY44" fmla="*/ 1396 h 10000"/>
              <a:gd name="connsiteX45" fmla="*/ 8007 w 10000"/>
              <a:gd name="connsiteY45" fmla="*/ 1257 h 10000"/>
              <a:gd name="connsiteX46" fmla="*/ 8007 w 10000"/>
              <a:gd name="connsiteY46" fmla="*/ 1257 h 10000"/>
              <a:gd name="connsiteX47" fmla="*/ 7854 w 10000"/>
              <a:gd name="connsiteY47" fmla="*/ 1117 h 10000"/>
              <a:gd name="connsiteX48" fmla="*/ 7543 w 10000"/>
              <a:gd name="connsiteY48" fmla="*/ 1117 h 10000"/>
              <a:gd name="connsiteX49" fmla="*/ 7235 w 10000"/>
              <a:gd name="connsiteY49" fmla="*/ 977 h 10000"/>
              <a:gd name="connsiteX50" fmla="*/ 6617 w 10000"/>
              <a:gd name="connsiteY50" fmla="*/ 1117 h 10000"/>
              <a:gd name="connsiteX51" fmla="*/ 6153 w 10000"/>
              <a:gd name="connsiteY51" fmla="*/ 1117 h 10000"/>
              <a:gd name="connsiteX52" fmla="*/ 5379 w 10000"/>
              <a:gd name="connsiteY52" fmla="*/ 1117 h 10000"/>
              <a:gd name="connsiteX53" fmla="*/ 4759 w 10000"/>
              <a:gd name="connsiteY53" fmla="*/ 1257 h 10000"/>
              <a:gd name="connsiteX54" fmla="*/ 3850 w 10000"/>
              <a:gd name="connsiteY54" fmla="*/ 1396 h 10000"/>
              <a:gd name="connsiteX55" fmla="*/ 3385 w 10000"/>
              <a:gd name="connsiteY55" fmla="*/ 1536 h 10000"/>
              <a:gd name="connsiteX56" fmla="*/ 2611 w 10000"/>
              <a:gd name="connsiteY56" fmla="*/ 1536 h 10000"/>
              <a:gd name="connsiteX57" fmla="*/ 1836 w 10000"/>
              <a:gd name="connsiteY57" fmla="*/ 1675 h 10000"/>
              <a:gd name="connsiteX58" fmla="*/ 1064 w 10000"/>
              <a:gd name="connsiteY58" fmla="*/ 1798 h 10000"/>
              <a:gd name="connsiteX59" fmla="*/ 0 w 10000"/>
              <a:gd name="connsiteY59" fmla="*/ 1396 h 10000"/>
              <a:gd name="connsiteX60" fmla="*/ 911 w 10000"/>
              <a:gd name="connsiteY60" fmla="*/ 1117 h 10000"/>
              <a:gd name="connsiteX61" fmla="*/ 1836 w 10000"/>
              <a:gd name="connsiteY61" fmla="*/ 977 h 10000"/>
              <a:gd name="connsiteX62" fmla="*/ 2611 w 10000"/>
              <a:gd name="connsiteY62" fmla="*/ 838 h 10000"/>
              <a:gd name="connsiteX63" fmla="*/ 3231 w 10000"/>
              <a:gd name="connsiteY63" fmla="*/ 838 h 10000"/>
              <a:gd name="connsiteX64" fmla="*/ 4003 w 10000"/>
              <a:gd name="connsiteY64" fmla="*/ 698 h 10000"/>
              <a:gd name="connsiteX65" fmla="*/ 4470 w 10000"/>
              <a:gd name="connsiteY65" fmla="*/ 558 h 10000"/>
              <a:gd name="connsiteX66" fmla="*/ 5068 w 10000"/>
              <a:gd name="connsiteY66" fmla="*/ 558 h 10000"/>
              <a:gd name="connsiteX67" fmla="*/ 5533 w 10000"/>
              <a:gd name="connsiteY67" fmla="*/ 558 h 10000"/>
              <a:gd name="connsiteX68" fmla="*/ 5997 w 10000"/>
              <a:gd name="connsiteY68" fmla="*/ 419 h 10000"/>
              <a:gd name="connsiteX69" fmla="*/ 6305 w 10000"/>
              <a:gd name="connsiteY69" fmla="*/ 419 h 10000"/>
              <a:gd name="connsiteX70" fmla="*/ 6617 w 10000"/>
              <a:gd name="connsiteY70" fmla="*/ 419 h 10000"/>
              <a:gd name="connsiteX71" fmla="*/ 6924 w 10000"/>
              <a:gd name="connsiteY71" fmla="*/ 279 h 10000"/>
              <a:gd name="connsiteX72" fmla="*/ 7235 w 10000"/>
              <a:gd name="connsiteY72" fmla="*/ 279 h 10000"/>
              <a:gd name="connsiteX73" fmla="*/ 7390 w 10000"/>
              <a:gd name="connsiteY73" fmla="*/ 279 h 10000"/>
              <a:gd name="connsiteX74" fmla="*/ 7543 w 10000"/>
              <a:gd name="connsiteY74" fmla="*/ 140 h 10000"/>
              <a:gd name="connsiteX75" fmla="*/ 7543 w 10000"/>
              <a:gd name="connsiteY75" fmla="*/ 140 h 10000"/>
              <a:gd name="connsiteX76" fmla="*/ 7699 w 10000"/>
              <a:gd name="connsiteY76" fmla="*/ 140 h 10000"/>
              <a:gd name="connsiteX77" fmla="*/ 7699 w 10000"/>
              <a:gd name="connsiteY77" fmla="*/ 140 h 10000"/>
              <a:gd name="connsiteX78" fmla="*/ 8007 w 10000"/>
              <a:gd name="connsiteY78" fmla="*/ 0 h 10000"/>
              <a:gd name="connsiteX79" fmla="*/ 8297 w 10000"/>
              <a:gd name="connsiteY79" fmla="*/ 140 h 10000"/>
              <a:gd name="connsiteX80" fmla="*/ 8453 w 10000"/>
              <a:gd name="connsiteY80" fmla="*/ 140 h 10000"/>
              <a:gd name="connsiteX81" fmla="*/ 8762 w 10000"/>
              <a:gd name="connsiteY81" fmla="*/ 279 h 10000"/>
              <a:gd name="connsiteX82" fmla="*/ 9074 w 10000"/>
              <a:gd name="connsiteY82" fmla="*/ 558 h 10000"/>
              <a:gd name="connsiteX83" fmla="*/ 9382 w 10000"/>
              <a:gd name="connsiteY83" fmla="*/ 698 h 10000"/>
              <a:gd name="connsiteX84" fmla="*/ 9692 w 10000"/>
              <a:gd name="connsiteY84" fmla="*/ 977 h 10000"/>
              <a:gd name="connsiteX85" fmla="*/ 9845 w 10000"/>
              <a:gd name="connsiteY85" fmla="*/ 1117 h 10000"/>
              <a:gd name="connsiteX86" fmla="*/ 10000 w 10000"/>
              <a:gd name="connsiteY86" fmla="*/ 1117 h 10000"/>
              <a:gd name="connsiteX87" fmla="*/ 9845 w 10000"/>
              <a:gd name="connsiteY87" fmla="*/ 1257 h 10000"/>
              <a:gd name="connsiteX88" fmla="*/ 9692 w 10000"/>
              <a:gd name="connsiteY88" fmla="*/ 1396 h 10000"/>
              <a:gd name="connsiteX89" fmla="*/ 9692 w 10000"/>
              <a:gd name="connsiteY89" fmla="*/ 1536 h 10000"/>
              <a:gd name="connsiteX90" fmla="*/ 9692 w 10000"/>
              <a:gd name="connsiteY90" fmla="*/ 1675 h 10000"/>
              <a:gd name="connsiteX91" fmla="*/ 9536 w 10000"/>
              <a:gd name="connsiteY91" fmla="*/ 1798 h 10000"/>
              <a:gd name="connsiteX92" fmla="*/ 9536 w 10000"/>
              <a:gd name="connsiteY92" fmla="*/ 1937 h 10000"/>
              <a:gd name="connsiteX93" fmla="*/ 9536 w 10000"/>
              <a:gd name="connsiteY93" fmla="*/ 2077 h 10000"/>
              <a:gd name="connsiteX94" fmla="*/ 9536 w 10000"/>
              <a:gd name="connsiteY94" fmla="*/ 2356 h 10000"/>
              <a:gd name="connsiteX95" fmla="*/ 9536 w 10000"/>
              <a:gd name="connsiteY95" fmla="*/ 2635 h 10000"/>
              <a:gd name="connsiteX96" fmla="*/ 9536 w 10000"/>
              <a:gd name="connsiteY96" fmla="*/ 2914 h 10000"/>
              <a:gd name="connsiteX97" fmla="*/ 9382 w 10000"/>
              <a:gd name="connsiteY97" fmla="*/ 3613 h 10000"/>
              <a:gd name="connsiteX98" fmla="*/ 9382 w 10000"/>
              <a:gd name="connsiteY98" fmla="*/ 4171 h 10000"/>
              <a:gd name="connsiteX99" fmla="*/ 9382 w 10000"/>
              <a:gd name="connsiteY99" fmla="*/ 4729 h 10000"/>
              <a:gd name="connsiteX100" fmla="*/ 9382 w 10000"/>
              <a:gd name="connsiteY100" fmla="*/ 5271 h 10000"/>
              <a:gd name="connsiteX101" fmla="*/ 9227 w 10000"/>
              <a:gd name="connsiteY101" fmla="*/ 5689 h 10000"/>
              <a:gd name="connsiteX102" fmla="*/ 9227 w 10000"/>
              <a:gd name="connsiteY102" fmla="*/ 6108 h 10000"/>
              <a:gd name="connsiteX103" fmla="*/ 9074 w 10000"/>
              <a:gd name="connsiteY103" fmla="*/ 6667 h 10000"/>
              <a:gd name="connsiteX104" fmla="*/ 8917 w 10000"/>
              <a:gd name="connsiteY104" fmla="*/ 7225 h 10000"/>
              <a:gd name="connsiteX105" fmla="*/ 8762 w 10000"/>
              <a:gd name="connsiteY105" fmla="*/ 7784 h 10000"/>
              <a:gd name="connsiteX106" fmla="*/ 8453 w 10000"/>
              <a:gd name="connsiteY106" fmla="*/ 8202 h 10000"/>
              <a:gd name="connsiteX107" fmla="*/ 8297 w 10000"/>
              <a:gd name="connsiteY107" fmla="*/ 8604 h 10000"/>
              <a:gd name="connsiteX108" fmla="*/ 8007 w 10000"/>
              <a:gd name="connsiteY108" fmla="*/ 9023 h 10000"/>
              <a:gd name="connsiteX109" fmla="*/ 8007 w 10000"/>
              <a:gd name="connsiteY109" fmla="*/ 9023 h 10000"/>
              <a:gd name="connsiteX0" fmla="*/ 7096 w 9089"/>
              <a:gd name="connsiteY0" fmla="*/ 9023 h 10000"/>
              <a:gd name="connsiteX1" fmla="*/ 6943 w 9089"/>
              <a:gd name="connsiteY1" fmla="*/ 9302 h 10000"/>
              <a:gd name="connsiteX2" fmla="*/ 6788 w 9089"/>
              <a:gd name="connsiteY2" fmla="*/ 9581 h 10000"/>
              <a:gd name="connsiteX3" fmla="*/ 6632 w 9089"/>
              <a:gd name="connsiteY3" fmla="*/ 9721 h 10000"/>
              <a:gd name="connsiteX4" fmla="*/ 6479 w 9089"/>
              <a:gd name="connsiteY4" fmla="*/ 9860 h 10000"/>
              <a:gd name="connsiteX5" fmla="*/ 6168 w 9089"/>
              <a:gd name="connsiteY5" fmla="*/ 10000 h 10000"/>
              <a:gd name="connsiteX6" fmla="*/ 5860 w 9089"/>
              <a:gd name="connsiteY6" fmla="*/ 10000 h 10000"/>
              <a:gd name="connsiteX7" fmla="*/ 5706 w 9089"/>
              <a:gd name="connsiteY7" fmla="*/ 9860 h 10000"/>
              <a:gd name="connsiteX8" fmla="*/ 5706 w 9089"/>
              <a:gd name="connsiteY8" fmla="*/ 9860 h 10000"/>
              <a:gd name="connsiteX9" fmla="*/ 5706 w 9089"/>
              <a:gd name="connsiteY9" fmla="*/ 9581 h 10000"/>
              <a:gd name="connsiteX10" fmla="*/ 5706 w 9089"/>
              <a:gd name="connsiteY10" fmla="*/ 9442 h 10000"/>
              <a:gd name="connsiteX11" fmla="*/ 5706 w 9089"/>
              <a:gd name="connsiteY11" fmla="*/ 9162 h 10000"/>
              <a:gd name="connsiteX12" fmla="*/ 5550 w 9089"/>
              <a:gd name="connsiteY12" fmla="*/ 8883 h 10000"/>
              <a:gd name="connsiteX13" fmla="*/ 5394 w 9089"/>
              <a:gd name="connsiteY13" fmla="*/ 8604 h 10000"/>
              <a:gd name="connsiteX14" fmla="*/ 4929 w 9089"/>
              <a:gd name="connsiteY14" fmla="*/ 8342 h 10000"/>
              <a:gd name="connsiteX15" fmla="*/ 4622 w 9089"/>
              <a:gd name="connsiteY15" fmla="*/ 7923 h 10000"/>
              <a:gd name="connsiteX16" fmla="*/ 4468 w 9089"/>
              <a:gd name="connsiteY16" fmla="*/ 7784 h 10000"/>
              <a:gd name="connsiteX17" fmla="*/ 4312 w 9089"/>
              <a:gd name="connsiteY17" fmla="*/ 7644 h 10000"/>
              <a:gd name="connsiteX18" fmla="*/ 4312 w 9089"/>
              <a:gd name="connsiteY18" fmla="*/ 7504 h 10000"/>
              <a:gd name="connsiteX19" fmla="*/ 4312 w 9089"/>
              <a:gd name="connsiteY19" fmla="*/ 7504 h 10000"/>
              <a:gd name="connsiteX20" fmla="*/ 4622 w 9089"/>
              <a:gd name="connsiteY20" fmla="*/ 7504 h 10000"/>
              <a:gd name="connsiteX21" fmla="*/ 4776 w 9089"/>
              <a:gd name="connsiteY21" fmla="*/ 7644 h 10000"/>
              <a:gd name="connsiteX22" fmla="*/ 5242 w 9089"/>
              <a:gd name="connsiteY22" fmla="*/ 7644 h 10000"/>
              <a:gd name="connsiteX23" fmla="*/ 5550 w 9089"/>
              <a:gd name="connsiteY23" fmla="*/ 7784 h 10000"/>
              <a:gd name="connsiteX24" fmla="*/ 5860 w 9089"/>
              <a:gd name="connsiteY24" fmla="*/ 7784 h 10000"/>
              <a:gd name="connsiteX25" fmla="*/ 6168 w 9089"/>
              <a:gd name="connsiteY25" fmla="*/ 7784 h 10000"/>
              <a:gd name="connsiteX26" fmla="*/ 6324 w 9089"/>
              <a:gd name="connsiteY26" fmla="*/ 7644 h 10000"/>
              <a:gd name="connsiteX27" fmla="*/ 6479 w 9089"/>
              <a:gd name="connsiteY27" fmla="*/ 7644 h 10000"/>
              <a:gd name="connsiteX28" fmla="*/ 6479 w 9089"/>
              <a:gd name="connsiteY28" fmla="*/ 7504 h 10000"/>
              <a:gd name="connsiteX29" fmla="*/ 6632 w 9089"/>
              <a:gd name="connsiteY29" fmla="*/ 7365 h 10000"/>
              <a:gd name="connsiteX30" fmla="*/ 6632 w 9089"/>
              <a:gd name="connsiteY30" fmla="*/ 7086 h 10000"/>
              <a:gd name="connsiteX31" fmla="*/ 6632 w 9089"/>
              <a:gd name="connsiteY31" fmla="*/ 6946 h 10000"/>
              <a:gd name="connsiteX32" fmla="*/ 6788 w 9089"/>
              <a:gd name="connsiteY32" fmla="*/ 6527 h 10000"/>
              <a:gd name="connsiteX33" fmla="*/ 6788 w 9089"/>
              <a:gd name="connsiteY33" fmla="*/ 6248 h 10000"/>
              <a:gd name="connsiteX34" fmla="*/ 6943 w 9089"/>
              <a:gd name="connsiteY34" fmla="*/ 5969 h 10000"/>
              <a:gd name="connsiteX35" fmla="*/ 7096 w 9089"/>
              <a:gd name="connsiteY35" fmla="*/ 5131 h 10000"/>
              <a:gd name="connsiteX36" fmla="*/ 7096 w 9089"/>
              <a:gd name="connsiteY36" fmla="*/ 4450 h 10000"/>
              <a:gd name="connsiteX37" fmla="*/ 7253 w 9089"/>
              <a:gd name="connsiteY37" fmla="*/ 3613 h 10000"/>
              <a:gd name="connsiteX38" fmla="*/ 7253 w 9089"/>
              <a:gd name="connsiteY38" fmla="*/ 2914 h 10000"/>
              <a:gd name="connsiteX39" fmla="*/ 7253 w 9089"/>
              <a:gd name="connsiteY39" fmla="*/ 2635 h 10000"/>
              <a:gd name="connsiteX40" fmla="*/ 7253 w 9089"/>
              <a:gd name="connsiteY40" fmla="*/ 2216 h 10000"/>
              <a:gd name="connsiteX41" fmla="*/ 7253 w 9089"/>
              <a:gd name="connsiteY41" fmla="*/ 1937 h 10000"/>
              <a:gd name="connsiteX42" fmla="*/ 7096 w 9089"/>
              <a:gd name="connsiteY42" fmla="*/ 1798 h 10000"/>
              <a:gd name="connsiteX43" fmla="*/ 7096 w 9089"/>
              <a:gd name="connsiteY43" fmla="*/ 1536 h 10000"/>
              <a:gd name="connsiteX44" fmla="*/ 7096 w 9089"/>
              <a:gd name="connsiteY44" fmla="*/ 1396 h 10000"/>
              <a:gd name="connsiteX45" fmla="*/ 7096 w 9089"/>
              <a:gd name="connsiteY45" fmla="*/ 1257 h 10000"/>
              <a:gd name="connsiteX46" fmla="*/ 7096 w 9089"/>
              <a:gd name="connsiteY46" fmla="*/ 1257 h 10000"/>
              <a:gd name="connsiteX47" fmla="*/ 6943 w 9089"/>
              <a:gd name="connsiteY47" fmla="*/ 1117 h 10000"/>
              <a:gd name="connsiteX48" fmla="*/ 6632 w 9089"/>
              <a:gd name="connsiteY48" fmla="*/ 1117 h 10000"/>
              <a:gd name="connsiteX49" fmla="*/ 6324 w 9089"/>
              <a:gd name="connsiteY49" fmla="*/ 977 h 10000"/>
              <a:gd name="connsiteX50" fmla="*/ 5706 w 9089"/>
              <a:gd name="connsiteY50" fmla="*/ 1117 h 10000"/>
              <a:gd name="connsiteX51" fmla="*/ 5242 w 9089"/>
              <a:gd name="connsiteY51" fmla="*/ 1117 h 10000"/>
              <a:gd name="connsiteX52" fmla="*/ 4468 w 9089"/>
              <a:gd name="connsiteY52" fmla="*/ 1117 h 10000"/>
              <a:gd name="connsiteX53" fmla="*/ 3848 w 9089"/>
              <a:gd name="connsiteY53" fmla="*/ 1257 h 10000"/>
              <a:gd name="connsiteX54" fmla="*/ 2939 w 9089"/>
              <a:gd name="connsiteY54" fmla="*/ 1396 h 10000"/>
              <a:gd name="connsiteX55" fmla="*/ 2474 w 9089"/>
              <a:gd name="connsiteY55" fmla="*/ 1536 h 10000"/>
              <a:gd name="connsiteX56" fmla="*/ 1700 w 9089"/>
              <a:gd name="connsiteY56" fmla="*/ 1536 h 10000"/>
              <a:gd name="connsiteX57" fmla="*/ 925 w 9089"/>
              <a:gd name="connsiteY57" fmla="*/ 1675 h 10000"/>
              <a:gd name="connsiteX58" fmla="*/ 153 w 9089"/>
              <a:gd name="connsiteY58" fmla="*/ 1798 h 10000"/>
              <a:gd name="connsiteX59" fmla="*/ 0 w 9089"/>
              <a:gd name="connsiteY59" fmla="*/ 1117 h 10000"/>
              <a:gd name="connsiteX60" fmla="*/ 925 w 9089"/>
              <a:gd name="connsiteY60" fmla="*/ 977 h 10000"/>
              <a:gd name="connsiteX61" fmla="*/ 1700 w 9089"/>
              <a:gd name="connsiteY61" fmla="*/ 838 h 10000"/>
              <a:gd name="connsiteX62" fmla="*/ 2320 w 9089"/>
              <a:gd name="connsiteY62" fmla="*/ 838 h 10000"/>
              <a:gd name="connsiteX63" fmla="*/ 3092 w 9089"/>
              <a:gd name="connsiteY63" fmla="*/ 698 h 10000"/>
              <a:gd name="connsiteX64" fmla="*/ 3559 w 9089"/>
              <a:gd name="connsiteY64" fmla="*/ 558 h 10000"/>
              <a:gd name="connsiteX65" fmla="*/ 4157 w 9089"/>
              <a:gd name="connsiteY65" fmla="*/ 558 h 10000"/>
              <a:gd name="connsiteX66" fmla="*/ 4622 w 9089"/>
              <a:gd name="connsiteY66" fmla="*/ 558 h 10000"/>
              <a:gd name="connsiteX67" fmla="*/ 5086 w 9089"/>
              <a:gd name="connsiteY67" fmla="*/ 419 h 10000"/>
              <a:gd name="connsiteX68" fmla="*/ 5394 w 9089"/>
              <a:gd name="connsiteY68" fmla="*/ 419 h 10000"/>
              <a:gd name="connsiteX69" fmla="*/ 5706 w 9089"/>
              <a:gd name="connsiteY69" fmla="*/ 419 h 10000"/>
              <a:gd name="connsiteX70" fmla="*/ 6013 w 9089"/>
              <a:gd name="connsiteY70" fmla="*/ 279 h 10000"/>
              <a:gd name="connsiteX71" fmla="*/ 6324 w 9089"/>
              <a:gd name="connsiteY71" fmla="*/ 279 h 10000"/>
              <a:gd name="connsiteX72" fmla="*/ 6479 w 9089"/>
              <a:gd name="connsiteY72" fmla="*/ 279 h 10000"/>
              <a:gd name="connsiteX73" fmla="*/ 6632 w 9089"/>
              <a:gd name="connsiteY73" fmla="*/ 140 h 10000"/>
              <a:gd name="connsiteX74" fmla="*/ 6632 w 9089"/>
              <a:gd name="connsiteY74" fmla="*/ 140 h 10000"/>
              <a:gd name="connsiteX75" fmla="*/ 6788 w 9089"/>
              <a:gd name="connsiteY75" fmla="*/ 140 h 10000"/>
              <a:gd name="connsiteX76" fmla="*/ 6788 w 9089"/>
              <a:gd name="connsiteY76" fmla="*/ 140 h 10000"/>
              <a:gd name="connsiteX77" fmla="*/ 7096 w 9089"/>
              <a:gd name="connsiteY77" fmla="*/ 0 h 10000"/>
              <a:gd name="connsiteX78" fmla="*/ 7386 w 9089"/>
              <a:gd name="connsiteY78" fmla="*/ 140 h 10000"/>
              <a:gd name="connsiteX79" fmla="*/ 7542 w 9089"/>
              <a:gd name="connsiteY79" fmla="*/ 140 h 10000"/>
              <a:gd name="connsiteX80" fmla="*/ 7851 w 9089"/>
              <a:gd name="connsiteY80" fmla="*/ 279 h 10000"/>
              <a:gd name="connsiteX81" fmla="*/ 8163 w 9089"/>
              <a:gd name="connsiteY81" fmla="*/ 558 h 10000"/>
              <a:gd name="connsiteX82" fmla="*/ 8471 w 9089"/>
              <a:gd name="connsiteY82" fmla="*/ 698 h 10000"/>
              <a:gd name="connsiteX83" fmla="*/ 8781 w 9089"/>
              <a:gd name="connsiteY83" fmla="*/ 977 h 10000"/>
              <a:gd name="connsiteX84" fmla="*/ 8934 w 9089"/>
              <a:gd name="connsiteY84" fmla="*/ 1117 h 10000"/>
              <a:gd name="connsiteX85" fmla="*/ 9089 w 9089"/>
              <a:gd name="connsiteY85" fmla="*/ 1117 h 10000"/>
              <a:gd name="connsiteX86" fmla="*/ 8934 w 9089"/>
              <a:gd name="connsiteY86" fmla="*/ 1257 h 10000"/>
              <a:gd name="connsiteX87" fmla="*/ 8781 w 9089"/>
              <a:gd name="connsiteY87" fmla="*/ 1396 h 10000"/>
              <a:gd name="connsiteX88" fmla="*/ 8781 w 9089"/>
              <a:gd name="connsiteY88" fmla="*/ 1536 h 10000"/>
              <a:gd name="connsiteX89" fmla="*/ 8781 w 9089"/>
              <a:gd name="connsiteY89" fmla="*/ 1675 h 10000"/>
              <a:gd name="connsiteX90" fmla="*/ 8625 w 9089"/>
              <a:gd name="connsiteY90" fmla="*/ 1798 h 10000"/>
              <a:gd name="connsiteX91" fmla="*/ 8625 w 9089"/>
              <a:gd name="connsiteY91" fmla="*/ 1937 h 10000"/>
              <a:gd name="connsiteX92" fmla="*/ 8625 w 9089"/>
              <a:gd name="connsiteY92" fmla="*/ 2077 h 10000"/>
              <a:gd name="connsiteX93" fmla="*/ 8625 w 9089"/>
              <a:gd name="connsiteY93" fmla="*/ 2356 h 10000"/>
              <a:gd name="connsiteX94" fmla="*/ 8625 w 9089"/>
              <a:gd name="connsiteY94" fmla="*/ 2635 h 10000"/>
              <a:gd name="connsiteX95" fmla="*/ 8625 w 9089"/>
              <a:gd name="connsiteY95" fmla="*/ 2914 h 10000"/>
              <a:gd name="connsiteX96" fmla="*/ 8471 w 9089"/>
              <a:gd name="connsiteY96" fmla="*/ 3613 h 10000"/>
              <a:gd name="connsiteX97" fmla="*/ 8471 w 9089"/>
              <a:gd name="connsiteY97" fmla="*/ 4171 h 10000"/>
              <a:gd name="connsiteX98" fmla="*/ 8471 w 9089"/>
              <a:gd name="connsiteY98" fmla="*/ 4729 h 10000"/>
              <a:gd name="connsiteX99" fmla="*/ 8471 w 9089"/>
              <a:gd name="connsiteY99" fmla="*/ 5271 h 10000"/>
              <a:gd name="connsiteX100" fmla="*/ 8316 w 9089"/>
              <a:gd name="connsiteY100" fmla="*/ 5689 h 10000"/>
              <a:gd name="connsiteX101" fmla="*/ 8316 w 9089"/>
              <a:gd name="connsiteY101" fmla="*/ 6108 h 10000"/>
              <a:gd name="connsiteX102" fmla="*/ 8163 w 9089"/>
              <a:gd name="connsiteY102" fmla="*/ 6667 h 10000"/>
              <a:gd name="connsiteX103" fmla="*/ 8006 w 9089"/>
              <a:gd name="connsiteY103" fmla="*/ 7225 h 10000"/>
              <a:gd name="connsiteX104" fmla="*/ 7851 w 9089"/>
              <a:gd name="connsiteY104" fmla="*/ 7784 h 10000"/>
              <a:gd name="connsiteX105" fmla="*/ 7542 w 9089"/>
              <a:gd name="connsiteY105" fmla="*/ 8202 h 10000"/>
              <a:gd name="connsiteX106" fmla="*/ 7386 w 9089"/>
              <a:gd name="connsiteY106" fmla="*/ 8604 h 10000"/>
              <a:gd name="connsiteX107" fmla="*/ 7096 w 9089"/>
              <a:gd name="connsiteY107" fmla="*/ 9023 h 10000"/>
              <a:gd name="connsiteX108" fmla="*/ 7096 w 9089"/>
              <a:gd name="connsiteY108" fmla="*/ 9023 h 10000"/>
              <a:gd name="connsiteX0" fmla="*/ 7807 w 10000"/>
              <a:gd name="connsiteY0" fmla="*/ 9023 h 10000"/>
              <a:gd name="connsiteX1" fmla="*/ 7639 w 10000"/>
              <a:gd name="connsiteY1" fmla="*/ 9302 h 10000"/>
              <a:gd name="connsiteX2" fmla="*/ 7468 w 10000"/>
              <a:gd name="connsiteY2" fmla="*/ 9581 h 10000"/>
              <a:gd name="connsiteX3" fmla="*/ 7297 w 10000"/>
              <a:gd name="connsiteY3" fmla="*/ 9721 h 10000"/>
              <a:gd name="connsiteX4" fmla="*/ 7128 w 10000"/>
              <a:gd name="connsiteY4" fmla="*/ 9860 h 10000"/>
              <a:gd name="connsiteX5" fmla="*/ 6786 w 10000"/>
              <a:gd name="connsiteY5" fmla="*/ 10000 h 10000"/>
              <a:gd name="connsiteX6" fmla="*/ 6447 w 10000"/>
              <a:gd name="connsiteY6" fmla="*/ 10000 h 10000"/>
              <a:gd name="connsiteX7" fmla="*/ 6278 w 10000"/>
              <a:gd name="connsiteY7" fmla="*/ 9860 h 10000"/>
              <a:gd name="connsiteX8" fmla="*/ 6278 w 10000"/>
              <a:gd name="connsiteY8" fmla="*/ 9860 h 10000"/>
              <a:gd name="connsiteX9" fmla="*/ 6278 w 10000"/>
              <a:gd name="connsiteY9" fmla="*/ 9581 h 10000"/>
              <a:gd name="connsiteX10" fmla="*/ 6278 w 10000"/>
              <a:gd name="connsiteY10" fmla="*/ 9442 h 10000"/>
              <a:gd name="connsiteX11" fmla="*/ 6278 w 10000"/>
              <a:gd name="connsiteY11" fmla="*/ 9162 h 10000"/>
              <a:gd name="connsiteX12" fmla="*/ 6106 w 10000"/>
              <a:gd name="connsiteY12" fmla="*/ 8883 h 10000"/>
              <a:gd name="connsiteX13" fmla="*/ 5935 w 10000"/>
              <a:gd name="connsiteY13" fmla="*/ 8604 h 10000"/>
              <a:gd name="connsiteX14" fmla="*/ 5423 w 10000"/>
              <a:gd name="connsiteY14" fmla="*/ 8342 h 10000"/>
              <a:gd name="connsiteX15" fmla="*/ 5085 w 10000"/>
              <a:gd name="connsiteY15" fmla="*/ 7923 h 10000"/>
              <a:gd name="connsiteX16" fmla="*/ 4916 w 10000"/>
              <a:gd name="connsiteY16" fmla="*/ 7784 h 10000"/>
              <a:gd name="connsiteX17" fmla="*/ 4744 w 10000"/>
              <a:gd name="connsiteY17" fmla="*/ 7644 h 10000"/>
              <a:gd name="connsiteX18" fmla="*/ 4744 w 10000"/>
              <a:gd name="connsiteY18" fmla="*/ 7504 h 10000"/>
              <a:gd name="connsiteX19" fmla="*/ 4744 w 10000"/>
              <a:gd name="connsiteY19" fmla="*/ 7504 h 10000"/>
              <a:gd name="connsiteX20" fmla="*/ 5085 w 10000"/>
              <a:gd name="connsiteY20" fmla="*/ 7504 h 10000"/>
              <a:gd name="connsiteX21" fmla="*/ 5255 w 10000"/>
              <a:gd name="connsiteY21" fmla="*/ 7644 h 10000"/>
              <a:gd name="connsiteX22" fmla="*/ 5767 w 10000"/>
              <a:gd name="connsiteY22" fmla="*/ 7644 h 10000"/>
              <a:gd name="connsiteX23" fmla="*/ 6106 w 10000"/>
              <a:gd name="connsiteY23" fmla="*/ 7784 h 10000"/>
              <a:gd name="connsiteX24" fmla="*/ 6447 w 10000"/>
              <a:gd name="connsiteY24" fmla="*/ 7784 h 10000"/>
              <a:gd name="connsiteX25" fmla="*/ 6786 w 10000"/>
              <a:gd name="connsiteY25" fmla="*/ 7784 h 10000"/>
              <a:gd name="connsiteX26" fmla="*/ 6958 w 10000"/>
              <a:gd name="connsiteY26" fmla="*/ 7644 h 10000"/>
              <a:gd name="connsiteX27" fmla="*/ 7128 w 10000"/>
              <a:gd name="connsiteY27" fmla="*/ 7644 h 10000"/>
              <a:gd name="connsiteX28" fmla="*/ 7128 w 10000"/>
              <a:gd name="connsiteY28" fmla="*/ 7504 h 10000"/>
              <a:gd name="connsiteX29" fmla="*/ 7297 w 10000"/>
              <a:gd name="connsiteY29" fmla="*/ 7365 h 10000"/>
              <a:gd name="connsiteX30" fmla="*/ 7297 w 10000"/>
              <a:gd name="connsiteY30" fmla="*/ 7086 h 10000"/>
              <a:gd name="connsiteX31" fmla="*/ 7297 w 10000"/>
              <a:gd name="connsiteY31" fmla="*/ 6946 h 10000"/>
              <a:gd name="connsiteX32" fmla="*/ 7468 w 10000"/>
              <a:gd name="connsiteY32" fmla="*/ 6527 h 10000"/>
              <a:gd name="connsiteX33" fmla="*/ 7468 w 10000"/>
              <a:gd name="connsiteY33" fmla="*/ 6248 h 10000"/>
              <a:gd name="connsiteX34" fmla="*/ 7639 w 10000"/>
              <a:gd name="connsiteY34" fmla="*/ 5969 h 10000"/>
              <a:gd name="connsiteX35" fmla="*/ 7807 w 10000"/>
              <a:gd name="connsiteY35" fmla="*/ 5131 h 10000"/>
              <a:gd name="connsiteX36" fmla="*/ 7807 w 10000"/>
              <a:gd name="connsiteY36" fmla="*/ 4450 h 10000"/>
              <a:gd name="connsiteX37" fmla="*/ 7980 w 10000"/>
              <a:gd name="connsiteY37" fmla="*/ 3613 h 10000"/>
              <a:gd name="connsiteX38" fmla="*/ 7980 w 10000"/>
              <a:gd name="connsiteY38" fmla="*/ 2914 h 10000"/>
              <a:gd name="connsiteX39" fmla="*/ 7980 w 10000"/>
              <a:gd name="connsiteY39" fmla="*/ 2635 h 10000"/>
              <a:gd name="connsiteX40" fmla="*/ 7980 w 10000"/>
              <a:gd name="connsiteY40" fmla="*/ 2216 h 10000"/>
              <a:gd name="connsiteX41" fmla="*/ 7980 w 10000"/>
              <a:gd name="connsiteY41" fmla="*/ 1937 h 10000"/>
              <a:gd name="connsiteX42" fmla="*/ 7807 w 10000"/>
              <a:gd name="connsiteY42" fmla="*/ 1798 h 10000"/>
              <a:gd name="connsiteX43" fmla="*/ 7807 w 10000"/>
              <a:gd name="connsiteY43" fmla="*/ 1536 h 10000"/>
              <a:gd name="connsiteX44" fmla="*/ 7807 w 10000"/>
              <a:gd name="connsiteY44" fmla="*/ 1396 h 10000"/>
              <a:gd name="connsiteX45" fmla="*/ 7807 w 10000"/>
              <a:gd name="connsiteY45" fmla="*/ 1257 h 10000"/>
              <a:gd name="connsiteX46" fmla="*/ 7807 w 10000"/>
              <a:gd name="connsiteY46" fmla="*/ 1257 h 10000"/>
              <a:gd name="connsiteX47" fmla="*/ 7639 w 10000"/>
              <a:gd name="connsiteY47" fmla="*/ 1117 h 10000"/>
              <a:gd name="connsiteX48" fmla="*/ 7297 w 10000"/>
              <a:gd name="connsiteY48" fmla="*/ 1117 h 10000"/>
              <a:gd name="connsiteX49" fmla="*/ 6958 w 10000"/>
              <a:gd name="connsiteY49" fmla="*/ 977 h 10000"/>
              <a:gd name="connsiteX50" fmla="*/ 6278 w 10000"/>
              <a:gd name="connsiteY50" fmla="*/ 1117 h 10000"/>
              <a:gd name="connsiteX51" fmla="*/ 5767 w 10000"/>
              <a:gd name="connsiteY51" fmla="*/ 1117 h 10000"/>
              <a:gd name="connsiteX52" fmla="*/ 4916 w 10000"/>
              <a:gd name="connsiteY52" fmla="*/ 1117 h 10000"/>
              <a:gd name="connsiteX53" fmla="*/ 4234 w 10000"/>
              <a:gd name="connsiteY53" fmla="*/ 1257 h 10000"/>
              <a:gd name="connsiteX54" fmla="*/ 3234 w 10000"/>
              <a:gd name="connsiteY54" fmla="*/ 1396 h 10000"/>
              <a:gd name="connsiteX55" fmla="*/ 2722 w 10000"/>
              <a:gd name="connsiteY55" fmla="*/ 1536 h 10000"/>
              <a:gd name="connsiteX56" fmla="*/ 1870 w 10000"/>
              <a:gd name="connsiteY56" fmla="*/ 1536 h 10000"/>
              <a:gd name="connsiteX57" fmla="*/ 1018 w 10000"/>
              <a:gd name="connsiteY57" fmla="*/ 1675 h 10000"/>
              <a:gd name="connsiteX58" fmla="*/ 0 w 10000"/>
              <a:gd name="connsiteY58" fmla="*/ 1117 h 10000"/>
              <a:gd name="connsiteX59" fmla="*/ 1018 w 10000"/>
              <a:gd name="connsiteY59" fmla="*/ 977 h 10000"/>
              <a:gd name="connsiteX60" fmla="*/ 1870 w 10000"/>
              <a:gd name="connsiteY60" fmla="*/ 838 h 10000"/>
              <a:gd name="connsiteX61" fmla="*/ 2553 w 10000"/>
              <a:gd name="connsiteY61" fmla="*/ 838 h 10000"/>
              <a:gd name="connsiteX62" fmla="*/ 3402 w 10000"/>
              <a:gd name="connsiteY62" fmla="*/ 698 h 10000"/>
              <a:gd name="connsiteX63" fmla="*/ 3916 w 10000"/>
              <a:gd name="connsiteY63" fmla="*/ 558 h 10000"/>
              <a:gd name="connsiteX64" fmla="*/ 4574 w 10000"/>
              <a:gd name="connsiteY64" fmla="*/ 558 h 10000"/>
              <a:gd name="connsiteX65" fmla="*/ 5085 w 10000"/>
              <a:gd name="connsiteY65" fmla="*/ 558 h 10000"/>
              <a:gd name="connsiteX66" fmla="*/ 5596 w 10000"/>
              <a:gd name="connsiteY66" fmla="*/ 419 h 10000"/>
              <a:gd name="connsiteX67" fmla="*/ 5935 w 10000"/>
              <a:gd name="connsiteY67" fmla="*/ 419 h 10000"/>
              <a:gd name="connsiteX68" fmla="*/ 6278 w 10000"/>
              <a:gd name="connsiteY68" fmla="*/ 419 h 10000"/>
              <a:gd name="connsiteX69" fmla="*/ 6616 w 10000"/>
              <a:gd name="connsiteY69" fmla="*/ 279 h 10000"/>
              <a:gd name="connsiteX70" fmla="*/ 6958 w 10000"/>
              <a:gd name="connsiteY70" fmla="*/ 279 h 10000"/>
              <a:gd name="connsiteX71" fmla="*/ 7128 w 10000"/>
              <a:gd name="connsiteY71" fmla="*/ 279 h 10000"/>
              <a:gd name="connsiteX72" fmla="*/ 7297 w 10000"/>
              <a:gd name="connsiteY72" fmla="*/ 140 h 10000"/>
              <a:gd name="connsiteX73" fmla="*/ 7297 w 10000"/>
              <a:gd name="connsiteY73" fmla="*/ 140 h 10000"/>
              <a:gd name="connsiteX74" fmla="*/ 7468 w 10000"/>
              <a:gd name="connsiteY74" fmla="*/ 140 h 10000"/>
              <a:gd name="connsiteX75" fmla="*/ 7468 w 10000"/>
              <a:gd name="connsiteY75" fmla="*/ 140 h 10000"/>
              <a:gd name="connsiteX76" fmla="*/ 7807 w 10000"/>
              <a:gd name="connsiteY76" fmla="*/ 0 h 10000"/>
              <a:gd name="connsiteX77" fmla="*/ 8126 w 10000"/>
              <a:gd name="connsiteY77" fmla="*/ 140 h 10000"/>
              <a:gd name="connsiteX78" fmla="*/ 8298 w 10000"/>
              <a:gd name="connsiteY78" fmla="*/ 140 h 10000"/>
              <a:gd name="connsiteX79" fmla="*/ 8638 w 10000"/>
              <a:gd name="connsiteY79" fmla="*/ 279 h 10000"/>
              <a:gd name="connsiteX80" fmla="*/ 8981 w 10000"/>
              <a:gd name="connsiteY80" fmla="*/ 558 h 10000"/>
              <a:gd name="connsiteX81" fmla="*/ 9320 w 10000"/>
              <a:gd name="connsiteY81" fmla="*/ 698 h 10000"/>
              <a:gd name="connsiteX82" fmla="*/ 9661 w 10000"/>
              <a:gd name="connsiteY82" fmla="*/ 977 h 10000"/>
              <a:gd name="connsiteX83" fmla="*/ 9829 w 10000"/>
              <a:gd name="connsiteY83" fmla="*/ 1117 h 10000"/>
              <a:gd name="connsiteX84" fmla="*/ 10000 w 10000"/>
              <a:gd name="connsiteY84" fmla="*/ 1117 h 10000"/>
              <a:gd name="connsiteX85" fmla="*/ 9829 w 10000"/>
              <a:gd name="connsiteY85" fmla="*/ 1257 h 10000"/>
              <a:gd name="connsiteX86" fmla="*/ 9661 w 10000"/>
              <a:gd name="connsiteY86" fmla="*/ 1396 h 10000"/>
              <a:gd name="connsiteX87" fmla="*/ 9661 w 10000"/>
              <a:gd name="connsiteY87" fmla="*/ 1536 h 10000"/>
              <a:gd name="connsiteX88" fmla="*/ 9661 w 10000"/>
              <a:gd name="connsiteY88" fmla="*/ 1675 h 10000"/>
              <a:gd name="connsiteX89" fmla="*/ 9489 w 10000"/>
              <a:gd name="connsiteY89" fmla="*/ 1798 h 10000"/>
              <a:gd name="connsiteX90" fmla="*/ 9489 w 10000"/>
              <a:gd name="connsiteY90" fmla="*/ 1937 h 10000"/>
              <a:gd name="connsiteX91" fmla="*/ 9489 w 10000"/>
              <a:gd name="connsiteY91" fmla="*/ 2077 h 10000"/>
              <a:gd name="connsiteX92" fmla="*/ 9489 w 10000"/>
              <a:gd name="connsiteY92" fmla="*/ 2356 h 10000"/>
              <a:gd name="connsiteX93" fmla="*/ 9489 w 10000"/>
              <a:gd name="connsiteY93" fmla="*/ 2635 h 10000"/>
              <a:gd name="connsiteX94" fmla="*/ 9489 w 10000"/>
              <a:gd name="connsiteY94" fmla="*/ 2914 h 10000"/>
              <a:gd name="connsiteX95" fmla="*/ 9320 w 10000"/>
              <a:gd name="connsiteY95" fmla="*/ 3613 h 10000"/>
              <a:gd name="connsiteX96" fmla="*/ 9320 w 10000"/>
              <a:gd name="connsiteY96" fmla="*/ 4171 h 10000"/>
              <a:gd name="connsiteX97" fmla="*/ 9320 w 10000"/>
              <a:gd name="connsiteY97" fmla="*/ 4729 h 10000"/>
              <a:gd name="connsiteX98" fmla="*/ 9320 w 10000"/>
              <a:gd name="connsiteY98" fmla="*/ 5271 h 10000"/>
              <a:gd name="connsiteX99" fmla="*/ 9150 w 10000"/>
              <a:gd name="connsiteY99" fmla="*/ 5689 h 10000"/>
              <a:gd name="connsiteX100" fmla="*/ 9150 w 10000"/>
              <a:gd name="connsiteY100" fmla="*/ 6108 h 10000"/>
              <a:gd name="connsiteX101" fmla="*/ 8981 w 10000"/>
              <a:gd name="connsiteY101" fmla="*/ 6667 h 10000"/>
              <a:gd name="connsiteX102" fmla="*/ 8808 w 10000"/>
              <a:gd name="connsiteY102" fmla="*/ 7225 h 10000"/>
              <a:gd name="connsiteX103" fmla="*/ 8638 w 10000"/>
              <a:gd name="connsiteY103" fmla="*/ 7784 h 10000"/>
              <a:gd name="connsiteX104" fmla="*/ 8298 w 10000"/>
              <a:gd name="connsiteY104" fmla="*/ 8202 h 10000"/>
              <a:gd name="connsiteX105" fmla="*/ 8126 w 10000"/>
              <a:gd name="connsiteY105" fmla="*/ 8604 h 10000"/>
              <a:gd name="connsiteX106" fmla="*/ 7807 w 10000"/>
              <a:gd name="connsiteY106" fmla="*/ 9023 h 10000"/>
              <a:gd name="connsiteX107" fmla="*/ 7807 w 10000"/>
              <a:gd name="connsiteY107" fmla="*/ 9023 h 10000"/>
              <a:gd name="connsiteX0" fmla="*/ 6789 w 8982"/>
              <a:gd name="connsiteY0" fmla="*/ 9023 h 10000"/>
              <a:gd name="connsiteX1" fmla="*/ 6621 w 8982"/>
              <a:gd name="connsiteY1" fmla="*/ 9302 h 10000"/>
              <a:gd name="connsiteX2" fmla="*/ 6450 w 8982"/>
              <a:gd name="connsiteY2" fmla="*/ 9581 h 10000"/>
              <a:gd name="connsiteX3" fmla="*/ 6279 w 8982"/>
              <a:gd name="connsiteY3" fmla="*/ 9721 h 10000"/>
              <a:gd name="connsiteX4" fmla="*/ 6110 w 8982"/>
              <a:gd name="connsiteY4" fmla="*/ 9860 h 10000"/>
              <a:gd name="connsiteX5" fmla="*/ 5768 w 8982"/>
              <a:gd name="connsiteY5" fmla="*/ 10000 h 10000"/>
              <a:gd name="connsiteX6" fmla="*/ 5429 w 8982"/>
              <a:gd name="connsiteY6" fmla="*/ 10000 h 10000"/>
              <a:gd name="connsiteX7" fmla="*/ 5260 w 8982"/>
              <a:gd name="connsiteY7" fmla="*/ 9860 h 10000"/>
              <a:gd name="connsiteX8" fmla="*/ 5260 w 8982"/>
              <a:gd name="connsiteY8" fmla="*/ 9860 h 10000"/>
              <a:gd name="connsiteX9" fmla="*/ 5260 w 8982"/>
              <a:gd name="connsiteY9" fmla="*/ 9581 h 10000"/>
              <a:gd name="connsiteX10" fmla="*/ 5260 w 8982"/>
              <a:gd name="connsiteY10" fmla="*/ 9442 h 10000"/>
              <a:gd name="connsiteX11" fmla="*/ 5260 w 8982"/>
              <a:gd name="connsiteY11" fmla="*/ 9162 h 10000"/>
              <a:gd name="connsiteX12" fmla="*/ 5088 w 8982"/>
              <a:gd name="connsiteY12" fmla="*/ 8883 h 10000"/>
              <a:gd name="connsiteX13" fmla="*/ 4917 w 8982"/>
              <a:gd name="connsiteY13" fmla="*/ 8604 h 10000"/>
              <a:gd name="connsiteX14" fmla="*/ 4405 w 8982"/>
              <a:gd name="connsiteY14" fmla="*/ 8342 h 10000"/>
              <a:gd name="connsiteX15" fmla="*/ 4067 w 8982"/>
              <a:gd name="connsiteY15" fmla="*/ 7923 h 10000"/>
              <a:gd name="connsiteX16" fmla="*/ 3898 w 8982"/>
              <a:gd name="connsiteY16" fmla="*/ 7784 h 10000"/>
              <a:gd name="connsiteX17" fmla="*/ 3726 w 8982"/>
              <a:gd name="connsiteY17" fmla="*/ 7644 h 10000"/>
              <a:gd name="connsiteX18" fmla="*/ 3726 w 8982"/>
              <a:gd name="connsiteY18" fmla="*/ 7504 h 10000"/>
              <a:gd name="connsiteX19" fmla="*/ 3726 w 8982"/>
              <a:gd name="connsiteY19" fmla="*/ 7504 h 10000"/>
              <a:gd name="connsiteX20" fmla="*/ 4067 w 8982"/>
              <a:gd name="connsiteY20" fmla="*/ 7504 h 10000"/>
              <a:gd name="connsiteX21" fmla="*/ 4237 w 8982"/>
              <a:gd name="connsiteY21" fmla="*/ 7644 h 10000"/>
              <a:gd name="connsiteX22" fmla="*/ 4749 w 8982"/>
              <a:gd name="connsiteY22" fmla="*/ 7644 h 10000"/>
              <a:gd name="connsiteX23" fmla="*/ 5088 w 8982"/>
              <a:gd name="connsiteY23" fmla="*/ 7784 h 10000"/>
              <a:gd name="connsiteX24" fmla="*/ 5429 w 8982"/>
              <a:gd name="connsiteY24" fmla="*/ 7784 h 10000"/>
              <a:gd name="connsiteX25" fmla="*/ 5768 w 8982"/>
              <a:gd name="connsiteY25" fmla="*/ 7784 h 10000"/>
              <a:gd name="connsiteX26" fmla="*/ 5940 w 8982"/>
              <a:gd name="connsiteY26" fmla="*/ 7644 h 10000"/>
              <a:gd name="connsiteX27" fmla="*/ 6110 w 8982"/>
              <a:gd name="connsiteY27" fmla="*/ 7644 h 10000"/>
              <a:gd name="connsiteX28" fmla="*/ 6110 w 8982"/>
              <a:gd name="connsiteY28" fmla="*/ 7504 h 10000"/>
              <a:gd name="connsiteX29" fmla="*/ 6279 w 8982"/>
              <a:gd name="connsiteY29" fmla="*/ 7365 h 10000"/>
              <a:gd name="connsiteX30" fmla="*/ 6279 w 8982"/>
              <a:gd name="connsiteY30" fmla="*/ 7086 h 10000"/>
              <a:gd name="connsiteX31" fmla="*/ 6279 w 8982"/>
              <a:gd name="connsiteY31" fmla="*/ 6946 h 10000"/>
              <a:gd name="connsiteX32" fmla="*/ 6450 w 8982"/>
              <a:gd name="connsiteY32" fmla="*/ 6527 h 10000"/>
              <a:gd name="connsiteX33" fmla="*/ 6450 w 8982"/>
              <a:gd name="connsiteY33" fmla="*/ 6248 h 10000"/>
              <a:gd name="connsiteX34" fmla="*/ 6621 w 8982"/>
              <a:gd name="connsiteY34" fmla="*/ 5969 h 10000"/>
              <a:gd name="connsiteX35" fmla="*/ 6789 w 8982"/>
              <a:gd name="connsiteY35" fmla="*/ 5131 h 10000"/>
              <a:gd name="connsiteX36" fmla="*/ 6789 w 8982"/>
              <a:gd name="connsiteY36" fmla="*/ 4450 h 10000"/>
              <a:gd name="connsiteX37" fmla="*/ 6962 w 8982"/>
              <a:gd name="connsiteY37" fmla="*/ 3613 h 10000"/>
              <a:gd name="connsiteX38" fmla="*/ 6962 w 8982"/>
              <a:gd name="connsiteY38" fmla="*/ 2914 h 10000"/>
              <a:gd name="connsiteX39" fmla="*/ 6962 w 8982"/>
              <a:gd name="connsiteY39" fmla="*/ 2635 h 10000"/>
              <a:gd name="connsiteX40" fmla="*/ 6962 w 8982"/>
              <a:gd name="connsiteY40" fmla="*/ 2216 h 10000"/>
              <a:gd name="connsiteX41" fmla="*/ 6962 w 8982"/>
              <a:gd name="connsiteY41" fmla="*/ 1937 h 10000"/>
              <a:gd name="connsiteX42" fmla="*/ 6789 w 8982"/>
              <a:gd name="connsiteY42" fmla="*/ 1798 h 10000"/>
              <a:gd name="connsiteX43" fmla="*/ 6789 w 8982"/>
              <a:gd name="connsiteY43" fmla="*/ 1536 h 10000"/>
              <a:gd name="connsiteX44" fmla="*/ 6789 w 8982"/>
              <a:gd name="connsiteY44" fmla="*/ 1396 h 10000"/>
              <a:gd name="connsiteX45" fmla="*/ 6789 w 8982"/>
              <a:gd name="connsiteY45" fmla="*/ 1257 h 10000"/>
              <a:gd name="connsiteX46" fmla="*/ 6789 w 8982"/>
              <a:gd name="connsiteY46" fmla="*/ 1257 h 10000"/>
              <a:gd name="connsiteX47" fmla="*/ 6621 w 8982"/>
              <a:gd name="connsiteY47" fmla="*/ 1117 h 10000"/>
              <a:gd name="connsiteX48" fmla="*/ 6279 w 8982"/>
              <a:gd name="connsiteY48" fmla="*/ 1117 h 10000"/>
              <a:gd name="connsiteX49" fmla="*/ 5940 w 8982"/>
              <a:gd name="connsiteY49" fmla="*/ 977 h 10000"/>
              <a:gd name="connsiteX50" fmla="*/ 5260 w 8982"/>
              <a:gd name="connsiteY50" fmla="*/ 1117 h 10000"/>
              <a:gd name="connsiteX51" fmla="*/ 4749 w 8982"/>
              <a:gd name="connsiteY51" fmla="*/ 1117 h 10000"/>
              <a:gd name="connsiteX52" fmla="*/ 3898 w 8982"/>
              <a:gd name="connsiteY52" fmla="*/ 1117 h 10000"/>
              <a:gd name="connsiteX53" fmla="*/ 3216 w 8982"/>
              <a:gd name="connsiteY53" fmla="*/ 1257 h 10000"/>
              <a:gd name="connsiteX54" fmla="*/ 2216 w 8982"/>
              <a:gd name="connsiteY54" fmla="*/ 1396 h 10000"/>
              <a:gd name="connsiteX55" fmla="*/ 1704 w 8982"/>
              <a:gd name="connsiteY55" fmla="*/ 1536 h 10000"/>
              <a:gd name="connsiteX56" fmla="*/ 852 w 8982"/>
              <a:gd name="connsiteY56" fmla="*/ 1536 h 10000"/>
              <a:gd name="connsiteX57" fmla="*/ 0 w 8982"/>
              <a:gd name="connsiteY57" fmla="*/ 1675 h 10000"/>
              <a:gd name="connsiteX58" fmla="*/ 0 w 8982"/>
              <a:gd name="connsiteY58" fmla="*/ 977 h 10000"/>
              <a:gd name="connsiteX59" fmla="*/ 852 w 8982"/>
              <a:gd name="connsiteY59" fmla="*/ 838 h 10000"/>
              <a:gd name="connsiteX60" fmla="*/ 1535 w 8982"/>
              <a:gd name="connsiteY60" fmla="*/ 838 h 10000"/>
              <a:gd name="connsiteX61" fmla="*/ 2384 w 8982"/>
              <a:gd name="connsiteY61" fmla="*/ 698 h 10000"/>
              <a:gd name="connsiteX62" fmla="*/ 2898 w 8982"/>
              <a:gd name="connsiteY62" fmla="*/ 558 h 10000"/>
              <a:gd name="connsiteX63" fmla="*/ 3556 w 8982"/>
              <a:gd name="connsiteY63" fmla="*/ 558 h 10000"/>
              <a:gd name="connsiteX64" fmla="*/ 4067 w 8982"/>
              <a:gd name="connsiteY64" fmla="*/ 558 h 10000"/>
              <a:gd name="connsiteX65" fmla="*/ 4578 w 8982"/>
              <a:gd name="connsiteY65" fmla="*/ 419 h 10000"/>
              <a:gd name="connsiteX66" fmla="*/ 4917 w 8982"/>
              <a:gd name="connsiteY66" fmla="*/ 419 h 10000"/>
              <a:gd name="connsiteX67" fmla="*/ 5260 w 8982"/>
              <a:gd name="connsiteY67" fmla="*/ 419 h 10000"/>
              <a:gd name="connsiteX68" fmla="*/ 5598 w 8982"/>
              <a:gd name="connsiteY68" fmla="*/ 279 h 10000"/>
              <a:gd name="connsiteX69" fmla="*/ 5940 w 8982"/>
              <a:gd name="connsiteY69" fmla="*/ 279 h 10000"/>
              <a:gd name="connsiteX70" fmla="*/ 6110 w 8982"/>
              <a:gd name="connsiteY70" fmla="*/ 279 h 10000"/>
              <a:gd name="connsiteX71" fmla="*/ 6279 w 8982"/>
              <a:gd name="connsiteY71" fmla="*/ 140 h 10000"/>
              <a:gd name="connsiteX72" fmla="*/ 6279 w 8982"/>
              <a:gd name="connsiteY72" fmla="*/ 140 h 10000"/>
              <a:gd name="connsiteX73" fmla="*/ 6450 w 8982"/>
              <a:gd name="connsiteY73" fmla="*/ 140 h 10000"/>
              <a:gd name="connsiteX74" fmla="*/ 6450 w 8982"/>
              <a:gd name="connsiteY74" fmla="*/ 140 h 10000"/>
              <a:gd name="connsiteX75" fmla="*/ 6789 w 8982"/>
              <a:gd name="connsiteY75" fmla="*/ 0 h 10000"/>
              <a:gd name="connsiteX76" fmla="*/ 7108 w 8982"/>
              <a:gd name="connsiteY76" fmla="*/ 140 h 10000"/>
              <a:gd name="connsiteX77" fmla="*/ 7280 w 8982"/>
              <a:gd name="connsiteY77" fmla="*/ 140 h 10000"/>
              <a:gd name="connsiteX78" fmla="*/ 7620 w 8982"/>
              <a:gd name="connsiteY78" fmla="*/ 279 h 10000"/>
              <a:gd name="connsiteX79" fmla="*/ 7963 w 8982"/>
              <a:gd name="connsiteY79" fmla="*/ 558 h 10000"/>
              <a:gd name="connsiteX80" fmla="*/ 8302 w 8982"/>
              <a:gd name="connsiteY80" fmla="*/ 698 h 10000"/>
              <a:gd name="connsiteX81" fmla="*/ 8643 w 8982"/>
              <a:gd name="connsiteY81" fmla="*/ 977 h 10000"/>
              <a:gd name="connsiteX82" fmla="*/ 8811 w 8982"/>
              <a:gd name="connsiteY82" fmla="*/ 1117 h 10000"/>
              <a:gd name="connsiteX83" fmla="*/ 8982 w 8982"/>
              <a:gd name="connsiteY83" fmla="*/ 1117 h 10000"/>
              <a:gd name="connsiteX84" fmla="*/ 8811 w 8982"/>
              <a:gd name="connsiteY84" fmla="*/ 1257 h 10000"/>
              <a:gd name="connsiteX85" fmla="*/ 8643 w 8982"/>
              <a:gd name="connsiteY85" fmla="*/ 1396 h 10000"/>
              <a:gd name="connsiteX86" fmla="*/ 8643 w 8982"/>
              <a:gd name="connsiteY86" fmla="*/ 1536 h 10000"/>
              <a:gd name="connsiteX87" fmla="*/ 8643 w 8982"/>
              <a:gd name="connsiteY87" fmla="*/ 1675 h 10000"/>
              <a:gd name="connsiteX88" fmla="*/ 8471 w 8982"/>
              <a:gd name="connsiteY88" fmla="*/ 1798 h 10000"/>
              <a:gd name="connsiteX89" fmla="*/ 8471 w 8982"/>
              <a:gd name="connsiteY89" fmla="*/ 1937 h 10000"/>
              <a:gd name="connsiteX90" fmla="*/ 8471 w 8982"/>
              <a:gd name="connsiteY90" fmla="*/ 2077 h 10000"/>
              <a:gd name="connsiteX91" fmla="*/ 8471 w 8982"/>
              <a:gd name="connsiteY91" fmla="*/ 2356 h 10000"/>
              <a:gd name="connsiteX92" fmla="*/ 8471 w 8982"/>
              <a:gd name="connsiteY92" fmla="*/ 2635 h 10000"/>
              <a:gd name="connsiteX93" fmla="*/ 8471 w 8982"/>
              <a:gd name="connsiteY93" fmla="*/ 2914 h 10000"/>
              <a:gd name="connsiteX94" fmla="*/ 8302 w 8982"/>
              <a:gd name="connsiteY94" fmla="*/ 3613 h 10000"/>
              <a:gd name="connsiteX95" fmla="*/ 8302 w 8982"/>
              <a:gd name="connsiteY95" fmla="*/ 4171 h 10000"/>
              <a:gd name="connsiteX96" fmla="*/ 8302 w 8982"/>
              <a:gd name="connsiteY96" fmla="*/ 4729 h 10000"/>
              <a:gd name="connsiteX97" fmla="*/ 8302 w 8982"/>
              <a:gd name="connsiteY97" fmla="*/ 5271 h 10000"/>
              <a:gd name="connsiteX98" fmla="*/ 8132 w 8982"/>
              <a:gd name="connsiteY98" fmla="*/ 5689 h 10000"/>
              <a:gd name="connsiteX99" fmla="*/ 8132 w 8982"/>
              <a:gd name="connsiteY99" fmla="*/ 6108 h 10000"/>
              <a:gd name="connsiteX100" fmla="*/ 7963 w 8982"/>
              <a:gd name="connsiteY100" fmla="*/ 6667 h 10000"/>
              <a:gd name="connsiteX101" fmla="*/ 7790 w 8982"/>
              <a:gd name="connsiteY101" fmla="*/ 7225 h 10000"/>
              <a:gd name="connsiteX102" fmla="*/ 7620 w 8982"/>
              <a:gd name="connsiteY102" fmla="*/ 7784 h 10000"/>
              <a:gd name="connsiteX103" fmla="*/ 7280 w 8982"/>
              <a:gd name="connsiteY103" fmla="*/ 8202 h 10000"/>
              <a:gd name="connsiteX104" fmla="*/ 7108 w 8982"/>
              <a:gd name="connsiteY104" fmla="*/ 8604 h 10000"/>
              <a:gd name="connsiteX105" fmla="*/ 6789 w 8982"/>
              <a:gd name="connsiteY105" fmla="*/ 9023 h 10000"/>
              <a:gd name="connsiteX106" fmla="*/ 6789 w 8982"/>
              <a:gd name="connsiteY106" fmla="*/ 9023 h 10000"/>
              <a:gd name="connsiteX0" fmla="*/ 7558 w 10000"/>
              <a:gd name="connsiteY0" fmla="*/ 9023 h 10000"/>
              <a:gd name="connsiteX1" fmla="*/ 7371 w 10000"/>
              <a:gd name="connsiteY1" fmla="*/ 9302 h 10000"/>
              <a:gd name="connsiteX2" fmla="*/ 7181 w 10000"/>
              <a:gd name="connsiteY2" fmla="*/ 9581 h 10000"/>
              <a:gd name="connsiteX3" fmla="*/ 6991 w 10000"/>
              <a:gd name="connsiteY3" fmla="*/ 9721 h 10000"/>
              <a:gd name="connsiteX4" fmla="*/ 6802 w 10000"/>
              <a:gd name="connsiteY4" fmla="*/ 9860 h 10000"/>
              <a:gd name="connsiteX5" fmla="*/ 6422 w 10000"/>
              <a:gd name="connsiteY5" fmla="*/ 10000 h 10000"/>
              <a:gd name="connsiteX6" fmla="*/ 6044 w 10000"/>
              <a:gd name="connsiteY6" fmla="*/ 10000 h 10000"/>
              <a:gd name="connsiteX7" fmla="*/ 5856 w 10000"/>
              <a:gd name="connsiteY7" fmla="*/ 9860 h 10000"/>
              <a:gd name="connsiteX8" fmla="*/ 5856 w 10000"/>
              <a:gd name="connsiteY8" fmla="*/ 9860 h 10000"/>
              <a:gd name="connsiteX9" fmla="*/ 5856 w 10000"/>
              <a:gd name="connsiteY9" fmla="*/ 9581 h 10000"/>
              <a:gd name="connsiteX10" fmla="*/ 5856 w 10000"/>
              <a:gd name="connsiteY10" fmla="*/ 9442 h 10000"/>
              <a:gd name="connsiteX11" fmla="*/ 5856 w 10000"/>
              <a:gd name="connsiteY11" fmla="*/ 9162 h 10000"/>
              <a:gd name="connsiteX12" fmla="*/ 5665 w 10000"/>
              <a:gd name="connsiteY12" fmla="*/ 8883 h 10000"/>
              <a:gd name="connsiteX13" fmla="*/ 5474 w 10000"/>
              <a:gd name="connsiteY13" fmla="*/ 8604 h 10000"/>
              <a:gd name="connsiteX14" fmla="*/ 4904 w 10000"/>
              <a:gd name="connsiteY14" fmla="*/ 8342 h 10000"/>
              <a:gd name="connsiteX15" fmla="*/ 4528 w 10000"/>
              <a:gd name="connsiteY15" fmla="*/ 7923 h 10000"/>
              <a:gd name="connsiteX16" fmla="*/ 4340 w 10000"/>
              <a:gd name="connsiteY16" fmla="*/ 7784 h 10000"/>
              <a:gd name="connsiteX17" fmla="*/ 4148 w 10000"/>
              <a:gd name="connsiteY17" fmla="*/ 7644 h 10000"/>
              <a:gd name="connsiteX18" fmla="*/ 4148 w 10000"/>
              <a:gd name="connsiteY18" fmla="*/ 7504 h 10000"/>
              <a:gd name="connsiteX19" fmla="*/ 4148 w 10000"/>
              <a:gd name="connsiteY19" fmla="*/ 7504 h 10000"/>
              <a:gd name="connsiteX20" fmla="*/ 4528 w 10000"/>
              <a:gd name="connsiteY20" fmla="*/ 7504 h 10000"/>
              <a:gd name="connsiteX21" fmla="*/ 4717 w 10000"/>
              <a:gd name="connsiteY21" fmla="*/ 7644 h 10000"/>
              <a:gd name="connsiteX22" fmla="*/ 5287 w 10000"/>
              <a:gd name="connsiteY22" fmla="*/ 7644 h 10000"/>
              <a:gd name="connsiteX23" fmla="*/ 5665 w 10000"/>
              <a:gd name="connsiteY23" fmla="*/ 7784 h 10000"/>
              <a:gd name="connsiteX24" fmla="*/ 6044 w 10000"/>
              <a:gd name="connsiteY24" fmla="*/ 7784 h 10000"/>
              <a:gd name="connsiteX25" fmla="*/ 6422 w 10000"/>
              <a:gd name="connsiteY25" fmla="*/ 7784 h 10000"/>
              <a:gd name="connsiteX26" fmla="*/ 6613 w 10000"/>
              <a:gd name="connsiteY26" fmla="*/ 7644 h 10000"/>
              <a:gd name="connsiteX27" fmla="*/ 6802 w 10000"/>
              <a:gd name="connsiteY27" fmla="*/ 7644 h 10000"/>
              <a:gd name="connsiteX28" fmla="*/ 6802 w 10000"/>
              <a:gd name="connsiteY28" fmla="*/ 7504 h 10000"/>
              <a:gd name="connsiteX29" fmla="*/ 6991 w 10000"/>
              <a:gd name="connsiteY29" fmla="*/ 7365 h 10000"/>
              <a:gd name="connsiteX30" fmla="*/ 6991 w 10000"/>
              <a:gd name="connsiteY30" fmla="*/ 7086 h 10000"/>
              <a:gd name="connsiteX31" fmla="*/ 6991 w 10000"/>
              <a:gd name="connsiteY31" fmla="*/ 6946 h 10000"/>
              <a:gd name="connsiteX32" fmla="*/ 7181 w 10000"/>
              <a:gd name="connsiteY32" fmla="*/ 6527 h 10000"/>
              <a:gd name="connsiteX33" fmla="*/ 7181 w 10000"/>
              <a:gd name="connsiteY33" fmla="*/ 6248 h 10000"/>
              <a:gd name="connsiteX34" fmla="*/ 7371 w 10000"/>
              <a:gd name="connsiteY34" fmla="*/ 5969 h 10000"/>
              <a:gd name="connsiteX35" fmla="*/ 7558 w 10000"/>
              <a:gd name="connsiteY35" fmla="*/ 5131 h 10000"/>
              <a:gd name="connsiteX36" fmla="*/ 7558 w 10000"/>
              <a:gd name="connsiteY36" fmla="*/ 4450 h 10000"/>
              <a:gd name="connsiteX37" fmla="*/ 7751 w 10000"/>
              <a:gd name="connsiteY37" fmla="*/ 3613 h 10000"/>
              <a:gd name="connsiteX38" fmla="*/ 7751 w 10000"/>
              <a:gd name="connsiteY38" fmla="*/ 2914 h 10000"/>
              <a:gd name="connsiteX39" fmla="*/ 7751 w 10000"/>
              <a:gd name="connsiteY39" fmla="*/ 2635 h 10000"/>
              <a:gd name="connsiteX40" fmla="*/ 7751 w 10000"/>
              <a:gd name="connsiteY40" fmla="*/ 2216 h 10000"/>
              <a:gd name="connsiteX41" fmla="*/ 7751 w 10000"/>
              <a:gd name="connsiteY41" fmla="*/ 1937 h 10000"/>
              <a:gd name="connsiteX42" fmla="*/ 7558 w 10000"/>
              <a:gd name="connsiteY42" fmla="*/ 1798 h 10000"/>
              <a:gd name="connsiteX43" fmla="*/ 7558 w 10000"/>
              <a:gd name="connsiteY43" fmla="*/ 1536 h 10000"/>
              <a:gd name="connsiteX44" fmla="*/ 7558 w 10000"/>
              <a:gd name="connsiteY44" fmla="*/ 1396 h 10000"/>
              <a:gd name="connsiteX45" fmla="*/ 7558 w 10000"/>
              <a:gd name="connsiteY45" fmla="*/ 1257 h 10000"/>
              <a:gd name="connsiteX46" fmla="*/ 7558 w 10000"/>
              <a:gd name="connsiteY46" fmla="*/ 1257 h 10000"/>
              <a:gd name="connsiteX47" fmla="*/ 7371 w 10000"/>
              <a:gd name="connsiteY47" fmla="*/ 1117 h 10000"/>
              <a:gd name="connsiteX48" fmla="*/ 6991 w 10000"/>
              <a:gd name="connsiteY48" fmla="*/ 1117 h 10000"/>
              <a:gd name="connsiteX49" fmla="*/ 6613 w 10000"/>
              <a:gd name="connsiteY49" fmla="*/ 977 h 10000"/>
              <a:gd name="connsiteX50" fmla="*/ 5856 w 10000"/>
              <a:gd name="connsiteY50" fmla="*/ 1117 h 10000"/>
              <a:gd name="connsiteX51" fmla="*/ 5287 w 10000"/>
              <a:gd name="connsiteY51" fmla="*/ 1117 h 10000"/>
              <a:gd name="connsiteX52" fmla="*/ 4340 w 10000"/>
              <a:gd name="connsiteY52" fmla="*/ 1117 h 10000"/>
              <a:gd name="connsiteX53" fmla="*/ 3580 w 10000"/>
              <a:gd name="connsiteY53" fmla="*/ 1257 h 10000"/>
              <a:gd name="connsiteX54" fmla="*/ 2467 w 10000"/>
              <a:gd name="connsiteY54" fmla="*/ 1396 h 10000"/>
              <a:gd name="connsiteX55" fmla="*/ 1897 w 10000"/>
              <a:gd name="connsiteY55" fmla="*/ 1536 h 10000"/>
              <a:gd name="connsiteX56" fmla="*/ 949 w 10000"/>
              <a:gd name="connsiteY56" fmla="*/ 1536 h 10000"/>
              <a:gd name="connsiteX57" fmla="*/ 0 w 10000"/>
              <a:gd name="connsiteY57" fmla="*/ 977 h 10000"/>
              <a:gd name="connsiteX58" fmla="*/ 949 w 10000"/>
              <a:gd name="connsiteY58" fmla="*/ 838 h 10000"/>
              <a:gd name="connsiteX59" fmla="*/ 1709 w 10000"/>
              <a:gd name="connsiteY59" fmla="*/ 838 h 10000"/>
              <a:gd name="connsiteX60" fmla="*/ 2654 w 10000"/>
              <a:gd name="connsiteY60" fmla="*/ 698 h 10000"/>
              <a:gd name="connsiteX61" fmla="*/ 3226 w 10000"/>
              <a:gd name="connsiteY61" fmla="*/ 558 h 10000"/>
              <a:gd name="connsiteX62" fmla="*/ 3959 w 10000"/>
              <a:gd name="connsiteY62" fmla="*/ 558 h 10000"/>
              <a:gd name="connsiteX63" fmla="*/ 4528 w 10000"/>
              <a:gd name="connsiteY63" fmla="*/ 558 h 10000"/>
              <a:gd name="connsiteX64" fmla="*/ 5097 w 10000"/>
              <a:gd name="connsiteY64" fmla="*/ 419 h 10000"/>
              <a:gd name="connsiteX65" fmla="*/ 5474 w 10000"/>
              <a:gd name="connsiteY65" fmla="*/ 419 h 10000"/>
              <a:gd name="connsiteX66" fmla="*/ 5856 w 10000"/>
              <a:gd name="connsiteY66" fmla="*/ 419 h 10000"/>
              <a:gd name="connsiteX67" fmla="*/ 6232 w 10000"/>
              <a:gd name="connsiteY67" fmla="*/ 279 h 10000"/>
              <a:gd name="connsiteX68" fmla="*/ 6613 w 10000"/>
              <a:gd name="connsiteY68" fmla="*/ 279 h 10000"/>
              <a:gd name="connsiteX69" fmla="*/ 6802 w 10000"/>
              <a:gd name="connsiteY69" fmla="*/ 279 h 10000"/>
              <a:gd name="connsiteX70" fmla="*/ 6991 w 10000"/>
              <a:gd name="connsiteY70" fmla="*/ 140 h 10000"/>
              <a:gd name="connsiteX71" fmla="*/ 6991 w 10000"/>
              <a:gd name="connsiteY71" fmla="*/ 140 h 10000"/>
              <a:gd name="connsiteX72" fmla="*/ 7181 w 10000"/>
              <a:gd name="connsiteY72" fmla="*/ 140 h 10000"/>
              <a:gd name="connsiteX73" fmla="*/ 7181 w 10000"/>
              <a:gd name="connsiteY73" fmla="*/ 140 h 10000"/>
              <a:gd name="connsiteX74" fmla="*/ 7558 w 10000"/>
              <a:gd name="connsiteY74" fmla="*/ 0 h 10000"/>
              <a:gd name="connsiteX75" fmla="*/ 7914 w 10000"/>
              <a:gd name="connsiteY75" fmla="*/ 140 h 10000"/>
              <a:gd name="connsiteX76" fmla="*/ 8105 w 10000"/>
              <a:gd name="connsiteY76" fmla="*/ 140 h 10000"/>
              <a:gd name="connsiteX77" fmla="*/ 8484 w 10000"/>
              <a:gd name="connsiteY77" fmla="*/ 279 h 10000"/>
              <a:gd name="connsiteX78" fmla="*/ 8866 w 10000"/>
              <a:gd name="connsiteY78" fmla="*/ 558 h 10000"/>
              <a:gd name="connsiteX79" fmla="*/ 9243 w 10000"/>
              <a:gd name="connsiteY79" fmla="*/ 698 h 10000"/>
              <a:gd name="connsiteX80" fmla="*/ 9623 w 10000"/>
              <a:gd name="connsiteY80" fmla="*/ 977 h 10000"/>
              <a:gd name="connsiteX81" fmla="*/ 9810 w 10000"/>
              <a:gd name="connsiteY81" fmla="*/ 1117 h 10000"/>
              <a:gd name="connsiteX82" fmla="*/ 10000 w 10000"/>
              <a:gd name="connsiteY82" fmla="*/ 1117 h 10000"/>
              <a:gd name="connsiteX83" fmla="*/ 9810 w 10000"/>
              <a:gd name="connsiteY83" fmla="*/ 1257 h 10000"/>
              <a:gd name="connsiteX84" fmla="*/ 9623 w 10000"/>
              <a:gd name="connsiteY84" fmla="*/ 1396 h 10000"/>
              <a:gd name="connsiteX85" fmla="*/ 9623 w 10000"/>
              <a:gd name="connsiteY85" fmla="*/ 1536 h 10000"/>
              <a:gd name="connsiteX86" fmla="*/ 9623 w 10000"/>
              <a:gd name="connsiteY86" fmla="*/ 1675 h 10000"/>
              <a:gd name="connsiteX87" fmla="*/ 9431 w 10000"/>
              <a:gd name="connsiteY87" fmla="*/ 1798 h 10000"/>
              <a:gd name="connsiteX88" fmla="*/ 9431 w 10000"/>
              <a:gd name="connsiteY88" fmla="*/ 1937 h 10000"/>
              <a:gd name="connsiteX89" fmla="*/ 9431 w 10000"/>
              <a:gd name="connsiteY89" fmla="*/ 2077 h 10000"/>
              <a:gd name="connsiteX90" fmla="*/ 9431 w 10000"/>
              <a:gd name="connsiteY90" fmla="*/ 2356 h 10000"/>
              <a:gd name="connsiteX91" fmla="*/ 9431 w 10000"/>
              <a:gd name="connsiteY91" fmla="*/ 2635 h 10000"/>
              <a:gd name="connsiteX92" fmla="*/ 9431 w 10000"/>
              <a:gd name="connsiteY92" fmla="*/ 2914 h 10000"/>
              <a:gd name="connsiteX93" fmla="*/ 9243 w 10000"/>
              <a:gd name="connsiteY93" fmla="*/ 3613 h 10000"/>
              <a:gd name="connsiteX94" fmla="*/ 9243 w 10000"/>
              <a:gd name="connsiteY94" fmla="*/ 4171 h 10000"/>
              <a:gd name="connsiteX95" fmla="*/ 9243 w 10000"/>
              <a:gd name="connsiteY95" fmla="*/ 4729 h 10000"/>
              <a:gd name="connsiteX96" fmla="*/ 9243 w 10000"/>
              <a:gd name="connsiteY96" fmla="*/ 5271 h 10000"/>
              <a:gd name="connsiteX97" fmla="*/ 9054 w 10000"/>
              <a:gd name="connsiteY97" fmla="*/ 5689 h 10000"/>
              <a:gd name="connsiteX98" fmla="*/ 9054 w 10000"/>
              <a:gd name="connsiteY98" fmla="*/ 6108 h 10000"/>
              <a:gd name="connsiteX99" fmla="*/ 8866 w 10000"/>
              <a:gd name="connsiteY99" fmla="*/ 6667 h 10000"/>
              <a:gd name="connsiteX100" fmla="*/ 8673 w 10000"/>
              <a:gd name="connsiteY100" fmla="*/ 7225 h 10000"/>
              <a:gd name="connsiteX101" fmla="*/ 8484 w 10000"/>
              <a:gd name="connsiteY101" fmla="*/ 7784 h 10000"/>
              <a:gd name="connsiteX102" fmla="*/ 8105 w 10000"/>
              <a:gd name="connsiteY102" fmla="*/ 8202 h 10000"/>
              <a:gd name="connsiteX103" fmla="*/ 7914 w 10000"/>
              <a:gd name="connsiteY103" fmla="*/ 8604 h 10000"/>
              <a:gd name="connsiteX104" fmla="*/ 7558 w 10000"/>
              <a:gd name="connsiteY104" fmla="*/ 9023 h 10000"/>
              <a:gd name="connsiteX105" fmla="*/ 7558 w 10000"/>
              <a:gd name="connsiteY105" fmla="*/ 9023 h 10000"/>
              <a:gd name="connsiteX0" fmla="*/ 6609 w 9051"/>
              <a:gd name="connsiteY0" fmla="*/ 9023 h 10000"/>
              <a:gd name="connsiteX1" fmla="*/ 6422 w 9051"/>
              <a:gd name="connsiteY1" fmla="*/ 9302 h 10000"/>
              <a:gd name="connsiteX2" fmla="*/ 6232 w 9051"/>
              <a:gd name="connsiteY2" fmla="*/ 9581 h 10000"/>
              <a:gd name="connsiteX3" fmla="*/ 6042 w 9051"/>
              <a:gd name="connsiteY3" fmla="*/ 9721 h 10000"/>
              <a:gd name="connsiteX4" fmla="*/ 5853 w 9051"/>
              <a:gd name="connsiteY4" fmla="*/ 9860 h 10000"/>
              <a:gd name="connsiteX5" fmla="*/ 5473 w 9051"/>
              <a:gd name="connsiteY5" fmla="*/ 10000 h 10000"/>
              <a:gd name="connsiteX6" fmla="*/ 5095 w 9051"/>
              <a:gd name="connsiteY6" fmla="*/ 10000 h 10000"/>
              <a:gd name="connsiteX7" fmla="*/ 4907 w 9051"/>
              <a:gd name="connsiteY7" fmla="*/ 9860 h 10000"/>
              <a:gd name="connsiteX8" fmla="*/ 4907 w 9051"/>
              <a:gd name="connsiteY8" fmla="*/ 9860 h 10000"/>
              <a:gd name="connsiteX9" fmla="*/ 4907 w 9051"/>
              <a:gd name="connsiteY9" fmla="*/ 9581 h 10000"/>
              <a:gd name="connsiteX10" fmla="*/ 4907 w 9051"/>
              <a:gd name="connsiteY10" fmla="*/ 9442 h 10000"/>
              <a:gd name="connsiteX11" fmla="*/ 4907 w 9051"/>
              <a:gd name="connsiteY11" fmla="*/ 9162 h 10000"/>
              <a:gd name="connsiteX12" fmla="*/ 4716 w 9051"/>
              <a:gd name="connsiteY12" fmla="*/ 8883 h 10000"/>
              <a:gd name="connsiteX13" fmla="*/ 4525 w 9051"/>
              <a:gd name="connsiteY13" fmla="*/ 8604 h 10000"/>
              <a:gd name="connsiteX14" fmla="*/ 3955 w 9051"/>
              <a:gd name="connsiteY14" fmla="*/ 8342 h 10000"/>
              <a:gd name="connsiteX15" fmla="*/ 3579 w 9051"/>
              <a:gd name="connsiteY15" fmla="*/ 7923 h 10000"/>
              <a:gd name="connsiteX16" fmla="*/ 3391 w 9051"/>
              <a:gd name="connsiteY16" fmla="*/ 7784 h 10000"/>
              <a:gd name="connsiteX17" fmla="*/ 3199 w 9051"/>
              <a:gd name="connsiteY17" fmla="*/ 7644 h 10000"/>
              <a:gd name="connsiteX18" fmla="*/ 3199 w 9051"/>
              <a:gd name="connsiteY18" fmla="*/ 7504 h 10000"/>
              <a:gd name="connsiteX19" fmla="*/ 3199 w 9051"/>
              <a:gd name="connsiteY19" fmla="*/ 7504 h 10000"/>
              <a:gd name="connsiteX20" fmla="*/ 3579 w 9051"/>
              <a:gd name="connsiteY20" fmla="*/ 7504 h 10000"/>
              <a:gd name="connsiteX21" fmla="*/ 3768 w 9051"/>
              <a:gd name="connsiteY21" fmla="*/ 7644 h 10000"/>
              <a:gd name="connsiteX22" fmla="*/ 4338 w 9051"/>
              <a:gd name="connsiteY22" fmla="*/ 7644 h 10000"/>
              <a:gd name="connsiteX23" fmla="*/ 4716 w 9051"/>
              <a:gd name="connsiteY23" fmla="*/ 7784 h 10000"/>
              <a:gd name="connsiteX24" fmla="*/ 5095 w 9051"/>
              <a:gd name="connsiteY24" fmla="*/ 7784 h 10000"/>
              <a:gd name="connsiteX25" fmla="*/ 5473 w 9051"/>
              <a:gd name="connsiteY25" fmla="*/ 7784 h 10000"/>
              <a:gd name="connsiteX26" fmla="*/ 5664 w 9051"/>
              <a:gd name="connsiteY26" fmla="*/ 7644 h 10000"/>
              <a:gd name="connsiteX27" fmla="*/ 5853 w 9051"/>
              <a:gd name="connsiteY27" fmla="*/ 7644 h 10000"/>
              <a:gd name="connsiteX28" fmla="*/ 5853 w 9051"/>
              <a:gd name="connsiteY28" fmla="*/ 7504 h 10000"/>
              <a:gd name="connsiteX29" fmla="*/ 6042 w 9051"/>
              <a:gd name="connsiteY29" fmla="*/ 7365 h 10000"/>
              <a:gd name="connsiteX30" fmla="*/ 6042 w 9051"/>
              <a:gd name="connsiteY30" fmla="*/ 7086 h 10000"/>
              <a:gd name="connsiteX31" fmla="*/ 6042 w 9051"/>
              <a:gd name="connsiteY31" fmla="*/ 6946 h 10000"/>
              <a:gd name="connsiteX32" fmla="*/ 6232 w 9051"/>
              <a:gd name="connsiteY32" fmla="*/ 6527 h 10000"/>
              <a:gd name="connsiteX33" fmla="*/ 6232 w 9051"/>
              <a:gd name="connsiteY33" fmla="*/ 6248 h 10000"/>
              <a:gd name="connsiteX34" fmla="*/ 6422 w 9051"/>
              <a:gd name="connsiteY34" fmla="*/ 5969 h 10000"/>
              <a:gd name="connsiteX35" fmla="*/ 6609 w 9051"/>
              <a:gd name="connsiteY35" fmla="*/ 5131 h 10000"/>
              <a:gd name="connsiteX36" fmla="*/ 6609 w 9051"/>
              <a:gd name="connsiteY36" fmla="*/ 4450 h 10000"/>
              <a:gd name="connsiteX37" fmla="*/ 6802 w 9051"/>
              <a:gd name="connsiteY37" fmla="*/ 3613 h 10000"/>
              <a:gd name="connsiteX38" fmla="*/ 6802 w 9051"/>
              <a:gd name="connsiteY38" fmla="*/ 2914 h 10000"/>
              <a:gd name="connsiteX39" fmla="*/ 6802 w 9051"/>
              <a:gd name="connsiteY39" fmla="*/ 2635 h 10000"/>
              <a:gd name="connsiteX40" fmla="*/ 6802 w 9051"/>
              <a:gd name="connsiteY40" fmla="*/ 2216 h 10000"/>
              <a:gd name="connsiteX41" fmla="*/ 6802 w 9051"/>
              <a:gd name="connsiteY41" fmla="*/ 1937 h 10000"/>
              <a:gd name="connsiteX42" fmla="*/ 6609 w 9051"/>
              <a:gd name="connsiteY42" fmla="*/ 1798 h 10000"/>
              <a:gd name="connsiteX43" fmla="*/ 6609 w 9051"/>
              <a:gd name="connsiteY43" fmla="*/ 1536 h 10000"/>
              <a:gd name="connsiteX44" fmla="*/ 6609 w 9051"/>
              <a:gd name="connsiteY44" fmla="*/ 1396 h 10000"/>
              <a:gd name="connsiteX45" fmla="*/ 6609 w 9051"/>
              <a:gd name="connsiteY45" fmla="*/ 1257 h 10000"/>
              <a:gd name="connsiteX46" fmla="*/ 6609 w 9051"/>
              <a:gd name="connsiteY46" fmla="*/ 1257 h 10000"/>
              <a:gd name="connsiteX47" fmla="*/ 6422 w 9051"/>
              <a:gd name="connsiteY47" fmla="*/ 1117 h 10000"/>
              <a:gd name="connsiteX48" fmla="*/ 6042 w 9051"/>
              <a:gd name="connsiteY48" fmla="*/ 1117 h 10000"/>
              <a:gd name="connsiteX49" fmla="*/ 5664 w 9051"/>
              <a:gd name="connsiteY49" fmla="*/ 977 h 10000"/>
              <a:gd name="connsiteX50" fmla="*/ 4907 w 9051"/>
              <a:gd name="connsiteY50" fmla="*/ 1117 h 10000"/>
              <a:gd name="connsiteX51" fmla="*/ 4338 w 9051"/>
              <a:gd name="connsiteY51" fmla="*/ 1117 h 10000"/>
              <a:gd name="connsiteX52" fmla="*/ 3391 w 9051"/>
              <a:gd name="connsiteY52" fmla="*/ 1117 h 10000"/>
              <a:gd name="connsiteX53" fmla="*/ 2631 w 9051"/>
              <a:gd name="connsiteY53" fmla="*/ 1257 h 10000"/>
              <a:gd name="connsiteX54" fmla="*/ 1518 w 9051"/>
              <a:gd name="connsiteY54" fmla="*/ 1396 h 10000"/>
              <a:gd name="connsiteX55" fmla="*/ 948 w 9051"/>
              <a:gd name="connsiteY55" fmla="*/ 1536 h 10000"/>
              <a:gd name="connsiteX56" fmla="*/ 0 w 9051"/>
              <a:gd name="connsiteY56" fmla="*/ 1536 h 10000"/>
              <a:gd name="connsiteX57" fmla="*/ 0 w 9051"/>
              <a:gd name="connsiteY57" fmla="*/ 838 h 10000"/>
              <a:gd name="connsiteX58" fmla="*/ 760 w 9051"/>
              <a:gd name="connsiteY58" fmla="*/ 838 h 10000"/>
              <a:gd name="connsiteX59" fmla="*/ 1705 w 9051"/>
              <a:gd name="connsiteY59" fmla="*/ 698 h 10000"/>
              <a:gd name="connsiteX60" fmla="*/ 2277 w 9051"/>
              <a:gd name="connsiteY60" fmla="*/ 558 h 10000"/>
              <a:gd name="connsiteX61" fmla="*/ 3010 w 9051"/>
              <a:gd name="connsiteY61" fmla="*/ 558 h 10000"/>
              <a:gd name="connsiteX62" fmla="*/ 3579 w 9051"/>
              <a:gd name="connsiteY62" fmla="*/ 558 h 10000"/>
              <a:gd name="connsiteX63" fmla="*/ 4148 w 9051"/>
              <a:gd name="connsiteY63" fmla="*/ 419 h 10000"/>
              <a:gd name="connsiteX64" fmla="*/ 4525 w 9051"/>
              <a:gd name="connsiteY64" fmla="*/ 419 h 10000"/>
              <a:gd name="connsiteX65" fmla="*/ 4907 w 9051"/>
              <a:gd name="connsiteY65" fmla="*/ 419 h 10000"/>
              <a:gd name="connsiteX66" fmla="*/ 5283 w 9051"/>
              <a:gd name="connsiteY66" fmla="*/ 279 h 10000"/>
              <a:gd name="connsiteX67" fmla="*/ 5664 w 9051"/>
              <a:gd name="connsiteY67" fmla="*/ 279 h 10000"/>
              <a:gd name="connsiteX68" fmla="*/ 5853 w 9051"/>
              <a:gd name="connsiteY68" fmla="*/ 279 h 10000"/>
              <a:gd name="connsiteX69" fmla="*/ 6042 w 9051"/>
              <a:gd name="connsiteY69" fmla="*/ 140 h 10000"/>
              <a:gd name="connsiteX70" fmla="*/ 6042 w 9051"/>
              <a:gd name="connsiteY70" fmla="*/ 140 h 10000"/>
              <a:gd name="connsiteX71" fmla="*/ 6232 w 9051"/>
              <a:gd name="connsiteY71" fmla="*/ 140 h 10000"/>
              <a:gd name="connsiteX72" fmla="*/ 6232 w 9051"/>
              <a:gd name="connsiteY72" fmla="*/ 140 h 10000"/>
              <a:gd name="connsiteX73" fmla="*/ 6609 w 9051"/>
              <a:gd name="connsiteY73" fmla="*/ 0 h 10000"/>
              <a:gd name="connsiteX74" fmla="*/ 6965 w 9051"/>
              <a:gd name="connsiteY74" fmla="*/ 140 h 10000"/>
              <a:gd name="connsiteX75" fmla="*/ 7156 w 9051"/>
              <a:gd name="connsiteY75" fmla="*/ 140 h 10000"/>
              <a:gd name="connsiteX76" fmla="*/ 7535 w 9051"/>
              <a:gd name="connsiteY76" fmla="*/ 279 h 10000"/>
              <a:gd name="connsiteX77" fmla="*/ 7917 w 9051"/>
              <a:gd name="connsiteY77" fmla="*/ 558 h 10000"/>
              <a:gd name="connsiteX78" fmla="*/ 8294 w 9051"/>
              <a:gd name="connsiteY78" fmla="*/ 698 h 10000"/>
              <a:gd name="connsiteX79" fmla="*/ 8674 w 9051"/>
              <a:gd name="connsiteY79" fmla="*/ 977 h 10000"/>
              <a:gd name="connsiteX80" fmla="*/ 8861 w 9051"/>
              <a:gd name="connsiteY80" fmla="*/ 1117 h 10000"/>
              <a:gd name="connsiteX81" fmla="*/ 9051 w 9051"/>
              <a:gd name="connsiteY81" fmla="*/ 1117 h 10000"/>
              <a:gd name="connsiteX82" fmla="*/ 8861 w 9051"/>
              <a:gd name="connsiteY82" fmla="*/ 1257 h 10000"/>
              <a:gd name="connsiteX83" fmla="*/ 8674 w 9051"/>
              <a:gd name="connsiteY83" fmla="*/ 1396 h 10000"/>
              <a:gd name="connsiteX84" fmla="*/ 8674 w 9051"/>
              <a:gd name="connsiteY84" fmla="*/ 1536 h 10000"/>
              <a:gd name="connsiteX85" fmla="*/ 8674 w 9051"/>
              <a:gd name="connsiteY85" fmla="*/ 1675 h 10000"/>
              <a:gd name="connsiteX86" fmla="*/ 8482 w 9051"/>
              <a:gd name="connsiteY86" fmla="*/ 1798 h 10000"/>
              <a:gd name="connsiteX87" fmla="*/ 8482 w 9051"/>
              <a:gd name="connsiteY87" fmla="*/ 1937 h 10000"/>
              <a:gd name="connsiteX88" fmla="*/ 8482 w 9051"/>
              <a:gd name="connsiteY88" fmla="*/ 2077 h 10000"/>
              <a:gd name="connsiteX89" fmla="*/ 8482 w 9051"/>
              <a:gd name="connsiteY89" fmla="*/ 2356 h 10000"/>
              <a:gd name="connsiteX90" fmla="*/ 8482 w 9051"/>
              <a:gd name="connsiteY90" fmla="*/ 2635 h 10000"/>
              <a:gd name="connsiteX91" fmla="*/ 8482 w 9051"/>
              <a:gd name="connsiteY91" fmla="*/ 2914 h 10000"/>
              <a:gd name="connsiteX92" fmla="*/ 8294 w 9051"/>
              <a:gd name="connsiteY92" fmla="*/ 3613 h 10000"/>
              <a:gd name="connsiteX93" fmla="*/ 8294 w 9051"/>
              <a:gd name="connsiteY93" fmla="*/ 4171 h 10000"/>
              <a:gd name="connsiteX94" fmla="*/ 8294 w 9051"/>
              <a:gd name="connsiteY94" fmla="*/ 4729 h 10000"/>
              <a:gd name="connsiteX95" fmla="*/ 8294 w 9051"/>
              <a:gd name="connsiteY95" fmla="*/ 5271 h 10000"/>
              <a:gd name="connsiteX96" fmla="*/ 8105 w 9051"/>
              <a:gd name="connsiteY96" fmla="*/ 5689 h 10000"/>
              <a:gd name="connsiteX97" fmla="*/ 8105 w 9051"/>
              <a:gd name="connsiteY97" fmla="*/ 6108 h 10000"/>
              <a:gd name="connsiteX98" fmla="*/ 7917 w 9051"/>
              <a:gd name="connsiteY98" fmla="*/ 6667 h 10000"/>
              <a:gd name="connsiteX99" fmla="*/ 7724 w 9051"/>
              <a:gd name="connsiteY99" fmla="*/ 7225 h 10000"/>
              <a:gd name="connsiteX100" fmla="*/ 7535 w 9051"/>
              <a:gd name="connsiteY100" fmla="*/ 7784 h 10000"/>
              <a:gd name="connsiteX101" fmla="*/ 7156 w 9051"/>
              <a:gd name="connsiteY101" fmla="*/ 8202 h 10000"/>
              <a:gd name="connsiteX102" fmla="*/ 6965 w 9051"/>
              <a:gd name="connsiteY102" fmla="*/ 8604 h 10000"/>
              <a:gd name="connsiteX103" fmla="*/ 6609 w 9051"/>
              <a:gd name="connsiteY103" fmla="*/ 9023 h 10000"/>
              <a:gd name="connsiteX104" fmla="*/ 6609 w 9051"/>
              <a:gd name="connsiteY104" fmla="*/ 9023 h 10000"/>
              <a:gd name="connsiteX0" fmla="*/ 7302 w 10000"/>
              <a:gd name="connsiteY0" fmla="*/ 9023 h 10000"/>
              <a:gd name="connsiteX1" fmla="*/ 7095 w 10000"/>
              <a:gd name="connsiteY1" fmla="*/ 9302 h 10000"/>
              <a:gd name="connsiteX2" fmla="*/ 6885 w 10000"/>
              <a:gd name="connsiteY2" fmla="*/ 9581 h 10000"/>
              <a:gd name="connsiteX3" fmla="*/ 6676 w 10000"/>
              <a:gd name="connsiteY3" fmla="*/ 9721 h 10000"/>
              <a:gd name="connsiteX4" fmla="*/ 6467 w 10000"/>
              <a:gd name="connsiteY4" fmla="*/ 9860 h 10000"/>
              <a:gd name="connsiteX5" fmla="*/ 6047 w 10000"/>
              <a:gd name="connsiteY5" fmla="*/ 10000 h 10000"/>
              <a:gd name="connsiteX6" fmla="*/ 5629 w 10000"/>
              <a:gd name="connsiteY6" fmla="*/ 10000 h 10000"/>
              <a:gd name="connsiteX7" fmla="*/ 5422 w 10000"/>
              <a:gd name="connsiteY7" fmla="*/ 9860 h 10000"/>
              <a:gd name="connsiteX8" fmla="*/ 5422 w 10000"/>
              <a:gd name="connsiteY8" fmla="*/ 9860 h 10000"/>
              <a:gd name="connsiteX9" fmla="*/ 5422 w 10000"/>
              <a:gd name="connsiteY9" fmla="*/ 9581 h 10000"/>
              <a:gd name="connsiteX10" fmla="*/ 5422 w 10000"/>
              <a:gd name="connsiteY10" fmla="*/ 9442 h 10000"/>
              <a:gd name="connsiteX11" fmla="*/ 5422 w 10000"/>
              <a:gd name="connsiteY11" fmla="*/ 9162 h 10000"/>
              <a:gd name="connsiteX12" fmla="*/ 5210 w 10000"/>
              <a:gd name="connsiteY12" fmla="*/ 8883 h 10000"/>
              <a:gd name="connsiteX13" fmla="*/ 4999 w 10000"/>
              <a:gd name="connsiteY13" fmla="*/ 8604 h 10000"/>
              <a:gd name="connsiteX14" fmla="*/ 4370 w 10000"/>
              <a:gd name="connsiteY14" fmla="*/ 8342 h 10000"/>
              <a:gd name="connsiteX15" fmla="*/ 3954 w 10000"/>
              <a:gd name="connsiteY15" fmla="*/ 7923 h 10000"/>
              <a:gd name="connsiteX16" fmla="*/ 3747 w 10000"/>
              <a:gd name="connsiteY16" fmla="*/ 7784 h 10000"/>
              <a:gd name="connsiteX17" fmla="*/ 3534 w 10000"/>
              <a:gd name="connsiteY17" fmla="*/ 7644 h 10000"/>
              <a:gd name="connsiteX18" fmla="*/ 3534 w 10000"/>
              <a:gd name="connsiteY18" fmla="*/ 7504 h 10000"/>
              <a:gd name="connsiteX19" fmla="*/ 3534 w 10000"/>
              <a:gd name="connsiteY19" fmla="*/ 7504 h 10000"/>
              <a:gd name="connsiteX20" fmla="*/ 3954 w 10000"/>
              <a:gd name="connsiteY20" fmla="*/ 7504 h 10000"/>
              <a:gd name="connsiteX21" fmla="*/ 4163 w 10000"/>
              <a:gd name="connsiteY21" fmla="*/ 7644 h 10000"/>
              <a:gd name="connsiteX22" fmla="*/ 4793 w 10000"/>
              <a:gd name="connsiteY22" fmla="*/ 7644 h 10000"/>
              <a:gd name="connsiteX23" fmla="*/ 5210 w 10000"/>
              <a:gd name="connsiteY23" fmla="*/ 7784 h 10000"/>
              <a:gd name="connsiteX24" fmla="*/ 5629 w 10000"/>
              <a:gd name="connsiteY24" fmla="*/ 7784 h 10000"/>
              <a:gd name="connsiteX25" fmla="*/ 6047 w 10000"/>
              <a:gd name="connsiteY25" fmla="*/ 7784 h 10000"/>
              <a:gd name="connsiteX26" fmla="*/ 6258 w 10000"/>
              <a:gd name="connsiteY26" fmla="*/ 7644 h 10000"/>
              <a:gd name="connsiteX27" fmla="*/ 6467 w 10000"/>
              <a:gd name="connsiteY27" fmla="*/ 7644 h 10000"/>
              <a:gd name="connsiteX28" fmla="*/ 6467 w 10000"/>
              <a:gd name="connsiteY28" fmla="*/ 7504 h 10000"/>
              <a:gd name="connsiteX29" fmla="*/ 6676 w 10000"/>
              <a:gd name="connsiteY29" fmla="*/ 7365 h 10000"/>
              <a:gd name="connsiteX30" fmla="*/ 6676 w 10000"/>
              <a:gd name="connsiteY30" fmla="*/ 7086 h 10000"/>
              <a:gd name="connsiteX31" fmla="*/ 6676 w 10000"/>
              <a:gd name="connsiteY31" fmla="*/ 6946 h 10000"/>
              <a:gd name="connsiteX32" fmla="*/ 6885 w 10000"/>
              <a:gd name="connsiteY32" fmla="*/ 6527 h 10000"/>
              <a:gd name="connsiteX33" fmla="*/ 6885 w 10000"/>
              <a:gd name="connsiteY33" fmla="*/ 6248 h 10000"/>
              <a:gd name="connsiteX34" fmla="*/ 7095 w 10000"/>
              <a:gd name="connsiteY34" fmla="*/ 5969 h 10000"/>
              <a:gd name="connsiteX35" fmla="*/ 7302 w 10000"/>
              <a:gd name="connsiteY35" fmla="*/ 5131 h 10000"/>
              <a:gd name="connsiteX36" fmla="*/ 7302 w 10000"/>
              <a:gd name="connsiteY36" fmla="*/ 4450 h 10000"/>
              <a:gd name="connsiteX37" fmla="*/ 7515 w 10000"/>
              <a:gd name="connsiteY37" fmla="*/ 3613 h 10000"/>
              <a:gd name="connsiteX38" fmla="*/ 7515 w 10000"/>
              <a:gd name="connsiteY38" fmla="*/ 2914 h 10000"/>
              <a:gd name="connsiteX39" fmla="*/ 7515 w 10000"/>
              <a:gd name="connsiteY39" fmla="*/ 2635 h 10000"/>
              <a:gd name="connsiteX40" fmla="*/ 7515 w 10000"/>
              <a:gd name="connsiteY40" fmla="*/ 2216 h 10000"/>
              <a:gd name="connsiteX41" fmla="*/ 7515 w 10000"/>
              <a:gd name="connsiteY41" fmla="*/ 1937 h 10000"/>
              <a:gd name="connsiteX42" fmla="*/ 7302 w 10000"/>
              <a:gd name="connsiteY42" fmla="*/ 1798 h 10000"/>
              <a:gd name="connsiteX43" fmla="*/ 7302 w 10000"/>
              <a:gd name="connsiteY43" fmla="*/ 1536 h 10000"/>
              <a:gd name="connsiteX44" fmla="*/ 7302 w 10000"/>
              <a:gd name="connsiteY44" fmla="*/ 1396 h 10000"/>
              <a:gd name="connsiteX45" fmla="*/ 7302 w 10000"/>
              <a:gd name="connsiteY45" fmla="*/ 1257 h 10000"/>
              <a:gd name="connsiteX46" fmla="*/ 7302 w 10000"/>
              <a:gd name="connsiteY46" fmla="*/ 1257 h 10000"/>
              <a:gd name="connsiteX47" fmla="*/ 7095 w 10000"/>
              <a:gd name="connsiteY47" fmla="*/ 1117 h 10000"/>
              <a:gd name="connsiteX48" fmla="*/ 6676 w 10000"/>
              <a:gd name="connsiteY48" fmla="*/ 1117 h 10000"/>
              <a:gd name="connsiteX49" fmla="*/ 6258 w 10000"/>
              <a:gd name="connsiteY49" fmla="*/ 977 h 10000"/>
              <a:gd name="connsiteX50" fmla="*/ 5422 w 10000"/>
              <a:gd name="connsiteY50" fmla="*/ 1117 h 10000"/>
              <a:gd name="connsiteX51" fmla="*/ 4793 w 10000"/>
              <a:gd name="connsiteY51" fmla="*/ 1117 h 10000"/>
              <a:gd name="connsiteX52" fmla="*/ 3747 w 10000"/>
              <a:gd name="connsiteY52" fmla="*/ 1117 h 10000"/>
              <a:gd name="connsiteX53" fmla="*/ 2907 w 10000"/>
              <a:gd name="connsiteY53" fmla="*/ 1257 h 10000"/>
              <a:gd name="connsiteX54" fmla="*/ 1677 w 10000"/>
              <a:gd name="connsiteY54" fmla="*/ 1396 h 10000"/>
              <a:gd name="connsiteX55" fmla="*/ 1047 w 10000"/>
              <a:gd name="connsiteY55" fmla="*/ 1536 h 10000"/>
              <a:gd name="connsiteX56" fmla="*/ 0 w 10000"/>
              <a:gd name="connsiteY56" fmla="*/ 838 h 10000"/>
              <a:gd name="connsiteX57" fmla="*/ 840 w 10000"/>
              <a:gd name="connsiteY57" fmla="*/ 838 h 10000"/>
              <a:gd name="connsiteX58" fmla="*/ 1884 w 10000"/>
              <a:gd name="connsiteY58" fmla="*/ 698 h 10000"/>
              <a:gd name="connsiteX59" fmla="*/ 2516 w 10000"/>
              <a:gd name="connsiteY59" fmla="*/ 558 h 10000"/>
              <a:gd name="connsiteX60" fmla="*/ 3326 w 10000"/>
              <a:gd name="connsiteY60" fmla="*/ 558 h 10000"/>
              <a:gd name="connsiteX61" fmla="*/ 3954 w 10000"/>
              <a:gd name="connsiteY61" fmla="*/ 558 h 10000"/>
              <a:gd name="connsiteX62" fmla="*/ 4583 w 10000"/>
              <a:gd name="connsiteY62" fmla="*/ 419 h 10000"/>
              <a:gd name="connsiteX63" fmla="*/ 4999 w 10000"/>
              <a:gd name="connsiteY63" fmla="*/ 419 h 10000"/>
              <a:gd name="connsiteX64" fmla="*/ 5422 w 10000"/>
              <a:gd name="connsiteY64" fmla="*/ 419 h 10000"/>
              <a:gd name="connsiteX65" fmla="*/ 5837 w 10000"/>
              <a:gd name="connsiteY65" fmla="*/ 279 h 10000"/>
              <a:gd name="connsiteX66" fmla="*/ 6258 w 10000"/>
              <a:gd name="connsiteY66" fmla="*/ 279 h 10000"/>
              <a:gd name="connsiteX67" fmla="*/ 6467 w 10000"/>
              <a:gd name="connsiteY67" fmla="*/ 279 h 10000"/>
              <a:gd name="connsiteX68" fmla="*/ 6676 w 10000"/>
              <a:gd name="connsiteY68" fmla="*/ 140 h 10000"/>
              <a:gd name="connsiteX69" fmla="*/ 6676 w 10000"/>
              <a:gd name="connsiteY69" fmla="*/ 140 h 10000"/>
              <a:gd name="connsiteX70" fmla="*/ 6885 w 10000"/>
              <a:gd name="connsiteY70" fmla="*/ 140 h 10000"/>
              <a:gd name="connsiteX71" fmla="*/ 6885 w 10000"/>
              <a:gd name="connsiteY71" fmla="*/ 140 h 10000"/>
              <a:gd name="connsiteX72" fmla="*/ 7302 w 10000"/>
              <a:gd name="connsiteY72" fmla="*/ 0 h 10000"/>
              <a:gd name="connsiteX73" fmla="*/ 7695 w 10000"/>
              <a:gd name="connsiteY73" fmla="*/ 140 h 10000"/>
              <a:gd name="connsiteX74" fmla="*/ 7906 w 10000"/>
              <a:gd name="connsiteY74" fmla="*/ 140 h 10000"/>
              <a:gd name="connsiteX75" fmla="*/ 8325 w 10000"/>
              <a:gd name="connsiteY75" fmla="*/ 279 h 10000"/>
              <a:gd name="connsiteX76" fmla="*/ 8747 w 10000"/>
              <a:gd name="connsiteY76" fmla="*/ 558 h 10000"/>
              <a:gd name="connsiteX77" fmla="*/ 9164 w 10000"/>
              <a:gd name="connsiteY77" fmla="*/ 698 h 10000"/>
              <a:gd name="connsiteX78" fmla="*/ 9583 w 10000"/>
              <a:gd name="connsiteY78" fmla="*/ 977 h 10000"/>
              <a:gd name="connsiteX79" fmla="*/ 9790 w 10000"/>
              <a:gd name="connsiteY79" fmla="*/ 1117 h 10000"/>
              <a:gd name="connsiteX80" fmla="*/ 10000 w 10000"/>
              <a:gd name="connsiteY80" fmla="*/ 1117 h 10000"/>
              <a:gd name="connsiteX81" fmla="*/ 9790 w 10000"/>
              <a:gd name="connsiteY81" fmla="*/ 1257 h 10000"/>
              <a:gd name="connsiteX82" fmla="*/ 9583 w 10000"/>
              <a:gd name="connsiteY82" fmla="*/ 1396 h 10000"/>
              <a:gd name="connsiteX83" fmla="*/ 9583 w 10000"/>
              <a:gd name="connsiteY83" fmla="*/ 1536 h 10000"/>
              <a:gd name="connsiteX84" fmla="*/ 9583 w 10000"/>
              <a:gd name="connsiteY84" fmla="*/ 1675 h 10000"/>
              <a:gd name="connsiteX85" fmla="*/ 9371 w 10000"/>
              <a:gd name="connsiteY85" fmla="*/ 1798 h 10000"/>
              <a:gd name="connsiteX86" fmla="*/ 9371 w 10000"/>
              <a:gd name="connsiteY86" fmla="*/ 1937 h 10000"/>
              <a:gd name="connsiteX87" fmla="*/ 9371 w 10000"/>
              <a:gd name="connsiteY87" fmla="*/ 2077 h 10000"/>
              <a:gd name="connsiteX88" fmla="*/ 9371 w 10000"/>
              <a:gd name="connsiteY88" fmla="*/ 2356 h 10000"/>
              <a:gd name="connsiteX89" fmla="*/ 9371 w 10000"/>
              <a:gd name="connsiteY89" fmla="*/ 2635 h 10000"/>
              <a:gd name="connsiteX90" fmla="*/ 9371 w 10000"/>
              <a:gd name="connsiteY90" fmla="*/ 2914 h 10000"/>
              <a:gd name="connsiteX91" fmla="*/ 9164 w 10000"/>
              <a:gd name="connsiteY91" fmla="*/ 3613 h 10000"/>
              <a:gd name="connsiteX92" fmla="*/ 9164 w 10000"/>
              <a:gd name="connsiteY92" fmla="*/ 4171 h 10000"/>
              <a:gd name="connsiteX93" fmla="*/ 9164 w 10000"/>
              <a:gd name="connsiteY93" fmla="*/ 4729 h 10000"/>
              <a:gd name="connsiteX94" fmla="*/ 9164 w 10000"/>
              <a:gd name="connsiteY94" fmla="*/ 5271 h 10000"/>
              <a:gd name="connsiteX95" fmla="*/ 8955 w 10000"/>
              <a:gd name="connsiteY95" fmla="*/ 5689 h 10000"/>
              <a:gd name="connsiteX96" fmla="*/ 8955 w 10000"/>
              <a:gd name="connsiteY96" fmla="*/ 6108 h 10000"/>
              <a:gd name="connsiteX97" fmla="*/ 8747 w 10000"/>
              <a:gd name="connsiteY97" fmla="*/ 6667 h 10000"/>
              <a:gd name="connsiteX98" fmla="*/ 8534 w 10000"/>
              <a:gd name="connsiteY98" fmla="*/ 7225 h 10000"/>
              <a:gd name="connsiteX99" fmla="*/ 8325 w 10000"/>
              <a:gd name="connsiteY99" fmla="*/ 7784 h 10000"/>
              <a:gd name="connsiteX100" fmla="*/ 7906 w 10000"/>
              <a:gd name="connsiteY100" fmla="*/ 8202 h 10000"/>
              <a:gd name="connsiteX101" fmla="*/ 7695 w 10000"/>
              <a:gd name="connsiteY101" fmla="*/ 8604 h 10000"/>
              <a:gd name="connsiteX102" fmla="*/ 7302 w 10000"/>
              <a:gd name="connsiteY102" fmla="*/ 9023 h 10000"/>
              <a:gd name="connsiteX103" fmla="*/ 7302 w 10000"/>
              <a:gd name="connsiteY103" fmla="*/ 9023 h 10000"/>
              <a:gd name="connsiteX0" fmla="*/ 6462 w 9160"/>
              <a:gd name="connsiteY0" fmla="*/ 9023 h 10000"/>
              <a:gd name="connsiteX1" fmla="*/ 6255 w 9160"/>
              <a:gd name="connsiteY1" fmla="*/ 9302 h 10000"/>
              <a:gd name="connsiteX2" fmla="*/ 6045 w 9160"/>
              <a:gd name="connsiteY2" fmla="*/ 9581 h 10000"/>
              <a:gd name="connsiteX3" fmla="*/ 5836 w 9160"/>
              <a:gd name="connsiteY3" fmla="*/ 9721 h 10000"/>
              <a:gd name="connsiteX4" fmla="*/ 5627 w 9160"/>
              <a:gd name="connsiteY4" fmla="*/ 9860 h 10000"/>
              <a:gd name="connsiteX5" fmla="*/ 5207 w 9160"/>
              <a:gd name="connsiteY5" fmla="*/ 10000 h 10000"/>
              <a:gd name="connsiteX6" fmla="*/ 4789 w 9160"/>
              <a:gd name="connsiteY6" fmla="*/ 10000 h 10000"/>
              <a:gd name="connsiteX7" fmla="*/ 4582 w 9160"/>
              <a:gd name="connsiteY7" fmla="*/ 9860 h 10000"/>
              <a:gd name="connsiteX8" fmla="*/ 4582 w 9160"/>
              <a:gd name="connsiteY8" fmla="*/ 9860 h 10000"/>
              <a:gd name="connsiteX9" fmla="*/ 4582 w 9160"/>
              <a:gd name="connsiteY9" fmla="*/ 9581 h 10000"/>
              <a:gd name="connsiteX10" fmla="*/ 4582 w 9160"/>
              <a:gd name="connsiteY10" fmla="*/ 9442 h 10000"/>
              <a:gd name="connsiteX11" fmla="*/ 4582 w 9160"/>
              <a:gd name="connsiteY11" fmla="*/ 9162 h 10000"/>
              <a:gd name="connsiteX12" fmla="*/ 4370 w 9160"/>
              <a:gd name="connsiteY12" fmla="*/ 8883 h 10000"/>
              <a:gd name="connsiteX13" fmla="*/ 4159 w 9160"/>
              <a:gd name="connsiteY13" fmla="*/ 8604 h 10000"/>
              <a:gd name="connsiteX14" fmla="*/ 3530 w 9160"/>
              <a:gd name="connsiteY14" fmla="*/ 8342 h 10000"/>
              <a:gd name="connsiteX15" fmla="*/ 3114 w 9160"/>
              <a:gd name="connsiteY15" fmla="*/ 7923 h 10000"/>
              <a:gd name="connsiteX16" fmla="*/ 2907 w 9160"/>
              <a:gd name="connsiteY16" fmla="*/ 7784 h 10000"/>
              <a:gd name="connsiteX17" fmla="*/ 2694 w 9160"/>
              <a:gd name="connsiteY17" fmla="*/ 7644 h 10000"/>
              <a:gd name="connsiteX18" fmla="*/ 2694 w 9160"/>
              <a:gd name="connsiteY18" fmla="*/ 7504 h 10000"/>
              <a:gd name="connsiteX19" fmla="*/ 2694 w 9160"/>
              <a:gd name="connsiteY19" fmla="*/ 7504 h 10000"/>
              <a:gd name="connsiteX20" fmla="*/ 3114 w 9160"/>
              <a:gd name="connsiteY20" fmla="*/ 7504 h 10000"/>
              <a:gd name="connsiteX21" fmla="*/ 3323 w 9160"/>
              <a:gd name="connsiteY21" fmla="*/ 7644 h 10000"/>
              <a:gd name="connsiteX22" fmla="*/ 3953 w 9160"/>
              <a:gd name="connsiteY22" fmla="*/ 7644 h 10000"/>
              <a:gd name="connsiteX23" fmla="*/ 4370 w 9160"/>
              <a:gd name="connsiteY23" fmla="*/ 7784 h 10000"/>
              <a:gd name="connsiteX24" fmla="*/ 4789 w 9160"/>
              <a:gd name="connsiteY24" fmla="*/ 7784 h 10000"/>
              <a:gd name="connsiteX25" fmla="*/ 5207 w 9160"/>
              <a:gd name="connsiteY25" fmla="*/ 7784 h 10000"/>
              <a:gd name="connsiteX26" fmla="*/ 5418 w 9160"/>
              <a:gd name="connsiteY26" fmla="*/ 7644 h 10000"/>
              <a:gd name="connsiteX27" fmla="*/ 5627 w 9160"/>
              <a:gd name="connsiteY27" fmla="*/ 7644 h 10000"/>
              <a:gd name="connsiteX28" fmla="*/ 5627 w 9160"/>
              <a:gd name="connsiteY28" fmla="*/ 7504 h 10000"/>
              <a:gd name="connsiteX29" fmla="*/ 5836 w 9160"/>
              <a:gd name="connsiteY29" fmla="*/ 7365 h 10000"/>
              <a:gd name="connsiteX30" fmla="*/ 5836 w 9160"/>
              <a:gd name="connsiteY30" fmla="*/ 7086 h 10000"/>
              <a:gd name="connsiteX31" fmla="*/ 5836 w 9160"/>
              <a:gd name="connsiteY31" fmla="*/ 6946 h 10000"/>
              <a:gd name="connsiteX32" fmla="*/ 6045 w 9160"/>
              <a:gd name="connsiteY32" fmla="*/ 6527 h 10000"/>
              <a:gd name="connsiteX33" fmla="*/ 6045 w 9160"/>
              <a:gd name="connsiteY33" fmla="*/ 6248 h 10000"/>
              <a:gd name="connsiteX34" fmla="*/ 6255 w 9160"/>
              <a:gd name="connsiteY34" fmla="*/ 5969 h 10000"/>
              <a:gd name="connsiteX35" fmla="*/ 6462 w 9160"/>
              <a:gd name="connsiteY35" fmla="*/ 5131 h 10000"/>
              <a:gd name="connsiteX36" fmla="*/ 6462 w 9160"/>
              <a:gd name="connsiteY36" fmla="*/ 4450 h 10000"/>
              <a:gd name="connsiteX37" fmla="*/ 6675 w 9160"/>
              <a:gd name="connsiteY37" fmla="*/ 3613 h 10000"/>
              <a:gd name="connsiteX38" fmla="*/ 6675 w 9160"/>
              <a:gd name="connsiteY38" fmla="*/ 2914 h 10000"/>
              <a:gd name="connsiteX39" fmla="*/ 6675 w 9160"/>
              <a:gd name="connsiteY39" fmla="*/ 2635 h 10000"/>
              <a:gd name="connsiteX40" fmla="*/ 6675 w 9160"/>
              <a:gd name="connsiteY40" fmla="*/ 2216 h 10000"/>
              <a:gd name="connsiteX41" fmla="*/ 6675 w 9160"/>
              <a:gd name="connsiteY41" fmla="*/ 1937 h 10000"/>
              <a:gd name="connsiteX42" fmla="*/ 6462 w 9160"/>
              <a:gd name="connsiteY42" fmla="*/ 1798 h 10000"/>
              <a:gd name="connsiteX43" fmla="*/ 6462 w 9160"/>
              <a:gd name="connsiteY43" fmla="*/ 1536 h 10000"/>
              <a:gd name="connsiteX44" fmla="*/ 6462 w 9160"/>
              <a:gd name="connsiteY44" fmla="*/ 1396 h 10000"/>
              <a:gd name="connsiteX45" fmla="*/ 6462 w 9160"/>
              <a:gd name="connsiteY45" fmla="*/ 1257 h 10000"/>
              <a:gd name="connsiteX46" fmla="*/ 6462 w 9160"/>
              <a:gd name="connsiteY46" fmla="*/ 1257 h 10000"/>
              <a:gd name="connsiteX47" fmla="*/ 6255 w 9160"/>
              <a:gd name="connsiteY47" fmla="*/ 1117 h 10000"/>
              <a:gd name="connsiteX48" fmla="*/ 5836 w 9160"/>
              <a:gd name="connsiteY48" fmla="*/ 1117 h 10000"/>
              <a:gd name="connsiteX49" fmla="*/ 5418 w 9160"/>
              <a:gd name="connsiteY49" fmla="*/ 977 h 10000"/>
              <a:gd name="connsiteX50" fmla="*/ 4582 w 9160"/>
              <a:gd name="connsiteY50" fmla="*/ 1117 h 10000"/>
              <a:gd name="connsiteX51" fmla="*/ 3953 w 9160"/>
              <a:gd name="connsiteY51" fmla="*/ 1117 h 10000"/>
              <a:gd name="connsiteX52" fmla="*/ 2907 w 9160"/>
              <a:gd name="connsiteY52" fmla="*/ 1117 h 10000"/>
              <a:gd name="connsiteX53" fmla="*/ 2067 w 9160"/>
              <a:gd name="connsiteY53" fmla="*/ 1257 h 10000"/>
              <a:gd name="connsiteX54" fmla="*/ 837 w 9160"/>
              <a:gd name="connsiteY54" fmla="*/ 1396 h 10000"/>
              <a:gd name="connsiteX55" fmla="*/ 207 w 9160"/>
              <a:gd name="connsiteY55" fmla="*/ 1536 h 10000"/>
              <a:gd name="connsiteX56" fmla="*/ 0 w 9160"/>
              <a:gd name="connsiteY56" fmla="*/ 838 h 10000"/>
              <a:gd name="connsiteX57" fmla="*/ 1044 w 9160"/>
              <a:gd name="connsiteY57" fmla="*/ 698 h 10000"/>
              <a:gd name="connsiteX58" fmla="*/ 1676 w 9160"/>
              <a:gd name="connsiteY58" fmla="*/ 558 h 10000"/>
              <a:gd name="connsiteX59" fmla="*/ 2486 w 9160"/>
              <a:gd name="connsiteY59" fmla="*/ 558 h 10000"/>
              <a:gd name="connsiteX60" fmla="*/ 3114 w 9160"/>
              <a:gd name="connsiteY60" fmla="*/ 558 h 10000"/>
              <a:gd name="connsiteX61" fmla="*/ 3743 w 9160"/>
              <a:gd name="connsiteY61" fmla="*/ 419 h 10000"/>
              <a:gd name="connsiteX62" fmla="*/ 4159 w 9160"/>
              <a:gd name="connsiteY62" fmla="*/ 419 h 10000"/>
              <a:gd name="connsiteX63" fmla="*/ 4582 w 9160"/>
              <a:gd name="connsiteY63" fmla="*/ 419 h 10000"/>
              <a:gd name="connsiteX64" fmla="*/ 4997 w 9160"/>
              <a:gd name="connsiteY64" fmla="*/ 279 h 10000"/>
              <a:gd name="connsiteX65" fmla="*/ 5418 w 9160"/>
              <a:gd name="connsiteY65" fmla="*/ 279 h 10000"/>
              <a:gd name="connsiteX66" fmla="*/ 5627 w 9160"/>
              <a:gd name="connsiteY66" fmla="*/ 279 h 10000"/>
              <a:gd name="connsiteX67" fmla="*/ 5836 w 9160"/>
              <a:gd name="connsiteY67" fmla="*/ 140 h 10000"/>
              <a:gd name="connsiteX68" fmla="*/ 5836 w 9160"/>
              <a:gd name="connsiteY68" fmla="*/ 140 h 10000"/>
              <a:gd name="connsiteX69" fmla="*/ 6045 w 9160"/>
              <a:gd name="connsiteY69" fmla="*/ 140 h 10000"/>
              <a:gd name="connsiteX70" fmla="*/ 6045 w 9160"/>
              <a:gd name="connsiteY70" fmla="*/ 140 h 10000"/>
              <a:gd name="connsiteX71" fmla="*/ 6462 w 9160"/>
              <a:gd name="connsiteY71" fmla="*/ 0 h 10000"/>
              <a:gd name="connsiteX72" fmla="*/ 6855 w 9160"/>
              <a:gd name="connsiteY72" fmla="*/ 140 h 10000"/>
              <a:gd name="connsiteX73" fmla="*/ 7066 w 9160"/>
              <a:gd name="connsiteY73" fmla="*/ 140 h 10000"/>
              <a:gd name="connsiteX74" fmla="*/ 7485 w 9160"/>
              <a:gd name="connsiteY74" fmla="*/ 279 h 10000"/>
              <a:gd name="connsiteX75" fmla="*/ 7907 w 9160"/>
              <a:gd name="connsiteY75" fmla="*/ 558 h 10000"/>
              <a:gd name="connsiteX76" fmla="*/ 8324 w 9160"/>
              <a:gd name="connsiteY76" fmla="*/ 698 h 10000"/>
              <a:gd name="connsiteX77" fmla="*/ 8743 w 9160"/>
              <a:gd name="connsiteY77" fmla="*/ 977 h 10000"/>
              <a:gd name="connsiteX78" fmla="*/ 8950 w 9160"/>
              <a:gd name="connsiteY78" fmla="*/ 1117 h 10000"/>
              <a:gd name="connsiteX79" fmla="*/ 9160 w 9160"/>
              <a:gd name="connsiteY79" fmla="*/ 1117 h 10000"/>
              <a:gd name="connsiteX80" fmla="*/ 8950 w 9160"/>
              <a:gd name="connsiteY80" fmla="*/ 1257 h 10000"/>
              <a:gd name="connsiteX81" fmla="*/ 8743 w 9160"/>
              <a:gd name="connsiteY81" fmla="*/ 1396 h 10000"/>
              <a:gd name="connsiteX82" fmla="*/ 8743 w 9160"/>
              <a:gd name="connsiteY82" fmla="*/ 1536 h 10000"/>
              <a:gd name="connsiteX83" fmla="*/ 8743 w 9160"/>
              <a:gd name="connsiteY83" fmla="*/ 1675 h 10000"/>
              <a:gd name="connsiteX84" fmla="*/ 8531 w 9160"/>
              <a:gd name="connsiteY84" fmla="*/ 1798 h 10000"/>
              <a:gd name="connsiteX85" fmla="*/ 8531 w 9160"/>
              <a:gd name="connsiteY85" fmla="*/ 1937 h 10000"/>
              <a:gd name="connsiteX86" fmla="*/ 8531 w 9160"/>
              <a:gd name="connsiteY86" fmla="*/ 2077 h 10000"/>
              <a:gd name="connsiteX87" fmla="*/ 8531 w 9160"/>
              <a:gd name="connsiteY87" fmla="*/ 2356 h 10000"/>
              <a:gd name="connsiteX88" fmla="*/ 8531 w 9160"/>
              <a:gd name="connsiteY88" fmla="*/ 2635 h 10000"/>
              <a:gd name="connsiteX89" fmla="*/ 8531 w 9160"/>
              <a:gd name="connsiteY89" fmla="*/ 2914 h 10000"/>
              <a:gd name="connsiteX90" fmla="*/ 8324 w 9160"/>
              <a:gd name="connsiteY90" fmla="*/ 3613 h 10000"/>
              <a:gd name="connsiteX91" fmla="*/ 8324 w 9160"/>
              <a:gd name="connsiteY91" fmla="*/ 4171 h 10000"/>
              <a:gd name="connsiteX92" fmla="*/ 8324 w 9160"/>
              <a:gd name="connsiteY92" fmla="*/ 4729 h 10000"/>
              <a:gd name="connsiteX93" fmla="*/ 8324 w 9160"/>
              <a:gd name="connsiteY93" fmla="*/ 5271 h 10000"/>
              <a:gd name="connsiteX94" fmla="*/ 8115 w 9160"/>
              <a:gd name="connsiteY94" fmla="*/ 5689 h 10000"/>
              <a:gd name="connsiteX95" fmla="*/ 8115 w 9160"/>
              <a:gd name="connsiteY95" fmla="*/ 6108 h 10000"/>
              <a:gd name="connsiteX96" fmla="*/ 7907 w 9160"/>
              <a:gd name="connsiteY96" fmla="*/ 6667 h 10000"/>
              <a:gd name="connsiteX97" fmla="*/ 7694 w 9160"/>
              <a:gd name="connsiteY97" fmla="*/ 7225 h 10000"/>
              <a:gd name="connsiteX98" fmla="*/ 7485 w 9160"/>
              <a:gd name="connsiteY98" fmla="*/ 7784 h 10000"/>
              <a:gd name="connsiteX99" fmla="*/ 7066 w 9160"/>
              <a:gd name="connsiteY99" fmla="*/ 8202 h 10000"/>
              <a:gd name="connsiteX100" fmla="*/ 6855 w 9160"/>
              <a:gd name="connsiteY100" fmla="*/ 8604 h 10000"/>
              <a:gd name="connsiteX101" fmla="*/ 6462 w 9160"/>
              <a:gd name="connsiteY101" fmla="*/ 9023 h 10000"/>
              <a:gd name="connsiteX102" fmla="*/ 6462 w 9160"/>
              <a:gd name="connsiteY102" fmla="*/ 9023 h 10000"/>
              <a:gd name="connsiteX0" fmla="*/ 7055 w 10000"/>
              <a:gd name="connsiteY0" fmla="*/ 9023 h 10000"/>
              <a:gd name="connsiteX1" fmla="*/ 6829 w 10000"/>
              <a:gd name="connsiteY1" fmla="*/ 9302 h 10000"/>
              <a:gd name="connsiteX2" fmla="*/ 6599 w 10000"/>
              <a:gd name="connsiteY2" fmla="*/ 9581 h 10000"/>
              <a:gd name="connsiteX3" fmla="*/ 6371 w 10000"/>
              <a:gd name="connsiteY3" fmla="*/ 9721 h 10000"/>
              <a:gd name="connsiteX4" fmla="*/ 6143 w 10000"/>
              <a:gd name="connsiteY4" fmla="*/ 9860 h 10000"/>
              <a:gd name="connsiteX5" fmla="*/ 5684 w 10000"/>
              <a:gd name="connsiteY5" fmla="*/ 10000 h 10000"/>
              <a:gd name="connsiteX6" fmla="*/ 5228 w 10000"/>
              <a:gd name="connsiteY6" fmla="*/ 10000 h 10000"/>
              <a:gd name="connsiteX7" fmla="*/ 5002 w 10000"/>
              <a:gd name="connsiteY7" fmla="*/ 9860 h 10000"/>
              <a:gd name="connsiteX8" fmla="*/ 5002 w 10000"/>
              <a:gd name="connsiteY8" fmla="*/ 9860 h 10000"/>
              <a:gd name="connsiteX9" fmla="*/ 5002 w 10000"/>
              <a:gd name="connsiteY9" fmla="*/ 9581 h 10000"/>
              <a:gd name="connsiteX10" fmla="*/ 5002 w 10000"/>
              <a:gd name="connsiteY10" fmla="*/ 9442 h 10000"/>
              <a:gd name="connsiteX11" fmla="*/ 5002 w 10000"/>
              <a:gd name="connsiteY11" fmla="*/ 9162 h 10000"/>
              <a:gd name="connsiteX12" fmla="*/ 4771 w 10000"/>
              <a:gd name="connsiteY12" fmla="*/ 8883 h 10000"/>
              <a:gd name="connsiteX13" fmla="*/ 4540 w 10000"/>
              <a:gd name="connsiteY13" fmla="*/ 8604 h 10000"/>
              <a:gd name="connsiteX14" fmla="*/ 3854 w 10000"/>
              <a:gd name="connsiteY14" fmla="*/ 8342 h 10000"/>
              <a:gd name="connsiteX15" fmla="*/ 3400 w 10000"/>
              <a:gd name="connsiteY15" fmla="*/ 7923 h 10000"/>
              <a:gd name="connsiteX16" fmla="*/ 3174 w 10000"/>
              <a:gd name="connsiteY16" fmla="*/ 7784 h 10000"/>
              <a:gd name="connsiteX17" fmla="*/ 2941 w 10000"/>
              <a:gd name="connsiteY17" fmla="*/ 7644 h 10000"/>
              <a:gd name="connsiteX18" fmla="*/ 2941 w 10000"/>
              <a:gd name="connsiteY18" fmla="*/ 7504 h 10000"/>
              <a:gd name="connsiteX19" fmla="*/ 2941 w 10000"/>
              <a:gd name="connsiteY19" fmla="*/ 7504 h 10000"/>
              <a:gd name="connsiteX20" fmla="*/ 3400 w 10000"/>
              <a:gd name="connsiteY20" fmla="*/ 7504 h 10000"/>
              <a:gd name="connsiteX21" fmla="*/ 3628 w 10000"/>
              <a:gd name="connsiteY21" fmla="*/ 7644 h 10000"/>
              <a:gd name="connsiteX22" fmla="*/ 4316 w 10000"/>
              <a:gd name="connsiteY22" fmla="*/ 7644 h 10000"/>
              <a:gd name="connsiteX23" fmla="*/ 4771 w 10000"/>
              <a:gd name="connsiteY23" fmla="*/ 7784 h 10000"/>
              <a:gd name="connsiteX24" fmla="*/ 5228 w 10000"/>
              <a:gd name="connsiteY24" fmla="*/ 7784 h 10000"/>
              <a:gd name="connsiteX25" fmla="*/ 5684 w 10000"/>
              <a:gd name="connsiteY25" fmla="*/ 7784 h 10000"/>
              <a:gd name="connsiteX26" fmla="*/ 5915 w 10000"/>
              <a:gd name="connsiteY26" fmla="*/ 7644 h 10000"/>
              <a:gd name="connsiteX27" fmla="*/ 6143 w 10000"/>
              <a:gd name="connsiteY27" fmla="*/ 7644 h 10000"/>
              <a:gd name="connsiteX28" fmla="*/ 6143 w 10000"/>
              <a:gd name="connsiteY28" fmla="*/ 7504 h 10000"/>
              <a:gd name="connsiteX29" fmla="*/ 6371 w 10000"/>
              <a:gd name="connsiteY29" fmla="*/ 7365 h 10000"/>
              <a:gd name="connsiteX30" fmla="*/ 6371 w 10000"/>
              <a:gd name="connsiteY30" fmla="*/ 7086 h 10000"/>
              <a:gd name="connsiteX31" fmla="*/ 6371 w 10000"/>
              <a:gd name="connsiteY31" fmla="*/ 6946 h 10000"/>
              <a:gd name="connsiteX32" fmla="*/ 6599 w 10000"/>
              <a:gd name="connsiteY32" fmla="*/ 6527 h 10000"/>
              <a:gd name="connsiteX33" fmla="*/ 6599 w 10000"/>
              <a:gd name="connsiteY33" fmla="*/ 6248 h 10000"/>
              <a:gd name="connsiteX34" fmla="*/ 6829 w 10000"/>
              <a:gd name="connsiteY34" fmla="*/ 5969 h 10000"/>
              <a:gd name="connsiteX35" fmla="*/ 7055 w 10000"/>
              <a:gd name="connsiteY35" fmla="*/ 5131 h 10000"/>
              <a:gd name="connsiteX36" fmla="*/ 7055 w 10000"/>
              <a:gd name="connsiteY36" fmla="*/ 4450 h 10000"/>
              <a:gd name="connsiteX37" fmla="*/ 7287 w 10000"/>
              <a:gd name="connsiteY37" fmla="*/ 3613 h 10000"/>
              <a:gd name="connsiteX38" fmla="*/ 7287 w 10000"/>
              <a:gd name="connsiteY38" fmla="*/ 2914 h 10000"/>
              <a:gd name="connsiteX39" fmla="*/ 7287 w 10000"/>
              <a:gd name="connsiteY39" fmla="*/ 2635 h 10000"/>
              <a:gd name="connsiteX40" fmla="*/ 7287 w 10000"/>
              <a:gd name="connsiteY40" fmla="*/ 2216 h 10000"/>
              <a:gd name="connsiteX41" fmla="*/ 7287 w 10000"/>
              <a:gd name="connsiteY41" fmla="*/ 1937 h 10000"/>
              <a:gd name="connsiteX42" fmla="*/ 7055 w 10000"/>
              <a:gd name="connsiteY42" fmla="*/ 1798 h 10000"/>
              <a:gd name="connsiteX43" fmla="*/ 7055 w 10000"/>
              <a:gd name="connsiteY43" fmla="*/ 1536 h 10000"/>
              <a:gd name="connsiteX44" fmla="*/ 7055 w 10000"/>
              <a:gd name="connsiteY44" fmla="*/ 1396 h 10000"/>
              <a:gd name="connsiteX45" fmla="*/ 7055 w 10000"/>
              <a:gd name="connsiteY45" fmla="*/ 1257 h 10000"/>
              <a:gd name="connsiteX46" fmla="*/ 7055 w 10000"/>
              <a:gd name="connsiteY46" fmla="*/ 1257 h 10000"/>
              <a:gd name="connsiteX47" fmla="*/ 6829 w 10000"/>
              <a:gd name="connsiteY47" fmla="*/ 1117 h 10000"/>
              <a:gd name="connsiteX48" fmla="*/ 6371 w 10000"/>
              <a:gd name="connsiteY48" fmla="*/ 1117 h 10000"/>
              <a:gd name="connsiteX49" fmla="*/ 5915 w 10000"/>
              <a:gd name="connsiteY49" fmla="*/ 977 h 10000"/>
              <a:gd name="connsiteX50" fmla="*/ 5002 w 10000"/>
              <a:gd name="connsiteY50" fmla="*/ 1117 h 10000"/>
              <a:gd name="connsiteX51" fmla="*/ 4316 w 10000"/>
              <a:gd name="connsiteY51" fmla="*/ 1117 h 10000"/>
              <a:gd name="connsiteX52" fmla="*/ 3174 w 10000"/>
              <a:gd name="connsiteY52" fmla="*/ 1117 h 10000"/>
              <a:gd name="connsiteX53" fmla="*/ 2257 w 10000"/>
              <a:gd name="connsiteY53" fmla="*/ 1257 h 10000"/>
              <a:gd name="connsiteX54" fmla="*/ 914 w 10000"/>
              <a:gd name="connsiteY54" fmla="*/ 1396 h 10000"/>
              <a:gd name="connsiteX55" fmla="*/ 0 w 10000"/>
              <a:gd name="connsiteY55" fmla="*/ 838 h 10000"/>
              <a:gd name="connsiteX56" fmla="*/ 1140 w 10000"/>
              <a:gd name="connsiteY56" fmla="*/ 698 h 10000"/>
              <a:gd name="connsiteX57" fmla="*/ 1830 w 10000"/>
              <a:gd name="connsiteY57" fmla="*/ 558 h 10000"/>
              <a:gd name="connsiteX58" fmla="*/ 2714 w 10000"/>
              <a:gd name="connsiteY58" fmla="*/ 558 h 10000"/>
              <a:gd name="connsiteX59" fmla="*/ 3400 w 10000"/>
              <a:gd name="connsiteY59" fmla="*/ 558 h 10000"/>
              <a:gd name="connsiteX60" fmla="*/ 4086 w 10000"/>
              <a:gd name="connsiteY60" fmla="*/ 419 h 10000"/>
              <a:gd name="connsiteX61" fmla="*/ 4540 w 10000"/>
              <a:gd name="connsiteY61" fmla="*/ 419 h 10000"/>
              <a:gd name="connsiteX62" fmla="*/ 5002 w 10000"/>
              <a:gd name="connsiteY62" fmla="*/ 419 h 10000"/>
              <a:gd name="connsiteX63" fmla="*/ 5455 w 10000"/>
              <a:gd name="connsiteY63" fmla="*/ 279 h 10000"/>
              <a:gd name="connsiteX64" fmla="*/ 5915 w 10000"/>
              <a:gd name="connsiteY64" fmla="*/ 279 h 10000"/>
              <a:gd name="connsiteX65" fmla="*/ 6143 w 10000"/>
              <a:gd name="connsiteY65" fmla="*/ 279 h 10000"/>
              <a:gd name="connsiteX66" fmla="*/ 6371 w 10000"/>
              <a:gd name="connsiteY66" fmla="*/ 140 h 10000"/>
              <a:gd name="connsiteX67" fmla="*/ 6371 w 10000"/>
              <a:gd name="connsiteY67" fmla="*/ 140 h 10000"/>
              <a:gd name="connsiteX68" fmla="*/ 6599 w 10000"/>
              <a:gd name="connsiteY68" fmla="*/ 140 h 10000"/>
              <a:gd name="connsiteX69" fmla="*/ 6599 w 10000"/>
              <a:gd name="connsiteY69" fmla="*/ 140 h 10000"/>
              <a:gd name="connsiteX70" fmla="*/ 7055 w 10000"/>
              <a:gd name="connsiteY70" fmla="*/ 0 h 10000"/>
              <a:gd name="connsiteX71" fmla="*/ 7484 w 10000"/>
              <a:gd name="connsiteY71" fmla="*/ 140 h 10000"/>
              <a:gd name="connsiteX72" fmla="*/ 7714 w 10000"/>
              <a:gd name="connsiteY72" fmla="*/ 140 h 10000"/>
              <a:gd name="connsiteX73" fmla="*/ 8171 w 10000"/>
              <a:gd name="connsiteY73" fmla="*/ 279 h 10000"/>
              <a:gd name="connsiteX74" fmla="*/ 8632 w 10000"/>
              <a:gd name="connsiteY74" fmla="*/ 558 h 10000"/>
              <a:gd name="connsiteX75" fmla="*/ 9087 w 10000"/>
              <a:gd name="connsiteY75" fmla="*/ 698 h 10000"/>
              <a:gd name="connsiteX76" fmla="*/ 9545 w 10000"/>
              <a:gd name="connsiteY76" fmla="*/ 977 h 10000"/>
              <a:gd name="connsiteX77" fmla="*/ 9771 w 10000"/>
              <a:gd name="connsiteY77" fmla="*/ 1117 h 10000"/>
              <a:gd name="connsiteX78" fmla="*/ 10000 w 10000"/>
              <a:gd name="connsiteY78" fmla="*/ 1117 h 10000"/>
              <a:gd name="connsiteX79" fmla="*/ 9771 w 10000"/>
              <a:gd name="connsiteY79" fmla="*/ 1257 h 10000"/>
              <a:gd name="connsiteX80" fmla="*/ 9545 w 10000"/>
              <a:gd name="connsiteY80" fmla="*/ 1396 h 10000"/>
              <a:gd name="connsiteX81" fmla="*/ 9545 w 10000"/>
              <a:gd name="connsiteY81" fmla="*/ 1536 h 10000"/>
              <a:gd name="connsiteX82" fmla="*/ 9545 w 10000"/>
              <a:gd name="connsiteY82" fmla="*/ 1675 h 10000"/>
              <a:gd name="connsiteX83" fmla="*/ 9313 w 10000"/>
              <a:gd name="connsiteY83" fmla="*/ 1798 h 10000"/>
              <a:gd name="connsiteX84" fmla="*/ 9313 w 10000"/>
              <a:gd name="connsiteY84" fmla="*/ 1937 h 10000"/>
              <a:gd name="connsiteX85" fmla="*/ 9313 w 10000"/>
              <a:gd name="connsiteY85" fmla="*/ 2077 h 10000"/>
              <a:gd name="connsiteX86" fmla="*/ 9313 w 10000"/>
              <a:gd name="connsiteY86" fmla="*/ 2356 h 10000"/>
              <a:gd name="connsiteX87" fmla="*/ 9313 w 10000"/>
              <a:gd name="connsiteY87" fmla="*/ 2635 h 10000"/>
              <a:gd name="connsiteX88" fmla="*/ 9313 w 10000"/>
              <a:gd name="connsiteY88" fmla="*/ 2914 h 10000"/>
              <a:gd name="connsiteX89" fmla="*/ 9087 w 10000"/>
              <a:gd name="connsiteY89" fmla="*/ 3613 h 10000"/>
              <a:gd name="connsiteX90" fmla="*/ 9087 w 10000"/>
              <a:gd name="connsiteY90" fmla="*/ 4171 h 10000"/>
              <a:gd name="connsiteX91" fmla="*/ 9087 w 10000"/>
              <a:gd name="connsiteY91" fmla="*/ 4729 h 10000"/>
              <a:gd name="connsiteX92" fmla="*/ 9087 w 10000"/>
              <a:gd name="connsiteY92" fmla="*/ 5271 h 10000"/>
              <a:gd name="connsiteX93" fmla="*/ 8859 w 10000"/>
              <a:gd name="connsiteY93" fmla="*/ 5689 h 10000"/>
              <a:gd name="connsiteX94" fmla="*/ 8859 w 10000"/>
              <a:gd name="connsiteY94" fmla="*/ 6108 h 10000"/>
              <a:gd name="connsiteX95" fmla="*/ 8632 w 10000"/>
              <a:gd name="connsiteY95" fmla="*/ 6667 h 10000"/>
              <a:gd name="connsiteX96" fmla="*/ 8400 w 10000"/>
              <a:gd name="connsiteY96" fmla="*/ 7225 h 10000"/>
              <a:gd name="connsiteX97" fmla="*/ 8171 w 10000"/>
              <a:gd name="connsiteY97" fmla="*/ 7784 h 10000"/>
              <a:gd name="connsiteX98" fmla="*/ 7714 w 10000"/>
              <a:gd name="connsiteY98" fmla="*/ 8202 h 10000"/>
              <a:gd name="connsiteX99" fmla="*/ 7484 w 10000"/>
              <a:gd name="connsiteY99" fmla="*/ 8604 h 10000"/>
              <a:gd name="connsiteX100" fmla="*/ 7055 w 10000"/>
              <a:gd name="connsiteY100" fmla="*/ 9023 h 10000"/>
              <a:gd name="connsiteX101" fmla="*/ 7055 w 10000"/>
              <a:gd name="connsiteY101" fmla="*/ 9023 h 10000"/>
              <a:gd name="connsiteX0" fmla="*/ 6141 w 9086"/>
              <a:gd name="connsiteY0" fmla="*/ 9023 h 10000"/>
              <a:gd name="connsiteX1" fmla="*/ 5915 w 9086"/>
              <a:gd name="connsiteY1" fmla="*/ 9302 h 10000"/>
              <a:gd name="connsiteX2" fmla="*/ 5685 w 9086"/>
              <a:gd name="connsiteY2" fmla="*/ 9581 h 10000"/>
              <a:gd name="connsiteX3" fmla="*/ 5457 w 9086"/>
              <a:gd name="connsiteY3" fmla="*/ 9721 h 10000"/>
              <a:gd name="connsiteX4" fmla="*/ 5229 w 9086"/>
              <a:gd name="connsiteY4" fmla="*/ 9860 h 10000"/>
              <a:gd name="connsiteX5" fmla="*/ 4770 w 9086"/>
              <a:gd name="connsiteY5" fmla="*/ 10000 h 10000"/>
              <a:gd name="connsiteX6" fmla="*/ 4314 w 9086"/>
              <a:gd name="connsiteY6" fmla="*/ 10000 h 10000"/>
              <a:gd name="connsiteX7" fmla="*/ 4088 w 9086"/>
              <a:gd name="connsiteY7" fmla="*/ 9860 h 10000"/>
              <a:gd name="connsiteX8" fmla="*/ 4088 w 9086"/>
              <a:gd name="connsiteY8" fmla="*/ 9860 h 10000"/>
              <a:gd name="connsiteX9" fmla="*/ 4088 w 9086"/>
              <a:gd name="connsiteY9" fmla="*/ 9581 h 10000"/>
              <a:gd name="connsiteX10" fmla="*/ 4088 w 9086"/>
              <a:gd name="connsiteY10" fmla="*/ 9442 h 10000"/>
              <a:gd name="connsiteX11" fmla="*/ 4088 w 9086"/>
              <a:gd name="connsiteY11" fmla="*/ 9162 h 10000"/>
              <a:gd name="connsiteX12" fmla="*/ 3857 w 9086"/>
              <a:gd name="connsiteY12" fmla="*/ 8883 h 10000"/>
              <a:gd name="connsiteX13" fmla="*/ 3626 w 9086"/>
              <a:gd name="connsiteY13" fmla="*/ 8604 h 10000"/>
              <a:gd name="connsiteX14" fmla="*/ 2940 w 9086"/>
              <a:gd name="connsiteY14" fmla="*/ 8342 h 10000"/>
              <a:gd name="connsiteX15" fmla="*/ 2486 w 9086"/>
              <a:gd name="connsiteY15" fmla="*/ 7923 h 10000"/>
              <a:gd name="connsiteX16" fmla="*/ 2260 w 9086"/>
              <a:gd name="connsiteY16" fmla="*/ 7784 h 10000"/>
              <a:gd name="connsiteX17" fmla="*/ 2027 w 9086"/>
              <a:gd name="connsiteY17" fmla="*/ 7644 h 10000"/>
              <a:gd name="connsiteX18" fmla="*/ 2027 w 9086"/>
              <a:gd name="connsiteY18" fmla="*/ 7504 h 10000"/>
              <a:gd name="connsiteX19" fmla="*/ 2027 w 9086"/>
              <a:gd name="connsiteY19" fmla="*/ 7504 h 10000"/>
              <a:gd name="connsiteX20" fmla="*/ 2486 w 9086"/>
              <a:gd name="connsiteY20" fmla="*/ 7504 h 10000"/>
              <a:gd name="connsiteX21" fmla="*/ 2714 w 9086"/>
              <a:gd name="connsiteY21" fmla="*/ 7644 h 10000"/>
              <a:gd name="connsiteX22" fmla="*/ 3402 w 9086"/>
              <a:gd name="connsiteY22" fmla="*/ 7644 h 10000"/>
              <a:gd name="connsiteX23" fmla="*/ 3857 w 9086"/>
              <a:gd name="connsiteY23" fmla="*/ 7784 h 10000"/>
              <a:gd name="connsiteX24" fmla="*/ 4314 w 9086"/>
              <a:gd name="connsiteY24" fmla="*/ 7784 h 10000"/>
              <a:gd name="connsiteX25" fmla="*/ 4770 w 9086"/>
              <a:gd name="connsiteY25" fmla="*/ 7784 h 10000"/>
              <a:gd name="connsiteX26" fmla="*/ 5001 w 9086"/>
              <a:gd name="connsiteY26" fmla="*/ 7644 h 10000"/>
              <a:gd name="connsiteX27" fmla="*/ 5229 w 9086"/>
              <a:gd name="connsiteY27" fmla="*/ 7644 h 10000"/>
              <a:gd name="connsiteX28" fmla="*/ 5229 w 9086"/>
              <a:gd name="connsiteY28" fmla="*/ 7504 h 10000"/>
              <a:gd name="connsiteX29" fmla="*/ 5457 w 9086"/>
              <a:gd name="connsiteY29" fmla="*/ 7365 h 10000"/>
              <a:gd name="connsiteX30" fmla="*/ 5457 w 9086"/>
              <a:gd name="connsiteY30" fmla="*/ 7086 h 10000"/>
              <a:gd name="connsiteX31" fmla="*/ 5457 w 9086"/>
              <a:gd name="connsiteY31" fmla="*/ 6946 h 10000"/>
              <a:gd name="connsiteX32" fmla="*/ 5685 w 9086"/>
              <a:gd name="connsiteY32" fmla="*/ 6527 h 10000"/>
              <a:gd name="connsiteX33" fmla="*/ 5685 w 9086"/>
              <a:gd name="connsiteY33" fmla="*/ 6248 h 10000"/>
              <a:gd name="connsiteX34" fmla="*/ 5915 w 9086"/>
              <a:gd name="connsiteY34" fmla="*/ 5969 h 10000"/>
              <a:gd name="connsiteX35" fmla="*/ 6141 w 9086"/>
              <a:gd name="connsiteY35" fmla="*/ 5131 h 10000"/>
              <a:gd name="connsiteX36" fmla="*/ 6141 w 9086"/>
              <a:gd name="connsiteY36" fmla="*/ 4450 h 10000"/>
              <a:gd name="connsiteX37" fmla="*/ 6373 w 9086"/>
              <a:gd name="connsiteY37" fmla="*/ 3613 h 10000"/>
              <a:gd name="connsiteX38" fmla="*/ 6373 w 9086"/>
              <a:gd name="connsiteY38" fmla="*/ 2914 h 10000"/>
              <a:gd name="connsiteX39" fmla="*/ 6373 w 9086"/>
              <a:gd name="connsiteY39" fmla="*/ 2635 h 10000"/>
              <a:gd name="connsiteX40" fmla="*/ 6373 w 9086"/>
              <a:gd name="connsiteY40" fmla="*/ 2216 h 10000"/>
              <a:gd name="connsiteX41" fmla="*/ 6373 w 9086"/>
              <a:gd name="connsiteY41" fmla="*/ 1937 h 10000"/>
              <a:gd name="connsiteX42" fmla="*/ 6141 w 9086"/>
              <a:gd name="connsiteY42" fmla="*/ 1798 h 10000"/>
              <a:gd name="connsiteX43" fmla="*/ 6141 w 9086"/>
              <a:gd name="connsiteY43" fmla="*/ 1536 h 10000"/>
              <a:gd name="connsiteX44" fmla="*/ 6141 w 9086"/>
              <a:gd name="connsiteY44" fmla="*/ 1396 h 10000"/>
              <a:gd name="connsiteX45" fmla="*/ 6141 w 9086"/>
              <a:gd name="connsiteY45" fmla="*/ 1257 h 10000"/>
              <a:gd name="connsiteX46" fmla="*/ 6141 w 9086"/>
              <a:gd name="connsiteY46" fmla="*/ 1257 h 10000"/>
              <a:gd name="connsiteX47" fmla="*/ 5915 w 9086"/>
              <a:gd name="connsiteY47" fmla="*/ 1117 h 10000"/>
              <a:gd name="connsiteX48" fmla="*/ 5457 w 9086"/>
              <a:gd name="connsiteY48" fmla="*/ 1117 h 10000"/>
              <a:gd name="connsiteX49" fmla="*/ 5001 w 9086"/>
              <a:gd name="connsiteY49" fmla="*/ 977 h 10000"/>
              <a:gd name="connsiteX50" fmla="*/ 4088 w 9086"/>
              <a:gd name="connsiteY50" fmla="*/ 1117 h 10000"/>
              <a:gd name="connsiteX51" fmla="*/ 3402 w 9086"/>
              <a:gd name="connsiteY51" fmla="*/ 1117 h 10000"/>
              <a:gd name="connsiteX52" fmla="*/ 2260 w 9086"/>
              <a:gd name="connsiteY52" fmla="*/ 1117 h 10000"/>
              <a:gd name="connsiteX53" fmla="*/ 1343 w 9086"/>
              <a:gd name="connsiteY53" fmla="*/ 1257 h 10000"/>
              <a:gd name="connsiteX54" fmla="*/ 0 w 9086"/>
              <a:gd name="connsiteY54" fmla="*/ 1396 h 10000"/>
              <a:gd name="connsiteX55" fmla="*/ 226 w 9086"/>
              <a:gd name="connsiteY55" fmla="*/ 698 h 10000"/>
              <a:gd name="connsiteX56" fmla="*/ 916 w 9086"/>
              <a:gd name="connsiteY56" fmla="*/ 558 h 10000"/>
              <a:gd name="connsiteX57" fmla="*/ 1800 w 9086"/>
              <a:gd name="connsiteY57" fmla="*/ 558 h 10000"/>
              <a:gd name="connsiteX58" fmla="*/ 2486 w 9086"/>
              <a:gd name="connsiteY58" fmla="*/ 558 h 10000"/>
              <a:gd name="connsiteX59" fmla="*/ 3172 w 9086"/>
              <a:gd name="connsiteY59" fmla="*/ 419 h 10000"/>
              <a:gd name="connsiteX60" fmla="*/ 3626 w 9086"/>
              <a:gd name="connsiteY60" fmla="*/ 419 h 10000"/>
              <a:gd name="connsiteX61" fmla="*/ 4088 w 9086"/>
              <a:gd name="connsiteY61" fmla="*/ 419 h 10000"/>
              <a:gd name="connsiteX62" fmla="*/ 4541 w 9086"/>
              <a:gd name="connsiteY62" fmla="*/ 279 h 10000"/>
              <a:gd name="connsiteX63" fmla="*/ 5001 w 9086"/>
              <a:gd name="connsiteY63" fmla="*/ 279 h 10000"/>
              <a:gd name="connsiteX64" fmla="*/ 5229 w 9086"/>
              <a:gd name="connsiteY64" fmla="*/ 279 h 10000"/>
              <a:gd name="connsiteX65" fmla="*/ 5457 w 9086"/>
              <a:gd name="connsiteY65" fmla="*/ 140 h 10000"/>
              <a:gd name="connsiteX66" fmla="*/ 5457 w 9086"/>
              <a:gd name="connsiteY66" fmla="*/ 140 h 10000"/>
              <a:gd name="connsiteX67" fmla="*/ 5685 w 9086"/>
              <a:gd name="connsiteY67" fmla="*/ 140 h 10000"/>
              <a:gd name="connsiteX68" fmla="*/ 5685 w 9086"/>
              <a:gd name="connsiteY68" fmla="*/ 140 h 10000"/>
              <a:gd name="connsiteX69" fmla="*/ 6141 w 9086"/>
              <a:gd name="connsiteY69" fmla="*/ 0 h 10000"/>
              <a:gd name="connsiteX70" fmla="*/ 6570 w 9086"/>
              <a:gd name="connsiteY70" fmla="*/ 140 h 10000"/>
              <a:gd name="connsiteX71" fmla="*/ 6800 w 9086"/>
              <a:gd name="connsiteY71" fmla="*/ 140 h 10000"/>
              <a:gd name="connsiteX72" fmla="*/ 7257 w 9086"/>
              <a:gd name="connsiteY72" fmla="*/ 279 h 10000"/>
              <a:gd name="connsiteX73" fmla="*/ 7718 w 9086"/>
              <a:gd name="connsiteY73" fmla="*/ 558 h 10000"/>
              <a:gd name="connsiteX74" fmla="*/ 8173 w 9086"/>
              <a:gd name="connsiteY74" fmla="*/ 698 h 10000"/>
              <a:gd name="connsiteX75" fmla="*/ 8631 w 9086"/>
              <a:gd name="connsiteY75" fmla="*/ 977 h 10000"/>
              <a:gd name="connsiteX76" fmla="*/ 8857 w 9086"/>
              <a:gd name="connsiteY76" fmla="*/ 1117 h 10000"/>
              <a:gd name="connsiteX77" fmla="*/ 9086 w 9086"/>
              <a:gd name="connsiteY77" fmla="*/ 1117 h 10000"/>
              <a:gd name="connsiteX78" fmla="*/ 8857 w 9086"/>
              <a:gd name="connsiteY78" fmla="*/ 1257 h 10000"/>
              <a:gd name="connsiteX79" fmla="*/ 8631 w 9086"/>
              <a:gd name="connsiteY79" fmla="*/ 1396 h 10000"/>
              <a:gd name="connsiteX80" fmla="*/ 8631 w 9086"/>
              <a:gd name="connsiteY80" fmla="*/ 1536 h 10000"/>
              <a:gd name="connsiteX81" fmla="*/ 8631 w 9086"/>
              <a:gd name="connsiteY81" fmla="*/ 1675 h 10000"/>
              <a:gd name="connsiteX82" fmla="*/ 8399 w 9086"/>
              <a:gd name="connsiteY82" fmla="*/ 1798 h 10000"/>
              <a:gd name="connsiteX83" fmla="*/ 8399 w 9086"/>
              <a:gd name="connsiteY83" fmla="*/ 1937 h 10000"/>
              <a:gd name="connsiteX84" fmla="*/ 8399 w 9086"/>
              <a:gd name="connsiteY84" fmla="*/ 2077 h 10000"/>
              <a:gd name="connsiteX85" fmla="*/ 8399 w 9086"/>
              <a:gd name="connsiteY85" fmla="*/ 2356 h 10000"/>
              <a:gd name="connsiteX86" fmla="*/ 8399 w 9086"/>
              <a:gd name="connsiteY86" fmla="*/ 2635 h 10000"/>
              <a:gd name="connsiteX87" fmla="*/ 8399 w 9086"/>
              <a:gd name="connsiteY87" fmla="*/ 2914 h 10000"/>
              <a:gd name="connsiteX88" fmla="*/ 8173 w 9086"/>
              <a:gd name="connsiteY88" fmla="*/ 3613 h 10000"/>
              <a:gd name="connsiteX89" fmla="*/ 8173 w 9086"/>
              <a:gd name="connsiteY89" fmla="*/ 4171 h 10000"/>
              <a:gd name="connsiteX90" fmla="*/ 8173 w 9086"/>
              <a:gd name="connsiteY90" fmla="*/ 4729 h 10000"/>
              <a:gd name="connsiteX91" fmla="*/ 8173 w 9086"/>
              <a:gd name="connsiteY91" fmla="*/ 5271 h 10000"/>
              <a:gd name="connsiteX92" fmla="*/ 7945 w 9086"/>
              <a:gd name="connsiteY92" fmla="*/ 5689 h 10000"/>
              <a:gd name="connsiteX93" fmla="*/ 7945 w 9086"/>
              <a:gd name="connsiteY93" fmla="*/ 6108 h 10000"/>
              <a:gd name="connsiteX94" fmla="*/ 7718 w 9086"/>
              <a:gd name="connsiteY94" fmla="*/ 6667 h 10000"/>
              <a:gd name="connsiteX95" fmla="*/ 7486 w 9086"/>
              <a:gd name="connsiteY95" fmla="*/ 7225 h 10000"/>
              <a:gd name="connsiteX96" fmla="*/ 7257 w 9086"/>
              <a:gd name="connsiteY96" fmla="*/ 7784 h 10000"/>
              <a:gd name="connsiteX97" fmla="*/ 6800 w 9086"/>
              <a:gd name="connsiteY97" fmla="*/ 8202 h 10000"/>
              <a:gd name="connsiteX98" fmla="*/ 6570 w 9086"/>
              <a:gd name="connsiteY98" fmla="*/ 8604 h 10000"/>
              <a:gd name="connsiteX99" fmla="*/ 6141 w 9086"/>
              <a:gd name="connsiteY99" fmla="*/ 9023 h 10000"/>
              <a:gd name="connsiteX100" fmla="*/ 6141 w 9086"/>
              <a:gd name="connsiteY100" fmla="*/ 9023 h 10000"/>
              <a:gd name="connsiteX0" fmla="*/ 6510 w 9751"/>
              <a:gd name="connsiteY0" fmla="*/ 9023 h 10000"/>
              <a:gd name="connsiteX1" fmla="*/ 6261 w 9751"/>
              <a:gd name="connsiteY1" fmla="*/ 9302 h 10000"/>
              <a:gd name="connsiteX2" fmla="*/ 6008 w 9751"/>
              <a:gd name="connsiteY2" fmla="*/ 9581 h 10000"/>
              <a:gd name="connsiteX3" fmla="*/ 5757 w 9751"/>
              <a:gd name="connsiteY3" fmla="*/ 9721 h 10000"/>
              <a:gd name="connsiteX4" fmla="*/ 5506 w 9751"/>
              <a:gd name="connsiteY4" fmla="*/ 9860 h 10000"/>
              <a:gd name="connsiteX5" fmla="*/ 5001 w 9751"/>
              <a:gd name="connsiteY5" fmla="*/ 10000 h 10000"/>
              <a:gd name="connsiteX6" fmla="*/ 4499 w 9751"/>
              <a:gd name="connsiteY6" fmla="*/ 10000 h 10000"/>
              <a:gd name="connsiteX7" fmla="*/ 4250 w 9751"/>
              <a:gd name="connsiteY7" fmla="*/ 9860 h 10000"/>
              <a:gd name="connsiteX8" fmla="*/ 4250 w 9751"/>
              <a:gd name="connsiteY8" fmla="*/ 9860 h 10000"/>
              <a:gd name="connsiteX9" fmla="*/ 4250 w 9751"/>
              <a:gd name="connsiteY9" fmla="*/ 9581 h 10000"/>
              <a:gd name="connsiteX10" fmla="*/ 4250 w 9751"/>
              <a:gd name="connsiteY10" fmla="*/ 9442 h 10000"/>
              <a:gd name="connsiteX11" fmla="*/ 4250 w 9751"/>
              <a:gd name="connsiteY11" fmla="*/ 9162 h 10000"/>
              <a:gd name="connsiteX12" fmla="*/ 3996 w 9751"/>
              <a:gd name="connsiteY12" fmla="*/ 8883 h 10000"/>
              <a:gd name="connsiteX13" fmla="*/ 3742 w 9751"/>
              <a:gd name="connsiteY13" fmla="*/ 8604 h 10000"/>
              <a:gd name="connsiteX14" fmla="*/ 2987 w 9751"/>
              <a:gd name="connsiteY14" fmla="*/ 8342 h 10000"/>
              <a:gd name="connsiteX15" fmla="*/ 2487 w 9751"/>
              <a:gd name="connsiteY15" fmla="*/ 7923 h 10000"/>
              <a:gd name="connsiteX16" fmla="*/ 2238 w 9751"/>
              <a:gd name="connsiteY16" fmla="*/ 7784 h 10000"/>
              <a:gd name="connsiteX17" fmla="*/ 1982 w 9751"/>
              <a:gd name="connsiteY17" fmla="*/ 7644 h 10000"/>
              <a:gd name="connsiteX18" fmla="*/ 1982 w 9751"/>
              <a:gd name="connsiteY18" fmla="*/ 7504 h 10000"/>
              <a:gd name="connsiteX19" fmla="*/ 1982 w 9751"/>
              <a:gd name="connsiteY19" fmla="*/ 7504 h 10000"/>
              <a:gd name="connsiteX20" fmla="*/ 2487 w 9751"/>
              <a:gd name="connsiteY20" fmla="*/ 7504 h 10000"/>
              <a:gd name="connsiteX21" fmla="*/ 2738 w 9751"/>
              <a:gd name="connsiteY21" fmla="*/ 7644 h 10000"/>
              <a:gd name="connsiteX22" fmla="*/ 3495 w 9751"/>
              <a:gd name="connsiteY22" fmla="*/ 7644 h 10000"/>
              <a:gd name="connsiteX23" fmla="*/ 3996 w 9751"/>
              <a:gd name="connsiteY23" fmla="*/ 7784 h 10000"/>
              <a:gd name="connsiteX24" fmla="*/ 4499 w 9751"/>
              <a:gd name="connsiteY24" fmla="*/ 7784 h 10000"/>
              <a:gd name="connsiteX25" fmla="*/ 5001 w 9751"/>
              <a:gd name="connsiteY25" fmla="*/ 7784 h 10000"/>
              <a:gd name="connsiteX26" fmla="*/ 5255 w 9751"/>
              <a:gd name="connsiteY26" fmla="*/ 7644 h 10000"/>
              <a:gd name="connsiteX27" fmla="*/ 5506 w 9751"/>
              <a:gd name="connsiteY27" fmla="*/ 7644 h 10000"/>
              <a:gd name="connsiteX28" fmla="*/ 5506 w 9751"/>
              <a:gd name="connsiteY28" fmla="*/ 7504 h 10000"/>
              <a:gd name="connsiteX29" fmla="*/ 5757 w 9751"/>
              <a:gd name="connsiteY29" fmla="*/ 7365 h 10000"/>
              <a:gd name="connsiteX30" fmla="*/ 5757 w 9751"/>
              <a:gd name="connsiteY30" fmla="*/ 7086 h 10000"/>
              <a:gd name="connsiteX31" fmla="*/ 5757 w 9751"/>
              <a:gd name="connsiteY31" fmla="*/ 6946 h 10000"/>
              <a:gd name="connsiteX32" fmla="*/ 6008 w 9751"/>
              <a:gd name="connsiteY32" fmla="*/ 6527 h 10000"/>
              <a:gd name="connsiteX33" fmla="*/ 6008 w 9751"/>
              <a:gd name="connsiteY33" fmla="*/ 6248 h 10000"/>
              <a:gd name="connsiteX34" fmla="*/ 6261 w 9751"/>
              <a:gd name="connsiteY34" fmla="*/ 5969 h 10000"/>
              <a:gd name="connsiteX35" fmla="*/ 6510 w 9751"/>
              <a:gd name="connsiteY35" fmla="*/ 5131 h 10000"/>
              <a:gd name="connsiteX36" fmla="*/ 6510 w 9751"/>
              <a:gd name="connsiteY36" fmla="*/ 4450 h 10000"/>
              <a:gd name="connsiteX37" fmla="*/ 6765 w 9751"/>
              <a:gd name="connsiteY37" fmla="*/ 3613 h 10000"/>
              <a:gd name="connsiteX38" fmla="*/ 6765 w 9751"/>
              <a:gd name="connsiteY38" fmla="*/ 2914 h 10000"/>
              <a:gd name="connsiteX39" fmla="*/ 6765 w 9751"/>
              <a:gd name="connsiteY39" fmla="*/ 2635 h 10000"/>
              <a:gd name="connsiteX40" fmla="*/ 6765 w 9751"/>
              <a:gd name="connsiteY40" fmla="*/ 2216 h 10000"/>
              <a:gd name="connsiteX41" fmla="*/ 6765 w 9751"/>
              <a:gd name="connsiteY41" fmla="*/ 1937 h 10000"/>
              <a:gd name="connsiteX42" fmla="*/ 6510 w 9751"/>
              <a:gd name="connsiteY42" fmla="*/ 1798 h 10000"/>
              <a:gd name="connsiteX43" fmla="*/ 6510 w 9751"/>
              <a:gd name="connsiteY43" fmla="*/ 1536 h 10000"/>
              <a:gd name="connsiteX44" fmla="*/ 6510 w 9751"/>
              <a:gd name="connsiteY44" fmla="*/ 1396 h 10000"/>
              <a:gd name="connsiteX45" fmla="*/ 6510 w 9751"/>
              <a:gd name="connsiteY45" fmla="*/ 1257 h 10000"/>
              <a:gd name="connsiteX46" fmla="*/ 6510 w 9751"/>
              <a:gd name="connsiteY46" fmla="*/ 1257 h 10000"/>
              <a:gd name="connsiteX47" fmla="*/ 6261 w 9751"/>
              <a:gd name="connsiteY47" fmla="*/ 1117 h 10000"/>
              <a:gd name="connsiteX48" fmla="*/ 5757 w 9751"/>
              <a:gd name="connsiteY48" fmla="*/ 1117 h 10000"/>
              <a:gd name="connsiteX49" fmla="*/ 5255 w 9751"/>
              <a:gd name="connsiteY49" fmla="*/ 977 h 10000"/>
              <a:gd name="connsiteX50" fmla="*/ 4250 w 9751"/>
              <a:gd name="connsiteY50" fmla="*/ 1117 h 10000"/>
              <a:gd name="connsiteX51" fmla="*/ 3495 w 9751"/>
              <a:gd name="connsiteY51" fmla="*/ 1117 h 10000"/>
              <a:gd name="connsiteX52" fmla="*/ 2238 w 9751"/>
              <a:gd name="connsiteY52" fmla="*/ 1117 h 10000"/>
              <a:gd name="connsiteX53" fmla="*/ 1229 w 9751"/>
              <a:gd name="connsiteY53" fmla="*/ 1257 h 10000"/>
              <a:gd name="connsiteX54" fmla="*/ 0 w 9751"/>
              <a:gd name="connsiteY54" fmla="*/ 698 h 10000"/>
              <a:gd name="connsiteX55" fmla="*/ 759 w 9751"/>
              <a:gd name="connsiteY55" fmla="*/ 558 h 10000"/>
              <a:gd name="connsiteX56" fmla="*/ 1732 w 9751"/>
              <a:gd name="connsiteY56" fmla="*/ 558 h 10000"/>
              <a:gd name="connsiteX57" fmla="*/ 2487 w 9751"/>
              <a:gd name="connsiteY57" fmla="*/ 558 h 10000"/>
              <a:gd name="connsiteX58" fmla="*/ 3242 w 9751"/>
              <a:gd name="connsiteY58" fmla="*/ 419 h 10000"/>
              <a:gd name="connsiteX59" fmla="*/ 3742 w 9751"/>
              <a:gd name="connsiteY59" fmla="*/ 419 h 10000"/>
              <a:gd name="connsiteX60" fmla="*/ 4250 w 9751"/>
              <a:gd name="connsiteY60" fmla="*/ 419 h 10000"/>
              <a:gd name="connsiteX61" fmla="*/ 4749 w 9751"/>
              <a:gd name="connsiteY61" fmla="*/ 279 h 10000"/>
              <a:gd name="connsiteX62" fmla="*/ 5255 w 9751"/>
              <a:gd name="connsiteY62" fmla="*/ 279 h 10000"/>
              <a:gd name="connsiteX63" fmla="*/ 5506 w 9751"/>
              <a:gd name="connsiteY63" fmla="*/ 279 h 10000"/>
              <a:gd name="connsiteX64" fmla="*/ 5757 w 9751"/>
              <a:gd name="connsiteY64" fmla="*/ 140 h 10000"/>
              <a:gd name="connsiteX65" fmla="*/ 5757 w 9751"/>
              <a:gd name="connsiteY65" fmla="*/ 140 h 10000"/>
              <a:gd name="connsiteX66" fmla="*/ 6008 w 9751"/>
              <a:gd name="connsiteY66" fmla="*/ 140 h 10000"/>
              <a:gd name="connsiteX67" fmla="*/ 6008 w 9751"/>
              <a:gd name="connsiteY67" fmla="*/ 140 h 10000"/>
              <a:gd name="connsiteX68" fmla="*/ 6510 w 9751"/>
              <a:gd name="connsiteY68" fmla="*/ 0 h 10000"/>
              <a:gd name="connsiteX69" fmla="*/ 6982 w 9751"/>
              <a:gd name="connsiteY69" fmla="*/ 140 h 10000"/>
              <a:gd name="connsiteX70" fmla="*/ 7235 w 9751"/>
              <a:gd name="connsiteY70" fmla="*/ 140 h 10000"/>
              <a:gd name="connsiteX71" fmla="*/ 7738 w 9751"/>
              <a:gd name="connsiteY71" fmla="*/ 279 h 10000"/>
              <a:gd name="connsiteX72" fmla="*/ 8245 w 9751"/>
              <a:gd name="connsiteY72" fmla="*/ 558 h 10000"/>
              <a:gd name="connsiteX73" fmla="*/ 8746 w 9751"/>
              <a:gd name="connsiteY73" fmla="*/ 698 h 10000"/>
              <a:gd name="connsiteX74" fmla="*/ 9250 w 9751"/>
              <a:gd name="connsiteY74" fmla="*/ 977 h 10000"/>
              <a:gd name="connsiteX75" fmla="*/ 9499 w 9751"/>
              <a:gd name="connsiteY75" fmla="*/ 1117 h 10000"/>
              <a:gd name="connsiteX76" fmla="*/ 9751 w 9751"/>
              <a:gd name="connsiteY76" fmla="*/ 1117 h 10000"/>
              <a:gd name="connsiteX77" fmla="*/ 9499 w 9751"/>
              <a:gd name="connsiteY77" fmla="*/ 1257 h 10000"/>
              <a:gd name="connsiteX78" fmla="*/ 9250 w 9751"/>
              <a:gd name="connsiteY78" fmla="*/ 1396 h 10000"/>
              <a:gd name="connsiteX79" fmla="*/ 9250 w 9751"/>
              <a:gd name="connsiteY79" fmla="*/ 1536 h 10000"/>
              <a:gd name="connsiteX80" fmla="*/ 9250 w 9751"/>
              <a:gd name="connsiteY80" fmla="*/ 1675 h 10000"/>
              <a:gd name="connsiteX81" fmla="*/ 8995 w 9751"/>
              <a:gd name="connsiteY81" fmla="*/ 1798 h 10000"/>
              <a:gd name="connsiteX82" fmla="*/ 8995 w 9751"/>
              <a:gd name="connsiteY82" fmla="*/ 1937 h 10000"/>
              <a:gd name="connsiteX83" fmla="*/ 8995 w 9751"/>
              <a:gd name="connsiteY83" fmla="*/ 2077 h 10000"/>
              <a:gd name="connsiteX84" fmla="*/ 8995 w 9751"/>
              <a:gd name="connsiteY84" fmla="*/ 2356 h 10000"/>
              <a:gd name="connsiteX85" fmla="*/ 8995 w 9751"/>
              <a:gd name="connsiteY85" fmla="*/ 2635 h 10000"/>
              <a:gd name="connsiteX86" fmla="*/ 8995 w 9751"/>
              <a:gd name="connsiteY86" fmla="*/ 2914 h 10000"/>
              <a:gd name="connsiteX87" fmla="*/ 8746 w 9751"/>
              <a:gd name="connsiteY87" fmla="*/ 3613 h 10000"/>
              <a:gd name="connsiteX88" fmla="*/ 8746 w 9751"/>
              <a:gd name="connsiteY88" fmla="*/ 4171 h 10000"/>
              <a:gd name="connsiteX89" fmla="*/ 8746 w 9751"/>
              <a:gd name="connsiteY89" fmla="*/ 4729 h 10000"/>
              <a:gd name="connsiteX90" fmla="*/ 8746 w 9751"/>
              <a:gd name="connsiteY90" fmla="*/ 5271 h 10000"/>
              <a:gd name="connsiteX91" fmla="*/ 8495 w 9751"/>
              <a:gd name="connsiteY91" fmla="*/ 5689 h 10000"/>
              <a:gd name="connsiteX92" fmla="*/ 8495 w 9751"/>
              <a:gd name="connsiteY92" fmla="*/ 6108 h 10000"/>
              <a:gd name="connsiteX93" fmla="*/ 8245 w 9751"/>
              <a:gd name="connsiteY93" fmla="*/ 6667 h 10000"/>
              <a:gd name="connsiteX94" fmla="*/ 7990 w 9751"/>
              <a:gd name="connsiteY94" fmla="*/ 7225 h 10000"/>
              <a:gd name="connsiteX95" fmla="*/ 7738 w 9751"/>
              <a:gd name="connsiteY95" fmla="*/ 7784 h 10000"/>
              <a:gd name="connsiteX96" fmla="*/ 7235 w 9751"/>
              <a:gd name="connsiteY96" fmla="*/ 8202 h 10000"/>
              <a:gd name="connsiteX97" fmla="*/ 6982 w 9751"/>
              <a:gd name="connsiteY97" fmla="*/ 8604 h 10000"/>
              <a:gd name="connsiteX98" fmla="*/ 6510 w 9751"/>
              <a:gd name="connsiteY98" fmla="*/ 9023 h 10000"/>
              <a:gd name="connsiteX99" fmla="*/ 6510 w 9751"/>
              <a:gd name="connsiteY99" fmla="*/ 9023 h 10000"/>
              <a:gd name="connsiteX0" fmla="*/ 5898 w 9222"/>
              <a:gd name="connsiteY0" fmla="*/ 9023 h 10000"/>
              <a:gd name="connsiteX1" fmla="*/ 5643 w 9222"/>
              <a:gd name="connsiteY1" fmla="*/ 9302 h 10000"/>
              <a:gd name="connsiteX2" fmla="*/ 5383 w 9222"/>
              <a:gd name="connsiteY2" fmla="*/ 9581 h 10000"/>
              <a:gd name="connsiteX3" fmla="*/ 5126 w 9222"/>
              <a:gd name="connsiteY3" fmla="*/ 9721 h 10000"/>
              <a:gd name="connsiteX4" fmla="*/ 4869 w 9222"/>
              <a:gd name="connsiteY4" fmla="*/ 9860 h 10000"/>
              <a:gd name="connsiteX5" fmla="*/ 4351 w 9222"/>
              <a:gd name="connsiteY5" fmla="*/ 10000 h 10000"/>
              <a:gd name="connsiteX6" fmla="*/ 3836 w 9222"/>
              <a:gd name="connsiteY6" fmla="*/ 10000 h 10000"/>
              <a:gd name="connsiteX7" fmla="*/ 3581 w 9222"/>
              <a:gd name="connsiteY7" fmla="*/ 9860 h 10000"/>
              <a:gd name="connsiteX8" fmla="*/ 3581 w 9222"/>
              <a:gd name="connsiteY8" fmla="*/ 9860 h 10000"/>
              <a:gd name="connsiteX9" fmla="*/ 3581 w 9222"/>
              <a:gd name="connsiteY9" fmla="*/ 9581 h 10000"/>
              <a:gd name="connsiteX10" fmla="*/ 3581 w 9222"/>
              <a:gd name="connsiteY10" fmla="*/ 9442 h 10000"/>
              <a:gd name="connsiteX11" fmla="*/ 3581 w 9222"/>
              <a:gd name="connsiteY11" fmla="*/ 9162 h 10000"/>
              <a:gd name="connsiteX12" fmla="*/ 3320 w 9222"/>
              <a:gd name="connsiteY12" fmla="*/ 8883 h 10000"/>
              <a:gd name="connsiteX13" fmla="*/ 3060 w 9222"/>
              <a:gd name="connsiteY13" fmla="*/ 8604 h 10000"/>
              <a:gd name="connsiteX14" fmla="*/ 2285 w 9222"/>
              <a:gd name="connsiteY14" fmla="*/ 8342 h 10000"/>
              <a:gd name="connsiteX15" fmla="*/ 1773 w 9222"/>
              <a:gd name="connsiteY15" fmla="*/ 7923 h 10000"/>
              <a:gd name="connsiteX16" fmla="*/ 1517 w 9222"/>
              <a:gd name="connsiteY16" fmla="*/ 7784 h 10000"/>
              <a:gd name="connsiteX17" fmla="*/ 1255 w 9222"/>
              <a:gd name="connsiteY17" fmla="*/ 7644 h 10000"/>
              <a:gd name="connsiteX18" fmla="*/ 1255 w 9222"/>
              <a:gd name="connsiteY18" fmla="*/ 7504 h 10000"/>
              <a:gd name="connsiteX19" fmla="*/ 1255 w 9222"/>
              <a:gd name="connsiteY19" fmla="*/ 7504 h 10000"/>
              <a:gd name="connsiteX20" fmla="*/ 1773 w 9222"/>
              <a:gd name="connsiteY20" fmla="*/ 7504 h 10000"/>
              <a:gd name="connsiteX21" fmla="*/ 2030 w 9222"/>
              <a:gd name="connsiteY21" fmla="*/ 7644 h 10000"/>
              <a:gd name="connsiteX22" fmla="*/ 2806 w 9222"/>
              <a:gd name="connsiteY22" fmla="*/ 7644 h 10000"/>
              <a:gd name="connsiteX23" fmla="*/ 3320 w 9222"/>
              <a:gd name="connsiteY23" fmla="*/ 7784 h 10000"/>
              <a:gd name="connsiteX24" fmla="*/ 3836 w 9222"/>
              <a:gd name="connsiteY24" fmla="*/ 7784 h 10000"/>
              <a:gd name="connsiteX25" fmla="*/ 4351 w 9222"/>
              <a:gd name="connsiteY25" fmla="*/ 7784 h 10000"/>
              <a:gd name="connsiteX26" fmla="*/ 4611 w 9222"/>
              <a:gd name="connsiteY26" fmla="*/ 7644 h 10000"/>
              <a:gd name="connsiteX27" fmla="*/ 4869 w 9222"/>
              <a:gd name="connsiteY27" fmla="*/ 7644 h 10000"/>
              <a:gd name="connsiteX28" fmla="*/ 4869 w 9222"/>
              <a:gd name="connsiteY28" fmla="*/ 7504 h 10000"/>
              <a:gd name="connsiteX29" fmla="*/ 5126 w 9222"/>
              <a:gd name="connsiteY29" fmla="*/ 7365 h 10000"/>
              <a:gd name="connsiteX30" fmla="*/ 5126 w 9222"/>
              <a:gd name="connsiteY30" fmla="*/ 7086 h 10000"/>
              <a:gd name="connsiteX31" fmla="*/ 5126 w 9222"/>
              <a:gd name="connsiteY31" fmla="*/ 6946 h 10000"/>
              <a:gd name="connsiteX32" fmla="*/ 5383 w 9222"/>
              <a:gd name="connsiteY32" fmla="*/ 6527 h 10000"/>
              <a:gd name="connsiteX33" fmla="*/ 5383 w 9222"/>
              <a:gd name="connsiteY33" fmla="*/ 6248 h 10000"/>
              <a:gd name="connsiteX34" fmla="*/ 5643 w 9222"/>
              <a:gd name="connsiteY34" fmla="*/ 5969 h 10000"/>
              <a:gd name="connsiteX35" fmla="*/ 5898 w 9222"/>
              <a:gd name="connsiteY35" fmla="*/ 5131 h 10000"/>
              <a:gd name="connsiteX36" fmla="*/ 5898 w 9222"/>
              <a:gd name="connsiteY36" fmla="*/ 4450 h 10000"/>
              <a:gd name="connsiteX37" fmla="*/ 6160 w 9222"/>
              <a:gd name="connsiteY37" fmla="*/ 3613 h 10000"/>
              <a:gd name="connsiteX38" fmla="*/ 6160 w 9222"/>
              <a:gd name="connsiteY38" fmla="*/ 2914 h 10000"/>
              <a:gd name="connsiteX39" fmla="*/ 6160 w 9222"/>
              <a:gd name="connsiteY39" fmla="*/ 2635 h 10000"/>
              <a:gd name="connsiteX40" fmla="*/ 6160 w 9222"/>
              <a:gd name="connsiteY40" fmla="*/ 2216 h 10000"/>
              <a:gd name="connsiteX41" fmla="*/ 6160 w 9222"/>
              <a:gd name="connsiteY41" fmla="*/ 1937 h 10000"/>
              <a:gd name="connsiteX42" fmla="*/ 5898 w 9222"/>
              <a:gd name="connsiteY42" fmla="*/ 1798 h 10000"/>
              <a:gd name="connsiteX43" fmla="*/ 5898 w 9222"/>
              <a:gd name="connsiteY43" fmla="*/ 1536 h 10000"/>
              <a:gd name="connsiteX44" fmla="*/ 5898 w 9222"/>
              <a:gd name="connsiteY44" fmla="*/ 1396 h 10000"/>
              <a:gd name="connsiteX45" fmla="*/ 5898 w 9222"/>
              <a:gd name="connsiteY45" fmla="*/ 1257 h 10000"/>
              <a:gd name="connsiteX46" fmla="*/ 5898 w 9222"/>
              <a:gd name="connsiteY46" fmla="*/ 1257 h 10000"/>
              <a:gd name="connsiteX47" fmla="*/ 5643 w 9222"/>
              <a:gd name="connsiteY47" fmla="*/ 1117 h 10000"/>
              <a:gd name="connsiteX48" fmla="*/ 5126 w 9222"/>
              <a:gd name="connsiteY48" fmla="*/ 1117 h 10000"/>
              <a:gd name="connsiteX49" fmla="*/ 4611 w 9222"/>
              <a:gd name="connsiteY49" fmla="*/ 977 h 10000"/>
              <a:gd name="connsiteX50" fmla="*/ 3581 w 9222"/>
              <a:gd name="connsiteY50" fmla="*/ 1117 h 10000"/>
              <a:gd name="connsiteX51" fmla="*/ 2806 w 9222"/>
              <a:gd name="connsiteY51" fmla="*/ 1117 h 10000"/>
              <a:gd name="connsiteX52" fmla="*/ 1517 w 9222"/>
              <a:gd name="connsiteY52" fmla="*/ 1117 h 10000"/>
              <a:gd name="connsiteX53" fmla="*/ 482 w 9222"/>
              <a:gd name="connsiteY53" fmla="*/ 1257 h 10000"/>
              <a:gd name="connsiteX54" fmla="*/ 0 w 9222"/>
              <a:gd name="connsiteY54" fmla="*/ 558 h 10000"/>
              <a:gd name="connsiteX55" fmla="*/ 998 w 9222"/>
              <a:gd name="connsiteY55" fmla="*/ 558 h 10000"/>
              <a:gd name="connsiteX56" fmla="*/ 1773 w 9222"/>
              <a:gd name="connsiteY56" fmla="*/ 558 h 10000"/>
              <a:gd name="connsiteX57" fmla="*/ 2547 w 9222"/>
              <a:gd name="connsiteY57" fmla="*/ 419 h 10000"/>
              <a:gd name="connsiteX58" fmla="*/ 3060 w 9222"/>
              <a:gd name="connsiteY58" fmla="*/ 419 h 10000"/>
              <a:gd name="connsiteX59" fmla="*/ 3581 w 9222"/>
              <a:gd name="connsiteY59" fmla="*/ 419 h 10000"/>
              <a:gd name="connsiteX60" fmla="*/ 4092 w 9222"/>
              <a:gd name="connsiteY60" fmla="*/ 279 h 10000"/>
              <a:gd name="connsiteX61" fmla="*/ 4611 w 9222"/>
              <a:gd name="connsiteY61" fmla="*/ 279 h 10000"/>
              <a:gd name="connsiteX62" fmla="*/ 4869 w 9222"/>
              <a:gd name="connsiteY62" fmla="*/ 279 h 10000"/>
              <a:gd name="connsiteX63" fmla="*/ 5126 w 9222"/>
              <a:gd name="connsiteY63" fmla="*/ 140 h 10000"/>
              <a:gd name="connsiteX64" fmla="*/ 5126 w 9222"/>
              <a:gd name="connsiteY64" fmla="*/ 140 h 10000"/>
              <a:gd name="connsiteX65" fmla="*/ 5383 w 9222"/>
              <a:gd name="connsiteY65" fmla="*/ 140 h 10000"/>
              <a:gd name="connsiteX66" fmla="*/ 5383 w 9222"/>
              <a:gd name="connsiteY66" fmla="*/ 140 h 10000"/>
              <a:gd name="connsiteX67" fmla="*/ 5898 w 9222"/>
              <a:gd name="connsiteY67" fmla="*/ 0 h 10000"/>
              <a:gd name="connsiteX68" fmla="*/ 6382 w 9222"/>
              <a:gd name="connsiteY68" fmla="*/ 140 h 10000"/>
              <a:gd name="connsiteX69" fmla="*/ 6642 w 9222"/>
              <a:gd name="connsiteY69" fmla="*/ 140 h 10000"/>
              <a:gd name="connsiteX70" fmla="*/ 7158 w 9222"/>
              <a:gd name="connsiteY70" fmla="*/ 279 h 10000"/>
              <a:gd name="connsiteX71" fmla="*/ 7678 w 9222"/>
              <a:gd name="connsiteY71" fmla="*/ 558 h 10000"/>
              <a:gd name="connsiteX72" fmla="*/ 8191 w 9222"/>
              <a:gd name="connsiteY72" fmla="*/ 698 h 10000"/>
              <a:gd name="connsiteX73" fmla="*/ 8708 w 9222"/>
              <a:gd name="connsiteY73" fmla="*/ 977 h 10000"/>
              <a:gd name="connsiteX74" fmla="*/ 8964 w 9222"/>
              <a:gd name="connsiteY74" fmla="*/ 1117 h 10000"/>
              <a:gd name="connsiteX75" fmla="*/ 9222 w 9222"/>
              <a:gd name="connsiteY75" fmla="*/ 1117 h 10000"/>
              <a:gd name="connsiteX76" fmla="*/ 8964 w 9222"/>
              <a:gd name="connsiteY76" fmla="*/ 1257 h 10000"/>
              <a:gd name="connsiteX77" fmla="*/ 8708 w 9222"/>
              <a:gd name="connsiteY77" fmla="*/ 1396 h 10000"/>
              <a:gd name="connsiteX78" fmla="*/ 8708 w 9222"/>
              <a:gd name="connsiteY78" fmla="*/ 1536 h 10000"/>
              <a:gd name="connsiteX79" fmla="*/ 8708 w 9222"/>
              <a:gd name="connsiteY79" fmla="*/ 1675 h 10000"/>
              <a:gd name="connsiteX80" fmla="*/ 8447 w 9222"/>
              <a:gd name="connsiteY80" fmla="*/ 1798 h 10000"/>
              <a:gd name="connsiteX81" fmla="*/ 8447 w 9222"/>
              <a:gd name="connsiteY81" fmla="*/ 1937 h 10000"/>
              <a:gd name="connsiteX82" fmla="*/ 8447 w 9222"/>
              <a:gd name="connsiteY82" fmla="*/ 2077 h 10000"/>
              <a:gd name="connsiteX83" fmla="*/ 8447 w 9222"/>
              <a:gd name="connsiteY83" fmla="*/ 2356 h 10000"/>
              <a:gd name="connsiteX84" fmla="*/ 8447 w 9222"/>
              <a:gd name="connsiteY84" fmla="*/ 2635 h 10000"/>
              <a:gd name="connsiteX85" fmla="*/ 8447 w 9222"/>
              <a:gd name="connsiteY85" fmla="*/ 2914 h 10000"/>
              <a:gd name="connsiteX86" fmla="*/ 8191 w 9222"/>
              <a:gd name="connsiteY86" fmla="*/ 3613 h 10000"/>
              <a:gd name="connsiteX87" fmla="*/ 8191 w 9222"/>
              <a:gd name="connsiteY87" fmla="*/ 4171 h 10000"/>
              <a:gd name="connsiteX88" fmla="*/ 8191 w 9222"/>
              <a:gd name="connsiteY88" fmla="*/ 4729 h 10000"/>
              <a:gd name="connsiteX89" fmla="*/ 8191 w 9222"/>
              <a:gd name="connsiteY89" fmla="*/ 5271 h 10000"/>
              <a:gd name="connsiteX90" fmla="*/ 7934 w 9222"/>
              <a:gd name="connsiteY90" fmla="*/ 5689 h 10000"/>
              <a:gd name="connsiteX91" fmla="*/ 7934 w 9222"/>
              <a:gd name="connsiteY91" fmla="*/ 6108 h 10000"/>
              <a:gd name="connsiteX92" fmla="*/ 7678 w 9222"/>
              <a:gd name="connsiteY92" fmla="*/ 6667 h 10000"/>
              <a:gd name="connsiteX93" fmla="*/ 7416 w 9222"/>
              <a:gd name="connsiteY93" fmla="*/ 7225 h 10000"/>
              <a:gd name="connsiteX94" fmla="*/ 7158 w 9222"/>
              <a:gd name="connsiteY94" fmla="*/ 7784 h 10000"/>
              <a:gd name="connsiteX95" fmla="*/ 6642 w 9222"/>
              <a:gd name="connsiteY95" fmla="*/ 8202 h 10000"/>
              <a:gd name="connsiteX96" fmla="*/ 6382 w 9222"/>
              <a:gd name="connsiteY96" fmla="*/ 8604 h 10000"/>
              <a:gd name="connsiteX97" fmla="*/ 5898 w 9222"/>
              <a:gd name="connsiteY97" fmla="*/ 9023 h 10000"/>
              <a:gd name="connsiteX98" fmla="*/ 5898 w 9222"/>
              <a:gd name="connsiteY98" fmla="*/ 9023 h 10000"/>
              <a:gd name="connsiteX0" fmla="*/ 6396 w 10000"/>
              <a:gd name="connsiteY0" fmla="*/ 9023 h 10000"/>
              <a:gd name="connsiteX1" fmla="*/ 6119 w 10000"/>
              <a:gd name="connsiteY1" fmla="*/ 9302 h 10000"/>
              <a:gd name="connsiteX2" fmla="*/ 5837 w 10000"/>
              <a:gd name="connsiteY2" fmla="*/ 9581 h 10000"/>
              <a:gd name="connsiteX3" fmla="*/ 5558 w 10000"/>
              <a:gd name="connsiteY3" fmla="*/ 9721 h 10000"/>
              <a:gd name="connsiteX4" fmla="*/ 5280 w 10000"/>
              <a:gd name="connsiteY4" fmla="*/ 9860 h 10000"/>
              <a:gd name="connsiteX5" fmla="*/ 4718 w 10000"/>
              <a:gd name="connsiteY5" fmla="*/ 10000 h 10000"/>
              <a:gd name="connsiteX6" fmla="*/ 4160 w 10000"/>
              <a:gd name="connsiteY6" fmla="*/ 10000 h 10000"/>
              <a:gd name="connsiteX7" fmla="*/ 3883 w 10000"/>
              <a:gd name="connsiteY7" fmla="*/ 9860 h 10000"/>
              <a:gd name="connsiteX8" fmla="*/ 3883 w 10000"/>
              <a:gd name="connsiteY8" fmla="*/ 9860 h 10000"/>
              <a:gd name="connsiteX9" fmla="*/ 3883 w 10000"/>
              <a:gd name="connsiteY9" fmla="*/ 9581 h 10000"/>
              <a:gd name="connsiteX10" fmla="*/ 3883 w 10000"/>
              <a:gd name="connsiteY10" fmla="*/ 9442 h 10000"/>
              <a:gd name="connsiteX11" fmla="*/ 3883 w 10000"/>
              <a:gd name="connsiteY11" fmla="*/ 9162 h 10000"/>
              <a:gd name="connsiteX12" fmla="*/ 3600 w 10000"/>
              <a:gd name="connsiteY12" fmla="*/ 8883 h 10000"/>
              <a:gd name="connsiteX13" fmla="*/ 3318 w 10000"/>
              <a:gd name="connsiteY13" fmla="*/ 8604 h 10000"/>
              <a:gd name="connsiteX14" fmla="*/ 2478 w 10000"/>
              <a:gd name="connsiteY14" fmla="*/ 8342 h 10000"/>
              <a:gd name="connsiteX15" fmla="*/ 1923 w 10000"/>
              <a:gd name="connsiteY15" fmla="*/ 7923 h 10000"/>
              <a:gd name="connsiteX16" fmla="*/ 1645 w 10000"/>
              <a:gd name="connsiteY16" fmla="*/ 7784 h 10000"/>
              <a:gd name="connsiteX17" fmla="*/ 1361 w 10000"/>
              <a:gd name="connsiteY17" fmla="*/ 7644 h 10000"/>
              <a:gd name="connsiteX18" fmla="*/ 1361 w 10000"/>
              <a:gd name="connsiteY18" fmla="*/ 7504 h 10000"/>
              <a:gd name="connsiteX19" fmla="*/ 1361 w 10000"/>
              <a:gd name="connsiteY19" fmla="*/ 7504 h 10000"/>
              <a:gd name="connsiteX20" fmla="*/ 1923 w 10000"/>
              <a:gd name="connsiteY20" fmla="*/ 7504 h 10000"/>
              <a:gd name="connsiteX21" fmla="*/ 2201 w 10000"/>
              <a:gd name="connsiteY21" fmla="*/ 7644 h 10000"/>
              <a:gd name="connsiteX22" fmla="*/ 3043 w 10000"/>
              <a:gd name="connsiteY22" fmla="*/ 7644 h 10000"/>
              <a:gd name="connsiteX23" fmla="*/ 3600 w 10000"/>
              <a:gd name="connsiteY23" fmla="*/ 7784 h 10000"/>
              <a:gd name="connsiteX24" fmla="*/ 4160 w 10000"/>
              <a:gd name="connsiteY24" fmla="*/ 7784 h 10000"/>
              <a:gd name="connsiteX25" fmla="*/ 4718 w 10000"/>
              <a:gd name="connsiteY25" fmla="*/ 7784 h 10000"/>
              <a:gd name="connsiteX26" fmla="*/ 5000 w 10000"/>
              <a:gd name="connsiteY26" fmla="*/ 7644 h 10000"/>
              <a:gd name="connsiteX27" fmla="*/ 5280 w 10000"/>
              <a:gd name="connsiteY27" fmla="*/ 7644 h 10000"/>
              <a:gd name="connsiteX28" fmla="*/ 5280 w 10000"/>
              <a:gd name="connsiteY28" fmla="*/ 7504 h 10000"/>
              <a:gd name="connsiteX29" fmla="*/ 5558 w 10000"/>
              <a:gd name="connsiteY29" fmla="*/ 7365 h 10000"/>
              <a:gd name="connsiteX30" fmla="*/ 5558 w 10000"/>
              <a:gd name="connsiteY30" fmla="*/ 7086 h 10000"/>
              <a:gd name="connsiteX31" fmla="*/ 5558 w 10000"/>
              <a:gd name="connsiteY31" fmla="*/ 6946 h 10000"/>
              <a:gd name="connsiteX32" fmla="*/ 5837 w 10000"/>
              <a:gd name="connsiteY32" fmla="*/ 6527 h 10000"/>
              <a:gd name="connsiteX33" fmla="*/ 5837 w 10000"/>
              <a:gd name="connsiteY33" fmla="*/ 6248 h 10000"/>
              <a:gd name="connsiteX34" fmla="*/ 6119 w 10000"/>
              <a:gd name="connsiteY34" fmla="*/ 5969 h 10000"/>
              <a:gd name="connsiteX35" fmla="*/ 6396 w 10000"/>
              <a:gd name="connsiteY35" fmla="*/ 5131 h 10000"/>
              <a:gd name="connsiteX36" fmla="*/ 6396 w 10000"/>
              <a:gd name="connsiteY36" fmla="*/ 4450 h 10000"/>
              <a:gd name="connsiteX37" fmla="*/ 6680 w 10000"/>
              <a:gd name="connsiteY37" fmla="*/ 3613 h 10000"/>
              <a:gd name="connsiteX38" fmla="*/ 6680 w 10000"/>
              <a:gd name="connsiteY38" fmla="*/ 2914 h 10000"/>
              <a:gd name="connsiteX39" fmla="*/ 6680 w 10000"/>
              <a:gd name="connsiteY39" fmla="*/ 2635 h 10000"/>
              <a:gd name="connsiteX40" fmla="*/ 6680 w 10000"/>
              <a:gd name="connsiteY40" fmla="*/ 2216 h 10000"/>
              <a:gd name="connsiteX41" fmla="*/ 6680 w 10000"/>
              <a:gd name="connsiteY41" fmla="*/ 1937 h 10000"/>
              <a:gd name="connsiteX42" fmla="*/ 6396 w 10000"/>
              <a:gd name="connsiteY42" fmla="*/ 1798 h 10000"/>
              <a:gd name="connsiteX43" fmla="*/ 6396 w 10000"/>
              <a:gd name="connsiteY43" fmla="*/ 1536 h 10000"/>
              <a:gd name="connsiteX44" fmla="*/ 6396 w 10000"/>
              <a:gd name="connsiteY44" fmla="*/ 1396 h 10000"/>
              <a:gd name="connsiteX45" fmla="*/ 6396 w 10000"/>
              <a:gd name="connsiteY45" fmla="*/ 1257 h 10000"/>
              <a:gd name="connsiteX46" fmla="*/ 6396 w 10000"/>
              <a:gd name="connsiteY46" fmla="*/ 1257 h 10000"/>
              <a:gd name="connsiteX47" fmla="*/ 6119 w 10000"/>
              <a:gd name="connsiteY47" fmla="*/ 1117 h 10000"/>
              <a:gd name="connsiteX48" fmla="*/ 5558 w 10000"/>
              <a:gd name="connsiteY48" fmla="*/ 1117 h 10000"/>
              <a:gd name="connsiteX49" fmla="*/ 5000 w 10000"/>
              <a:gd name="connsiteY49" fmla="*/ 977 h 10000"/>
              <a:gd name="connsiteX50" fmla="*/ 3883 w 10000"/>
              <a:gd name="connsiteY50" fmla="*/ 1117 h 10000"/>
              <a:gd name="connsiteX51" fmla="*/ 3043 w 10000"/>
              <a:gd name="connsiteY51" fmla="*/ 1117 h 10000"/>
              <a:gd name="connsiteX52" fmla="*/ 1645 w 10000"/>
              <a:gd name="connsiteY52" fmla="*/ 1117 h 10000"/>
              <a:gd name="connsiteX53" fmla="*/ 0 w 10000"/>
              <a:gd name="connsiteY53" fmla="*/ 558 h 10000"/>
              <a:gd name="connsiteX54" fmla="*/ 1082 w 10000"/>
              <a:gd name="connsiteY54" fmla="*/ 558 h 10000"/>
              <a:gd name="connsiteX55" fmla="*/ 1923 w 10000"/>
              <a:gd name="connsiteY55" fmla="*/ 558 h 10000"/>
              <a:gd name="connsiteX56" fmla="*/ 2762 w 10000"/>
              <a:gd name="connsiteY56" fmla="*/ 419 h 10000"/>
              <a:gd name="connsiteX57" fmla="*/ 3318 w 10000"/>
              <a:gd name="connsiteY57" fmla="*/ 419 h 10000"/>
              <a:gd name="connsiteX58" fmla="*/ 3883 w 10000"/>
              <a:gd name="connsiteY58" fmla="*/ 419 h 10000"/>
              <a:gd name="connsiteX59" fmla="*/ 4437 w 10000"/>
              <a:gd name="connsiteY59" fmla="*/ 279 h 10000"/>
              <a:gd name="connsiteX60" fmla="*/ 5000 w 10000"/>
              <a:gd name="connsiteY60" fmla="*/ 279 h 10000"/>
              <a:gd name="connsiteX61" fmla="*/ 5280 w 10000"/>
              <a:gd name="connsiteY61" fmla="*/ 279 h 10000"/>
              <a:gd name="connsiteX62" fmla="*/ 5558 w 10000"/>
              <a:gd name="connsiteY62" fmla="*/ 140 h 10000"/>
              <a:gd name="connsiteX63" fmla="*/ 5558 w 10000"/>
              <a:gd name="connsiteY63" fmla="*/ 140 h 10000"/>
              <a:gd name="connsiteX64" fmla="*/ 5837 w 10000"/>
              <a:gd name="connsiteY64" fmla="*/ 140 h 10000"/>
              <a:gd name="connsiteX65" fmla="*/ 5837 w 10000"/>
              <a:gd name="connsiteY65" fmla="*/ 140 h 10000"/>
              <a:gd name="connsiteX66" fmla="*/ 6396 w 10000"/>
              <a:gd name="connsiteY66" fmla="*/ 0 h 10000"/>
              <a:gd name="connsiteX67" fmla="*/ 6920 w 10000"/>
              <a:gd name="connsiteY67" fmla="*/ 140 h 10000"/>
              <a:gd name="connsiteX68" fmla="*/ 7202 w 10000"/>
              <a:gd name="connsiteY68" fmla="*/ 140 h 10000"/>
              <a:gd name="connsiteX69" fmla="*/ 7762 w 10000"/>
              <a:gd name="connsiteY69" fmla="*/ 279 h 10000"/>
              <a:gd name="connsiteX70" fmla="*/ 8326 w 10000"/>
              <a:gd name="connsiteY70" fmla="*/ 558 h 10000"/>
              <a:gd name="connsiteX71" fmla="*/ 8882 w 10000"/>
              <a:gd name="connsiteY71" fmla="*/ 698 h 10000"/>
              <a:gd name="connsiteX72" fmla="*/ 9443 w 10000"/>
              <a:gd name="connsiteY72" fmla="*/ 977 h 10000"/>
              <a:gd name="connsiteX73" fmla="*/ 9720 w 10000"/>
              <a:gd name="connsiteY73" fmla="*/ 1117 h 10000"/>
              <a:gd name="connsiteX74" fmla="*/ 10000 w 10000"/>
              <a:gd name="connsiteY74" fmla="*/ 1117 h 10000"/>
              <a:gd name="connsiteX75" fmla="*/ 9720 w 10000"/>
              <a:gd name="connsiteY75" fmla="*/ 1257 h 10000"/>
              <a:gd name="connsiteX76" fmla="*/ 9443 w 10000"/>
              <a:gd name="connsiteY76" fmla="*/ 1396 h 10000"/>
              <a:gd name="connsiteX77" fmla="*/ 9443 w 10000"/>
              <a:gd name="connsiteY77" fmla="*/ 1536 h 10000"/>
              <a:gd name="connsiteX78" fmla="*/ 9443 w 10000"/>
              <a:gd name="connsiteY78" fmla="*/ 1675 h 10000"/>
              <a:gd name="connsiteX79" fmla="*/ 9160 w 10000"/>
              <a:gd name="connsiteY79" fmla="*/ 1798 h 10000"/>
              <a:gd name="connsiteX80" fmla="*/ 9160 w 10000"/>
              <a:gd name="connsiteY80" fmla="*/ 1937 h 10000"/>
              <a:gd name="connsiteX81" fmla="*/ 9160 w 10000"/>
              <a:gd name="connsiteY81" fmla="*/ 2077 h 10000"/>
              <a:gd name="connsiteX82" fmla="*/ 9160 w 10000"/>
              <a:gd name="connsiteY82" fmla="*/ 2356 h 10000"/>
              <a:gd name="connsiteX83" fmla="*/ 9160 w 10000"/>
              <a:gd name="connsiteY83" fmla="*/ 2635 h 10000"/>
              <a:gd name="connsiteX84" fmla="*/ 9160 w 10000"/>
              <a:gd name="connsiteY84" fmla="*/ 2914 h 10000"/>
              <a:gd name="connsiteX85" fmla="*/ 8882 w 10000"/>
              <a:gd name="connsiteY85" fmla="*/ 3613 h 10000"/>
              <a:gd name="connsiteX86" fmla="*/ 8882 w 10000"/>
              <a:gd name="connsiteY86" fmla="*/ 4171 h 10000"/>
              <a:gd name="connsiteX87" fmla="*/ 8882 w 10000"/>
              <a:gd name="connsiteY87" fmla="*/ 4729 h 10000"/>
              <a:gd name="connsiteX88" fmla="*/ 8882 w 10000"/>
              <a:gd name="connsiteY88" fmla="*/ 5271 h 10000"/>
              <a:gd name="connsiteX89" fmla="*/ 8603 w 10000"/>
              <a:gd name="connsiteY89" fmla="*/ 5689 h 10000"/>
              <a:gd name="connsiteX90" fmla="*/ 8603 w 10000"/>
              <a:gd name="connsiteY90" fmla="*/ 6108 h 10000"/>
              <a:gd name="connsiteX91" fmla="*/ 8326 w 10000"/>
              <a:gd name="connsiteY91" fmla="*/ 6667 h 10000"/>
              <a:gd name="connsiteX92" fmla="*/ 8042 w 10000"/>
              <a:gd name="connsiteY92" fmla="*/ 7225 h 10000"/>
              <a:gd name="connsiteX93" fmla="*/ 7762 w 10000"/>
              <a:gd name="connsiteY93" fmla="*/ 7784 h 10000"/>
              <a:gd name="connsiteX94" fmla="*/ 7202 w 10000"/>
              <a:gd name="connsiteY94" fmla="*/ 8202 h 10000"/>
              <a:gd name="connsiteX95" fmla="*/ 6920 w 10000"/>
              <a:gd name="connsiteY95" fmla="*/ 8604 h 10000"/>
              <a:gd name="connsiteX96" fmla="*/ 6396 w 10000"/>
              <a:gd name="connsiteY96" fmla="*/ 9023 h 10000"/>
              <a:gd name="connsiteX97" fmla="*/ 6396 w 10000"/>
              <a:gd name="connsiteY97" fmla="*/ 9023 h 10000"/>
              <a:gd name="connsiteX0" fmla="*/ 5314 w 8918"/>
              <a:gd name="connsiteY0" fmla="*/ 9023 h 10000"/>
              <a:gd name="connsiteX1" fmla="*/ 5037 w 8918"/>
              <a:gd name="connsiteY1" fmla="*/ 9302 h 10000"/>
              <a:gd name="connsiteX2" fmla="*/ 4755 w 8918"/>
              <a:gd name="connsiteY2" fmla="*/ 9581 h 10000"/>
              <a:gd name="connsiteX3" fmla="*/ 4476 w 8918"/>
              <a:gd name="connsiteY3" fmla="*/ 9721 h 10000"/>
              <a:gd name="connsiteX4" fmla="*/ 4198 w 8918"/>
              <a:gd name="connsiteY4" fmla="*/ 9860 h 10000"/>
              <a:gd name="connsiteX5" fmla="*/ 3636 w 8918"/>
              <a:gd name="connsiteY5" fmla="*/ 10000 h 10000"/>
              <a:gd name="connsiteX6" fmla="*/ 3078 w 8918"/>
              <a:gd name="connsiteY6" fmla="*/ 10000 h 10000"/>
              <a:gd name="connsiteX7" fmla="*/ 2801 w 8918"/>
              <a:gd name="connsiteY7" fmla="*/ 9860 h 10000"/>
              <a:gd name="connsiteX8" fmla="*/ 2801 w 8918"/>
              <a:gd name="connsiteY8" fmla="*/ 9860 h 10000"/>
              <a:gd name="connsiteX9" fmla="*/ 2801 w 8918"/>
              <a:gd name="connsiteY9" fmla="*/ 9581 h 10000"/>
              <a:gd name="connsiteX10" fmla="*/ 2801 w 8918"/>
              <a:gd name="connsiteY10" fmla="*/ 9442 h 10000"/>
              <a:gd name="connsiteX11" fmla="*/ 2801 w 8918"/>
              <a:gd name="connsiteY11" fmla="*/ 9162 h 10000"/>
              <a:gd name="connsiteX12" fmla="*/ 2518 w 8918"/>
              <a:gd name="connsiteY12" fmla="*/ 8883 h 10000"/>
              <a:gd name="connsiteX13" fmla="*/ 2236 w 8918"/>
              <a:gd name="connsiteY13" fmla="*/ 8604 h 10000"/>
              <a:gd name="connsiteX14" fmla="*/ 1396 w 8918"/>
              <a:gd name="connsiteY14" fmla="*/ 8342 h 10000"/>
              <a:gd name="connsiteX15" fmla="*/ 841 w 8918"/>
              <a:gd name="connsiteY15" fmla="*/ 7923 h 10000"/>
              <a:gd name="connsiteX16" fmla="*/ 563 w 8918"/>
              <a:gd name="connsiteY16" fmla="*/ 7784 h 10000"/>
              <a:gd name="connsiteX17" fmla="*/ 279 w 8918"/>
              <a:gd name="connsiteY17" fmla="*/ 7644 h 10000"/>
              <a:gd name="connsiteX18" fmla="*/ 279 w 8918"/>
              <a:gd name="connsiteY18" fmla="*/ 7504 h 10000"/>
              <a:gd name="connsiteX19" fmla="*/ 279 w 8918"/>
              <a:gd name="connsiteY19" fmla="*/ 7504 h 10000"/>
              <a:gd name="connsiteX20" fmla="*/ 841 w 8918"/>
              <a:gd name="connsiteY20" fmla="*/ 7504 h 10000"/>
              <a:gd name="connsiteX21" fmla="*/ 1119 w 8918"/>
              <a:gd name="connsiteY21" fmla="*/ 7644 h 10000"/>
              <a:gd name="connsiteX22" fmla="*/ 1961 w 8918"/>
              <a:gd name="connsiteY22" fmla="*/ 7644 h 10000"/>
              <a:gd name="connsiteX23" fmla="*/ 2518 w 8918"/>
              <a:gd name="connsiteY23" fmla="*/ 7784 h 10000"/>
              <a:gd name="connsiteX24" fmla="*/ 3078 w 8918"/>
              <a:gd name="connsiteY24" fmla="*/ 7784 h 10000"/>
              <a:gd name="connsiteX25" fmla="*/ 3636 w 8918"/>
              <a:gd name="connsiteY25" fmla="*/ 7784 h 10000"/>
              <a:gd name="connsiteX26" fmla="*/ 3918 w 8918"/>
              <a:gd name="connsiteY26" fmla="*/ 7644 h 10000"/>
              <a:gd name="connsiteX27" fmla="*/ 4198 w 8918"/>
              <a:gd name="connsiteY27" fmla="*/ 7644 h 10000"/>
              <a:gd name="connsiteX28" fmla="*/ 4198 w 8918"/>
              <a:gd name="connsiteY28" fmla="*/ 7504 h 10000"/>
              <a:gd name="connsiteX29" fmla="*/ 4476 w 8918"/>
              <a:gd name="connsiteY29" fmla="*/ 7365 h 10000"/>
              <a:gd name="connsiteX30" fmla="*/ 4476 w 8918"/>
              <a:gd name="connsiteY30" fmla="*/ 7086 h 10000"/>
              <a:gd name="connsiteX31" fmla="*/ 4476 w 8918"/>
              <a:gd name="connsiteY31" fmla="*/ 6946 h 10000"/>
              <a:gd name="connsiteX32" fmla="*/ 4755 w 8918"/>
              <a:gd name="connsiteY32" fmla="*/ 6527 h 10000"/>
              <a:gd name="connsiteX33" fmla="*/ 4755 w 8918"/>
              <a:gd name="connsiteY33" fmla="*/ 6248 h 10000"/>
              <a:gd name="connsiteX34" fmla="*/ 5037 w 8918"/>
              <a:gd name="connsiteY34" fmla="*/ 5969 h 10000"/>
              <a:gd name="connsiteX35" fmla="*/ 5314 w 8918"/>
              <a:gd name="connsiteY35" fmla="*/ 5131 h 10000"/>
              <a:gd name="connsiteX36" fmla="*/ 5314 w 8918"/>
              <a:gd name="connsiteY36" fmla="*/ 4450 h 10000"/>
              <a:gd name="connsiteX37" fmla="*/ 5598 w 8918"/>
              <a:gd name="connsiteY37" fmla="*/ 3613 h 10000"/>
              <a:gd name="connsiteX38" fmla="*/ 5598 w 8918"/>
              <a:gd name="connsiteY38" fmla="*/ 2914 h 10000"/>
              <a:gd name="connsiteX39" fmla="*/ 5598 w 8918"/>
              <a:gd name="connsiteY39" fmla="*/ 2635 h 10000"/>
              <a:gd name="connsiteX40" fmla="*/ 5598 w 8918"/>
              <a:gd name="connsiteY40" fmla="*/ 2216 h 10000"/>
              <a:gd name="connsiteX41" fmla="*/ 5598 w 8918"/>
              <a:gd name="connsiteY41" fmla="*/ 1937 h 10000"/>
              <a:gd name="connsiteX42" fmla="*/ 5314 w 8918"/>
              <a:gd name="connsiteY42" fmla="*/ 1798 h 10000"/>
              <a:gd name="connsiteX43" fmla="*/ 5314 w 8918"/>
              <a:gd name="connsiteY43" fmla="*/ 1536 h 10000"/>
              <a:gd name="connsiteX44" fmla="*/ 5314 w 8918"/>
              <a:gd name="connsiteY44" fmla="*/ 1396 h 10000"/>
              <a:gd name="connsiteX45" fmla="*/ 5314 w 8918"/>
              <a:gd name="connsiteY45" fmla="*/ 1257 h 10000"/>
              <a:gd name="connsiteX46" fmla="*/ 5314 w 8918"/>
              <a:gd name="connsiteY46" fmla="*/ 1257 h 10000"/>
              <a:gd name="connsiteX47" fmla="*/ 5037 w 8918"/>
              <a:gd name="connsiteY47" fmla="*/ 1117 h 10000"/>
              <a:gd name="connsiteX48" fmla="*/ 4476 w 8918"/>
              <a:gd name="connsiteY48" fmla="*/ 1117 h 10000"/>
              <a:gd name="connsiteX49" fmla="*/ 3918 w 8918"/>
              <a:gd name="connsiteY49" fmla="*/ 977 h 10000"/>
              <a:gd name="connsiteX50" fmla="*/ 2801 w 8918"/>
              <a:gd name="connsiteY50" fmla="*/ 1117 h 10000"/>
              <a:gd name="connsiteX51" fmla="*/ 1961 w 8918"/>
              <a:gd name="connsiteY51" fmla="*/ 1117 h 10000"/>
              <a:gd name="connsiteX52" fmla="*/ 563 w 8918"/>
              <a:gd name="connsiteY52" fmla="*/ 1117 h 10000"/>
              <a:gd name="connsiteX53" fmla="*/ 0 w 8918"/>
              <a:gd name="connsiteY53" fmla="*/ 558 h 10000"/>
              <a:gd name="connsiteX54" fmla="*/ 841 w 8918"/>
              <a:gd name="connsiteY54" fmla="*/ 558 h 10000"/>
              <a:gd name="connsiteX55" fmla="*/ 1680 w 8918"/>
              <a:gd name="connsiteY55" fmla="*/ 419 h 10000"/>
              <a:gd name="connsiteX56" fmla="*/ 2236 w 8918"/>
              <a:gd name="connsiteY56" fmla="*/ 419 h 10000"/>
              <a:gd name="connsiteX57" fmla="*/ 2801 w 8918"/>
              <a:gd name="connsiteY57" fmla="*/ 419 h 10000"/>
              <a:gd name="connsiteX58" fmla="*/ 3355 w 8918"/>
              <a:gd name="connsiteY58" fmla="*/ 279 h 10000"/>
              <a:gd name="connsiteX59" fmla="*/ 3918 w 8918"/>
              <a:gd name="connsiteY59" fmla="*/ 279 h 10000"/>
              <a:gd name="connsiteX60" fmla="*/ 4198 w 8918"/>
              <a:gd name="connsiteY60" fmla="*/ 279 h 10000"/>
              <a:gd name="connsiteX61" fmla="*/ 4476 w 8918"/>
              <a:gd name="connsiteY61" fmla="*/ 140 h 10000"/>
              <a:gd name="connsiteX62" fmla="*/ 4476 w 8918"/>
              <a:gd name="connsiteY62" fmla="*/ 140 h 10000"/>
              <a:gd name="connsiteX63" fmla="*/ 4755 w 8918"/>
              <a:gd name="connsiteY63" fmla="*/ 140 h 10000"/>
              <a:gd name="connsiteX64" fmla="*/ 4755 w 8918"/>
              <a:gd name="connsiteY64" fmla="*/ 140 h 10000"/>
              <a:gd name="connsiteX65" fmla="*/ 5314 w 8918"/>
              <a:gd name="connsiteY65" fmla="*/ 0 h 10000"/>
              <a:gd name="connsiteX66" fmla="*/ 5838 w 8918"/>
              <a:gd name="connsiteY66" fmla="*/ 140 h 10000"/>
              <a:gd name="connsiteX67" fmla="*/ 6120 w 8918"/>
              <a:gd name="connsiteY67" fmla="*/ 140 h 10000"/>
              <a:gd name="connsiteX68" fmla="*/ 6680 w 8918"/>
              <a:gd name="connsiteY68" fmla="*/ 279 h 10000"/>
              <a:gd name="connsiteX69" fmla="*/ 7244 w 8918"/>
              <a:gd name="connsiteY69" fmla="*/ 558 h 10000"/>
              <a:gd name="connsiteX70" fmla="*/ 7800 w 8918"/>
              <a:gd name="connsiteY70" fmla="*/ 698 h 10000"/>
              <a:gd name="connsiteX71" fmla="*/ 8361 w 8918"/>
              <a:gd name="connsiteY71" fmla="*/ 977 h 10000"/>
              <a:gd name="connsiteX72" fmla="*/ 8638 w 8918"/>
              <a:gd name="connsiteY72" fmla="*/ 1117 h 10000"/>
              <a:gd name="connsiteX73" fmla="*/ 8918 w 8918"/>
              <a:gd name="connsiteY73" fmla="*/ 1117 h 10000"/>
              <a:gd name="connsiteX74" fmla="*/ 8638 w 8918"/>
              <a:gd name="connsiteY74" fmla="*/ 1257 h 10000"/>
              <a:gd name="connsiteX75" fmla="*/ 8361 w 8918"/>
              <a:gd name="connsiteY75" fmla="*/ 1396 h 10000"/>
              <a:gd name="connsiteX76" fmla="*/ 8361 w 8918"/>
              <a:gd name="connsiteY76" fmla="*/ 1536 h 10000"/>
              <a:gd name="connsiteX77" fmla="*/ 8361 w 8918"/>
              <a:gd name="connsiteY77" fmla="*/ 1675 h 10000"/>
              <a:gd name="connsiteX78" fmla="*/ 8078 w 8918"/>
              <a:gd name="connsiteY78" fmla="*/ 1798 h 10000"/>
              <a:gd name="connsiteX79" fmla="*/ 8078 w 8918"/>
              <a:gd name="connsiteY79" fmla="*/ 1937 h 10000"/>
              <a:gd name="connsiteX80" fmla="*/ 8078 w 8918"/>
              <a:gd name="connsiteY80" fmla="*/ 2077 h 10000"/>
              <a:gd name="connsiteX81" fmla="*/ 8078 w 8918"/>
              <a:gd name="connsiteY81" fmla="*/ 2356 h 10000"/>
              <a:gd name="connsiteX82" fmla="*/ 8078 w 8918"/>
              <a:gd name="connsiteY82" fmla="*/ 2635 h 10000"/>
              <a:gd name="connsiteX83" fmla="*/ 8078 w 8918"/>
              <a:gd name="connsiteY83" fmla="*/ 2914 h 10000"/>
              <a:gd name="connsiteX84" fmla="*/ 7800 w 8918"/>
              <a:gd name="connsiteY84" fmla="*/ 3613 h 10000"/>
              <a:gd name="connsiteX85" fmla="*/ 7800 w 8918"/>
              <a:gd name="connsiteY85" fmla="*/ 4171 h 10000"/>
              <a:gd name="connsiteX86" fmla="*/ 7800 w 8918"/>
              <a:gd name="connsiteY86" fmla="*/ 4729 h 10000"/>
              <a:gd name="connsiteX87" fmla="*/ 7800 w 8918"/>
              <a:gd name="connsiteY87" fmla="*/ 5271 h 10000"/>
              <a:gd name="connsiteX88" fmla="*/ 7521 w 8918"/>
              <a:gd name="connsiteY88" fmla="*/ 5689 h 10000"/>
              <a:gd name="connsiteX89" fmla="*/ 7521 w 8918"/>
              <a:gd name="connsiteY89" fmla="*/ 6108 h 10000"/>
              <a:gd name="connsiteX90" fmla="*/ 7244 w 8918"/>
              <a:gd name="connsiteY90" fmla="*/ 6667 h 10000"/>
              <a:gd name="connsiteX91" fmla="*/ 6960 w 8918"/>
              <a:gd name="connsiteY91" fmla="*/ 7225 h 10000"/>
              <a:gd name="connsiteX92" fmla="*/ 6680 w 8918"/>
              <a:gd name="connsiteY92" fmla="*/ 7784 h 10000"/>
              <a:gd name="connsiteX93" fmla="*/ 6120 w 8918"/>
              <a:gd name="connsiteY93" fmla="*/ 8202 h 10000"/>
              <a:gd name="connsiteX94" fmla="*/ 5838 w 8918"/>
              <a:gd name="connsiteY94" fmla="*/ 8604 h 10000"/>
              <a:gd name="connsiteX95" fmla="*/ 5314 w 8918"/>
              <a:gd name="connsiteY95" fmla="*/ 9023 h 10000"/>
              <a:gd name="connsiteX96" fmla="*/ 5314 w 8918"/>
              <a:gd name="connsiteY96" fmla="*/ 9023 h 10000"/>
              <a:gd name="connsiteX0" fmla="*/ 5646 w 9687"/>
              <a:gd name="connsiteY0" fmla="*/ 9023 h 10000"/>
              <a:gd name="connsiteX1" fmla="*/ 5335 w 9687"/>
              <a:gd name="connsiteY1" fmla="*/ 9302 h 10000"/>
              <a:gd name="connsiteX2" fmla="*/ 5019 w 9687"/>
              <a:gd name="connsiteY2" fmla="*/ 9581 h 10000"/>
              <a:gd name="connsiteX3" fmla="*/ 4706 w 9687"/>
              <a:gd name="connsiteY3" fmla="*/ 9721 h 10000"/>
              <a:gd name="connsiteX4" fmla="*/ 4394 w 9687"/>
              <a:gd name="connsiteY4" fmla="*/ 9860 h 10000"/>
              <a:gd name="connsiteX5" fmla="*/ 3764 w 9687"/>
              <a:gd name="connsiteY5" fmla="*/ 10000 h 10000"/>
              <a:gd name="connsiteX6" fmla="*/ 3138 w 9687"/>
              <a:gd name="connsiteY6" fmla="*/ 10000 h 10000"/>
              <a:gd name="connsiteX7" fmla="*/ 2828 w 9687"/>
              <a:gd name="connsiteY7" fmla="*/ 9860 h 10000"/>
              <a:gd name="connsiteX8" fmla="*/ 2828 w 9687"/>
              <a:gd name="connsiteY8" fmla="*/ 9860 h 10000"/>
              <a:gd name="connsiteX9" fmla="*/ 2828 w 9687"/>
              <a:gd name="connsiteY9" fmla="*/ 9581 h 10000"/>
              <a:gd name="connsiteX10" fmla="*/ 2828 w 9687"/>
              <a:gd name="connsiteY10" fmla="*/ 9442 h 10000"/>
              <a:gd name="connsiteX11" fmla="*/ 2828 w 9687"/>
              <a:gd name="connsiteY11" fmla="*/ 9162 h 10000"/>
              <a:gd name="connsiteX12" fmla="*/ 2511 w 9687"/>
              <a:gd name="connsiteY12" fmla="*/ 8883 h 10000"/>
              <a:gd name="connsiteX13" fmla="*/ 2194 w 9687"/>
              <a:gd name="connsiteY13" fmla="*/ 8604 h 10000"/>
              <a:gd name="connsiteX14" fmla="*/ 1252 w 9687"/>
              <a:gd name="connsiteY14" fmla="*/ 8342 h 10000"/>
              <a:gd name="connsiteX15" fmla="*/ 630 w 9687"/>
              <a:gd name="connsiteY15" fmla="*/ 7923 h 10000"/>
              <a:gd name="connsiteX16" fmla="*/ 318 w 9687"/>
              <a:gd name="connsiteY16" fmla="*/ 7784 h 10000"/>
              <a:gd name="connsiteX17" fmla="*/ 0 w 9687"/>
              <a:gd name="connsiteY17" fmla="*/ 7644 h 10000"/>
              <a:gd name="connsiteX18" fmla="*/ 0 w 9687"/>
              <a:gd name="connsiteY18" fmla="*/ 7504 h 10000"/>
              <a:gd name="connsiteX19" fmla="*/ 0 w 9687"/>
              <a:gd name="connsiteY19" fmla="*/ 7504 h 10000"/>
              <a:gd name="connsiteX20" fmla="*/ 630 w 9687"/>
              <a:gd name="connsiteY20" fmla="*/ 7504 h 10000"/>
              <a:gd name="connsiteX21" fmla="*/ 942 w 9687"/>
              <a:gd name="connsiteY21" fmla="*/ 7644 h 10000"/>
              <a:gd name="connsiteX22" fmla="*/ 1886 w 9687"/>
              <a:gd name="connsiteY22" fmla="*/ 7644 h 10000"/>
              <a:gd name="connsiteX23" fmla="*/ 2511 w 9687"/>
              <a:gd name="connsiteY23" fmla="*/ 7784 h 10000"/>
              <a:gd name="connsiteX24" fmla="*/ 3138 w 9687"/>
              <a:gd name="connsiteY24" fmla="*/ 7784 h 10000"/>
              <a:gd name="connsiteX25" fmla="*/ 3764 w 9687"/>
              <a:gd name="connsiteY25" fmla="*/ 7784 h 10000"/>
              <a:gd name="connsiteX26" fmla="*/ 4080 w 9687"/>
              <a:gd name="connsiteY26" fmla="*/ 7644 h 10000"/>
              <a:gd name="connsiteX27" fmla="*/ 4394 w 9687"/>
              <a:gd name="connsiteY27" fmla="*/ 7644 h 10000"/>
              <a:gd name="connsiteX28" fmla="*/ 4394 w 9687"/>
              <a:gd name="connsiteY28" fmla="*/ 7504 h 10000"/>
              <a:gd name="connsiteX29" fmla="*/ 4706 w 9687"/>
              <a:gd name="connsiteY29" fmla="*/ 7365 h 10000"/>
              <a:gd name="connsiteX30" fmla="*/ 4706 w 9687"/>
              <a:gd name="connsiteY30" fmla="*/ 7086 h 10000"/>
              <a:gd name="connsiteX31" fmla="*/ 4706 w 9687"/>
              <a:gd name="connsiteY31" fmla="*/ 6946 h 10000"/>
              <a:gd name="connsiteX32" fmla="*/ 5019 w 9687"/>
              <a:gd name="connsiteY32" fmla="*/ 6527 h 10000"/>
              <a:gd name="connsiteX33" fmla="*/ 5019 w 9687"/>
              <a:gd name="connsiteY33" fmla="*/ 6248 h 10000"/>
              <a:gd name="connsiteX34" fmla="*/ 5335 w 9687"/>
              <a:gd name="connsiteY34" fmla="*/ 5969 h 10000"/>
              <a:gd name="connsiteX35" fmla="*/ 5646 w 9687"/>
              <a:gd name="connsiteY35" fmla="*/ 5131 h 10000"/>
              <a:gd name="connsiteX36" fmla="*/ 5646 w 9687"/>
              <a:gd name="connsiteY36" fmla="*/ 4450 h 10000"/>
              <a:gd name="connsiteX37" fmla="*/ 5964 w 9687"/>
              <a:gd name="connsiteY37" fmla="*/ 3613 h 10000"/>
              <a:gd name="connsiteX38" fmla="*/ 5964 w 9687"/>
              <a:gd name="connsiteY38" fmla="*/ 2914 h 10000"/>
              <a:gd name="connsiteX39" fmla="*/ 5964 w 9687"/>
              <a:gd name="connsiteY39" fmla="*/ 2635 h 10000"/>
              <a:gd name="connsiteX40" fmla="*/ 5964 w 9687"/>
              <a:gd name="connsiteY40" fmla="*/ 2216 h 10000"/>
              <a:gd name="connsiteX41" fmla="*/ 5964 w 9687"/>
              <a:gd name="connsiteY41" fmla="*/ 1937 h 10000"/>
              <a:gd name="connsiteX42" fmla="*/ 5646 w 9687"/>
              <a:gd name="connsiteY42" fmla="*/ 1798 h 10000"/>
              <a:gd name="connsiteX43" fmla="*/ 5646 w 9687"/>
              <a:gd name="connsiteY43" fmla="*/ 1536 h 10000"/>
              <a:gd name="connsiteX44" fmla="*/ 5646 w 9687"/>
              <a:gd name="connsiteY44" fmla="*/ 1396 h 10000"/>
              <a:gd name="connsiteX45" fmla="*/ 5646 w 9687"/>
              <a:gd name="connsiteY45" fmla="*/ 1257 h 10000"/>
              <a:gd name="connsiteX46" fmla="*/ 5646 w 9687"/>
              <a:gd name="connsiteY46" fmla="*/ 1257 h 10000"/>
              <a:gd name="connsiteX47" fmla="*/ 5335 w 9687"/>
              <a:gd name="connsiteY47" fmla="*/ 1117 h 10000"/>
              <a:gd name="connsiteX48" fmla="*/ 4706 w 9687"/>
              <a:gd name="connsiteY48" fmla="*/ 1117 h 10000"/>
              <a:gd name="connsiteX49" fmla="*/ 4080 w 9687"/>
              <a:gd name="connsiteY49" fmla="*/ 977 h 10000"/>
              <a:gd name="connsiteX50" fmla="*/ 2828 w 9687"/>
              <a:gd name="connsiteY50" fmla="*/ 1117 h 10000"/>
              <a:gd name="connsiteX51" fmla="*/ 1886 w 9687"/>
              <a:gd name="connsiteY51" fmla="*/ 1117 h 10000"/>
              <a:gd name="connsiteX52" fmla="*/ 318 w 9687"/>
              <a:gd name="connsiteY52" fmla="*/ 1117 h 10000"/>
              <a:gd name="connsiteX53" fmla="*/ 630 w 9687"/>
              <a:gd name="connsiteY53" fmla="*/ 558 h 10000"/>
              <a:gd name="connsiteX54" fmla="*/ 1571 w 9687"/>
              <a:gd name="connsiteY54" fmla="*/ 419 h 10000"/>
              <a:gd name="connsiteX55" fmla="*/ 2194 w 9687"/>
              <a:gd name="connsiteY55" fmla="*/ 419 h 10000"/>
              <a:gd name="connsiteX56" fmla="*/ 2828 w 9687"/>
              <a:gd name="connsiteY56" fmla="*/ 419 h 10000"/>
              <a:gd name="connsiteX57" fmla="*/ 3449 w 9687"/>
              <a:gd name="connsiteY57" fmla="*/ 279 h 10000"/>
              <a:gd name="connsiteX58" fmla="*/ 4080 w 9687"/>
              <a:gd name="connsiteY58" fmla="*/ 279 h 10000"/>
              <a:gd name="connsiteX59" fmla="*/ 4394 w 9687"/>
              <a:gd name="connsiteY59" fmla="*/ 279 h 10000"/>
              <a:gd name="connsiteX60" fmla="*/ 4706 w 9687"/>
              <a:gd name="connsiteY60" fmla="*/ 140 h 10000"/>
              <a:gd name="connsiteX61" fmla="*/ 4706 w 9687"/>
              <a:gd name="connsiteY61" fmla="*/ 140 h 10000"/>
              <a:gd name="connsiteX62" fmla="*/ 5019 w 9687"/>
              <a:gd name="connsiteY62" fmla="*/ 140 h 10000"/>
              <a:gd name="connsiteX63" fmla="*/ 5019 w 9687"/>
              <a:gd name="connsiteY63" fmla="*/ 140 h 10000"/>
              <a:gd name="connsiteX64" fmla="*/ 5646 w 9687"/>
              <a:gd name="connsiteY64" fmla="*/ 0 h 10000"/>
              <a:gd name="connsiteX65" fmla="*/ 6233 w 9687"/>
              <a:gd name="connsiteY65" fmla="*/ 140 h 10000"/>
              <a:gd name="connsiteX66" fmla="*/ 6550 w 9687"/>
              <a:gd name="connsiteY66" fmla="*/ 140 h 10000"/>
              <a:gd name="connsiteX67" fmla="*/ 7177 w 9687"/>
              <a:gd name="connsiteY67" fmla="*/ 279 h 10000"/>
              <a:gd name="connsiteX68" fmla="*/ 7810 w 9687"/>
              <a:gd name="connsiteY68" fmla="*/ 558 h 10000"/>
              <a:gd name="connsiteX69" fmla="*/ 8433 w 9687"/>
              <a:gd name="connsiteY69" fmla="*/ 698 h 10000"/>
              <a:gd name="connsiteX70" fmla="*/ 9062 w 9687"/>
              <a:gd name="connsiteY70" fmla="*/ 977 h 10000"/>
              <a:gd name="connsiteX71" fmla="*/ 9373 w 9687"/>
              <a:gd name="connsiteY71" fmla="*/ 1117 h 10000"/>
              <a:gd name="connsiteX72" fmla="*/ 9687 w 9687"/>
              <a:gd name="connsiteY72" fmla="*/ 1117 h 10000"/>
              <a:gd name="connsiteX73" fmla="*/ 9373 w 9687"/>
              <a:gd name="connsiteY73" fmla="*/ 1257 h 10000"/>
              <a:gd name="connsiteX74" fmla="*/ 9062 w 9687"/>
              <a:gd name="connsiteY74" fmla="*/ 1396 h 10000"/>
              <a:gd name="connsiteX75" fmla="*/ 9062 w 9687"/>
              <a:gd name="connsiteY75" fmla="*/ 1536 h 10000"/>
              <a:gd name="connsiteX76" fmla="*/ 9062 w 9687"/>
              <a:gd name="connsiteY76" fmla="*/ 1675 h 10000"/>
              <a:gd name="connsiteX77" fmla="*/ 8745 w 9687"/>
              <a:gd name="connsiteY77" fmla="*/ 1798 h 10000"/>
              <a:gd name="connsiteX78" fmla="*/ 8745 w 9687"/>
              <a:gd name="connsiteY78" fmla="*/ 1937 h 10000"/>
              <a:gd name="connsiteX79" fmla="*/ 8745 w 9687"/>
              <a:gd name="connsiteY79" fmla="*/ 2077 h 10000"/>
              <a:gd name="connsiteX80" fmla="*/ 8745 w 9687"/>
              <a:gd name="connsiteY80" fmla="*/ 2356 h 10000"/>
              <a:gd name="connsiteX81" fmla="*/ 8745 w 9687"/>
              <a:gd name="connsiteY81" fmla="*/ 2635 h 10000"/>
              <a:gd name="connsiteX82" fmla="*/ 8745 w 9687"/>
              <a:gd name="connsiteY82" fmla="*/ 2914 h 10000"/>
              <a:gd name="connsiteX83" fmla="*/ 8433 w 9687"/>
              <a:gd name="connsiteY83" fmla="*/ 3613 h 10000"/>
              <a:gd name="connsiteX84" fmla="*/ 8433 w 9687"/>
              <a:gd name="connsiteY84" fmla="*/ 4171 h 10000"/>
              <a:gd name="connsiteX85" fmla="*/ 8433 w 9687"/>
              <a:gd name="connsiteY85" fmla="*/ 4729 h 10000"/>
              <a:gd name="connsiteX86" fmla="*/ 8433 w 9687"/>
              <a:gd name="connsiteY86" fmla="*/ 5271 h 10000"/>
              <a:gd name="connsiteX87" fmla="*/ 8121 w 9687"/>
              <a:gd name="connsiteY87" fmla="*/ 5689 h 10000"/>
              <a:gd name="connsiteX88" fmla="*/ 8121 w 9687"/>
              <a:gd name="connsiteY88" fmla="*/ 6108 h 10000"/>
              <a:gd name="connsiteX89" fmla="*/ 7810 w 9687"/>
              <a:gd name="connsiteY89" fmla="*/ 6667 h 10000"/>
              <a:gd name="connsiteX90" fmla="*/ 7491 w 9687"/>
              <a:gd name="connsiteY90" fmla="*/ 7225 h 10000"/>
              <a:gd name="connsiteX91" fmla="*/ 7177 w 9687"/>
              <a:gd name="connsiteY91" fmla="*/ 7784 h 10000"/>
              <a:gd name="connsiteX92" fmla="*/ 6550 w 9687"/>
              <a:gd name="connsiteY92" fmla="*/ 8202 h 10000"/>
              <a:gd name="connsiteX93" fmla="*/ 6233 w 9687"/>
              <a:gd name="connsiteY93" fmla="*/ 8604 h 10000"/>
              <a:gd name="connsiteX94" fmla="*/ 5646 w 9687"/>
              <a:gd name="connsiteY94" fmla="*/ 9023 h 10000"/>
              <a:gd name="connsiteX95" fmla="*/ 5646 w 9687"/>
              <a:gd name="connsiteY95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947 w 10000"/>
              <a:gd name="connsiteY51" fmla="*/ 1117 h 10000"/>
              <a:gd name="connsiteX52" fmla="*/ 650 w 10000"/>
              <a:gd name="connsiteY52" fmla="*/ 558 h 10000"/>
              <a:gd name="connsiteX53" fmla="*/ 1622 w 10000"/>
              <a:gd name="connsiteY53" fmla="*/ 419 h 10000"/>
              <a:gd name="connsiteX54" fmla="*/ 2265 w 10000"/>
              <a:gd name="connsiteY54" fmla="*/ 419 h 10000"/>
              <a:gd name="connsiteX55" fmla="*/ 2919 w 10000"/>
              <a:gd name="connsiteY55" fmla="*/ 419 h 10000"/>
              <a:gd name="connsiteX56" fmla="*/ 3560 w 10000"/>
              <a:gd name="connsiteY56" fmla="*/ 279 h 10000"/>
              <a:gd name="connsiteX57" fmla="*/ 4212 w 10000"/>
              <a:gd name="connsiteY57" fmla="*/ 279 h 10000"/>
              <a:gd name="connsiteX58" fmla="*/ 4536 w 10000"/>
              <a:gd name="connsiteY58" fmla="*/ 279 h 10000"/>
              <a:gd name="connsiteX59" fmla="*/ 4858 w 10000"/>
              <a:gd name="connsiteY59" fmla="*/ 140 h 10000"/>
              <a:gd name="connsiteX60" fmla="*/ 4858 w 10000"/>
              <a:gd name="connsiteY60" fmla="*/ 140 h 10000"/>
              <a:gd name="connsiteX61" fmla="*/ 5181 w 10000"/>
              <a:gd name="connsiteY61" fmla="*/ 140 h 10000"/>
              <a:gd name="connsiteX62" fmla="*/ 5181 w 10000"/>
              <a:gd name="connsiteY62" fmla="*/ 140 h 10000"/>
              <a:gd name="connsiteX63" fmla="*/ 5828 w 10000"/>
              <a:gd name="connsiteY63" fmla="*/ 0 h 10000"/>
              <a:gd name="connsiteX64" fmla="*/ 6434 w 10000"/>
              <a:gd name="connsiteY64" fmla="*/ 140 h 10000"/>
              <a:gd name="connsiteX65" fmla="*/ 6762 w 10000"/>
              <a:gd name="connsiteY65" fmla="*/ 140 h 10000"/>
              <a:gd name="connsiteX66" fmla="*/ 7409 w 10000"/>
              <a:gd name="connsiteY66" fmla="*/ 279 h 10000"/>
              <a:gd name="connsiteX67" fmla="*/ 8062 w 10000"/>
              <a:gd name="connsiteY67" fmla="*/ 558 h 10000"/>
              <a:gd name="connsiteX68" fmla="*/ 8705 w 10000"/>
              <a:gd name="connsiteY68" fmla="*/ 698 h 10000"/>
              <a:gd name="connsiteX69" fmla="*/ 9355 w 10000"/>
              <a:gd name="connsiteY69" fmla="*/ 977 h 10000"/>
              <a:gd name="connsiteX70" fmla="*/ 9676 w 10000"/>
              <a:gd name="connsiteY70" fmla="*/ 1117 h 10000"/>
              <a:gd name="connsiteX71" fmla="*/ 10000 w 10000"/>
              <a:gd name="connsiteY71" fmla="*/ 1117 h 10000"/>
              <a:gd name="connsiteX72" fmla="*/ 9676 w 10000"/>
              <a:gd name="connsiteY72" fmla="*/ 1257 h 10000"/>
              <a:gd name="connsiteX73" fmla="*/ 9355 w 10000"/>
              <a:gd name="connsiteY73" fmla="*/ 1396 h 10000"/>
              <a:gd name="connsiteX74" fmla="*/ 9355 w 10000"/>
              <a:gd name="connsiteY74" fmla="*/ 1536 h 10000"/>
              <a:gd name="connsiteX75" fmla="*/ 9355 w 10000"/>
              <a:gd name="connsiteY75" fmla="*/ 1675 h 10000"/>
              <a:gd name="connsiteX76" fmla="*/ 9028 w 10000"/>
              <a:gd name="connsiteY76" fmla="*/ 1798 h 10000"/>
              <a:gd name="connsiteX77" fmla="*/ 9028 w 10000"/>
              <a:gd name="connsiteY77" fmla="*/ 1937 h 10000"/>
              <a:gd name="connsiteX78" fmla="*/ 9028 w 10000"/>
              <a:gd name="connsiteY78" fmla="*/ 2077 h 10000"/>
              <a:gd name="connsiteX79" fmla="*/ 9028 w 10000"/>
              <a:gd name="connsiteY79" fmla="*/ 2356 h 10000"/>
              <a:gd name="connsiteX80" fmla="*/ 9028 w 10000"/>
              <a:gd name="connsiteY80" fmla="*/ 2635 h 10000"/>
              <a:gd name="connsiteX81" fmla="*/ 9028 w 10000"/>
              <a:gd name="connsiteY81" fmla="*/ 2914 h 10000"/>
              <a:gd name="connsiteX82" fmla="*/ 8705 w 10000"/>
              <a:gd name="connsiteY82" fmla="*/ 3613 h 10000"/>
              <a:gd name="connsiteX83" fmla="*/ 8705 w 10000"/>
              <a:gd name="connsiteY83" fmla="*/ 4171 h 10000"/>
              <a:gd name="connsiteX84" fmla="*/ 8705 w 10000"/>
              <a:gd name="connsiteY84" fmla="*/ 4729 h 10000"/>
              <a:gd name="connsiteX85" fmla="*/ 8705 w 10000"/>
              <a:gd name="connsiteY85" fmla="*/ 5271 h 10000"/>
              <a:gd name="connsiteX86" fmla="*/ 8383 w 10000"/>
              <a:gd name="connsiteY86" fmla="*/ 5689 h 10000"/>
              <a:gd name="connsiteX87" fmla="*/ 8383 w 10000"/>
              <a:gd name="connsiteY87" fmla="*/ 6108 h 10000"/>
              <a:gd name="connsiteX88" fmla="*/ 8062 w 10000"/>
              <a:gd name="connsiteY88" fmla="*/ 6667 h 10000"/>
              <a:gd name="connsiteX89" fmla="*/ 7733 w 10000"/>
              <a:gd name="connsiteY89" fmla="*/ 7225 h 10000"/>
              <a:gd name="connsiteX90" fmla="*/ 7409 w 10000"/>
              <a:gd name="connsiteY90" fmla="*/ 7784 h 10000"/>
              <a:gd name="connsiteX91" fmla="*/ 6762 w 10000"/>
              <a:gd name="connsiteY91" fmla="*/ 8202 h 10000"/>
              <a:gd name="connsiteX92" fmla="*/ 6434 w 10000"/>
              <a:gd name="connsiteY92" fmla="*/ 8604 h 10000"/>
              <a:gd name="connsiteX93" fmla="*/ 5828 w 10000"/>
              <a:gd name="connsiteY93" fmla="*/ 9023 h 10000"/>
              <a:gd name="connsiteX94" fmla="*/ 5828 w 10000"/>
              <a:gd name="connsiteY94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947 w 10000"/>
              <a:gd name="connsiteY51" fmla="*/ 1117 h 10000"/>
              <a:gd name="connsiteX52" fmla="*/ 1622 w 10000"/>
              <a:gd name="connsiteY52" fmla="*/ 419 h 10000"/>
              <a:gd name="connsiteX53" fmla="*/ 2265 w 10000"/>
              <a:gd name="connsiteY53" fmla="*/ 419 h 10000"/>
              <a:gd name="connsiteX54" fmla="*/ 2919 w 10000"/>
              <a:gd name="connsiteY54" fmla="*/ 419 h 10000"/>
              <a:gd name="connsiteX55" fmla="*/ 3560 w 10000"/>
              <a:gd name="connsiteY55" fmla="*/ 279 h 10000"/>
              <a:gd name="connsiteX56" fmla="*/ 4212 w 10000"/>
              <a:gd name="connsiteY56" fmla="*/ 279 h 10000"/>
              <a:gd name="connsiteX57" fmla="*/ 4536 w 10000"/>
              <a:gd name="connsiteY57" fmla="*/ 279 h 10000"/>
              <a:gd name="connsiteX58" fmla="*/ 4858 w 10000"/>
              <a:gd name="connsiteY58" fmla="*/ 140 h 10000"/>
              <a:gd name="connsiteX59" fmla="*/ 4858 w 10000"/>
              <a:gd name="connsiteY59" fmla="*/ 140 h 10000"/>
              <a:gd name="connsiteX60" fmla="*/ 5181 w 10000"/>
              <a:gd name="connsiteY60" fmla="*/ 140 h 10000"/>
              <a:gd name="connsiteX61" fmla="*/ 5181 w 10000"/>
              <a:gd name="connsiteY61" fmla="*/ 140 h 10000"/>
              <a:gd name="connsiteX62" fmla="*/ 5828 w 10000"/>
              <a:gd name="connsiteY62" fmla="*/ 0 h 10000"/>
              <a:gd name="connsiteX63" fmla="*/ 6434 w 10000"/>
              <a:gd name="connsiteY63" fmla="*/ 140 h 10000"/>
              <a:gd name="connsiteX64" fmla="*/ 6762 w 10000"/>
              <a:gd name="connsiteY64" fmla="*/ 140 h 10000"/>
              <a:gd name="connsiteX65" fmla="*/ 7409 w 10000"/>
              <a:gd name="connsiteY65" fmla="*/ 279 h 10000"/>
              <a:gd name="connsiteX66" fmla="*/ 8062 w 10000"/>
              <a:gd name="connsiteY66" fmla="*/ 558 h 10000"/>
              <a:gd name="connsiteX67" fmla="*/ 8705 w 10000"/>
              <a:gd name="connsiteY67" fmla="*/ 698 h 10000"/>
              <a:gd name="connsiteX68" fmla="*/ 9355 w 10000"/>
              <a:gd name="connsiteY68" fmla="*/ 977 h 10000"/>
              <a:gd name="connsiteX69" fmla="*/ 9676 w 10000"/>
              <a:gd name="connsiteY69" fmla="*/ 1117 h 10000"/>
              <a:gd name="connsiteX70" fmla="*/ 10000 w 10000"/>
              <a:gd name="connsiteY70" fmla="*/ 1117 h 10000"/>
              <a:gd name="connsiteX71" fmla="*/ 9676 w 10000"/>
              <a:gd name="connsiteY71" fmla="*/ 1257 h 10000"/>
              <a:gd name="connsiteX72" fmla="*/ 9355 w 10000"/>
              <a:gd name="connsiteY72" fmla="*/ 1396 h 10000"/>
              <a:gd name="connsiteX73" fmla="*/ 9355 w 10000"/>
              <a:gd name="connsiteY73" fmla="*/ 1536 h 10000"/>
              <a:gd name="connsiteX74" fmla="*/ 9355 w 10000"/>
              <a:gd name="connsiteY74" fmla="*/ 1675 h 10000"/>
              <a:gd name="connsiteX75" fmla="*/ 9028 w 10000"/>
              <a:gd name="connsiteY75" fmla="*/ 1798 h 10000"/>
              <a:gd name="connsiteX76" fmla="*/ 9028 w 10000"/>
              <a:gd name="connsiteY76" fmla="*/ 1937 h 10000"/>
              <a:gd name="connsiteX77" fmla="*/ 9028 w 10000"/>
              <a:gd name="connsiteY77" fmla="*/ 2077 h 10000"/>
              <a:gd name="connsiteX78" fmla="*/ 9028 w 10000"/>
              <a:gd name="connsiteY78" fmla="*/ 2356 h 10000"/>
              <a:gd name="connsiteX79" fmla="*/ 9028 w 10000"/>
              <a:gd name="connsiteY79" fmla="*/ 2635 h 10000"/>
              <a:gd name="connsiteX80" fmla="*/ 9028 w 10000"/>
              <a:gd name="connsiteY80" fmla="*/ 2914 h 10000"/>
              <a:gd name="connsiteX81" fmla="*/ 8705 w 10000"/>
              <a:gd name="connsiteY81" fmla="*/ 3613 h 10000"/>
              <a:gd name="connsiteX82" fmla="*/ 8705 w 10000"/>
              <a:gd name="connsiteY82" fmla="*/ 4171 h 10000"/>
              <a:gd name="connsiteX83" fmla="*/ 8705 w 10000"/>
              <a:gd name="connsiteY83" fmla="*/ 4729 h 10000"/>
              <a:gd name="connsiteX84" fmla="*/ 8705 w 10000"/>
              <a:gd name="connsiteY84" fmla="*/ 5271 h 10000"/>
              <a:gd name="connsiteX85" fmla="*/ 8383 w 10000"/>
              <a:gd name="connsiteY85" fmla="*/ 5689 h 10000"/>
              <a:gd name="connsiteX86" fmla="*/ 8383 w 10000"/>
              <a:gd name="connsiteY86" fmla="*/ 6108 h 10000"/>
              <a:gd name="connsiteX87" fmla="*/ 8062 w 10000"/>
              <a:gd name="connsiteY87" fmla="*/ 6667 h 10000"/>
              <a:gd name="connsiteX88" fmla="*/ 7733 w 10000"/>
              <a:gd name="connsiteY88" fmla="*/ 7225 h 10000"/>
              <a:gd name="connsiteX89" fmla="*/ 7409 w 10000"/>
              <a:gd name="connsiteY89" fmla="*/ 7784 h 10000"/>
              <a:gd name="connsiteX90" fmla="*/ 6762 w 10000"/>
              <a:gd name="connsiteY90" fmla="*/ 8202 h 10000"/>
              <a:gd name="connsiteX91" fmla="*/ 6434 w 10000"/>
              <a:gd name="connsiteY91" fmla="*/ 8604 h 10000"/>
              <a:gd name="connsiteX92" fmla="*/ 5828 w 10000"/>
              <a:gd name="connsiteY92" fmla="*/ 9023 h 10000"/>
              <a:gd name="connsiteX93" fmla="*/ 5828 w 10000"/>
              <a:gd name="connsiteY93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622 w 10000"/>
              <a:gd name="connsiteY51" fmla="*/ 419 h 10000"/>
              <a:gd name="connsiteX52" fmla="*/ 2265 w 10000"/>
              <a:gd name="connsiteY52" fmla="*/ 419 h 10000"/>
              <a:gd name="connsiteX53" fmla="*/ 2919 w 10000"/>
              <a:gd name="connsiteY53" fmla="*/ 419 h 10000"/>
              <a:gd name="connsiteX54" fmla="*/ 3560 w 10000"/>
              <a:gd name="connsiteY54" fmla="*/ 279 h 10000"/>
              <a:gd name="connsiteX55" fmla="*/ 4212 w 10000"/>
              <a:gd name="connsiteY55" fmla="*/ 279 h 10000"/>
              <a:gd name="connsiteX56" fmla="*/ 4536 w 10000"/>
              <a:gd name="connsiteY56" fmla="*/ 279 h 10000"/>
              <a:gd name="connsiteX57" fmla="*/ 4858 w 10000"/>
              <a:gd name="connsiteY57" fmla="*/ 140 h 10000"/>
              <a:gd name="connsiteX58" fmla="*/ 4858 w 10000"/>
              <a:gd name="connsiteY58" fmla="*/ 140 h 10000"/>
              <a:gd name="connsiteX59" fmla="*/ 5181 w 10000"/>
              <a:gd name="connsiteY59" fmla="*/ 140 h 10000"/>
              <a:gd name="connsiteX60" fmla="*/ 5181 w 10000"/>
              <a:gd name="connsiteY60" fmla="*/ 140 h 10000"/>
              <a:gd name="connsiteX61" fmla="*/ 5828 w 10000"/>
              <a:gd name="connsiteY61" fmla="*/ 0 h 10000"/>
              <a:gd name="connsiteX62" fmla="*/ 6434 w 10000"/>
              <a:gd name="connsiteY62" fmla="*/ 140 h 10000"/>
              <a:gd name="connsiteX63" fmla="*/ 6762 w 10000"/>
              <a:gd name="connsiteY63" fmla="*/ 140 h 10000"/>
              <a:gd name="connsiteX64" fmla="*/ 7409 w 10000"/>
              <a:gd name="connsiteY64" fmla="*/ 279 h 10000"/>
              <a:gd name="connsiteX65" fmla="*/ 8062 w 10000"/>
              <a:gd name="connsiteY65" fmla="*/ 558 h 10000"/>
              <a:gd name="connsiteX66" fmla="*/ 8705 w 10000"/>
              <a:gd name="connsiteY66" fmla="*/ 698 h 10000"/>
              <a:gd name="connsiteX67" fmla="*/ 9355 w 10000"/>
              <a:gd name="connsiteY67" fmla="*/ 977 h 10000"/>
              <a:gd name="connsiteX68" fmla="*/ 9676 w 10000"/>
              <a:gd name="connsiteY68" fmla="*/ 1117 h 10000"/>
              <a:gd name="connsiteX69" fmla="*/ 10000 w 10000"/>
              <a:gd name="connsiteY69" fmla="*/ 1117 h 10000"/>
              <a:gd name="connsiteX70" fmla="*/ 9676 w 10000"/>
              <a:gd name="connsiteY70" fmla="*/ 1257 h 10000"/>
              <a:gd name="connsiteX71" fmla="*/ 9355 w 10000"/>
              <a:gd name="connsiteY71" fmla="*/ 1396 h 10000"/>
              <a:gd name="connsiteX72" fmla="*/ 9355 w 10000"/>
              <a:gd name="connsiteY72" fmla="*/ 1536 h 10000"/>
              <a:gd name="connsiteX73" fmla="*/ 9355 w 10000"/>
              <a:gd name="connsiteY73" fmla="*/ 1675 h 10000"/>
              <a:gd name="connsiteX74" fmla="*/ 9028 w 10000"/>
              <a:gd name="connsiteY74" fmla="*/ 1798 h 10000"/>
              <a:gd name="connsiteX75" fmla="*/ 9028 w 10000"/>
              <a:gd name="connsiteY75" fmla="*/ 1937 h 10000"/>
              <a:gd name="connsiteX76" fmla="*/ 9028 w 10000"/>
              <a:gd name="connsiteY76" fmla="*/ 2077 h 10000"/>
              <a:gd name="connsiteX77" fmla="*/ 9028 w 10000"/>
              <a:gd name="connsiteY77" fmla="*/ 2356 h 10000"/>
              <a:gd name="connsiteX78" fmla="*/ 9028 w 10000"/>
              <a:gd name="connsiteY78" fmla="*/ 2635 h 10000"/>
              <a:gd name="connsiteX79" fmla="*/ 9028 w 10000"/>
              <a:gd name="connsiteY79" fmla="*/ 2914 h 10000"/>
              <a:gd name="connsiteX80" fmla="*/ 8705 w 10000"/>
              <a:gd name="connsiteY80" fmla="*/ 3613 h 10000"/>
              <a:gd name="connsiteX81" fmla="*/ 8705 w 10000"/>
              <a:gd name="connsiteY81" fmla="*/ 4171 h 10000"/>
              <a:gd name="connsiteX82" fmla="*/ 8705 w 10000"/>
              <a:gd name="connsiteY82" fmla="*/ 4729 h 10000"/>
              <a:gd name="connsiteX83" fmla="*/ 8705 w 10000"/>
              <a:gd name="connsiteY83" fmla="*/ 5271 h 10000"/>
              <a:gd name="connsiteX84" fmla="*/ 8383 w 10000"/>
              <a:gd name="connsiteY84" fmla="*/ 5689 h 10000"/>
              <a:gd name="connsiteX85" fmla="*/ 8383 w 10000"/>
              <a:gd name="connsiteY85" fmla="*/ 6108 h 10000"/>
              <a:gd name="connsiteX86" fmla="*/ 8062 w 10000"/>
              <a:gd name="connsiteY86" fmla="*/ 6667 h 10000"/>
              <a:gd name="connsiteX87" fmla="*/ 7733 w 10000"/>
              <a:gd name="connsiteY87" fmla="*/ 7225 h 10000"/>
              <a:gd name="connsiteX88" fmla="*/ 7409 w 10000"/>
              <a:gd name="connsiteY88" fmla="*/ 7784 h 10000"/>
              <a:gd name="connsiteX89" fmla="*/ 6762 w 10000"/>
              <a:gd name="connsiteY89" fmla="*/ 8202 h 10000"/>
              <a:gd name="connsiteX90" fmla="*/ 6434 w 10000"/>
              <a:gd name="connsiteY90" fmla="*/ 8604 h 10000"/>
              <a:gd name="connsiteX91" fmla="*/ 5828 w 10000"/>
              <a:gd name="connsiteY91" fmla="*/ 9023 h 10000"/>
              <a:gd name="connsiteX92" fmla="*/ 5828 w 10000"/>
              <a:gd name="connsiteY92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2265 w 10000"/>
              <a:gd name="connsiteY51" fmla="*/ 419 h 10000"/>
              <a:gd name="connsiteX52" fmla="*/ 2919 w 10000"/>
              <a:gd name="connsiteY52" fmla="*/ 419 h 10000"/>
              <a:gd name="connsiteX53" fmla="*/ 3560 w 10000"/>
              <a:gd name="connsiteY53" fmla="*/ 279 h 10000"/>
              <a:gd name="connsiteX54" fmla="*/ 4212 w 10000"/>
              <a:gd name="connsiteY54" fmla="*/ 279 h 10000"/>
              <a:gd name="connsiteX55" fmla="*/ 4536 w 10000"/>
              <a:gd name="connsiteY55" fmla="*/ 279 h 10000"/>
              <a:gd name="connsiteX56" fmla="*/ 4858 w 10000"/>
              <a:gd name="connsiteY56" fmla="*/ 140 h 10000"/>
              <a:gd name="connsiteX57" fmla="*/ 4858 w 10000"/>
              <a:gd name="connsiteY57" fmla="*/ 140 h 10000"/>
              <a:gd name="connsiteX58" fmla="*/ 5181 w 10000"/>
              <a:gd name="connsiteY58" fmla="*/ 140 h 10000"/>
              <a:gd name="connsiteX59" fmla="*/ 5181 w 10000"/>
              <a:gd name="connsiteY59" fmla="*/ 140 h 10000"/>
              <a:gd name="connsiteX60" fmla="*/ 5828 w 10000"/>
              <a:gd name="connsiteY60" fmla="*/ 0 h 10000"/>
              <a:gd name="connsiteX61" fmla="*/ 6434 w 10000"/>
              <a:gd name="connsiteY61" fmla="*/ 140 h 10000"/>
              <a:gd name="connsiteX62" fmla="*/ 6762 w 10000"/>
              <a:gd name="connsiteY62" fmla="*/ 140 h 10000"/>
              <a:gd name="connsiteX63" fmla="*/ 7409 w 10000"/>
              <a:gd name="connsiteY63" fmla="*/ 279 h 10000"/>
              <a:gd name="connsiteX64" fmla="*/ 8062 w 10000"/>
              <a:gd name="connsiteY64" fmla="*/ 558 h 10000"/>
              <a:gd name="connsiteX65" fmla="*/ 8705 w 10000"/>
              <a:gd name="connsiteY65" fmla="*/ 698 h 10000"/>
              <a:gd name="connsiteX66" fmla="*/ 9355 w 10000"/>
              <a:gd name="connsiteY66" fmla="*/ 977 h 10000"/>
              <a:gd name="connsiteX67" fmla="*/ 9676 w 10000"/>
              <a:gd name="connsiteY67" fmla="*/ 1117 h 10000"/>
              <a:gd name="connsiteX68" fmla="*/ 10000 w 10000"/>
              <a:gd name="connsiteY68" fmla="*/ 1117 h 10000"/>
              <a:gd name="connsiteX69" fmla="*/ 9676 w 10000"/>
              <a:gd name="connsiteY69" fmla="*/ 1257 h 10000"/>
              <a:gd name="connsiteX70" fmla="*/ 9355 w 10000"/>
              <a:gd name="connsiteY70" fmla="*/ 1396 h 10000"/>
              <a:gd name="connsiteX71" fmla="*/ 9355 w 10000"/>
              <a:gd name="connsiteY71" fmla="*/ 1536 h 10000"/>
              <a:gd name="connsiteX72" fmla="*/ 9355 w 10000"/>
              <a:gd name="connsiteY72" fmla="*/ 1675 h 10000"/>
              <a:gd name="connsiteX73" fmla="*/ 9028 w 10000"/>
              <a:gd name="connsiteY73" fmla="*/ 1798 h 10000"/>
              <a:gd name="connsiteX74" fmla="*/ 9028 w 10000"/>
              <a:gd name="connsiteY74" fmla="*/ 1937 h 10000"/>
              <a:gd name="connsiteX75" fmla="*/ 9028 w 10000"/>
              <a:gd name="connsiteY75" fmla="*/ 2077 h 10000"/>
              <a:gd name="connsiteX76" fmla="*/ 9028 w 10000"/>
              <a:gd name="connsiteY76" fmla="*/ 2356 h 10000"/>
              <a:gd name="connsiteX77" fmla="*/ 9028 w 10000"/>
              <a:gd name="connsiteY77" fmla="*/ 2635 h 10000"/>
              <a:gd name="connsiteX78" fmla="*/ 9028 w 10000"/>
              <a:gd name="connsiteY78" fmla="*/ 2914 h 10000"/>
              <a:gd name="connsiteX79" fmla="*/ 8705 w 10000"/>
              <a:gd name="connsiteY79" fmla="*/ 3613 h 10000"/>
              <a:gd name="connsiteX80" fmla="*/ 8705 w 10000"/>
              <a:gd name="connsiteY80" fmla="*/ 4171 h 10000"/>
              <a:gd name="connsiteX81" fmla="*/ 8705 w 10000"/>
              <a:gd name="connsiteY81" fmla="*/ 4729 h 10000"/>
              <a:gd name="connsiteX82" fmla="*/ 8705 w 10000"/>
              <a:gd name="connsiteY82" fmla="*/ 5271 h 10000"/>
              <a:gd name="connsiteX83" fmla="*/ 8383 w 10000"/>
              <a:gd name="connsiteY83" fmla="*/ 5689 h 10000"/>
              <a:gd name="connsiteX84" fmla="*/ 8383 w 10000"/>
              <a:gd name="connsiteY84" fmla="*/ 6108 h 10000"/>
              <a:gd name="connsiteX85" fmla="*/ 8062 w 10000"/>
              <a:gd name="connsiteY85" fmla="*/ 6667 h 10000"/>
              <a:gd name="connsiteX86" fmla="*/ 7733 w 10000"/>
              <a:gd name="connsiteY86" fmla="*/ 7225 h 10000"/>
              <a:gd name="connsiteX87" fmla="*/ 7409 w 10000"/>
              <a:gd name="connsiteY87" fmla="*/ 7784 h 10000"/>
              <a:gd name="connsiteX88" fmla="*/ 6762 w 10000"/>
              <a:gd name="connsiteY88" fmla="*/ 8202 h 10000"/>
              <a:gd name="connsiteX89" fmla="*/ 6434 w 10000"/>
              <a:gd name="connsiteY89" fmla="*/ 8604 h 10000"/>
              <a:gd name="connsiteX90" fmla="*/ 5828 w 10000"/>
              <a:gd name="connsiteY90" fmla="*/ 9023 h 10000"/>
              <a:gd name="connsiteX91" fmla="*/ 5828 w 10000"/>
              <a:gd name="connsiteY91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2919 w 10000"/>
              <a:gd name="connsiteY51" fmla="*/ 419 h 10000"/>
              <a:gd name="connsiteX52" fmla="*/ 3560 w 10000"/>
              <a:gd name="connsiteY52" fmla="*/ 279 h 10000"/>
              <a:gd name="connsiteX53" fmla="*/ 4212 w 10000"/>
              <a:gd name="connsiteY53" fmla="*/ 279 h 10000"/>
              <a:gd name="connsiteX54" fmla="*/ 4536 w 10000"/>
              <a:gd name="connsiteY54" fmla="*/ 279 h 10000"/>
              <a:gd name="connsiteX55" fmla="*/ 4858 w 10000"/>
              <a:gd name="connsiteY55" fmla="*/ 140 h 10000"/>
              <a:gd name="connsiteX56" fmla="*/ 4858 w 10000"/>
              <a:gd name="connsiteY56" fmla="*/ 140 h 10000"/>
              <a:gd name="connsiteX57" fmla="*/ 5181 w 10000"/>
              <a:gd name="connsiteY57" fmla="*/ 140 h 10000"/>
              <a:gd name="connsiteX58" fmla="*/ 5181 w 10000"/>
              <a:gd name="connsiteY58" fmla="*/ 140 h 10000"/>
              <a:gd name="connsiteX59" fmla="*/ 5828 w 10000"/>
              <a:gd name="connsiteY59" fmla="*/ 0 h 10000"/>
              <a:gd name="connsiteX60" fmla="*/ 6434 w 10000"/>
              <a:gd name="connsiteY60" fmla="*/ 140 h 10000"/>
              <a:gd name="connsiteX61" fmla="*/ 6762 w 10000"/>
              <a:gd name="connsiteY61" fmla="*/ 140 h 10000"/>
              <a:gd name="connsiteX62" fmla="*/ 7409 w 10000"/>
              <a:gd name="connsiteY62" fmla="*/ 279 h 10000"/>
              <a:gd name="connsiteX63" fmla="*/ 8062 w 10000"/>
              <a:gd name="connsiteY63" fmla="*/ 558 h 10000"/>
              <a:gd name="connsiteX64" fmla="*/ 8705 w 10000"/>
              <a:gd name="connsiteY64" fmla="*/ 698 h 10000"/>
              <a:gd name="connsiteX65" fmla="*/ 9355 w 10000"/>
              <a:gd name="connsiteY65" fmla="*/ 977 h 10000"/>
              <a:gd name="connsiteX66" fmla="*/ 9676 w 10000"/>
              <a:gd name="connsiteY66" fmla="*/ 1117 h 10000"/>
              <a:gd name="connsiteX67" fmla="*/ 10000 w 10000"/>
              <a:gd name="connsiteY67" fmla="*/ 1117 h 10000"/>
              <a:gd name="connsiteX68" fmla="*/ 9676 w 10000"/>
              <a:gd name="connsiteY68" fmla="*/ 1257 h 10000"/>
              <a:gd name="connsiteX69" fmla="*/ 9355 w 10000"/>
              <a:gd name="connsiteY69" fmla="*/ 1396 h 10000"/>
              <a:gd name="connsiteX70" fmla="*/ 9355 w 10000"/>
              <a:gd name="connsiteY70" fmla="*/ 1536 h 10000"/>
              <a:gd name="connsiteX71" fmla="*/ 9355 w 10000"/>
              <a:gd name="connsiteY71" fmla="*/ 1675 h 10000"/>
              <a:gd name="connsiteX72" fmla="*/ 9028 w 10000"/>
              <a:gd name="connsiteY72" fmla="*/ 1798 h 10000"/>
              <a:gd name="connsiteX73" fmla="*/ 9028 w 10000"/>
              <a:gd name="connsiteY73" fmla="*/ 1937 h 10000"/>
              <a:gd name="connsiteX74" fmla="*/ 9028 w 10000"/>
              <a:gd name="connsiteY74" fmla="*/ 2077 h 10000"/>
              <a:gd name="connsiteX75" fmla="*/ 9028 w 10000"/>
              <a:gd name="connsiteY75" fmla="*/ 2356 h 10000"/>
              <a:gd name="connsiteX76" fmla="*/ 9028 w 10000"/>
              <a:gd name="connsiteY76" fmla="*/ 2635 h 10000"/>
              <a:gd name="connsiteX77" fmla="*/ 9028 w 10000"/>
              <a:gd name="connsiteY77" fmla="*/ 2914 h 10000"/>
              <a:gd name="connsiteX78" fmla="*/ 8705 w 10000"/>
              <a:gd name="connsiteY78" fmla="*/ 3613 h 10000"/>
              <a:gd name="connsiteX79" fmla="*/ 8705 w 10000"/>
              <a:gd name="connsiteY79" fmla="*/ 4171 h 10000"/>
              <a:gd name="connsiteX80" fmla="*/ 8705 w 10000"/>
              <a:gd name="connsiteY80" fmla="*/ 4729 h 10000"/>
              <a:gd name="connsiteX81" fmla="*/ 8705 w 10000"/>
              <a:gd name="connsiteY81" fmla="*/ 5271 h 10000"/>
              <a:gd name="connsiteX82" fmla="*/ 8383 w 10000"/>
              <a:gd name="connsiteY82" fmla="*/ 5689 h 10000"/>
              <a:gd name="connsiteX83" fmla="*/ 8383 w 10000"/>
              <a:gd name="connsiteY83" fmla="*/ 6108 h 10000"/>
              <a:gd name="connsiteX84" fmla="*/ 8062 w 10000"/>
              <a:gd name="connsiteY84" fmla="*/ 6667 h 10000"/>
              <a:gd name="connsiteX85" fmla="*/ 7733 w 10000"/>
              <a:gd name="connsiteY85" fmla="*/ 7225 h 10000"/>
              <a:gd name="connsiteX86" fmla="*/ 7409 w 10000"/>
              <a:gd name="connsiteY86" fmla="*/ 7784 h 10000"/>
              <a:gd name="connsiteX87" fmla="*/ 6762 w 10000"/>
              <a:gd name="connsiteY87" fmla="*/ 8202 h 10000"/>
              <a:gd name="connsiteX88" fmla="*/ 6434 w 10000"/>
              <a:gd name="connsiteY88" fmla="*/ 8604 h 10000"/>
              <a:gd name="connsiteX89" fmla="*/ 5828 w 10000"/>
              <a:gd name="connsiteY89" fmla="*/ 9023 h 10000"/>
              <a:gd name="connsiteX90" fmla="*/ 5828 w 10000"/>
              <a:gd name="connsiteY90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419 h 10000"/>
              <a:gd name="connsiteX51" fmla="*/ 3560 w 10000"/>
              <a:gd name="connsiteY51" fmla="*/ 279 h 10000"/>
              <a:gd name="connsiteX52" fmla="*/ 4212 w 10000"/>
              <a:gd name="connsiteY52" fmla="*/ 279 h 10000"/>
              <a:gd name="connsiteX53" fmla="*/ 4536 w 10000"/>
              <a:gd name="connsiteY53" fmla="*/ 279 h 10000"/>
              <a:gd name="connsiteX54" fmla="*/ 4858 w 10000"/>
              <a:gd name="connsiteY54" fmla="*/ 140 h 10000"/>
              <a:gd name="connsiteX55" fmla="*/ 4858 w 10000"/>
              <a:gd name="connsiteY55" fmla="*/ 140 h 10000"/>
              <a:gd name="connsiteX56" fmla="*/ 5181 w 10000"/>
              <a:gd name="connsiteY56" fmla="*/ 140 h 10000"/>
              <a:gd name="connsiteX57" fmla="*/ 5181 w 10000"/>
              <a:gd name="connsiteY57" fmla="*/ 140 h 10000"/>
              <a:gd name="connsiteX58" fmla="*/ 5828 w 10000"/>
              <a:gd name="connsiteY58" fmla="*/ 0 h 10000"/>
              <a:gd name="connsiteX59" fmla="*/ 6434 w 10000"/>
              <a:gd name="connsiteY59" fmla="*/ 140 h 10000"/>
              <a:gd name="connsiteX60" fmla="*/ 6762 w 10000"/>
              <a:gd name="connsiteY60" fmla="*/ 140 h 10000"/>
              <a:gd name="connsiteX61" fmla="*/ 7409 w 10000"/>
              <a:gd name="connsiteY61" fmla="*/ 279 h 10000"/>
              <a:gd name="connsiteX62" fmla="*/ 8062 w 10000"/>
              <a:gd name="connsiteY62" fmla="*/ 558 h 10000"/>
              <a:gd name="connsiteX63" fmla="*/ 8705 w 10000"/>
              <a:gd name="connsiteY63" fmla="*/ 698 h 10000"/>
              <a:gd name="connsiteX64" fmla="*/ 9355 w 10000"/>
              <a:gd name="connsiteY64" fmla="*/ 977 h 10000"/>
              <a:gd name="connsiteX65" fmla="*/ 9676 w 10000"/>
              <a:gd name="connsiteY65" fmla="*/ 1117 h 10000"/>
              <a:gd name="connsiteX66" fmla="*/ 10000 w 10000"/>
              <a:gd name="connsiteY66" fmla="*/ 1117 h 10000"/>
              <a:gd name="connsiteX67" fmla="*/ 9676 w 10000"/>
              <a:gd name="connsiteY67" fmla="*/ 1257 h 10000"/>
              <a:gd name="connsiteX68" fmla="*/ 9355 w 10000"/>
              <a:gd name="connsiteY68" fmla="*/ 1396 h 10000"/>
              <a:gd name="connsiteX69" fmla="*/ 9355 w 10000"/>
              <a:gd name="connsiteY69" fmla="*/ 1536 h 10000"/>
              <a:gd name="connsiteX70" fmla="*/ 9355 w 10000"/>
              <a:gd name="connsiteY70" fmla="*/ 1675 h 10000"/>
              <a:gd name="connsiteX71" fmla="*/ 9028 w 10000"/>
              <a:gd name="connsiteY71" fmla="*/ 1798 h 10000"/>
              <a:gd name="connsiteX72" fmla="*/ 9028 w 10000"/>
              <a:gd name="connsiteY72" fmla="*/ 1937 h 10000"/>
              <a:gd name="connsiteX73" fmla="*/ 9028 w 10000"/>
              <a:gd name="connsiteY73" fmla="*/ 2077 h 10000"/>
              <a:gd name="connsiteX74" fmla="*/ 9028 w 10000"/>
              <a:gd name="connsiteY74" fmla="*/ 2356 h 10000"/>
              <a:gd name="connsiteX75" fmla="*/ 9028 w 10000"/>
              <a:gd name="connsiteY75" fmla="*/ 2635 h 10000"/>
              <a:gd name="connsiteX76" fmla="*/ 9028 w 10000"/>
              <a:gd name="connsiteY76" fmla="*/ 2914 h 10000"/>
              <a:gd name="connsiteX77" fmla="*/ 8705 w 10000"/>
              <a:gd name="connsiteY77" fmla="*/ 3613 h 10000"/>
              <a:gd name="connsiteX78" fmla="*/ 8705 w 10000"/>
              <a:gd name="connsiteY78" fmla="*/ 4171 h 10000"/>
              <a:gd name="connsiteX79" fmla="*/ 8705 w 10000"/>
              <a:gd name="connsiteY79" fmla="*/ 4729 h 10000"/>
              <a:gd name="connsiteX80" fmla="*/ 8705 w 10000"/>
              <a:gd name="connsiteY80" fmla="*/ 5271 h 10000"/>
              <a:gd name="connsiteX81" fmla="*/ 8383 w 10000"/>
              <a:gd name="connsiteY81" fmla="*/ 5689 h 10000"/>
              <a:gd name="connsiteX82" fmla="*/ 8383 w 10000"/>
              <a:gd name="connsiteY82" fmla="*/ 6108 h 10000"/>
              <a:gd name="connsiteX83" fmla="*/ 8062 w 10000"/>
              <a:gd name="connsiteY83" fmla="*/ 6667 h 10000"/>
              <a:gd name="connsiteX84" fmla="*/ 7733 w 10000"/>
              <a:gd name="connsiteY84" fmla="*/ 7225 h 10000"/>
              <a:gd name="connsiteX85" fmla="*/ 7409 w 10000"/>
              <a:gd name="connsiteY85" fmla="*/ 7784 h 10000"/>
              <a:gd name="connsiteX86" fmla="*/ 6762 w 10000"/>
              <a:gd name="connsiteY86" fmla="*/ 8202 h 10000"/>
              <a:gd name="connsiteX87" fmla="*/ 6434 w 10000"/>
              <a:gd name="connsiteY87" fmla="*/ 8604 h 10000"/>
              <a:gd name="connsiteX88" fmla="*/ 5828 w 10000"/>
              <a:gd name="connsiteY88" fmla="*/ 9023 h 10000"/>
              <a:gd name="connsiteX89" fmla="*/ 5828 w 10000"/>
              <a:gd name="connsiteY89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3560 w 10000"/>
              <a:gd name="connsiteY50" fmla="*/ 279 h 10000"/>
              <a:gd name="connsiteX51" fmla="*/ 4212 w 10000"/>
              <a:gd name="connsiteY51" fmla="*/ 279 h 10000"/>
              <a:gd name="connsiteX52" fmla="*/ 4536 w 10000"/>
              <a:gd name="connsiteY52" fmla="*/ 279 h 10000"/>
              <a:gd name="connsiteX53" fmla="*/ 4858 w 10000"/>
              <a:gd name="connsiteY53" fmla="*/ 140 h 10000"/>
              <a:gd name="connsiteX54" fmla="*/ 4858 w 10000"/>
              <a:gd name="connsiteY54" fmla="*/ 140 h 10000"/>
              <a:gd name="connsiteX55" fmla="*/ 5181 w 10000"/>
              <a:gd name="connsiteY55" fmla="*/ 140 h 10000"/>
              <a:gd name="connsiteX56" fmla="*/ 5181 w 10000"/>
              <a:gd name="connsiteY56" fmla="*/ 140 h 10000"/>
              <a:gd name="connsiteX57" fmla="*/ 5828 w 10000"/>
              <a:gd name="connsiteY57" fmla="*/ 0 h 10000"/>
              <a:gd name="connsiteX58" fmla="*/ 6434 w 10000"/>
              <a:gd name="connsiteY58" fmla="*/ 140 h 10000"/>
              <a:gd name="connsiteX59" fmla="*/ 6762 w 10000"/>
              <a:gd name="connsiteY59" fmla="*/ 140 h 10000"/>
              <a:gd name="connsiteX60" fmla="*/ 7409 w 10000"/>
              <a:gd name="connsiteY60" fmla="*/ 279 h 10000"/>
              <a:gd name="connsiteX61" fmla="*/ 8062 w 10000"/>
              <a:gd name="connsiteY61" fmla="*/ 558 h 10000"/>
              <a:gd name="connsiteX62" fmla="*/ 8705 w 10000"/>
              <a:gd name="connsiteY62" fmla="*/ 698 h 10000"/>
              <a:gd name="connsiteX63" fmla="*/ 9355 w 10000"/>
              <a:gd name="connsiteY63" fmla="*/ 977 h 10000"/>
              <a:gd name="connsiteX64" fmla="*/ 9676 w 10000"/>
              <a:gd name="connsiteY64" fmla="*/ 1117 h 10000"/>
              <a:gd name="connsiteX65" fmla="*/ 10000 w 10000"/>
              <a:gd name="connsiteY65" fmla="*/ 1117 h 10000"/>
              <a:gd name="connsiteX66" fmla="*/ 9676 w 10000"/>
              <a:gd name="connsiteY66" fmla="*/ 1257 h 10000"/>
              <a:gd name="connsiteX67" fmla="*/ 9355 w 10000"/>
              <a:gd name="connsiteY67" fmla="*/ 1396 h 10000"/>
              <a:gd name="connsiteX68" fmla="*/ 9355 w 10000"/>
              <a:gd name="connsiteY68" fmla="*/ 1536 h 10000"/>
              <a:gd name="connsiteX69" fmla="*/ 9355 w 10000"/>
              <a:gd name="connsiteY69" fmla="*/ 1675 h 10000"/>
              <a:gd name="connsiteX70" fmla="*/ 9028 w 10000"/>
              <a:gd name="connsiteY70" fmla="*/ 1798 h 10000"/>
              <a:gd name="connsiteX71" fmla="*/ 9028 w 10000"/>
              <a:gd name="connsiteY71" fmla="*/ 1937 h 10000"/>
              <a:gd name="connsiteX72" fmla="*/ 9028 w 10000"/>
              <a:gd name="connsiteY72" fmla="*/ 2077 h 10000"/>
              <a:gd name="connsiteX73" fmla="*/ 9028 w 10000"/>
              <a:gd name="connsiteY73" fmla="*/ 2356 h 10000"/>
              <a:gd name="connsiteX74" fmla="*/ 9028 w 10000"/>
              <a:gd name="connsiteY74" fmla="*/ 2635 h 10000"/>
              <a:gd name="connsiteX75" fmla="*/ 9028 w 10000"/>
              <a:gd name="connsiteY75" fmla="*/ 2914 h 10000"/>
              <a:gd name="connsiteX76" fmla="*/ 8705 w 10000"/>
              <a:gd name="connsiteY76" fmla="*/ 3613 h 10000"/>
              <a:gd name="connsiteX77" fmla="*/ 8705 w 10000"/>
              <a:gd name="connsiteY77" fmla="*/ 4171 h 10000"/>
              <a:gd name="connsiteX78" fmla="*/ 8705 w 10000"/>
              <a:gd name="connsiteY78" fmla="*/ 4729 h 10000"/>
              <a:gd name="connsiteX79" fmla="*/ 8705 w 10000"/>
              <a:gd name="connsiteY79" fmla="*/ 5271 h 10000"/>
              <a:gd name="connsiteX80" fmla="*/ 8383 w 10000"/>
              <a:gd name="connsiteY80" fmla="*/ 5689 h 10000"/>
              <a:gd name="connsiteX81" fmla="*/ 8383 w 10000"/>
              <a:gd name="connsiteY81" fmla="*/ 6108 h 10000"/>
              <a:gd name="connsiteX82" fmla="*/ 8062 w 10000"/>
              <a:gd name="connsiteY82" fmla="*/ 6667 h 10000"/>
              <a:gd name="connsiteX83" fmla="*/ 7733 w 10000"/>
              <a:gd name="connsiteY83" fmla="*/ 7225 h 10000"/>
              <a:gd name="connsiteX84" fmla="*/ 7409 w 10000"/>
              <a:gd name="connsiteY84" fmla="*/ 7784 h 10000"/>
              <a:gd name="connsiteX85" fmla="*/ 6762 w 10000"/>
              <a:gd name="connsiteY85" fmla="*/ 8202 h 10000"/>
              <a:gd name="connsiteX86" fmla="*/ 6434 w 10000"/>
              <a:gd name="connsiteY86" fmla="*/ 8604 h 10000"/>
              <a:gd name="connsiteX87" fmla="*/ 5828 w 10000"/>
              <a:gd name="connsiteY87" fmla="*/ 9023 h 10000"/>
              <a:gd name="connsiteX88" fmla="*/ 5828 w 10000"/>
              <a:gd name="connsiteY88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3560 w 10000"/>
              <a:gd name="connsiteY49" fmla="*/ 279 h 10000"/>
              <a:gd name="connsiteX50" fmla="*/ 4212 w 10000"/>
              <a:gd name="connsiteY50" fmla="*/ 279 h 10000"/>
              <a:gd name="connsiteX51" fmla="*/ 4536 w 10000"/>
              <a:gd name="connsiteY51" fmla="*/ 279 h 10000"/>
              <a:gd name="connsiteX52" fmla="*/ 4858 w 10000"/>
              <a:gd name="connsiteY52" fmla="*/ 140 h 10000"/>
              <a:gd name="connsiteX53" fmla="*/ 4858 w 10000"/>
              <a:gd name="connsiteY53" fmla="*/ 140 h 10000"/>
              <a:gd name="connsiteX54" fmla="*/ 5181 w 10000"/>
              <a:gd name="connsiteY54" fmla="*/ 140 h 10000"/>
              <a:gd name="connsiteX55" fmla="*/ 5181 w 10000"/>
              <a:gd name="connsiteY55" fmla="*/ 140 h 10000"/>
              <a:gd name="connsiteX56" fmla="*/ 5828 w 10000"/>
              <a:gd name="connsiteY56" fmla="*/ 0 h 10000"/>
              <a:gd name="connsiteX57" fmla="*/ 6434 w 10000"/>
              <a:gd name="connsiteY57" fmla="*/ 140 h 10000"/>
              <a:gd name="connsiteX58" fmla="*/ 6762 w 10000"/>
              <a:gd name="connsiteY58" fmla="*/ 140 h 10000"/>
              <a:gd name="connsiteX59" fmla="*/ 7409 w 10000"/>
              <a:gd name="connsiteY59" fmla="*/ 279 h 10000"/>
              <a:gd name="connsiteX60" fmla="*/ 8062 w 10000"/>
              <a:gd name="connsiteY60" fmla="*/ 558 h 10000"/>
              <a:gd name="connsiteX61" fmla="*/ 8705 w 10000"/>
              <a:gd name="connsiteY61" fmla="*/ 698 h 10000"/>
              <a:gd name="connsiteX62" fmla="*/ 9355 w 10000"/>
              <a:gd name="connsiteY62" fmla="*/ 977 h 10000"/>
              <a:gd name="connsiteX63" fmla="*/ 9676 w 10000"/>
              <a:gd name="connsiteY63" fmla="*/ 1117 h 10000"/>
              <a:gd name="connsiteX64" fmla="*/ 10000 w 10000"/>
              <a:gd name="connsiteY64" fmla="*/ 1117 h 10000"/>
              <a:gd name="connsiteX65" fmla="*/ 9676 w 10000"/>
              <a:gd name="connsiteY65" fmla="*/ 1257 h 10000"/>
              <a:gd name="connsiteX66" fmla="*/ 9355 w 10000"/>
              <a:gd name="connsiteY66" fmla="*/ 1396 h 10000"/>
              <a:gd name="connsiteX67" fmla="*/ 9355 w 10000"/>
              <a:gd name="connsiteY67" fmla="*/ 1536 h 10000"/>
              <a:gd name="connsiteX68" fmla="*/ 9355 w 10000"/>
              <a:gd name="connsiteY68" fmla="*/ 1675 h 10000"/>
              <a:gd name="connsiteX69" fmla="*/ 9028 w 10000"/>
              <a:gd name="connsiteY69" fmla="*/ 1798 h 10000"/>
              <a:gd name="connsiteX70" fmla="*/ 9028 w 10000"/>
              <a:gd name="connsiteY70" fmla="*/ 1937 h 10000"/>
              <a:gd name="connsiteX71" fmla="*/ 9028 w 10000"/>
              <a:gd name="connsiteY71" fmla="*/ 2077 h 10000"/>
              <a:gd name="connsiteX72" fmla="*/ 9028 w 10000"/>
              <a:gd name="connsiteY72" fmla="*/ 2356 h 10000"/>
              <a:gd name="connsiteX73" fmla="*/ 9028 w 10000"/>
              <a:gd name="connsiteY73" fmla="*/ 2635 h 10000"/>
              <a:gd name="connsiteX74" fmla="*/ 9028 w 10000"/>
              <a:gd name="connsiteY74" fmla="*/ 2914 h 10000"/>
              <a:gd name="connsiteX75" fmla="*/ 8705 w 10000"/>
              <a:gd name="connsiteY75" fmla="*/ 3613 h 10000"/>
              <a:gd name="connsiteX76" fmla="*/ 8705 w 10000"/>
              <a:gd name="connsiteY76" fmla="*/ 4171 h 10000"/>
              <a:gd name="connsiteX77" fmla="*/ 8705 w 10000"/>
              <a:gd name="connsiteY77" fmla="*/ 4729 h 10000"/>
              <a:gd name="connsiteX78" fmla="*/ 8705 w 10000"/>
              <a:gd name="connsiteY78" fmla="*/ 5271 h 10000"/>
              <a:gd name="connsiteX79" fmla="*/ 8383 w 10000"/>
              <a:gd name="connsiteY79" fmla="*/ 5689 h 10000"/>
              <a:gd name="connsiteX80" fmla="*/ 8383 w 10000"/>
              <a:gd name="connsiteY80" fmla="*/ 6108 h 10000"/>
              <a:gd name="connsiteX81" fmla="*/ 8062 w 10000"/>
              <a:gd name="connsiteY81" fmla="*/ 6667 h 10000"/>
              <a:gd name="connsiteX82" fmla="*/ 7733 w 10000"/>
              <a:gd name="connsiteY82" fmla="*/ 7225 h 10000"/>
              <a:gd name="connsiteX83" fmla="*/ 7409 w 10000"/>
              <a:gd name="connsiteY83" fmla="*/ 7784 h 10000"/>
              <a:gd name="connsiteX84" fmla="*/ 6762 w 10000"/>
              <a:gd name="connsiteY84" fmla="*/ 8202 h 10000"/>
              <a:gd name="connsiteX85" fmla="*/ 6434 w 10000"/>
              <a:gd name="connsiteY85" fmla="*/ 8604 h 10000"/>
              <a:gd name="connsiteX86" fmla="*/ 5828 w 10000"/>
              <a:gd name="connsiteY86" fmla="*/ 9023 h 10000"/>
              <a:gd name="connsiteX87" fmla="*/ 5828 w 10000"/>
              <a:gd name="connsiteY87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279 h 10000"/>
              <a:gd name="connsiteX50" fmla="*/ 4536 w 10000"/>
              <a:gd name="connsiteY50" fmla="*/ 279 h 10000"/>
              <a:gd name="connsiteX51" fmla="*/ 4858 w 10000"/>
              <a:gd name="connsiteY51" fmla="*/ 140 h 10000"/>
              <a:gd name="connsiteX52" fmla="*/ 4858 w 10000"/>
              <a:gd name="connsiteY52" fmla="*/ 140 h 10000"/>
              <a:gd name="connsiteX53" fmla="*/ 5181 w 10000"/>
              <a:gd name="connsiteY53" fmla="*/ 140 h 10000"/>
              <a:gd name="connsiteX54" fmla="*/ 5181 w 10000"/>
              <a:gd name="connsiteY54" fmla="*/ 140 h 10000"/>
              <a:gd name="connsiteX55" fmla="*/ 5828 w 10000"/>
              <a:gd name="connsiteY55" fmla="*/ 0 h 10000"/>
              <a:gd name="connsiteX56" fmla="*/ 6434 w 10000"/>
              <a:gd name="connsiteY56" fmla="*/ 140 h 10000"/>
              <a:gd name="connsiteX57" fmla="*/ 6762 w 10000"/>
              <a:gd name="connsiteY57" fmla="*/ 140 h 10000"/>
              <a:gd name="connsiteX58" fmla="*/ 7409 w 10000"/>
              <a:gd name="connsiteY58" fmla="*/ 279 h 10000"/>
              <a:gd name="connsiteX59" fmla="*/ 8062 w 10000"/>
              <a:gd name="connsiteY59" fmla="*/ 558 h 10000"/>
              <a:gd name="connsiteX60" fmla="*/ 8705 w 10000"/>
              <a:gd name="connsiteY60" fmla="*/ 698 h 10000"/>
              <a:gd name="connsiteX61" fmla="*/ 9355 w 10000"/>
              <a:gd name="connsiteY61" fmla="*/ 977 h 10000"/>
              <a:gd name="connsiteX62" fmla="*/ 9676 w 10000"/>
              <a:gd name="connsiteY62" fmla="*/ 1117 h 10000"/>
              <a:gd name="connsiteX63" fmla="*/ 10000 w 10000"/>
              <a:gd name="connsiteY63" fmla="*/ 1117 h 10000"/>
              <a:gd name="connsiteX64" fmla="*/ 9676 w 10000"/>
              <a:gd name="connsiteY64" fmla="*/ 1257 h 10000"/>
              <a:gd name="connsiteX65" fmla="*/ 9355 w 10000"/>
              <a:gd name="connsiteY65" fmla="*/ 1396 h 10000"/>
              <a:gd name="connsiteX66" fmla="*/ 9355 w 10000"/>
              <a:gd name="connsiteY66" fmla="*/ 1536 h 10000"/>
              <a:gd name="connsiteX67" fmla="*/ 9355 w 10000"/>
              <a:gd name="connsiteY67" fmla="*/ 1675 h 10000"/>
              <a:gd name="connsiteX68" fmla="*/ 9028 w 10000"/>
              <a:gd name="connsiteY68" fmla="*/ 1798 h 10000"/>
              <a:gd name="connsiteX69" fmla="*/ 9028 w 10000"/>
              <a:gd name="connsiteY69" fmla="*/ 1937 h 10000"/>
              <a:gd name="connsiteX70" fmla="*/ 9028 w 10000"/>
              <a:gd name="connsiteY70" fmla="*/ 2077 h 10000"/>
              <a:gd name="connsiteX71" fmla="*/ 9028 w 10000"/>
              <a:gd name="connsiteY71" fmla="*/ 2356 h 10000"/>
              <a:gd name="connsiteX72" fmla="*/ 9028 w 10000"/>
              <a:gd name="connsiteY72" fmla="*/ 2635 h 10000"/>
              <a:gd name="connsiteX73" fmla="*/ 9028 w 10000"/>
              <a:gd name="connsiteY73" fmla="*/ 2914 h 10000"/>
              <a:gd name="connsiteX74" fmla="*/ 8705 w 10000"/>
              <a:gd name="connsiteY74" fmla="*/ 3613 h 10000"/>
              <a:gd name="connsiteX75" fmla="*/ 8705 w 10000"/>
              <a:gd name="connsiteY75" fmla="*/ 4171 h 10000"/>
              <a:gd name="connsiteX76" fmla="*/ 8705 w 10000"/>
              <a:gd name="connsiteY76" fmla="*/ 4729 h 10000"/>
              <a:gd name="connsiteX77" fmla="*/ 8705 w 10000"/>
              <a:gd name="connsiteY77" fmla="*/ 5271 h 10000"/>
              <a:gd name="connsiteX78" fmla="*/ 8383 w 10000"/>
              <a:gd name="connsiteY78" fmla="*/ 5689 h 10000"/>
              <a:gd name="connsiteX79" fmla="*/ 8383 w 10000"/>
              <a:gd name="connsiteY79" fmla="*/ 6108 h 10000"/>
              <a:gd name="connsiteX80" fmla="*/ 8062 w 10000"/>
              <a:gd name="connsiteY80" fmla="*/ 6667 h 10000"/>
              <a:gd name="connsiteX81" fmla="*/ 7733 w 10000"/>
              <a:gd name="connsiteY81" fmla="*/ 7225 h 10000"/>
              <a:gd name="connsiteX82" fmla="*/ 7409 w 10000"/>
              <a:gd name="connsiteY82" fmla="*/ 7784 h 10000"/>
              <a:gd name="connsiteX83" fmla="*/ 6762 w 10000"/>
              <a:gd name="connsiteY83" fmla="*/ 8202 h 10000"/>
              <a:gd name="connsiteX84" fmla="*/ 6434 w 10000"/>
              <a:gd name="connsiteY84" fmla="*/ 8604 h 10000"/>
              <a:gd name="connsiteX85" fmla="*/ 5828 w 10000"/>
              <a:gd name="connsiteY85" fmla="*/ 9023 h 10000"/>
              <a:gd name="connsiteX86" fmla="*/ 5828 w 10000"/>
              <a:gd name="connsiteY86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279 h 10000"/>
              <a:gd name="connsiteX50" fmla="*/ 4858 w 10000"/>
              <a:gd name="connsiteY50" fmla="*/ 140 h 10000"/>
              <a:gd name="connsiteX51" fmla="*/ 4858 w 10000"/>
              <a:gd name="connsiteY51" fmla="*/ 140 h 10000"/>
              <a:gd name="connsiteX52" fmla="*/ 5181 w 10000"/>
              <a:gd name="connsiteY52" fmla="*/ 140 h 10000"/>
              <a:gd name="connsiteX53" fmla="*/ 5181 w 10000"/>
              <a:gd name="connsiteY53" fmla="*/ 140 h 10000"/>
              <a:gd name="connsiteX54" fmla="*/ 5828 w 10000"/>
              <a:gd name="connsiteY54" fmla="*/ 0 h 10000"/>
              <a:gd name="connsiteX55" fmla="*/ 6434 w 10000"/>
              <a:gd name="connsiteY55" fmla="*/ 140 h 10000"/>
              <a:gd name="connsiteX56" fmla="*/ 6762 w 10000"/>
              <a:gd name="connsiteY56" fmla="*/ 140 h 10000"/>
              <a:gd name="connsiteX57" fmla="*/ 7409 w 10000"/>
              <a:gd name="connsiteY57" fmla="*/ 279 h 10000"/>
              <a:gd name="connsiteX58" fmla="*/ 8062 w 10000"/>
              <a:gd name="connsiteY58" fmla="*/ 558 h 10000"/>
              <a:gd name="connsiteX59" fmla="*/ 8705 w 10000"/>
              <a:gd name="connsiteY59" fmla="*/ 698 h 10000"/>
              <a:gd name="connsiteX60" fmla="*/ 9355 w 10000"/>
              <a:gd name="connsiteY60" fmla="*/ 977 h 10000"/>
              <a:gd name="connsiteX61" fmla="*/ 9676 w 10000"/>
              <a:gd name="connsiteY61" fmla="*/ 1117 h 10000"/>
              <a:gd name="connsiteX62" fmla="*/ 10000 w 10000"/>
              <a:gd name="connsiteY62" fmla="*/ 1117 h 10000"/>
              <a:gd name="connsiteX63" fmla="*/ 9676 w 10000"/>
              <a:gd name="connsiteY63" fmla="*/ 1257 h 10000"/>
              <a:gd name="connsiteX64" fmla="*/ 9355 w 10000"/>
              <a:gd name="connsiteY64" fmla="*/ 1396 h 10000"/>
              <a:gd name="connsiteX65" fmla="*/ 9355 w 10000"/>
              <a:gd name="connsiteY65" fmla="*/ 1536 h 10000"/>
              <a:gd name="connsiteX66" fmla="*/ 9355 w 10000"/>
              <a:gd name="connsiteY66" fmla="*/ 1675 h 10000"/>
              <a:gd name="connsiteX67" fmla="*/ 9028 w 10000"/>
              <a:gd name="connsiteY67" fmla="*/ 1798 h 10000"/>
              <a:gd name="connsiteX68" fmla="*/ 9028 w 10000"/>
              <a:gd name="connsiteY68" fmla="*/ 1937 h 10000"/>
              <a:gd name="connsiteX69" fmla="*/ 9028 w 10000"/>
              <a:gd name="connsiteY69" fmla="*/ 2077 h 10000"/>
              <a:gd name="connsiteX70" fmla="*/ 9028 w 10000"/>
              <a:gd name="connsiteY70" fmla="*/ 2356 h 10000"/>
              <a:gd name="connsiteX71" fmla="*/ 9028 w 10000"/>
              <a:gd name="connsiteY71" fmla="*/ 2635 h 10000"/>
              <a:gd name="connsiteX72" fmla="*/ 9028 w 10000"/>
              <a:gd name="connsiteY72" fmla="*/ 2914 h 10000"/>
              <a:gd name="connsiteX73" fmla="*/ 8705 w 10000"/>
              <a:gd name="connsiteY73" fmla="*/ 3613 h 10000"/>
              <a:gd name="connsiteX74" fmla="*/ 8705 w 10000"/>
              <a:gd name="connsiteY74" fmla="*/ 4171 h 10000"/>
              <a:gd name="connsiteX75" fmla="*/ 8705 w 10000"/>
              <a:gd name="connsiteY75" fmla="*/ 4729 h 10000"/>
              <a:gd name="connsiteX76" fmla="*/ 8705 w 10000"/>
              <a:gd name="connsiteY76" fmla="*/ 5271 h 10000"/>
              <a:gd name="connsiteX77" fmla="*/ 8383 w 10000"/>
              <a:gd name="connsiteY77" fmla="*/ 5689 h 10000"/>
              <a:gd name="connsiteX78" fmla="*/ 8383 w 10000"/>
              <a:gd name="connsiteY78" fmla="*/ 6108 h 10000"/>
              <a:gd name="connsiteX79" fmla="*/ 8062 w 10000"/>
              <a:gd name="connsiteY79" fmla="*/ 6667 h 10000"/>
              <a:gd name="connsiteX80" fmla="*/ 7733 w 10000"/>
              <a:gd name="connsiteY80" fmla="*/ 7225 h 10000"/>
              <a:gd name="connsiteX81" fmla="*/ 7409 w 10000"/>
              <a:gd name="connsiteY81" fmla="*/ 7784 h 10000"/>
              <a:gd name="connsiteX82" fmla="*/ 6762 w 10000"/>
              <a:gd name="connsiteY82" fmla="*/ 8202 h 10000"/>
              <a:gd name="connsiteX83" fmla="*/ 6434 w 10000"/>
              <a:gd name="connsiteY83" fmla="*/ 8604 h 10000"/>
              <a:gd name="connsiteX84" fmla="*/ 5828 w 10000"/>
              <a:gd name="connsiteY84" fmla="*/ 9023 h 10000"/>
              <a:gd name="connsiteX85" fmla="*/ 5828 w 10000"/>
              <a:gd name="connsiteY85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4858 w 10000"/>
              <a:gd name="connsiteY50" fmla="*/ 140 h 10000"/>
              <a:gd name="connsiteX51" fmla="*/ 5181 w 10000"/>
              <a:gd name="connsiteY51" fmla="*/ 140 h 10000"/>
              <a:gd name="connsiteX52" fmla="*/ 5181 w 10000"/>
              <a:gd name="connsiteY52" fmla="*/ 140 h 10000"/>
              <a:gd name="connsiteX53" fmla="*/ 5828 w 10000"/>
              <a:gd name="connsiteY53" fmla="*/ 0 h 10000"/>
              <a:gd name="connsiteX54" fmla="*/ 6434 w 10000"/>
              <a:gd name="connsiteY54" fmla="*/ 140 h 10000"/>
              <a:gd name="connsiteX55" fmla="*/ 6762 w 10000"/>
              <a:gd name="connsiteY55" fmla="*/ 140 h 10000"/>
              <a:gd name="connsiteX56" fmla="*/ 7409 w 10000"/>
              <a:gd name="connsiteY56" fmla="*/ 279 h 10000"/>
              <a:gd name="connsiteX57" fmla="*/ 8062 w 10000"/>
              <a:gd name="connsiteY57" fmla="*/ 558 h 10000"/>
              <a:gd name="connsiteX58" fmla="*/ 8705 w 10000"/>
              <a:gd name="connsiteY58" fmla="*/ 698 h 10000"/>
              <a:gd name="connsiteX59" fmla="*/ 9355 w 10000"/>
              <a:gd name="connsiteY59" fmla="*/ 977 h 10000"/>
              <a:gd name="connsiteX60" fmla="*/ 9676 w 10000"/>
              <a:gd name="connsiteY60" fmla="*/ 1117 h 10000"/>
              <a:gd name="connsiteX61" fmla="*/ 10000 w 10000"/>
              <a:gd name="connsiteY61" fmla="*/ 1117 h 10000"/>
              <a:gd name="connsiteX62" fmla="*/ 9676 w 10000"/>
              <a:gd name="connsiteY62" fmla="*/ 1257 h 10000"/>
              <a:gd name="connsiteX63" fmla="*/ 9355 w 10000"/>
              <a:gd name="connsiteY63" fmla="*/ 1396 h 10000"/>
              <a:gd name="connsiteX64" fmla="*/ 9355 w 10000"/>
              <a:gd name="connsiteY64" fmla="*/ 1536 h 10000"/>
              <a:gd name="connsiteX65" fmla="*/ 9355 w 10000"/>
              <a:gd name="connsiteY65" fmla="*/ 1675 h 10000"/>
              <a:gd name="connsiteX66" fmla="*/ 9028 w 10000"/>
              <a:gd name="connsiteY66" fmla="*/ 1798 h 10000"/>
              <a:gd name="connsiteX67" fmla="*/ 9028 w 10000"/>
              <a:gd name="connsiteY67" fmla="*/ 1937 h 10000"/>
              <a:gd name="connsiteX68" fmla="*/ 9028 w 10000"/>
              <a:gd name="connsiteY68" fmla="*/ 2077 h 10000"/>
              <a:gd name="connsiteX69" fmla="*/ 9028 w 10000"/>
              <a:gd name="connsiteY69" fmla="*/ 2356 h 10000"/>
              <a:gd name="connsiteX70" fmla="*/ 9028 w 10000"/>
              <a:gd name="connsiteY70" fmla="*/ 2635 h 10000"/>
              <a:gd name="connsiteX71" fmla="*/ 9028 w 10000"/>
              <a:gd name="connsiteY71" fmla="*/ 2914 h 10000"/>
              <a:gd name="connsiteX72" fmla="*/ 8705 w 10000"/>
              <a:gd name="connsiteY72" fmla="*/ 3613 h 10000"/>
              <a:gd name="connsiteX73" fmla="*/ 8705 w 10000"/>
              <a:gd name="connsiteY73" fmla="*/ 4171 h 10000"/>
              <a:gd name="connsiteX74" fmla="*/ 8705 w 10000"/>
              <a:gd name="connsiteY74" fmla="*/ 4729 h 10000"/>
              <a:gd name="connsiteX75" fmla="*/ 8705 w 10000"/>
              <a:gd name="connsiteY75" fmla="*/ 5271 h 10000"/>
              <a:gd name="connsiteX76" fmla="*/ 8383 w 10000"/>
              <a:gd name="connsiteY76" fmla="*/ 5689 h 10000"/>
              <a:gd name="connsiteX77" fmla="*/ 8383 w 10000"/>
              <a:gd name="connsiteY77" fmla="*/ 6108 h 10000"/>
              <a:gd name="connsiteX78" fmla="*/ 8062 w 10000"/>
              <a:gd name="connsiteY78" fmla="*/ 6667 h 10000"/>
              <a:gd name="connsiteX79" fmla="*/ 7733 w 10000"/>
              <a:gd name="connsiteY79" fmla="*/ 7225 h 10000"/>
              <a:gd name="connsiteX80" fmla="*/ 7409 w 10000"/>
              <a:gd name="connsiteY80" fmla="*/ 7784 h 10000"/>
              <a:gd name="connsiteX81" fmla="*/ 6762 w 10000"/>
              <a:gd name="connsiteY81" fmla="*/ 8202 h 10000"/>
              <a:gd name="connsiteX82" fmla="*/ 6434 w 10000"/>
              <a:gd name="connsiteY82" fmla="*/ 8604 h 10000"/>
              <a:gd name="connsiteX83" fmla="*/ 5828 w 10000"/>
              <a:gd name="connsiteY83" fmla="*/ 9023 h 10000"/>
              <a:gd name="connsiteX84" fmla="*/ 5828 w 10000"/>
              <a:gd name="connsiteY84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181 w 10000"/>
              <a:gd name="connsiteY50" fmla="*/ 140 h 10000"/>
              <a:gd name="connsiteX51" fmla="*/ 5181 w 10000"/>
              <a:gd name="connsiteY51" fmla="*/ 140 h 10000"/>
              <a:gd name="connsiteX52" fmla="*/ 5828 w 10000"/>
              <a:gd name="connsiteY52" fmla="*/ 0 h 10000"/>
              <a:gd name="connsiteX53" fmla="*/ 6434 w 10000"/>
              <a:gd name="connsiteY53" fmla="*/ 140 h 10000"/>
              <a:gd name="connsiteX54" fmla="*/ 6762 w 10000"/>
              <a:gd name="connsiteY54" fmla="*/ 140 h 10000"/>
              <a:gd name="connsiteX55" fmla="*/ 7409 w 10000"/>
              <a:gd name="connsiteY55" fmla="*/ 279 h 10000"/>
              <a:gd name="connsiteX56" fmla="*/ 8062 w 10000"/>
              <a:gd name="connsiteY56" fmla="*/ 558 h 10000"/>
              <a:gd name="connsiteX57" fmla="*/ 8705 w 10000"/>
              <a:gd name="connsiteY57" fmla="*/ 698 h 10000"/>
              <a:gd name="connsiteX58" fmla="*/ 9355 w 10000"/>
              <a:gd name="connsiteY58" fmla="*/ 977 h 10000"/>
              <a:gd name="connsiteX59" fmla="*/ 9676 w 10000"/>
              <a:gd name="connsiteY59" fmla="*/ 1117 h 10000"/>
              <a:gd name="connsiteX60" fmla="*/ 10000 w 10000"/>
              <a:gd name="connsiteY60" fmla="*/ 1117 h 10000"/>
              <a:gd name="connsiteX61" fmla="*/ 9676 w 10000"/>
              <a:gd name="connsiteY61" fmla="*/ 1257 h 10000"/>
              <a:gd name="connsiteX62" fmla="*/ 9355 w 10000"/>
              <a:gd name="connsiteY62" fmla="*/ 1396 h 10000"/>
              <a:gd name="connsiteX63" fmla="*/ 9355 w 10000"/>
              <a:gd name="connsiteY63" fmla="*/ 1536 h 10000"/>
              <a:gd name="connsiteX64" fmla="*/ 9355 w 10000"/>
              <a:gd name="connsiteY64" fmla="*/ 1675 h 10000"/>
              <a:gd name="connsiteX65" fmla="*/ 9028 w 10000"/>
              <a:gd name="connsiteY65" fmla="*/ 1798 h 10000"/>
              <a:gd name="connsiteX66" fmla="*/ 9028 w 10000"/>
              <a:gd name="connsiteY66" fmla="*/ 1937 h 10000"/>
              <a:gd name="connsiteX67" fmla="*/ 9028 w 10000"/>
              <a:gd name="connsiteY67" fmla="*/ 2077 h 10000"/>
              <a:gd name="connsiteX68" fmla="*/ 9028 w 10000"/>
              <a:gd name="connsiteY68" fmla="*/ 2356 h 10000"/>
              <a:gd name="connsiteX69" fmla="*/ 9028 w 10000"/>
              <a:gd name="connsiteY69" fmla="*/ 2635 h 10000"/>
              <a:gd name="connsiteX70" fmla="*/ 9028 w 10000"/>
              <a:gd name="connsiteY70" fmla="*/ 2914 h 10000"/>
              <a:gd name="connsiteX71" fmla="*/ 8705 w 10000"/>
              <a:gd name="connsiteY71" fmla="*/ 3613 h 10000"/>
              <a:gd name="connsiteX72" fmla="*/ 8705 w 10000"/>
              <a:gd name="connsiteY72" fmla="*/ 4171 h 10000"/>
              <a:gd name="connsiteX73" fmla="*/ 8705 w 10000"/>
              <a:gd name="connsiteY73" fmla="*/ 4729 h 10000"/>
              <a:gd name="connsiteX74" fmla="*/ 8705 w 10000"/>
              <a:gd name="connsiteY74" fmla="*/ 5271 h 10000"/>
              <a:gd name="connsiteX75" fmla="*/ 8383 w 10000"/>
              <a:gd name="connsiteY75" fmla="*/ 5689 h 10000"/>
              <a:gd name="connsiteX76" fmla="*/ 8383 w 10000"/>
              <a:gd name="connsiteY76" fmla="*/ 6108 h 10000"/>
              <a:gd name="connsiteX77" fmla="*/ 8062 w 10000"/>
              <a:gd name="connsiteY77" fmla="*/ 6667 h 10000"/>
              <a:gd name="connsiteX78" fmla="*/ 7733 w 10000"/>
              <a:gd name="connsiteY78" fmla="*/ 7225 h 10000"/>
              <a:gd name="connsiteX79" fmla="*/ 7409 w 10000"/>
              <a:gd name="connsiteY79" fmla="*/ 7784 h 10000"/>
              <a:gd name="connsiteX80" fmla="*/ 6762 w 10000"/>
              <a:gd name="connsiteY80" fmla="*/ 8202 h 10000"/>
              <a:gd name="connsiteX81" fmla="*/ 6434 w 10000"/>
              <a:gd name="connsiteY81" fmla="*/ 8604 h 10000"/>
              <a:gd name="connsiteX82" fmla="*/ 5828 w 10000"/>
              <a:gd name="connsiteY82" fmla="*/ 9023 h 10000"/>
              <a:gd name="connsiteX83" fmla="*/ 5828 w 10000"/>
              <a:gd name="connsiteY83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181 w 10000"/>
              <a:gd name="connsiteY50" fmla="*/ 140 h 10000"/>
              <a:gd name="connsiteX51" fmla="*/ 5828 w 10000"/>
              <a:gd name="connsiteY51" fmla="*/ 0 h 10000"/>
              <a:gd name="connsiteX52" fmla="*/ 6434 w 10000"/>
              <a:gd name="connsiteY52" fmla="*/ 140 h 10000"/>
              <a:gd name="connsiteX53" fmla="*/ 6762 w 10000"/>
              <a:gd name="connsiteY53" fmla="*/ 140 h 10000"/>
              <a:gd name="connsiteX54" fmla="*/ 7409 w 10000"/>
              <a:gd name="connsiteY54" fmla="*/ 279 h 10000"/>
              <a:gd name="connsiteX55" fmla="*/ 8062 w 10000"/>
              <a:gd name="connsiteY55" fmla="*/ 558 h 10000"/>
              <a:gd name="connsiteX56" fmla="*/ 8705 w 10000"/>
              <a:gd name="connsiteY56" fmla="*/ 698 h 10000"/>
              <a:gd name="connsiteX57" fmla="*/ 9355 w 10000"/>
              <a:gd name="connsiteY57" fmla="*/ 977 h 10000"/>
              <a:gd name="connsiteX58" fmla="*/ 9676 w 10000"/>
              <a:gd name="connsiteY58" fmla="*/ 1117 h 10000"/>
              <a:gd name="connsiteX59" fmla="*/ 10000 w 10000"/>
              <a:gd name="connsiteY59" fmla="*/ 1117 h 10000"/>
              <a:gd name="connsiteX60" fmla="*/ 9676 w 10000"/>
              <a:gd name="connsiteY60" fmla="*/ 1257 h 10000"/>
              <a:gd name="connsiteX61" fmla="*/ 9355 w 10000"/>
              <a:gd name="connsiteY61" fmla="*/ 1396 h 10000"/>
              <a:gd name="connsiteX62" fmla="*/ 9355 w 10000"/>
              <a:gd name="connsiteY62" fmla="*/ 1536 h 10000"/>
              <a:gd name="connsiteX63" fmla="*/ 9355 w 10000"/>
              <a:gd name="connsiteY63" fmla="*/ 1675 h 10000"/>
              <a:gd name="connsiteX64" fmla="*/ 9028 w 10000"/>
              <a:gd name="connsiteY64" fmla="*/ 1798 h 10000"/>
              <a:gd name="connsiteX65" fmla="*/ 9028 w 10000"/>
              <a:gd name="connsiteY65" fmla="*/ 1937 h 10000"/>
              <a:gd name="connsiteX66" fmla="*/ 9028 w 10000"/>
              <a:gd name="connsiteY66" fmla="*/ 2077 h 10000"/>
              <a:gd name="connsiteX67" fmla="*/ 9028 w 10000"/>
              <a:gd name="connsiteY67" fmla="*/ 2356 h 10000"/>
              <a:gd name="connsiteX68" fmla="*/ 9028 w 10000"/>
              <a:gd name="connsiteY68" fmla="*/ 2635 h 10000"/>
              <a:gd name="connsiteX69" fmla="*/ 9028 w 10000"/>
              <a:gd name="connsiteY69" fmla="*/ 2914 h 10000"/>
              <a:gd name="connsiteX70" fmla="*/ 8705 w 10000"/>
              <a:gd name="connsiteY70" fmla="*/ 3613 h 10000"/>
              <a:gd name="connsiteX71" fmla="*/ 8705 w 10000"/>
              <a:gd name="connsiteY71" fmla="*/ 4171 h 10000"/>
              <a:gd name="connsiteX72" fmla="*/ 8705 w 10000"/>
              <a:gd name="connsiteY72" fmla="*/ 4729 h 10000"/>
              <a:gd name="connsiteX73" fmla="*/ 8705 w 10000"/>
              <a:gd name="connsiteY73" fmla="*/ 5271 h 10000"/>
              <a:gd name="connsiteX74" fmla="*/ 8383 w 10000"/>
              <a:gd name="connsiteY74" fmla="*/ 5689 h 10000"/>
              <a:gd name="connsiteX75" fmla="*/ 8383 w 10000"/>
              <a:gd name="connsiteY75" fmla="*/ 6108 h 10000"/>
              <a:gd name="connsiteX76" fmla="*/ 8062 w 10000"/>
              <a:gd name="connsiteY76" fmla="*/ 6667 h 10000"/>
              <a:gd name="connsiteX77" fmla="*/ 7733 w 10000"/>
              <a:gd name="connsiteY77" fmla="*/ 7225 h 10000"/>
              <a:gd name="connsiteX78" fmla="*/ 7409 w 10000"/>
              <a:gd name="connsiteY78" fmla="*/ 7784 h 10000"/>
              <a:gd name="connsiteX79" fmla="*/ 6762 w 10000"/>
              <a:gd name="connsiteY79" fmla="*/ 8202 h 10000"/>
              <a:gd name="connsiteX80" fmla="*/ 6434 w 10000"/>
              <a:gd name="connsiteY80" fmla="*/ 8604 h 10000"/>
              <a:gd name="connsiteX81" fmla="*/ 5828 w 10000"/>
              <a:gd name="connsiteY81" fmla="*/ 9023 h 10000"/>
              <a:gd name="connsiteX82" fmla="*/ 5828 w 10000"/>
              <a:gd name="connsiteY82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828 w 10000"/>
              <a:gd name="connsiteY50" fmla="*/ 0 h 10000"/>
              <a:gd name="connsiteX51" fmla="*/ 6434 w 10000"/>
              <a:gd name="connsiteY51" fmla="*/ 140 h 10000"/>
              <a:gd name="connsiteX52" fmla="*/ 6762 w 10000"/>
              <a:gd name="connsiteY52" fmla="*/ 140 h 10000"/>
              <a:gd name="connsiteX53" fmla="*/ 7409 w 10000"/>
              <a:gd name="connsiteY53" fmla="*/ 279 h 10000"/>
              <a:gd name="connsiteX54" fmla="*/ 8062 w 10000"/>
              <a:gd name="connsiteY54" fmla="*/ 558 h 10000"/>
              <a:gd name="connsiteX55" fmla="*/ 8705 w 10000"/>
              <a:gd name="connsiteY55" fmla="*/ 698 h 10000"/>
              <a:gd name="connsiteX56" fmla="*/ 9355 w 10000"/>
              <a:gd name="connsiteY56" fmla="*/ 977 h 10000"/>
              <a:gd name="connsiteX57" fmla="*/ 9676 w 10000"/>
              <a:gd name="connsiteY57" fmla="*/ 1117 h 10000"/>
              <a:gd name="connsiteX58" fmla="*/ 10000 w 10000"/>
              <a:gd name="connsiteY58" fmla="*/ 1117 h 10000"/>
              <a:gd name="connsiteX59" fmla="*/ 9676 w 10000"/>
              <a:gd name="connsiteY59" fmla="*/ 1257 h 10000"/>
              <a:gd name="connsiteX60" fmla="*/ 9355 w 10000"/>
              <a:gd name="connsiteY60" fmla="*/ 1396 h 10000"/>
              <a:gd name="connsiteX61" fmla="*/ 9355 w 10000"/>
              <a:gd name="connsiteY61" fmla="*/ 1536 h 10000"/>
              <a:gd name="connsiteX62" fmla="*/ 9355 w 10000"/>
              <a:gd name="connsiteY62" fmla="*/ 1675 h 10000"/>
              <a:gd name="connsiteX63" fmla="*/ 9028 w 10000"/>
              <a:gd name="connsiteY63" fmla="*/ 1798 h 10000"/>
              <a:gd name="connsiteX64" fmla="*/ 9028 w 10000"/>
              <a:gd name="connsiteY64" fmla="*/ 1937 h 10000"/>
              <a:gd name="connsiteX65" fmla="*/ 9028 w 10000"/>
              <a:gd name="connsiteY65" fmla="*/ 2077 h 10000"/>
              <a:gd name="connsiteX66" fmla="*/ 9028 w 10000"/>
              <a:gd name="connsiteY66" fmla="*/ 2356 h 10000"/>
              <a:gd name="connsiteX67" fmla="*/ 9028 w 10000"/>
              <a:gd name="connsiteY67" fmla="*/ 2635 h 10000"/>
              <a:gd name="connsiteX68" fmla="*/ 9028 w 10000"/>
              <a:gd name="connsiteY68" fmla="*/ 2914 h 10000"/>
              <a:gd name="connsiteX69" fmla="*/ 8705 w 10000"/>
              <a:gd name="connsiteY69" fmla="*/ 3613 h 10000"/>
              <a:gd name="connsiteX70" fmla="*/ 8705 w 10000"/>
              <a:gd name="connsiteY70" fmla="*/ 4171 h 10000"/>
              <a:gd name="connsiteX71" fmla="*/ 8705 w 10000"/>
              <a:gd name="connsiteY71" fmla="*/ 4729 h 10000"/>
              <a:gd name="connsiteX72" fmla="*/ 8705 w 10000"/>
              <a:gd name="connsiteY72" fmla="*/ 5271 h 10000"/>
              <a:gd name="connsiteX73" fmla="*/ 8383 w 10000"/>
              <a:gd name="connsiteY73" fmla="*/ 5689 h 10000"/>
              <a:gd name="connsiteX74" fmla="*/ 8383 w 10000"/>
              <a:gd name="connsiteY74" fmla="*/ 6108 h 10000"/>
              <a:gd name="connsiteX75" fmla="*/ 8062 w 10000"/>
              <a:gd name="connsiteY75" fmla="*/ 6667 h 10000"/>
              <a:gd name="connsiteX76" fmla="*/ 7733 w 10000"/>
              <a:gd name="connsiteY76" fmla="*/ 7225 h 10000"/>
              <a:gd name="connsiteX77" fmla="*/ 7409 w 10000"/>
              <a:gd name="connsiteY77" fmla="*/ 7784 h 10000"/>
              <a:gd name="connsiteX78" fmla="*/ 6762 w 10000"/>
              <a:gd name="connsiteY78" fmla="*/ 8202 h 10000"/>
              <a:gd name="connsiteX79" fmla="*/ 6434 w 10000"/>
              <a:gd name="connsiteY79" fmla="*/ 8604 h 10000"/>
              <a:gd name="connsiteX80" fmla="*/ 5828 w 10000"/>
              <a:gd name="connsiteY80" fmla="*/ 9023 h 10000"/>
              <a:gd name="connsiteX81" fmla="*/ 5828 w 10000"/>
              <a:gd name="connsiteY81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5828 w 10000"/>
              <a:gd name="connsiteY49" fmla="*/ 0 h 10000"/>
              <a:gd name="connsiteX50" fmla="*/ 6434 w 10000"/>
              <a:gd name="connsiteY50" fmla="*/ 140 h 10000"/>
              <a:gd name="connsiteX51" fmla="*/ 6762 w 10000"/>
              <a:gd name="connsiteY51" fmla="*/ 140 h 10000"/>
              <a:gd name="connsiteX52" fmla="*/ 7409 w 10000"/>
              <a:gd name="connsiteY52" fmla="*/ 279 h 10000"/>
              <a:gd name="connsiteX53" fmla="*/ 8062 w 10000"/>
              <a:gd name="connsiteY53" fmla="*/ 558 h 10000"/>
              <a:gd name="connsiteX54" fmla="*/ 8705 w 10000"/>
              <a:gd name="connsiteY54" fmla="*/ 698 h 10000"/>
              <a:gd name="connsiteX55" fmla="*/ 9355 w 10000"/>
              <a:gd name="connsiteY55" fmla="*/ 977 h 10000"/>
              <a:gd name="connsiteX56" fmla="*/ 9676 w 10000"/>
              <a:gd name="connsiteY56" fmla="*/ 1117 h 10000"/>
              <a:gd name="connsiteX57" fmla="*/ 10000 w 10000"/>
              <a:gd name="connsiteY57" fmla="*/ 1117 h 10000"/>
              <a:gd name="connsiteX58" fmla="*/ 9676 w 10000"/>
              <a:gd name="connsiteY58" fmla="*/ 1257 h 10000"/>
              <a:gd name="connsiteX59" fmla="*/ 9355 w 10000"/>
              <a:gd name="connsiteY59" fmla="*/ 1396 h 10000"/>
              <a:gd name="connsiteX60" fmla="*/ 9355 w 10000"/>
              <a:gd name="connsiteY60" fmla="*/ 1536 h 10000"/>
              <a:gd name="connsiteX61" fmla="*/ 9355 w 10000"/>
              <a:gd name="connsiteY61" fmla="*/ 1675 h 10000"/>
              <a:gd name="connsiteX62" fmla="*/ 9028 w 10000"/>
              <a:gd name="connsiteY62" fmla="*/ 1798 h 10000"/>
              <a:gd name="connsiteX63" fmla="*/ 9028 w 10000"/>
              <a:gd name="connsiteY63" fmla="*/ 1937 h 10000"/>
              <a:gd name="connsiteX64" fmla="*/ 9028 w 10000"/>
              <a:gd name="connsiteY64" fmla="*/ 2077 h 10000"/>
              <a:gd name="connsiteX65" fmla="*/ 9028 w 10000"/>
              <a:gd name="connsiteY65" fmla="*/ 2356 h 10000"/>
              <a:gd name="connsiteX66" fmla="*/ 9028 w 10000"/>
              <a:gd name="connsiteY66" fmla="*/ 2635 h 10000"/>
              <a:gd name="connsiteX67" fmla="*/ 9028 w 10000"/>
              <a:gd name="connsiteY67" fmla="*/ 2914 h 10000"/>
              <a:gd name="connsiteX68" fmla="*/ 8705 w 10000"/>
              <a:gd name="connsiteY68" fmla="*/ 3613 h 10000"/>
              <a:gd name="connsiteX69" fmla="*/ 8705 w 10000"/>
              <a:gd name="connsiteY69" fmla="*/ 4171 h 10000"/>
              <a:gd name="connsiteX70" fmla="*/ 8705 w 10000"/>
              <a:gd name="connsiteY70" fmla="*/ 4729 h 10000"/>
              <a:gd name="connsiteX71" fmla="*/ 8705 w 10000"/>
              <a:gd name="connsiteY71" fmla="*/ 5271 h 10000"/>
              <a:gd name="connsiteX72" fmla="*/ 8383 w 10000"/>
              <a:gd name="connsiteY72" fmla="*/ 5689 h 10000"/>
              <a:gd name="connsiteX73" fmla="*/ 8383 w 10000"/>
              <a:gd name="connsiteY73" fmla="*/ 6108 h 10000"/>
              <a:gd name="connsiteX74" fmla="*/ 8062 w 10000"/>
              <a:gd name="connsiteY74" fmla="*/ 6667 h 10000"/>
              <a:gd name="connsiteX75" fmla="*/ 7733 w 10000"/>
              <a:gd name="connsiteY75" fmla="*/ 7225 h 10000"/>
              <a:gd name="connsiteX76" fmla="*/ 7409 w 10000"/>
              <a:gd name="connsiteY76" fmla="*/ 7784 h 10000"/>
              <a:gd name="connsiteX77" fmla="*/ 6762 w 10000"/>
              <a:gd name="connsiteY77" fmla="*/ 8202 h 10000"/>
              <a:gd name="connsiteX78" fmla="*/ 6434 w 10000"/>
              <a:gd name="connsiteY78" fmla="*/ 8604 h 10000"/>
              <a:gd name="connsiteX79" fmla="*/ 5828 w 10000"/>
              <a:gd name="connsiteY79" fmla="*/ 9023 h 10000"/>
              <a:gd name="connsiteX80" fmla="*/ 5828 w 10000"/>
              <a:gd name="connsiteY80" fmla="*/ 9023 h 10000"/>
              <a:gd name="connsiteX0" fmla="*/ 5828 w 10000"/>
              <a:gd name="connsiteY0" fmla="*/ 8883 h 9860"/>
              <a:gd name="connsiteX1" fmla="*/ 5507 w 10000"/>
              <a:gd name="connsiteY1" fmla="*/ 9162 h 9860"/>
              <a:gd name="connsiteX2" fmla="*/ 5181 w 10000"/>
              <a:gd name="connsiteY2" fmla="*/ 9441 h 9860"/>
              <a:gd name="connsiteX3" fmla="*/ 4858 w 10000"/>
              <a:gd name="connsiteY3" fmla="*/ 9581 h 9860"/>
              <a:gd name="connsiteX4" fmla="*/ 4536 w 10000"/>
              <a:gd name="connsiteY4" fmla="*/ 9720 h 9860"/>
              <a:gd name="connsiteX5" fmla="*/ 3886 w 10000"/>
              <a:gd name="connsiteY5" fmla="*/ 9860 h 9860"/>
              <a:gd name="connsiteX6" fmla="*/ 3239 w 10000"/>
              <a:gd name="connsiteY6" fmla="*/ 9860 h 9860"/>
              <a:gd name="connsiteX7" fmla="*/ 2919 w 10000"/>
              <a:gd name="connsiteY7" fmla="*/ 9720 h 9860"/>
              <a:gd name="connsiteX8" fmla="*/ 2919 w 10000"/>
              <a:gd name="connsiteY8" fmla="*/ 9720 h 9860"/>
              <a:gd name="connsiteX9" fmla="*/ 2919 w 10000"/>
              <a:gd name="connsiteY9" fmla="*/ 9441 h 9860"/>
              <a:gd name="connsiteX10" fmla="*/ 2919 w 10000"/>
              <a:gd name="connsiteY10" fmla="*/ 9302 h 9860"/>
              <a:gd name="connsiteX11" fmla="*/ 2919 w 10000"/>
              <a:gd name="connsiteY11" fmla="*/ 9022 h 9860"/>
              <a:gd name="connsiteX12" fmla="*/ 2592 w 10000"/>
              <a:gd name="connsiteY12" fmla="*/ 8743 h 9860"/>
              <a:gd name="connsiteX13" fmla="*/ 2265 w 10000"/>
              <a:gd name="connsiteY13" fmla="*/ 8464 h 9860"/>
              <a:gd name="connsiteX14" fmla="*/ 1292 w 10000"/>
              <a:gd name="connsiteY14" fmla="*/ 8202 h 9860"/>
              <a:gd name="connsiteX15" fmla="*/ 650 w 10000"/>
              <a:gd name="connsiteY15" fmla="*/ 7783 h 9860"/>
              <a:gd name="connsiteX16" fmla="*/ 328 w 10000"/>
              <a:gd name="connsiteY16" fmla="*/ 7644 h 9860"/>
              <a:gd name="connsiteX17" fmla="*/ 0 w 10000"/>
              <a:gd name="connsiteY17" fmla="*/ 7504 h 9860"/>
              <a:gd name="connsiteX18" fmla="*/ 0 w 10000"/>
              <a:gd name="connsiteY18" fmla="*/ 7364 h 9860"/>
              <a:gd name="connsiteX19" fmla="*/ 0 w 10000"/>
              <a:gd name="connsiteY19" fmla="*/ 7364 h 9860"/>
              <a:gd name="connsiteX20" fmla="*/ 650 w 10000"/>
              <a:gd name="connsiteY20" fmla="*/ 7364 h 9860"/>
              <a:gd name="connsiteX21" fmla="*/ 972 w 10000"/>
              <a:gd name="connsiteY21" fmla="*/ 7504 h 9860"/>
              <a:gd name="connsiteX22" fmla="*/ 1947 w 10000"/>
              <a:gd name="connsiteY22" fmla="*/ 7504 h 9860"/>
              <a:gd name="connsiteX23" fmla="*/ 2592 w 10000"/>
              <a:gd name="connsiteY23" fmla="*/ 7644 h 9860"/>
              <a:gd name="connsiteX24" fmla="*/ 3239 w 10000"/>
              <a:gd name="connsiteY24" fmla="*/ 7644 h 9860"/>
              <a:gd name="connsiteX25" fmla="*/ 3886 w 10000"/>
              <a:gd name="connsiteY25" fmla="*/ 7644 h 9860"/>
              <a:gd name="connsiteX26" fmla="*/ 4212 w 10000"/>
              <a:gd name="connsiteY26" fmla="*/ 7504 h 9860"/>
              <a:gd name="connsiteX27" fmla="*/ 4536 w 10000"/>
              <a:gd name="connsiteY27" fmla="*/ 7504 h 9860"/>
              <a:gd name="connsiteX28" fmla="*/ 4536 w 10000"/>
              <a:gd name="connsiteY28" fmla="*/ 7364 h 9860"/>
              <a:gd name="connsiteX29" fmla="*/ 4858 w 10000"/>
              <a:gd name="connsiteY29" fmla="*/ 7225 h 9860"/>
              <a:gd name="connsiteX30" fmla="*/ 4858 w 10000"/>
              <a:gd name="connsiteY30" fmla="*/ 6946 h 9860"/>
              <a:gd name="connsiteX31" fmla="*/ 4858 w 10000"/>
              <a:gd name="connsiteY31" fmla="*/ 6806 h 9860"/>
              <a:gd name="connsiteX32" fmla="*/ 5181 w 10000"/>
              <a:gd name="connsiteY32" fmla="*/ 6387 h 9860"/>
              <a:gd name="connsiteX33" fmla="*/ 5181 w 10000"/>
              <a:gd name="connsiteY33" fmla="*/ 6108 h 9860"/>
              <a:gd name="connsiteX34" fmla="*/ 5507 w 10000"/>
              <a:gd name="connsiteY34" fmla="*/ 5829 h 9860"/>
              <a:gd name="connsiteX35" fmla="*/ 5828 w 10000"/>
              <a:gd name="connsiteY35" fmla="*/ 4991 h 9860"/>
              <a:gd name="connsiteX36" fmla="*/ 5828 w 10000"/>
              <a:gd name="connsiteY36" fmla="*/ 4310 h 9860"/>
              <a:gd name="connsiteX37" fmla="*/ 6157 w 10000"/>
              <a:gd name="connsiteY37" fmla="*/ 3473 h 9860"/>
              <a:gd name="connsiteX38" fmla="*/ 6157 w 10000"/>
              <a:gd name="connsiteY38" fmla="*/ 2774 h 9860"/>
              <a:gd name="connsiteX39" fmla="*/ 6157 w 10000"/>
              <a:gd name="connsiteY39" fmla="*/ 2495 h 9860"/>
              <a:gd name="connsiteX40" fmla="*/ 6157 w 10000"/>
              <a:gd name="connsiteY40" fmla="*/ 2076 h 9860"/>
              <a:gd name="connsiteX41" fmla="*/ 6157 w 10000"/>
              <a:gd name="connsiteY41" fmla="*/ 1797 h 9860"/>
              <a:gd name="connsiteX42" fmla="*/ 5828 w 10000"/>
              <a:gd name="connsiteY42" fmla="*/ 1658 h 9860"/>
              <a:gd name="connsiteX43" fmla="*/ 5828 w 10000"/>
              <a:gd name="connsiteY43" fmla="*/ 1396 h 9860"/>
              <a:gd name="connsiteX44" fmla="*/ 5828 w 10000"/>
              <a:gd name="connsiteY44" fmla="*/ 1256 h 9860"/>
              <a:gd name="connsiteX45" fmla="*/ 5828 w 10000"/>
              <a:gd name="connsiteY45" fmla="*/ 1117 h 9860"/>
              <a:gd name="connsiteX46" fmla="*/ 5828 w 10000"/>
              <a:gd name="connsiteY46" fmla="*/ 1117 h 9860"/>
              <a:gd name="connsiteX47" fmla="*/ 5507 w 10000"/>
              <a:gd name="connsiteY47" fmla="*/ 977 h 9860"/>
              <a:gd name="connsiteX48" fmla="*/ 4858 w 10000"/>
              <a:gd name="connsiteY48" fmla="*/ 977 h 9860"/>
              <a:gd name="connsiteX49" fmla="*/ 6434 w 10000"/>
              <a:gd name="connsiteY49" fmla="*/ 0 h 9860"/>
              <a:gd name="connsiteX50" fmla="*/ 6762 w 10000"/>
              <a:gd name="connsiteY50" fmla="*/ 0 h 9860"/>
              <a:gd name="connsiteX51" fmla="*/ 7409 w 10000"/>
              <a:gd name="connsiteY51" fmla="*/ 139 h 9860"/>
              <a:gd name="connsiteX52" fmla="*/ 8062 w 10000"/>
              <a:gd name="connsiteY52" fmla="*/ 418 h 9860"/>
              <a:gd name="connsiteX53" fmla="*/ 8705 w 10000"/>
              <a:gd name="connsiteY53" fmla="*/ 558 h 9860"/>
              <a:gd name="connsiteX54" fmla="*/ 9355 w 10000"/>
              <a:gd name="connsiteY54" fmla="*/ 837 h 9860"/>
              <a:gd name="connsiteX55" fmla="*/ 9676 w 10000"/>
              <a:gd name="connsiteY55" fmla="*/ 977 h 9860"/>
              <a:gd name="connsiteX56" fmla="*/ 10000 w 10000"/>
              <a:gd name="connsiteY56" fmla="*/ 977 h 9860"/>
              <a:gd name="connsiteX57" fmla="*/ 9676 w 10000"/>
              <a:gd name="connsiteY57" fmla="*/ 1117 h 9860"/>
              <a:gd name="connsiteX58" fmla="*/ 9355 w 10000"/>
              <a:gd name="connsiteY58" fmla="*/ 1256 h 9860"/>
              <a:gd name="connsiteX59" fmla="*/ 9355 w 10000"/>
              <a:gd name="connsiteY59" fmla="*/ 1396 h 9860"/>
              <a:gd name="connsiteX60" fmla="*/ 9355 w 10000"/>
              <a:gd name="connsiteY60" fmla="*/ 1535 h 9860"/>
              <a:gd name="connsiteX61" fmla="*/ 9028 w 10000"/>
              <a:gd name="connsiteY61" fmla="*/ 1658 h 9860"/>
              <a:gd name="connsiteX62" fmla="*/ 9028 w 10000"/>
              <a:gd name="connsiteY62" fmla="*/ 1797 h 9860"/>
              <a:gd name="connsiteX63" fmla="*/ 9028 w 10000"/>
              <a:gd name="connsiteY63" fmla="*/ 1937 h 9860"/>
              <a:gd name="connsiteX64" fmla="*/ 9028 w 10000"/>
              <a:gd name="connsiteY64" fmla="*/ 2216 h 9860"/>
              <a:gd name="connsiteX65" fmla="*/ 9028 w 10000"/>
              <a:gd name="connsiteY65" fmla="*/ 2495 h 9860"/>
              <a:gd name="connsiteX66" fmla="*/ 9028 w 10000"/>
              <a:gd name="connsiteY66" fmla="*/ 2774 h 9860"/>
              <a:gd name="connsiteX67" fmla="*/ 8705 w 10000"/>
              <a:gd name="connsiteY67" fmla="*/ 3473 h 9860"/>
              <a:gd name="connsiteX68" fmla="*/ 8705 w 10000"/>
              <a:gd name="connsiteY68" fmla="*/ 4031 h 9860"/>
              <a:gd name="connsiteX69" fmla="*/ 8705 w 10000"/>
              <a:gd name="connsiteY69" fmla="*/ 4589 h 9860"/>
              <a:gd name="connsiteX70" fmla="*/ 8705 w 10000"/>
              <a:gd name="connsiteY70" fmla="*/ 5131 h 9860"/>
              <a:gd name="connsiteX71" fmla="*/ 8383 w 10000"/>
              <a:gd name="connsiteY71" fmla="*/ 5549 h 9860"/>
              <a:gd name="connsiteX72" fmla="*/ 8383 w 10000"/>
              <a:gd name="connsiteY72" fmla="*/ 5968 h 9860"/>
              <a:gd name="connsiteX73" fmla="*/ 8062 w 10000"/>
              <a:gd name="connsiteY73" fmla="*/ 6527 h 9860"/>
              <a:gd name="connsiteX74" fmla="*/ 7733 w 10000"/>
              <a:gd name="connsiteY74" fmla="*/ 7085 h 9860"/>
              <a:gd name="connsiteX75" fmla="*/ 7409 w 10000"/>
              <a:gd name="connsiteY75" fmla="*/ 7644 h 9860"/>
              <a:gd name="connsiteX76" fmla="*/ 6762 w 10000"/>
              <a:gd name="connsiteY76" fmla="*/ 8062 h 9860"/>
              <a:gd name="connsiteX77" fmla="*/ 6434 w 10000"/>
              <a:gd name="connsiteY77" fmla="*/ 8464 h 9860"/>
              <a:gd name="connsiteX78" fmla="*/ 5828 w 10000"/>
              <a:gd name="connsiteY78" fmla="*/ 8883 h 9860"/>
              <a:gd name="connsiteX79" fmla="*/ 5828 w 10000"/>
              <a:gd name="connsiteY79" fmla="*/ 8883 h 9860"/>
              <a:gd name="connsiteX0" fmla="*/ 5828 w 10000"/>
              <a:gd name="connsiteY0" fmla="*/ 9009 h 10000"/>
              <a:gd name="connsiteX1" fmla="*/ 5507 w 10000"/>
              <a:gd name="connsiteY1" fmla="*/ 9292 h 10000"/>
              <a:gd name="connsiteX2" fmla="*/ 5181 w 10000"/>
              <a:gd name="connsiteY2" fmla="*/ 9575 h 10000"/>
              <a:gd name="connsiteX3" fmla="*/ 4858 w 10000"/>
              <a:gd name="connsiteY3" fmla="*/ 9717 h 10000"/>
              <a:gd name="connsiteX4" fmla="*/ 4536 w 10000"/>
              <a:gd name="connsiteY4" fmla="*/ 9858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8 h 10000"/>
              <a:gd name="connsiteX8" fmla="*/ 2919 w 10000"/>
              <a:gd name="connsiteY8" fmla="*/ 9858 h 10000"/>
              <a:gd name="connsiteX9" fmla="*/ 2919 w 10000"/>
              <a:gd name="connsiteY9" fmla="*/ 9575 h 10000"/>
              <a:gd name="connsiteX10" fmla="*/ 2919 w 10000"/>
              <a:gd name="connsiteY10" fmla="*/ 9434 h 10000"/>
              <a:gd name="connsiteX11" fmla="*/ 2919 w 10000"/>
              <a:gd name="connsiteY11" fmla="*/ 9150 h 10000"/>
              <a:gd name="connsiteX12" fmla="*/ 2592 w 10000"/>
              <a:gd name="connsiteY12" fmla="*/ 8867 h 10000"/>
              <a:gd name="connsiteX13" fmla="*/ 2265 w 10000"/>
              <a:gd name="connsiteY13" fmla="*/ 8584 h 10000"/>
              <a:gd name="connsiteX14" fmla="*/ 1292 w 10000"/>
              <a:gd name="connsiteY14" fmla="*/ 8318 h 10000"/>
              <a:gd name="connsiteX15" fmla="*/ 650 w 10000"/>
              <a:gd name="connsiteY15" fmla="*/ 7894 h 10000"/>
              <a:gd name="connsiteX16" fmla="*/ 328 w 10000"/>
              <a:gd name="connsiteY16" fmla="*/ 7753 h 10000"/>
              <a:gd name="connsiteX17" fmla="*/ 0 w 10000"/>
              <a:gd name="connsiteY17" fmla="*/ 7611 h 10000"/>
              <a:gd name="connsiteX18" fmla="*/ 0 w 10000"/>
              <a:gd name="connsiteY18" fmla="*/ 7469 h 10000"/>
              <a:gd name="connsiteX19" fmla="*/ 0 w 10000"/>
              <a:gd name="connsiteY19" fmla="*/ 7469 h 10000"/>
              <a:gd name="connsiteX20" fmla="*/ 650 w 10000"/>
              <a:gd name="connsiteY20" fmla="*/ 7469 h 10000"/>
              <a:gd name="connsiteX21" fmla="*/ 972 w 10000"/>
              <a:gd name="connsiteY21" fmla="*/ 7611 h 10000"/>
              <a:gd name="connsiteX22" fmla="*/ 1947 w 10000"/>
              <a:gd name="connsiteY22" fmla="*/ 7611 h 10000"/>
              <a:gd name="connsiteX23" fmla="*/ 2592 w 10000"/>
              <a:gd name="connsiteY23" fmla="*/ 7753 h 10000"/>
              <a:gd name="connsiteX24" fmla="*/ 3239 w 10000"/>
              <a:gd name="connsiteY24" fmla="*/ 7753 h 10000"/>
              <a:gd name="connsiteX25" fmla="*/ 3886 w 10000"/>
              <a:gd name="connsiteY25" fmla="*/ 7753 h 10000"/>
              <a:gd name="connsiteX26" fmla="*/ 4212 w 10000"/>
              <a:gd name="connsiteY26" fmla="*/ 7611 h 10000"/>
              <a:gd name="connsiteX27" fmla="*/ 4536 w 10000"/>
              <a:gd name="connsiteY27" fmla="*/ 7611 h 10000"/>
              <a:gd name="connsiteX28" fmla="*/ 4536 w 10000"/>
              <a:gd name="connsiteY28" fmla="*/ 7469 h 10000"/>
              <a:gd name="connsiteX29" fmla="*/ 4858 w 10000"/>
              <a:gd name="connsiteY29" fmla="*/ 7328 h 10000"/>
              <a:gd name="connsiteX30" fmla="*/ 4858 w 10000"/>
              <a:gd name="connsiteY30" fmla="*/ 7045 h 10000"/>
              <a:gd name="connsiteX31" fmla="*/ 4858 w 10000"/>
              <a:gd name="connsiteY31" fmla="*/ 6903 h 10000"/>
              <a:gd name="connsiteX32" fmla="*/ 5181 w 10000"/>
              <a:gd name="connsiteY32" fmla="*/ 6478 h 10000"/>
              <a:gd name="connsiteX33" fmla="*/ 5181 w 10000"/>
              <a:gd name="connsiteY33" fmla="*/ 6195 h 10000"/>
              <a:gd name="connsiteX34" fmla="*/ 5507 w 10000"/>
              <a:gd name="connsiteY34" fmla="*/ 5912 h 10000"/>
              <a:gd name="connsiteX35" fmla="*/ 5828 w 10000"/>
              <a:gd name="connsiteY35" fmla="*/ 5062 h 10000"/>
              <a:gd name="connsiteX36" fmla="*/ 5828 w 10000"/>
              <a:gd name="connsiteY36" fmla="*/ 4371 h 10000"/>
              <a:gd name="connsiteX37" fmla="*/ 6157 w 10000"/>
              <a:gd name="connsiteY37" fmla="*/ 3522 h 10000"/>
              <a:gd name="connsiteX38" fmla="*/ 6157 w 10000"/>
              <a:gd name="connsiteY38" fmla="*/ 2813 h 10000"/>
              <a:gd name="connsiteX39" fmla="*/ 6157 w 10000"/>
              <a:gd name="connsiteY39" fmla="*/ 2530 h 10000"/>
              <a:gd name="connsiteX40" fmla="*/ 6157 w 10000"/>
              <a:gd name="connsiteY40" fmla="*/ 2105 h 10000"/>
              <a:gd name="connsiteX41" fmla="*/ 6157 w 10000"/>
              <a:gd name="connsiteY41" fmla="*/ 1823 h 10000"/>
              <a:gd name="connsiteX42" fmla="*/ 5828 w 10000"/>
              <a:gd name="connsiteY42" fmla="*/ 1682 h 10000"/>
              <a:gd name="connsiteX43" fmla="*/ 5828 w 10000"/>
              <a:gd name="connsiteY43" fmla="*/ 1416 h 10000"/>
              <a:gd name="connsiteX44" fmla="*/ 5828 w 10000"/>
              <a:gd name="connsiteY44" fmla="*/ 1274 h 10000"/>
              <a:gd name="connsiteX45" fmla="*/ 5828 w 10000"/>
              <a:gd name="connsiteY45" fmla="*/ 1133 h 10000"/>
              <a:gd name="connsiteX46" fmla="*/ 5828 w 10000"/>
              <a:gd name="connsiteY46" fmla="*/ 1133 h 10000"/>
              <a:gd name="connsiteX47" fmla="*/ 5507 w 10000"/>
              <a:gd name="connsiteY47" fmla="*/ 991 h 10000"/>
              <a:gd name="connsiteX48" fmla="*/ 6434 w 10000"/>
              <a:gd name="connsiteY48" fmla="*/ 0 h 10000"/>
              <a:gd name="connsiteX49" fmla="*/ 6762 w 10000"/>
              <a:gd name="connsiteY49" fmla="*/ 0 h 10000"/>
              <a:gd name="connsiteX50" fmla="*/ 7409 w 10000"/>
              <a:gd name="connsiteY50" fmla="*/ 141 h 10000"/>
              <a:gd name="connsiteX51" fmla="*/ 8062 w 10000"/>
              <a:gd name="connsiteY51" fmla="*/ 424 h 10000"/>
              <a:gd name="connsiteX52" fmla="*/ 8705 w 10000"/>
              <a:gd name="connsiteY52" fmla="*/ 566 h 10000"/>
              <a:gd name="connsiteX53" fmla="*/ 9355 w 10000"/>
              <a:gd name="connsiteY53" fmla="*/ 849 h 10000"/>
              <a:gd name="connsiteX54" fmla="*/ 9676 w 10000"/>
              <a:gd name="connsiteY54" fmla="*/ 991 h 10000"/>
              <a:gd name="connsiteX55" fmla="*/ 10000 w 10000"/>
              <a:gd name="connsiteY55" fmla="*/ 991 h 10000"/>
              <a:gd name="connsiteX56" fmla="*/ 9676 w 10000"/>
              <a:gd name="connsiteY56" fmla="*/ 1133 h 10000"/>
              <a:gd name="connsiteX57" fmla="*/ 9355 w 10000"/>
              <a:gd name="connsiteY57" fmla="*/ 1274 h 10000"/>
              <a:gd name="connsiteX58" fmla="*/ 9355 w 10000"/>
              <a:gd name="connsiteY58" fmla="*/ 1416 h 10000"/>
              <a:gd name="connsiteX59" fmla="*/ 9355 w 10000"/>
              <a:gd name="connsiteY59" fmla="*/ 1557 h 10000"/>
              <a:gd name="connsiteX60" fmla="*/ 9028 w 10000"/>
              <a:gd name="connsiteY60" fmla="*/ 1682 h 10000"/>
              <a:gd name="connsiteX61" fmla="*/ 9028 w 10000"/>
              <a:gd name="connsiteY61" fmla="*/ 1823 h 10000"/>
              <a:gd name="connsiteX62" fmla="*/ 9028 w 10000"/>
              <a:gd name="connsiteY62" fmla="*/ 1965 h 10000"/>
              <a:gd name="connsiteX63" fmla="*/ 9028 w 10000"/>
              <a:gd name="connsiteY63" fmla="*/ 2247 h 10000"/>
              <a:gd name="connsiteX64" fmla="*/ 9028 w 10000"/>
              <a:gd name="connsiteY64" fmla="*/ 2530 h 10000"/>
              <a:gd name="connsiteX65" fmla="*/ 9028 w 10000"/>
              <a:gd name="connsiteY65" fmla="*/ 2813 h 10000"/>
              <a:gd name="connsiteX66" fmla="*/ 8705 w 10000"/>
              <a:gd name="connsiteY66" fmla="*/ 3522 h 10000"/>
              <a:gd name="connsiteX67" fmla="*/ 8705 w 10000"/>
              <a:gd name="connsiteY67" fmla="*/ 4088 h 10000"/>
              <a:gd name="connsiteX68" fmla="*/ 8705 w 10000"/>
              <a:gd name="connsiteY68" fmla="*/ 4654 h 10000"/>
              <a:gd name="connsiteX69" fmla="*/ 8705 w 10000"/>
              <a:gd name="connsiteY69" fmla="*/ 5204 h 10000"/>
              <a:gd name="connsiteX70" fmla="*/ 8383 w 10000"/>
              <a:gd name="connsiteY70" fmla="*/ 5628 h 10000"/>
              <a:gd name="connsiteX71" fmla="*/ 8383 w 10000"/>
              <a:gd name="connsiteY71" fmla="*/ 6053 h 10000"/>
              <a:gd name="connsiteX72" fmla="*/ 8062 w 10000"/>
              <a:gd name="connsiteY72" fmla="*/ 6620 h 10000"/>
              <a:gd name="connsiteX73" fmla="*/ 7733 w 10000"/>
              <a:gd name="connsiteY73" fmla="*/ 7186 h 10000"/>
              <a:gd name="connsiteX74" fmla="*/ 7409 w 10000"/>
              <a:gd name="connsiteY74" fmla="*/ 7753 h 10000"/>
              <a:gd name="connsiteX75" fmla="*/ 6762 w 10000"/>
              <a:gd name="connsiteY75" fmla="*/ 8176 h 10000"/>
              <a:gd name="connsiteX76" fmla="*/ 6434 w 10000"/>
              <a:gd name="connsiteY76" fmla="*/ 8584 h 10000"/>
              <a:gd name="connsiteX77" fmla="*/ 5828 w 10000"/>
              <a:gd name="connsiteY77" fmla="*/ 9009 h 10000"/>
              <a:gd name="connsiteX78" fmla="*/ 5828 w 10000"/>
              <a:gd name="connsiteY78" fmla="*/ 9009 h 10000"/>
              <a:gd name="connsiteX0" fmla="*/ 5828 w 10000"/>
              <a:gd name="connsiteY0" fmla="*/ 9009 h 10000"/>
              <a:gd name="connsiteX1" fmla="*/ 5507 w 10000"/>
              <a:gd name="connsiteY1" fmla="*/ 9292 h 10000"/>
              <a:gd name="connsiteX2" fmla="*/ 5181 w 10000"/>
              <a:gd name="connsiteY2" fmla="*/ 9575 h 10000"/>
              <a:gd name="connsiteX3" fmla="*/ 4858 w 10000"/>
              <a:gd name="connsiteY3" fmla="*/ 9717 h 10000"/>
              <a:gd name="connsiteX4" fmla="*/ 4536 w 10000"/>
              <a:gd name="connsiteY4" fmla="*/ 9858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8 h 10000"/>
              <a:gd name="connsiteX8" fmla="*/ 2919 w 10000"/>
              <a:gd name="connsiteY8" fmla="*/ 9858 h 10000"/>
              <a:gd name="connsiteX9" fmla="*/ 2919 w 10000"/>
              <a:gd name="connsiteY9" fmla="*/ 9575 h 10000"/>
              <a:gd name="connsiteX10" fmla="*/ 2919 w 10000"/>
              <a:gd name="connsiteY10" fmla="*/ 9434 h 10000"/>
              <a:gd name="connsiteX11" fmla="*/ 2919 w 10000"/>
              <a:gd name="connsiteY11" fmla="*/ 9150 h 10000"/>
              <a:gd name="connsiteX12" fmla="*/ 2592 w 10000"/>
              <a:gd name="connsiteY12" fmla="*/ 8867 h 10000"/>
              <a:gd name="connsiteX13" fmla="*/ 2265 w 10000"/>
              <a:gd name="connsiteY13" fmla="*/ 8584 h 10000"/>
              <a:gd name="connsiteX14" fmla="*/ 1292 w 10000"/>
              <a:gd name="connsiteY14" fmla="*/ 8318 h 10000"/>
              <a:gd name="connsiteX15" fmla="*/ 650 w 10000"/>
              <a:gd name="connsiteY15" fmla="*/ 7894 h 10000"/>
              <a:gd name="connsiteX16" fmla="*/ 328 w 10000"/>
              <a:gd name="connsiteY16" fmla="*/ 7753 h 10000"/>
              <a:gd name="connsiteX17" fmla="*/ 0 w 10000"/>
              <a:gd name="connsiteY17" fmla="*/ 7611 h 10000"/>
              <a:gd name="connsiteX18" fmla="*/ 0 w 10000"/>
              <a:gd name="connsiteY18" fmla="*/ 7469 h 10000"/>
              <a:gd name="connsiteX19" fmla="*/ 0 w 10000"/>
              <a:gd name="connsiteY19" fmla="*/ 7469 h 10000"/>
              <a:gd name="connsiteX20" fmla="*/ 650 w 10000"/>
              <a:gd name="connsiteY20" fmla="*/ 7469 h 10000"/>
              <a:gd name="connsiteX21" fmla="*/ 972 w 10000"/>
              <a:gd name="connsiteY21" fmla="*/ 7611 h 10000"/>
              <a:gd name="connsiteX22" fmla="*/ 1947 w 10000"/>
              <a:gd name="connsiteY22" fmla="*/ 7611 h 10000"/>
              <a:gd name="connsiteX23" fmla="*/ 2592 w 10000"/>
              <a:gd name="connsiteY23" fmla="*/ 7753 h 10000"/>
              <a:gd name="connsiteX24" fmla="*/ 3239 w 10000"/>
              <a:gd name="connsiteY24" fmla="*/ 7753 h 10000"/>
              <a:gd name="connsiteX25" fmla="*/ 3886 w 10000"/>
              <a:gd name="connsiteY25" fmla="*/ 7753 h 10000"/>
              <a:gd name="connsiteX26" fmla="*/ 4212 w 10000"/>
              <a:gd name="connsiteY26" fmla="*/ 7611 h 10000"/>
              <a:gd name="connsiteX27" fmla="*/ 4536 w 10000"/>
              <a:gd name="connsiteY27" fmla="*/ 7611 h 10000"/>
              <a:gd name="connsiteX28" fmla="*/ 4536 w 10000"/>
              <a:gd name="connsiteY28" fmla="*/ 7469 h 10000"/>
              <a:gd name="connsiteX29" fmla="*/ 4858 w 10000"/>
              <a:gd name="connsiteY29" fmla="*/ 7328 h 10000"/>
              <a:gd name="connsiteX30" fmla="*/ 4858 w 10000"/>
              <a:gd name="connsiteY30" fmla="*/ 7045 h 10000"/>
              <a:gd name="connsiteX31" fmla="*/ 4858 w 10000"/>
              <a:gd name="connsiteY31" fmla="*/ 6903 h 10000"/>
              <a:gd name="connsiteX32" fmla="*/ 5181 w 10000"/>
              <a:gd name="connsiteY32" fmla="*/ 6478 h 10000"/>
              <a:gd name="connsiteX33" fmla="*/ 5181 w 10000"/>
              <a:gd name="connsiteY33" fmla="*/ 6195 h 10000"/>
              <a:gd name="connsiteX34" fmla="*/ 5507 w 10000"/>
              <a:gd name="connsiteY34" fmla="*/ 5912 h 10000"/>
              <a:gd name="connsiteX35" fmla="*/ 5828 w 10000"/>
              <a:gd name="connsiteY35" fmla="*/ 5062 h 10000"/>
              <a:gd name="connsiteX36" fmla="*/ 5828 w 10000"/>
              <a:gd name="connsiteY36" fmla="*/ 4371 h 10000"/>
              <a:gd name="connsiteX37" fmla="*/ 6157 w 10000"/>
              <a:gd name="connsiteY37" fmla="*/ 3522 h 10000"/>
              <a:gd name="connsiteX38" fmla="*/ 6157 w 10000"/>
              <a:gd name="connsiteY38" fmla="*/ 2813 h 10000"/>
              <a:gd name="connsiteX39" fmla="*/ 6157 w 10000"/>
              <a:gd name="connsiteY39" fmla="*/ 2530 h 10000"/>
              <a:gd name="connsiteX40" fmla="*/ 6157 w 10000"/>
              <a:gd name="connsiteY40" fmla="*/ 2105 h 10000"/>
              <a:gd name="connsiteX41" fmla="*/ 6157 w 10000"/>
              <a:gd name="connsiteY41" fmla="*/ 1823 h 10000"/>
              <a:gd name="connsiteX42" fmla="*/ 5828 w 10000"/>
              <a:gd name="connsiteY42" fmla="*/ 1682 h 10000"/>
              <a:gd name="connsiteX43" fmla="*/ 5828 w 10000"/>
              <a:gd name="connsiteY43" fmla="*/ 1416 h 10000"/>
              <a:gd name="connsiteX44" fmla="*/ 5828 w 10000"/>
              <a:gd name="connsiteY44" fmla="*/ 1274 h 10000"/>
              <a:gd name="connsiteX45" fmla="*/ 5828 w 10000"/>
              <a:gd name="connsiteY45" fmla="*/ 1133 h 10000"/>
              <a:gd name="connsiteX46" fmla="*/ 5828 w 10000"/>
              <a:gd name="connsiteY46" fmla="*/ 1133 h 10000"/>
              <a:gd name="connsiteX47" fmla="*/ 5507 w 10000"/>
              <a:gd name="connsiteY47" fmla="*/ 991 h 10000"/>
              <a:gd name="connsiteX48" fmla="*/ 6762 w 10000"/>
              <a:gd name="connsiteY48" fmla="*/ 0 h 10000"/>
              <a:gd name="connsiteX49" fmla="*/ 7409 w 10000"/>
              <a:gd name="connsiteY49" fmla="*/ 141 h 10000"/>
              <a:gd name="connsiteX50" fmla="*/ 8062 w 10000"/>
              <a:gd name="connsiteY50" fmla="*/ 424 h 10000"/>
              <a:gd name="connsiteX51" fmla="*/ 8705 w 10000"/>
              <a:gd name="connsiteY51" fmla="*/ 566 h 10000"/>
              <a:gd name="connsiteX52" fmla="*/ 9355 w 10000"/>
              <a:gd name="connsiteY52" fmla="*/ 849 h 10000"/>
              <a:gd name="connsiteX53" fmla="*/ 9676 w 10000"/>
              <a:gd name="connsiteY53" fmla="*/ 991 h 10000"/>
              <a:gd name="connsiteX54" fmla="*/ 10000 w 10000"/>
              <a:gd name="connsiteY54" fmla="*/ 991 h 10000"/>
              <a:gd name="connsiteX55" fmla="*/ 9676 w 10000"/>
              <a:gd name="connsiteY55" fmla="*/ 1133 h 10000"/>
              <a:gd name="connsiteX56" fmla="*/ 9355 w 10000"/>
              <a:gd name="connsiteY56" fmla="*/ 1274 h 10000"/>
              <a:gd name="connsiteX57" fmla="*/ 9355 w 10000"/>
              <a:gd name="connsiteY57" fmla="*/ 1416 h 10000"/>
              <a:gd name="connsiteX58" fmla="*/ 9355 w 10000"/>
              <a:gd name="connsiteY58" fmla="*/ 1557 h 10000"/>
              <a:gd name="connsiteX59" fmla="*/ 9028 w 10000"/>
              <a:gd name="connsiteY59" fmla="*/ 1682 h 10000"/>
              <a:gd name="connsiteX60" fmla="*/ 9028 w 10000"/>
              <a:gd name="connsiteY60" fmla="*/ 1823 h 10000"/>
              <a:gd name="connsiteX61" fmla="*/ 9028 w 10000"/>
              <a:gd name="connsiteY61" fmla="*/ 1965 h 10000"/>
              <a:gd name="connsiteX62" fmla="*/ 9028 w 10000"/>
              <a:gd name="connsiteY62" fmla="*/ 2247 h 10000"/>
              <a:gd name="connsiteX63" fmla="*/ 9028 w 10000"/>
              <a:gd name="connsiteY63" fmla="*/ 2530 h 10000"/>
              <a:gd name="connsiteX64" fmla="*/ 9028 w 10000"/>
              <a:gd name="connsiteY64" fmla="*/ 2813 h 10000"/>
              <a:gd name="connsiteX65" fmla="*/ 8705 w 10000"/>
              <a:gd name="connsiteY65" fmla="*/ 3522 h 10000"/>
              <a:gd name="connsiteX66" fmla="*/ 8705 w 10000"/>
              <a:gd name="connsiteY66" fmla="*/ 4088 h 10000"/>
              <a:gd name="connsiteX67" fmla="*/ 8705 w 10000"/>
              <a:gd name="connsiteY67" fmla="*/ 4654 h 10000"/>
              <a:gd name="connsiteX68" fmla="*/ 8705 w 10000"/>
              <a:gd name="connsiteY68" fmla="*/ 5204 h 10000"/>
              <a:gd name="connsiteX69" fmla="*/ 8383 w 10000"/>
              <a:gd name="connsiteY69" fmla="*/ 5628 h 10000"/>
              <a:gd name="connsiteX70" fmla="*/ 8383 w 10000"/>
              <a:gd name="connsiteY70" fmla="*/ 6053 h 10000"/>
              <a:gd name="connsiteX71" fmla="*/ 8062 w 10000"/>
              <a:gd name="connsiteY71" fmla="*/ 6620 h 10000"/>
              <a:gd name="connsiteX72" fmla="*/ 7733 w 10000"/>
              <a:gd name="connsiteY72" fmla="*/ 7186 h 10000"/>
              <a:gd name="connsiteX73" fmla="*/ 7409 w 10000"/>
              <a:gd name="connsiteY73" fmla="*/ 7753 h 10000"/>
              <a:gd name="connsiteX74" fmla="*/ 6762 w 10000"/>
              <a:gd name="connsiteY74" fmla="*/ 8176 h 10000"/>
              <a:gd name="connsiteX75" fmla="*/ 6434 w 10000"/>
              <a:gd name="connsiteY75" fmla="*/ 8584 h 10000"/>
              <a:gd name="connsiteX76" fmla="*/ 5828 w 10000"/>
              <a:gd name="connsiteY76" fmla="*/ 9009 h 10000"/>
              <a:gd name="connsiteX77" fmla="*/ 5828 w 10000"/>
              <a:gd name="connsiteY77" fmla="*/ 9009 h 10000"/>
              <a:gd name="connsiteX0" fmla="*/ 5828 w 10000"/>
              <a:gd name="connsiteY0" fmla="*/ 8868 h 9859"/>
              <a:gd name="connsiteX1" fmla="*/ 5507 w 10000"/>
              <a:gd name="connsiteY1" fmla="*/ 9151 h 9859"/>
              <a:gd name="connsiteX2" fmla="*/ 5181 w 10000"/>
              <a:gd name="connsiteY2" fmla="*/ 9434 h 9859"/>
              <a:gd name="connsiteX3" fmla="*/ 4858 w 10000"/>
              <a:gd name="connsiteY3" fmla="*/ 9576 h 9859"/>
              <a:gd name="connsiteX4" fmla="*/ 4536 w 10000"/>
              <a:gd name="connsiteY4" fmla="*/ 9717 h 9859"/>
              <a:gd name="connsiteX5" fmla="*/ 3886 w 10000"/>
              <a:gd name="connsiteY5" fmla="*/ 9859 h 9859"/>
              <a:gd name="connsiteX6" fmla="*/ 3239 w 10000"/>
              <a:gd name="connsiteY6" fmla="*/ 9859 h 9859"/>
              <a:gd name="connsiteX7" fmla="*/ 2919 w 10000"/>
              <a:gd name="connsiteY7" fmla="*/ 9717 h 9859"/>
              <a:gd name="connsiteX8" fmla="*/ 2919 w 10000"/>
              <a:gd name="connsiteY8" fmla="*/ 9717 h 9859"/>
              <a:gd name="connsiteX9" fmla="*/ 2919 w 10000"/>
              <a:gd name="connsiteY9" fmla="*/ 9434 h 9859"/>
              <a:gd name="connsiteX10" fmla="*/ 2919 w 10000"/>
              <a:gd name="connsiteY10" fmla="*/ 9293 h 9859"/>
              <a:gd name="connsiteX11" fmla="*/ 2919 w 10000"/>
              <a:gd name="connsiteY11" fmla="*/ 9009 h 9859"/>
              <a:gd name="connsiteX12" fmla="*/ 2592 w 10000"/>
              <a:gd name="connsiteY12" fmla="*/ 8726 h 9859"/>
              <a:gd name="connsiteX13" fmla="*/ 2265 w 10000"/>
              <a:gd name="connsiteY13" fmla="*/ 8443 h 9859"/>
              <a:gd name="connsiteX14" fmla="*/ 1292 w 10000"/>
              <a:gd name="connsiteY14" fmla="*/ 8177 h 9859"/>
              <a:gd name="connsiteX15" fmla="*/ 650 w 10000"/>
              <a:gd name="connsiteY15" fmla="*/ 7753 h 9859"/>
              <a:gd name="connsiteX16" fmla="*/ 328 w 10000"/>
              <a:gd name="connsiteY16" fmla="*/ 7612 h 9859"/>
              <a:gd name="connsiteX17" fmla="*/ 0 w 10000"/>
              <a:gd name="connsiteY17" fmla="*/ 7470 h 9859"/>
              <a:gd name="connsiteX18" fmla="*/ 0 w 10000"/>
              <a:gd name="connsiteY18" fmla="*/ 7328 h 9859"/>
              <a:gd name="connsiteX19" fmla="*/ 0 w 10000"/>
              <a:gd name="connsiteY19" fmla="*/ 7328 h 9859"/>
              <a:gd name="connsiteX20" fmla="*/ 650 w 10000"/>
              <a:gd name="connsiteY20" fmla="*/ 7328 h 9859"/>
              <a:gd name="connsiteX21" fmla="*/ 972 w 10000"/>
              <a:gd name="connsiteY21" fmla="*/ 7470 h 9859"/>
              <a:gd name="connsiteX22" fmla="*/ 1947 w 10000"/>
              <a:gd name="connsiteY22" fmla="*/ 7470 h 9859"/>
              <a:gd name="connsiteX23" fmla="*/ 2592 w 10000"/>
              <a:gd name="connsiteY23" fmla="*/ 7612 h 9859"/>
              <a:gd name="connsiteX24" fmla="*/ 3239 w 10000"/>
              <a:gd name="connsiteY24" fmla="*/ 7612 h 9859"/>
              <a:gd name="connsiteX25" fmla="*/ 3886 w 10000"/>
              <a:gd name="connsiteY25" fmla="*/ 7612 h 9859"/>
              <a:gd name="connsiteX26" fmla="*/ 4212 w 10000"/>
              <a:gd name="connsiteY26" fmla="*/ 7470 h 9859"/>
              <a:gd name="connsiteX27" fmla="*/ 4536 w 10000"/>
              <a:gd name="connsiteY27" fmla="*/ 7470 h 9859"/>
              <a:gd name="connsiteX28" fmla="*/ 4536 w 10000"/>
              <a:gd name="connsiteY28" fmla="*/ 7328 h 9859"/>
              <a:gd name="connsiteX29" fmla="*/ 4858 w 10000"/>
              <a:gd name="connsiteY29" fmla="*/ 7187 h 9859"/>
              <a:gd name="connsiteX30" fmla="*/ 4858 w 10000"/>
              <a:gd name="connsiteY30" fmla="*/ 6904 h 9859"/>
              <a:gd name="connsiteX31" fmla="*/ 4858 w 10000"/>
              <a:gd name="connsiteY31" fmla="*/ 6762 h 9859"/>
              <a:gd name="connsiteX32" fmla="*/ 5181 w 10000"/>
              <a:gd name="connsiteY32" fmla="*/ 6337 h 9859"/>
              <a:gd name="connsiteX33" fmla="*/ 5181 w 10000"/>
              <a:gd name="connsiteY33" fmla="*/ 6054 h 9859"/>
              <a:gd name="connsiteX34" fmla="*/ 5507 w 10000"/>
              <a:gd name="connsiteY34" fmla="*/ 5771 h 9859"/>
              <a:gd name="connsiteX35" fmla="*/ 5828 w 10000"/>
              <a:gd name="connsiteY35" fmla="*/ 4921 h 9859"/>
              <a:gd name="connsiteX36" fmla="*/ 5828 w 10000"/>
              <a:gd name="connsiteY36" fmla="*/ 4230 h 9859"/>
              <a:gd name="connsiteX37" fmla="*/ 6157 w 10000"/>
              <a:gd name="connsiteY37" fmla="*/ 3381 h 9859"/>
              <a:gd name="connsiteX38" fmla="*/ 6157 w 10000"/>
              <a:gd name="connsiteY38" fmla="*/ 2672 h 9859"/>
              <a:gd name="connsiteX39" fmla="*/ 6157 w 10000"/>
              <a:gd name="connsiteY39" fmla="*/ 2389 h 9859"/>
              <a:gd name="connsiteX40" fmla="*/ 6157 w 10000"/>
              <a:gd name="connsiteY40" fmla="*/ 1964 h 9859"/>
              <a:gd name="connsiteX41" fmla="*/ 6157 w 10000"/>
              <a:gd name="connsiteY41" fmla="*/ 1682 h 9859"/>
              <a:gd name="connsiteX42" fmla="*/ 5828 w 10000"/>
              <a:gd name="connsiteY42" fmla="*/ 1541 h 9859"/>
              <a:gd name="connsiteX43" fmla="*/ 5828 w 10000"/>
              <a:gd name="connsiteY43" fmla="*/ 1275 h 9859"/>
              <a:gd name="connsiteX44" fmla="*/ 5828 w 10000"/>
              <a:gd name="connsiteY44" fmla="*/ 1133 h 9859"/>
              <a:gd name="connsiteX45" fmla="*/ 5828 w 10000"/>
              <a:gd name="connsiteY45" fmla="*/ 992 h 9859"/>
              <a:gd name="connsiteX46" fmla="*/ 5828 w 10000"/>
              <a:gd name="connsiteY46" fmla="*/ 992 h 9859"/>
              <a:gd name="connsiteX47" fmla="*/ 5507 w 10000"/>
              <a:gd name="connsiteY47" fmla="*/ 850 h 9859"/>
              <a:gd name="connsiteX48" fmla="*/ 7409 w 10000"/>
              <a:gd name="connsiteY48" fmla="*/ 0 h 9859"/>
              <a:gd name="connsiteX49" fmla="*/ 8062 w 10000"/>
              <a:gd name="connsiteY49" fmla="*/ 283 h 9859"/>
              <a:gd name="connsiteX50" fmla="*/ 8705 w 10000"/>
              <a:gd name="connsiteY50" fmla="*/ 425 h 9859"/>
              <a:gd name="connsiteX51" fmla="*/ 9355 w 10000"/>
              <a:gd name="connsiteY51" fmla="*/ 708 h 9859"/>
              <a:gd name="connsiteX52" fmla="*/ 9676 w 10000"/>
              <a:gd name="connsiteY52" fmla="*/ 850 h 9859"/>
              <a:gd name="connsiteX53" fmla="*/ 10000 w 10000"/>
              <a:gd name="connsiteY53" fmla="*/ 850 h 9859"/>
              <a:gd name="connsiteX54" fmla="*/ 9676 w 10000"/>
              <a:gd name="connsiteY54" fmla="*/ 992 h 9859"/>
              <a:gd name="connsiteX55" fmla="*/ 9355 w 10000"/>
              <a:gd name="connsiteY55" fmla="*/ 1133 h 9859"/>
              <a:gd name="connsiteX56" fmla="*/ 9355 w 10000"/>
              <a:gd name="connsiteY56" fmla="*/ 1275 h 9859"/>
              <a:gd name="connsiteX57" fmla="*/ 9355 w 10000"/>
              <a:gd name="connsiteY57" fmla="*/ 1416 h 9859"/>
              <a:gd name="connsiteX58" fmla="*/ 9028 w 10000"/>
              <a:gd name="connsiteY58" fmla="*/ 1541 h 9859"/>
              <a:gd name="connsiteX59" fmla="*/ 9028 w 10000"/>
              <a:gd name="connsiteY59" fmla="*/ 1682 h 9859"/>
              <a:gd name="connsiteX60" fmla="*/ 9028 w 10000"/>
              <a:gd name="connsiteY60" fmla="*/ 1824 h 9859"/>
              <a:gd name="connsiteX61" fmla="*/ 9028 w 10000"/>
              <a:gd name="connsiteY61" fmla="*/ 2106 h 9859"/>
              <a:gd name="connsiteX62" fmla="*/ 9028 w 10000"/>
              <a:gd name="connsiteY62" fmla="*/ 2389 h 9859"/>
              <a:gd name="connsiteX63" fmla="*/ 9028 w 10000"/>
              <a:gd name="connsiteY63" fmla="*/ 2672 h 9859"/>
              <a:gd name="connsiteX64" fmla="*/ 8705 w 10000"/>
              <a:gd name="connsiteY64" fmla="*/ 3381 h 9859"/>
              <a:gd name="connsiteX65" fmla="*/ 8705 w 10000"/>
              <a:gd name="connsiteY65" fmla="*/ 3947 h 9859"/>
              <a:gd name="connsiteX66" fmla="*/ 8705 w 10000"/>
              <a:gd name="connsiteY66" fmla="*/ 4513 h 9859"/>
              <a:gd name="connsiteX67" fmla="*/ 8705 w 10000"/>
              <a:gd name="connsiteY67" fmla="*/ 5063 h 9859"/>
              <a:gd name="connsiteX68" fmla="*/ 8383 w 10000"/>
              <a:gd name="connsiteY68" fmla="*/ 5487 h 9859"/>
              <a:gd name="connsiteX69" fmla="*/ 8383 w 10000"/>
              <a:gd name="connsiteY69" fmla="*/ 5912 h 9859"/>
              <a:gd name="connsiteX70" fmla="*/ 8062 w 10000"/>
              <a:gd name="connsiteY70" fmla="*/ 6479 h 9859"/>
              <a:gd name="connsiteX71" fmla="*/ 7733 w 10000"/>
              <a:gd name="connsiteY71" fmla="*/ 7045 h 9859"/>
              <a:gd name="connsiteX72" fmla="*/ 7409 w 10000"/>
              <a:gd name="connsiteY72" fmla="*/ 7612 h 9859"/>
              <a:gd name="connsiteX73" fmla="*/ 6762 w 10000"/>
              <a:gd name="connsiteY73" fmla="*/ 8035 h 9859"/>
              <a:gd name="connsiteX74" fmla="*/ 6434 w 10000"/>
              <a:gd name="connsiteY74" fmla="*/ 8443 h 9859"/>
              <a:gd name="connsiteX75" fmla="*/ 5828 w 10000"/>
              <a:gd name="connsiteY75" fmla="*/ 8868 h 9859"/>
              <a:gd name="connsiteX76" fmla="*/ 5828 w 10000"/>
              <a:gd name="connsiteY76" fmla="*/ 8868 h 9859"/>
              <a:gd name="connsiteX0" fmla="*/ 5828 w 10000"/>
              <a:gd name="connsiteY0" fmla="*/ 8708 h 9713"/>
              <a:gd name="connsiteX1" fmla="*/ 5507 w 10000"/>
              <a:gd name="connsiteY1" fmla="*/ 8995 h 9713"/>
              <a:gd name="connsiteX2" fmla="*/ 5181 w 10000"/>
              <a:gd name="connsiteY2" fmla="*/ 9282 h 9713"/>
              <a:gd name="connsiteX3" fmla="*/ 4858 w 10000"/>
              <a:gd name="connsiteY3" fmla="*/ 9426 h 9713"/>
              <a:gd name="connsiteX4" fmla="*/ 4536 w 10000"/>
              <a:gd name="connsiteY4" fmla="*/ 9569 h 9713"/>
              <a:gd name="connsiteX5" fmla="*/ 3886 w 10000"/>
              <a:gd name="connsiteY5" fmla="*/ 9713 h 9713"/>
              <a:gd name="connsiteX6" fmla="*/ 3239 w 10000"/>
              <a:gd name="connsiteY6" fmla="*/ 9713 h 9713"/>
              <a:gd name="connsiteX7" fmla="*/ 2919 w 10000"/>
              <a:gd name="connsiteY7" fmla="*/ 9569 h 9713"/>
              <a:gd name="connsiteX8" fmla="*/ 2919 w 10000"/>
              <a:gd name="connsiteY8" fmla="*/ 9569 h 9713"/>
              <a:gd name="connsiteX9" fmla="*/ 2919 w 10000"/>
              <a:gd name="connsiteY9" fmla="*/ 9282 h 9713"/>
              <a:gd name="connsiteX10" fmla="*/ 2919 w 10000"/>
              <a:gd name="connsiteY10" fmla="*/ 9139 h 9713"/>
              <a:gd name="connsiteX11" fmla="*/ 2919 w 10000"/>
              <a:gd name="connsiteY11" fmla="*/ 8851 h 9713"/>
              <a:gd name="connsiteX12" fmla="*/ 2592 w 10000"/>
              <a:gd name="connsiteY12" fmla="*/ 8564 h 9713"/>
              <a:gd name="connsiteX13" fmla="*/ 2265 w 10000"/>
              <a:gd name="connsiteY13" fmla="*/ 8277 h 9713"/>
              <a:gd name="connsiteX14" fmla="*/ 1292 w 10000"/>
              <a:gd name="connsiteY14" fmla="*/ 8007 h 9713"/>
              <a:gd name="connsiteX15" fmla="*/ 650 w 10000"/>
              <a:gd name="connsiteY15" fmla="*/ 7577 h 9713"/>
              <a:gd name="connsiteX16" fmla="*/ 328 w 10000"/>
              <a:gd name="connsiteY16" fmla="*/ 7434 h 9713"/>
              <a:gd name="connsiteX17" fmla="*/ 0 w 10000"/>
              <a:gd name="connsiteY17" fmla="*/ 7290 h 9713"/>
              <a:gd name="connsiteX18" fmla="*/ 0 w 10000"/>
              <a:gd name="connsiteY18" fmla="*/ 7146 h 9713"/>
              <a:gd name="connsiteX19" fmla="*/ 0 w 10000"/>
              <a:gd name="connsiteY19" fmla="*/ 7146 h 9713"/>
              <a:gd name="connsiteX20" fmla="*/ 650 w 10000"/>
              <a:gd name="connsiteY20" fmla="*/ 7146 h 9713"/>
              <a:gd name="connsiteX21" fmla="*/ 972 w 10000"/>
              <a:gd name="connsiteY21" fmla="*/ 7290 h 9713"/>
              <a:gd name="connsiteX22" fmla="*/ 1947 w 10000"/>
              <a:gd name="connsiteY22" fmla="*/ 7290 h 9713"/>
              <a:gd name="connsiteX23" fmla="*/ 2592 w 10000"/>
              <a:gd name="connsiteY23" fmla="*/ 7434 h 9713"/>
              <a:gd name="connsiteX24" fmla="*/ 3239 w 10000"/>
              <a:gd name="connsiteY24" fmla="*/ 7434 h 9713"/>
              <a:gd name="connsiteX25" fmla="*/ 3886 w 10000"/>
              <a:gd name="connsiteY25" fmla="*/ 7434 h 9713"/>
              <a:gd name="connsiteX26" fmla="*/ 4212 w 10000"/>
              <a:gd name="connsiteY26" fmla="*/ 7290 h 9713"/>
              <a:gd name="connsiteX27" fmla="*/ 4536 w 10000"/>
              <a:gd name="connsiteY27" fmla="*/ 7290 h 9713"/>
              <a:gd name="connsiteX28" fmla="*/ 4536 w 10000"/>
              <a:gd name="connsiteY28" fmla="*/ 7146 h 9713"/>
              <a:gd name="connsiteX29" fmla="*/ 4858 w 10000"/>
              <a:gd name="connsiteY29" fmla="*/ 7003 h 9713"/>
              <a:gd name="connsiteX30" fmla="*/ 4858 w 10000"/>
              <a:gd name="connsiteY30" fmla="*/ 6716 h 9713"/>
              <a:gd name="connsiteX31" fmla="*/ 4858 w 10000"/>
              <a:gd name="connsiteY31" fmla="*/ 6572 h 9713"/>
              <a:gd name="connsiteX32" fmla="*/ 5181 w 10000"/>
              <a:gd name="connsiteY32" fmla="*/ 6141 h 9713"/>
              <a:gd name="connsiteX33" fmla="*/ 5181 w 10000"/>
              <a:gd name="connsiteY33" fmla="*/ 5854 h 9713"/>
              <a:gd name="connsiteX34" fmla="*/ 5507 w 10000"/>
              <a:gd name="connsiteY34" fmla="*/ 5567 h 9713"/>
              <a:gd name="connsiteX35" fmla="*/ 5828 w 10000"/>
              <a:gd name="connsiteY35" fmla="*/ 4704 h 9713"/>
              <a:gd name="connsiteX36" fmla="*/ 5828 w 10000"/>
              <a:gd name="connsiteY36" fmla="*/ 4003 h 9713"/>
              <a:gd name="connsiteX37" fmla="*/ 6157 w 10000"/>
              <a:gd name="connsiteY37" fmla="*/ 3142 h 9713"/>
              <a:gd name="connsiteX38" fmla="*/ 6157 w 10000"/>
              <a:gd name="connsiteY38" fmla="*/ 2423 h 9713"/>
              <a:gd name="connsiteX39" fmla="*/ 6157 w 10000"/>
              <a:gd name="connsiteY39" fmla="*/ 2136 h 9713"/>
              <a:gd name="connsiteX40" fmla="*/ 6157 w 10000"/>
              <a:gd name="connsiteY40" fmla="*/ 1705 h 9713"/>
              <a:gd name="connsiteX41" fmla="*/ 6157 w 10000"/>
              <a:gd name="connsiteY41" fmla="*/ 1419 h 9713"/>
              <a:gd name="connsiteX42" fmla="*/ 5828 w 10000"/>
              <a:gd name="connsiteY42" fmla="*/ 1276 h 9713"/>
              <a:gd name="connsiteX43" fmla="*/ 5828 w 10000"/>
              <a:gd name="connsiteY43" fmla="*/ 1006 h 9713"/>
              <a:gd name="connsiteX44" fmla="*/ 5828 w 10000"/>
              <a:gd name="connsiteY44" fmla="*/ 862 h 9713"/>
              <a:gd name="connsiteX45" fmla="*/ 5828 w 10000"/>
              <a:gd name="connsiteY45" fmla="*/ 719 h 9713"/>
              <a:gd name="connsiteX46" fmla="*/ 5828 w 10000"/>
              <a:gd name="connsiteY46" fmla="*/ 719 h 9713"/>
              <a:gd name="connsiteX47" fmla="*/ 5507 w 10000"/>
              <a:gd name="connsiteY47" fmla="*/ 575 h 9713"/>
              <a:gd name="connsiteX48" fmla="*/ 8062 w 10000"/>
              <a:gd name="connsiteY48" fmla="*/ 0 h 9713"/>
              <a:gd name="connsiteX49" fmla="*/ 8705 w 10000"/>
              <a:gd name="connsiteY49" fmla="*/ 144 h 9713"/>
              <a:gd name="connsiteX50" fmla="*/ 9355 w 10000"/>
              <a:gd name="connsiteY50" fmla="*/ 431 h 9713"/>
              <a:gd name="connsiteX51" fmla="*/ 9676 w 10000"/>
              <a:gd name="connsiteY51" fmla="*/ 575 h 9713"/>
              <a:gd name="connsiteX52" fmla="*/ 10000 w 10000"/>
              <a:gd name="connsiteY52" fmla="*/ 575 h 9713"/>
              <a:gd name="connsiteX53" fmla="*/ 9676 w 10000"/>
              <a:gd name="connsiteY53" fmla="*/ 719 h 9713"/>
              <a:gd name="connsiteX54" fmla="*/ 9355 w 10000"/>
              <a:gd name="connsiteY54" fmla="*/ 862 h 9713"/>
              <a:gd name="connsiteX55" fmla="*/ 9355 w 10000"/>
              <a:gd name="connsiteY55" fmla="*/ 1006 h 9713"/>
              <a:gd name="connsiteX56" fmla="*/ 9355 w 10000"/>
              <a:gd name="connsiteY56" fmla="*/ 1149 h 9713"/>
              <a:gd name="connsiteX57" fmla="*/ 9028 w 10000"/>
              <a:gd name="connsiteY57" fmla="*/ 1276 h 9713"/>
              <a:gd name="connsiteX58" fmla="*/ 9028 w 10000"/>
              <a:gd name="connsiteY58" fmla="*/ 1419 h 9713"/>
              <a:gd name="connsiteX59" fmla="*/ 9028 w 10000"/>
              <a:gd name="connsiteY59" fmla="*/ 1563 h 9713"/>
              <a:gd name="connsiteX60" fmla="*/ 9028 w 10000"/>
              <a:gd name="connsiteY60" fmla="*/ 1849 h 9713"/>
              <a:gd name="connsiteX61" fmla="*/ 9028 w 10000"/>
              <a:gd name="connsiteY61" fmla="*/ 2136 h 9713"/>
              <a:gd name="connsiteX62" fmla="*/ 9028 w 10000"/>
              <a:gd name="connsiteY62" fmla="*/ 2423 h 9713"/>
              <a:gd name="connsiteX63" fmla="*/ 8705 w 10000"/>
              <a:gd name="connsiteY63" fmla="*/ 3142 h 9713"/>
              <a:gd name="connsiteX64" fmla="*/ 8705 w 10000"/>
              <a:gd name="connsiteY64" fmla="*/ 3716 h 9713"/>
              <a:gd name="connsiteX65" fmla="*/ 8705 w 10000"/>
              <a:gd name="connsiteY65" fmla="*/ 4291 h 9713"/>
              <a:gd name="connsiteX66" fmla="*/ 8705 w 10000"/>
              <a:gd name="connsiteY66" fmla="*/ 4848 h 9713"/>
              <a:gd name="connsiteX67" fmla="*/ 8383 w 10000"/>
              <a:gd name="connsiteY67" fmla="*/ 5278 h 9713"/>
              <a:gd name="connsiteX68" fmla="*/ 8383 w 10000"/>
              <a:gd name="connsiteY68" fmla="*/ 5710 h 9713"/>
              <a:gd name="connsiteX69" fmla="*/ 8062 w 10000"/>
              <a:gd name="connsiteY69" fmla="*/ 6285 h 9713"/>
              <a:gd name="connsiteX70" fmla="*/ 7733 w 10000"/>
              <a:gd name="connsiteY70" fmla="*/ 6859 h 9713"/>
              <a:gd name="connsiteX71" fmla="*/ 7409 w 10000"/>
              <a:gd name="connsiteY71" fmla="*/ 7434 h 9713"/>
              <a:gd name="connsiteX72" fmla="*/ 6762 w 10000"/>
              <a:gd name="connsiteY72" fmla="*/ 7863 h 9713"/>
              <a:gd name="connsiteX73" fmla="*/ 6434 w 10000"/>
              <a:gd name="connsiteY73" fmla="*/ 8277 h 9713"/>
              <a:gd name="connsiteX74" fmla="*/ 5828 w 10000"/>
              <a:gd name="connsiteY74" fmla="*/ 8708 h 9713"/>
              <a:gd name="connsiteX75" fmla="*/ 5828 w 10000"/>
              <a:gd name="connsiteY75" fmla="*/ 8708 h 9713"/>
              <a:gd name="connsiteX0" fmla="*/ 5828 w 10000"/>
              <a:gd name="connsiteY0" fmla="*/ 8965 h 10000"/>
              <a:gd name="connsiteX1" fmla="*/ 5507 w 10000"/>
              <a:gd name="connsiteY1" fmla="*/ 9261 h 10000"/>
              <a:gd name="connsiteX2" fmla="*/ 5181 w 10000"/>
              <a:gd name="connsiteY2" fmla="*/ 9556 h 10000"/>
              <a:gd name="connsiteX3" fmla="*/ 4858 w 10000"/>
              <a:gd name="connsiteY3" fmla="*/ 9705 h 10000"/>
              <a:gd name="connsiteX4" fmla="*/ 4536 w 10000"/>
              <a:gd name="connsiteY4" fmla="*/ 9852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2 h 10000"/>
              <a:gd name="connsiteX8" fmla="*/ 2919 w 10000"/>
              <a:gd name="connsiteY8" fmla="*/ 9852 h 10000"/>
              <a:gd name="connsiteX9" fmla="*/ 2919 w 10000"/>
              <a:gd name="connsiteY9" fmla="*/ 9556 h 10000"/>
              <a:gd name="connsiteX10" fmla="*/ 2919 w 10000"/>
              <a:gd name="connsiteY10" fmla="*/ 9409 h 10000"/>
              <a:gd name="connsiteX11" fmla="*/ 2919 w 10000"/>
              <a:gd name="connsiteY11" fmla="*/ 9113 h 10000"/>
              <a:gd name="connsiteX12" fmla="*/ 2592 w 10000"/>
              <a:gd name="connsiteY12" fmla="*/ 8817 h 10000"/>
              <a:gd name="connsiteX13" fmla="*/ 2265 w 10000"/>
              <a:gd name="connsiteY13" fmla="*/ 8522 h 10000"/>
              <a:gd name="connsiteX14" fmla="*/ 1292 w 10000"/>
              <a:gd name="connsiteY14" fmla="*/ 8244 h 10000"/>
              <a:gd name="connsiteX15" fmla="*/ 650 w 10000"/>
              <a:gd name="connsiteY15" fmla="*/ 7801 h 10000"/>
              <a:gd name="connsiteX16" fmla="*/ 328 w 10000"/>
              <a:gd name="connsiteY16" fmla="*/ 7654 h 10000"/>
              <a:gd name="connsiteX17" fmla="*/ 0 w 10000"/>
              <a:gd name="connsiteY17" fmla="*/ 7505 h 10000"/>
              <a:gd name="connsiteX18" fmla="*/ 0 w 10000"/>
              <a:gd name="connsiteY18" fmla="*/ 7357 h 10000"/>
              <a:gd name="connsiteX19" fmla="*/ 0 w 10000"/>
              <a:gd name="connsiteY19" fmla="*/ 7357 h 10000"/>
              <a:gd name="connsiteX20" fmla="*/ 650 w 10000"/>
              <a:gd name="connsiteY20" fmla="*/ 7357 h 10000"/>
              <a:gd name="connsiteX21" fmla="*/ 972 w 10000"/>
              <a:gd name="connsiteY21" fmla="*/ 7505 h 10000"/>
              <a:gd name="connsiteX22" fmla="*/ 1947 w 10000"/>
              <a:gd name="connsiteY22" fmla="*/ 7505 h 10000"/>
              <a:gd name="connsiteX23" fmla="*/ 2592 w 10000"/>
              <a:gd name="connsiteY23" fmla="*/ 7654 h 10000"/>
              <a:gd name="connsiteX24" fmla="*/ 3239 w 10000"/>
              <a:gd name="connsiteY24" fmla="*/ 7654 h 10000"/>
              <a:gd name="connsiteX25" fmla="*/ 3886 w 10000"/>
              <a:gd name="connsiteY25" fmla="*/ 7654 h 10000"/>
              <a:gd name="connsiteX26" fmla="*/ 4212 w 10000"/>
              <a:gd name="connsiteY26" fmla="*/ 7505 h 10000"/>
              <a:gd name="connsiteX27" fmla="*/ 4536 w 10000"/>
              <a:gd name="connsiteY27" fmla="*/ 7505 h 10000"/>
              <a:gd name="connsiteX28" fmla="*/ 4536 w 10000"/>
              <a:gd name="connsiteY28" fmla="*/ 7357 h 10000"/>
              <a:gd name="connsiteX29" fmla="*/ 4858 w 10000"/>
              <a:gd name="connsiteY29" fmla="*/ 7210 h 10000"/>
              <a:gd name="connsiteX30" fmla="*/ 4858 w 10000"/>
              <a:gd name="connsiteY30" fmla="*/ 6914 h 10000"/>
              <a:gd name="connsiteX31" fmla="*/ 4858 w 10000"/>
              <a:gd name="connsiteY31" fmla="*/ 6766 h 10000"/>
              <a:gd name="connsiteX32" fmla="*/ 5181 w 10000"/>
              <a:gd name="connsiteY32" fmla="*/ 6322 h 10000"/>
              <a:gd name="connsiteX33" fmla="*/ 5181 w 10000"/>
              <a:gd name="connsiteY33" fmla="*/ 6027 h 10000"/>
              <a:gd name="connsiteX34" fmla="*/ 5507 w 10000"/>
              <a:gd name="connsiteY34" fmla="*/ 5731 h 10000"/>
              <a:gd name="connsiteX35" fmla="*/ 5828 w 10000"/>
              <a:gd name="connsiteY35" fmla="*/ 4843 h 10000"/>
              <a:gd name="connsiteX36" fmla="*/ 5828 w 10000"/>
              <a:gd name="connsiteY36" fmla="*/ 4121 h 10000"/>
              <a:gd name="connsiteX37" fmla="*/ 6157 w 10000"/>
              <a:gd name="connsiteY37" fmla="*/ 3235 h 10000"/>
              <a:gd name="connsiteX38" fmla="*/ 6157 w 10000"/>
              <a:gd name="connsiteY38" fmla="*/ 2495 h 10000"/>
              <a:gd name="connsiteX39" fmla="*/ 6157 w 10000"/>
              <a:gd name="connsiteY39" fmla="*/ 2199 h 10000"/>
              <a:gd name="connsiteX40" fmla="*/ 6157 w 10000"/>
              <a:gd name="connsiteY40" fmla="*/ 1755 h 10000"/>
              <a:gd name="connsiteX41" fmla="*/ 6157 w 10000"/>
              <a:gd name="connsiteY41" fmla="*/ 1461 h 10000"/>
              <a:gd name="connsiteX42" fmla="*/ 5828 w 10000"/>
              <a:gd name="connsiteY42" fmla="*/ 1314 h 10000"/>
              <a:gd name="connsiteX43" fmla="*/ 5828 w 10000"/>
              <a:gd name="connsiteY43" fmla="*/ 1036 h 10000"/>
              <a:gd name="connsiteX44" fmla="*/ 5828 w 10000"/>
              <a:gd name="connsiteY44" fmla="*/ 887 h 10000"/>
              <a:gd name="connsiteX45" fmla="*/ 5828 w 10000"/>
              <a:gd name="connsiteY45" fmla="*/ 740 h 10000"/>
              <a:gd name="connsiteX46" fmla="*/ 5828 w 10000"/>
              <a:gd name="connsiteY46" fmla="*/ 740 h 10000"/>
              <a:gd name="connsiteX47" fmla="*/ 8062 w 10000"/>
              <a:gd name="connsiteY47" fmla="*/ 0 h 10000"/>
              <a:gd name="connsiteX48" fmla="*/ 8705 w 10000"/>
              <a:gd name="connsiteY48" fmla="*/ 148 h 10000"/>
              <a:gd name="connsiteX49" fmla="*/ 9355 w 10000"/>
              <a:gd name="connsiteY49" fmla="*/ 444 h 10000"/>
              <a:gd name="connsiteX50" fmla="*/ 9676 w 10000"/>
              <a:gd name="connsiteY50" fmla="*/ 592 h 10000"/>
              <a:gd name="connsiteX51" fmla="*/ 10000 w 10000"/>
              <a:gd name="connsiteY51" fmla="*/ 592 h 10000"/>
              <a:gd name="connsiteX52" fmla="*/ 9676 w 10000"/>
              <a:gd name="connsiteY52" fmla="*/ 740 h 10000"/>
              <a:gd name="connsiteX53" fmla="*/ 9355 w 10000"/>
              <a:gd name="connsiteY53" fmla="*/ 887 h 10000"/>
              <a:gd name="connsiteX54" fmla="*/ 9355 w 10000"/>
              <a:gd name="connsiteY54" fmla="*/ 1036 h 10000"/>
              <a:gd name="connsiteX55" fmla="*/ 9355 w 10000"/>
              <a:gd name="connsiteY55" fmla="*/ 1183 h 10000"/>
              <a:gd name="connsiteX56" fmla="*/ 9028 w 10000"/>
              <a:gd name="connsiteY56" fmla="*/ 1314 h 10000"/>
              <a:gd name="connsiteX57" fmla="*/ 9028 w 10000"/>
              <a:gd name="connsiteY57" fmla="*/ 1461 h 10000"/>
              <a:gd name="connsiteX58" fmla="*/ 9028 w 10000"/>
              <a:gd name="connsiteY58" fmla="*/ 1609 h 10000"/>
              <a:gd name="connsiteX59" fmla="*/ 9028 w 10000"/>
              <a:gd name="connsiteY59" fmla="*/ 1904 h 10000"/>
              <a:gd name="connsiteX60" fmla="*/ 9028 w 10000"/>
              <a:gd name="connsiteY60" fmla="*/ 2199 h 10000"/>
              <a:gd name="connsiteX61" fmla="*/ 9028 w 10000"/>
              <a:gd name="connsiteY61" fmla="*/ 2495 h 10000"/>
              <a:gd name="connsiteX62" fmla="*/ 8705 w 10000"/>
              <a:gd name="connsiteY62" fmla="*/ 3235 h 10000"/>
              <a:gd name="connsiteX63" fmla="*/ 8705 w 10000"/>
              <a:gd name="connsiteY63" fmla="*/ 3826 h 10000"/>
              <a:gd name="connsiteX64" fmla="*/ 8705 w 10000"/>
              <a:gd name="connsiteY64" fmla="*/ 4418 h 10000"/>
              <a:gd name="connsiteX65" fmla="*/ 8705 w 10000"/>
              <a:gd name="connsiteY65" fmla="*/ 4991 h 10000"/>
              <a:gd name="connsiteX66" fmla="*/ 8383 w 10000"/>
              <a:gd name="connsiteY66" fmla="*/ 5434 h 10000"/>
              <a:gd name="connsiteX67" fmla="*/ 8383 w 10000"/>
              <a:gd name="connsiteY67" fmla="*/ 5879 h 10000"/>
              <a:gd name="connsiteX68" fmla="*/ 8062 w 10000"/>
              <a:gd name="connsiteY68" fmla="*/ 6471 h 10000"/>
              <a:gd name="connsiteX69" fmla="*/ 7733 w 10000"/>
              <a:gd name="connsiteY69" fmla="*/ 7062 h 10000"/>
              <a:gd name="connsiteX70" fmla="*/ 7409 w 10000"/>
              <a:gd name="connsiteY70" fmla="*/ 7654 h 10000"/>
              <a:gd name="connsiteX71" fmla="*/ 6762 w 10000"/>
              <a:gd name="connsiteY71" fmla="*/ 8095 h 10000"/>
              <a:gd name="connsiteX72" fmla="*/ 6434 w 10000"/>
              <a:gd name="connsiteY72" fmla="*/ 8522 h 10000"/>
              <a:gd name="connsiteX73" fmla="*/ 5828 w 10000"/>
              <a:gd name="connsiteY73" fmla="*/ 8965 h 10000"/>
              <a:gd name="connsiteX74" fmla="*/ 5828 w 10000"/>
              <a:gd name="connsiteY74" fmla="*/ 8965 h 10000"/>
              <a:gd name="connsiteX0" fmla="*/ 5828 w 10000"/>
              <a:gd name="connsiteY0" fmla="*/ 8817 h 9852"/>
              <a:gd name="connsiteX1" fmla="*/ 5507 w 10000"/>
              <a:gd name="connsiteY1" fmla="*/ 9113 h 9852"/>
              <a:gd name="connsiteX2" fmla="*/ 5181 w 10000"/>
              <a:gd name="connsiteY2" fmla="*/ 9408 h 9852"/>
              <a:gd name="connsiteX3" fmla="*/ 4858 w 10000"/>
              <a:gd name="connsiteY3" fmla="*/ 9557 h 9852"/>
              <a:gd name="connsiteX4" fmla="*/ 4536 w 10000"/>
              <a:gd name="connsiteY4" fmla="*/ 9704 h 9852"/>
              <a:gd name="connsiteX5" fmla="*/ 3886 w 10000"/>
              <a:gd name="connsiteY5" fmla="*/ 9852 h 9852"/>
              <a:gd name="connsiteX6" fmla="*/ 3239 w 10000"/>
              <a:gd name="connsiteY6" fmla="*/ 9852 h 9852"/>
              <a:gd name="connsiteX7" fmla="*/ 2919 w 10000"/>
              <a:gd name="connsiteY7" fmla="*/ 9704 h 9852"/>
              <a:gd name="connsiteX8" fmla="*/ 2919 w 10000"/>
              <a:gd name="connsiteY8" fmla="*/ 9704 h 9852"/>
              <a:gd name="connsiteX9" fmla="*/ 2919 w 10000"/>
              <a:gd name="connsiteY9" fmla="*/ 9408 h 9852"/>
              <a:gd name="connsiteX10" fmla="*/ 2919 w 10000"/>
              <a:gd name="connsiteY10" fmla="*/ 9261 h 9852"/>
              <a:gd name="connsiteX11" fmla="*/ 2919 w 10000"/>
              <a:gd name="connsiteY11" fmla="*/ 8965 h 9852"/>
              <a:gd name="connsiteX12" fmla="*/ 2592 w 10000"/>
              <a:gd name="connsiteY12" fmla="*/ 8669 h 9852"/>
              <a:gd name="connsiteX13" fmla="*/ 2265 w 10000"/>
              <a:gd name="connsiteY13" fmla="*/ 8374 h 9852"/>
              <a:gd name="connsiteX14" fmla="*/ 1292 w 10000"/>
              <a:gd name="connsiteY14" fmla="*/ 8096 h 9852"/>
              <a:gd name="connsiteX15" fmla="*/ 650 w 10000"/>
              <a:gd name="connsiteY15" fmla="*/ 7653 h 9852"/>
              <a:gd name="connsiteX16" fmla="*/ 328 w 10000"/>
              <a:gd name="connsiteY16" fmla="*/ 7506 h 9852"/>
              <a:gd name="connsiteX17" fmla="*/ 0 w 10000"/>
              <a:gd name="connsiteY17" fmla="*/ 7357 h 9852"/>
              <a:gd name="connsiteX18" fmla="*/ 0 w 10000"/>
              <a:gd name="connsiteY18" fmla="*/ 7209 h 9852"/>
              <a:gd name="connsiteX19" fmla="*/ 0 w 10000"/>
              <a:gd name="connsiteY19" fmla="*/ 7209 h 9852"/>
              <a:gd name="connsiteX20" fmla="*/ 650 w 10000"/>
              <a:gd name="connsiteY20" fmla="*/ 7209 h 9852"/>
              <a:gd name="connsiteX21" fmla="*/ 972 w 10000"/>
              <a:gd name="connsiteY21" fmla="*/ 7357 h 9852"/>
              <a:gd name="connsiteX22" fmla="*/ 1947 w 10000"/>
              <a:gd name="connsiteY22" fmla="*/ 7357 h 9852"/>
              <a:gd name="connsiteX23" fmla="*/ 2592 w 10000"/>
              <a:gd name="connsiteY23" fmla="*/ 7506 h 9852"/>
              <a:gd name="connsiteX24" fmla="*/ 3239 w 10000"/>
              <a:gd name="connsiteY24" fmla="*/ 7506 h 9852"/>
              <a:gd name="connsiteX25" fmla="*/ 3886 w 10000"/>
              <a:gd name="connsiteY25" fmla="*/ 7506 h 9852"/>
              <a:gd name="connsiteX26" fmla="*/ 4212 w 10000"/>
              <a:gd name="connsiteY26" fmla="*/ 7357 h 9852"/>
              <a:gd name="connsiteX27" fmla="*/ 4536 w 10000"/>
              <a:gd name="connsiteY27" fmla="*/ 7357 h 9852"/>
              <a:gd name="connsiteX28" fmla="*/ 4536 w 10000"/>
              <a:gd name="connsiteY28" fmla="*/ 7209 h 9852"/>
              <a:gd name="connsiteX29" fmla="*/ 4858 w 10000"/>
              <a:gd name="connsiteY29" fmla="*/ 7062 h 9852"/>
              <a:gd name="connsiteX30" fmla="*/ 4858 w 10000"/>
              <a:gd name="connsiteY30" fmla="*/ 6766 h 9852"/>
              <a:gd name="connsiteX31" fmla="*/ 4858 w 10000"/>
              <a:gd name="connsiteY31" fmla="*/ 6618 h 9852"/>
              <a:gd name="connsiteX32" fmla="*/ 5181 w 10000"/>
              <a:gd name="connsiteY32" fmla="*/ 6174 h 9852"/>
              <a:gd name="connsiteX33" fmla="*/ 5181 w 10000"/>
              <a:gd name="connsiteY33" fmla="*/ 5879 h 9852"/>
              <a:gd name="connsiteX34" fmla="*/ 5507 w 10000"/>
              <a:gd name="connsiteY34" fmla="*/ 5583 h 9852"/>
              <a:gd name="connsiteX35" fmla="*/ 5828 w 10000"/>
              <a:gd name="connsiteY35" fmla="*/ 4695 h 9852"/>
              <a:gd name="connsiteX36" fmla="*/ 5828 w 10000"/>
              <a:gd name="connsiteY36" fmla="*/ 3973 h 9852"/>
              <a:gd name="connsiteX37" fmla="*/ 6157 w 10000"/>
              <a:gd name="connsiteY37" fmla="*/ 3087 h 9852"/>
              <a:gd name="connsiteX38" fmla="*/ 6157 w 10000"/>
              <a:gd name="connsiteY38" fmla="*/ 2347 h 9852"/>
              <a:gd name="connsiteX39" fmla="*/ 6157 w 10000"/>
              <a:gd name="connsiteY39" fmla="*/ 2051 h 9852"/>
              <a:gd name="connsiteX40" fmla="*/ 6157 w 10000"/>
              <a:gd name="connsiteY40" fmla="*/ 1607 h 9852"/>
              <a:gd name="connsiteX41" fmla="*/ 6157 w 10000"/>
              <a:gd name="connsiteY41" fmla="*/ 1313 h 9852"/>
              <a:gd name="connsiteX42" fmla="*/ 5828 w 10000"/>
              <a:gd name="connsiteY42" fmla="*/ 1166 h 9852"/>
              <a:gd name="connsiteX43" fmla="*/ 5828 w 10000"/>
              <a:gd name="connsiteY43" fmla="*/ 888 h 9852"/>
              <a:gd name="connsiteX44" fmla="*/ 5828 w 10000"/>
              <a:gd name="connsiteY44" fmla="*/ 739 h 9852"/>
              <a:gd name="connsiteX45" fmla="*/ 5828 w 10000"/>
              <a:gd name="connsiteY45" fmla="*/ 592 h 9852"/>
              <a:gd name="connsiteX46" fmla="*/ 5828 w 10000"/>
              <a:gd name="connsiteY46" fmla="*/ 592 h 9852"/>
              <a:gd name="connsiteX47" fmla="*/ 8705 w 10000"/>
              <a:gd name="connsiteY47" fmla="*/ 0 h 9852"/>
              <a:gd name="connsiteX48" fmla="*/ 9355 w 10000"/>
              <a:gd name="connsiteY48" fmla="*/ 296 h 9852"/>
              <a:gd name="connsiteX49" fmla="*/ 9676 w 10000"/>
              <a:gd name="connsiteY49" fmla="*/ 444 h 9852"/>
              <a:gd name="connsiteX50" fmla="*/ 10000 w 10000"/>
              <a:gd name="connsiteY50" fmla="*/ 444 h 9852"/>
              <a:gd name="connsiteX51" fmla="*/ 9676 w 10000"/>
              <a:gd name="connsiteY51" fmla="*/ 592 h 9852"/>
              <a:gd name="connsiteX52" fmla="*/ 9355 w 10000"/>
              <a:gd name="connsiteY52" fmla="*/ 739 h 9852"/>
              <a:gd name="connsiteX53" fmla="*/ 9355 w 10000"/>
              <a:gd name="connsiteY53" fmla="*/ 888 h 9852"/>
              <a:gd name="connsiteX54" fmla="*/ 9355 w 10000"/>
              <a:gd name="connsiteY54" fmla="*/ 1035 h 9852"/>
              <a:gd name="connsiteX55" fmla="*/ 9028 w 10000"/>
              <a:gd name="connsiteY55" fmla="*/ 1166 h 9852"/>
              <a:gd name="connsiteX56" fmla="*/ 9028 w 10000"/>
              <a:gd name="connsiteY56" fmla="*/ 1313 h 9852"/>
              <a:gd name="connsiteX57" fmla="*/ 9028 w 10000"/>
              <a:gd name="connsiteY57" fmla="*/ 1461 h 9852"/>
              <a:gd name="connsiteX58" fmla="*/ 9028 w 10000"/>
              <a:gd name="connsiteY58" fmla="*/ 1756 h 9852"/>
              <a:gd name="connsiteX59" fmla="*/ 9028 w 10000"/>
              <a:gd name="connsiteY59" fmla="*/ 2051 h 9852"/>
              <a:gd name="connsiteX60" fmla="*/ 9028 w 10000"/>
              <a:gd name="connsiteY60" fmla="*/ 2347 h 9852"/>
              <a:gd name="connsiteX61" fmla="*/ 8705 w 10000"/>
              <a:gd name="connsiteY61" fmla="*/ 3087 h 9852"/>
              <a:gd name="connsiteX62" fmla="*/ 8705 w 10000"/>
              <a:gd name="connsiteY62" fmla="*/ 3678 h 9852"/>
              <a:gd name="connsiteX63" fmla="*/ 8705 w 10000"/>
              <a:gd name="connsiteY63" fmla="*/ 4270 h 9852"/>
              <a:gd name="connsiteX64" fmla="*/ 8705 w 10000"/>
              <a:gd name="connsiteY64" fmla="*/ 4843 h 9852"/>
              <a:gd name="connsiteX65" fmla="*/ 8383 w 10000"/>
              <a:gd name="connsiteY65" fmla="*/ 5286 h 9852"/>
              <a:gd name="connsiteX66" fmla="*/ 8383 w 10000"/>
              <a:gd name="connsiteY66" fmla="*/ 5731 h 9852"/>
              <a:gd name="connsiteX67" fmla="*/ 8062 w 10000"/>
              <a:gd name="connsiteY67" fmla="*/ 6323 h 9852"/>
              <a:gd name="connsiteX68" fmla="*/ 7733 w 10000"/>
              <a:gd name="connsiteY68" fmla="*/ 6914 h 9852"/>
              <a:gd name="connsiteX69" fmla="*/ 7409 w 10000"/>
              <a:gd name="connsiteY69" fmla="*/ 7506 h 9852"/>
              <a:gd name="connsiteX70" fmla="*/ 6762 w 10000"/>
              <a:gd name="connsiteY70" fmla="*/ 7947 h 9852"/>
              <a:gd name="connsiteX71" fmla="*/ 6434 w 10000"/>
              <a:gd name="connsiteY71" fmla="*/ 8374 h 9852"/>
              <a:gd name="connsiteX72" fmla="*/ 5828 w 10000"/>
              <a:gd name="connsiteY72" fmla="*/ 8817 h 9852"/>
              <a:gd name="connsiteX73" fmla="*/ 5828 w 10000"/>
              <a:gd name="connsiteY73" fmla="*/ 8817 h 9852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5828 w 10000"/>
              <a:gd name="connsiteY43" fmla="*/ 901 h 10000"/>
              <a:gd name="connsiteX44" fmla="*/ 5828 w 10000"/>
              <a:gd name="connsiteY44" fmla="*/ 750 h 10000"/>
              <a:gd name="connsiteX45" fmla="*/ 5828 w 10000"/>
              <a:gd name="connsiteY45" fmla="*/ 601 h 10000"/>
              <a:gd name="connsiteX46" fmla="*/ 8705 w 10000"/>
              <a:gd name="connsiteY46" fmla="*/ 0 h 10000"/>
              <a:gd name="connsiteX47" fmla="*/ 9355 w 10000"/>
              <a:gd name="connsiteY47" fmla="*/ 300 h 10000"/>
              <a:gd name="connsiteX48" fmla="*/ 9676 w 10000"/>
              <a:gd name="connsiteY48" fmla="*/ 451 h 10000"/>
              <a:gd name="connsiteX49" fmla="*/ 10000 w 10000"/>
              <a:gd name="connsiteY49" fmla="*/ 451 h 10000"/>
              <a:gd name="connsiteX50" fmla="*/ 9676 w 10000"/>
              <a:gd name="connsiteY50" fmla="*/ 601 h 10000"/>
              <a:gd name="connsiteX51" fmla="*/ 9355 w 10000"/>
              <a:gd name="connsiteY51" fmla="*/ 750 h 10000"/>
              <a:gd name="connsiteX52" fmla="*/ 9355 w 10000"/>
              <a:gd name="connsiteY52" fmla="*/ 901 h 10000"/>
              <a:gd name="connsiteX53" fmla="*/ 9355 w 10000"/>
              <a:gd name="connsiteY53" fmla="*/ 1051 h 10000"/>
              <a:gd name="connsiteX54" fmla="*/ 9028 w 10000"/>
              <a:gd name="connsiteY54" fmla="*/ 1184 h 10000"/>
              <a:gd name="connsiteX55" fmla="*/ 9028 w 10000"/>
              <a:gd name="connsiteY55" fmla="*/ 1333 h 10000"/>
              <a:gd name="connsiteX56" fmla="*/ 9028 w 10000"/>
              <a:gd name="connsiteY56" fmla="*/ 1483 h 10000"/>
              <a:gd name="connsiteX57" fmla="*/ 9028 w 10000"/>
              <a:gd name="connsiteY57" fmla="*/ 1782 h 10000"/>
              <a:gd name="connsiteX58" fmla="*/ 9028 w 10000"/>
              <a:gd name="connsiteY58" fmla="*/ 2082 h 10000"/>
              <a:gd name="connsiteX59" fmla="*/ 9028 w 10000"/>
              <a:gd name="connsiteY59" fmla="*/ 2382 h 10000"/>
              <a:gd name="connsiteX60" fmla="*/ 8705 w 10000"/>
              <a:gd name="connsiteY60" fmla="*/ 3133 h 10000"/>
              <a:gd name="connsiteX61" fmla="*/ 8705 w 10000"/>
              <a:gd name="connsiteY61" fmla="*/ 3733 h 10000"/>
              <a:gd name="connsiteX62" fmla="*/ 8705 w 10000"/>
              <a:gd name="connsiteY62" fmla="*/ 4334 h 10000"/>
              <a:gd name="connsiteX63" fmla="*/ 8705 w 10000"/>
              <a:gd name="connsiteY63" fmla="*/ 4916 h 10000"/>
              <a:gd name="connsiteX64" fmla="*/ 8383 w 10000"/>
              <a:gd name="connsiteY64" fmla="*/ 5365 h 10000"/>
              <a:gd name="connsiteX65" fmla="*/ 8383 w 10000"/>
              <a:gd name="connsiteY65" fmla="*/ 5817 h 10000"/>
              <a:gd name="connsiteX66" fmla="*/ 8062 w 10000"/>
              <a:gd name="connsiteY66" fmla="*/ 6418 h 10000"/>
              <a:gd name="connsiteX67" fmla="*/ 7733 w 10000"/>
              <a:gd name="connsiteY67" fmla="*/ 7018 h 10000"/>
              <a:gd name="connsiteX68" fmla="*/ 7409 w 10000"/>
              <a:gd name="connsiteY68" fmla="*/ 7619 h 10000"/>
              <a:gd name="connsiteX69" fmla="*/ 6762 w 10000"/>
              <a:gd name="connsiteY69" fmla="*/ 8066 h 10000"/>
              <a:gd name="connsiteX70" fmla="*/ 6434 w 10000"/>
              <a:gd name="connsiteY70" fmla="*/ 8500 h 10000"/>
              <a:gd name="connsiteX71" fmla="*/ 5828 w 10000"/>
              <a:gd name="connsiteY71" fmla="*/ 8949 h 10000"/>
              <a:gd name="connsiteX72" fmla="*/ 5828 w 10000"/>
              <a:gd name="connsiteY72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5828 w 10000"/>
              <a:gd name="connsiteY43" fmla="*/ 901 h 10000"/>
              <a:gd name="connsiteX44" fmla="*/ 5828 w 10000"/>
              <a:gd name="connsiteY44" fmla="*/ 601 h 10000"/>
              <a:gd name="connsiteX45" fmla="*/ 8705 w 10000"/>
              <a:gd name="connsiteY45" fmla="*/ 0 h 10000"/>
              <a:gd name="connsiteX46" fmla="*/ 9355 w 10000"/>
              <a:gd name="connsiteY46" fmla="*/ 300 h 10000"/>
              <a:gd name="connsiteX47" fmla="*/ 9676 w 10000"/>
              <a:gd name="connsiteY47" fmla="*/ 451 h 10000"/>
              <a:gd name="connsiteX48" fmla="*/ 10000 w 10000"/>
              <a:gd name="connsiteY48" fmla="*/ 451 h 10000"/>
              <a:gd name="connsiteX49" fmla="*/ 9676 w 10000"/>
              <a:gd name="connsiteY49" fmla="*/ 601 h 10000"/>
              <a:gd name="connsiteX50" fmla="*/ 9355 w 10000"/>
              <a:gd name="connsiteY50" fmla="*/ 750 h 10000"/>
              <a:gd name="connsiteX51" fmla="*/ 9355 w 10000"/>
              <a:gd name="connsiteY51" fmla="*/ 901 h 10000"/>
              <a:gd name="connsiteX52" fmla="*/ 9355 w 10000"/>
              <a:gd name="connsiteY52" fmla="*/ 1051 h 10000"/>
              <a:gd name="connsiteX53" fmla="*/ 9028 w 10000"/>
              <a:gd name="connsiteY53" fmla="*/ 1184 h 10000"/>
              <a:gd name="connsiteX54" fmla="*/ 9028 w 10000"/>
              <a:gd name="connsiteY54" fmla="*/ 1333 h 10000"/>
              <a:gd name="connsiteX55" fmla="*/ 9028 w 10000"/>
              <a:gd name="connsiteY55" fmla="*/ 1483 h 10000"/>
              <a:gd name="connsiteX56" fmla="*/ 9028 w 10000"/>
              <a:gd name="connsiteY56" fmla="*/ 1782 h 10000"/>
              <a:gd name="connsiteX57" fmla="*/ 9028 w 10000"/>
              <a:gd name="connsiteY57" fmla="*/ 2082 h 10000"/>
              <a:gd name="connsiteX58" fmla="*/ 9028 w 10000"/>
              <a:gd name="connsiteY58" fmla="*/ 2382 h 10000"/>
              <a:gd name="connsiteX59" fmla="*/ 8705 w 10000"/>
              <a:gd name="connsiteY59" fmla="*/ 3133 h 10000"/>
              <a:gd name="connsiteX60" fmla="*/ 8705 w 10000"/>
              <a:gd name="connsiteY60" fmla="*/ 3733 h 10000"/>
              <a:gd name="connsiteX61" fmla="*/ 8705 w 10000"/>
              <a:gd name="connsiteY61" fmla="*/ 4334 h 10000"/>
              <a:gd name="connsiteX62" fmla="*/ 8705 w 10000"/>
              <a:gd name="connsiteY62" fmla="*/ 4916 h 10000"/>
              <a:gd name="connsiteX63" fmla="*/ 8383 w 10000"/>
              <a:gd name="connsiteY63" fmla="*/ 5365 h 10000"/>
              <a:gd name="connsiteX64" fmla="*/ 8383 w 10000"/>
              <a:gd name="connsiteY64" fmla="*/ 5817 h 10000"/>
              <a:gd name="connsiteX65" fmla="*/ 8062 w 10000"/>
              <a:gd name="connsiteY65" fmla="*/ 6418 h 10000"/>
              <a:gd name="connsiteX66" fmla="*/ 7733 w 10000"/>
              <a:gd name="connsiteY66" fmla="*/ 7018 h 10000"/>
              <a:gd name="connsiteX67" fmla="*/ 7409 w 10000"/>
              <a:gd name="connsiteY67" fmla="*/ 7619 h 10000"/>
              <a:gd name="connsiteX68" fmla="*/ 6762 w 10000"/>
              <a:gd name="connsiteY68" fmla="*/ 8066 h 10000"/>
              <a:gd name="connsiteX69" fmla="*/ 6434 w 10000"/>
              <a:gd name="connsiteY69" fmla="*/ 8500 h 10000"/>
              <a:gd name="connsiteX70" fmla="*/ 5828 w 10000"/>
              <a:gd name="connsiteY70" fmla="*/ 8949 h 10000"/>
              <a:gd name="connsiteX71" fmla="*/ 5828 w 10000"/>
              <a:gd name="connsiteY71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5828 w 10000"/>
              <a:gd name="connsiteY43" fmla="*/ 901 h 10000"/>
              <a:gd name="connsiteX44" fmla="*/ 8705 w 10000"/>
              <a:gd name="connsiteY44" fmla="*/ 0 h 10000"/>
              <a:gd name="connsiteX45" fmla="*/ 9355 w 10000"/>
              <a:gd name="connsiteY45" fmla="*/ 300 h 10000"/>
              <a:gd name="connsiteX46" fmla="*/ 9676 w 10000"/>
              <a:gd name="connsiteY46" fmla="*/ 451 h 10000"/>
              <a:gd name="connsiteX47" fmla="*/ 10000 w 10000"/>
              <a:gd name="connsiteY47" fmla="*/ 451 h 10000"/>
              <a:gd name="connsiteX48" fmla="*/ 9676 w 10000"/>
              <a:gd name="connsiteY48" fmla="*/ 601 h 10000"/>
              <a:gd name="connsiteX49" fmla="*/ 9355 w 10000"/>
              <a:gd name="connsiteY49" fmla="*/ 750 h 10000"/>
              <a:gd name="connsiteX50" fmla="*/ 9355 w 10000"/>
              <a:gd name="connsiteY50" fmla="*/ 901 h 10000"/>
              <a:gd name="connsiteX51" fmla="*/ 9355 w 10000"/>
              <a:gd name="connsiteY51" fmla="*/ 1051 h 10000"/>
              <a:gd name="connsiteX52" fmla="*/ 9028 w 10000"/>
              <a:gd name="connsiteY52" fmla="*/ 1184 h 10000"/>
              <a:gd name="connsiteX53" fmla="*/ 9028 w 10000"/>
              <a:gd name="connsiteY53" fmla="*/ 1333 h 10000"/>
              <a:gd name="connsiteX54" fmla="*/ 9028 w 10000"/>
              <a:gd name="connsiteY54" fmla="*/ 1483 h 10000"/>
              <a:gd name="connsiteX55" fmla="*/ 9028 w 10000"/>
              <a:gd name="connsiteY55" fmla="*/ 1782 h 10000"/>
              <a:gd name="connsiteX56" fmla="*/ 9028 w 10000"/>
              <a:gd name="connsiteY56" fmla="*/ 2082 h 10000"/>
              <a:gd name="connsiteX57" fmla="*/ 9028 w 10000"/>
              <a:gd name="connsiteY57" fmla="*/ 2382 h 10000"/>
              <a:gd name="connsiteX58" fmla="*/ 8705 w 10000"/>
              <a:gd name="connsiteY58" fmla="*/ 3133 h 10000"/>
              <a:gd name="connsiteX59" fmla="*/ 8705 w 10000"/>
              <a:gd name="connsiteY59" fmla="*/ 3733 h 10000"/>
              <a:gd name="connsiteX60" fmla="*/ 8705 w 10000"/>
              <a:gd name="connsiteY60" fmla="*/ 4334 h 10000"/>
              <a:gd name="connsiteX61" fmla="*/ 8705 w 10000"/>
              <a:gd name="connsiteY61" fmla="*/ 4916 h 10000"/>
              <a:gd name="connsiteX62" fmla="*/ 8383 w 10000"/>
              <a:gd name="connsiteY62" fmla="*/ 5365 h 10000"/>
              <a:gd name="connsiteX63" fmla="*/ 8383 w 10000"/>
              <a:gd name="connsiteY63" fmla="*/ 5817 h 10000"/>
              <a:gd name="connsiteX64" fmla="*/ 8062 w 10000"/>
              <a:gd name="connsiteY64" fmla="*/ 6418 h 10000"/>
              <a:gd name="connsiteX65" fmla="*/ 7733 w 10000"/>
              <a:gd name="connsiteY65" fmla="*/ 7018 h 10000"/>
              <a:gd name="connsiteX66" fmla="*/ 7409 w 10000"/>
              <a:gd name="connsiteY66" fmla="*/ 7619 h 10000"/>
              <a:gd name="connsiteX67" fmla="*/ 6762 w 10000"/>
              <a:gd name="connsiteY67" fmla="*/ 8066 h 10000"/>
              <a:gd name="connsiteX68" fmla="*/ 6434 w 10000"/>
              <a:gd name="connsiteY68" fmla="*/ 8500 h 10000"/>
              <a:gd name="connsiteX69" fmla="*/ 5828 w 10000"/>
              <a:gd name="connsiteY69" fmla="*/ 8949 h 10000"/>
              <a:gd name="connsiteX70" fmla="*/ 5828 w 10000"/>
              <a:gd name="connsiteY70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8705 w 10000"/>
              <a:gd name="connsiteY43" fmla="*/ 0 h 10000"/>
              <a:gd name="connsiteX44" fmla="*/ 9355 w 10000"/>
              <a:gd name="connsiteY44" fmla="*/ 300 h 10000"/>
              <a:gd name="connsiteX45" fmla="*/ 9676 w 10000"/>
              <a:gd name="connsiteY45" fmla="*/ 451 h 10000"/>
              <a:gd name="connsiteX46" fmla="*/ 10000 w 10000"/>
              <a:gd name="connsiteY46" fmla="*/ 451 h 10000"/>
              <a:gd name="connsiteX47" fmla="*/ 9676 w 10000"/>
              <a:gd name="connsiteY47" fmla="*/ 601 h 10000"/>
              <a:gd name="connsiteX48" fmla="*/ 9355 w 10000"/>
              <a:gd name="connsiteY48" fmla="*/ 750 h 10000"/>
              <a:gd name="connsiteX49" fmla="*/ 9355 w 10000"/>
              <a:gd name="connsiteY49" fmla="*/ 901 h 10000"/>
              <a:gd name="connsiteX50" fmla="*/ 9355 w 10000"/>
              <a:gd name="connsiteY50" fmla="*/ 1051 h 10000"/>
              <a:gd name="connsiteX51" fmla="*/ 9028 w 10000"/>
              <a:gd name="connsiteY51" fmla="*/ 1184 h 10000"/>
              <a:gd name="connsiteX52" fmla="*/ 9028 w 10000"/>
              <a:gd name="connsiteY52" fmla="*/ 1333 h 10000"/>
              <a:gd name="connsiteX53" fmla="*/ 9028 w 10000"/>
              <a:gd name="connsiteY53" fmla="*/ 1483 h 10000"/>
              <a:gd name="connsiteX54" fmla="*/ 9028 w 10000"/>
              <a:gd name="connsiteY54" fmla="*/ 1782 h 10000"/>
              <a:gd name="connsiteX55" fmla="*/ 9028 w 10000"/>
              <a:gd name="connsiteY55" fmla="*/ 2082 h 10000"/>
              <a:gd name="connsiteX56" fmla="*/ 9028 w 10000"/>
              <a:gd name="connsiteY56" fmla="*/ 2382 h 10000"/>
              <a:gd name="connsiteX57" fmla="*/ 8705 w 10000"/>
              <a:gd name="connsiteY57" fmla="*/ 3133 h 10000"/>
              <a:gd name="connsiteX58" fmla="*/ 8705 w 10000"/>
              <a:gd name="connsiteY58" fmla="*/ 3733 h 10000"/>
              <a:gd name="connsiteX59" fmla="*/ 8705 w 10000"/>
              <a:gd name="connsiteY59" fmla="*/ 4334 h 10000"/>
              <a:gd name="connsiteX60" fmla="*/ 8705 w 10000"/>
              <a:gd name="connsiteY60" fmla="*/ 4916 h 10000"/>
              <a:gd name="connsiteX61" fmla="*/ 8383 w 10000"/>
              <a:gd name="connsiteY61" fmla="*/ 5365 h 10000"/>
              <a:gd name="connsiteX62" fmla="*/ 8383 w 10000"/>
              <a:gd name="connsiteY62" fmla="*/ 5817 h 10000"/>
              <a:gd name="connsiteX63" fmla="*/ 8062 w 10000"/>
              <a:gd name="connsiteY63" fmla="*/ 6418 h 10000"/>
              <a:gd name="connsiteX64" fmla="*/ 7733 w 10000"/>
              <a:gd name="connsiteY64" fmla="*/ 7018 h 10000"/>
              <a:gd name="connsiteX65" fmla="*/ 7409 w 10000"/>
              <a:gd name="connsiteY65" fmla="*/ 7619 h 10000"/>
              <a:gd name="connsiteX66" fmla="*/ 6762 w 10000"/>
              <a:gd name="connsiteY66" fmla="*/ 8066 h 10000"/>
              <a:gd name="connsiteX67" fmla="*/ 6434 w 10000"/>
              <a:gd name="connsiteY67" fmla="*/ 8500 h 10000"/>
              <a:gd name="connsiteX68" fmla="*/ 5828 w 10000"/>
              <a:gd name="connsiteY68" fmla="*/ 8949 h 10000"/>
              <a:gd name="connsiteX69" fmla="*/ 5828 w 10000"/>
              <a:gd name="connsiteY69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8705 w 10000"/>
              <a:gd name="connsiteY43" fmla="*/ 0 h 10000"/>
              <a:gd name="connsiteX44" fmla="*/ 9355 w 10000"/>
              <a:gd name="connsiteY44" fmla="*/ 300 h 10000"/>
              <a:gd name="connsiteX45" fmla="*/ 9676 w 10000"/>
              <a:gd name="connsiteY45" fmla="*/ 451 h 10000"/>
              <a:gd name="connsiteX46" fmla="*/ 10000 w 10000"/>
              <a:gd name="connsiteY46" fmla="*/ 451 h 10000"/>
              <a:gd name="connsiteX47" fmla="*/ 9676 w 10000"/>
              <a:gd name="connsiteY47" fmla="*/ 601 h 10000"/>
              <a:gd name="connsiteX48" fmla="*/ 9355 w 10000"/>
              <a:gd name="connsiteY48" fmla="*/ 901 h 10000"/>
              <a:gd name="connsiteX49" fmla="*/ 9355 w 10000"/>
              <a:gd name="connsiteY49" fmla="*/ 1051 h 10000"/>
              <a:gd name="connsiteX50" fmla="*/ 9028 w 10000"/>
              <a:gd name="connsiteY50" fmla="*/ 1184 h 10000"/>
              <a:gd name="connsiteX51" fmla="*/ 9028 w 10000"/>
              <a:gd name="connsiteY51" fmla="*/ 1333 h 10000"/>
              <a:gd name="connsiteX52" fmla="*/ 9028 w 10000"/>
              <a:gd name="connsiteY52" fmla="*/ 1483 h 10000"/>
              <a:gd name="connsiteX53" fmla="*/ 9028 w 10000"/>
              <a:gd name="connsiteY53" fmla="*/ 1782 h 10000"/>
              <a:gd name="connsiteX54" fmla="*/ 9028 w 10000"/>
              <a:gd name="connsiteY54" fmla="*/ 2082 h 10000"/>
              <a:gd name="connsiteX55" fmla="*/ 9028 w 10000"/>
              <a:gd name="connsiteY55" fmla="*/ 2382 h 10000"/>
              <a:gd name="connsiteX56" fmla="*/ 8705 w 10000"/>
              <a:gd name="connsiteY56" fmla="*/ 3133 h 10000"/>
              <a:gd name="connsiteX57" fmla="*/ 8705 w 10000"/>
              <a:gd name="connsiteY57" fmla="*/ 3733 h 10000"/>
              <a:gd name="connsiteX58" fmla="*/ 8705 w 10000"/>
              <a:gd name="connsiteY58" fmla="*/ 4334 h 10000"/>
              <a:gd name="connsiteX59" fmla="*/ 8705 w 10000"/>
              <a:gd name="connsiteY59" fmla="*/ 4916 h 10000"/>
              <a:gd name="connsiteX60" fmla="*/ 8383 w 10000"/>
              <a:gd name="connsiteY60" fmla="*/ 5365 h 10000"/>
              <a:gd name="connsiteX61" fmla="*/ 8383 w 10000"/>
              <a:gd name="connsiteY61" fmla="*/ 5817 h 10000"/>
              <a:gd name="connsiteX62" fmla="*/ 8062 w 10000"/>
              <a:gd name="connsiteY62" fmla="*/ 6418 h 10000"/>
              <a:gd name="connsiteX63" fmla="*/ 7733 w 10000"/>
              <a:gd name="connsiteY63" fmla="*/ 7018 h 10000"/>
              <a:gd name="connsiteX64" fmla="*/ 7409 w 10000"/>
              <a:gd name="connsiteY64" fmla="*/ 7619 h 10000"/>
              <a:gd name="connsiteX65" fmla="*/ 6762 w 10000"/>
              <a:gd name="connsiteY65" fmla="*/ 8066 h 10000"/>
              <a:gd name="connsiteX66" fmla="*/ 6434 w 10000"/>
              <a:gd name="connsiteY66" fmla="*/ 8500 h 10000"/>
              <a:gd name="connsiteX67" fmla="*/ 5828 w 10000"/>
              <a:gd name="connsiteY67" fmla="*/ 8949 h 10000"/>
              <a:gd name="connsiteX68" fmla="*/ 5828 w 10000"/>
              <a:gd name="connsiteY68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8705 w 10000"/>
              <a:gd name="connsiteY43" fmla="*/ 0 h 10000"/>
              <a:gd name="connsiteX44" fmla="*/ 9355 w 10000"/>
              <a:gd name="connsiteY44" fmla="*/ 300 h 10000"/>
              <a:gd name="connsiteX45" fmla="*/ 10000 w 10000"/>
              <a:gd name="connsiteY45" fmla="*/ 451 h 10000"/>
              <a:gd name="connsiteX46" fmla="*/ 9676 w 10000"/>
              <a:gd name="connsiteY46" fmla="*/ 601 h 10000"/>
              <a:gd name="connsiteX47" fmla="*/ 9355 w 10000"/>
              <a:gd name="connsiteY47" fmla="*/ 901 h 10000"/>
              <a:gd name="connsiteX48" fmla="*/ 9355 w 10000"/>
              <a:gd name="connsiteY48" fmla="*/ 1051 h 10000"/>
              <a:gd name="connsiteX49" fmla="*/ 9028 w 10000"/>
              <a:gd name="connsiteY49" fmla="*/ 1184 h 10000"/>
              <a:gd name="connsiteX50" fmla="*/ 9028 w 10000"/>
              <a:gd name="connsiteY50" fmla="*/ 1333 h 10000"/>
              <a:gd name="connsiteX51" fmla="*/ 9028 w 10000"/>
              <a:gd name="connsiteY51" fmla="*/ 1483 h 10000"/>
              <a:gd name="connsiteX52" fmla="*/ 9028 w 10000"/>
              <a:gd name="connsiteY52" fmla="*/ 1782 h 10000"/>
              <a:gd name="connsiteX53" fmla="*/ 9028 w 10000"/>
              <a:gd name="connsiteY53" fmla="*/ 2082 h 10000"/>
              <a:gd name="connsiteX54" fmla="*/ 9028 w 10000"/>
              <a:gd name="connsiteY54" fmla="*/ 2382 h 10000"/>
              <a:gd name="connsiteX55" fmla="*/ 8705 w 10000"/>
              <a:gd name="connsiteY55" fmla="*/ 3133 h 10000"/>
              <a:gd name="connsiteX56" fmla="*/ 8705 w 10000"/>
              <a:gd name="connsiteY56" fmla="*/ 3733 h 10000"/>
              <a:gd name="connsiteX57" fmla="*/ 8705 w 10000"/>
              <a:gd name="connsiteY57" fmla="*/ 4334 h 10000"/>
              <a:gd name="connsiteX58" fmla="*/ 8705 w 10000"/>
              <a:gd name="connsiteY58" fmla="*/ 4916 h 10000"/>
              <a:gd name="connsiteX59" fmla="*/ 8383 w 10000"/>
              <a:gd name="connsiteY59" fmla="*/ 5365 h 10000"/>
              <a:gd name="connsiteX60" fmla="*/ 8383 w 10000"/>
              <a:gd name="connsiteY60" fmla="*/ 5817 h 10000"/>
              <a:gd name="connsiteX61" fmla="*/ 8062 w 10000"/>
              <a:gd name="connsiteY61" fmla="*/ 6418 h 10000"/>
              <a:gd name="connsiteX62" fmla="*/ 7733 w 10000"/>
              <a:gd name="connsiteY62" fmla="*/ 7018 h 10000"/>
              <a:gd name="connsiteX63" fmla="*/ 7409 w 10000"/>
              <a:gd name="connsiteY63" fmla="*/ 7619 h 10000"/>
              <a:gd name="connsiteX64" fmla="*/ 6762 w 10000"/>
              <a:gd name="connsiteY64" fmla="*/ 8066 h 10000"/>
              <a:gd name="connsiteX65" fmla="*/ 6434 w 10000"/>
              <a:gd name="connsiteY65" fmla="*/ 8500 h 10000"/>
              <a:gd name="connsiteX66" fmla="*/ 5828 w 10000"/>
              <a:gd name="connsiteY66" fmla="*/ 8949 h 10000"/>
              <a:gd name="connsiteX67" fmla="*/ 5828 w 10000"/>
              <a:gd name="connsiteY67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0 w 10000"/>
              <a:gd name="connsiteY19" fmla="*/ 7317 h 10000"/>
              <a:gd name="connsiteX20" fmla="*/ 650 w 10000"/>
              <a:gd name="connsiteY20" fmla="*/ 7317 h 10000"/>
              <a:gd name="connsiteX21" fmla="*/ 972 w 10000"/>
              <a:gd name="connsiteY21" fmla="*/ 7468 h 10000"/>
              <a:gd name="connsiteX22" fmla="*/ 1947 w 10000"/>
              <a:gd name="connsiteY22" fmla="*/ 7468 h 10000"/>
              <a:gd name="connsiteX23" fmla="*/ 2592 w 10000"/>
              <a:gd name="connsiteY23" fmla="*/ 7619 h 10000"/>
              <a:gd name="connsiteX24" fmla="*/ 3239 w 10000"/>
              <a:gd name="connsiteY24" fmla="*/ 7619 h 10000"/>
              <a:gd name="connsiteX25" fmla="*/ 3886 w 10000"/>
              <a:gd name="connsiteY25" fmla="*/ 7619 h 10000"/>
              <a:gd name="connsiteX26" fmla="*/ 4212 w 10000"/>
              <a:gd name="connsiteY26" fmla="*/ 7468 h 10000"/>
              <a:gd name="connsiteX27" fmla="*/ 4536 w 10000"/>
              <a:gd name="connsiteY27" fmla="*/ 7468 h 10000"/>
              <a:gd name="connsiteX28" fmla="*/ 4536 w 10000"/>
              <a:gd name="connsiteY28" fmla="*/ 7317 h 10000"/>
              <a:gd name="connsiteX29" fmla="*/ 4858 w 10000"/>
              <a:gd name="connsiteY29" fmla="*/ 7168 h 10000"/>
              <a:gd name="connsiteX30" fmla="*/ 4858 w 10000"/>
              <a:gd name="connsiteY30" fmla="*/ 6868 h 10000"/>
              <a:gd name="connsiteX31" fmla="*/ 4858 w 10000"/>
              <a:gd name="connsiteY31" fmla="*/ 6717 h 10000"/>
              <a:gd name="connsiteX32" fmla="*/ 5181 w 10000"/>
              <a:gd name="connsiteY32" fmla="*/ 6267 h 10000"/>
              <a:gd name="connsiteX33" fmla="*/ 5181 w 10000"/>
              <a:gd name="connsiteY33" fmla="*/ 5967 h 10000"/>
              <a:gd name="connsiteX34" fmla="*/ 5507 w 10000"/>
              <a:gd name="connsiteY34" fmla="*/ 5667 h 10000"/>
              <a:gd name="connsiteX35" fmla="*/ 5828 w 10000"/>
              <a:gd name="connsiteY35" fmla="*/ 4766 h 10000"/>
              <a:gd name="connsiteX36" fmla="*/ 5828 w 10000"/>
              <a:gd name="connsiteY36" fmla="*/ 4033 h 10000"/>
              <a:gd name="connsiteX37" fmla="*/ 6157 w 10000"/>
              <a:gd name="connsiteY37" fmla="*/ 3133 h 10000"/>
              <a:gd name="connsiteX38" fmla="*/ 6157 w 10000"/>
              <a:gd name="connsiteY38" fmla="*/ 2382 h 10000"/>
              <a:gd name="connsiteX39" fmla="*/ 6157 w 10000"/>
              <a:gd name="connsiteY39" fmla="*/ 2082 h 10000"/>
              <a:gd name="connsiteX40" fmla="*/ 6157 w 10000"/>
              <a:gd name="connsiteY40" fmla="*/ 1631 h 10000"/>
              <a:gd name="connsiteX41" fmla="*/ 6157 w 10000"/>
              <a:gd name="connsiteY41" fmla="*/ 1333 h 10000"/>
              <a:gd name="connsiteX42" fmla="*/ 5828 w 10000"/>
              <a:gd name="connsiteY42" fmla="*/ 1184 h 10000"/>
              <a:gd name="connsiteX43" fmla="*/ 8705 w 10000"/>
              <a:gd name="connsiteY43" fmla="*/ 0 h 10000"/>
              <a:gd name="connsiteX44" fmla="*/ 10000 w 10000"/>
              <a:gd name="connsiteY44" fmla="*/ 451 h 10000"/>
              <a:gd name="connsiteX45" fmla="*/ 9676 w 10000"/>
              <a:gd name="connsiteY45" fmla="*/ 601 h 10000"/>
              <a:gd name="connsiteX46" fmla="*/ 9355 w 10000"/>
              <a:gd name="connsiteY46" fmla="*/ 901 h 10000"/>
              <a:gd name="connsiteX47" fmla="*/ 9355 w 10000"/>
              <a:gd name="connsiteY47" fmla="*/ 1051 h 10000"/>
              <a:gd name="connsiteX48" fmla="*/ 9028 w 10000"/>
              <a:gd name="connsiteY48" fmla="*/ 1184 h 10000"/>
              <a:gd name="connsiteX49" fmla="*/ 9028 w 10000"/>
              <a:gd name="connsiteY49" fmla="*/ 1333 h 10000"/>
              <a:gd name="connsiteX50" fmla="*/ 9028 w 10000"/>
              <a:gd name="connsiteY50" fmla="*/ 1483 h 10000"/>
              <a:gd name="connsiteX51" fmla="*/ 9028 w 10000"/>
              <a:gd name="connsiteY51" fmla="*/ 1782 h 10000"/>
              <a:gd name="connsiteX52" fmla="*/ 9028 w 10000"/>
              <a:gd name="connsiteY52" fmla="*/ 2082 h 10000"/>
              <a:gd name="connsiteX53" fmla="*/ 9028 w 10000"/>
              <a:gd name="connsiteY53" fmla="*/ 2382 h 10000"/>
              <a:gd name="connsiteX54" fmla="*/ 8705 w 10000"/>
              <a:gd name="connsiteY54" fmla="*/ 3133 h 10000"/>
              <a:gd name="connsiteX55" fmla="*/ 8705 w 10000"/>
              <a:gd name="connsiteY55" fmla="*/ 3733 h 10000"/>
              <a:gd name="connsiteX56" fmla="*/ 8705 w 10000"/>
              <a:gd name="connsiteY56" fmla="*/ 4334 h 10000"/>
              <a:gd name="connsiteX57" fmla="*/ 8705 w 10000"/>
              <a:gd name="connsiteY57" fmla="*/ 4916 h 10000"/>
              <a:gd name="connsiteX58" fmla="*/ 8383 w 10000"/>
              <a:gd name="connsiteY58" fmla="*/ 5365 h 10000"/>
              <a:gd name="connsiteX59" fmla="*/ 8383 w 10000"/>
              <a:gd name="connsiteY59" fmla="*/ 5817 h 10000"/>
              <a:gd name="connsiteX60" fmla="*/ 8062 w 10000"/>
              <a:gd name="connsiteY60" fmla="*/ 6418 h 10000"/>
              <a:gd name="connsiteX61" fmla="*/ 7733 w 10000"/>
              <a:gd name="connsiteY61" fmla="*/ 7018 h 10000"/>
              <a:gd name="connsiteX62" fmla="*/ 7409 w 10000"/>
              <a:gd name="connsiteY62" fmla="*/ 7619 h 10000"/>
              <a:gd name="connsiteX63" fmla="*/ 6762 w 10000"/>
              <a:gd name="connsiteY63" fmla="*/ 8066 h 10000"/>
              <a:gd name="connsiteX64" fmla="*/ 6434 w 10000"/>
              <a:gd name="connsiteY64" fmla="*/ 8500 h 10000"/>
              <a:gd name="connsiteX65" fmla="*/ 5828 w 10000"/>
              <a:gd name="connsiteY65" fmla="*/ 8949 h 10000"/>
              <a:gd name="connsiteX66" fmla="*/ 5828 w 10000"/>
              <a:gd name="connsiteY66" fmla="*/ 8949 h 10000"/>
              <a:gd name="connsiteX0" fmla="*/ 5828 w 10000"/>
              <a:gd name="connsiteY0" fmla="*/ 8498 h 9549"/>
              <a:gd name="connsiteX1" fmla="*/ 5507 w 10000"/>
              <a:gd name="connsiteY1" fmla="*/ 8799 h 9549"/>
              <a:gd name="connsiteX2" fmla="*/ 5181 w 10000"/>
              <a:gd name="connsiteY2" fmla="*/ 9098 h 9549"/>
              <a:gd name="connsiteX3" fmla="*/ 4858 w 10000"/>
              <a:gd name="connsiteY3" fmla="*/ 9250 h 9549"/>
              <a:gd name="connsiteX4" fmla="*/ 4536 w 10000"/>
              <a:gd name="connsiteY4" fmla="*/ 9399 h 9549"/>
              <a:gd name="connsiteX5" fmla="*/ 3886 w 10000"/>
              <a:gd name="connsiteY5" fmla="*/ 9549 h 9549"/>
              <a:gd name="connsiteX6" fmla="*/ 3239 w 10000"/>
              <a:gd name="connsiteY6" fmla="*/ 9549 h 9549"/>
              <a:gd name="connsiteX7" fmla="*/ 2919 w 10000"/>
              <a:gd name="connsiteY7" fmla="*/ 9399 h 9549"/>
              <a:gd name="connsiteX8" fmla="*/ 2919 w 10000"/>
              <a:gd name="connsiteY8" fmla="*/ 9399 h 9549"/>
              <a:gd name="connsiteX9" fmla="*/ 2919 w 10000"/>
              <a:gd name="connsiteY9" fmla="*/ 9098 h 9549"/>
              <a:gd name="connsiteX10" fmla="*/ 2919 w 10000"/>
              <a:gd name="connsiteY10" fmla="*/ 8949 h 9549"/>
              <a:gd name="connsiteX11" fmla="*/ 2919 w 10000"/>
              <a:gd name="connsiteY11" fmla="*/ 8649 h 9549"/>
              <a:gd name="connsiteX12" fmla="*/ 2592 w 10000"/>
              <a:gd name="connsiteY12" fmla="*/ 8348 h 9549"/>
              <a:gd name="connsiteX13" fmla="*/ 2265 w 10000"/>
              <a:gd name="connsiteY13" fmla="*/ 8049 h 9549"/>
              <a:gd name="connsiteX14" fmla="*/ 1292 w 10000"/>
              <a:gd name="connsiteY14" fmla="*/ 7767 h 9549"/>
              <a:gd name="connsiteX15" fmla="*/ 650 w 10000"/>
              <a:gd name="connsiteY15" fmla="*/ 7317 h 9549"/>
              <a:gd name="connsiteX16" fmla="*/ 328 w 10000"/>
              <a:gd name="connsiteY16" fmla="*/ 7168 h 9549"/>
              <a:gd name="connsiteX17" fmla="*/ 0 w 10000"/>
              <a:gd name="connsiteY17" fmla="*/ 7017 h 9549"/>
              <a:gd name="connsiteX18" fmla="*/ 0 w 10000"/>
              <a:gd name="connsiteY18" fmla="*/ 6866 h 9549"/>
              <a:gd name="connsiteX19" fmla="*/ 0 w 10000"/>
              <a:gd name="connsiteY19" fmla="*/ 6866 h 9549"/>
              <a:gd name="connsiteX20" fmla="*/ 650 w 10000"/>
              <a:gd name="connsiteY20" fmla="*/ 6866 h 9549"/>
              <a:gd name="connsiteX21" fmla="*/ 972 w 10000"/>
              <a:gd name="connsiteY21" fmla="*/ 7017 h 9549"/>
              <a:gd name="connsiteX22" fmla="*/ 1947 w 10000"/>
              <a:gd name="connsiteY22" fmla="*/ 7017 h 9549"/>
              <a:gd name="connsiteX23" fmla="*/ 2592 w 10000"/>
              <a:gd name="connsiteY23" fmla="*/ 7168 h 9549"/>
              <a:gd name="connsiteX24" fmla="*/ 3239 w 10000"/>
              <a:gd name="connsiteY24" fmla="*/ 7168 h 9549"/>
              <a:gd name="connsiteX25" fmla="*/ 3886 w 10000"/>
              <a:gd name="connsiteY25" fmla="*/ 7168 h 9549"/>
              <a:gd name="connsiteX26" fmla="*/ 4212 w 10000"/>
              <a:gd name="connsiteY26" fmla="*/ 7017 h 9549"/>
              <a:gd name="connsiteX27" fmla="*/ 4536 w 10000"/>
              <a:gd name="connsiteY27" fmla="*/ 7017 h 9549"/>
              <a:gd name="connsiteX28" fmla="*/ 4536 w 10000"/>
              <a:gd name="connsiteY28" fmla="*/ 6866 h 9549"/>
              <a:gd name="connsiteX29" fmla="*/ 4858 w 10000"/>
              <a:gd name="connsiteY29" fmla="*/ 6717 h 9549"/>
              <a:gd name="connsiteX30" fmla="*/ 4858 w 10000"/>
              <a:gd name="connsiteY30" fmla="*/ 6417 h 9549"/>
              <a:gd name="connsiteX31" fmla="*/ 4858 w 10000"/>
              <a:gd name="connsiteY31" fmla="*/ 6266 h 9549"/>
              <a:gd name="connsiteX32" fmla="*/ 5181 w 10000"/>
              <a:gd name="connsiteY32" fmla="*/ 5816 h 9549"/>
              <a:gd name="connsiteX33" fmla="*/ 5181 w 10000"/>
              <a:gd name="connsiteY33" fmla="*/ 5516 h 9549"/>
              <a:gd name="connsiteX34" fmla="*/ 5507 w 10000"/>
              <a:gd name="connsiteY34" fmla="*/ 5216 h 9549"/>
              <a:gd name="connsiteX35" fmla="*/ 5828 w 10000"/>
              <a:gd name="connsiteY35" fmla="*/ 4315 h 9549"/>
              <a:gd name="connsiteX36" fmla="*/ 5828 w 10000"/>
              <a:gd name="connsiteY36" fmla="*/ 3582 h 9549"/>
              <a:gd name="connsiteX37" fmla="*/ 6157 w 10000"/>
              <a:gd name="connsiteY37" fmla="*/ 2682 h 9549"/>
              <a:gd name="connsiteX38" fmla="*/ 6157 w 10000"/>
              <a:gd name="connsiteY38" fmla="*/ 1931 h 9549"/>
              <a:gd name="connsiteX39" fmla="*/ 6157 w 10000"/>
              <a:gd name="connsiteY39" fmla="*/ 1631 h 9549"/>
              <a:gd name="connsiteX40" fmla="*/ 6157 w 10000"/>
              <a:gd name="connsiteY40" fmla="*/ 1180 h 9549"/>
              <a:gd name="connsiteX41" fmla="*/ 6157 w 10000"/>
              <a:gd name="connsiteY41" fmla="*/ 882 h 9549"/>
              <a:gd name="connsiteX42" fmla="*/ 5828 w 10000"/>
              <a:gd name="connsiteY42" fmla="*/ 733 h 9549"/>
              <a:gd name="connsiteX43" fmla="*/ 10000 w 10000"/>
              <a:gd name="connsiteY43" fmla="*/ 0 h 9549"/>
              <a:gd name="connsiteX44" fmla="*/ 9676 w 10000"/>
              <a:gd name="connsiteY44" fmla="*/ 150 h 9549"/>
              <a:gd name="connsiteX45" fmla="*/ 9355 w 10000"/>
              <a:gd name="connsiteY45" fmla="*/ 450 h 9549"/>
              <a:gd name="connsiteX46" fmla="*/ 9355 w 10000"/>
              <a:gd name="connsiteY46" fmla="*/ 600 h 9549"/>
              <a:gd name="connsiteX47" fmla="*/ 9028 w 10000"/>
              <a:gd name="connsiteY47" fmla="*/ 733 h 9549"/>
              <a:gd name="connsiteX48" fmla="*/ 9028 w 10000"/>
              <a:gd name="connsiteY48" fmla="*/ 882 h 9549"/>
              <a:gd name="connsiteX49" fmla="*/ 9028 w 10000"/>
              <a:gd name="connsiteY49" fmla="*/ 1032 h 9549"/>
              <a:gd name="connsiteX50" fmla="*/ 9028 w 10000"/>
              <a:gd name="connsiteY50" fmla="*/ 1331 h 9549"/>
              <a:gd name="connsiteX51" fmla="*/ 9028 w 10000"/>
              <a:gd name="connsiteY51" fmla="*/ 1631 h 9549"/>
              <a:gd name="connsiteX52" fmla="*/ 9028 w 10000"/>
              <a:gd name="connsiteY52" fmla="*/ 1931 h 9549"/>
              <a:gd name="connsiteX53" fmla="*/ 8705 w 10000"/>
              <a:gd name="connsiteY53" fmla="*/ 2682 h 9549"/>
              <a:gd name="connsiteX54" fmla="*/ 8705 w 10000"/>
              <a:gd name="connsiteY54" fmla="*/ 3282 h 9549"/>
              <a:gd name="connsiteX55" fmla="*/ 8705 w 10000"/>
              <a:gd name="connsiteY55" fmla="*/ 3883 h 9549"/>
              <a:gd name="connsiteX56" fmla="*/ 8705 w 10000"/>
              <a:gd name="connsiteY56" fmla="*/ 4465 h 9549"/>
              <a:gd name="connsiteX57" fmla="*/ 8383 w 10000"/>
              <a:gd name="connsiteY57" fmla="*/ 4914 h 9549"/>
              <a:gd name="connsiteX58" fmla="*/ 8383 w 10000"/>
              <a:gd name="connsiteY58" fmla="*/ 5366 h 9549"/>
              <a:gd name="connsiteX59" fmla="*/ 8062 w 10000"/>
              <a:gd name="connsiteY59" fmla="*/ 5967 h 9549"/>
              <a:gd name="connsiteX60" fmla="*/ 7733 w 10000"/>
              <a:gd name="connsiteY60" fmla="*/ 6567 h 9549"/>
              <a:gd name="connsiteX61" fmla="*/ 7409 w 10000"/>
              <a:gd name="connsiteY61" fmla="*/ 7168 h 9549"/>
              <a:gd name="connsiteX62" fmla="*/ 6762 w 10000"/>
              <a:gd name="connsiteY62" fmla="*/ 7615 h 9549"/>
              <a:gd name="connsiteX63" fmla="*/ 6434 w 10000"/>
              <a:gd name="connsiteY63" fmla="*/ 8049 h 9549"/>
              <a:gd name="connsiteX64" fmla="*/ 5828 w 10000"/>
              <a:gd name="connsiteY64" fmla="*/ 8498 h 9549"/>
              <a:gd name="connsiteX65" fmla="*/ 5828 w 10000"/>
              <a:gd name="connsiteY65" fmla="*/ 8498 h 9549"/>
              <a:gd name="connsiteX0" fmla="*/ 5828 w 9676"/>
              <a:gd name="connsiteY0" fmla="*/ 8742 h 9843"/>
              <a:gd name="connsiteX1" fmla="*/ 5507 w 9676"/>
              <a:gd name="connsiteY1" fmla="*/ 9058 h 9843"/>
              <a:gd name="connsiteX2" fmla="*/ 5181 w 9676"/>
              <a:gd name="connsiteY2" fmla="*/ 9371 h 9843"/>
              <a:gd name="connsiteX3" fmla="*/ 4858 w 9676"/>
              <a:gd name="connsiteY3" fmla="*/ 9530 h 9843"/>
              <a:gd name="connsiteX4" fmla="*/ 4536 w 9676"/>
              <a:gd name="connsiteY4" fmla="*/ 9686 h 9843"/>
              <a:gd name="connsiteX5" fmla="*/ 3886 w 9676"/>
              <a:gd name="connsiteY5" fmla="*/ 9843 h 9843"/>
              <a:gd name="connsiteX6" fmla="*/ 3239 w 9676"/>
              <a:gd name="connsiteY6" fmla="*/ 9843 h 9843"/>
              <a:gd name="connsiteX7" fmla="*/ 2919 w 9676"/>
              <a:gd name="connsiteY7" fmla="*/ 9686 h 9843"/>
              <a:gd name="connsiteX8" fmla="*/ 2919 w 9676"/>
              <a:gd name="connsiteY8" fmla="*/ 9686 h 9843"/>
              <a:gd name="connsiteX9" fmla="*/ 2919 w 9676"/>
              <a:gd name="connsiteY9" fmla="*/ 9371 h 9843"/>
              <a:gd name="connsiteX10" fmla="*/ 2919 w 9676"/>
              <a:gd name="connsiteY10" fmla="*/ 9215 h 9843"/>
              <a:gd name="connsiteX11" fmla="*/ 2919 w 9676"/>
              <a:gd name="connsiteY11" fmla="*/ 8900 h 9843"/>
              <a:gd name="connsiteX12" fmla="*/ 2592 w 9676"/>
              <a:gd name="connsiteY12" fmla="*/ 8585 h 9843"/>
              <a:gd name="connsiteX13" fmla="*/ 2265 w 9676"/>
              <a:gd name="connsiteY13" fmla="*/ 8272 h 9843"/>
              <a:gd name="connsiteX14" fmla="*/ 1292 w 9676"/>
              <a:gd name="connsiteY14" fmla="*/ 7977 h 9843"/>
              <a:gd name="connsiteX15" fmla="*/ 650 w 9676"/>
              <a:gd name="connsiteY15" fmla="*/ 7506 h 9843"/>
              <a:gd name="connsiteX16" fmla="*/ 328 w 9676"/>
              <a:gd name="connsiteY16" fmla="*/ 7350 h 9843"/>
              <a:gd name="connsiteX17" fmla="*/ 0 w 9676"/>
              <a:gd name="connsiteY17" fmla="*/ 7191 h 9843"/>
              <a:gd name="connsiteX18" fmla="*/ 0 w 9676"/>
              <a:gd name="connsiteY18" fmla="*/ 7033 h 9843"/>
              <a:gd name="connsiteX19" fmla="*/ 0 w 9676"/>
              <a:gd name="connsiteY19" fmla="*/ 7033 h 9843"/>
              <a:gd name="connsiteX20" fmla="*/ 650 w 9676"/>
              <a:gd name="connsiteY20" fmla="*/ 7033 h 9843"/>
              <a:gd name="connsiteX21" fmla="*/ 972 w 9676"/>
              <a:gd name="connsiteY21" fmla="*/ 7191 h 9843"/>
              <a:gd name="connsiteX22" fmla="*/ 1947 w 9676"/>
              <a:gd name="connsiteY22" fmla="*/ 7191 h 9843"/>
              <a:gd name="connsiteX23" fmla="*/ 2592 w 9676"/>
              <a:gd name="connsiteY23" fmla="*/ 7350 h 9843"/>
              <a:gd name="connsiteX24" fmla="*/ 3239 w 9676"/>
              <a:gd name="connsiteY24" fmla="*/ 7350 h 9843"/>
              <a:gd name="connsiteX25" fmla="*/ 3886 w 9676"/>
              <a:gd name="connsiteY25" fmla="*/ 7350 h 9843"/>
              <a:gd name="connsiteX26" fmla="*/ 4212 w 9676"/>
              <a:gd name="connsiteY26" fmla="*/ 7191 h 9843"/>
              <a:gd name="connsiteX27" fmla="*/ 4536 w 9676"/>
              <a:gd name="connsiteY27" fmla="*/ 7191 h 9843"/>
              <a:gd name="connsiteX28" fmla="*/ 4536 w 9676"/>
              <a:gd name="connsiteY28" fmla="*/ 7033 h 9843"/>
              <a:gd name="connsiteX29" fmla="*/ 4858 w 9676"/>
              <a:gd name="connsiteY29" fmla="*/ 6877 h 9843"/>
              <a:gd name="connsiteX30" fmla="*/ 4858 w 9676"/>
              <a:gd name="connsiteY30" fmla="*/ 6563 h 9843"/>
              <a:gd name="connsiteX31" fmla="*/ 4858 w 9676"/>
              <a:gd name="connsiteY31" fmla="*/ 6405 h 9843"/>
              <a:gd name="connsiteX32" fmla="*/ 5181 w 9676"/>
              <a:gd name="connsiteY32" fmla="*/ 5934 h 9843"/>
              <a:gd name="connsiteX33" fmla="*/ 5181 w 9676"/>
              <a:gd name="connsiteY33" fmla="*/ 5620 h 9843"/>
              <a:gd name="connsiteX34" fmla="*/ 5507 w 9676"/>
              <a:gd name="connsiteY34" fmla="*/ 5305 h 9843"/>
              <a:gd name="connsiteX35" fmla="*/ 5828 w 9676"/>
              <a:gd name="connsiteY35" fmla="*/ 4362 h 9843"/>
              <a:gd name="connsiteX36" fmla="*/ 5828 w 9676"/>
              <a:gd name="connsiteY36" fmla="*/ 3594 h 9843"/>
              <a:gd name="connsiteX37" fmla="*/ 6157 w 9676"/>
              <a:gd name="connsiteY37" fmla="*/ 2652 h 9843"/>
              <a:gd name="connsiteX38" fmla="*/ 6157 w 9676"/>
              <a:gd name="connsiteY38" fmla="*/ 1865 h 9843"/>
              <a:gd name="connsiteX39" fmla="*/ 6157 w 9676"/>
              <a:gd name="connsiteY39" fmla="*/ 1551 h 9843"/>
              <a:gd name="connsiteX40" fmla="*/ 6157 w 9676"/>
              <a:gd name="connsiteY40" fmla="*/ 1079 h 9843"/>
              <a:gd name="connsiteX41" fmla="*/ 6157 w 9676"/>
              <a:gd name="connsiteY41" fmla="*/ 767 h 9843"/>
              <a:gd name="connsiteX42" fmla="*/ 5828 w 9676"/>
              <a:gd name="connsiteY42" fmla="*/ 611 h 9843"/>
              <a:gd name="connsiteX43" fmla="*/ 9676 w 9676"/>
              <a:gd name="connsiteY43" fmla="*/ 0 h 9843"/>
              <a:gd name="connsiteX44" fmla="*/ 9355 w 9676"/>
              <a:gd name="connsiteY44" fmla="*/ 314 h 9843"/>
              <a:gd name="connsiteX45" fmla="*/ 9355 w 9676"/>
              <a:gd name="connsiteY45" fmla="*/ 471 h 9843"/>
              <a:gd name="connsiteX46" fmla="*/ 9028 w 9676"/>
              <a:gd name="connsiteY46" fmla="*/ 611 h 9843"/>
              <a:gd name="connsiteX47" fmla="*/ 9028 w 9676"/>
              <a:gd name="connsiteY47" fmla="*/ 767 h 9843"/>
              <a:gd name="connsiteX48" fmla="*/ 9028 w 9676"/>
              <a:gd name="connsiteY48" fmla="*/ 924 h 9843"/>
              <a:gd name="connsiteX49" fmla="*/ 9028 w 9676"/>
              <a:gd name="connsiteY49" fmla="*/ 1237 h 9843"/>
              <a:gd name="connsiteX50" fmla="*/ 9028 w 9676"/>
              <a:gd name="connsiteY50" fmla="*/ 1551 h 9843"/>
              <a:gd name="connsiteX51" fmla="*/ 9028 w 9676"/>
              <a:gd name="connsiteY51" fmla="*/ 1865 h 9843"/>
              <a:gd name="connsiteX52" fmla="*/ 8705 w 9676"/>
              <a:gd name="connsiteY52" fmla="*/ 2652 h 9843"/>
              <a:gd name="connsiteX53" fmla="*/ 8705 w 9676"/>
              <a:gd name="connsiteY53" fmla="*/ 3280 h 9843"/>
              <a:gd name="connsiteX54" fmla="*/ 8705 w 9676"/>
              <a:gd name="connsiteY54" fmla="*/ 3909 h 9843"/>
              <a:gd name="connsiteX55" fmla="*/ 8705 w 9676"/>
              <a:gd name="connsiteY55" fmla="*/ 4519 h 9843"/>
              <a:gd name="connsiteX56" fmla="*/ 8383 w 9676"/>
              <a:gd name="connsiteY56" fmla="*/ 4989 h 9843"/>
              <a:gd name="connsiteX57" fmla="*/ 8383 w 9676"/>
              <a:gd name="connsiteY57" fmla="*/ 5462 h 9843"/>
              <a:gd name="connsiteX58" fmla="*/ 8062 w 9676"/>
              <a:gd name="connsiteY58" fmla="*/ 6092 h 9843"/>
              <a:gd name="connsiteX59" fmla="*/ 7733 w 9676"/>
              <a:gd name="connsiteY59" fmla="*/ 6720 h 9843"/>
              <a:gd name="connsiteX60" fmla="*/ 7409 w 9676"/>
              <a:gd name="connsiteY60" fmla="*/ 7350 h 9843"/>
              <a:gd name="connsiteX61" fmla="*/ 6762 w 9676"/>
              <a:gd name="connsiteY61" fmla="*/ 7818 h 9843"/>
              <a:gd name="connsiteX62" fmla="*/ 6434 w 9676"/>
              <a:gd name="connsiteY62" fmla="*/ 8272 h 9843"/>
              <a:gd name="connsiteX63" fmla="*/ 5828 w 9676"/>
              <a:gd name="connsiteY63" fmla="*/ 8742 h 9843"/>
              <a:gd name="connsiteX64" fmla="*/ 5828 w 9676"/>
              <a:gd name="connsiteY64" fmla="*/ 8742 h 9843"/>
              <a:gd name="connsiteX0" fmla="*/ 6023 w 9668"/>
              <a:gd name="connsiteY0" fmla="*/ 8562 h 9681"/>
              <a:gd name="connsiteX1" fmla="*/ 5691 w 9668"/>
              <a:gd name="connsiteY1" fmla="*/ 8883 h 9681"/>
              <a:gd name="connsiteX2" fmla="*/ 5354 w 9668"/>
              <a:gd name="connsiteY2" fmla="*/ 9201 h 9681"/>
              <a:gd name="connsiteX3" fmla="*/ 5021 w 9668"/>
              <a:gd name="connsiteY3" fmla="*/ 9363 h 9681"/>
              <a:gd name="connsiteX4" fmla="*/ 4688 w 9668"/>
              <a:gd name="connsiteY4" fmla="*/ 9521 h 9681"/>
              <a:gd name="connsiteX5" fmla="*/ 4016 w 9668"/>
              <a:gd name="connsiteY5" fmla="*/ 9681 h 9681"/>
              <a:gd name="connsiteX6" fmla="*/ 3347 w 9668"/>
              <a:gd name="connsiteY6" fmla="*/ 9681 h 9681"/>
              <a:gd name="connsiteX7" fmla="*/ 3017 w 9668"/>
              <a:gd name="connsiteY7" fmla="*/ 9521 h 9681"/>
              <a:gd name="connsiteX8" fmla="*/ 3017 w 9668"/>
              <a:gd name="connsiteY8" fmla="*/ 9521 h 9681"/>
              <a:gd name="connsiteX9" fmla="*/ 3017 w 9668"/>
              <a:gd name="connsiteY9" fmla="*/ 9201 h 9681"/>
              <a:gd name="connsiteX10" fmla="*/ 3017 w 9668"/>
              <a:gd name="connsiteY10" fmla="*/ 9043 h 9681"/>
              <a:gd name="connsiteX11" fmla="*/ 3017 w 9668"/>
              <a:gd name="connsiteY11" fmla="*/ 8723 h 9681"/>
              <a:gd name="connsiteX12" fmla="*/ 2679 w 9668"/>
              <a:gd name="connsiteY12" fmla="*/ 8403 h 9681"/>
              <a:gd name="connsiteX13" fmla="*/ 2341 w 9668"/>
              <a:gd name="connsiteY13" fmla="*/ 8085 h 9681"/>
              <a:gd name="connsiteX14" fmla="*/ 1335 w 9668"/>
              <a:gd name="connsiteY14" fmla="*/ 7785 h 9681"/>
              <a:gd name="connsiteX15" fmla="*/ 672 w 9668"/>
              <a:gd name="connsiteY15" fmla="*/ 7307 h 9681"/>
              <a:gd name="connsiteX16" fmla="*/ 339 w 9668"/>
              <a:gd name="connsiteY16" fmla="*/ 7148 h 9681"/>
              <a:gd name="connsiteX17" fmla="*/ 0 w 9668"/>
              <a:gd name="connsiteY17" fmla="*/ 6987 h 9681"/>
              <a:gd name="connsiteX18" fmla="*/ 0 w 9668"/>
              <a:gd name="connsiteY18" fmla="*/ 6826 h 9681"/>
              <a:gd name="connsiteX19" fmla="*/ 0 w 9668"/>
              <a:gd name="connsiteY19" fmla="*/ 6826 h 9681"/>
              <a:gd name="connsiteX20" fmla="*/ 672 w 9668"/>
              <a:gd name="connsiteY20" fmla="*/ 6826 h 9681"/>
              <a:gd name="connsiteX21" fmla="*/ 1005 w 9668"/>
              <a:gd name="connsiteY21" fmla="*/ 6987 h 9681"/>
              <a:gd name="connsiteX22" fmla="*/ 2012 w 9668"/>
              <a:gd name="connsiteY22" fmla="*/ 6987 h 9681"/>
              <a:gd name="connsiteX23" fmla="*/ 2679 w 9668"/>
              <a:gd name="connsiteY23" fmla="*/ 7148 h 9681"/>
              <a:gd name="connsiteX24" fmla="*/ 3347 w 9668"/>
              <a:gd name="connsiteY24" fmla="*/ 7148 h 9681"/>
              <a:gd name="connsiteX25" fmla="*/ 4016 w 9668"/>
              <a:gd name="connsiteY25" fmla="*/ 7148 h 9681"/>
              <a:gd name="connsiteX26" fmla="*/ 4353 w 9668"/>
              <a:gd name="connsiteY26" fmla="*/ 6987 h 9681"/>
              <a:gd name="connsiteX27" fmla="*/ 4688 w 9668"/>
              <a:gd name="connsiteY27" fmla="*/ 6987 h 9681"/>
              <a:gd name="connsiteX28" fmla="*/ 4688 w 9668"/>
              <a:gd name="connsiteY28" fmla="*/ 6826 h 9681"/>
              <a:gd name="connsiteX29" fmla="*/ 5021 w 9668"/>
              <a:gd name="connsiteY29" fmla="*/ 6668 h 9681"/>
              <a:gd name="connsiteX30" fmla="*/ 5021 w 9668"/>
              <a:gd name="connsiteY30" fmla="*/ 6349 h 9681"/>
              <a:gd name="connsiteX31" fmla="*/ 5021 w 9668"/>
              <a:gd name="connsiteY31" fmla="*/ 6188 h 9681"/>
              <a:gd name="connsiteX32" fmla="*/ 5354 w 9668"/>
              <a:gd name="connsiteY32" fmla="*/ 5710 h 9681"/>
              <a:gd name="connsiteX33" fmla="*/ 5354 w 9668"/>
              <a:gd name="connsiteY33" fmla="*/ 5391 h 9681"/>
              <a:gd name="connsiteX34" fmla="*/ 5691 w 9668"/>
              <a:gd name="connsiteY34" fmla="*/ 5071 h 9681"/>
              <a:gd name="connsiteX35" fmla="*/ 6023 w 9668"/>
              <a:gd name="connsiteY35" fmla="*/ 4113 h 9681"/>
              <a:gd name="connsiteX36" fmla="*/ 6023 w 9668"/>
              <a:gd name="connsiteY36" fmla="*/ 3332 h 9681"/>
              <a:gd name="connsiteX37" fmla="*/ 6363 w 9668"/>
              <a:gd name="connsiteY37" fmla="*/ 2375 h 9681"/>
              <a:gd name="connsiteX38" fmla="*/ 6363 w 9668"/>
              <a:gd name="connsiteY38" fmla="*/ 1576 h 9681"/>
              <a:gd name="connsiteX39" fmla="*/ 6363 w 9668"/>
              <a:gd name="connsiteY39" fmla="*/ 1257 h 9681"/>
              <a:gd name="connsiteX40" fmla="*/ 6363 w 9668"/>
              <a:gd name="connsiteY40" fmla="*/ 777 h 9681"/>
              <a:gd name="connsiteX41" fmla="*/ 6363 w 9668"/>
              <a:gd name="connsiteY41" fmla="*/ 460 h 9681"/>
              <a:gd name="connsiteX42" fmla="*/ 6023 w 9668"/>
              <a:gd name="connsiteY42" fmla="*/ 302 h 9681"/>
              <a:gd name="connsiteX43" fmla="*/ 9668 w 9668"/>
              <a:gd name="connsiteY43" fmla="*/ 0 h 9681"/>
              <a:gd name="connsiteX44" fmla="*/ 9668 w 9668"/>
              <a:gd name="connsiteY44" fmla="*/ 160 h 9681"/>
              <a:gd name="connsiteX45" fmla="*/ 9330 w 9668"/>
              <a:gd name="connsiteY45" fmla="*/ 302 h 9681"/>
              <a:gd name="connsiteX46" fmla="*/ 9330 w 9668"/>
              <a:gd name="connsiteY46" fmla="*/ 460 h 9681"/>
              <a:gd name="connsiteX47" fmla="*/ 9330 w 9668"/>
              <a:gd name="connsiteY47" fmla="*/ 620 h 9681"/>
              <a:gd name="connsiteX48" fmla="*/ 9330 w 9668"/>
              <a:gd name="connsiteY48" fmla="*/ 938 h 9681"/>
              <a:gd name="connsiteX49" fmla="*/ 9330 w 9668"/>
              <a:gd name="connsiteY49" fmla="*/ 1257 h 9681"/>
              <a:gd name="connsiteX50" fmla="*/ 9330 w 9668"/>
              <a:gd name="connsiteY50" fmla="*/ 1576 h 9681"/>
              <a:gd name="connsiteX51" fmla="*/ 8996 w 9668"/>
              <a:gd name="connsiteY51" fmla="*/ 2375 h 9681"/>
              <a:gd name="connsiteX52" fmla="*/ 8996 w 9668"/>
              <a:gd name="connsiteY52" fmla="*/ 3013 h 9681"/>
              <a:gd name="connsiteX53" fmla="*/ 8996 w 9668"/>
              <a:gd name="connsiteY53" fmla="*/ 3652 h 9681"/>
              <a:gd name="connsiteX54" fmla="*/ 8996 w 9668"/>
              <a:gd name="connsiteY54" fmla="*/ 4272 h 9681"/>
              <a:gd name="connsiteX55" fmla="*/ 8664 w 9668"/>
              <a:gd name="connsiteY55" fmla="*/ 4750 h 9681"/>
              <a:gd name="connsiteX56" fmla="*/ 8664 w 9668"/>
              <a:gd name="connsiteY56" fmla="*/ 5230 h 9681"/>
              <a:gd name="connsiteX57" fmla="*/ 8332 w 9668"/>
              <a:gd name="connsiteY57" fmla="*/ 5870 h 9681"/>
              <a:gd name="connsiteX58" fmla="*/ 7992 w 9668"/>
              <a:gd name="connsiteY58" fmla="*/ 6508 h 9681"/>
              <a:gd name="connsiteX59" fmla="*/ 7657 w 9668"/>
              <a:gd name="connsiteY59" fmla="*/ 7148 h 9681"/>
              <a:gd name="connsiteX60" fmla="*/ 6988 w 9668"/>
              <a:gd name="connsiteY60" fmla="*/ 7624 h 9681"/>
              <a:gd name="connsiteX61" fmla="*/ 6649 w 9668"/>
              <a:gd name="connsiteY61" fmla="*/ 8085 h 9681"/>
              <a:gd name="connsiteX62" fmla="*/ 6023 w 9668"/>
              <a:gd name="connsiteY62" fmla="*/ 8562 h 9681"/>
              <a:gd name="connsiteX63" fmla="*/ 6023 w 9668"/>
              <a:gd name="connsiteY63" fmla="*/ 8562 h 9681"/>
              <a:gd name="connsiteX0" fmla="*/ 6230 w 10000"/>
              <a:gd name="connsiteY0" fmla="*/ 8679 h 9835"/>
              <a:gd name="connsiteX1" fmla="*/ 5886 w 10000"/>
              <a:gd name="connsiteY1" fmla="*/ 9011 h 9835"/>
              <a:gd name="connsiteX2" fmla="*/ 5538 w 10000"/>
              <a:gd name="connsiteY2" fmla="*/ 9339 h 9835"/>
              <a:gd name="connsiteX3" fmla="*/ 5193 w 10000"/>
              <a:gd name="connsiteY3" fmla="*/ 9507 h 9835"/>
              <a:gd name="connsiteX4" fmla="*/ 4849 w 10000"/>
              <a:gd name="connsiteY4" fmla="*/ 9670 h 9835"/>
              <a:gd name="connsiteX5" fmla="*/ 4154 w 10000"/>
              <a:gd name="connsiteY5" fmla="*/ 9835 h 9835"/>
              <a:gd name="connsiteX6" fmla="*/ 3462 w 10000"/>
              <a:gd name="connsiteY6" fmla="*/ 9835 h 9835"/>
              <a:gd name="connsiteX7" fmla="*/ 3121 w 10000"/>
              <a:gd name="connsiteY7" fmla="*/ 9670 h 9835"/>
              <a:gd name="connsiteX8" fmla="*/ 3121 w 10000"/>
              <a:gd name="connsiteY8" fmla="*/ 9670 h 9835"/>
              <a:gd name="connsiteX9" fmla="*/ 3121 w 10000"/>
              <a:gd name="connsiteY9" fmla="*/ 9339 h 9835"/>
              <a:gd name="connsiteX10" fmla="*/ 3121 w 10000"/>
              <a:gd name="connsiteY10" fmla="*/ 9176 h 9835"/>
              <a:gd name="connsiteX11" fmla="*/ 3121 w 10000"/>
              <a:gd name="connsiteY11" fmla="*/ 8845 h 9835"/>
              <a:gd name="connsiteX12" fmla="*/ 2771 w 10000"/>
              <a:gd name="connsiteY12" fmla="*/ 8515 h 9835"/>
              <a:gd name="connsiteX13" fmla="*/ 2421 w 10000"/>
              <a:gd name="connsiteY13" fmla="*/ 8186 h 9835"/>
              <a:gd name="connsiteX14" fmla="*/ 1381 w 10000"/>
              <a:gd name="connsiteY14" fmla="*/ 7877 h 9835"/>
              <a:gd name="connsiteX15" fmla="*/ 695 w 10000"/>
              <a:gd name="connsiteY15" fmla="*/ 7383 h 9835"/>
              <a:gd name="connsiteX16" fmla="*/ 351 w 10000"/>
              <a:gd name="connsiteY16" fmla="*/ 7219 h 9835"/>
              <a:gd name="connsiteX17" fmla="*/ 0 w 10000"/>
              <a:gd name="connsiteY17" fmla="*/ 7052 h 9835"/>
              <a:gd name="connsiteX18" fmla="*/ 0 w 10000"/>
              <a:gd name="connsiteY18" fmla="*/ 6886 h 9835"/>
              <a:gd name="connsiteX19" fmla="*/ 0 w 10000"/>
              <a:gd name="connsiteY19" fmla="*/ 6886 h 9835"/>
              <a:gd name="connsiteX20" fmla="*/ 695 w 10000"/>
              <a:gd name="connsiteY20" fmla="*/ 6886 h 9835"/>
              <a:gd name="connsiteX21" fmla="*/ 1040 w 10000"/>
              <a:gd name="connsiteY21" fmla="*/ 7052 h 9835"/>
              <a:gd name="connsiteX22" fmla="*/ 2081 w 10000"/>
              <a:gd name="connsiteY22" fmla="*/ 7052 h 9835"/>
              <a:gd name="connsiteX23" fmla="*/ 2771 w 10000"/>
              <a:gd name="connsiteY23" fmla="*/ 7219 h 9835"/>
              <a:gd name="connsiteX24" fmla="*/ 3462 w 10000"/>
              <a:gd name="connsiteY24" fmla="*/ 7219 h 9835"/>
              <a:gd name="connsiteX25" fmla="*/ 4154 w 10000"/>
              <a:gd name="connsiteY25" fmla="*/ 7219 h 9835"/>
              <a:gd name="connsiteX26" fmla="*/ 4502 w 10000"/>
              <a:gd name="connsiteY26" fmla="*/ 7052 h 9835"/>
              <a:gd name="connsiteX27" fmla="*/ 4849 w 10000"/>
              <a:gd name="connsiteY27" fmla="*/ 7052 h 9835"/>
              <a:gd name="connsiteX28" fmla="*/ 4849 w 10000"/>
              <a:gd name="connsiteY28" fmla="*/ 6886 h 9835"/>
              <a:gd name="connsiteX29" fmla="*/ 5193 w 10000"/>
              <a:gd name="connsiteY29" fmla="*/ 6723 h 9835"/>
              <a:gd name="connsiteX30" fmla="*/ 5193 w 10000"/>
              <a:gd name="connsiteY30" fmla="*/ 6393 h 9835"/>
              <a:gd name="connsiteX31" fmla="*/ 5193 w 10000"/>
              <a:gd name="connsiteY31" fmla="*/ 6227 h 9835"/>
              <a:gd name="connsiteX32" fmla="*/ 5538 w 10000"/>
              <a:gd name="connsiteY32" fmla="*/ 5733 h 9835"/>
              <a:gd name="connsiteX33" fmla="*/ 5538 w 10000"/>
              <a:gd name="connsiteY33" fmla="*/ 5404 h 9835"/>
              <a:gd name="connsiteX34" fmla="*/ 5886 w 10000"/>
              <a:gd name="connsiteY34" fmla="*/ 5073 h 9835"/>
              <a:gd name="connsiteX35" fmla="*/ 6230 w 10000"/>
              <a:gd name="connsiteY35" fmla="*/ 4084 h 9835"/>
              <a:gd name="connsiteX36" fmla="*/ 6230 w 10000"/>
              <a:gd name="connsiteY36" fmla="*/ 3277 h 9835"/>
              <a:gd name="connsiteX37" fmla="*/ 6582 w 10000"/>
              <a:gd name="connsiteY37" fmla="*/ 2288 h 9835"/>
              <a:gd name="connsiteX38" fmla="*/ 6582 w 10000"/>
              <a:gd name="connsiteY38" fmla="*/ 1463 h 9835"/>
              <a:gd name="connsiteX39" fmla="*/ 6582 w 10000"/>
              <a:gd name="connsiteY39" fmla="*/ 1133 h 9835"/>
              <a:gd name="connsiteX40" fmla="*/ 6582 w 10000"/>
              <a:gd name="connsiteY40" fmla="*/ 638 h 9835"/>
              <a:gd name="connsiteX41" fmla="*/ 6582 w 10000"/>
              <a:gd name="connsiteY41" fmla="*/ 310 h 9835"/>
              <a:gd name="connsiteX42" fmla="*/ 6230 w 10000"/>
              <a:gd name="connsiteY42" fmla="*/ 147 h 9835"/>
              <a:gd name="connsiteX43" fmla="*/ 10000 w 10000"/>
              <a:gd name="connsiteY43" fmla="*/ 0 h 9835"/>
              <a:gd name="connsiteX44" fmla="*/ 9650 w 10000"/>
              <a:gd name="connsiteY44" fmla="*/ 147 h 9835"/>
              <a:gd name="connsiteX45" fmla="*/ 9650 w 10000"/>
              <a:gd name="connsiteY45" fmla="*/ 310 h 9835"/>
              <a:gd name="connsiteX46" fmla="*/ 9650 w 10000"/>
              <a:gd name="connsiteY46" fmla="*/ 475 h 9835"/>
              <a:gd name="connsiteX47" fmla="*/ 9650 w 10000"/>
              <a:gd name="connsiteY47" fmla="*/ 804 h 9835"/>
              <a:gd name="connsiteX48" fmla="*/ 9650 w 10000"/>
              <a:gd name="connsiteY48" fmla="*/ 1133 h 9835"/>
              <a:gd name="connsiteX49" fmla="*/ 9650 w 10000"/>
              <a:gd name="connsiteY49" fmla="*/ 1463 h 9835"/>
              <a:gd name="connsiteX50" fmla="*/ 9305 w 10000"/>
              <a:gd name="connsiteY50" fmla="*/ 2288 h 9835"/>
              <a:gd name="connsiteX51" fmla="*/ 9305 w 10000"/>
              <a:gd name="connsiteY51" fmla="*/ 2947 h 9835"/>
              <a:gd name="connsiteX52" fmla="*/ 9305 w 10000"/>
              <a:gd name="connsiteY52" fmla="*/ 3607 h 9835"/>
              <a:gd name="connsiteX53" fmla="*/ 9305 w 10000"/>
              <a:gd name="connsiteY53" fmla="*/ 4248 h 9835"/>
              <a:gd name="connsiteX54" fmla="*/ 8962 w 10000"/>
              <a:gd name="connsiteY54" fmla="*/ 4742 h 9835"/>
              <a:gd name="connsiteX55" fmla="*/ 8962 w 10000"/>
              <a:gd name="connsiteY55" fmla="*/ 5237 h 9835"/>
              <a:gd name="connsiteX56" fmla="*/ 8618 w 10000"/>
              <a:gd name="connsiteY56" fmla="*/ 5898 h 9835"/>
              <a:gd name="connsiteX57" fmla="*/ 8266 w 10000"/>
              <a:gd name="connsiteY57" fmla="*/ 6557 h 9835"/>
              <a:gd name="connsiteX58" fmla="*/ 7920 w 10000"/>
              <a:gd name="connsiteY58" fmla="*/ 7219 h 9835"/>
              <a:gd name="connsiteX59" fmla="*/ 7228 w 10000"/>
              <a:gd name="connsiteY59" fmla="*/ 7710 h 9835"/>
              <a:gd name="connsiteX60" fmla="*/ 6877 w 10000"/>
              <a:gd name="connsiteY60" fmla="*/ 8186 h 9835"/>
              <a:gd name="connsiteX61" fmla="*/ 6230 w 10000"/>
              <a:gd name="connsiteY61" fmla="*/ 8679 h 9835"/>
              <a:gd name="connsiteX62" fmla="*/ 6230 w 10000"/>
              <a:gd name="connsiteY62" fmla="*/ 8679 h 9835"/>
              <a:gd name="connsiteX0" fmla="*/ 6230 w 10000"/>
              <a:gd name="connsiteY0" fmla="*/ 8825 h 10000"/>
              <a:gd name="connsiteX1" fmla="*/ 5886 w 10000"/>
              <a:gd name="connsiteY1" fmla="*/ 9162 h 10000"/>
              <a:gd name="connsiteX2" fmla="*/ 5538 w 10000"/>
              <a:gd name="connsiteY2" fmla="*/ 9496 h 10000"/>
              <a:gd name="connsiteX3" fmla="*/ 5193 w 10000"/>
              <a:gd name="connsiteY3" fmla="*/ 9666 h 10000"/>
              <a:gd name="connsiteX4" fmla="*/ 4849 w 10000"/>
              <a:gd name="connsiteY4" fmla="*/ 9832 h 10000"/>
              <a:gd name="connsiteX5" fmla="*/ 4154 w 10000"/>
              <a:gd name="connsiteY5" fmla="*/ 10000 h 10000"/>
              <a:gd name="connsiteX6" fmla="*/ 3462 w 10000"/>
              <a:gd name="connsiteY6" fmla="*/ 10000 h 10000"/>
              <a:gd name="connsiteX7" fmla="*/ 3121 w 10000"/>
              <a:gd name="connsiteY7" fmla="*/ 9832 h 10000"/>
              <a:gd name="connsiteX8" fmla="*/ 3121 w 10000"/>
              <a:gd name="connsiteY8" fmla="*/ 9832 h 10000"/>
              <a:gd name="connsiteX9" fmla="*/ 3121 w 10000"/>
              <a:gd name="connsiteY9" fmla="*/ 9496 h 10000"/>
              <a:gd name="connsiteX10" fmla="*/ 3121 w 10000"/>
              <a:gd name="connsiteY10" fmla="*/ 9330 h 10000"/>
              <a:gd name="connsiteX11" fmla="*/ 3121 w 10000"/>
              <a:gd name="connsiteY11" fmla="*/ 8993 h 10000"/>
              <a:gd name="connsiteX12" fmla="*/ 2771 w 10000"/>
              <a:gd name="connsiteY12" fmla="*/ 8658 h 10000"/>
              <a:gd name="connsiteX13" fmla="*/ 2421 w 10000"/>
              <a:gd name="connsiteY13" fmla="*/ 8323 h 10000"/>
              <a:gd name="connsiteX14" fmla="*/ 1381 w 10000"/>
              <a:gd name="connsiteY14" fmla="*/ 8009 h 10000"/>
              <a:gd name="connsiteX15" fmla="*/ 695 w 10000"/>
              <a:gd name="connsiteY15" fmla="*/ 7507 h 10000"/>
              <a:gd name="connsiteX16" fmla="*/ 351 w 10000"/>
              <a:gd name="connsiteY16" fmla="*/ 7340 h 10000"/>
              <a:gd name="connsiteX17" fmla="*/ 0 w 10000"/>
              <a:gd name="connsiteY17" fmla="*/ 7170 h 10000"/>
              <a:gd name="connsiteX18" fmla="*/ 0 w 10000"/>
              <a:gd name="connsiteY18" fmla="*/ 7002 h 10000"/>
              <a:gd name="connsiteX19" fmla="*/ 0 w 10000"/>
              <a:gd name="connsiteY19" fmla="*/ 7002 h 10000"/>
              <a:gd name="connsiteX20" fmla="*/ 695 w 10000"/>
              <a:gd name="connsiteY20" fmla="*/ 7002 h 10000"/>
              <a:gd name="connsiteX21" fmla="*/ 1040 w 10000"/>
              <a:gd name="connsiteY21" fmla="*/ 7170 h 10000"/>
              <a:gd name="connsiteX22" fmla="*/ 2081 w 10000"/>
              <a:gd name="connsiteY22" fmla="*/ 7170 h 10000"/>
              <a:gd name="connsiteX23" fmla="*/ 2771 w 10000"/>
              <a:gd name="connsiteY23" fmla="*/ 7340 h 10000"/>
              <a:gd name="connsiteX24" fmla="*/ 3462 w 10000"/>
              <a:gd name="connsiteY24" fmla="*/ 7340 h 10000"/>
              <a:gd name="connsiteX25" fmla="*/ 4154 w 10000"/>
              <a:gd name="connsiteY25" fmla="*/ 7340 h 10000"/>
              <a:gd name="connsiteX26" fmla="*/ 4502 w 10000"/>
              <a:gd name="connsiteY26" fmla="*/ 7170 h 10000"/>
              <a:gd name="connsiteX27" fmla="*/ 4849 w 10000"/>
              <a:gd name="connsiteY27" fmla="*/ 7170 h 10000"/>
              <a:gd name="connsiteX28" fmla="*/ 4849 w 10000"/>
              <a:gd name="connsiteY28" fmla="*/ 7002 h 10000"/>
              <a:gd name="connsiteX29" fmla="*/ 5193 w 10000"/>
              <a:gd name="connsiteY29" fmla="*/ 6836 h 10000"/>
              <a:gd name="connsiteX30" fmla="*/ 5193 w 10000"/>
              <a:gd name="connsiteY30" fmla="*/ 6500 h 10000"/>
              <a:gd name="connsiteX31" fmla="*/ 5193 w 10000"/>
              <a:gd name="connsiteY31" fmla="*/ 6331 h 10000"/>
              <a:gd name="connsiteX32" fmla="*/ 5538 w 10000"/>
              <a:gd name="connsiteY32" fmla="*/ 5829 h 10000"/>
              <a:gd name="connsiteX33" fmla="*/ 5538 w 10000"/>
              <a:gd name="connsiteY33" fmla="*/ 5495 h 10000"/>
              <a:gd name="connsiteX34" fmla="*/ 5886 w 10000"/>
              <a:gd name="connsiteY34" fmla="*/ 5158 h 10000"/>
              <a:gd name="connsiteX35" fmla="*/ 6230 w 10000"/>
              <a:gd name="connsiteY35" fmla="*/ 4153 h 10000"/>
              <a:gd name="connsiteX36" fmla="*/ 6230 w 10000"/>
              <a:gd name="connsiteY36" fmla="*/ 3332 h 10000"/>
              <a:gd name="connsiteX37" fmla="*/ 6582 w 10000"/>
              <a:gd name="connsiteY37" fmla="*/ 2326 h 10000"/>
              <a:gd name="connsiteX38" fmla="*/ 6582 w 10000"/>
              <a:gd name="connsiteY38" fmla="*/ 1488 h 10000"/>
              <a:gd name="connsiteX39" fmla="*/ 6582 w 10000"/>
              <a:gd name="connsiteY39" fmla="*/ 1152 h 10000"/>
              <a:gd name="connsiteX40" fmla="*/ 6582 w 10000"/>
              <a:gd name="connsiteY40" fmla="*/ 649 h 10000"/>
              <a:gd name="connsiteX41" fmla="*/ 6582 w 10000"/>
              <a:gd name="connsiteY41" fmla="*/ 315 h 10000"/>
              <a:gd name="connsiteX42" fmla="*/ 6230 w 10000"/>
              <a:gd name="connsiteY42" fmla="*/ 149 h 10000"/>
              <a:gd name="connsiteX43" fmla="*/ 10000 w 10000"/>
              <a:gd name="connsiteY43" fmla="*/ 0 h 10000"/>
              <a:gd name="connsiteX44" fmla="*/ 9650 w 10000"/>
              <a:gd name="connsiteY44" fmla="*/ 315 h 10000"/>
              <a:gd name="connsiteX45" fmla="*/ 9650 w 10000"/>
              <a:gd name="connsiteY45" fmla="*/ 483 h 10000"/>
              <a:gd name="connsiteX46" fmla="*/ 9650 w 10000"/>
              <a:gd name="connsiteY46" fmla="*/ 817 h 10000"/>
              <a:gd name="connsiteX47" fmla="*/ 9650 w 10000"/>
              <a:gd name="connsiteY47" fmla="*/ 1152 h 10000"/>
              <a:gd name="connsiteX48" fmla="*/ 9650 w 10000"/>
              <a:gd name="connsiteY48" fmla="*/ 1488 h 10000"/>
              <a:gd name="connsiteX49" fmla="*/ 9305 w 10000"/>
              <a:gd name="connsiteY49" fmla="*/ 2326 h 10000"/>
              <a:gd name="connsiteX50" fmla="*/ 9305 w 10000"/>
              <a:gd name="connsiteY50" fmla="*/ 2996 h 10000"/>
              <a:gd name="connsiteX51" fmla="*/ 9305 w 10000"/>
              <a:gd name="connsiteY51" fmla="*/ 3668 h 10000"/>
              <a:gd name="connsiteX52" fmla="*/ 9305 w 10000"/>
              <a:gd name="connsiteY52" fmla="*/ 4319 h 10000"/>
              <a:gd name="connsiteX53" fmla="*/ 8962 w 10000"/>
              <a:gd name="connsiteY53" fmla="*/ 4822 h 10000"/>
              <a:gd name="connsiteX54" fmla="*/ 8962 w 10000"/>
              <a:gd name="connsiteY54" fmla="*/ 5325 h 10000"/>
              <a:gd name="connsiteX55" fmla="*/ 8618 w 10000"/>
              <a:gd name="connsiteY55" fmla="*/ 5997 h 10000"/>
              <a:gd name="connsiteX56" fmla="*/ 8266 w 10000"/>
              <a:gd name="connsiteY56" fmla="*/ 6667 h 10000"/>
              <a:gd name="connsiteX57" fmla="*/ 7920 w 10000"/>
              <a:gd name="connsiteY57" fmla="*/ 7340 h 10000"/>
              <a:gd name="connsiteX58" fmla="*/ 7228 w 10000"/>
              <a:gd name="connsiteY58" fmla="*/ 7839 h 10000"/>
              <a:gd name="connsiteX59" fmla="*/ 6877 w 10000"/>
              <a:gd name="connsiteY59" fmla="*/ 8323 h 10000"/>
              <a:gd name="connsiteX60" fmla="*/ 6230 w 10000"/>
              <a:gd name="connsiteY60" fmla="*/ 8825 h 10000"/>
              <a:gd name="connsiteX61" fmla="*/ 6230 w 10000"/>
              <a:gd name="connsiteY61" fmla="*/ 8825 h 10000"/>
              <a:gd name="connsiteX0" fmla="*/ 6230 w 9650"/>
              <a:gd name="connsiteY0" fmla="*/ 8676 h 9851"/>
              <a:gd name="connsiteX1" fmla="*/ 5886 w 9650"/>
              <a:gd name="connsiteY1" fmla="*/ 9013 h 9851"/>
              <a:gd name="connsiteX2" fmla="*/ 5538 w 9650"/>
              <a:gd name="connsiteY2" fmla="*/ 9347 h 9851"/>
              <a:gd name="connsiteX3" fmla="*/ 5193 w 9650"/>
              <a:gd name="connsiteY3" fmla="*/ 9517 h 9851"/>
              <a:gd name="connsiteX4" fmla="*/ 4849 w 9650"/>
              <a:gd name="connsiteY4" fmla="*/ 9683 h 9851"/>
              <a:gd name="connsiteX5" fmla="*/ 4154 w 9650"/>
              <a:gd name="connsiteY5" fmla="*/ 9851 h 9851"/>
              <a:gd name="connsiteX6" fmla="*/ 3462 w 9650"/>
              <a:gd name="connsiteY6" fmla="*/ 9851 h 9851"/>
              <a:gd name="connsiteX7" fmla="*/ 3121 w 9650"/>
              <a:gd name="connsiteY7" fmla="*/ 9683 h 9851"/>
              <a:gd name="connsiteX8" fmla="*/ 3121 w 9650"/>
              <a:gd name="connsiteY8" fmla="*/ 9683 h 9851"/>
              <a:gd name="connsiteX9" fmla="*/ 3121 w 9650"/>
              <a:gd name="connsiteY9" fmla="*/ 9347 h 9851"/>
              <a:gd name="connsiteX10" fmla="*/ 3121 w 9650"/>
              <a:gd name="connsiteY10" fmla="*/ 9181 h 9851"/>
              <a:gd name="connsiteX11" fmla="*/ 3121 w 9650"/>
              <a:gd name="connsiteY11" fmla="*/ 8844 h 9851"/>
              <a:gd name="connsiteX12" fmla="*/ 2771 w 9650"/>
              <a:gd name="connsiteY12" fmla="*/ 8509 h 9851"/>
              <a:gd name="connsiteX13" fmla="*/ 2421 w 9650"/>
              <a:gd name="connsiteY13" fmla="*/ 8174 h 9851"/>
              <a:gd name="connsiteX14" fmla="*/ 1381 w 9650"/>
              <a:gd name="connsiteY14" fmla="*/ 7860 h 9851"/>
              <a:gd name="connsiteX15" fmla="*/ 695 w 9650"/>
              <a:gd name="connsiteY15" fmla="*/ 7358 h 9851"/>
              <a:gd name="connsiteX16" fmla="*/ 351 w 9650"/>
              <a:gd name="connsiteY16" fmla="*/ 7191 h 9851"/>
              <a:gd name="connsiteX17" fmla="*/ 0 w 9650"/>
              <a:gd name="connsiteY17" fmla="*/ 7021 h 9851"/>
              <a:gd name="connsiteX18" fmla="*/ 0 w 9650"/>
              <a:gd name="connsiteY18" fmla="*/ 6853 h 9851"/>
              <a:gd name="connsiteX19" fmla="*/ 0 w 9650"/>
              <a:gd name="connsiteY19" fmla="*/ 6853 h 9851"/>
              <a:gd name="connsiteX20" fmla="*/ 695 w 9650"/>
              <a:gd name="connsiteY20" fmla="*/ 6853 h 9851"/>
              <a:gd name="connsiteX21" fmla="*/ 1040 w 9650"/>
              <a:gd name="connsiteY21" fmla="*/ 7021 h 9851"/>
              <a:gd name="connsiteX22" fmla="*/ 2081 w 9650"/>
              <a:gd name="connsiteY22" fmla="*/ 7021 h 9851"/>
              <a:gd name="connsiteX23" fmla="*/ 2771 w 9650"/>
              <a:gd name="connsiteY23" fmla="*/ 7191 h 9851"/>
              <a:gd name="connsiteX24" fmla="*/ 3462 w 9650"/>
              <a:gd name="connsiteY24" fmla="*/ 7191 h 9851"/>
              <a:gd name="connsiteX25" fmla="*/ 4154 w 9650"/>
              <a:gd name="connsiteY25" fmla="*/ 7191 h 9851"/>
              <a:gd name="connsiteX26" fmla="*/ 4502 w 9650"/>
              <a:gd name="connsiteY26" fmla="*/ 7021 h 9851"/>
              <a:gd name="connsiteX27" fmla="*/ 4849 w 9650"/>
              <a:gd name="connsiteY27" fmla="*/ 7021 h 9851"/>
              <a:gd name="connsiteX28" fmla="*/ 4849 w 9650"/>
              <a:gd name="connsiteY28" fmla="*/ 6853 h 9851"/>
              <a:gd name="connsiteX29" fmla="*/ 5193 w 9650"/>
              <a:gd name="connsiteY29" fmla="*/ 6687 h 9851"/>
              <a:gd name="connsiteX30" fmla="*/ 5193 w 9650"/>
              <a:gd name="connsiteY30" fmla="*/ 6351 h 9851"/>
              <a:gd name="connsiteX31" fmla="*/ 5193 w 9650"/>
              <a:gd name="connsiteY31" fmla="*/ 6182 h 9851"/>
              <a:gd name="connsiteX32" fmla="*/ 5538 w 9650"/>
              <a:gd name="connsiteY32" fmla="*/ 5680 h 9851"/>
              <a:gd name="connsiteX33" fmla="*/ 5538 w 9650"/>
              <a:gd name="connsiteY33" fmla="*/ 5346 h 9851"/>
              <a:gd name="connsiteX34" fmla="*/ 5886 w 9650"/>
              <a:gd name="connsiteY34" fmla="*/ 5009 h 9851"/>
              <a:gd name="connsiteX35" fmla="*/ 6230 w 9650"/>
              <a:gd name="connsiteY35" fmla="*/ 4004 h 9851"/>
              <a:gd name="connsiteX36" fmla="*/ 6230 w 9650"/>
              <a:gd name="connsiteY36" fmla="*/ 3183 h 9851"/>
              <a:gd name="connsiteX37" fmla="*/ 6582 w 9650"/>
              <a:gd name="connsiteY37" fmla="*/ 2177 h 9851"/>
              <a:gd name="connsiteX38" fmla="*/ 6582 w 9650"/>
              <a:gd name="connsiteY38" fmla="*/ 1339 h 9851"/>
              <a:gd name="connsiteX39" fmla="*/ 6582 w 9650"/>
              <a:gd name="connsiteY39" fmla="*/ 1003 h 9851"/>
              <a:gd name="connsiteX40" fmla="*/ 6582 w 9650"/>
              <a:gd name="connsiteY40" fmla="*/ 500 h 9851"/>
              <a:gd name="connsiteX41" fmla="*/ 6582 w 9650"/>
              <a:gd name="connsiteY41" fmla="*/ 166 h 9851"/>
              <a:gd name="connsiteX42" fmla="*/ 6230 w 9650"/>
              <a:gd name="connsiteY42" fmla="*/ 0 h 9851"/>
              <a:gd name="connsiteX43" fmla="*/ 9650 w 9650"/>
              <a:gd name="connsiteY43" fmla="*/ 166 h 9851"/>
              <a:gd name="connsiteX44" fmla="*/ 9650 w 9650"/>
              <a:gd name="connsiteY44" fmla="*/ 334 h 9851"/>
              <a:gd name="connsiteX45" fmla="*/ 9650 w 9650"/>
              <a:gd name="connsiteY45" fmla="*/ 668 h 9851"/>
              <a:gd name="connsiteX46" fmla="*/ 9650 w 9650"/>
              <a:gd name="connsiteY46" fmla="*/ 1003 h 9851"/>
              <a:gd name="connsiteX47" fmla="*/ 9650 w 9650"/>
              <a:gd name="connsiteY47" fmla="*/ 1339 h 9851"/>
              <a:gd name="connsiteX48" fmla="*/ 9305 w 9650"/>
              <a:gd name="connsiteY48" fmla="*/ 2177 h 9851"/>
              <a:gd name="connsiteX49" fmla="*/ 9305 w 9650"/>
              <a:gd name="connsiteY49" fmla="*/ 2847 h 9851"/>
              <a:gd name="connsiteX50" fmla="*/ 9305 w 9650"/>
              <a:gd name="connsiteY50" fmla="*/ 3519 h 9851"/>
              <a:gd name="connsiteX51" fmla="*/ 9305 w 9650"/>
              <a:gd name="connsiteY51" fmla="*/ 4170 h 9851"/>
              <a:gd name="connsiteX52" fmla="*/ 8962 w 9650"/>
              <a:gd name="connsiteY52" fmla="*/ 4673 h 9851"/>
              <a:gd name="connsiteX53" fmla="*/ 8962 w 9650"/>
              <a:gd name="connsiteY53" fmla="*/ 5176 h 9851"/>
              <a:gd name="connsiteX54" fmla="*/ 8618 w 9650"/>
              <a:gd name="connsiteY54" fmla="*/ 5848 h 9851"/>
              <a:gd name="connsiteX55" fmla="*/ 8266 w 9650"/>
              <a:gd name="connsiteY55" fmla="*/ 6518 h 9851"/>
              <a:gd name="connsiteX56" fmla="*/ 7920 w 9650"/>
              <a:gd name="connsiteY56" fmla="*/ 7191 h 9851"/>
              <a:gd name="connsiteX57" fmla="*/ 7228 w 9650"/>
              <a:gd name="connsiteY57" fmla="*/ 7690 h 9851"/>
              <a:gd name="connsiteX58" fmla="*/ 6877 w 9650"/>
              <a:gd name="connsiteY58" fmla="*/ 8174 h 9851"/>
              <a:gd name="connsiteX59" fmla="*/ 6230 w 9650"/>
              <a:gd name="connsiteY59" fmla="*/ 8676 h 9851"/>
              <a:gd name="connsiteX60" fmla="*/ 6230 w 9650"/>
              <a:gd name="connsiteY60" fmla="*/ 8676 h 9851"/>
              <a:gd name="connsiteX0" fmla="*/ 6456 w 10000"/>
              <a:gd name="connsiteY0" fmla="*/ 8807 h 10000"/>
              <a:gd name="connsiteX1" fmla="*/ 6099 w 10000"/>
              <a:gd name="connsiteY1" fmla="*/ 9149 h 10000"/>
              <a:gd name="connsiteX2" fmla="*/ 5739 w 10000"/>
              <a:gd name="connsiteY2" fmla="*/ 9488 h 10000"/>
              <a:gd name="connsiteX3" fmla="*/ 5381 w 10000"/>
              <a:gd name="connsiteY3" fmla="*/ 9661 h 10000"/>
              <a:gd name="connsiteX4" fmla="*/ 5025 w 10000"/>
              <a:gd name="connsiteY4" fmla="*/ 9829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29 h 10000"/>
              <a:gd name="connsiteX8" fmla="*/ 3234 w 10000"/>
              <a:gd name="connsiteY8" fmla="*/ 9829 h 10000"/>
              <a:gd name="connsiteX9" fmla="*/ 3234 w 10000"/>
              <a:gd name="connsiteY9" fmla="*/ 9488 h 10000"/>
              <a:gd name="connsiteX10" fmla="*/ 3234 w 10000"/>
              <a:gd name="connsiteY10" fmla="*/ 9320 h 10000"/>
              <a:gd name="connsiteX11" fmla="*/ 3234 w 10000"/>
              <a:gd name="connsiteY11" fmla="*/ 8978 h 10000"/>
              <a:gd name="connsiteX12" fmla="*/ 2872 w 10000"/>
              <a:gd name="connsiteY12" fmla="*/ 8638 h 10000"/>
              <a:gd name="connsiteX13" fmla="*/ 2509 w 10000"/>
              <a:gd name="connsiteY13" fmla="*/ 8298 h 10000"/>
              <a:gd name="connsiteX14" fmla="*/ 1431 w 10000"/>
              <a:gd name="connsiteY14" fmla="*/ 7979 h 10000"/>
              <a:gd name="connsiteX15" fmla="*/ 720 w 10000"/>
              <a:gd name="connsiteY15" fmla="*/ 7469 h 10000"/>
              <a:gd name="connsiteX16" fmla="*/ 364 w 10000"/>
              <a:gd name="connsiteY16" fmla="*/ 7300 h 10000"/>
              <a:gd name="connsiteX17" fmla="*/ 0 w 10000"/>
              <a:gd name="connsiteY17" fmla="*/ 7127 h 10000"/>
              <a:gd name="connsiteX18" fmla="*/ 0 w 10000"/>
              <a:gd name="connsiteY18" fmla="*/ 6957 h 10000"/>
              <a:gd name="connsiteX19" fmla="*/ 0 w 10000"/>
              <a:gd name="connsiteY19" fmla="*/ 6957 h 10000"/>
              <a:gd name="connsiteX20" fmla="*/ 720 w 10000"/>
              <a:gd name="connsiteY20" fmla="*/ 6957 h 10000"/>
              <a:gd name="connsiteX21" fmla="*/ 1078 w 10000"/>
              <a:gd name="connsiteY21" fmla="*/ 7127 h 10000"/>
              <a:gd name="connsiteX22" fmla="*/ 2156 w 10000"/>
              <a:gd name="connsiteY22" fmla="*/ 7127 h 10000"/>
              <a:gd name="connsiteX23" fmla="*/ 2872 w 10000"/>
              <a:gd name="connsiteY23" fmla="*/ 7300 h 10000"/>
              <a:gd name="connsiteX24" fmla="*/ 3588 w 10000"/>
              <a:gd name="connsiteY24" fmla="*/ 7300 h 10000"/>
              <a:gd name="connsiteX25" fmla="*/ 4305 w 10000"/>
              <a:gd name="connsiteY25" fmla="*/ 7300 h 10000"/>
              <a:gd name="connsiteX26" fmla="*/ 4665 w 10000"/>
              <a:gd name="connsiteY26" fmla="*/ 7127 h 10000"/>
              <a:gd name="connsiteX27" fmla="*/ 5025 w 10000"/>
              <a:gd name="connsiteY27" fmla="*/ 7127 h 10000"/>
              <a:gd name="connsiteX28" fmla="*/ 5025 w 10000"/>
              <a:gd name="connsiteY28" fmla="*/ 6957 h 10000"/>
              <a:gd name="connsiteX29" fmla="*/ 5381 w 10000"/>
              <a:gd name="connsiteY29" fmla="*/ 6788 h 10000"/>
              <a:gd name="connsiteX30" fmla="*/ 5381 w 10000"/>
              <a:gd name="connsiteY30" fmla="*/ 6447 h 10000"/>
              <a:gd name="connsiteX31" fmla="*/ 5381 w 10000"/>
              <a:gd name="connsiteY31" fmla="*/ 6276 h 10000"/>
              <a:gd name="connsiteX32" fmla="*/ 5739 w 10000"/>
              <a:gd name="connsiteY32" fmla="*/ 5766 h 10000"/>
              <a:gd name="connsiteX33" fmla="*/ 5739 w 10000"/>
              <a:gd name="connsiteY33" fmla="*/ 5427 h 10000"/>
              <a:gd name="connsiteX34" fmla="*/ 6099 w 10000"/>
              <a:gd name="connsiteY34" fmla="*/ 5085 h 10000"/>
              <a:gd name="connsiteX35" fmla="*/ 6456 w 10000"/>
              <a:gd name="connsiteY35" fmla="*/ 4065 h 10000"/>
              <a:gd name="connsiteX36" fmla="*/ 6456 w 10000"/>
              <a:gd name="connsiteY36" fmla="*/ 3231 h 10000"/>
              <a:gd name="connsiteX37" fmla="*/ 6821 w 10000"/>
              <a:gd name="connsiteY37" fmla="*/ 2210 h 10000"/>
              <a:gd name="connsiteX38" fmla="*/ 6821 w 10000"/>
              <a:gd name="connsiteY38" fmla="*/ 1359 h 10000"/>
              <a:gd name="connsiteX39" fmla="*/ 6821 w 10000"/>
              <a:gd name="connsiteY39" fmla="*/ 1018 h 10000"/>
              <a:gd name="connsiteX40" fmla="*/ 6821 w 10000"/>
              <a:gd name="connsiteY40" fmla="*/ 508 h 10000"/>
              <a:gd name="connsiteX41" fmla="*/ 6821 w 10000"/>
              <a:gd name="connsiteY41" fmla="*/ 169 h 10000"/>
              <a:gd name="connsiteX42" fmla="*/ 6456 w 10000"/>
              <a:gd name="connsiteY42" fmla="*/ 0 h 10000"/>
              <a:gd name="connsiteX43" fmla="*/ 10000 w 10000"/>
              <a:gd name="connsiteY43" fmla="*/ 169 h 10000"/>
              <a:gd name="connsiteX44" fmla="*/ 10000 w 10000"/>
              <a:gd name="connsiteY44" fmla="*/ 678 h 10000"/>
              <a:gd name="connsiteX45" fmla="*/ 10000 w 10000"/>
              <a:gd name="connsiteY45" fmla="*/ 1018 h 10000"/>
              <a:gd name="connsiteX46" fmla="*/ 10000 w 10000"/>
              <a:gd name="connsiteY46" fmla="*/ 1359 h 10000"/>
              <a:gd name="connsiteX47" fmla="*/ 9642 w 10000"/>
              <a:gd name="connsiteY47" fmla="*/ 2210 h 10000"/>
              <a:gd name="connsiteX48" fmla="*/ 9642 w 10000"/>
              <a:gd name="connsiteY48" fmla="*/ 2890 h 10000"/>
              <a:gd name="connsiteX49" fmla="*/ 9642 w 10000"/>
              <a:gd name="connsiteY49" fmla="*/ 3572 h 10000"/>
              <a:gd name="connsiteX50" fmla="*/ 9642 w 10000"/>
              <a:gd name="connsiteY50" fmla="*/ 4233 h 10000"/>
              <a:gd name="connsiteX51" fmla="*/ 9287 w 10000"/>
              <a:gd name="connsiteY51" fmla="*/ 4744 h 10000"/>
              <a:gd name="connsiteX52" fmla="*/ 9287 w 10000"/>
              <a:gd name="connsiteY52" fmla="*/ 5254 h 10000"/>
              <a:gd name="connsiteX53" fmla="*/ 8931 w 10000"/>
              <a:gd name="connsiteY53" fmla="*/ 5936 h 10000"/>
              <a:gd name="connsiteX54" fmla="*/ 8566 w 10000"/>
              <a:gd name="connsiteY54" fmla="*/ 6617 h 10000"/>
              <a:gd name="connsiteX55" fmla="*/ 8207 w 10000"/>
              <a:gd name="connsiteY55" fmla="*/ 7300 h 10000"/>
              <a:gd name="connsiteX56" fmla="*/ 7490 w 10000"/>
              <a:gd name="connsiteY56" fmla="*/ 7806 h 10000"/>
              <a:gd name="connsiteX57" fmla="*/ 7126 w 10000"/>
              <a:gd name="connsiteY57" fmla="*/ 8298 h 10000"/>
              <a:gd name="connsiteX58" fmla="*/ 6456 w 10000"/>
              <a:gd name="connsiteY58" fmla="*/ 8807 h 10000"/>
              <a:gd name="connsiteX59" fmla="*/ 6456 w 10000"/>
              <a:gd name="connsiteY59" fmla="*/ 8807 h 10000"/>
              <a:gd name="connsiteX0" fmla="*/ 6456 w 10000"/>
              <a:gd name="connsiteY0" fmla="*/ 8807 h 10000"/>
              <a:gd name="connsiteX1" fmla="*/ 6099 w 10000"/>
              <a:gd name="connsiteY1" fmla="*/ 9149 h 10000"/>
              <a:gd name="connsiteX2" fmla="*/ 5739 w 10000"/>
              <a:gd name="connsiteY2" fmla="*/ 9488 h 10000"/>
              <a:gd name="connsiteX3" fmla="*/ 5381 w 10000"/>
              <a:gd name="connsiteY3" fmla="*/ 9661 h 10000"/>
              <a:gd name="connsiteX4" fmla="*/ 5025 w 10000"/>
              <a:gd name="connsiteY4" fmla="*/ 9829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29 h 10000"/>
              <a:gd name="connsiteX8" fmla="*/ 3234 w 10000"/>
              <a:gd name="connsiteY8" fmla="*/ 9829 h 10000"/>
              <a:gd name="connsiteX9" fmla="*/ 3234 w 10000"/>
              <a:gd name="connsiteY9" fmla="*/ 9488 h 10000"/>
              <a:gd name="connsiteX10" fmla="*/ 3234 w 10000"/>
              <a:gd name="connsiteY10" fmla="*/ 9320 h 10000"/>
              <a:gd name="connsiteX11" fmla="*/ 3234 w 10000"/>
              <a:gd name="connsiteY11" fmla="*/ 8978 h 10000"/>
              <a:gd name="connsiteX12" fmla="*/ 2872 w 10000"/>
              <a:gd name="connsiteY12" fmla="*/ 8638 h 10000"/>
              <a:gd name="connsiteX13" fmla="*/ 2509 w 10000"/>
              <a:gd name="connsiteY13" fmla="*/ 8298 h 10000"/>
              <a:gd name="connsiteX14" fmla="*/ 1431 w 10000"/>
              <a:gd name="connsiteY14" fmla="*/ 7979 h 10000"/>
              <a:gd name="connsiteX15" fmla="*/ 720 w 10000"/>
              <a:gd name="connsiteY15" fmla="*/ 7469 h 10000"/>
              <a:gd name="connsiteX16" fmla="*/ 364 w 10000"/>
              <a:gd name="connsiteY16" fmla="*/ 7300 h 10000"/>
              <a:gd name="connsiteX17" fmla="*/ 0 w 10000"/>
              <a:gd name="connsiteY17" fmla="*/ 7127 h 10000"/>
              <a:gd name="connsiteX18" fmla="*/ 0 w 10000"/>
              <a:gd name="connsiteY18" fmla="*/ 6957 h 10000"/>
              <a:gd name="connsiteX19" fmla="*/ 0 w 10000"/>
              <a:gd name="connsiteY19" fmla="*/ 6957 h 10000"/>
              <a:gd name="connsiteX20" fmla="*/ 720 w 10000"/>
              <a:gd name="connsiteY20" fmla="*/ 6957 h 10000"/>
              <a:gd name="connsiteX21" fmla="*/ 1078 w 10000"/>
              <a:gd name="connsiteY21" fmla="*/ 7127 h 10000"/>
              <a:gd name="connsiteX22" fmla="*/ 2156 w 10000"/>
              <a:gd name="connsiteY22" fmla="*/ 7127 h 10000"/>
              <a:gd name="connsiteX23" fmla="*/ 2872 w 10000"/>
              <a:gd name="connsiteY23" fmla="*/ 7300 h 10000"/>
              <a:gd name="connsiteX24" fmla="*/ 3588 w 10000"/>
              <a:gd name="connsiteY24" fmla="*/ 7300 h 10000"/>
              <a:gd name="connsiteX25" fmla="*/ 4305 w 10000"/>
              <a:gd name="connsiteY25" fmla="*/ 7300 h 10000"/>
              <a:gd name="connsiteX26" fmla="*/ 4665 w 10000"/>
              <a:gd name="connsiteY26" fmla="*/ 7127 h 10000"/>
              <a:gd name="connsiteX27" fmla="*/ 5025 w 10000"/>
              <a:gd name="connsiteY27" fmla="*/ 7127 h 10000"/>
              <a:gd name="connsiteX28" fmla="*/ 5025 w 10000"/>
              <a:gd name="connsiteY28" fmla="*/ 6957 h 10000"/>
              <a:gd name="connsiteX29" fmla="*/ 5381 w 10000"/>
              <a:gd name="connsiteY29" fmla="*/ 6788 h 10000"/>
              <a:gd name="connsiteX30" fmla="*/ 5381 w 10000"/>
              <a:gd name="connsiteY30" fmla="*/ 6447 h 10000"/>
              <a:gd name="connsiteX31" fmla="*/ 5381 w 10000"/>
              <a:gd name="connsiteY31" fmla="*/ 6276 h 10000"/>
              <a:gd name="connsiteX32" fmla="*/ 5739 w 10000"/>
              <a:gd name="connsiteY32" fmla="*/ 5766 h 10000"/>
              <a:gd name="connsiteX33" fmla="*/ 5739 w 10000"/>
              <a:gd name="connsiteY33" fmla="*/ 5427 h 10000"/>
              <a:gd name="connsiteX34" fmla="*/ 6099 w 10000"/>
              <a:gd name="connsiteY34" fmla="*/ 5085 h 10000"/>
              <a:gd name="connsiteX35" fmla="*/ 6456 w 10000"/>
              <a:gd name="connsiteY35" fmla="*/ 4065 h 10000"/>
              <a:gd name="connsiteX36" fmla="*/ 6456 w 10000"/>
              <a:gd name="connsiteY36" fmla="*/ 3231 h 10000"/>
              <a:gd name="connsiteX37" fmla="*/ 6821 w 10000"/>
              <a:gd name="connsiteY37" fmla="*/ 2210 h 10000"/>
              <a:gd name="connsiteX38" fmla="*/ 6821 w 10000"/>
              <a:gd name="connsiteY38" fmla="*/ 1359 h 10000"/>
              <a:gd name="connsiteX39" fmla="*/ 6821 w 10000"/>
              <a:gd name="connsiteY39" fmla="*/ 1018 h 10000"/>
              <a:gd name="connsiteX40" fmla="*/ 6821 w 10000"/>
              <a:gd name="connsiteY40" fmla="*/ 508 h 10000"/>
              <a:gd name="connsiteX41" fmla="*/ 6821 w 10000"/>
              <a:gd name="connsiteY41" fmla="*/ 169 h 10000"/>
              <a:gd name="connsiteX42" fmla="*/ 6456 w 10000"/>
              <a:gd name="connsiteY42" fmla="*/ 0 h 10000"/>
              <a:gd name="connsiteX43" fmla="*/ 10000 w 10000"/>
              <a:gd name="connsiteY43" fmla="*/ 678 h 10000"/>
              <a:gd name="connsiteX44" fmla="*/ 10000 w 10000"/>
              <a:gd name="connsiteY44" fmla="*/ 1018 h 10000"/>
              <a:gd name="connsiteX45" fmla="*/ 10000 w 10000"/>
              <a:gd name="connsiteY45" fmla="*/ 1359 h 10000"/>
              <a:gd name="connsiteX46" fmla="*/ 9642 w 10000"/>
              <a:gd name="connsiteY46" fmla="*/ 2210 h 10000"/>
              <a:gd name="connsiteX47" fmla="*/ 9642 w 10000"/>
              <a:gd name="connsiteY47" fmla="*/ 2890 h 10000"/>
              <a:gd name="connsiteX48" fmla="*/ 9642 w 10000"/>
              <a:gd name="connsiteY48" fmla="*/ 3572 h 10000"/>
              <a:gd name="connsiteX49" fmla="*/ 9642 w 10000"/>
              <a:gd name="connsiteY49" fmla="*/ 4233 h 10000"/>
              <a:gd name="connsiteX50" fmla="*/ 9287 w 10000"/>
              <a:gd name="connsiteY50" fmla="*/ 4744 h 10000"/>
              <a:gd name="connsiteX51" fmla="*/ 9287 w 10000"/>
              <a:gd name="connsiteY51" fmla="*/ 5254 h 10000"/>
              <a:gd name="connsiteX52" fmla="*/ 8931 w 10000"/>
              <a:gd name="connsiteY52" fmla="*/ 5936 h 10000"/>
              <a:gd name="connsiteX53" fmla="*/ 8566 w 10000"/>
              <a:gd name="connsiteY53" fmla="*/ 6617 h 10000"/>
              <a:gd name="connsiteX54" fmla="*/ 8207 w 10000"/>
              <a:gd name="connsiteY54" fmla="*/ 7300 h 10000"/>
              <a:gd name="connsiteX55" fmla="*/ 7490 w 10000"/>
              <a:gd name="connsiteY55" fmla="*/ 7806 h 10000"/>
              <a:gd name="connsiteX56" fmla="*/ 7126 w 10000"/>
              <a:gd name="connsiteY56" fmla="*/ 8298 h 10000"/>
              <a:gd name="connsiteX57" fmla="*/ 6456 w 10000"/>
              <a:gd name="connsiteY57" fmla="*/ 8807 h 10000"/>
              <a:gd name="connsiteX58" fmla="*/ 6456 w 10000"/>
              <a:gd name="connsiteY58" fmla="*/ 8807 h 10000"/>
              <a:gd name="connsiteX0" fmla="*/ 6456 w 10000"/>
              <a:gd name="connsiteY0" fmla="*/ 8807 h 10000"/>
              <a:gd name="connsiteX1" fmla="*/ 6099 w 10000"/>
              <a:gd name="connsiteY1" fmla="*/ 9149 h 10000"/>
              <a:gd name="connsiteX2" fmla="*/ 5739 w 10000"/>
              <a:gd name="connsiteY2" fmla="*/ 9488 h 10000"/>
              <a:gd name="connsiteX3" fmla="*/ 5381 w 10000"/>
              <a:gd name="connsiteY3" fmla="*/ 9661 h 10000"/>
              <a:gd name="connsiteX4" fmla="*/ 5025 w 10000"/>
              <a:gd name="connsiteY4" fmla="*/ 9829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29 h 10000"/>
              <a:gd name="connsiteX8" fmla="*/ 3234 w 10000"/>
              <a:gd name="connsiteY8" fmla="*/ 9829 h 10000"/>
              <a:gd name="connsiteX9" fmla="*/ 3234 w 10000"/>
              <a:gd name="connsiteY9" fmla="*/ 9488 h 10000"/>
              <a:gd name="connsiteX10" fmla="*/ 3234 w 10000"/>
              <a:gd name="connsiteY10" fmla="*/ 9320 h 10000"/>
              <a:gd name="connsiteX11" fmla="*/ 3234 w 10000"/>
              <a:gd name="connsiteY11" fmla="*/ 8978 h 10000"/>
              <a:gd name="connsiteX12" fmla="*/ 2872 w 10000"/>
              <a:gd name="connsiteY12" fmla="*/ 8638 h 10000"/>
              <a:gd name="connsiteX13" fmla="*/ 2509 w 10000"/>
              <a:gd name="connsiteY13" fmla="*/ 8298 h 10000"/>
              <a:gd name="connsiteX14" fmla="*/ 1431 w 10000"/>
              <a:gd name="connsiteY14" fmla="*/ 7979 h 10000"/>
              <a:gd name="connsiteX15" fmla="*/ 720 w 10000"/>
              <a:gd name="connsiteY15" fmla="*/ 7469 h 10000"/>
              <a:gd name="connsiteX16" fmla="*/ 364 w 10000"/>
              <a:gd name="connsiteY16" fmla="*/ 7300 h 10000"/>
              <a:gd name="connsiteX17" fmla="*/ 0 w 10000"/>
              <a:gd name="connsiteY17" fmla="*/ 7127 h 10000"/>
              <a:gd name="connsiteX18" fmla="*/ 0 w 10000"/>
              <a:gd name="connsiteY18" fmla="*/ 6957 h 10000"/>
              <a:gd name="connsiteX19" fmla="*/ 0 w 10000"/>
              <a:gd name="connsiteY19" fmla="*/ 6957 h 10000"/>
              <a:gd name="connsiteX20" fmla="*/ 720 w 10000"/>
              <a:gd name="connsiteY20" fmla="*/ 6957 h 10000"/>
              <a:gd name="connsiteX21" fmla="*/ 1078 w 10000"/>
              <a:gd name="connsiteY21" fmla="*/ 7127 h 10000"/>
              <a:gd name="connsiteX22" fmla="*/ 2156 w 10000"/>
              <a:gd name="connsiteY22" fmla="*/ 7127 h 10000"/>
              <a:gd name="connsiteX23" fmla="*/ 2872 w 10000"/>
              <a:gd name="connsiteY23" fmla="*/ 7300 h 10000"/>
              <a:gd name="connsiteX24" fmla="*/ 3588 w 10000"/>
              <a:gd name="connsiteY24" fmla="*/ 7300 h 10000"/>
              <a:gd name="connsiteX25" fmla="*/ 4305 w 10000"/>
              <a:gd name="connsiteY25" fmla="*/ 7300 h 10000"/>
              <a:gd name="connsiteX26" fmla="*/ 4665 w 10000"/>
              <a:gd name="connsiteY26" fmla="*/ 7127 h 10000"/>
              <a:gd name="connsiteX27" fmla="*/ 5025 w 10000"/>
              <a:gd name="connsiteY27" fmla="*/ 7127 h 10000"/>
              <a:gd name="connsiteX28" fmla="*/ 5025 w 10000"/>
              <a:gd name="connsiteY28" fmla="*/ 6957 h 10000"/>
              <a:gd name="connsiteX29" fmla="*/ 5381 w 10000"/>
              <a:gd name="connsiteY29" fmla="*/ 6788 h 10000"/>
              <a:gd name="connsiteX30" fmla="*/ 5381 w 10000"/>
              <a:gd name="connsiteY30" fmla="*/ 6447 h 10000"/>
              <a:gd name="connsiteX31" fmla="*/ 5381 w 10000"/>
              <a:gd name="connsiteY31" fmla="*/ 6276 h 10000"/>
              <a:gd name="connsiteX32" fmla="*/ 5739 w 10000"/>
              <a:gd name="connsiteY32" fmla="*/ 5766 h 10000"/>
              <a:gd name="connsiteX33" fmla="*/ 5739 w 10000"/>
              <a:gd name="connsiteY33" fmla="*/ 5427 h 10000"/>
              <a:gd name="connsiteX34" fmla="*/ 6099 w 10000"/>
              <a:gd name="connsiteY34" fmla="*/ 5085 h 10000"/>
              <a:gd name="connsiteX35" fmla="*/ 6456 w 10000"/>
              <a:gd name="connsiteY35" fmla="*/ 4065 h 10000"/>
              <a:gd name="connsiteX36" fmla="*/ 6456 w 10000"/>
              <a:gd name="connsiteY36" fmla="*/ 3231 h 10000"/>
              <a:gd name="connsiteX37" fmla="*/ 6821 w 10000"/>
              <a:gd name="connsiteY37" fmla="*/ 2210 h 10000"/>
              <a:gd name="connsiteX38" fmla="*/ 6821 w 10000"/>
              <a:gd name="connsiteY38" fmla="*/ 1359 h 10000"/>
              <a:gd name="connsiteX39" fmla="*/ 6821 w 10000"/>
              <a:gd name="connsiteY39" fmla="*/ 1018 h 10000"/>
              <a:gd name="connsiteX40" fmla="*/ 6821 w 10000"/>
              <a:gd name="connsiteY40" fmla="*/ 508 h 10000"/>
              <a:gd name="connsiteX41" fmla="*/ 6821 w 10000"/>
              <a:gd name="connsiteY41" fmla="*/ 169 h 10000"/>
              <a:gd name="connsiteX42" fmla="*/ 6456 w 10000"/>
              <a:gd name="connsiteY42" fmla="*/ 0 h 10000"/>
              <a:gd name="connsiteX43" fmla="*/ 10000 w 10000"/>
              <a:gd name="connsiteY43" fmla="*/ 1018 h 10000"/>
              <a:gd name="connsiteX44" fmla="*/ 10000 w 10000"/>
              <a:gd name="connsiteY44" fmla="*/ 1359 h 10000"/>
              <a:gd name="connsiteX45" fmla="*/ 9642 w 10000"/>
              <a:gd name="connsiteY45" fmla="*/ 2210 h 10000"/>
              <a:gd name="connsiteX46" fmla="*/ 9642 w 10000"/>
              <a:gd name="connsiteY46" fmla="*/ 2890 h 10000"/>
              <a:gd name="connsiteX47" fmla="*/ 9642 w 10000"/>
              <a:gd name="connsiteY47" fmla="*/ 3572 h 10000"/>
              <a:gd name="connsiteX48" fmla="*/ 9642 w 10000"/>
              <a:gd name="connsiteY48" fmla="*/ 4233 h 10000"/>
              <a:gd name="connsiteX49" fmla="*/ 9287 w 10000"/>
              <a:gd name="connsiteY49" fmla="*/ 4744 h 10000"/>
              <a:gd name="connsiteX50" fmla="*/ 9287 w 10000"/>
              <a:gd name="connsiteY50" fmla="*/ 5254 h 10000"/>
              <a:gd name="connsiteX51" fmla="*/ 8931 w 10000"/>
              <a:gd name="connsiteY51" fmla="*/ 5936 h 10000"/>
              <a:gd name="connsiteX52" fmla="*/ 8566 w 10000"/>
              <a:gd name="connsiteY52" fmla="*/ 6617 h 10000"/>
              <a:gd name="connsiteX53" fmla="*/ 8207 w 10000"/>
              <a:gd name="connsiteY53" fmla="*/ 7300 h 10000"/>
              <a:gd name="connsiteX54" fmla="*/ 7490 w 10000"/>
              <a:gd name="connsiteY54" fmla="*/ 7806 h 10000"/>
              <a:gd name="connsiteX55" fmla="*/ 7126 w 10000"/>
              <a:gd name="connsiteY55" fmla="*/ 8298 h 10000"/>
              <a:gd name="connsiteX56" fmla="*/ 6456 w 10000"/>
              <a:gd name="connsiteY56" fmla="*/ 8807 h 10000"/>
              <a:gd name="connsiteX57" fmla="*/ 6456 w 10000"/>
              <a:gd name="connsiteY57" fmla="*/ 8807 h 10000"/>
              <a:gd name="connsiteX0" fmla="*/ 6456 w 10000"/>
              <a:gd name="connsiteY0" fmla="*/ 8638 h 9831"/>
              <a:gd name="connsiteX1" fmla="*/ 6099 w 10000"/>
              <a:gd name="connsiteY1" fmla="*/ 8980 h 9831"/>
              <a:gd name="connsiteX2" fmla="*/ 5739 w 10000"/>
              <a:gd name="connsiteY2" fmla="*/ 9319 h 9831"/>
              <a:gd name="connsiteX3" fmla="*/ 5381 w 10000"/>
              <a:gd name="connsiteY3" fmla="*/ 9492 h 9831"/>
              <a:gd name="connsiteX4" fmla="*/ 5025 w 10000"/>
              <a:gd name="connsiteY4" fmla="*/ 9660 h 9831"/>
              <a:gd name="connsiteX5" fmla="*/ 4305 w 10000"/>
              <a:gd name="connsiteY5" fmla="*/ 9831 h 9831"/>
              <a:gd name="connsiteX6" fmla="*/ 3588 w 10000"/>
              <a:gd name="connsiteY6" fmla="*/ 9831 h 9831"/>
              <a:gd name="connsiteX7" fmla="*/ 3234 w 10000"/>
              <a:gd name="connsiteY7" fmla="*/ 9660 h 9831"/>
              <a:gd name="connsiteX8" fmla="*/ 3234 w 10000"/>
              <a:gd name="connsiteY8" fmla="*/ 9660 h 9831"/>
              <a:gd name="connsiteX9" fmla="*/ 3234 w 10000"/>
              <a:gd name="connsiteY9" fmla="*/ 9319 h 9831"/>
              <a:gd name="connsiteX10" fmla="*/ 3234 w 10000"/>
              <a:gd name="connsiteY10" fmla="*/ 9151 h 9831"/>
              <a:gd name="connsiteX11" fmla="*/ 3234 w 10000"/>
              <a:gd name="connsiteY11" fmla="*/ 8809 h 9831"/>
              <a:gd name="connsiteX12" fmla="*/ 2872 w 10000"/>
              <a:gd name="connsiteY12" fmla="*/ 8469 h 9831"/>
              <a:gd name="connsiteX13" fmla="*/ 2509 w 10000"/>
              <a:gd name="connsiteY13" fmla="*/ 8129 h 9831"/>
              <a:gd name="connsiteX14" fmla="*/ 1431 w 10000"/>
              <a:gd name="connsiteY14" fmla="*/ 7810 h 9831"/>
              <a:gd name="connsiteX15" fmla="*/ 720 w 10000"/>
              <a:gd name="connsiteY15" fmla="*/ 7300 h 9831"/>
              <a:gd name="connsiteX16" fmla="*/ 364 w 10000"/>
              <a:gd name="connsiteY16" fmla="*/ 7131 h 9831"/>
              <a:gd name="connsiteX17" fmla="*/ 0 w 10000"/>
              <a:gd name="connsiteY17" fmla="*/ 6958 h 9831"/>
              <a:gd name="connsiteX18" fmla="*/ 0 w 10000"/>
              <a:gd name="connsiteY18" fmla="*/ 6788 h 9831"/>
              <a:gd name="connsiteX19" fmla="*/ 0 w 10000"/>
              <a:gd name="connsiteY19" fmla="*/ 6788 h 9831"/>
              <a:gd name="connsiteX20" fmla="*/ 720 w 10000"/>
              <a:gd name="connsiteY20" fmla="*/ 6788 h 9831"/>
              <a:gd name="connsiteX21" fmla="*/ 1078 w 10000"/>
              <a:gd name="connsiteY21" fmla="*/ 6958 h 9831"/>
              <a:gd name="connsiteX22" fmla="*/ 2156 w 10000"/>
              <a:gd name="connsiteY22" fmla="*/ 6958 h 9831"/>
              <a:gd name="connsiteX23" fmla="*/ 2872 w 10000"/>
              <a:gd name="connsiteY23" fmla="*/ 7131 h 9831"/>
              <a:gd name="connsiteX24" fmla="*/ 3588 w 10000"/>
              <a:gd name="connsiteY24" fmla="*/ 7131 h 9831"/>
              <a:gd name="connsiteX25" fmla="*/ 4305 w 10000"/>
              <a:gd name="connsiteY25" fmla="*/ 7131 h 9831"/>
              <a:gd name="connsiteX26" fmla="*/ 4665 w 10000"/>
              <a:gd name="connsiteY26" fmla="*/ 6958 h 9831"/>
              <a:gd name="connsiteX27" fmla="*/ 5025 w 10000"/>
              <a:gd name="connsiteY27" fmla="*/ 6958 h 9831"/>
              <a:gd name="connsiteX28" fmla="*/ 5025 w 10000"/>
              <a:gd name="connsiteY28" fmla="*/ 6788 h 9831"/>
              <a:gd name="connsiteX29" fmla="*/ 5381 w 10000"/>
              <a:gd name="connsiteY29" fmla="*/ 6619 h 9831"/>
              <a:gd name="connsiteX30" fmla="*/ 5381 w 10000"/>
              <a:gd name="connsiteY30" fmla="*/ 6278 h 9831"/>
              <a:gd name="connsiteX31" fmla="*/ 5381 w 10000"/>
              <a:gd name="connsiteY31" fmla="*/ 6107 h 9831"/>
              <a:gd name="connsiteX32" fmla="*/ 5739 w 10000"/>
              <a:gd name="connsiteY32" fmla="*/ 5597 h 9831"/>
              <a:gd name="connsiteX33" fmla="*/ 5739 w 10000"/>
              <a:gd name="connsiteY33" fmla="*/ 5258 h 9831"/>
              <a:gd name="connsiteX34" fmla="*/ 6099 w 10000"/>
              <a:gd name="connsiteY34" fmla="*/ 4916 h 9831"/>
              <a:gd name="connsiteX35" fmla="*/ 6456 w 10000"/>
              <a:gd name="connsiteY35" fmla="*/ 3896 h 9831"/>
              <a:gd name="connsiteX36" fmla="*/ 6456 w 10000"/>
              <a:gd name="connsiteY36" fmla="*/ 3062 h 9831"/>
              <a:gd name="connsiteX37" fmla="*/ 6821 w 10000"/>
              <a:gd name="connsiteY37" fmla="*/ 2041 h 9831"/>
              <a:gd name="connsiteX38" fmla="*/ 6821 w 10000"/>
              <a:gd name="connsiteY38" fmla="*/ 1190 h 9831"/>
              <a:gd name="connsiteX39" fmla="*/ 6821 w 10000"/>
              <a:gd name="connsiteY39" fmla="*/ 849 h 9831"/>
              <a:gd name="connsiteX40" fmla="*/ 6821 w 10000"/>
              <a:gd name="connsiteY40" fmla="*/ 339 h 9831"/>
              <a:gd name="connsiteX41" fmla="*/ 6821 w 10000"/>
              <a:gd name="connsiteY41" fmla="*/ 0 h 9831"/>
              <a:gd name="connsiteX42" fmla="*/ 10000 w 10000"/>
              <a:gd name="connsiteY42" fmla="*/ 849 h 9831"/>
              <a:gd name="connsiteX43" fmla="*/ 10000 w 10000"/>
              <a:gd name="connsiteY43" fmla="*/ 1190 h 9831"/>
              <a:gd name="connsiteX44" fmla="*/ 9642 w 10000"/>
              <a:gd name="connsiteY44" fmla="*/ 2041 h 9831"/>
              <a:gd name="connsiteX45" fmla="*/ 9642 w 10000"/>
              <a:gd name="connsiteY45" fmla="*/ 2721 h 9831"/>
              <a:gd name="connsiteX46" fmla="*/ 9642 w 10000"/>
              <a:gd name="connsiteY46" fmla="*/ 3403 h 9831"/>
              <a:gd name="connsiteX47" fmla="*/ 9642 w 10000"/>
              <a:gd name="connsiteY47" fmla="*/ 4064 h 9831"/>
              <a:gd name="connsiteX48" fmla="*/ 9287 w 10000"/>
              <a:gd name="connsiteY48" fmla="*/ 4575 h 9831"/>
              <a:gd name="connsiteX49" fmla="*/ 9287 w 10000"/>
              <a:gd name="connsiteY49" fmla="*/ 5085 h 9831"/>
              <a:gd name="connsiteX50" fmla="*/ 8931 w 10000"/>
              <a:gd name="connsiteY50" fmla="*/ 5767 h 9831"/>
              <a:gd name="connsiteX51" fmla="*/ 8566 w 10000"/>
              <a:gd name="connsiteY51" fmla="*/ 6448 h 9831"/>
              <a:gd name="connsiteX52" fmla="*/ 8207 w 10000"/>
              <a:gd name="connsiteY52" fmla="*/ 7131 h 9831"/>
              <a:gd name="connsiteX53" fmla="*/ 7490 w 10000"/>
              <a:gd name="connsiteY53" fmla="*/ 7637 h 9831"/>
              <a:gd name="connsiteX54" fmla="*/ 7126 w 10000"/>
              <a:gd name="connsiteY54" fmla="*/ 8129 h 9831"/>
              <a:gd name="connsiteX55" fmla="*/ 6456 w 10000"/>
              <a:gd name="connsiteY55" fmla="*/ 8638 h 9831"/>
              <a:gd name="connsiteX56" fmla="*/ 6456 w 10000"/>
              <a:gd name="connsiteY56" fmla="*/ 8638 h 9831"/>
              <a:gd name="connsiteX0" fmla="*/ 6456 w 10000"/>
              <a:gd name="connsiteY0" fmla="*/ 8441 h 9655"/>
              <a:gd name="connsiteX1" fmla="*/ 6099 w 10000"/>
              <a:gd name="connsiteY1" fmla="*/ 8789 h 9655"/>
              <a:gd name="connsiteX2" fmla="*/ 5739 w 10000"/>
              <a:gd name="connsiteY2" fmla="*/ 9134 h 9655"/>
              <a:gd name="connsiteX3" fmla="*/ 5381 w 10000"/>
              <a:gd name="connsiteY3" fmla="*/ 9310 h 9655"/>
              <a:gd name="connsiteX4" fmla="*/ 5025 w 10000"/>
              <a:gd name="connsiteY4" fmla="*/ 9481 h 9655"/>
              <a:gd name="connsiteX5" fmla="*/ 4305 w 10000"/>
              <a:gd name="connsiteY5" fmla="*/ 9655 h 9655"/>
              <a:gd name="connsiteX6" fmla="*/ 3588 w 10000"/>
              <a:gd name="connsiteY6" fmla="*/ 9655 h 9655"/>
              <a:gd name="connsiteX7" fmla="*/ 3234 w 10000"/>
              <a:gd name="connsiteY7" fmla="*/ 9481 h 9655"/>
              <a:gd name="connsiteX8" fmla="*/ 3234 w 10000"/>
              <a:gd name="connsiteY8" fmla="*/ 9481 h 9655"/>
              <a:gd name="connsiteX9" fmla="*/ 3234 w 10000"/>
              <a:gd name="connsiteY9" fmla="*/ 9134 h 9655"/>
              <a:gd name="connsiteX10" fmla="*/ 3234 w 10000"/>
              <a:gd name="connsiteY10" fmla="*/ 8963 h 9655"/>
              <a:gd name="connsiteX11" fmla="*/ 3234 w 10000"/>
              <a:gd name="connsiteY11" fmla="*/ 8615 h 9655"/>
              <a:gd name="connsiteX12" fmla="*/ 2872 w 10000"/>
              <a:gd name="connsiteY12" fmla="*/ 8270 h 9655"/>
              <a:gd name="connsiteX13" fmla="*/ 2509 w 10000"/>
              <a:gd name="connsiteY13" fmla="*/ 7924 h 9655"/>
              <a:gd name="connsiteX14" fmla="*/ 1431 w 10000"/>
              <a:gd name="connsiteY14" fmla="*/ 7599 h 9655"/>
              <a:gd name="connsiteX15" fmla="*/ 720 w 10000"/>
              <a:gd name="connsiteY15" fmla="*/ 7080 h 9655"/>
              <a:gd name="connsiteX16" fmla="*/ 364 w 10000"/>
              <a:gd name="connsiteY16" fmla="*/ 6909 h 9655"/>
              <a:gd name="connsiteX17" fmla="*/ 0 w 10000"/>
              <a:gd name="connsiteY17" fmla="*/ 6733 h 9655"/>
              <a:gd name="connsiteX18" fmla="*/ 0 w 10000"/>
              <a:gd name="connsiteY18" fmla="*/ 6560 h 9655"/>
              <a:gd name="connsiteX19" fmla="*/ 0 w 10000"/>
              <a:gd name="connsiteY19" fmla="*/ 6560 h 9655"/>
              <a:gd name="connsiteX20" fmla="*/ 720 w 10000"/>
              <a:gd name="connsiteY20" fmla="*/ 6560 h 9655"/>
              <a:gd name="connsiteX21" fmla="*/ 1078 w 10000"/>
              <a:gd name="connsiteY21" fmla="*/ 6733 h 9655"/>
              <a:gd name="connsiteX22" fmla="*/ 2156 w 10000"/>
              <a:gd name="connsiteY22" fmla="*/ 6733 h 9655"/>
              <a:gd name="connsiteX23" fmla="*/ 2872 w 10000"/>
              <a:gd name="connsiteY23" fmla="*/ 6909 h 9655"/>
              <a:gd name="connsiteX24" fmla="*/ 3588 w 10000"/>
              <a:gd name="connsiteY24" fmla="*/ 6909 h 9655"/>
              <a:gd name="connsiteX25" fmla="*/ 4305 w 10000"/>
              <a:gd name="connsiteY25" fmla="*/ 6909 h 9655"/>
              <a:gd name="connsiteX26" fmla="*/ 4665 w 10000"/>
              <a:gd name="connsiteY26" fmla="*/ 6733 h 9655"/>
              <a:gd name="connsiteX27" fmla="*/ 5025 w 10000"/>
              <a:gd name="connsiteY27" fmla="*/ 6733 h 9655"/>
              <a:gd name="connsiteX28" fmla="*/ 5025 w 10000"/>
              <a:gd name="connsiteY28" fmla="*/ 6560 h 9655"/>
              <a:gd name="connsiteX29" fmla="*/ 5381 w 10000"/>
              <a:gd name="connsiteY29" fmla="*/ 6388 h 9655"/>
              <a:gd name="connsiteX30" fmla="*/ 5381 w 10000"/>
              <a:gd name="connsiteY30" fmla="*/ 6041 h 9655"/>
              <a:gd name="connsiteX31" fmla="*/ 5381 w 10000"/>
              <a:gd name="connsiteY31" fmla="*/ 5867 h 9655"/>
              <a:gd name="connsiteX32" fmla="*/ 5739 w 10000"/>
              <a:gd name="connsiteY32" fmla="*/ 5348 h 9655"/>
              <a:gd name="connsiteX33" fmla="*/ 5739 w 10000"/>
              <a:gd name="connsiteY33" fmla="*/ 5003 h 9655"/>
              <a:gd name="connsiteX34" fmla="*/ 6099 w 10000"/>
              <a:gd name="connsiteY34" fmla="*/ 4656 h 9655"/>
              <a:gd name="connsiteX35" fmla="*/ 6456 w 10000"/>
              <a:gd name="connsiteY35" fmla="*/ 3618 h 9655"/>
              <a:gd name="connsiteX36" fmla="*/ 6456 w 10000"/>
              <a:gd name="connsiteY36" fmla="*/ 2770 h 9655"/>
              <a:gd name="connsiteX37" fmla="*/ 6821 w 10000"/>
              <a:gd name="connsiteY37" fmla="*/ 1731 h 9655"/>
              <a:gd name="connsiteX38" fmla="*/ 6821 w 10000"/>
              <a:gd name="connsiteY38" fmla="*/ 865 h 9655"/>
              <a:gd name="connsiteX39" fmla="*/ 6821 w 10000"/>
              <a:gd name="connsiteY39" fmla="*/ 519 h 9655"/>
              <a:gd name="connsiteX40" fmla="*/ 6821 w 10000"/>
              <a:gd name="connsiteY40" fmla="*/ 0 h 9655"/>
              <a:gd name="connsiteX41" fmla="*/ 10000 w 10000"/>
              <a:gd name="connsiteY41" fmla="*/ 519 h 9655"/>
              <a:gd name="connsiteX42" fmla="*/ 10000 w 10000"/>
              <a:gd name="connsiteY42" fmla="*/ 865 h 9655"/>
              <a:gd name="connsiteX43" fmla="*/ 9642 w 10000"/>
              <a:gd name="connsiteY43" fmla="*/ 1731 h 9655"/>
              <a:gd name="connsiteX44" fmla="*/ 9642 w 10000"/>
              <a:gd name="connsiteY44" fmla="*/ 2423 h 9655"/>
              <a:gd name="connsiteX45" fmla="*/ 9642 w 10000"/>
              <a:gd name="connsiteY45" fmla="*/ 3116 h 9655"/>
              <a:gd name="connsiteX46" fmla="*/ 9642 w 10000"/>
              <a:gd name="connsiteY46" fmla="*/ 3789 h 9655"/>
              <a:gd name="connsiteX47" fmla="*/ 9287 w 10000"/>
              <a:gd name="connsiteY47" fmla="*/ 4309 h 9655"/>
              <a:gd name="connsiteX48" fmla="*/ 9287 w 10000"/>
              <a:gd name="connsiteY48" fmla="*/ 4827 h 9655"/>
              <a:gd name="connsiteX49" fmla="*/ 8931 w 10000"/>
              <a:gd name="connsiteY49" fmla="*/ 5521 h 9655"/>
              <a:gd name="connsiteX50" fmla="*/ 8566 w 10000"/>
              <a:gd name="connsiteY50" fmla="*/ 6214 h 9655"/>
              <a:gd name="connsiteX51" fmla="*/ 8207 w 10000"/>
              <a:gd name="connsiteY51" fmla="*/ 6909 h 9655"/>
              <a:gd name="connsiteX52" fmla="*/ 7490 w 10000"/>
              <a:gd name="connsiteY52" fmla="*/ 7423 h 9655"/>
              <a:gd name="connsiteX53" fmla="*/ 7126 w 10000"/>
              <a:gd name="connsiteY53" fmla="*/ 7924 h 9655"/>
              <a:gd name="connsiteX54" fmla="*/ 6456 w 10000"/>
              <a:gd name="connsiteY54" fmla="*/ 8441 h 9655"/>
              <a:gd name="connsiteX55" fmla="*/ 6456 w 10000"/>
              <a:gd name="connsiteY55" fmla="*/ 8441 h 9655"/>
              <a:gd name="connsiteX0" fmla="*/ 6456 w 10000"/>
              <a:gd name="connsiteY0" fmla="*/ 8205 h 9462"/>
              <a:gd name="connsiteX1" fmla="*/ 6099 w 10000"/>
              <a:gd name="connsiteY1" fmla="*/ 8565 h 9462"/>
              <a:gd name="connsiteX2" fmla="*/ 5739 w 10000"/>
              <a:gd name="connsiteY2" fmla="*/ 8922 h 9462"/>
              <a:gd name="connsiteX3" fmla="*/ 5381 w 10000"/>
              <a:gd name="connsiteY3" fmla="*/ 9105 h 9462"/>
              <a:gd name="connsiteX4" fmla="*/ 5025 w 10000"/>
              <a:gd name="connsiteY4" fmla="*/ 9282 h 9462"/>
              <a:gd name="connsiteX5" fmla="*/ 4305 w 10000"/>
              <a:gd name="connsiteY5" fmla="*/ 9462 h 9462"/>
              <a:gd name="connsiteX6" fmla="*/ 3588 w 10000"/>
              <a:gd name="connsiteY6" fmla="*/ 9462 h 9462"/>
              <a:gd name="connsiteX7" fmla="*/ 3234 w 10000"/>
              <a:gd name="connsiteY7" fmla="*/ 9282 h 9462"/>
              <a:gd name="connsiteX8" fmla="*/ 3234 w 10000"/>
              <a:gd name="connsiteY8" fmla="*/ 9282 h 9462"/>
              <a:gd name="connsiteX9" fmla="*/ 3234 w 10000"/>
              <a:gd name="connsiteY9" fmla="*/ 8922 h 9462"/>
              <a:gd name="connsiteX10" fmla="*/ 3234 w 10000"/>
              <a:gd name="connsiteY10" fmla="*/ 8745 h 9462"/>
              <a:gd name="connsiteX11" fmla="*/ 3234 w 10000"/>
              <a:gd name="connsiteY11" fmla="*/ 8385 h 9462"/>
              <a:gd name="connsiteX12" fmla="*/ 2872 w 10000"/>
              <a:gd name="connsiteY12" fmla="*/ 8028 h 9462"/>
              <a:gd name="connsiteX13" fmla="*/ 2509 w 10000"/>
              <a:gd name="connsiteY13" fmla="*/ 7669 h 9462"/>
              <a:gd name="connsiteX14" fmla="*/ 1431 w 10000"/>
              <a:gd name="connsiteY14" fmla="*/ 7333 h 9462"/>
              <a:gd name="connsiteX15" fmla="*/ 720 w 10000"/>
              <a:gd name="connsiteY15" fmla="*/ 6795 h 9462"/>
              <a:gd name="connsiteX16" fmla="*/ 364 w 10000"/>
              <a:gd name="connsiteY16" fmla="*/ 6618 h 9462"/>
              <a:gd name="connsiteX17" fmla="*/ 0 w 10000"/>
              <a:gd name="connsiteY17" fmla="*/ 6436 h 9462"/>
              <a:gd name="connsiteX18" fmla="*/ 0 w 10000"/>
              <a:gd name="connsiteY18" fmla="*/ 6256 h 9462"/>
              <a:gd name="connsiteX19" fmla="*/ 0 w 10000"/>
              <a:gd name="connsiteY19" fmla="*/ 6256 h 9462"/>
              <a:gd name="connsiteX20" fmla="*/ 720 w 10000"/>
              <a:gd name="connsiteY20" fmla="*/ 6256 h 9462"/>
              <a:gd name="connsiteX21" fmla="*/ 1078 w 10000"/>
              <a:gd name="connsiteY21" fmla="*/ 6436 h 9462"/>
              <a:gd name="connsiteX22" fmla="*/ 2156 w 10000"/>
              <a:gd name="connsiteY22" fmla="*/ 6436 h 9462"/>
              <a:gd name="connsiteX23" fmla="*/ 2872 w 10000"/>
              <a:gd name="connsiteY23" fmla="*/ 6618 h 9462"/>
              <a:gd name="connsiteX24" fmla="*/ 3588 w 10000"/>
              <a:gd name="connsiteY24" fmla="*/ 6618 h 9462"/>
              <a:gd name="connsiteX25" fmla="*/ 4305 w 10000"/>
              <a:gd name="connsiteY25" fmla="*/ 6618 h 9462"/>
              <a:gd name="connsiteX26" fmla="*/ 4665 w 10000"/>
              <a:gd name="connsiteY26" fmla="*/ 6436 h 9462"/>
              <a:gd name="connsiteX27" fmla="*/ 5025 w 10000"/>
              <a:gd name="connsiteY27" fmla="*/ 6436 h 9462"/>
              <a:gd name="connsiteX28" fmla="*/ 5025 w 10000"/>
              <a:gd name="connsiteY28" fmla="*/ 6256 h 9462"/>
              <a:gd name="connsiteX29" fmla="*/ 5381 w 10000"/>
              <a:gd name="connsiteY29" fmla="*/ 6078 h 9462"/>
              <a:gd name="connsiteX30" fmla="*/ 5381 w 10000"/>
              <a:gd name="connsiteY30" fmla="*/ 5719 h 9462"/>
              <a:gd name="connsiteX31" fmla="*/ 5381 w 10000"/>
              <a:gd name="connsiteY31" fmla="*/ 5539 h 9462"/>
              <a:gd name="connsiteX32" fmla="*/ 5739 w 10000"/>
              <a:gd name="connsiteY32" fmla="*/ 5001 h 9462"/>
              <a:gd name="connsiteX33" fmla="*/ 5739 w 10000"/>
              <a:gd name="connsiteY33" fmla="*/ 4644 h 9462"/>
              <a:gd name="connsiteX34" fmla="*/ 6099 w 10000"/>
              <a:gd name="connsiteY34" fmla="*/ 4284 h 9462"/>
              <a:gd name="connsiteX35" fmla="*/ 6456 w 10000"/>
              <a:gd name="connsiteY35" fmla="*/ 3209 h 9462"/>
              <a:gd name="connsiteX36" fmla="*/ 6456 w 10000"/>
              <a:gd name="connsiteY36" fmla="*/ 2331 h 9462"/>
              <a:gd name="connsiteX37" fmla="*/ 6821 w 10000"/>
              <a:gd name="connsiteY37" fmla="*/ 1255 h 9462"/>
              <a:gd name="connsiteX38" fmla="*/ 6821 w 10000"/>
              <a:gd name="connsiteY38" fmla="*/ 358 h 9462"/>
              <a:gd name="connsiteX39" fmla="*/ 6821 w 10000"/>
              <a:gd name="connsiteY39" fmla="*/ 0 h 9462"/>
              <a:gd name="connsiteX40" fmla="*/ 10000 w 10000"/>
              <a:gd name="connsiteY40" fmla="*/ 0 h 9462"/>
              <a:gd name="connsiteX41" fmla="*/ 10000 w 10000"/>
              <a:gd name="connsiteY41" fmla="*/ 358 h 9462"/>
              <a:gd name="connsiteX42" fmla="*/ 9642 w 10000"/>
              <a:gd name="connsiteY42" fmla="*/ 1255 h 9462"/>
              <a:gd name="connsiteX43" fmla="*/ 9642 w 10000"/>
              <a:gd name="connsiteY43" fmla="*/ 1972 h 9462"/>
              <a:gd name="connsiteX44" fmla="*/ 9642 w 10000"/>
              <a:gd name="connsiteY44" fmla="*/ 2689 h 9462"/>
              <a:gd name="connsiteX45" fmla="*/ 9642 w 10000"/>
              <a:gd name="connsiteY45" fmla="*/ 3386 h 9462"/>
              <a:gd name="connsiteX46" fmla="*/ 9287 w 10000"/>
              <a:gd name="connsiteY46" fmla="*/ 3925 h 9462"/>
              <a:gd name="connsiteX47" fmla="*/ 9287 w 10000"/>
              <a:gd name="connsiteY47" fmla="*/ 4461 h 9462"/>
              <a:gd name="connsiteX48" fmla="*/ 8931 w 10000"/>
              <a:gd name="connsiteY48" fmla="*/ 5180 h 9462"/>
              <a:gd name="connsiteX49" fmla="*/ 8566 w 10000"/>
              <a:gd name="connsiteY49" fmla="*/ 5898 h 9462"/>
              <a:gd name="connsiteX50" fmla="*/ 8207 w 10000"/>
              <a:gd name="connsiteY50" fmla="*/ 6618 h 9462"/>
              <a:gd name="connsiteX51" fmla="*/ 7490 w 10000"/>
              <a:gd name="connsiteY51" fmla="*/ 7150 h 9462"/>
              <a:gd name="connsiteX52" fmla="*/ 7126 w 10000"/>
              <a:gd name="connsiteY52" fmla="*/ 7669 h 9462"/>
              <a:gd name="connsiteX53" fmla="*/ 6456 w 10000"/>
              <a:gd name="connsiteY53" fmla="*/ 8205 h 9462"/>
              <a:gd name="connsiteX54" fmla="*/ 6456 w 10000"/>
              <a:gd name="connsiteY54" fmla="*/ 8205 h 9462"/>
              <a:gd name="connsiteX0" fmla="*/ 6456 w 10000"/>
              <a:gd name="connsiteY0" fmla="*/ 8672 h 10000"/>
              <a:gd name="connsiteX1" fmla="*/ 6099 w 10000"/>
              <a:gd name="connsiteY1" fmla="*/ 9052 h 10000"/>
              <a:gd name="connsiteX2" fmla="*/ 5739 w 10000"/>
              <a:gd name="connsiteY2" fmla="*/ 9429 h 10000"/>
              <a:gd name="connsiteX3" fmla="*/ 5381 w 10000"/>
              <a:gd name="connsiteY3" fmla="*/ 9623 h 10000"/>
              <a:gd name="connsiteX4" fmla="*/ 5025 w 10000"/>
              <a:gd name="connsiteY4" fmla="*/ 9810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10 h 10000"/>
              <a:gd name="connsiteX8" fmla="*/ 3234 w 10000"/>
              <a:gd name="connsiteY8" fmla="*/ 9810 h 10000"/>
              <a:gd name="connsiteX9" fmla="*/ 3234 w 10000"/>
              <a:gd name="connsiteY9" fmla="*/ 9429 h 10000"/>
              <a:gd name="connsiteX10" fmla="*/ 3234 w 10000"/>
              <a:gd name="connsiteY10" fmla="*/ 9242 h 10000"/>
              <a:gd name="connsiteX11" fmla="*/ 3234 w 10000"/>
              <a:gd name="connsiteY11" fmla="*/ 8862 h 10000"/>
              <a:gd name="connsiteX12" fmla="*/ 2872 w 10000"/>
              <a:gd name="connsiteY12" fmla="*/ 8484 h 10000"/>
              <a:gd name="connsiteX13" fmla="*/ 2509 w 10000"/>
              <a:gd name="connsiteY13" fmla="*/ 8105 h 10000"/>
              <a:gd name="connsiteX14" fmla="*/ 1431 w 10000"/>
              <a:gd name="connsiteY14" fmla="*/ 7750 h 10000"/>
              <a:gd name="connsiteX15" fmla="*/ 720 w 10000"/>
              <a:gd name="connsiteY15" fmla="*/ 7181 h 10000"/>
              <a:gd name="connsiteX16" fmla="*/ 364 w 10000"/>
              <a:gd name="connsiteY16" fmla="*/ 6994 h 10000"/>
              <a:gd name="connsiteX17" fmla="*/ 0 w 10000"/>
              <a:gd name="connsiteY17" fmla="*/ 6802 h 10000"/>
              <a:gd name="connsiteX18" fmla="*/ 0 w 10000"/>
              <a:gd name="connsiteY18" fmla="*/ 6612 h 10000"/>
              <a:gd name="connsiteX19" fmla="*/ 0 w 10000"/>
              <a:gd name="connsiteY19" fmla="*/ 6612 h 10000"/>
              <a:gd name="connsiteX20" fmla="*/ 720 w 10000"/>
              <a:gd name="connsiteY20" fmla="*/ 6612 h 10000"/>
              <a:gd name="connsiteX21" fmla="*/ 1078 w 10000"/>
              <a:gd name="connsiteY21" fmla="*/ 6802 h 10000"/>
              <a:gd name="connsiteX22" fmla="*/ 2156 w 10000"/>
              <a:gd name="connsiteY22" fmla="*/ 6802 h 10000"/>
              <a:gd name="connsiteX23" fmla="*/ 2872 w 10000"/>
              <a:gd name="connsiteY23" fmla="*/ 6994 h 10000"/>
              <a:gd name="connsiteX24" fmla="*/ 3588 w 10000"/>
              <a:gd name="connsiteY24" fmla="*/ 6994 h 10000"/>
              <a:gd name="connsiteX25" fmla="*/ 4305 w 10000"/>
              <a:gd name="connsiteY25" fmla="*/ 6994 h 10000"/>
              <a:gd name="connsiteX26" fmla="*/ 4665 w 10000"/>
              <a:gd name="connsiteY26" fmla="*/ 6802 h 10000"/>
              <a:gd name="connsiteX27" fmla="*/ 5025 w 10000"/>
              <a:gd name="connsiteY27" fmla="*/ 6802 h 10000"/>
              <a:gd name="connsiteX28" fmla="*/ 5025 w 10000"/>
              <a:gd name="connsiteY28" fmla="*/ 6612 h 10000"/>
              <a:gd name="connsiteX29" fmla="*/ 5381 w 10000"/>
              <a:gd name="connsiteY29" fmla="*/ 6424 h 10000"/>
              <a:gd name="connsiteX30" fmla="*/ 5381 w 10000"/>
              <a:gd name="connsiteY30" fmla="*/ 6044 h 10000"/>
              <a:gd name="connsiteX31" fmla="*/ 5381 w 10000"/>
              <a:gd name="connsiteY31" fmla="*/ 5854 h 10000"/>
              <a:gd name="connsiteX32" fmla="*/ 5739 w 10000"/>
              <a:gd name="connsiteY32" fmla="*/ 5285 h 10000"/>
              <a:gd name="connsiteX33" fmla="*/ 5739 w 10000"/>
              <a:gd name="connsiteY33" fmla="*/ 4908 h 10000"/>
              <a:gd name="connsiteX34" fmla="*/ 6099 w 10000"/>
              <a:gd name="connsiteY34" fmla="*/ 4528 h 10000"/>
              <a:gd name="connsiteX35" fmla="*/ 6456 w 10000"/>
              <a:gd name="connsiteY35" fmla="*/ 3391 h 10000"/>
              <a:gd name="connsiteX36" fmla="*/ 6456 w 10000"/>
              <a:gd name="connsiteY36" fmla="*/ 2464 h 10000"/>
              <a:gd name="connsiteX37" fmla="*/ 6821 w 10000"/>
              <a:gd name="connsiteY37" fmla="*/ 1326 h 10000"/>
              <a:gd name="connsiteX38" fmla="*/ 6821 w 10000"/>
              <a:gd name="connsiteY38" fmla="*/ 378 h 10000"/>
              <a:gd name="connsiteX39" fmla="*/ 10000 w 10000"/>
              <a:gd name="connsiteY39" fmla="*/ 0 h 10000"/>
              <a:gd name="connsiteX40" fmla="*/ 10000 w 10000"/>
              <a:gd name="connsiteY40" fmla="*/ 378 h 10000"/>
              <a:gd name="connsiteX41" fmla="*/ 9642 w 10000"/>
              <a:gd name="connsiteY41" fmla="*/ 1326 h 10000"/>
              <a:gd name="connsiteX42" fmla="*/ 9642 w 10000"/>
              <a:gd name="connsiteY42" fmla="*/ 2084 h 10000"/>
              <a:gd name="connsiteX43" fmla="*/ 9642 w 10000"/>
              <a:gd name="connsiteY43" fmla="*/ 2842 h 10000"/>
              <a:gd name="connsiteX44" fmla="*/ 9642 w 10000"/>
              <a:gd name="connsiteY44" fmla="*/ 3579 h 10000"/>
              <a:gd name="connsiteX45" fmla="*/ 9287 w 10000"/>
              <a:gd name="connsiteY45" fmla="*/ 4148 h 10000"/>
              <a:gd name="connsiteX46" fmla="*/ 9287 w 10000"/>
              <a:gd name="connsiteY46" fmla="*/ 4715 h 10000"/>
              <a:gd name="connsiteX47" fmla="*/ 8931 w 10000"/>
              <a:gd name="connsiteY47" fmla="*/ 5475 h 10000"/>
              <a:gd name="connsiteX48" fmla="*/ 8566 w 10000"/>
              <a:gd name="connsiteY48" fmla="*/ 6233 h 10000"/>
              <a:gd name="connsiteX49" fmla="*/ 8207 w 10000"/>
              <a:gd name="connsiteY49" fmla="*/ 6994 h 10000"/>
              <a:gd name="connsiteX50" fmla="*/ 7490 w 10000"/>
              <a:gd name="connsiteY50" fmla="*/ 7557 h 10000"/>
              <a:gd name="connsiteX51" fmla="*/ 7126 w 10000"/>
              <a:gd name="connsiteY51" fmla="*/ 8105 h 10000"/>
              <a:gd name="connsiteX52" fmla="*/ 6456 w 10000"/>
              <a:gd name="connsiteY52" fmla="*/ 8672 h 10000"/>
              <a:gd name="connsiteX53" fmla="*/ 6456 w 10000"/>
              <a:gd name="connsiteY53" fmla="*/ 8672 h 10000"/>
              <a:gd name="connsiteX0" fmla="*/ 6456 w 10000"/>
              <a:gd name="connsiteY0" fmla="*/ 8672 h 10000"/>
              <a:gd name="connsiteX1" fmla="*/ 6099 w 10000"/>
              <a:gd name="connsiteY1" fmla="*/ 9052 h 10000"/>
              <a:gd name="connsiteX2" fmla="*/ 5739 w 10000"/>
              <a:gd name="connsiteY2" fmla="*/ 9429 h 10000"/>
              <a:gd name="connsiteX3" fmla="*/ 5381 w 10000"/>
              <a:gd name="connsiteY3" fmla="*/ 9623 h 10000"/>
              <a:gd name="connsiteX4" fmla="*/ 5025 w 10000"/>
              <a:gd name="connsiteY4" fmla="*/ 9810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10 h 10000"/>
              <a:gd name="connsiteX8" fmla="*/ 3234 w 10000"/>
              <a:gd name="connsiteY8" fmla="*/ 9810 h 10000"/>
              <a:gd name="connsiteX9" fmla="*/ 3234 w 10000"/>
              <a:gd name="connsiteY9" fmla="*/ 9429 h 10000"/>
              <a:gd name="connsiteX10" fmla="*/ 3234 w 10000"/>
              <a:gd name="connsiteY10" fmla="*/ 9242 h 10000"/>
              <a:gd name="connsiteX11" fmla="*/ 3234 w 10000"/>
              <a:gd name="connsiteY11" fmla="*/ 8862 h 10000"/>
              <a:gd name="connsiteX12" fmla="*/ 2872 w 10000"/>
              <a:gd name="connsiteY12" fmla="*/ 8484 h 10000"/>
              <a:gd name="connsiteX13" fmla="*/ 2509 w 10000"/>
              <a:gd name="connsiteY13" fmla="*/ 8105 h 10000"/>
              <a:gd name="connsiteX14" fmla="*/ 1431 w 10000"/>
              <a:gd name="connsiteY14" fmla="*/ 7750 h 10000"/>
              <a:gd name="connsiteX15" fmla="*/ 720 w 10000"/>
              <a:gd name="connsiteY15" fmla="*/ 7181 h 10000"/>
              <a:gd name="connsiteX16" fmla="*/ 364 w 10000"/>
              <a:gd name="connsiteY16" fmla="*/ 6994 h 10000"/>
              <a:gd name="connsiteX17" fmla="*/ 0 w 10000"/>
              <a:gd name="connsiteY17" fmla="*/ 6802 h 10000"/>
              <a:gd name="connsiteX18" fmla="*/ 0 w 10000"/>
              <a:gd name="connsiteY18" fmla="*/ 6612 h 10000"/>
              <a:gd name="connsiteX19" fmla="*/ 0 w 10000"/>
              <a:gd name="connsiteY19" fmla="*/ 6612 h 10000"/>
              <a:gd name="connsiteX20" fmla="*/ 720 w 10000"/>
              <a:gd name="connsiteY20" fmla="*/ 6612 h 10000"/>
              <a:gd name="connsiteX21" fmla="*/ 1078 w 10000"/>
              <a:gd name="connsiteY21" fmla="*/ 6802 h 10000"/>
              <a:gd name="connsiteX22" fmla="*/ 2156 w 10000"/>
              <a:gd name="connsiteY22" fmla="*/ 6802 h 10000"/>
              <a:gd name="connsiteX23" fmla="*/ 2872 w 10000"/>
              <a:gd name="connsiteY23" fmla="*/ 6994 h 10000"/>
              <a:gd name="connsiteX24" fmla="*/ 3588 w 10000"/>
              <a:gd name="connsiteY24" fmla="*/ 6994 h 10000"/>
              <a:gd name="connsiteX25" fmla="*/ 4305 w 10000"/>
              <a:gd name="connsiteY25" fmla="*/ 6994 h 10000"/>
              <a:gd name="connsiteX26" fmla="*/ 4665 w 10000"/>
              <a:gd name="connsiteY26" fmla="*/ 6802 h 10000"/>
              <a:gd name="connsiteX27" fmla="*/ 5025 w 10000"/>
              <a:gd name="connsiteY27" fmla="*/ 6802 h 10000"/>
              <a:gd name="connsiteX28" fmla="*/ 5025 w 10000"/>
              <a:gd name="connsiteY28" fmla="*/ 6612 h 10000"/>
              <a:gd name="connsiteX29" fmla="*/ 5381 w 10000"/>
              <a:gd name="connsiteY29" fmla="*/ 6424 h 10000"/>
              <a:gd name="connsiteX30" fmla="*/ 5381 w 10000"/>
              <a:gd name="connsiteY30" fmla="*/ 6044 h 10000"/>
              <a:gd name="connsiteX31" fmla="*/ 5381 w 10000"/>
              <a:gd name="connsiteY31" fmla="*/ 5854 h 10000"/>
              <a:gd name="connsiteX32" fmla="*/ 5739 w 10000"/>
              <a:gd name="connsiteY32" fmla="*/ 5285 h 10000"/>
              <a:gd name="connsiteX33" fmla="*/ 5739 w 10000"/>
              <a:gd name="connsiteY33" fmla="*/ 4908 h 10000"/>
              <a:gd name="connsiteX34" fmla="*/ 6099 w 10000"/>
              <a:gd name="connsiteY34" fmla="*/ 4528 h 10000"/>
              <a:gd name="connsiteX35" fmla="*/ 6456 w 10000"/>
              <a:gd name="connsiteY35" fmla="*/ 3391 h 10000"/>
              <a:gd name="connsiteX36" fmla="*/ 6456 w 10000"/>
              <a:gd name="connsiteY36" fmla="*/ 2464 h 10000"/>
              <a:gd name="connsiteX37" fmla="*/ 6821 w 10000"/>
              <a:gd name="connsiteY37" fmla="*/ 1326 h 10000"/>
              <a:gd name="connsiteX38" fmla="*/ 10000 w 10000"/>
              <a:gd name="connsiteY38" fmla="*/ 0 h 10000"/>
              <a:gd name="connsiteX39" fmla="*/ 10000 w 10000"/>
              <a:gd name="connsiteY39" fmla="*/ 378 h 10000"/>
              <a:gd name="connsiteX40" fmla="*/ 9642 w 10000"/>
              <a:gd name="connsiteY40" fmla="*/ 1326 h 10000"/>
              <a:gd name="connsiteX41" fmla="*/ 9642 w 10000"/>
              <a:gd name="connsiteY41" fmla="*/ 2084 h 10000"/>
              <a:gd name="connsiteX42" fmla="*/ 9642 w 10000"/>
              <a:gd name="connsiteY42" fmla="*/ 2842 h 10000"/>
              <a:gd name="connsiteX43" fmla="*/ 9642 w 10000"/>
              <a:gd name="connsiteY43" fmla="*/ 3579 h 10000"/>
              <a:gd name="connsiteX44" fmla="*/ 9287 w 10000"/>
              <a:gd name="connsiteY44" fmla="*/ 4148 h 10000"/>
              <a:gd name="connsiteX45" fmla="*/ 9287 w 10000"/>
              <a:gd name="connsiteY45" fmla="*/ 4715 h 10000"/>
              <a:gd name="connsiteX46" fmla="*/ 8931 w 10000"/>
              <a:gd name="connsiteY46" fmla="*/ 5475 h 10000"/>
              <a:gd name="connsiteX47" fmla="*/ 8566 w 10000"/>
              <a:gd name="connsiteY47" fmla="*/ 6233 h 10000"/>
              <a:gd name="connsiteX48" fmla="*/ 8207 w 10000"/>
              <a:gd name="connsiteY48" fmla="*/ 6994 h 10000"/>
              <a:gd name="connsiteX49" fmla="*/ 7490 w 10000"/>
              <a:gd name="connsiteY49" fmla="*/ 7557 h 10000"/>
              <a:gd name="connsiteX50" fmla="*/ 7126 w 10000"/>
              <a:gd name="connsiteY50" fmla="*/ 8105 h 10000"/>
              <a:gd name="connsiteX51" fmla="*/ 6456 w 10000"/>
              <a:gd name="connsiteY51" fmla="*/ 8672 h 10000"/>
              <a:gd name="connsiteX52" fmla="*/ 6456 w 10000"/>
              <a:gd name="connsiteY52" fmla="*/ 8672 h 10000"/>
              <a:gd name="connsiteX0" fmla="*/ 6456 w 10000"/>
              <a:gd name="connsiteY0" fmla="*/ 8672 h 10000"/>
              <a:gd name="connsiteX1" fmla="*/ 6099 w 10000"/>
              <a:gd name="connsiteY1" fmla="*/ 9052 h 10000"/>
              <a:gd name="connsiteX2" fmla="*/ 5739 w 10000"/>
              <a:gd name="connsiteY2" fmla="*/ 9429 h 10000"/>
              <a:gd name="connsiteX3" fmla="*/ 5381 w 10000"/>
              <a:gd name="connsiteY3" fmla="*/ 9623 h 10000"/>
              <a:gd name="connsiteX4" fmla="*/ 5025 w 10000"/>
              <a:gd name="connsiteY4" fmla="*/ 9810 h 10000"/>
              <a:gd name="connsiteX5" fmla="*/ 4305 w 10000"/>
              <a:gd name="connsiteY5" fmla="*/ 10000 h 10000"/>
              <a:gd name="connsiteX6" fmla="*/ 3588 w 10000"/>
              <a:gd name="connsiteY6" fmla="*/ 10000 h 10000"/>
              <a:gd name="connsiteX7" fmla="*/ 3234 w 10000"/>
              <a:gd name="connsiteY7" fmla="*/ 9810 h 10000"/>
              <a:gd name="connsiteX8" fmla="*/ 3234 w 10000"/>
              <a:gd name="connsiteY8" fmla="*/ 9810 h 10000"/>
              <a:gd name="connsiteX9" fmla="*/ 3234 w 10000"/>
              <a:gd name="connsiteY9" fmla="*/ 9429 h 10000"/>
              <a:gd name="connsiteX10" fmla="*/ 3234 w 10000"/>
              <a:gd name="connsiteY10" fmla="*/ 9242 h 10000"/>
              <a:gd name="connsiteX11" fmla="*/ 3234 w 10000"/>
              <a:gd name="connsiteY11" fmla="*/ 8862 h 10000"/>
              <a:gd name="connsiteX12" fmla="*/ 2872 w 10000"/>
              <a:gd name="connsiteY12" fmla="*/ 8484 h 10000"/>
              <a:gd name="connsiteX13" fmla="*/ 2509 w 10000"/>
              <a:gd name="connsiteY13" fmla="*/ 8105 h 10000"/>
              <a:gd name="connsiteX14" fmla="*/ 1431 w 10000"/>
              <a:gd name="connsiteY14" fmla="*/ 7750 h 10000"/>
              <a:gd name="connsiteX15" fmla="*/ 720 w 10000"/>
              <a:gd name="connsiteY15" fmla="*/ 7181 h 10000"/>
              <a:gd name="connsiteX16" fmla="*/ 364 w 10000"/>
              <a:gd name="connsiteY16" fmla="*/ 6994 h 10000"/>
              <a:gd name="connsiteX17" fmla="*/ 0 w 10000"/>
              <a:gd name="connsiteY17" fmla="*/ 6802 h 10000"/>
              <a:gd name="connsiteX18" fmla="*/ 0 w 10000"/>
              <a:gd name="connsiteY18" fmla="*/ 6612 h 10000"/>
              <a:gd name="connsiteX19" fmla="*/ 0 w 10000"/>
              <a:gd name="connsiteY19" fmla="*/ 6612 h 10000"/>
              <a:gd name="connsiteX20" fmla="*/ 720 w 10000"/>
              <a:gd name="connsiteY20" fmla="*/ 6612 h 10000"/>
              <a:gd name="connsiteX21" fmla="*/ 1078 w 10000"/>
              <a:gd name="connsiteY21" fmla="*/ 6802 h 10000"/>
              <a:gd name="connsiteX22" fmla="*/ 2156 w 10000"/>
              <a:gd name="connsiteY22" fmla="*/ 6802 h 10000"/>
              <a:gd name="connsiteX23" fmla="*/ 2872 w 10000"/>
              <a:gd name="connsiteY23" fmla="*/ 6994 h 10000"/>
              <a:gd name="connsiteX24" fmla="*/ 3588 w 10000"/>
              <a:gd name="connsiteY24" fmla="*/ 6994 h 10000"/>
              <a:gd name="connsiteX25" fmla="*/ 4305 w 10000"/>
              <a:gd name="connsiteY25" fmla="*/ 6994 h 10000"/>
              <a:gd name="connsiteX26" fmla="*/ 4665 w 10000"/>
              <a:gd name="connsiteY26" fmla="*/ 6802 h 10000"/>
              <a:gd name="connsiteX27" fmla="*/ 5025 w 10000"/>
              <a:gd name="connsiteY27" fmla="*/ 6802 h 10000"/>
              <a:gd name="connsiteX28" fmla="*/ 5025 w 10000"/>
              <a:gd name="connsiteY28" fmla="*/ 6612 h 10000"/>
              <a:gd name="connsiteX29" fmla="*/ 5381 w 10000"/>
              <a:gd name="connsiteY29" fmla="*/ 6424 h 10000"/>
              <a:gd name="connsiteX30" fmla="*/ 5381 w 10000"/>
              <a:gd name="connsiteY30" fmla="*/ 6044 h 10000"/>
              <a:gd name="connsiteX31" fmla="*/ 5381 w 10000"/>
              <a:gd name="connsiteY31" fmla="*/ 5854 h 10000"/>
              <a:gd name="connsiteX32" fmla="*/ 5739 w 10000"/>
              <a:gd name="connsiteY32" fmla="*/ 5285 h 10000"/>
              <a:gd name="connsiteX33" fmla="*/ 5739 w 10000"/>
              <a:gd name="connsiteY33" fmla="*/ 4908 h 10000"/>
              <a:gd name="connsiteX34" fmla="*/ 6099 w 10000"/>
              <a:gd name="connsiteY34" fmla="*/ 4528 h 10000"/>
              <a:gd name="connsiteX35" fmla="*/ 6456 w 10000"/>
              <a:gd name="connsiteY35" fmla="*/ 3391 h 10000"/>
              <a:gd name="connsiteX36" fmla="*/ 6456 w 10000"/>
              <a:gd name="connsiteY36" fmla="*/ 2464 h 10000"/>
              <a:gd name="connsiteX37" fmla="*/ 10000 w 10000"/>
              <a:gd name="connsiteY37" fmla="*/ 0 h 10000"/>
              <a:gd name="connsiteX38" fmla="*/ 10000 w 10000"/>
              <a:gd name="connsiteY38" fmla="*/ 378 h 10000"/>
              <a:gd name="connsiteX39" fmla="*/ 9642 w 10000"/>
              <a:gd name="connsiteY39" fmla="*/ 1326 h 10000"/>
              <a:gd name="connsiteX40" fmla="*/ 9642 w 10000"/>
              <a:gd name="connsiteY40" fmla="*/ 2084 h 10000"/>
              <a:gd name="connsiteX41" fmla="*/ 9642 w 10000"/>
              <a:gd name="connsiteY41" fmla="*/ 2842 h 10000"/>
              <a:gd name="connsiteX42" fmla="*/ 9642 w 10000"/>
              <a:gd name="connsiteY42" fmla="*/ 3579 h 10000"/>
              <a:gd name="connsiteX43" fmla="*/ 9287 w 10000"/>
              <a:gd name="connsiteY43" fmla="*/ 4148 h 10000"/>
              <a:gd name="connsiteX44" fmla="*/ 9287 w 10000"/>
              <a:gd name="connsiteY44" fmla="*/ 4715 h 10000"/>
              <a:gd name="connsiteX45" fmla="*/ 8931 w 10000"/>
              <a:gd name="connsiteY45" fmla="*/ 5475 h 10000"/>
              <a:gd name="connsiteX46" fmla="*/ 8566 w 10000"/>
              <a:gd name="connsiteY46" fmla="*/ 6233 h 10000"/>
              <a:gd name="connsiteX47" fmla="*/ 8207 w 10000"/>
              <a:gd name="connsiteY47" fmla="*/ 6994 h 10000"/>
              <a:gd name="connsiteX48" fmla="*/ 7490 w 10000"/>
              <a:gd name="connsiteY48" fmla="*/ 7557 h 10000"/>
              <a:gd name="connsiteX49" fmla="*/ 7126 w 10000"/>
              <a:gd name="connsiteY49" fmla="*/ 8105 h 10000"/>
              <a:gd name="connsiteX50" fmla="*/ 6456 w 10000"/>
              <a:gd name="connsiteY50" fmla="*/ 8672 h 10000"/>
              <a:gd name="connsiteX51" fmla="*/ 6456 w 10000"/>
              <a:gd name="connsiteY51" fmla="*/ 8672 h 10000"/>
              <a:gd name="connsiteX0" fmla="*/ 6456 w 10000"/>
              <a:gd name="connsiteY0" fmla="*/ 8294 h 9622"/>
              <a:gd name="connsiteX1" fmla="*/ 6099 w 10000"/>
              <a:gd name="connsiteY1" fmla="*/ 8674 h 9622"/>
              <a:gd name="connsiteX2" fmla="*/ 5739 w 10000"/>
              <a:gd name="connsiteY2" fmla="*/ 9051 h 9622"/>
              <a:gd name="connsiteX3" fmla="*/ 5381 w 10000"/>
              <a:gd name="connsiteY3" fmla="*/ 9245 h 9622"/>
              <a:gd name="connsiteX4" fmla="*/ 5025 w 10000"/>
              <a:gd name="connsiteY4" fmla="*/ 9432 h 9622"/>
              <a:gd name="connsiteX5" fmla="*/ 4305 w 10000"/>
              <a:gd name="connsiteY5" fmla="*/ 9622 h 9622"/>
              <a:gd name="connsiteX6" fmla="*/ 3588 w 10000"/>
              <a:gd name="connsiteY6" fmla="*/ 9622 h 9622"/>
              <a:gd name="connsiteX7" fmla="*/ 3234 w 10000"/>
              <a:gd name="connsiteY7" fmla="*/ 9432 h 9622"/>
              <a:gd name="connsiteX8" fmla="*/ 3234 w 10000"/>
              <a:gd name="connsiteY8" fmla="*/ 9432 h 9622"/>
              <a:gd name="connsiteX9" fmla="*/ 3234 w 10000"/>
              <a:gd name="connsiteY9" fmla="*/ 9051 h 9622"/>
              <a:gd name="connsiteX10" fmla="*/ 3234 w 10000"/>
              <a:gd name="connsiteY10" fmla="*/ 8864 h 9622"/>
              <a:gd name="connsiteX11" fmla="*/ 3234 w 10000"/>
              <a:gd name="connsiteY11" fmla="*/ 8484 h 9622"/>
              <a:gd name="connsiteX12" fmla="*/ 2872 w 10000"/>
              <a:gd name="connsiteY12" fmla="*/ 8106 h 9622"/>
              <a:gd name="connsiteX13" fmla="*/ 2509 w 10000"/>
              <a:gd name="connsiteY13" fmla="*/ 7727 h 9622"/>
              <a:gd name="connsiteX14" fmla="*/ 1431 w 10000"/>
              <a:gd name="connsiteY14" fmla="*/ 7372 h 9622"/>
              <a:gd name="connsiteX15" fmla="*/ 720 w 10000"/>
              <a:gd name="connsiteY15" fmla="*/ 6803 h 9622"/>
              <a:gd name="connsiteX16" fmla="*/ 364 w 10000"/>
              <a:gd name="connsiteY16" fmla="*/ 6616 h 9622"/>
              <a:gd name="connsiteX17" fmla="*/ 0 w 10000"/>
              <a:gd name="connsiteY17" fmla="*/ 6424 h 9622"/>
              <a:gd name="connsiteX18" fmla="*/ 0 w 10000"/>
              <a:gd name="connsiteY18" fmla="*/ 6234 h 9622"/>
              <a:gd name="connsiteX19" fmla="*/ 0 w 10000"/>
              <a:gd name="connsiteY19" fmla="*/ 6234 h 9622"/>
              <a:gd name="connsiteX20" fmla="*/ 720 w 10000"/>
              <a:gd name="connsiteY20" fmla="*/ 6234 h 9622"/>
              <a:gd name="connsiteX21" fmla="*/ 1078 w 10000"/>
              <a:gd name="connsiteY21" fmla="*/ 6424 h 9622"/>
              <a:gd name="connsiteX22" fmla="*/ 2156 w 10000"/>
              <a:gd name="connsiteY22" fmla="*/ 6424 h 9622"/>
              <a:gd name="connsiteX23" fmla="*/ 2872 w 10000"/>
              <a:gd name="connsiteY23" fmla="*/ 6616 h 9622"/>
              <a:gd name="connsiteX24" fmla="*/ 3588 w 10000"/>
              <a:gd name="connsiteY24" fmla="*/ 6616 h 9622"/>
              <a:gd name="connsiteX25" fmla="*/ 4305 w 10000"/>
              <a:gd name="connsiteY25" fmla="*/ 6616 h 9622"/>
              <a:gd name="connsiteX26" fmla="*/ 4665 w 10000"/>
              <a:gd name="connsiteY26" fmla="*/ 6424 h 9622"/>
              <a:gd name="connsiteX27" fmla="*/ 5025 w 10000"/>
              <a:gd name="connsiteY27" fmla="*/ 6424 h 9622"/>
              <a:gd name="connsiteX28" fmla="*/ 5025 w 10000"/>
              <a:gd name="connsiteY28" fmla="*/ 6234 h 9622"/>
              <a:gd name="connsiteX29" fmla="*/ 5381 w 10000"/>
              <a:gd name="connsiteY29" fmla="*/ 6046 h 9622"/>
              <a:gd name="connsiteX30" fmla="*/ 5381 w 10000"/>
              <a:gd name="connsiteY30" fmla="*/ 5666 h 9622"/>
              <a:gd name="connsiteX31" fmla="*/ 5381 w 10000"/>
              <a:gd name="connsiteY31" fmla="*/ 5476 h 9622"/>
              <a:gd name="connsiteX32" fmla="*/ 5739 w 10000"/>
              <a:gd name="connsiteY32" fmla="*/ 4907 h 9622"/>
              <a:gd name="connsiteX33" fmla="*/ 5739 w 10000"/>
              <a:gd name="connsiteY33" fmla="*/ 4530 h 9622"/>
              <a:gd name="connsiteX34" fmla="*/ 6099 w 10000"/>
              <a:gd name="connsiteY34" fmla="*/ 4150 h 9622"/>
              <a:gd name="connsiteX35" fmla="*/ 6456 w 10000"/>
              <a:gd name="connsiteY35" fmla="*/ 3013 h 9622"/>
              <a:gd name="connsiteX36" fmla="*/ 6456 w 10000"/>
              <a:gd name="connsiteY36" fmla="*/ 2086 h 9622"/>
              <a:gd name="connsiteX37" fmla="*/ 10000 w 10000"/>
              <a:gd name="connsiteY37" fmla="*/ 0 h 9622"/>
              <a:gd name="connsiteX38" fmla="*/ 9642 w 10000"/>
              <a:gd name="connsiteY38" fmla="*/ 948 h 9622"/>
              <a:gd name="connsiteX39" fmla="*/ 9642 w 10000"/>
              <a:gd name="connsiteY39" fmla="*/ 1706 h 9622"/>
              <a:gd name="connsiteX40" fmla="*/ 9642 w 10000"/>
              <a:gd name="connsiteY40" fmla="*/ 2464 h 9622"/>
              <a:gd name="connsiteX41" fmla="*/ 9642 w 10000"/>
              <a:gd name="connsiteY41" fmla="*/ 3201 h 9622"/>
              <a:gd name="connsiteX42" fmla="*/ 9287 w 10000"/>
              <a:gd name="connsiteY42" fmla="*/ 3770 h 9622"/>
              <a:gd name="connsiteX43" fmla="*/ 9287 w 10000"/>
              <a:gd name="connsiteY43" fmla="*/ 4337 h 9622"/>
              <a:gd name="connsiteX44" fmla="*/ 8931 w 10000"/>
              <a:gd name="connsiteY44" fmla="*/ 5097 h 9622"/>
              <a:gd name="connsiteX45" fmla="*/ 8566 w 10000"/>
              <a:gd name="connsiteY45" fmla="*/ 5855 h 9622"/>
              <a:gd name="connsiteX46" fmla="*/ 8207 w 10000"/>
              <a:gd name="connsiteY46" fmla="*/ 6616 h 9622"/>
              <a:gd name="connsiteX47" fmla="*/ 7490 w 10000"/>
              <a:gd name="connsiteY47" fmla="*/ 7179 h 9622"/>
              <a:gd name="connsiteX48" fmla="*/ 7126 w 10000"/>
              <a:gd name="connsiteY48" fmla="*/ 7727 h 9622"/>
              <a:gd name="connsiteX49" fmla="*/ 6456 w 10000"/>
              <a:gd name="connsiteY49" fmla="*/ 8294 h 9622"/>
              <a:gd name="connsiteX50" fmla="*/ 6456 w 10000"/>
              <a:gd name="connsiteY50" fmla="*/ 8294 h 9622"/>
              <a:gd name="connsiteX0" fmla="*/ 6456 w 10173"/>
              <a:gd name="connsiteY0" fmla="*/ 7701 h 9081"/>
              <a:gd name="connsiteX1" fmla="*/ 6099 w 10173"/>
              <a:gd name="connsiteY1" fmla="*/ 8096 h 9081"/>
              <a:gd name="connsiteX2" fmla="*/ 5739 w 10173"/>
              <a:gd name="connsiteY2" fmla="*/ 8488 h 9081"/>
              <a:gd name="connsiteX3" fmla="*/ 5381 w 10173"/>
              <a:gd name="connsiteY3" fmla="*/ 8689 h 9081"/>
              <a:gd name="connsiteX4" fmla="*/ 5025 w 10173"/>
              <a:gd name="connsiteY4" fmla="*/ 8884 h 9081"/>
              <a:gd name="connsiteX5" fmla="*/ 4305 w 10173"/>
              <a:gd name="connsiteY5" fmla="*/ 9081 h 9081"/>
              <a:gd name="connsiteX6" fmla="*/ 3588 w 10173"/>
              <a:gd name="connsiteY6" fmla="*/ 9081 h 9081"/>
              <a:gd name="connsiteX7" fmla="*/ 3234 w 10173"/>
              <a:gd name="connsiteY7" fmla="*/ 8884 h 9081"/>
              <a:gd name="connsiteX8" fmla="*/ 3234 w 10173"/>
              <a:gd name="connsiteY8" fmla="*/ 8884 h 9081"/>
              <a:gd name="connsiteX9" fmla="*/ 3234 w 10173"/>
              <a:gd name="connsiteY9" fmla="*/ 8488 h 9081"/>
              <a:gd name="connsiteX10" fmla="*/ 3234 w 10173"/>
              <a:gd name="connsiteY10" fmla="*/ 8293 h 9081"/>
              <a:gd name="connsiteX11" fmla="*/ 3234 w 10173"/>
              <a:gd name="connsiteY11" fmla="*/ 7898 h 9081"/>
              <a:gd name="connsiteX12" fmla="*/ 2872 w 10173"/>
              <a:gd name="connsiteY12" fmla="*/ 7505 h 9081"/>
              <a:gd name="connsiteX13" fmla="*/ 2509 w 10173"/>
              <a:gd name="connsiteY13" fmla="*/ 7112 h 9081"/>
              <a:gd name="connsiteX14" fmla="*/ 1431 w 10173"/>
              <a:gd name="connsiteY14" fmla="*/ 6743 h 9081"/>
              <a:gd name="connsiteX15" fmla="*/ 720 w 10173"/>
              <a:gd name="connsiteY15" fmla="*/ 6151 h 9081"/>
              <a:gd name="connsiteX16" fmla="*/ 364 w 10173"/>
              <a:gd name="connsiteY16" fmla="*/ 5957 h 9081"/>
              <a:gd name="connsiteX17" fmla="*/ 0 w 10173"/>
              <a:gd name="connsiteY17" fmla="*/ 5757 h 9081"/>
              <a:gd name="connsiteX18" fmla="*/ 0 w 10173"/>
              <a:gd name="connsiteY18" fmla="*/ 5560 h 9081"/>
              <a:gd name="connsiteX19" fmla="*/ 0 w 10173"/>
              <a:gd name="connsiteY19" fmla="*/ 5560 h 9081"/>
              <a:gd name="connsiteX20" fmla="*/ 720 w 10173"/>
              <a:gd name="connsiteY20" fmla="*/ 5560 h 9081"/>
              <a:gd name="connsiteX21" fmla="*/ 1078 w 10173"/>
              <a:gd name="connsiteY21" fmla="*/ 5757 h 9081"/>
              <a:gd name="connsiteX22" fmla="*/ 2156 w 10173"/>
              <a:gd name="connsiteY22" fmla="*/ 5757 h 9081"/>
              <a:gd name="connsiteX23" fmla="*/ 2872 w 10173"/>
              <a:gd name="connsiteY23" fmla="*/ 5957 h 9081"/>
              <a:gd name="connsiteX24" fmla="*/ 3588 w 10173"/>
              <a:gd name="connsiteY24" fmla="*/ 5957 h 9081"/>
              <a:gd name="connsiteX25" fmla="*/ 4305 w 10173"/>
              <a:gd name="connsiteY25" fmla="*/ 5957 h 9081"/>
              <a:gd name="connsiteX26" fmla="*/ 4665 w 10173"/>
              <a:gd name="connsiteY26" fmla="*/ 5757 h 9081"/>
              <a:gd name="connsiteX27" fmla="*/ 5025 w 10173"/>
              <a:gd name="connsiteY27" fmla="*/ 5757 h 9081"/>
              <a:gd name="connsiteX28" fmla="*/ 5025 w 10173"/>
              <a:gd name="connsiteY28" fmla="*/ 5560 h 9081"/>
              <a:gd name="connsiteX29" fmla="*/ 5381 w 10173"/>
              <a:gd name="connsiteY29" fmla="*/ 5365 h 9081"/>
              <a:gd name="connsiteX30" fmla="*/ 5381 w 10173"/>
              <a:gd name="connsiteY30" fmla="*/ 4970 h 9081"/>
              <a:gd name="connsiteX31" fmla="*/ 5381 w 10173"/>
              <a:gd name="connsiteY31" fmla="*/ 4772 h 9081"/>
              <a:gd name="connsiteX32" fmla="*/ 5739 w 10173"/>
              <a:gd name="connsiteY32" fmla="*/ 4181 h 9081"/>
              <a:gd name="connsiteX33" fmla="*/ 5739 w 10173"/>
              <a:gd name="connsiteY33" fmla="*/ 3789 h 9081"/>
              <a:gd name="connsiteX34" fmla="*/ 6099 w 10173"/>
              <a:gd name="connsiteY34" fmla="*/ 3394 h 9081"/>
              <a:gd name="connsiteX35" fmla="*/ 6456 w 10173"/>
              <a:gd name="connsiteY35" fmla="*/ 2212 h 9081"/>
              <a:gd name="connsiteX36" fmla="*/ 6456 w 10173"/>
              <a:gd name="connsiteY36" fmla="*/ 1249 h 9081"/>
              <a:gd name="connsiteX37" fmla="*/ 9642 w 10173"/>
              <a:gd name="connsiteY37" fmla="*/ 66 h 9081"/>
              <a:gd name="connsiteX38" fmla="*/ 9642 w 10173"/>
              <a:gd name="connsiteY38" fmla="*/ 854 h 9081"/>
              <a:gd name="connsiteX39" fmla="*/ 9642 w 10173"/>
              <a:gd name="connsiteY39" fmla="*/ 1642 h 9081"/>
              <a:gd name="connsiteX40" fmla="*/ 9642 w 10173"/>
              <a:gd name="connsiteY40" fmla="*/ 2408 h 9081"/>
              <a:gd name="connsiteX41" fmla="*/ 9287 w 10173"/>
              <a:gd name="connsiteY41" fmla="*/ 2999 h 9081"/>
              <a:gd name="connsiteX42" fmla="*/ 9287 w 10173"/>
              <a:gd name="connsiteY42" fmla="*/ 3588 h 9081"/>
              <a:gd name="connsiteX43" fmla="*/ 8931 w 10173"/>
              <a:gd name="connsiteY43" fmla="*/ 4378 h 9081"/>
              <a:gd name="connsiteX44" fmla="*/ 8566 w 10173"/>
              <a:gd name="connsiteY44" fmla="*/ 5166 h 9081"/>
              <a:gd name="connsiteX45" fmla="*/ 8207 w 10173"/>
              <a:gd name="connsiteY45" fmla="*/ 5957 h 9081"/>
              <a:gd name="connsiteX46" fmla="*/ 7490 w 10173"/>
              <a:gd name="connsiteY46" fmla="*/ 6542 h 9081"/>
              <a:gd name="connsiteX47" fmla="*/ 7126 w 10173"/>
              <a:gd name="connsiteY47" fmla="*/ 7112 h 9081"/>
              <a:gd name="connsiteX48" fmla="*/ 6456 w 10173"/>
              <a:gd name="connsiteY48" fmla="*/ 7701 h 9081"/>
              <a:gd name="connsiteX49" fmla="*/ 6456 w 10173"/>
              <a:gd name="connsiteY49" fmla="*/ 7701 h 9081"/>
              <a:gd name="connsiteX0" fmla="*/ 6346 w 9478"/>
              <a:gd name="connsiteY0" fmla="*/ 7612 h 9132"/>
              <a:gd name="connsiteX1" fmla="*/ 5995 w 9478"/>
              <a:gd name="connsiteY1" fmla="*/ 8047 h 9132"/>
              <a:gd name="connsiteX2" fmla="*/ 5641 w 9478"/>
              <a:gd name="connsiteY2" fmla="*/ 8479 h 9132"/>
              <a:gd name="connsiteX3" fmla="*/ 5289 w 9478"/>
              <a:gd name="connsiteY3" fmla="*/ 8700 h 9132"/>
              <a:gd name="connsiteX4" fmla="*/ 4940 w 9478"/>
              <a:gd name="connsiteY4" fmla="*/ 8915 h 9132"/>
              <a:gd name="connsiteX5" fmla="*/ 4232 w 9478"/>
              <a:gd name="connsiteY5" fmla="*/ 9132 h 9132"/>
              <a:gd name="connsiteX6" fmla="*/ 3527 w 9478"/>
              <a:gd name="connsiteY6" fmla="*/ 9132 h 9132"/>
              <a:gd name="connsiteX7" fmla="*/ 3179 w 9478"/>
              <a:gd name="connsiteY7" fmla="*/ 8915 h 9132"/>
              <a:gd name="connsiteX8" fmla="*/ 3179 w 9478"/>
              <a:gd name="connsiteY8" fmla="*/ 8915 h 9132"/>
              <a:gd name="connsiteX9" fmla="*/ 3179 w 9478"/>
              <a:gd name="connsiteY9" fmla="*/ 8479 h 9132"/>
              <a:gd name="connsiteX10" fmla="*/ 3179 w 9478"/>
              <a:gd name="connsiteY10" fmla="*/ 8264 h 9132"/>
              <a:gd name="connsiteX11" fmla="*/ 3179 w 9478"/>
              <a:gd name="connsiteY11" fmla="*/ 7829 h 9132"/>
              <a:gd name="connsiteX12" fmla="*/ 2823 w 9478"/>
              <a:gd name="connsiteY12" fmla="*/ 7397 h 9132"/>
              <a:gd name="connsiteX13" fmla="*/ 2466 w 9478"/>
              <a:gd name="connsiteY13" fmla="*/ 6964 h 9132"/>
              <a:gd name="connsiteX14" fmla="*/ 1407 w 9478"/>
              <a:gd name="connsiteY14" fmla="*/ 6557 h 9132"/>
              <a:gd name="connsiteX15" fmla="*/ 708 w 9478"/>
              <a:gd name="connsiteY15" fmla="*/ 5905 h 9132"/>
              <a:gd name="connsiteX16" fmla="*/ 358 w 9478"/>
              <a:gd name="connsiteY16" fmla="*/ 5692 h 9132"/>
              <a:gd name="connsiteX17" fmla="*/ 0 w 9478"/>
              <a:gd name="connsiteY17" fmla="*/ 5472 h 9132"/>
              <a:gd name="connsiteX18" fmla="*/ 0 w 9478"/>
              <a:gd name="connsiteY18" fmla="*/ 5255 h 9132"/>
              <a:gd name="connsiteX19" fmla="*/ 0 w 9478"/>
              <a:gd name="connsiteY19" fmla="*/ 5255 h 9132"/>
              <a:gd name="connsiteX20" fmla="*/ 708 w 9478"/>
              <a:gd name="connsiteY20" fmla="*/ 5255 h 9132"/>
              <a:gd name="connsiteX21" fmla="*/ 1060 w 9478"/>
              <a:gd name="connsiteY21" fmla="*/ 5472 h 9132"/>
              <a:gd name="connsiteX22" fmla="*/ 2119 w 9478"/>
              <a:gd name="connsiteY22" fmla="*/ 5472 h 9132"/>
              <a:gd name="connsiteX23" fmla="*/ 2823 w 9478"/>
              <a:gd name="connsiteY23" fmla="*/ 5692 h 9132"/>
              <a:gd name="connsiteX24" fmla="*/ 3527 w 9478"/>
              <a:gd name="connsiteY24" fmla="*/ 5692 h 9132"/>
              <a:gd name="connsiteX25" fmla="*/ 4232 w 9478"/>
              <a:gd name="connsiteY25" fmla="*/ 5692 h 9132"/>
              <a:gd name="connsiteX26" fmla="*/ 4586 w 9478"/>
              <a:gd name="connsiteY26" fmla="*/ 5472 h 9132"/>
              <a:gd name="connsiteX27" fmla="*/ 4940 w 9478"/>
              <a:gd name="connsiteY27" fmla="*/ 5472 h 9132"/>
              <a:gd name="connsiteX28" fmla="*/ 4940 w 9478"/>
              <a:gd name="connsiteY28" fmla="*/ 5255 h 9132"/>
              <a:gd name="connsiteX29" fmla="*/ 5289 w 9478"/>
              <a:gd name="connsiteY29" fmla="*/ 5040 h 9132"/>
              <a:gd name="connsiteX30" fmla="*/ 5289 w 9478"/>
              <a:gd name="connsiteY30" fmla="*/ 4605 h 9132"/>
              <a:gd name="connsiteX31" fmla="*/ 5289 w 9478"/>
              <a:gd name="connsiteY31" fmla="*/ 4387 h 9132"/>
              <a:gd name="connsiteX32" fmla="*/ 5641 w 9478"/>
              <a:gd name="connsiteY32" fmla="*/ 3736 h 9132"/>
              <a:gd name="connsiteX33" fmla="*/ 5641 w 9478"/>
              <a:gd name="connsiteY33" fmla="*/ 3304 h 9132"/>
              <a:gd name="connsiteX34" fmla="*/ 5995 w 9478"/>
              <a:gd name="connsiteY34" fmla="*/ 2869 h 9132"/>
              <a:gd name="connsiteX35" fmla="*/ 6346 w 9478"/>
              <a:gd name="connsiteY35" fmla="*/ 1568 h 9132"/>
              <a:gd name="connsiteX36" fmla="*/ 6346 w 9478"/>
              <a:gd name="connsiteY36" fmla="*/ 507 h 9132"/>
              <a:gd name="connsiteX37" fmla="*/ 9478 w 9478"/>
              <a:gd name="connsiteY37" fmla="*/ 72 h 9132"/>
              <a:gd name="connsiteX38" fmla="*/ 9478 w 9478"/>
              <a:gd name="connsiteY38" fmla="*/ 940 h 9132"/>
              <a:gd name="connsiteX39" fmla="*/ 9478 w 9478"/>
              <a:gd name="connsiteY39" fmla="*/ 1784 h 9132"/>
              <a:gd name="connsiteX40" fmla="*/ 9129 w 9478"/>
              <a:gd name="connsiteY40" fmla="*/ 2434 h 9132"/>
              <a:gd name="connsiteX41" fmla="*/ 9129 w 9478"/>
              <a:gd name="connsiteY41" fmla="*/ 3083 h 9132"/>
              <a:gd name="connsiteX42" fmla="*/ 8779 w 9478"/>
              <a:gd name="connsiteY42" fmla="*/ 3953 h 9132"/>
              <a:gd name="connsiteX43" fmla="*/ 8420 w 9478"/>
              <a:gd name="connsiteY43" fmla="*/ 4821 h 9132"/>
              <a:gd name="connsiteX44" fmla="*/ 8067 w 9478"/>
              <a:gd name="connsiteY44" fmla="*/ 5692 h 9132"/>
              <a:gd name="connsiteX45" fmla="*/ 7363 w 9478"/>
              <a:gd name="connsiteY45" fmla="*/ 6336 h 9132"/>
              <a:gd name="connsiteX46" fmla="*/ 7005 w 9478"/>
              <a:gd name="connsiteY46" fmla="*/ 6964 h 9132"/>
              <a:gd name="connsiteX47" fmla="*/ 6346 w 9478"/>
              <a:gd name="connsiteY47" fmla="*/ 7612 h 9132"/>
              <a:gd name="connsiteX48" fmla="*/ 6346 w 9478"/>
              <a:gd name="connsiteY48" fmla="*/ 7612 h 9132"/>
              <a:gd name="connsiteX0" fmla="*/ 6696 w 10000"/>
              <a:gd name="connsiteY0" fmla="*/ 7896 h 9560"/>
              <a:gd name="connsiteX1" fmla="*/ 6325 w 10000"/>
              <a:gd name="connsiteY1" fmla="*/ 8372 h 9560"/>
              <a:gd name="connsiteX2" fmla="*/ 5952 w 10000"/>
              <a:gd name="connsiteY2" fmla="*/ 8845 h 9560"/>
              <a:gd name="connsiteX3" fmla="*/ 5580 w 10000"/>
              <a:gd name="connsiteY3" fmla="*/ 9087 h 9560"/>
              <a:gd name="connsiteX4" fmla="*/ 5212 w 10000"/>
              <a:gd name="connsiteY4" fmla="*/ 9322 h 9560"/>
              <a:gd name="connsiteX5" fmla="*/ 4465 w 10000"/>
              <a:gd name="connsiteY5" fmla="*/ 9560 h 9560"/>
              <a:gd name="connsiteX6" fmla="*/ 3721 w 10000"/>
              <a:gd name="connsiteY6" fmla="*/ 9560 h 9560"/>
              <a:gd name="connsiteX7" fmla="*/ 3354 w 10000"/>
              <a:gd name="connsiteY7" fmla="*/ 9322 h 9560"/>
              <a:gd name="connsiteX8" fmla="*/ 3354 w 10000"/>
              <a:gd name="connsiteY8" fmla="*/ 9322 h 9560"/>
              <a:gd name="connsiteX9" fmla="*/ 3354 w 10000"/>
              <a:gd name="connsiteY9" fmla="*/ 8845 h 9560"/>
              <a:gd name="connsiteX10" fmla="*/ 3354 w 10000"/>
              <a:gd name="connsiteY10" fmla="*/ 8609 h 9560"/>
              <a:gd name="connsiteX11" fmla="*/ 3354 w 10000"/>
              <a:gd name="connsiteY11" fmla="*/ 8133 h 9560"/>
              <a:gd name="connsiteX12" fmla="*/ 2978 w 10000"/>
              <a:gd name="connsiteY12" fmla="*/ 7660 h 9560"/>
              <a:gd name="connsiteX13" fmla="*/ 2602 w 10000"/>
              <a:gd name="connsiteY13" fmla="*/ 7186 h 9560"/>
              <a:gd name="connsiteX14" fmla="*/ 1484 w 10000"/>
              <a:gd name="connsiteY14" fmla="*/ 6740 h 9560"/>
              <a:gd name="connsiteX15" fmla="*/ 747 w 10000"/>
              <a:gd name="connsiteY15" fmla="*/ 6026 h 9560"/>
              <a:gd name="connsiteX16" fmla="*/ 378 w 10000"/>
              <a:gd name="connsiteY16" fmla="*/ 5793 h 9560"/>
              <a:gd name="connsiteX17" fmla="*/ 0 w 10000"/>
              <a:gd name="connsiteY17" fmla="*/ 5552 h 9560"/>
              <a:gd name="connsiteX18" fmla="*/ 0 w 10000"/>
              <a:gd name="connsiteY18" fmla="*/ 5314 h 9560"/>
              <a:gd name="connsiteX19" fmla="*/ 0 w 10000"/>
              <a:gd name="connsiteY19" fmla="*/ 5314 h 9560"/>
              <a:gd name="connsiteX20" fmla="*/ 747 w 10000"/>
              <a:gd name="connsiteY20" fmla="*/ 5314 h 9560"/>
              <a:gd name="connsiteX21" fmla="*/ 1118 w 10000"/>
              <a:gd name="connsiteY21" fmla="*/ 5552 h 9560"/>
              <a:gd name="connsiteX22" fmla="*/ 2236 w 10000"/>
              <a:gd name="connsiteY22" fmla="*/ 5552 h 9560"/>
              <a:gd name="connsiteX23" fmla="*/ 2978 w 10000"/>
              <a:gd name="connsiteY23" fmla="*/ 5793 h 9560"/>
              <a:gd name="connsiteX24" fmla="*/ 3721 w 10000"/>
              <a:gd name="connsiteY24" fmla="*/ 5793 h 9560"/>
              <a:gd name="connsiteX25" fmla="*/ 4465 w 10000"/>
              <a:gd name="connsiteY25" fmla="*/ 5793 h 9560"/>
              <a:gd name="connsiteX26" fmla="*/ 4839 w 10000"/>
              <a:gd name="connsiteY26" fmla="*/ 5552 h 9560"/>
              <a:gd name="connsiteX27" fmla="*/ 5212 w 10000"/>
              <a:gd name="connsiteY27" fmla="*/ 5552 h 9560"/>
              <a:gd name="connsiteX28" fmla="*/ 5212 w 10000"/>
              <a:gd name="connsiteY28" fmla="*/ 5314 h 9560"/>
              <a:gd name="connsiteX29" fmla="*/ 5580 w 10000"/>
              <a:gd name="connsiteY29" fmla="*/ 5079 h 9560"/>
              <a:gd name="connsiteX30" fmla="*/ 5580 w 10000"/>
              <a:gd name="connsiteY30" fmla="*/ 4603 h 9560"/>
              <a:gd name="connsiteX31" fmla="*/ 5580 w 10000"/>
              <a:gd name="connsiteY31" fmla="*/ 4364 h 9560"/>
              <a:gd name="connsiteX32" fmla="*/ 5952 w 10000"/>
              <a:gd name="connsiteY32" fmla="*/ 3651 h 9560"/>
              <a:gd name="connsiteX33" fmla="*/ 5952 w 10000"/>
              <a:gd name="connsiteY33" fmla="*/ 3178 h 9560"/>
              <a:gd name="connsiteX34" fmla="*/ 6325 w 10000"/>
              <a:gd name="connsiteY34" fmla="*/ 2702 h 9560"/>
              <a:gd name="connsiteX35" fmla="*/ 6696 w 10000"/>
              <a:gd name="connsiteY35" fmla="*/ 1277 h 9560"/>
              <a:gd name="connsiteX36" fmla="*/ 6696 w 10000"/>
              <a:gd name="connsiteY36" fmla="*/ 115 h 9560"/>
              <a:gd name="connsiteX37" fmla="*/ 10000 w 10000"/>
              <a:gd name="connsiteY37" fmla="*/ 589 h 9560"/>
              <a:gd name="connsiteX38" fmla="*/ 10000 w 10000"/>
              <a:gd name="connsiteY38" fmla="*/ 1514 h 9560"/>
              <a:gd name="connsiteX39" fmla="*/ 9632 w 10000"/>
              <a:gd name="connsiteY39" fmla="*/ 2225 h 9560"/>
              <a:gd name="connsiteX40" fmla="*/ 9632 w 10000"/>
              <a:gd name="connsiteY40" fmla="*/ 2936 h 9560"/>
              <a:gd name="connsiteX41" fmla="*/ 9263 w 10000"/>
              <a:gd name="connsiteY41" fmla="*/ 3889 h 9560"/>
              <a:gd name="connsiteX42" fmla="*/ 8884 w 10000"/>
              <a:gd name="connsiteY42" fmla="*/ 4839 h 9560"/>
              <a:gd name="connsiteX43" fmla="*/ 8511 w 10000"/>
              <a:gd name="connsiteY43" fmla="*/ 5793 h 9560"/>
              <a:gd name="connsiteX44" fmla="*/ 7769 w 10000"/>
              <a:gd name="connsiteY44" fmla="*/ 6498 h 9560"/>
              <a:gd name="connsiteX45" fmla="*/ 7391 w 10000"/>
              <a:gd name="connsiteY45" fmla="*/ 7186 h 9560"/>
              <a:gd name="connsiteX46" fmla="*/ 6696 w 10000"/>
              <a:gd name="connsiteY46" fmla="*/ 7896 h 9560"/>
              <a:gd name="connsiteX47" fmla="*/ 6696 w 10000"/>
              <a:gd name="connsiteY47" fmla="*/ 7896 h 9560"/>
              <a:gd name="connsiteX0" fmla="*/ 6696 w 10000"/>
              <a:gd name="connsiteY0" fmla="*/ 7643 h 9384"/>
              <a:gd name="connsiteX1" fmla="*/ 6325 w 10000"/>
              <a:gd name="connsiteY1" fmla="*/ 8141 h 9384"/>
              <a:gd name="connsiteX2" fmla="*/ 5952 w 10000"/>
              <a:gd name="connsiteY2" fmla="*/ 8636 h 9384"/>
              <a:gd name="connsiteX3" fmla="*/ 5580 w 10000"/>
              <a:gd name="connsiteY3" fmla="*/ 8889 h 9384"/>
              <a:gd name="connsiteX4" fmla="*/ 5212 w 10000"/>
              <a:gd name="connsiteY4" fmla="*/ 9135 h 9384"/>
              <a:gd name="connsiteX5" fmla="*/ 4465 w 10000"/>
              <a:gd name="connsiteY5" fmla="*/ 9384 h 9384"/>
              <a:gd name="connsiteX6" fmla="*/ 3721 w 10000"/>
              <a:gd name="connsiteY6" fmla="*/ 9384 h 9384"/>
              <a:gd name="connsiteX7" fmla="*/ 3354 w 10000"/>
              <a:gd name="connsiteY7" fmla="*/ 9135 h 9384"/>
              <a:gd name="connsiteX8" fmla="*/ 3354 w 10000"/>
              <a:gd name="connsiteY8" fmla="*/ 9135 h 9384"/>
              <a:gd name="connsiteX9" fmla="*/ 3354 w 10000"/>
              <a:gd name="connsiteY9" fmla="*/ 8636 h 9384"/>
              <a:gd name="connsiteX10" fmla="*/ 3354 w 10000"/>
              <a:gd name="connsiteY10" fmla="*/ 8389 h 9384"/>
              <a:gd name="connsiteX11" fmla="*/ 3354 w 10000"/>
              <a:gd name="connsiteY11" fmla="*/ 7891 h 9384"/>
              <a:gd name="connsiteX12" fmla="*/ 2978 w 10000"/>
              <a:gd name="connsiteY12" fmla="*/ 7397 h 9384"/>
              <a:gd name="connsiteX13" fmla="*/ 2602 w 10000"/>
              <a:gd name="connsiteY13" fmla="*/ 6901 h 9384"/>
              <a:gd name="connsiteX14" fmla="*/ 1484 w 10000"/>
              <a:gd name="connsiteY14" fmla="*/ 6434 h 9384"/>
              <a:gd name="connsiteX15" fmla="*/ 747 w 10000"/>
              <a:gd name="connsiteY15" fmla="*/ 5687 h 9384"/>
              <a:gd name="connsiteX16" fmla="*/ 378 w 10000"/>
              <a:gd name="connsiteY16" fmla="*/ 5444 h 9384"/>
              <a:gd name="connsiteX17" fmla="*/ 0 w 10000"/>
              <a:gd name="connsiteY17" fmla="*/ 5192 h 9384"/>
              <a:gd name="connsiteX18" fmla="*/ 0 w 10000"/>
              <a:gd name="connsiteY18" fmla="*/ 4943 h 9384"/>
              <a:gd name="connsiteX19" fmla="*/ 0 w 10000"/>
              <a:gd name="connsiteY19" fmla="*/ 4943 h 9384"/>
              <a:gd name="connsiteX20" fmla="*/ 747 w 10000"/>
              <a:gd name="connsiteY20" fmla="*/ 4943 h 9384"/>
              <a:gd name="connsiteX21" fmla="*/ 1118 w 10000"/>
              <a:gd name="connsiteY21" fmla="*/ 5192 h 9384"/>
              <a:gd name="connsiteX22" fmla="*/ 2236 w 10000"/>
              <a:gd name="connsiteY22" fmla="*/ 5192 h 9384"/>
              <a:gd name="connsiteX23" fmla="*/ 2978 w 10000"/>
              <a:gd name="connsiteY23" fmla="*/ 5444 h 9384"/>
              <a:gd name="connsiteX24" fmla="*/ 3721 w 10000"/>
              <a:gd name="connsiteY24" fmla="*/ 5444 h 9384"/>
              <a:gd name="connsiteX25" fmla="*/ 4465 w 10000"/>
              <a:gd name="connsiteY25" fmla="*/ 5444 h 9384"/>
              <a:gd name="connsiteX26" fmla="*/ 4839 w 10000"/>
              <a:gd name="connsiteY26" fmla="*/ 5192 h 9384"/>
              <a:gd name="connsiteX27" fmla="*/ 5212 w 10000"/>
              <a:gd name="connsiteY27" fmla="*/ 5192 h 9384"/>
              <a:gd name="connsiteX28" fmla="*/ 5212 w 10000"/>
              <a:gd name="connsiteY28" fmla="*/ 4943 h 9384"/>
              <a:gd name="connsiteX29" fmla="*/ 5580 w 10000"/>
              <a:gd name="connsiteY29" fmla="*/ 4697 h 9384"/>
              <a:gd name="connsiteX30" fmla="*/ 5580 w 10000"/>
              <a:gd name="connsiteY30" fmla="*/ 4199 h 9384"/>
              <a:gd name="connsiteX31" fmla="*/ 5580 w 10000"/>
              <a:gd name="connsiteY31" fmla="*/ 3949 h 9384"/>
              <a:gd name="connsiteX32" fmla="*/ 5952 w 10000"/>
              <a:gd name="connsiteY32" fmla="*/ 3203 h 9384"/>
              <a:gd name="connsiteX33" fmla="*/ 5952 w 10000"/>
              <a:gd name="connsiteY33" fmla="*/ 2708 h 9384"/>
              <a:gd name="connsiteX34" fmla="*/ 6325 w 10000"/>
              <a:gd name="connsiteY34" fmla="*/ 2210 h 9384"/>
              <a:gd name="connsiteX35" fmla="*/ 6696 w 10000"/>
              <a:gd name="connsiteY35" fmla="*/ 720 h 9384"/>
              <a:gd name="connsiteX36" fmla="*/ 10000 w 10000"/>
              <a:gd name="connsiteY36" fmla="*/ 0 h 9384"/>
              <a:gd name="connsiteX37" fmla="*/ 10000 w 10000"/>
              <a:gd name="connsiteY37" fmla="*/ 968 h 9384"/>
              <a:gd name="connsiteX38" fmla="*/ 9632 w 10000"/>
              <a:gd name="connsiteY38" fmla="*/ 1711 h 9384"/>
              <a:gd name="connsiteX39" fmla="*/ 9632 w 10000"/>
              <a:gd name="connsiteY39" fmla="*/ 2455 h 9384"/>
              <a:gd name="connsiteX40" fmla="*/ 9263 w 10000"/>
              <a:gd name="connsiteY40" fmla="*/ 3452 h 9384"/>
              <a:gd name="connsiteX41" fmla="*/ 8884 w 10000"/>
              <a:gd name="connsiteY41" fmla="*/ 4446 h 9384"/>
              <a:gd name="connsiteX42" fmla="*/ 8511 w 10000"/>
              <a:gd name="connsiteY42" fmla="*/ 5444 h 9384"/>
              <a:gd name="connsiteX43" fmla="*/ 7769 w 10000"/>
              <a:gd name="connsiteY43" fmla="*/ 6181 h 9384"/>
              <a:gd name="connsiteX44" fmla="*/ 7391 w 10000"/>
              <a:gd name="connsiteY44" fmla="*/ 6901 h 9384"/>
              <a:gd name="connsiteX45" fmla="*/ 6696 w 10000"/>
              <a:gd name="connsiteY45" fmla="*/ 7643 h 9384"/>
              <a:gd name="connsiteX46" fmla="*/ 6696 w 10000"/>
              <a:gd name="connsiteY46" fmla="*/ 7643 h 9384"/>
              <a:gd name="connsiteX0" fmla="*/ 6696 w 10000"/>
              <a:gd name="connsiteY0" fmla="*/ 8145 h 10000"/>
              <a:gd name="connsiteX1" fmla="*/ 6325 w 10000"/>
              <a:gd name="connsiteY1" fmla="*/ 8675 h 10000"/>
              <a:gd name="connsiteX2" fmla="*/ 5952 w 10000"/>
              <a:gd name="connsiteY2" fmla="*/ 9203 h 10000"/>
              <a:gd name="connsiteX3" fmla="*/ 5580 w 10000"/>
              <a:gd name="connsiteY3" fmla="*/ 9473 h 10000"/>
              <a:gd name="connsiteX4" fmla="*/ 5212 w 10000"/>
              <a:gd name="connsiteY4" fmla="*/ 9735 h 10000"/>
              <a:gd name="connsiteX5" fmla="*/ 4465 w 10000"/>
              <a:gd name="connsiteY5" fmla="*/ 10000 h 10000"/>
              <a:gd name="connsiteX6" fmla="*/ 3721 w 10000"/>
              <a:gd name="connsiteY6" fmla="*/ 10000 h 10000"/>
              <a:gd name="connsiteX7" fmla="*/ 3354 w 10000"/>
              <a:gd name="connsiteY7" fmla="*/ 9735 h 10000"/>
              <a:gd name="connsiteX8" fmla="*/ 3354 w 10000"/>
              <a:gd name="connsiteY8" fmla="*/ 9735 h 10000"/>
              <a:gd name="connsiteX9" fmla="*/ 3354 w 10000"/>
              <a:gd name="connsiteY9" fmla="*/ 9203 h 10000"/>
              <a:gd name="connsiteX10" fmla="*/ 3354 w 10000"/>
              <a:gd name="connsiteY10" fmla="*/ 8940 h 10000"/>
              <a:gd name="connsiteX11" fmla="*/ 3354 w 10000"/>
              <a:gd name="connsiteY11" fmla="*/ 8409 h 10000"/>
              <a:gd name="connsiteX12" fmla="*/ 2978 w 10000"/>
              <a:gd name="connsiteY12" fmla="*/ 7883 h 10000"/>
              <a:gd name="connsiteX13" fmla="*/ 2602 w 10000"/>
              <a:gd name="connsiteY13" fmla="*/ 7354 h 10000"/>
              <a:gd name="connsiteX14" fmla="*/ 1484 w 10000"/>
              <a:gd name="connsiteY14" fmla="*/ 6856 h 10000"/>
              <a:gd name="connsiteX15" fmla="*/ 747 w 10000"/>
              <a:gd name="connsiteY15" fmla="*/ 6060 h 10000"/>
              <a:gd name="connsiteX16" fmla="*/ 378 w 10000"/>
              <a:gd name="connsiteY16" fmla="*/ 5801 h 10000"/>
              <a:gd name="connsiteX17" fmla="*/ 0 w 10000"/>
              <a:gd name="connsiteY17" fmla="*/ 5533 h 10000"/>
              <a:gd name="connsiteX18" fmla="*/ 0 w 10000"/>
              <a:gd name="connsiteY18" fmla="*/ 5267 h 10000"/>
              <a:gd name="connsiteX19" fmla="*/ 0 w 10000"/>
              <a:gd name="connsiteY19" fmla="*/ 5267 h 10000"/>
              <a:gd name="connsiteX20" fmla="*/ 747 w 10000"/>
              <a:gd name="connsiteY20" fmla="*/ 5267 h 10000"/>
              <a:gd name="connsiteX21" fmla="*/ 1118 w 10000"/>
              <a:gd name="connsiteY21" fmla="*/ 5533 h 10000"/>
              <a:gd name="connsiteX22" fmla="*/ 2236 w 10000"/>
              <a:gd name="connsiteY22" fmla="*/ 5533 h 10000"/>
              <a:gd name="connsiteX23" fmla="*/ 2978 w 10000"/>
              <a:gd name="connsiteY23" fmla="*/ 5801 h 10000"/>
              <a:gd name="connsiteX24" fmla="*/ 3721 w 10000"/>
              <a:gd name="connsiteY24" fmla="*/ 5801 h 10000"/>
              <a:gd name="connsiteX25" fmla="*/ 4465 w 10000"/>
              <a:gd name="connsiteY25" fmla="*/ 5801 h 10000"/>
              <a:gd name="connsiteX26" fmla="*/ 4839 w 10000"/>
              <a:gd name="connsiteY26" fmla="*/ 5533 h 10000"/>
              <a:gd name="connsiteX27" fmla="*/ 5212 w 10000"/>
              <a:gd name="connsiteY27" fmla="*/ 5533 h 10000"/>
              <a:gd name="connsiteX28" fmla="*/ 5212 w 10000"/>
              <a:gd name="connsiteY28" fmla="*/ 5267 h 10000"/>
              <a:gd name="connsiteX29" fmla="*/ 5580 w 10000"/>
              <a:gd name="connsiteY29" fmla="*/ 5005 h 10000"/>
              <a:gd name="connsiteX30" fmla="*/ 5580 w 10000"/>
              <a:gd name="connsiteY30" fmla="*/ 4475 h 10000"/>
              <a:gd name="connsiteX31" fmla="*/ 5580 w 10000"/>
              <a:gd name="connsiteY31" fmla="*/ 4208 h 10000"/>
              <a:gd name="connsiteX32" fmla="*/ 5952 w 10000"/>
              <a:gd name="connsiteY32" fmla="*/ 3413 h 10000"/>
              <a:gd name="connsiteX33" fmla="*/ 5952 w 10000"/>
              <a:gd name="connsiteY33" fmla="*/ 2886 h 10000"/>
              <a:gd name="connsiteX34" fmla="*/ 6325 w 10000"/>
              <a:gd name="connsiteY34" fmla="*/ 2355 h 10000"/>
              <a:gd name="connsiteX35" fmla="*/ 10000 w 10000"/>
              <a:gd name="connsiteY35" fmla="*/ 0 h 10000"/>
              <a:gd name="connsiteX36" fmla="*/ 10000 w 10000"/>
              <a:gd name="connsiteY36" fmla="*/ 1032 h 10000"/>
              <a:gd name="connsiteX37" fmla="*/ 9632 w 10000"/>
              <a:gd name="connsiteY37" fmla="*/ 1823 h 10000"/>
              <a:gd name="connsiteX38" fmla="*/ 9632 w 10000"/>
              <a:gd name="connsiteY38" fmla="*/ 2616 h 10000"/>
              <a:gd name="connsiteX39" fmla="*/ 9263 w 10000"/>
              <a:gd name="connsiteY39" fmla="*/ 3679 h 10000"/>
              <a:gd name="connsiteX40" fmla="*/ 8884 w 10000"/>
              <a:gd name="connsiteY40" fmla="*/ 4738 h 10000"/>
              <a:gd name="connsiteX41" fmla="*/ 8511 w 10000"/>
              <a:gd name="connsiteY41" fmla="*/ 5801 h 10000"/>
              <a:gd name="connsiteX42" fmla="*/ 7769 w 10000"/>
              <a:gd name="connsiteY42" fmla="*/ 6587 h 10000"/>
              <a:gd name="connsiteX43" fmla="*/ 7391 w 10000"/>
              <a:gd name="connsiteY43" fmla="*/ 7354 h 10000"/>
              <a:gd name="connsiteX44" fmla="*/ 6696 w 10000"/>
              <a:gd name="connsiteY44" fmla="*/ 8145 h 10000"/>
              <a:gd name="connsiteX45" fmla="*/ 6696 w 10000"/>
              <a:gd name="connsiteY45" fmla="*/ 8145 h 10000"/>
              <a:gd name="connsiteX0" fmla="*/ 6696 w 10000"/>
              <a:gd name="connsiteY0" fmla="*/ 7113 h 8968"/>
              <a:gd name="connsiteX1" fmla="*/ 6325 w 10000"/>
              <a:gd name="connsiteY1" fmla="*/ 7643 h 8968"/>
              <a:gd name="connsiteX2" fmla="*/ 5952 w 10000"/>
              <a:gd name="connsiteY2" fmla="*/ 8171 h 8968"/>
              <a:gd name="connsiteX3" fmla="*/ 5580 w 10000"/>
              <a:gd name="connsiteY3" fmla="*/ 8441 h 8968"/>
              <a:gd name="connsiteX4" fmla="*/ 5212 w 10000"/>
              <a:gd name="connsiteY4" fmla="*/ 8703 h 8968"/>
              <a:gd name="connsiteX5" fmla="*/ 4465 w 10000"/>
              <a:gd name="connsiteY5" fmla="*/ 8968 h 8968"/>
              <a:gd name="connsiteX6" fmla="*/ 3721 w 10000"/>
              <a:gd name="connsiteY6" fmla="*/ 8968 h 8968"/>
              <a:gd name="connsiteX7" fmla="*/ 3354 w 10000"/>
              <a:gd name="connsiteY7" fmla="*/ 8703 h 8968"/>
              <a:gd name="connsiteX8" fmla="*/ 3354 w 10000"/>
              <a:gd name="connsiteY8" fmla="*/ 8703 h 8968"/>
              <a:gd name="connsiteX9" fmla="*/ 3354 w 10000"/>
              <a:gd name="connsiteY9" fmla="*/ 8171 h 8968"/>
              <a:gd name="connsiteX10" fmla="*/ 3354 w 10000"/>
              <a:gd name="connsiteY10" fmla="*/ 7908 h 8968"/>
              <a:gd name="connsiteX11" fmla="*/ 3354 w 10000"/>
              <a:gd name="connsiteY11" fmla="*/ 7377 h 8968"/>
              <a:gd name="connsiteX12" fmla="*/ 2978 w 10000"/>
              <a:gd name="connsiteY12" fmla="*/ 6851 h 8968"/>
              <a:gd name="connsiteX13" fmla="*/ 2602 w 10000"/>
              <a:gd name="connsiteY13" fmla="*/ 6322 h 8968"/>
              <a:gd name="connsiteX14" fmla="*/ 1484 w 10000"/>
              <a:gd name="connsiteY14" fmla="*/ 5824 h 8968"/>
              <a:gd name="connsiteX15" fmla="*/ 747 w 10000"/>
              <a:gd name="connsiteY15" fmla="*/ 5028 h 8968"/>
              <a:gd name="connsiteX16" fmla="*/ 378 w 10000"/>
              <a:gd name="connsiteY16" fmla="*/ 4769 h 8968"/>
              <a:gd name="connsiteX17" fmla="*/ 0 w 10000"/>
              <a:gd name="connsiteY17" fmla="*/ 4501 h 8968"/>
              <a:gd name="connsiteX18" fmla="*/ 0 w 10000"/>
              <a:gd name="connsiteY18" fmla="*/ 4235 h 8968"/>
              <a:gd name="connsiteX19" fmla="*/ 0 w 10000"/>
              <a:gd name="connsiteY19" fmla="*/ 4235 h 8968"/>
              <a:gd name="connsiteX20" fmla="*/ 747 w 10000"/>
              <a:gd name="connsiteY20" fmla="*/ 4235 h 8968"/>
              <a:gd name="connsiteX21" fmla="*/ 1118 w 10000"/>
              <a:gd name="connsiteY21" fmla="*/ 4501 h 8968"/>
              <a:gd name="connsiteX22" fmla="*/ 2236 w 10000"/>
              <a:gd name="connsiteY22" fmla="*/ 4501 h 8968"/>
              <a:gd name="connsiteX23" fmla="*/ 2978 w 10000"/>
              <a:gd name="connsiteY23" fmla="*/ 4769 h 8968"/>
              <a:gd name="connsiteX24" fmla="*/ 3721 w 10000"/>
              <a:gd name="connsiteY24" fmla="*/ 4769 h 8968"/>
              <a:gd name="connsiteX25" fmla="*/ 4465 w 10000"/>
              <a:gd name="connsiteY25" fmla="*/ 4769 h 8968"/>
              <a:gd name="connsiteX26" fmla="*/ 4839 w 10000"/>
              <a:gd name="connsiteY26" fmla="*/ 4501 h 8968"/>
              <a:gd name="connsiteX27" fmla="*/ 5212 w 10000"/>
              <a:gd name="connsiteY27" fmla="*/ 4501 h 8968"/>
              <a:gd name="connsiteX28" fmla="*/ 5212 w 10000"/>
              <a:gd name="connsiteY28" fmla="*/ 4235 h 8968"/>
              <a:gd name="connsiteX29" fmla="*/ 5580 w 10000"/>
              <a:gd name="connsiteY29" fmla="*/ 3973 h 8968"/>
              <a:gd name="connsiteX30" fmla="*/ 5580 w 10000"/>
              <a:gd name="connsiteY30" fmla="*/ 3443 h 8968"/>
              <a:gd name="connsiteX31" fmla="*/ 5580 w 10000"/>
              <a:gd name="connsiteY31" fmla="*/ 3176 h 8968"/>
              <a:gd name="connsiteX32" fmla="*/ 5952 w 10000"/>
              <a:gd name="connsiteY32" fmla="*/ 2381 h 8968"/>
              <a:gd name="connsiteX33" fmla="*/ 5952 w 10000"/>
              <a:gd name="connsiteY33" fmla="*/ 1854 h 8968"/>
              <a:gd name="connsiteX34" fmla="*/ 6325 w 10000"/>
              <a:gd name="connsiteY34" fmla="*/ 1323 h 8968"/>
              <a:gd name="connsiteX35" fmla="*/ 10000 w 10000"/>
              <a:gd name="connsiteY35" fmla="*/ 0 h 8968"/>
              <a:gd name="connsiteX36" fmla="*/ 9632 w 10000"/>
              <a:gd name="connsiteY36" fmla="*/ 791 h 8968"/>
              <a:gd name="connsiteX37" fmla="*/ 9632 w 10000"/>
              <a:gd name="connsiteY37" fmla="*/ 1584 h 8968"/>
              <a:gd name="connsiteX38" fmla="*/ 9263 w 10000"/>
              <a:gd name="connsiteY38" fmla="*/ 2647 h 8968"/>
              <a:gd name="connsiteX39" fmla="*/ 8884 w 10000"/>
              <a:gd name="connsiteY39" fmla="*/ 3706 h 8968"/>
              <a:gd name="connsiteX40" fmla="*/ 8511 w 10000"/>
              <a:gd name="connsiteY40" fmla="*/ 4769 h 8968"/>
              <a:gd name="connsiteX41" fmla="*/ 7769 w 10000"/>
              <a:gd name="connsiteY41" fmla="*/ 5555 h 8968"/>
              <a:gd name="connsiteX42" fmla="*/ 7391 w 10000"/>
              <a:gd name="connsiteY42" fmla="*/ 6322 h 8968"/>
              <a:gd name="connsiteX43" fmla="*/ 6696 w 10000"/>
              <a:gd name="connsiteY43" fmla="*/ 7113 h 8968"/>
              <a:gd name="connsiteX44" fmla="*/ 6696 w 10000"/>
              <a:gd name="connsiteY44" fmla="*/ 7113 h 8968"/>
              <a:gd name="connsiteX0" fmla="*/ 6696 w 9632"/>
              <a:gd name="connsiteY0" fmla="*/ 7098 h 9166"/>
              <a:gd name="connsiteX1" fmla="*/ 6325 w 9632"/>
              <a:gd name="connsiteY1" fmla="*/ 7689 h 9166"/>
              <a:gd name="connsiteX2" fmla="*/ 5952 w 9632"/>
              <a:gd name="connsiteY2" fmla="*/ 8277 h 9166"/>
              <a:gd name="connsiteX3" fmla="*/ 5580 w 9632"/>
              <a:gd name="connsiteY3" fmla="*/ 8578 h 9166"/>
              <a:gd name="connsiteX4" fmla="*/ 5212 w 9632"/>
              <a:gd name="connsiteY4" fmla="*/ 8871 h 9166"/>
              <a:gd name="connsiteX5" fmla="*/ 4465 w 9632"/>
              <a:gd name="connsiteY5" fmla="*/ 9166 h 9166"/>
              <a:gd name="connsiteX6" fmla="*/ 3721 w 9632"/>
              <a:gd name="connsiteY6" fmla="*/ 9166 h 9166"/>
              <a:gd name="connsiteX7" fmla="*/ 3354 w 9632"/>
              <a:gd name="connsiteY7" fmla="*/ 8871 h 9166"/>
              <a:gd name="connsiteX8" fmla="*/ 3354 w 9632"/>
              <a:gd name="connsiteY8" fmla="*/ 8871 h 9166"/>
              <a:gd name="connsiteX9" fmla="*/ 3354 w 9632"/>
              <a:gd name="connsiteY9" fmla="*/ 8277 h 9166"/>
              <a:gd name="connsiteX10" fmla="*/ 3354 w 9632"/>
              <a:gd name="connsiteY10" fmla="*/ 7984 h 9166"/>
              <a:gd name="connsiteX11" fmla="*/ 3354 w 9632"/>
              <a:gd name="connsiteY11" fmla="*/ 7392 h 9166"/>
              <a:gd name="connsiteX12" fmla="*/ 2978 w 9632"/>
              <a:gd name="connsiteY12" fmla="*/ 6805 h 9166"/>
              <a:gd name="connsiteX13" fmla="*/ 2602 w 9632"/>
              <a:gd name="connsiteY13" fmla="*/ 6216 h 9166"/>
              <a:gd name="connsiteX14" fmla="*/ 1484 w 9632"/>
              <a:gd name="connsiteY14" fmla="*/ 5660 h 9166"/>
              <a:gd name="connsiteX15" fmla="*/ 747 w 9632"/>
              <a:gd name="connsiteY15" fmla="*/ 4773 h 9166"/>
              <a:gd name="connsiteX16" fmla="*/ 378 w 9632"/>
              <a:gd name="connsiteY16" fmla="*/ 4484 h 9166"/>
              <a:gd name="connsiteX17" fmla="*/ 0 w 9632"/>
              <a:gd name="connsiteY17" fmla="*/ 4185 h 9166"/>
              <a:gd name="connsiteX18" fmla="*/ 0 w 9632"/>
              <a:gd name="connsiteY18" fmla="*/ 3888 h 9166"/>
              <a:gd name="connsiteX19" fmla="*/ 0 w 9632"/>
              <a:gd name="connsiteY19" fmla="*/ 3888 h 9166"/>
              <a:gd name="connsiteX20" fmla="*/ 747 w 9632"/>
              <a:gd name="connsiteY20" fmla="*/ 3888 h 9166"/>
              <a:gd name="connsiteX21" fmla="*/ 1118 w 9632"/>
              <a:gd name="connsiteY21" fmla="*/ 4185 h 9166"/>
              <a:gd name="connsiteX22" fmla="*/ 2236 w 9632"/>
              <a:gd name="connsiteY22" fmla="*/ 4185 h 9166"/>
              <a:gd name="connsiteX23" fmla="*/ 2978 w 9632"/>
              <a:gd name="connsiteY23" fmla="*/ 4484 h 9166"/>
              <a:gd name="connsiteX24" fmla="*/ 3721 w 9632"/>
              <a:gd name="connsiteY24" fmla="*/ 4484 h 9166"/>
              <a:gd name="connsiteX25" fmla="*/ 4465 w 9632"/>
              <a:gd name="connsiteY25" fmla="*/ 4484 h 9166"/>
              <a:gd name="connsiteX26" fmla="*/ 4839 w 9632"/>
              <a:gd name="connsiteY26" fmla="*/ 4185 h 9166"/>
              <a:gd name="connsiteX27" fmla="*/ 5212 w 9632"/>
              <a:gd name="connsiteY27" fmla="*/ 4185 h 9166"/>
              <a:gd name="connsiteX28" fmla="*/ 5212 w 9632"/>
              <a:gd name="connsiteY28" fmla="*/ 3888 h 9166"/>
              <a:gd name="connsiteX29" fmla="*/ 5580 w 9632"/>
              <a:gd name="connsiteY29" fmla="*/ 3596 h 9166"/>
              <a:gd name="connsiteX30" fmla="*/ 5580 w 9632"/>
              <a:gd name="connsiteY30" fmla="*/ 3005 h 9166"/>
              <a:gd name="connsiteX31" fmla="*/ 5580 w 9632"/>
              <a:gd name="connsiteY31" fmla="*/ 2707 h 9166"/>
              <a:gd name="connsiteX32" fmla="*/ 5952 w 9632"/>
              <a:gd name="connsiteY32" fmla="*/ 1821 h 9166"/>
              <a:gd name="connsiteX33" fmla="*/ 5952 w 9632"/>
              <a:gd name="connsiteY33" fmla="*/ 1233 h 9166"/>
              <a:gd name="connsiteX34" fmla="*/ 6325 w 9632"/>
              <a:gd name="connsiteY34" fmla="*/ 641 h 9166"/>
              <a:gd name="connsiteX35" fmla="*/ 9632 w 9632"/>
              <a:gd name="connsiteY35" fmla="*/ 48 h 9166"/>
              <a:gd name="connsiteX36" fmla="*/ 9632 w 9632"/>
              <a:gd name="connsiteY36" fmla="*/ 932 h 9166"/>
              <a:gd name="connsiteX37" fmla="*/ 9263 w 9632"/>
              <a:gd name="connsiteY37" fmla="*/ 2118 h 9166"/>
              <a:gd name="connsiteX38" fmla="*/ 8884 w 9632"/>
              <a:gd name="connsiteY38" fmla="*/ 3298 h 9166"/>
              <a:gd name="connsiteX39" fmla="*/ 8511 w 9632"/>
              <a:gd name="connsiteY39" fmla="*/ 4484 h 9166"/>
              <a:gd name="connsiteX40" fmla="*/ 7769 w 9632"/>
              <a:gd name="connsiteY40" fmla="*/ 5360 h 9166"/>
              <a:gd name="connsiteX41" fmla="*/ 7391 w 9632"/>
              <a:gd name="connsiteY41" fmla="*/ 6216 h 9166"/>
              <a:gd name="connsiteX42" fmla="*/ 6696 w 9632"/>
              <a:gd name="connsiteY42" fmla="*/ 7098 h 9166"/>
              <a:gd name="connsiteX43" fmla="*/ 6696 w 9632"/>
              <a:gd name="connsiteY43" fmla="*/ 7098 h 9166"/>
              <a:gd name="connsiteX0" fmla="*/ 6952 w 10000"/>
              <a:gd name="connsiteY0" fmla="*/ 7100 h 9356"/>
              <a:gd name="connsiteX1" fmla="*/ 6567 w 10000"/>
              <a:gd name="connsiteY1" fmla="*/ 7745 h 9356"/>
              <a:gd name="connsiteX2" fmla="*/ 6179 w 10000"/>
              <a:gd name="connsiteY2" fmla="*/ 8386 h 9356"/>
              <a:gd name="connsiteX3" fmla="*/ 5793 w 10000"/>
              <a:gd name="connsiteY3" fmla="*/ 8714 h 9356"/>
              <a:gd name="connsiteX4" fmla="*/ 5411 w 10000"/>
              <a:gd name="connsiteY4" fmla="*/ 9034 h 9356"/>
              <a:gd name="connsiteX5" fmla="*/ 4636 w 10000"/>
              <a:gd name="connsiteY5" fmla="*/ 9356 h 9356"/>
              <a:gd name="connsiteX6" fmla="*/ 3863 w 10000"/>
              <a:gd name="connsiteY6" fmla="*/ 9356 h 9356"/>
              <a:gd name="connsiteX7" fmla="*/ 3482 w 10000"/>
              <a:gd name="connsiteY7" fmla="*/ 9034 h 9356"/>
              <a:gd name="connsiteX8" fmla="*/ 3482 w 10000"/>
              <a:gd name="connsiteY8" fmla="*/ 9034 h 9356"/>
              <a:gd name="connsiteX9" fmla="*/ 3482 w 10000"/>
              <a:gd name="connsiteY9" fmla="*/ 8386 h 9356"/>
              <a:gd name="connsiteX10" fmla="*/ 3482 w 10000"/>
              <a:gd name="connsiteY10" fmla="*/ 8066 h 9356"/>
              <a:gd name="connsiteX11" fmla="*/ 3482 w 10000"/>
              <a:gd name="connsiteY11" fmla="*/ 7421 h 9356"/>
              <a:gd name="connsiteX12" fmla="*/ 3092 w 10000"/>
              <a:gd name="connsiteY12" fmla="*/ 6780 h 9356"/>
              <a:gd name="connsiteX13" fmla="*/ 2701 w 10000"/>
              <a:gd name="connsiteY13" fmla="*/ 6138 h 9356"/>
              <a:gd name="connsiteX14" fmla="*/ 1541 w 10000"/>
              <a:gd name="connsiteY14" fmla="*/ 5531 h 9356"/>
              <a:gd name="connsiteX15" fmla="*/ 776 w 10000"/>
              <a:gd name="connsiteY15" fmla="*/ 4563 h 9356"/>
              <a:gd name="connsiteX16" fmla="*/ 392 w 10000"/>
              <a:gd name="connsiteY16" fmla="*/ 4248 h 9356"/>
              <a:gd name="connsiteX17" fmla="*/ 0 w 10000"/>
              <a:gd name="connsiteY17" fmla="*/ 3922 h 9356"/>
              <a:gd name="connsiteX18" fmla="*/ 0 w 10000"/>
              <a:gd name="connsiteY18" fmla="*/ 3598 h 9356"/>
              <a:gd name="connsiteX19" fmla="*/ 0 w 10000"/>
              <a:gd name="connsiteY19" fmla="*/ 3598 h 9356"/>
              <a:gd name="connsiteX20" fmla="*/ 776 w 10000"/>
              <a:gd name="connsiteY20" fmla="*/ 3598 h 9356"/>
              <a:gd name="connsiteX21" fmla="*/ 1161 w 10000"/>
              <a:gd name="connsiteY21" fmla="*/ 3922 h 9356"/>
              <a:gd name="connsiteX22" fmla="*/ 2321 w 10000"/>
              <a:gd name="connsiteY22" fmla="*/ 3922 h 9356"/>
              <a:gd name="connsiteX23" fmla="*/ 3092 w 10000"/>
              <a:gd name="connsiteY23" fmla="*/ 4248 h 9356"/>
              <a:gd name="connsiteX24" fmla="*/ 3863 w 10000"/>
              <a:gd name="connsiteY24" fmla="*/ 4248 h 9356"/>
              <a:gd name="connsiteX25" fmla="*/ 4636 w 10000"/>
              <a:gd name="connsiteY25" fmla="*/ 4248 h 9356"/>
              <a:gd name="connsiteX26" fmla="*/ 5024 w 10000"/>
              <a:gd name="connsiteY26" fmla="*/ 3922 h 9356"/>
              <a:gd name="connsiteX27" fmla="*/ 5411 w 10000"/>
              <a:gd name="connsiteY27" fmla="*/ 3922 h 9356"/>
              <a:gd name="connsiteX28" fmla="*/ 5411 w 10000"/>
              <a:gd name="connsiteY28" fmla="*/ 3598 h 9356"/>
              <a:gd name="connsiteX29" fmla="*/ 5793 w 10000"/>
              <a:gd name="connsiteY29" fmla="*/ 3279 h 9356"/>
              <a:gd name="connsiteX30" fmla="*/ 5793 w 10000"/>
              <a:gd name="connsiteY30" fmla="*/ 2634 h 9356"/>
              <a:gd name="connsiteX31" fmla="*/ 5793 w 10000"/>
              <a:gd name="connsiteY31" fmla="*/ 2309 h 9356"/>
              <a:gd name="connsiteX32" fmla="*/ 6179 w 10000"/>
              <a:gd name="connsiteY32" fmla="*/ 1343 h 9356"/>
              <a:gd name="connsiteX33" fmla="*/ 6179 w 10000"/>
              <a:gd name="connsiteY33" fmla="*/ 701 h 9356"/>
              <a:gd name="connsiteX34" fmla="*/ 6567 w 10000"/>
              <a:gd name="connsiteY34" fmla="*/ 55 h 9356"/>
              <a:gd name="connsiteX35" fmla="*/ 10000 w 10000"/>
              <a:gd name="connsiteY35" fmla="*/ 373 h 9356"/>
              <a:gd name="connsiteX36" fmla="*/ 9617 w 10000"/>
              <a:gd name="connsiteY36" fmla="*/ 1667 h 9356"/>
              <a:gd name="connsiteX37" fmla="*/ 9223 w 10000"/>
              <a:gd name="connsiteY37" fmla="*/ 2954 h 9356"/>
              <a:gd name="connsiteX38" fmla="*/ 8836 w 10000"/>
              <a:gd name="connsiteY38" fmla="*/ 4248 h 9356"/>
              <a:gd name="connsiteX39" fmla="*/ 8066 w 10000"/>
              <a:gd name="connsiteY39" fmla="*/ 5204 h 9356"/>
              <a:gd name="connsiteX40" fmla="*/ 7673 w 10000"/>
              <a:gd name="connsiteY40" fmla="*/ 6138 h 9356"/>
              <a:gd name="connsiteX41" fmla="*/ 6952 w 10000"/>
              <a:gd name="connsiteY41" fmla="*/ 7100 h 9356"/>
              <a:gd name="connsiteX42" fmla="*/ 6952 w 10000"/>
              <a:gd name="connsiteY42" fmla="*/ 7100 h 9356"/>
              <a:gd name="connsiteX0" fmla="*/ 6952 w 9617"/>
              <a:gd name="connsiteY0" fmla="*/ 7530 h 9941"/>
              <a:gd name="connsiteX1" fmla="*/ 6567 w 9617"/>
              <a:gd name="connsiteY1" fmla="*/ 8219 h 9941"/>
              <a:gd name="connsiteX2" fmla="*/ 6179 w 9617"/>
              <a:gd name="connsiteY2" fmla="*/ 8904 h 9941"/>
              <a:gd name="connsiteX3" fmla="*/ 5793 w 9617"/>
              <a:gd name="connsiteY3" fmla="*/ 9255 h 9941"/>
              <a:gd name="connsiteX4" fmla="*/ 5411 w 9617"/>
              <a:gd name="connsiteY4" fmla="*/ 9597 h 9941"/>
              <a:gd name="connsiteX5" fmla="*/ 4636 w 9617"/>
              <a:gd name="connsiteY5" fmla="*/ 9941 h 9941"/>
              <a:gd name="connsiteX6" fmla="*/ 3863 w 9617"/>
              <a:gd name="connsiteY6" fmla="*/ 9941 h 9941"/>
              <a:gd name="connsiteX7" fmla="*/ 3482 w 9617"/>
              <a:gd name="connsiteY7" fmla="*/ 9597 h 9941"/>
              <a:gd name="connsiteX8" fmla="*/ 3482 w 9617"/>
              <a:gd name="connsiteY8" fmla="*/ 9597 h 9941"/>
              <a:gd name="connsiteX9" fmla="*/ 3482 w 9617"/>
              <a:gd name="connsiteY9" fmla="*/ 8904 h 9941"/>
              <a:gd name="connsiteX10" fmla="*/ 3482 w 9617"/>
              <a:gd name="connsiteY10" fmla="*/ 8562 h 9941"/>
              <a:gd name="connsiteX11" fmla="*/ 3482 w 9617"/>
              <a:gd name="connsiteY11" fmla="*/ 7873 h 9941"/>
              <a:gd name="connsiteX12" fmla="*/ 3092 w 9617"/>
              <a:gd name="connsiteY12" fmla="*/ 7188 h 9941"/>
              <a:gd name="connsiteX13" fmla="*/ 2701 w 9617"/>
              <a:gd name="connsiteY13" fmla="*/ 6501 h 9941"/>
              <a:gd name="connsiteX14" fmla="*/ 1541 w 9617"/>
              <a:gd name="connsiteY14" fmla="*/ 5853 h 9941"/>
              <a:gd name="connsiteX15" fmla="*/ 776 w 9617"/>
              <a:gd name="connsiteY15" fmla="*/ 4818 h 9941"/>
              <a:gd name="connsiteX16" fmla="*/ 392 w 9617"/>
              <a:gd name="connsiteY16" fmla="*/ 4481 h 9941"/>
              <a:gd name="connsiteX17" fmla="*/ 0 w 9617"/>
              <a:gd name="connsiteY17" fmla="*/ 4133 h 9941"/>
              <a:gd name="connsiteX18" fmla="*/ 0 w 9617"/>
              <a:gd name="connsiteY18" fmla="*/ 3787 h 9941"/>
              <a:gd name="connsiteX19" fmla="*/ 0 w 9617"/>
              <a:gd name="connsiteY19" fmla="*/ 3787 h 9941"/>
              <a:gd name="connsiteX20" fmla="*/ 776 w 9617"/>
              <a:gd name="connsiteY20" fmla="*/ 3787 h 9941"/>
              <a:gd name="connsiteX21" fmla="*/ 1161 w 9617"/>
              <a:gd name="connsiteY21" fmla="*/ 4133 h 9941"/>
              <a:gd name="connsiteX22" fmla="*/ 2321 w 9617"/>
              <a:gd name="connsiteY22" fmla="*/ 4133 h 9941"/>
              <a:gd name="connsiteX23" fmla="*/ 3092 w 9617"/>
              <a:gd name="connsiteY23" fmla="*/ 4481 h 9941"/>
              <a:gd name="connsiteX24" fmla="*/ 3863 w 9617"/>
              <a:gd name="connsiteY24" fmla="*/ 4481 h 9941"/>
              <a:gd name="connsiteX25" fmla="*/ 4636 w 9617"/>
              <a:gd name="connsiteY25" fmla="*/ 4481 h 9941"/>
              <a:gd name="connsiteX26" fmla="*/ 5024 w 9617"/>
              <a:gd name="connsiteY26" fmla="*/ 4133 h 9941"/>
              <a:gd name="connsiteX27" fmla="*/ 5411 w 9617"/>
              <a:gd name="connsiteY27" fmla="*/ 4133 h 9941"/>
              <a:gd name="connsiteX28" fmla="*/ 5411 w 9617"/>
              <a:gd name="connsiteY28" fmla="*/ 3787 h 9941"/>
              <a:gd name="connsiteX29" fmla="*/ 5793 w 9617"/>
              <a:gd name="connsiteY29" fmla="*/ 3446 h 9941"/>
              <a:gd name="connsiteX30" fmla="*/ 5793 w 9617"/>
              <a:gd name="connsiteY30" fmla="*/ 2756 h 9941"/>
              <a:gd name="connsiteX31" fmla="*/ 5793 w 9617"/>
              <a:gd name="connsiteY31" fmla="*/ 2409 h 9941"/>
              <a:gd name="connsiteX32" fmla="*/ 6179 w 9617"/>
              <a:gd name="connsiteY32" fmla="*/ 1376 h 9941"/>
              <a:gd name="connsiteX33" fmla="*/ 6179 w 9617"/>
              <a:gd name="connsiteY33" fmla="*/ 690 h 9941"/>
              <a:gd name="connsiteX34" fmla="*/ 6567 w 9617"/>
              <a:gd name="connsiteY34" fmla="*/ 0 h 9941"/>
              <a:gd name="connsiteX35" fmla="*/ 9617 w 9617"/>
              <a:gd name="connsiteY35" fmla="*/ 1723 h 9941"/>
              <a:gd name="connsiteX36" fmla="*/ 9223 w 9617"/>
              <a:gd name="connsiteY36" fmla="*/ 3098 h 9941"/>
              <a:gd name="connsiteX37" fmla="*/ 8836 w 9617"/>
              <a:gd name="connsiteY37" fmla="*/ 4481 h 9941"/>
              <a:gd name="connsiteX38" fmla="*/ 8066 w 9617"/>
              <a:gd name="connsiteY38" fmla="*/ 5503 h 9941"/>
              <a:gd name="connsiteX39" fmla="*/ 7673 w 9617"/>
              <a:gd name="connsiteY39" fmla="*/ 6501 h 9941"/>
              <a:gd name="connsiteX40" fmla="*/ 6952 w 9617"/>
              <a:gd name="connsiteY40" fmla="*/ 7530 h 9941"/>
              <a:gd name="connsiteX41" fmla="*/ 6952 w 9617"/>
              <a:gd name="connsiteY41" fmla="*/ 7530 h 9941"/>
              <a:gd name="connsiteX0" fmla="*/ 7229 w 9590"/>
              <a:gd name="connsiteY0" fmla="*/ 7575 h 10000"/>
              <a:gd name="connsiteX1" fmla="*/ 6829 w 9590"/>
              <a:gd name="connsiteY1" fmla="*/ 8268 h 10000"/>
              <a:gd name="connsiteX2" fmla="*/ 6425 w 9590"/>
              <a:gd name="connsiteY2" fmla="*/ 8957 h 10000"/>
              <a:gd name="connsiteX3" fmla="*/ 6024 w 9590"/>
              <a:gd name="connsiteY3" fmla="*/ 9310 h 10000"/>
              <a:gd name="connsiteX4" fmla="*/ 5626 w 9590"/>
              <a:gd name="connsiteY4" fmla="*/ 9654 h 10000"/>
              <a:gd name="connsiteX5" fmla="*/ 4821 w 9590"/>
              <a:gd name="connsiteY5" fmla="*/ 10000 h 10000"/>
              <a:gd name="connsiteX6" fmla="*/ 4017 w 9590"/>
              <a:gd name="connsiteY6" fmla="*/ 10000 h 10000"/>
              <a:gd name="connsiteX7" fmla="*/ 3621 w 9590"/>
              <a:gd name="connsiteY7" fmla="*/ 9654 h 10000"/>
              <a:gd name="connsiteX8" fmla="*/ 3621 w 9590"/>
              <a:gd name="connsiteY8" fmla="*/ 9654 h 10000"/>
              <a:gd name="connsiteX9" fmla="*/ 3621 w 9590"/>
              <a:gd name="connsiteY9" fmla="*/ 8957 h 10000"/>
              <a:gd name="connsiteX10" fmla="*/ 3621 w 9590"/>
              <a:gd name="connsiteY10" fmla="*/ 8613 h 10000"/>
              <a:gd name="connsiteX11" fmla="*/ 3621 w 9590"/>
              <a:gd name="connsiteY11" fmla="*/ 7920 h 10000"/>
              <a:gd name="connsiteX12" fmla="*/ 3215 w 9590"/>
              <a:gd name="connsiteY12" fmla="*/ 7231 h 10000"/>
              <a:gd name="connsiteX13" fmla="*/ 2809 w 9590"/>
              <a:gd name="connsiteY13" fmla="*/ 6540 h 10000"/>
              <a:gd name="connsiteX14" fmla="*/ 1602 w 9590"/>
              <a:gd name="connsiteY14" fmla="*/ 5888 h 10000"/>
              <a:gd name="connsiteX15" fmla="*/ 807 w 9590"/>
              <a:gd name="connsiteY15" fmla="*/ 4847 h 10000"/>
              <a:gd name="connsiteX16" fmla="*/ 408 w 9590"/>
              <a:gd name="connsiteY16" fmla="*/ 4508 h 10000"/>
              <a:gd name="connsiteX17" fmla="*/ 0 w 9590"/>
              <a:gd name="connsiteY17" fmla="*/ 4158 h 10000"/>
              <a:gd name="connsiteX18" fmla="*/ 0 w 9590"/>
              <a:gd name="connsiteY18" fmla="*/ 3809 h 10000"/>
              <a:gd name="connsiteX19" fmla="*/ 0 w 9590"/>
              <a:gd name="connsiteY19" fmla="*/ 3809 h 10000"/>
              <a:gd name="connsiteX20" fmla="*/ 807 w 9590"/>
              <a:gd name="connsiteY20" fmla="*/ 3809 h 10000"/>
              <a:gd name="connsiteX21" fmla="*/ 1207 w 9590"/>
              <a:gd name="connsiteY21" fmla="*/ 4158 h 10000"/>
              <a:gd name="connsiteX22" fmla="*/ 2413 w 9590"/>
              <a:gd name="connsiteY22" fmla="*/ 4158 h 10000"/>
              <a:gd name="connsiteX23" fmla="*/ 3215 w 9590"/>
              <a:gd name="connsiteY23" fmla="*/ 4508 h 10000"/>
              <a:gd name="connsiteX24" fmla="*/ 4017 w 9590"/>
              <a:gd name="connsiteY24" fmla="*/ 4508 h 10000"/>
              <a:gd name="connsiteX25" fmla="*/ 4821 w 9590"/>
              <a:gd name="connsiteY25" fmla="*/ 4508 h 10000"/>
              <a:gd name="connsiteX26" fmla="*/ 5224 w 9590"/>
              <a:gd name="connsiteY26" fmla="*/ 4158 h 10000"/>
              <a:gd name="connsiteX27" fmla="*/ 5626 w 9590"/>
              <a:gd name="connsiteY27" fmla="*/ 4158 h 10000"/>
              <a:gd name="connsiteX28" fmla="*/ 5626 w 9590"/>
              <a:gd name="connsiteY28" fmla="*/ 3809 h 10000"/>
              <a:gd name="connsiteX29" fmla="*/ 6024 w 9590"/>
              <a:gd name="connsiteY29" fmla="*/ 3466 h 10000"/>
              <a:gd name="connsiteX30" fmla="*/ 6024 w 9590"/>
              <a:gd name="connsiteY30" fmla="*/ 2772 h 10000"/>
              <a:gd name="connsiteX31" fmla="*/ 6024 w 9590"/>
              <a:gd name="connsiteY31" fmla="*/ 2423 h 10000"/>
              <a:gd name="connsiteX32" fmla="*/ 6425 w 9590"/>
              <a:gd name="connsiteY32" fmla="*/ 1384 h 10000"/>
              <a:gd name="connsiteX33" fmla="*/ 6425 w 9590"/>
              <a:gd name="connsiteY33" fmla="*/ 694 h 10000"/>
              <a:gd name="connsiteX34" fmla="*/ 6829 w 9590"/>
              <a:gd name="connsiteY34" fmla="*/ 0 h 10000"/>
              <a:gd name="connsiteX35" fmla="*/ 9590 w 9590"/>
              <a:gd name="connsiteY35" fmla="*/ 3116 h 10000"/>
              <a:gd name="connsiteX36" fmla="*/ 9188 w 9590"/>
              <a:gd name="connsiteY36" fmla="*/ 4508 h 10000"/>
              <a:gd name="connsiteX37" fmla="*/ 8387 w 9590"/>
              <a:gd name="connsiteY37" fmla="*/ 5536 h 10000"/>
              <a:gd name="connsiteX38" fmla="*/ 7979 w 9590"/>
              <a:gd name="connsiteY38" fmla="*/ 6540 h 10000"/>
              <a:gd name="connsiteX39" fmla="*/ 7229 w 9590"/>
              <a:gd name="connsiteY39" fmla="*/ 7575 h 10000"/>
              <a:gd name="connsiteX40" fmla="*/ 7229 w 9590"/>
              <a:gd name="connsiteY40" fmla="*/ 7575 h 10000"/>
              <a:gd name="connsiteX0" fmla="*/ 7538 w 10000"/>
              <a:gd name="connsiteY0" fmla="*/ 6881 h 9306"/>
              <a:gd name="connsiteX1" fmla="*/ 7121 w 10000"/>
              <a:gd name="connsiteY1" fmla="*/ 7574 h 9306"/>
              <a:gd name="connsiteX2" fmla="*/ 6700 w 10000"/>
              <a:gd name="connsiteY2" fmla="*/ 8263 h 9306"/>
              <a:gd name="connsiteX3" fmla="*/ 6282 w 10000"/>
              <a:gd name="connsiteY3" fmla="*/ 8616 h 9306"/>
              <a:gd name="connsiteX4" fmla="*/ 5867 w 10000"/>
              <a:gd name="connsiteY4" fmla="*/ 8960 h 9306"/>
              <a:gd name="connsiteX5" fmla="*/ 5027 w 10000"/>
              <a:gd name="connsiteY5" fmla="*/ 9306 h 9306"/>
              <a:gd name="connsiteX6" fmla="*/ 4189 w 10000"/>
              <a:gd name="connsiteY6" fmla="*/ 9306 h 9306"/>
              <a:gd name="connsiteX7" fmla="*/ 3776 w 10000"/>
              <a:gd name="connsiteY7" fmla="*/ 8960 h 9306"/>
              <a:gd name="connsiteX8" fmla="*/ 3776 w 10000"/>
              <a:gd name="connsiteY8" fmla="*/ 8960 h 9306"/>
              <a:gd name="connsiteX9" fmla="*/ 3776 w 10000"/>
              <a:gd name="connsiteY9" fmla="*/ 8263 h 9306"/>
              <a:gd name="connsiteX10" fmla="*/ 3776 w 10000"/>
              <a:gd name="connsiteY10" fmla="*/ 7919 h 9306"/>
              <a:gd name="connsiteX11" fmla="*/ 3776 w 10000"/>
              <a:gd name="connsiteY11" fmla="*/ 7226 h 9306"/>
              <a:gd name="connsiteX12" fmla="*/ 3352 w 10000"/>
              <a:gd name="connsiteY12" fmla="*/ 6537 h 9306"/>
              <a:gd name="connsiteX13" fmla="*/ 2929 w 10000"/>
              <a:gd name="connsiteY13" fmla="*/ 5846 h 9306"/>
              <a:gd name="connsiteX14" fmla="*/ 1670 w 10000"/>
              <a:gd name="connsiteY14" fmla="*/ 5194 h 9306"/>
              <a:gd name="connsiteX15" fmla="*/ 842 w 10000"/>
              <a:gd name="connsiteY15" fmla="*/ 4153 h 9306"/>
              <a:gd name="connsiteX16" fmla="*/ 425 w 10000"/>
              <a:gd name="connsiteY16" fmla="*/ 3814 h 9306"/>
              <a:gd name="connsiteX17" fmla="*/ 0 w 10000"/>
              <a:gd name="connsiteY17" fmla="*/ 3464 h 9306"/>
              <a:gd name="connsiteX18" fmla="*/ 0 w 10000"/>
              <a:gd name="connsiteY18" fmla="*/ 3115 h 9306"/>
              <a:gd name="connsiteX19" fmla="*/ 0 w 10000"/>
              <a:gd name="connsiteY19" fmla="*/ 3115 h 9306"/>
              <a:gd name="connsiteX20" fmla="*/ 842 w 10000"/>
              <a:gd name="connsiteY20" fmla="*/ 3115 h 9306"/>
              <a:gd name="connsiteX21" fmla="*/ 1259 w 10000"/>
              <a:gd name="connsiteY21" fmla="*/ 3464 h 9306"/>
              <a:gd name="connsiteX22" fmla="*/ 2516 w 10000"/>
              <a:gd name="connsiteY22" fmla="*/ 3464 h 9306"/>
              <a:gd name="connsiteX23" fmla="*/ 3352 w 10000"/>
              <a:gd name="connsiteY23" fmla="*/ 3814 h 9306"/>
              <a:gd name="connsiteX24" fmla="*/ 4189 w 10000"/>
              <a:gd name="connsiteY24" fmla="*/ 3814 h 9306"/>
              <a:gd name="connsiteX25" fmla="*/ 5027 w 10000"/>
              <a:gd name="connsiteY25" fmla="*/ 3814 h 9306"/>
              <a:gd name="connsiteX26" fmla="*/ 5447 w 10000"/>
              <a:gd name="connsiteY26" fmla="*/ 3464 h 9306"/>
              <a:gd name="connsiteX27" fmla="*/ 5867 w 10000"/>
              <a:gd name="connsiteY27" fmla="*/ 3464 h 9306"/>
              <a:gd name="connsiteX28" fmla="*/ 5867 w 10000"/>
              <a:gd name="connsiteY28" fmla="*/ 3115 h 9306"/>
              <a:gd name="connsiteX29" fmla="*/ 6282 w 10000"/>
              <a:gd name="connsiteY29" fmla="*/ 2772 h 9306"/>
              <a:gd name="connsiteX30" fmla="*/ 6282 w 10000"/>
              <a:gd name="connsiteY30" fmla="*/ 2078 h 9306"/>
              <a:gd name="connsiteX31" fmla="*/ 6282 w 10000"/>
              <a:gd name="connsiteY31" fmla="*/ 1729 h 9306"/>
              <a:gd name="connsiteX32" fmla="*/ 6700 w 10000"/>
              <a:gd name="connsiteY32" fmla="*/ 690 h 9306"/>
              <a:gd name="connsiteX33" fmla="*/ 6700 w 10000"/>
              <a:gd name="connsiteY33" fmla="*/ 0 h 9306"/>
              <a:gd name="connsiteX34" fmla="*/ 10000 w 10000"/>
              <a:gd name="connsiteY34" fmla="*/ 2422 h 9306"/>
              <a:gd name="connsiteX35" fmla="*/ 9581 w 10000"/>
              <a:gd name="connsiteY35" fmla="*/ 3814 h 9306"/>
              <a:gd name="connsiteX36" fmla="*/ 8746 w 10000"/>
              <a:gd name="connsiteY36" fmla="*/ 4842 h 9306"/>
              <a:gd name="connsiteX37" fmla="*/ 8320 w 10000"/>
              <a:gd name="connsiteY37" fmla="*/ 5846 h 9306"/>
              <a:gd name="connsiteX38" fmla="*/ 7538 w 10000"/>
              <a:gd name="connsiteY38" fmla="*/ 6881 h 9306"/>
              <a:gd name="connsiteX39" fmla="*/ 7538 w 10000"/>
              <a:gd name="connsiteY39" fmla="*/ 6881 h 9306"/>
              <a:gd name="connsiteX0" fmla="*/ 7538 w 10000"/>
              <a:gd name="connsiteY0" fmla="*/ 6653 h 9259"/>
              <a:gd name="connsiteX1" fmla="*/ 7121 w 10000"/>
              <a:gd name="connsiteY1" fmla="*/ 7398 h 9259"/>
              <a:gd name="connsiteX2" fmla="*/ 6700 w 10000"/>
              <a:gd name="connsiteY2" fmla="*/ 8138 h 9259"/>
              <a:gd name="connsiteX3" fmla="*/ 6282 w 10000"/>
              <a:gd name="connsiteY3" fmla="*/ 8518 h 9259"/>
              <a:gd name="connsiteX4" fmla="*/ 5867 w 10000"/>
              <a:gd name="connsiteY4" fmla="*/ 8887 h 9259"/>
              <a:gd name="connsiteX5" fmla="*/ 5027 w 10000"/>
              <a:gd name="connsiteY5" fmla="*/ 9259 h 9259"/>
              <a:gd name="connsiteX6" fmla="*/ 4189 w 10000"/>
              <a:gd name="connsiteY6" fmla="*/ 9259 h 9259"/>
              <a:gd name="connsiteX7" fmla="*/ 3776 w 10000"/>
              <a:gd name="connsiteY7" fmla="*/ 8887 h 9259"/>
              <a:gd name="connsiteX8" fmla="*/ 3776 w 10000"/>
              <a:gd name="connsiteY8" fmla="*/ 8887 h 9259"/>
              <a:gd name="connsiteX9" fmla="*/ 3776 w 10000"/>
              <a:gd name="connsiteY9" fmla="*/ 8138 h 9259"/>
              <a:gd name="connsiteX10" fmla="*/ 3776 w 10000"/>
              <a:gd name="connsiteY10" fmla="*/ 7769 h 9259"/>
              <a:gd name="connsiteX11" fmla="*/ 3776 w 10000"/>
              <a:gd name="connsiteY11" fmla="*/ 7024 h 9259"/>
              <a:gd name="connsiteX12" fmla="*/ 3352 w 10000"/>
              <a:gd name="connsiteY12" fmla="*/ 6284 h 9259"/>
              <a:gd name="connsiteX13" fmla="*/ 2929 w 10000"/>
              <a:gd name="connsiteY13" fmla="*/ 5541 h 9259"/>
              <a:gd name="connsiteX14" fmla="*/ 1670 w 10000"/>
              <a:gd name="connsiteY14" fmla="*/ 4840 h 9259"/>
              <a:gd name="connsiteX15" fmla="*/ 842 w 10000"/>
              <a:gd name="connsiteY15" fmla="*/ 3722 h 9259"/>
              <a:gd name="connsiteX16" fmla="*/ 425 w 10000"/>
              <a:gd name="connsiteY16" fmla="*/ 3357 h 9259"/>
              <a:gd name="connsiteX17" fmla="*/ 0 w 10000"/>
              <a:gd name="connsiteY17" fmla="*/ 2981 h 9259"/>
              <a:gd name="connsiteX18" fmla="*/ 0 w 10000"/>
              <a:gd name="connsiteY18" fmla="*/ 2606 h 9259"/>
              <a:gd name="connsiteX19" fmla="*/ 0 w 10000"/>
              <a:gd name="connsiteY19" fmla="*/ 2606 h 9259"/>
              <a:gd name="connsiteX20" fmla="*/ 842 w 10000"/>
              <a:gd name="connsiteY20" fmla="*/ 2606 h 9259"/>
              <a:gd name="connsiteX21" fmla="*/ 1259 w 10000"/>
              <a:gd name="connsiteY21" fmla="*/ 2981 h 9259"/>
              <a:gd name="connsiteX22" fmla="*/ 2516 w 10000"/>
              <a:gd name="connsiteY22" fmla="*/ 2981 h 9259"/>
              <a:gd name="connsiteX23" fmla="*/ 3352 w 10000"/>
              <a:gd name="connsiteY23" fmla="*/ 3357 h 9259"/>
              <a:gd name="connsiteX24" fmla="*/ 4189 w 10000"/>
              <a:gd name="connsiteY24" fmla="*/ 3357 h 9259"/>
              <a:gd name="connsiteX25" fmla="*/ 5027 w 10000"/>
              <a:gd name="connsiteY25" fmla="*/ 3357 h 9259"/>
              <a:gd name="connsiteX26" fmla="*/ 5447 w 10000"/>
              <a:gd name="connsiteY26" fmla="*/ 2981 h 9259"/>
              <a:gd name="connsiteX27" fmla="*/ 5867 w 10000"/>
              <a:gd name="connsiteY27" fmla="*/ 2981 h 9259"/>
              <a:gd name="connsiteX28" fmla="*/ 5867 w 10000"/>
              <a:gd name="connsiteY28" fmla="*/ 2606 h 9259"/>
              <a:gd name="connsiteX29" fmla="*/ 6282 w 10000"/>
              <a:gd name="connsiteY29" fmla="*/ 2238 h 9259"/>
              <a:gd name="connsiteX30" fmla="*/ 6282 w 10000"/>
              <a:gd name="connsiteY30" fmla="*/ 1492 h 9259"/>
              <a:gd name="connsiteX31" fmla="*/ 6282 w 10000"/>
              <a:gd name="connsiteY31" fmla="*/ 1117 h 9259"/>
              <a:gd name="connsiteX32" fmla="*/ 6700 w 10000"/>
              <a:gd name="connsiteY32" fmla="*/ 0 h 9259"/>
              <a:gd name="connsiteX33" fmla="*/ 10000 w 10000"/>
              <a:gd name="connsiteY33" fmla="*/ 1862 h 9259"/>
              <a:gd name="connsiteX34" fmla="*/ 9581 w 10000"/>
              <a:gd name="connsiteY34" fmla="*/ 3357 h 9259"/>
              <a:gd name="connsiteX35" fmla="*/ 8746 w 10000"/>
              <a:gd name="connsiteY35" fmla="*/ 4462 h 9259"/>
              <a:gd name="connsiteX36" fmla="*/ 8320 w 10000"/>
              <a:gd name="connsiteY36" fmla="*/ 5541 h 9259"/>
              <a:gd name="connsiteX37" fmla="*/ 7538 w 10000"/>
              <a:gd name="connsiteY37" fmla="*/ 6653 h 9259"/>
              <a:gd name="connsiteX38" fmla="*/ 7538 w 10000"/>
              <a:gd name="connsiteY38" fmla="*/ 6653 h 9259"/>
              <a:gd name="connsiteX0" fmla="*/ 7538 w 10000"/>
              <a:gd name="connsiteY0" fmla="*/ 5979 h 8794"/>
              <a:gd name="connsiteX1" fmla="*/ 7121 w 10000"/>
              <a:gd name="connsiteY1" fmla="*/ 6784 h 8794"/>
              <a:gd name="connsiteX2" fmla="*/ 6700 w 10000"/>
              <a:gd name="connsiteY2" fmla="*/ 7583 h 8794"/>
              <a:gd name="connsiteX3" fmla="*/ 6282 w 10000"/>
              <a:gd name="connsiteY3" fmla="*/ 7994 h 8794"/>
              <a:gd name="connsiteX4" fmla="*/ 5867 w 10000"/>
              <a:gd name="connsiteY4" fmla="*/ 8392 h 8794"/>
              <a:gd name="connsiteX5" fmla="*/ 5027 w 10000"/>
              <a:gd name="connsiteY5" fmla="*/ 8794 h 8794"/>
              <a:gd name="connsiteX6" fmla="*/ 4189 w 10000"/>
              <a:gd name="connsiteY6" fmla="*/ 8794 h 8794"/>
              <a:gd name="connsiteX7" fmla="*/ 3776 w 10000"/>
              <a:gd name="connsiteY7" fmla="*/ 8392 h 8794"/>
              <a:gd name="connsiteX8" fmla="*/ 3776 w 10000"/>
              <a:gd name="connsiteY8" fmla="*/ 8392 h 8794"/>
              <a:gd name="connsiteX9" fmla="*/ 3776 w 10000"/>
              <a:gd name="connsiteY9" fmla="*/ 7583 h 8794"/>
              <a:gd name="connsiteX10" fmla="*/ 3776 w 10000"/>
              <a:gd name="connsiteY10" fmla="*/ 7185 h 8794"/>
              <a:gd name="connsiteX11" fmla="*/ 3776 w 10000"/>
              <a:gd name="connsiteY11" fmla="*/ 6380 h 8794"/>
              <a:gd name="connsiteX12" fmla="*/ 3352 w 10000"/>
              <a:gd name="connsiteY12" fmla="*/ 5581 h 8794"/>
              <a:gd name="connsiteX13" fmla="*/ 2929 w 10000"/>
              <a:gd name="connsiteY13" fmla="*/ 4778 h 8794"/>
              <a:gd name="connsiteX14" fmla="*/ 1670 w 10000"/>
              <a:gd name="connsiteY14" fmla="*/ 4021 h 8794"/>
              <a:gd name="connsiteX15" fmla="*/ 842 w 10000"/>
              <a:gd name="connsiteY15" fmla="*/ 2814 h 8794"/>
              <a:gd name="connsiteX16" fmla="*/ 425 w 10000"/>
              <a:gd name="connsiteY16" fmla="*/ 2420 h 8794"/>
              <a:gd name="connsiteX17" fmla="*/ 0 w 10000"/>
              <a:gd name="connsiteY17" fmla="*/ 2014 h 8794"/>
              <a:gd name="connsiteX18" fmla="*/ 0 w 10000"/>
              <a:gd name="connsiteY18" fmla="*/ 1609 h 8794"/>
              <a:gd name="connsiteX19" fmla="*/ 0 w 10000"/>
              <a:gd name="connsiteY19" fmla="*/ 1609 h 8794"/>
              <a:gd name="connsiteX20" fmla="*/ 842 w 10000"/>
              <a:gd name="connsiteY20" fmla="*/ 1609 h 8794"/>
              <a:gd name="connsiteX21" fmla="*/ 1259 w 10000"/>
              <a:gd name="connsiteY21" fmla="*/ 2014 h 8794"/>
              <a:gd name="connsiteX22" fmla="*/ 2516 w 10000"/>
              <a:gd name="connsiteY22" fmla="*/ 2014 h 8794"/>
              <a:gd name="connsiteX23" fmla="*/ 3352 w 10000"/>
              <a:gd name="connsiteY23" fmla="*/ 2420 h 8794"/>
              <a:gd name="connsiteX24" fmla="*/ 4189 w 10000"/>
              <a:gd name="connsiteY24" fmla="*/ 2420 h 8794"/>
              <a:gd name="connsiteX25" fmla="*/ 5027 w 10000"/>
              <a:gd name="connsiteY25" fmla="*/ 2420 h 8794"/>
              <a:gd name="connsiteX26" fmla="*/ 5447 w 10000"/>
              <a:gd name="connsiteY26" fmla="*/ 2014 h 8794"/>
              <a:gd name="connsiteX27" fmla="*/ 5867 w 10000"/>
              <a:gd name="connsiteY27" fmla="*/ 2014 h 8794"/>
              <a:gd name="connsiteX28" fmla="*/ 5867 w 10000"/>
              <a:gd name="connsiteY28" fmla="*/ 1609 h 8794"/>
              <a:gd name="connsiteX29" fmla="*/ 6282 w 10000"/>
              <a:gd name="connsiteY29" fmla="*/ 1211 h 8794"/>
              <a:gd name="connsiteX30" fmla="*/ 6282 w 10000"/>
              <a:gd name="connsiteY30" fmla="*/ 405 h 8794"/>
              <a:gd name="connsiteX31" fmla="*/ 6282 w 10000"/>
              <a:gd name="connsiteY31" fmla="*/ 0 h 8794"/>
              <a:gd name="connsiteX32" fmla="*/ 10000 w 10000"/>
              <a:gd name="connsiteY32" fmla="*/ 805 h 8794"/>
              <a:gd name="connsiteX33" fmla="*/ 9581 w 10000"/>
              <a:gd name="connsiteY33" fmla="*/ 2420 h 8794"/>
              <a:gd name="connsiteX34" fmla="*/ 8746 w 10000"/>
              <a:gd name="connsiteY34" fmla="*/ 3613 h 8794"/>
              <a:gd name="connsiteX35" fmla="*/ 8320 w 10000"/>
              <a:gd name="connsiteY35" fmla="*/ 4778 h 8794"/>
              <a:gd name="connsiteX36" fmla="*/ 7538 w 10000"/>
              <a:gd name="connsiteY36" fmla="*/ 5979 h 8794"/>
              <a:gd name="connsiteX37" fmla="*/ 7538 w 10000"/>
              <a:gd name="connsiteY37" fmla="*/ 5979 h 8794"/>
              <a:gd name="connsiteX0" fmla="*/ 7538 w 10000"/>
              <a:gd name="connsiteY0" fmla="*/ 6338 h 9539"/>
              <a:gd name="connsiteX1" fmla="*/ 7121 w 10000"/>
              <a:gd name="connsiteY1" fmla="*/ 7253 h 9539"/>
              <a:gd name="connsiteX2" fmla="*/ 6700 w 10000"/>
              <a:gd name="connsiteY2" fmla="*/ 8162 h 9539"/>
              <a:gd name="connsiteX3" fmla="*/ 6282 w 10000"/>
              <a:gd name="connsiteY3" fmla="*/ 8629 h 9539"/>
              <a:gd name="connsiteX4" fmla="*/ 5867 w 10000"/>
              <a:gd name="connsiteY4" fmla="*/ 9082 h 9539"/>
              <a:gd name="connsiteX5" fmla="*/ 5027 w 10000"/>
              <a:gd name="connsiteY5" fmla="*/ 9539 h 9539"/>
              <a:gd name="connsiteX6" fmla="*/ 4189 w 10000"/>
              <a:gd name="connsiteY6" fmla="*/ 9539 h 9539"/>
              <a:gd name="connsiteX7" fmla="*/ 3776 w 10000"/>
              <a:gd name="connsiteY7" fmla="*/ 9082 h 9539"/>
              <a:gd name="connsiteX8" fmla="*/ 3776 w 10000"/>
              <a:gd name="connsiteY8" fmla="*/ 9082 h 9539"/>
              <a:gd name="connsiteX9" fmla="*/ 3776 w 10000"/>
              <a:gd name="connsiteY9" fmla="*/ 8162 h 9539"/>
              <a:gd name="connsiteX10" fmla="*/ 3776 w 10000"/>
              <a:gd name="connsiteY10" fmla="*/ 7709 h 9539"/>
              <a:gd name="connsiteX11" fmla="*/ 3776 w 10000"/>
              <a:gd name="connsiteY11" fmla="*/ 6794 h 9539"/>
              <a:gd name="connsiteX12" fmla="*/ 3352 w 10000"/>
              <a:gd name="connsiteY12" fmla="*/ 5885 h 9539"/>
              <a:gd name="connsiteX13" fmla="*/ 2929 w 10000"/>
              <a:gd name="connsiteY13" fmla="*/ 4972 h 9539"/>
              <a:gd name="connsiteX14" fmla="*/ 1670 w 10000"/>
              <a:gd name="connsiteY14" fmla="*/ 4111 h 9539"/>
              <a:gd name="connsiteX15" fmla="*/ 842 w 10000"/>
              <a:gd name="connsiteY15" fmla="*/ 2739 h 9539"/>
              <a:gd name="connsiteX16" fmla="*/ 425 w 10000"/>
              <a:gd name="connsiteY16" fmla="*/ 2291 h 9539"/>
              <a:gd name="connsiteX17" fmla="*/ 0 w 10000"/>
              <a:gd name="connsiteY17" fmla="*/ 1829 h 9539"/>
              <a:gd name="connsiteX18" fmla="*/ 0 w 10000"/>
              <a:gd name="connsiteY18" fmla="*/ 1369 h 9539"/>
              <a:gd name="connsiteX19" fmla="*/ 0 w 10000"/>
              <a:gd name="connsiteY19" fmla="*/ 1369 h 9539"/>
              <a:gd name="connsiteX20" fmla="*/ 842 w 10000"/>
              <a:gd name="connsiteY20" fmla="*/ 1369 h 9539"/>
              <a:gd name="connsiteX21" fmla="*/ 1259 w 10000"/>
              <a:gd name="connsiteY21" fmla="*/ 1829 h 9539"/>
              <a:gd name="connsiteX22" fmla="*/ 2516 w 10000"/>
              <a:gd name="connsiteY22" fmla="*/ 1829 h 9539"/>
              <a:gd name="connsiteX23" fmla="*/ 3352 w 10000"/>
              <a:gd name="connsiteY23" fmla="*/ 2291 h 9539"/>
              <a:gd name="connsiteX24" fmla="*/ 4189 w 10000"/>
              <a:gd name="connsiteY24" fmla="*/ 2291 h 9539"/>
              <a:gd name="connsiteX25" fmla="*/ 5027 w 10000"/>
              <a:gd name="connsiteY25" fmla="*/ 2291 h 9539"/>
              <a:gd name="connsiteX26" fmla="*/ 5447 w 10000"/>
              <a:gd name="connsiteY26" fmla="*/ 1829 h 9539"/>
              <a:gd name="connsiteX27" fmla="*/ 5867 w 10000"/>
              <a:gd name="connsiteY27" fmla="*/ 1829 h 9539"/>
              <a:gd name="connsiteX28" fmla="*/ 5867 w 10000"/>
              <a:gd name="connsiteY28" fmla="*/ 1369 h 9539"/>
              <a:gd name="connsiteX29" fmla="*/ 6282 w 10000"/>
              <a:gd name="connsiteY29" fmla="*/ 916 h 9539"/>
              <a:gd name="connsiteX30" fmla="*/ 6282 w 10000"/>
              <a:gd name="connsiteY30" fmla="*/ 0 h 9539"/>
              <a:gd name="connsiteX31" fmla="*/ 10000 w 10000"/>
              <a:gd name="connsiteY31" fmla="*/ 454 h 9539"/>
              <a:gd name="connsiteX32" fmla="*/ 9581 w 10000"/>
              <a:gd name="connsiteY32" fmla="*/ 2291 h 9539"/>
              <a:gd name="connsiteX33" fmla="*/ 8746 w 10000"/>
              <a:gd name="connsiteY33" fmla="*/ 3647 h 9539"/>
              <a:gd name="connsiteX34" fmla="*/ 8320 w 10000"/>
              <a:gd name="connsiteY34" fmla="*/ 4972 h 9539"/>
              <a:gd name="connsiteX35" fmla="*/ 7538 w 10000"/>
              <a:gd name="connsiteY35" fmla="*/ 6338 h 9539"/>
              <a:gd name="connsiteX36" fmla="*/ 7538 w 10000"/>
              <a:gd name="connsiteY36" fmla="*/ 6338 h 9539"/>
              <a:gd name="connsiteX0" fmla="*/ 7538 w 10000"/>
              <a:gd name="connsiteY0" fmla="*/ 6168 h 9524"/>
              <a:gd name="connsiteX1" fmla="*/ 7121 w 10000"/>
              <a:gd name="connsiteY1" fmla="*/ 7128 h 9524"/>
              <a:gd name="connsiteX2" fmla="*/ 6700 w 10000"/>
              <a:gd name="connsiteY2" fmla="*/ 8080 h 9524"/>
              <a:gd name="connsiteX3" fmla="*/ 6282 w 10000"/>
              <a:gd name="connsiteY3" fmla="*/ 8570 h 9524"/>
              <a:gd name="connsiteX4" fmla="*/ 5867 w 10000"/>
              <a:gd name="connsiteY4" fmla="*/ 9045 h 9524"/>
              <a:gd name="connsiteX5" fmla="*/ 5027 w 10000"/>
              <a:gd name="connsiteY5" fmla="*/ 9524 h 9524"/>
              <a:gd name="connsiteX6" fmla="*/ 4189 w 10000"/>
              <a:gd name="connsiteY6" fmla="*/ 9524 h 9524"/>
              <a:gd name="connsiteX7" fmla="*/ 3776 w 10000"/>
              <a:gd name="connsiteY7" fmla="*/ 9045 h 9524"/>
              <a:gd name="connsiteX8" fmla="*/ 3776 w 10000"/>
              <a:gd name="connsiteY8" fmla="*/ 9045 h 9524"/>
              <a:gd name="connsiteX9" fmla="*/ 3776 w 10000"/>
              <a:gd name="connsiteY9" fmla="*/ 8080 h 9524"/>
              <a:gd name="connsiteX10" fmla="*/ 3776 w 10000"/>
              <a:gd name="connsiteY10" fmla="*/ 7606 h 9524"/>
              <a:gd name="connsiteX11" fmla="*/ 3776 w 10000"/>
              <a:gd name="connsiteY11" fmla="*/ 6646 h 9524"/>
              <a:gd name="connsiteX12" fmla="*/ 3352 w 10000"/>
              <a:gd name="connsiteY12" fmla="*/ 5693 h 9524"/>
              <a:gd name="connsiteX13" fmla="*/ 2929 w 10000"/>
              <a:gd name="connsiteY13" fmla="*/ 4736 h 9524"/>
              <a:gd name="connsiteX14" fmla="*/ 1670 w 10000"/>
              <a:gd name="connsiteY14" fmla="*/ 3834 h 9524"/>
              <a:gd name="connsiteX15" fmla="*/ 842 w 10000"/>
              <a:gd name="connsiteY15" fmla="*/ 2395 h 9524"/>
              <a:gd name="connsiteX16" fmla="*/ 425 w 10000"/>
              <a:gd name="connsiteY16" fmla="*/ 1926 h 9524"/>
              <a:gd name="connsiteX17" fmla="*/ 0 w 10000"/>
              <a:gd name="connsiteY17" fmla="*/ 1441 h 9524"/>
              <a:gd name="connsiteX18" fmla="*/ 0 w 10000"/>
              <a:gd name="connsiteY18" fmla="*/ 959 h 9524"/>
              <a:gd name="connsiteX19" fmla="*/ 0 w 10000"/>
              <a:gd name="connsiteY19" fmla="*/ 959 h 9524"/>
              <a:gd name="connsiteX20" fmla="*/ 842 w 10000"/>
              <a:gd name="connsiteY20" fmla="*/ 959 h 9524"/>
              <a:gd name="connsiteX21" fmla="*/ 1259 w 10000"/>
              <a:gd name="connsiteY21" fmla="*/ 1441 h 9524"/>
              <a:gd name="connsiteX22" fmla="*/ 2516 w 10000"/>
              <a:gd name="connsiteY22" fmla="*/ 1441 h 9524"/>
              <a:gd name="connsiteX23" fmla="*/ 3352 w 10000"/>
              <a:gd name="connsiteY23" fmla="*/ 1926 h 9524"/>
              <a:gd name="connsiteX24" fmla="*/ 4189 w 10000"/>
              <a:gd name="connsiteY24" fmla="*/ 1926 h 9524"/>
              <a:gd name="connsiteX25" fmla="*/ 5027 w 10000"/>
              <a:gd name="connsiteY25" fmla="*/ 1926 h 9524"/>
              <a:gd name="connsiteX26" fmla="*/ 5447 w 10000"/>
              <a:gd name="connsiteY26" fmla="*/ 1441 h 9524"/>
              <a:gd name="connsiteX27" fmla="*/ 5867 w 10000"/>
              <a:gd name="connsiteY27" fmla="*/ 1441 h 9524"/>
              <a:gd name="connsiteX28" fmla="*/ 5867 w 10000"/>
              <a:gd name="connsiteY28" fmla="*/ 959 h 9524"/>
              <a:gd name="connsiteX29" fmla="*/ 6282 w 10000"/>
              <a:gd name="connsiteY29" fmla="*/ 484 h 9524"/>
              <a:gd name="connsiteX30" fmla="*/ 10000 w 10000"/>
              <a:gd name="connsiteY30" fmla="*/ 0 h 9524"/>
              <a:gd name="connsiteX31" fmla="*/ 9581 w 10000"/>
              <a:gd name="connsiteY31" fmla="*/ 1926 h 9524"/>
              <a:gd name="connsiteX32" fmla="*/ 8746 w 10000"/>
              <a:gd name="connsiteY32" fmla="*/ 3347 h 9524"/>
              <a:gd name="connsiteX33" fmla="*/ 8320 w 10000"/>
              <a:gd name="connsiteY33" fmla="*/ 4736 h 9524"/>
              <a:gd name="connsiteX34" fmla="*/ 7538 w 10000"/>
              <a:gd name="connsiteY34" fmla="*/ 6168 h 9524"/>
              <a:gd name="connsiteX35" fmla="*/ 7538 w 10000"/>
              <a:gd name="connsiteY35" fmla="*/ 6168 h 9524"/>
              <a:gd name="connsiteX0" fmla="*/ 7538 w 10000"/>
              <a:gd name="connsiteY0" fmla="*/ 6645 h 10169"/>
              <a:gd name="connsiteX1" fmla="*/ 7121 w 10000"/>
              <a:gd name="connsiteY1" fmla="*/ 7653 h 10169"/>
              <a:gd name="connsiteX2" fmla="*/ 6700 w 10000"/>
              <a:gd name="connsiteY2" fmla="*/ 8653 h 10169"/>
              <a:gd name="connsiteX3" fmla="*/ 6282 w 10000"/>
              <a:gd name="connsiteY3" fmla="*/ 9167 h 10169"/>
              <a:gd name="connsiteX4" fmla="*/ 5867 w 10000"/>
              <a:gd name="connsiteY4" fmla="*/ 9666 h 10169"/>
              <a:gd name="connsiteX5" fmla="*/ 5027 w 10000"/>
              <a:gd name="connsiteY5" fmla="*/ 10169 h 10169"/>
              <a:gd name="connsiteX6" fmla="*/ 4189 w 10000"/>
              <a:gd name="connsiteY6" fmla="*/ 10169 h 10169"/>
              <a:gd name="connsiteX7" fmla="*/ 3776 w 10000"/>
              <a:gd name="connsiteY7" fmla="*/ 9666 h 10169"/>
              <a:gd name="connsiteX8" fmla="*/ 3776 w 10000"/>
              <a:gd name="connsiteY8" fmla="*/ 9666 h 10169"/>
              <a:gd name="connsiteX9" fmla="*/ 3776 w 10000"/>
              <a:gd name="connsiteY9" fmla="*/ 8653 h 10169"/>
              <a:gd name="connsiteX10" fmla="*/ 3776 w 10000"/>
              <a:gd name="connsiteY10" fmla="*/ 8155 h 10169"/>
              <a:gd name="connsiteX11" fmla="*/ 3776 w 10000"/>
              <a:gd name="connsiteY11" fmla="*/ 7147 h 10169"/>
              <a:gd name="connsiteX12" fmla="*/ 3352 w 10000"/>
              <a:gd name="connsiteY12" fmla="*/ 6147 h 10169"/>
              <a:gd name="connsiteX13" fmla="*/ 2929 w 10000"/>
              <a:gd name="connsiteY13" fmla="*/ 5142 h 10169"/>
              <a:gd name="connsiteX14" fmla="*/ 1670 w 10000"/>
              <a:gd name="connsiteY14" fmla="*/ 4195 h 10169"/>
              <a:gd name="connsiteX15" fmla="*/ 842 w 10000"/>
              <a:gd name="connsiteY15" fmla="*/ 2684 h 10169"/>
              <a:gd name="connsiteX16" fmla="*/ 425 w 10000"/>
              <a:gd name="connsiteY16" fmla="*/ 2191 h 10169"/>
              <a:gd name="connsiteX17" fmla="*/ 0 w 10000"/>
              <a:gd name="connsiteY17" fmla="*/ 1682 h 10169"/>
              <a:gd name="connsiteX18" fmla="*/ 0 w 10000"/>
              <a:gd name="connsiteY18" fmla="*/ 1176 h 10169"/>
              <a:gd name="connsiteX19" fmla="*/ 0 w 10000"/>
              <a:gd name="connsiteY19" fmla="*/ 1176 h 10169"/>
              <a:gd name="connsiteX20" fmla="*/ 842 w 10000"/>
              <a:gd name="connsiteY20" fmla="*/ 1176 h 10169"/>
              <a:gd name="connsiteX21" fmla="*/ 1259 w 10000"/>
              <a:gd name="connsiteY21" fmla="*/ 1682 h 10169"/>
              <a:gd name="connsiteX22" fmla="*/ 2516 w 10000"/>
              <a:gd name="connsiteY22" fmla="*/ 1682 h 10169"/>
              <a:gd name="connsiteX23" fmla="*/ 3352 w 10000"/>
              <a:gd name="connsiteY23" fmla="*/ 2191 h 10169"/>
              <a:gd name="connsiteX24" fmla="*/ 4189 w 10000"/>
              <a:gd name="connsiteY24" fmla="*/ 2191 h 10169"/>
              <a:gd name="connsiteX25" fmla="*/ 5027 w 10000"/>
              <a:gd name="connsiteY25" fmla="*/ 2191 h 10169"/>
              <a:gd name="connsiteX26" fmla="*/ 5447 w 10000"/>
              <a:gd name="connsiteY26" fmla="*/ 1682 h 10169"/>
              <a:gd name="connsiteX27" fmla="*/ 5867 w 10000"/>
              <a:gd name="connsiteY27" fmla="*/ 1682 h 10169"/>
              <a:gd name="connsiteX28" fmla="*/ 5867 w 10000"/>
              <a:gd name="connsiteY28" fmla="*/ 1176 h 10169"/>
              <a:gd name="connsiteX29" fmla="*/ 10000 w 10000"/>
              <a:gd name="connsiteY29" fmla="*/ 169 h 10169"/>
              <a:gd name="connsiteX30" fmla="*/ 9581 w 10000"/>
              <a:gd name="connsiteY30" fmla="*/ 2191 h 10169"/>
              <a:gd name="connsiteX31" fmla="*/ 8746 w 10000"/>
              <a:gd name="connsiteY31" fmla="*/ 3683 h 10169"/>
              <a:gd name="connsiteX32" fmla="*/ 8320 w 10000"/>
              <a:gd name="connsiteY32" fmla="*/ 5142 h 10169"/>
              <a:gd name="connsiteX33" fmla="*/ 7538 w 10000"/>
              <a:gd name="connsiteY33" fmla="*/ 6645 h 10169"/>
              <a:gd name="connsiteX34" fmla="*/ 7538 w 10000"/>
              <a:gd name="connsiteY34" fmla="*/ 6645 h 10169"/>
              <a:gd name="connsiteX0" fmla="*/ 7538 w 9581"/>
              <a:gd name="connsiteY0" fmla="*/ 5469 h 8993"/>
              <a:gd name="connsiteX1" fmla="*/ 7121 w 9581"/>
              <a:gd name="connsiteY1" fmla="*/ 6477 h 8993"/>
              <a:gd name="connsiteX2" fmla="*/ 6700 w 9581"/>
              <a:gd name="connsiteY2" fmla="*/ 7477 h 8993"/>
              <a:gd name="connsiteX3" fmla="*/ 6282 w 9581"/>
              <a:gd name="connsiteY3" fmla="*/ 7991 h 8993"/>
              <a:gd name="connsiteX4" fmla="*/ 5867 w 9581"/>
              <a:gd name="connsiteY4" fmla="*/ 8490 h 8993"/>
              <a:gd name="connsiteX5" fmla="*/ 5027 w 9581"/>
              <a:gd name="connsiteY5" fmla="*/ 8993 h 8993"/>
              <a:gd name="connsiteX6" fmla="*/ 4189 w 9581"/>
              <a:gd name="connsiteY6" fmla="*/ 8993 h 8993"/>
              <a:gd name="connsiteX7" fmla="*/ 3776 w 9581"/>
              <a:gd name="connsiteY7" fmla="*/ 8490 h 8993"/>
              <a:gd name="connsiteX8" fmla="*/ 3776 w 9581"/>
              <a:gd name="connsiteY8" fmla="*/ 8490 h 8993"/>
              <a:gd name="connsiteX9" fmla="*/ 3776 w 9581"/>
              <a:gd name="connsiteY9" fmla="*/ 7477 h 8993"/>
              <a:gd name="connsiteX10" fmla="*/ 3776 w 9581"/>
              <a:gd name="connsiteY10" fmla="*/ 6979 h 8993"/>
              <a:gd name="connsiteX11" fmla="*/ 3776 w 9581"/>
              <a:gd name="connsiteY11" fmla="*/ 5971 h 8993"/>
              <a:gd name="connsiteX12" fmla="*/ 3352 w 9581"/>
              <a:gd name="connsiteY12" fmla="*/ 4971 h 8993"/>
              <a:gd name="connsiteX13" fmla="*/ 2929 w 9581"/>
              <a:gd name="connsiteY13" fmla="*/ 3966 h 8993"/>
              <a:gd name="connsiteX14" fmla="*/ 1670 w 9581"/>
              <a:gd name="connsiteY14" fmla="*/ 3019 h 8993"/>
              <a:gd name="connsiteX15" fmla="*/ 842 w 9581"/>
              <a:gd name="connsiteY15" fmla="*/ 1508 h 8993"/>
              <a:gd name="connsiteX16" fmla="*/ 425 w 9581"/>
              <a:gd name="connsiteY16" fmla="*/ 1015 h 8993"/>
              <a:gd name="connsiteX17" fmla="*/ 0 w 9581"/>
              <a:gd name="connsiteY17" fmla="*/ 506 h 8993"/>
              <a:gd name="connsiteX18" fmla="*/ 0 w 9581"/>
              <a:gd name="connsiteY18" fmla="*/ 0 h 8993"/>
              <a:gd name="connsiteX19" fmla="*/ 0 w 9581"/>
              <a:gd name="connsiteY19" fmla="*/ 0 h 8993"/>
              <a:gd name="connsiteX20" fmla="*/ 842 w 9581"/>
              <a:gd name="connsiteY20" fmla="*/ 0 h 8993"/>
              <a:gd name="connsiteX21" fmla="*/ 1259 w 9581"/>
              <a:gd name="connsiteY21" fmla="*/ 506 h 8993"/>
              <a:gd name="connsiteX22" fmla="*/ 2516 w 9581"/>
              <a:gd name="connsiteY22" fmla="*/ 506 h 8993"/>
              <a:gd name="connsiteX23" fmla="*/ 3352 w 9581"/>
              <a:gd name="connsiteY23" fmla="*/ 1015 h 8993"/>
              <a:gd name="connsiteX24" fmla="*/ 4189 w 9581"/>
              <a:gd name="connsiteY24" fmla="*/ 1015 h 8993"/>
              <a:gd name="connsiteX25" fmla="*/ 5027 w 9581"/>
              <a:gd name="connsiteY25" fmla="*/ 1015 h 8993"/>
              <a:gd name="connsiteX26" fmla="*/ 5447 w 9581"/>
              <a:gd name="connsiteY26" fmla="*/ 506 h 8993"/>
              <a:gd name="connsiteX27" fmla="*/ 5867 w 9581"/>
              <a:gd name="connsiteY27" fmla="*/ 506 h 8993"/>
              <a:gd name="connsiteX28" fmla="*/ 5867 w 9581"/>
              <a:gd name="connsiteY28" fmla="*/ 0 h 8993"/>
              <a:gd name="connsiteX29" fmla="*/ 9581 w 9581"/>
              <a:gd name="connsiteY29" fmla="*/ 1015 h 8993"/>
              <a:gd name="connsiteX30" fmla="*/ 8746 w 9581"/>
              <a:gd name="connsiteY30" fmla="*/ 2507 h 8993"/>
              <a:gd name="connsiteX31" fmla="*/ 8320 w 9581"/>
              <a:gd name="connsiteY31" fmla="*/ 3966 h 8993"/>
              <a:gd name="connsiteX32" fmla="*/ 7538 w 9581"/>
              <a:gd name="connsiteY32" fmla="*/ 5469 h 8993"/>
              <a:gd name="connsiteX33" fmla="*/ 7538 w 9581"/>
              <a:gd name="connsiteY33" fmla="*/ 5469 h 8993"/>
              <a:gd name="connsiteX0" fmla="*/ 7868 w 9128"/>
              <a:gd name="connsiteY0" fmla="*/ 6081 h 10000"/>
              <a:gd name="connsiteX1" fmla="*/ 7432 w 9128"/>
              <a:gd name="connsiteY1" fmla="*/ 7202 h 10000"/>
              <a:gd name="connsiteX2" fmla="*/ 6993 w 9128"/>
              <a:gd name="connsiteY2" fmla="*/ 8314 h 10000"/>
              <a:gd name="connsiteX3" fmla="*/ 6557 w 9128"/>
              <a:gd name="connsiteY3" fmla="*/ 8886 h 10000"/>
              <a:gd name="connsiteX4" fmla="*/ 6124 w 9128"/>
              <a:gd name="connsiteY4" fmla="*/ 9441 h 10000"/>
              <a:gd name="connsiteX5" fmla="*/ 5247 w 9128"/>
              <a:gd name="connsiteY5" fmla="*/ 10000 h 10000"/>
              <a:gd name="connsiteX6" fmla="*/ 4372 w 9128"/>
              <a:gd name="connsiteY6" fmla="*/ 10000 h 10000"/>
              <a:gd name="connsiteX7" fmla="*/ 3941 w 9128"/>
              <a:gd name="connsiteY7" fmla="*/ 9441 h 10000"/>
              <a:gd name="connsiteX8" fmla="*/ 3941 w 9128"/>
              <a:gd name="connsiteY8" fmla="*/ 9441 h 10000"/>
              <a:gd name="connsiteX9" fmla="*/ 3941 w 9128"/>
              <a:gd name="connsiteY9" fmla="*/ 8314 h 10000"/>
              <a:gd name="connsiteX10" fmla="*/ 3941 w 9128"/>
              <a:gd name="connsiteY10" fmla="*/ 7760 h 10000"/>
              <a:gd name="connsiteX11" fmla="*/ 3941 w 9128"/>
              <a:gd name="connsiteY11" fmla="*/ 6640 h 10000"/>
              <a:gd name="connsiteX12" fmla="*/ 3499 w 9128"/>
              <a:gd name="connsiteY12" fmla="*/ 5528 h 10000"/>
              <a:gd name="connsiteX13" fmla="*/ 3057 w 9128"/>
              <a:gd name="connsiteY13" fmla="*/ 4410 h 10000"/>
              <a:gd name="connsiteX14" fmla="*/ 1743 w 9128"/>
              <a:gd name="connsiteY14" fmla="*/ 3357 h 10000"/>
              <a:gd name="connsiteX15" fmla="*/ 879 w 9128"/>
              <a:gd name="connsiteY15" fmla="*/ 1677 h 10000"/>
              <a:gd name="connsiteX16" fmla="*/ 444 w 9128"/>
              <a:gd name="connsiteY16" fmla="*/ 1129 h 10000"/>
              <a:gd name="connsiteX17" fmla="*/ 0 w 9128"/>
              <a:gd name="connsiteY17" fmla="*/ 563 h 10000"/>
              <a:gd name="connsiteX18" fmla="*/ 0 w 9128"/>
              <a:gd name="connsiteY18" fmla="*/ 0 h 10000"/>
              <a:gd name="connsiteX19" fmla="*/ 0 w 9128"/>
              <a:gd name="connsiteY19" fmla="*/ 0 h 10000"/>
              <a:gd name="connsiteX20" fmla="*/ 879 w 9128"/>
              <a:gd name="connsiteY20" fmla="*/ 0 h 10000"/>
              <a:gd name="connsiteX21" fmla="*/ 1314 w 9128"/>
              <a:gd name="connsiteY21" fmla="*/ 563 h 10000"/>
              <a:gd name="connsiteX22" fmla="*/ 2626 w 9128"/>
              <a:gd name="connsiteY22" fmla="*/ 563 h 10000"/>
              <a:gd name="connsiteX23" fmla="*/ 3499 w 9128"/>
              <a:gd name="connsiteY23" fmla="*/ 1129 h 10000"/>
              <a:gd name="connsiteX24" fmla="*/ 4372 w 9128"/>
              <a:gd name="connsiteY24" fmla="*/ 1129 h 10000"/>
              <a:gd name="connsiteX25" fmla="*/ 5247 w 9128"/>
              <a:gd name="connsiteY25" fmla="*/ 1129 h 10000"/>
              <a:gd name="connsiteX26" fmla="*/ 5685 w 9128"/>
              <a:gd name="connsiteY26" fmla="*/ 563 h 10000"/>
              <a:gd name="connsiteX27" fmla="*/ 6124 w 9128"/>
              <a:gd name="connsiteY27" fmla="*/ 563 h 10000"/>
              <a:gd name="connsiteX28" fmla="*/ 6124 w 9128"/>
              <a:gd name="connsiteY28" fmla="*/ 0 h 10000"/>
              <a:gd name="connsiteX29" fmla="*/ 9128 w 9128"/>
              <a:gd name="connsiteY29" fmla="*/ 2788 h 10000"/>
              <a:gd name="connsiteX30" fmla="*/ 8684 w 9128"/>
              <a:gd name="connsiteY30" fmla="*/ 4410 h 10000"/>
              <a:gd name="connsiteX31" fmla="*/ 7868 w 9128"/>
              <a:gd name="connsiteY31" fmla="*/ 6081 h 10000"/>
              <a:gd name="connsiteX32" fmla="*/ 7868 w 9128"/>
              <a:gd name="connsiteY32" fmla="*/ 6081 h 10000"/>
              <a:gd name="connsiteX0" fmla="*/ 8620 w 9514"/>
              <a:gd name="connsiteY0" fmla="*/ 6081 h 10000"/>
              <a:gd name="connsiteX1" fmla="*/ 8142 w 9514"/>
              <a:gd name="connsiteY1" fmla="*/ 7202 h 10000"/>
              <a:gd name="connsiteX2" fmla="*/ 7661 w 9514"/>
              <a:gd name="connsiteY2" fmla="*/ 8314 h 10000"/>
              <a:gd name="connsiteX3" fmla="*/ 7183 w 9514"/>
              <a:gd name="connsiteY3" fmla="*/ 8886 h 10000"/>
              <a:gd name="connsiteX4" fmla="*/ 6709 w 9514"/>
              <a:gd name="connsiteY4" fmla="*/ 9441 h 10000"/>
              <a:gd name="connsiteX5" fmla="*/ 5748 w 9514"/>
              <a:gd name="connsiteY5" fmla="*/ 10000 h 10000"/>
              <a:gd name="connsiteX6" fmla="*/ 4790 w 9514"/>
              <a:gd name="connsiteY6" fmla="*/ 10000 h 10000"/>
              <a:gd name="connsiteX7" fmla="*/ 4317 w 9514"/>
              <a:gd name="connsiteY7" fmla="*/ 9441 h 10000"/>
              <a:gd name="connsiteX8" fmla="*/ 4317 w 9514"/>
              <a:gd name="connsiteY8" fmla="*/ 9441 h 10000"/>
              <a:gd name="connsiteX9" fmla="*/ 4317 w 9514"/>
              <a:gd name="connsiteY9" fmla="*/ 8314 h 10000"/>
              <a:gd name="connsiteX10" fmla="*/ 4317 w 9514"/>
              <a:gd name="connsiteY10" fmla="*/ 7760 h 10000"/>
              <a:gd name="connsiteX11" fmla="*/ 4317 w 9514"/>
              <a:gd name="connsiteY11" fmla="*/ 6640 h 10000"/>
              <a:gd name="connsiteX12" fmla="*/ 3833 w 9514"/>
              <a:gd name="connsiteY12" fmla="*/ 5528 h 10000"/>
              <a:gd name="connsiteX13" fmla="*/ 3349 w 9514"/>
              <a:gd name="connsiteY13" fmla="*/ 4410 h 10000"/>
              <a:gd name="connsiteX14" fmla="*/ 1910 w 9514"/>
              <a:gd name="connsiteY14" fmla="*/ 3357 h 10000"/>
              <a:gd name="connsiteX15" fmla="*/ 963 w 9514"/>
              <a:gd name="connsiteY15" fmla="*/ 1677 h 10000"/>
              <a:gd name="connsiteX16" fmla="*/ 486 w 9514"/>
              <a:gd name="connsiteY16" fmla="*/ 1129 h 10000"/>
              <a:gd name="connsiteX17" fmla="*/ 0 w 9514"/>
              <a:gd name="connsiteY17" fmla="*/ 563 h 10000"/>
              <a:gd name="connsiteX18" fmla="*/ 0 w 9514"/>
              <a:gd name="connsiteY18" fmla="*/ 0 h 10000"/>
              <a:gd name="connsiteX19" fmla="*/ 0 w 9514"/>
              <a:gd name="connsiteY19" fmla="*/ 0 h 10000"/>
              <a:gd name="connsiteX20" fmla="*/ 963 w 9514"/>
              <a:gd name="connsiteY20" fmla="*/ 0 h 10000"/>
              <a:gd name="connsiteX21" fmla="*/ 1440 w 9514"/>
              <a:gd name="connsiteY21" fmla="*/ 563 h 10000"/>
              <a:gd name="connsiteX22" fmla="*/ 2877 w 9514"/>
              <a:gd name="connsiteY22" fmla="*/ 563 h 10000"/>
              <a:gd name="connsiteX23" fmla="*/ 3833 w 9514"/>
              <a:gd name="connsiteY23" fmla="*/ 1129 h 10000"/>
              <a:gd name="connsiteX24" fmla="*/ 4790 w 9514"/>
              <a:gd name="connsiteY24" fmla="*/ 1129 h 10000"/>
              <a:gd name="connsiteX25" fmla="*/ 5748 w 9514"/>
              <a:gd name="connsiteY25" fmla="*/ 1129 h 10000"/>
              <a:gd name="connsiteX26" fmla="*/ 6228 w 9514"/>
              <a:gd name="connsiteY26" fmla="*/ 563 h 10000"/>
              <a:gd name="connsiteX27" fmla="*/ 6709 w 9514"/>
              <a:gd name="connsiteY27" fmla="*/ 563 h 10000"/>
              <a:gd name="connsiteX28" fmla="*/ 6709 w 9514"/>
              <a:gd name="connsiteY28" fmla="*/ 0 h 10000"/>
              <a:gd name="connsiteX29" fmla="*/ 9514 w 9514"/>
              <a:gd name="connsiteY29" fmla="*/ 4410 h 10000"/>
              <a:gd name="connsiteX30" fmla="*/ 8620 w 9514"/>
              <a:gd name="connsiteY30" fmla="*/ 6081 h 10000"/>
              <a:gd name="connsiteX31" fmla="*/ 8620 w 9514"/>
              <a:gd name="connsiteY31" fmla="*/ 6081 h 10000"/>
              <a:gd name="connsiteX0" fmla="*/ 9060 w 9060"/>
              <a:gd name="connsiteY0" fmla="*/ 6081 h 10000"/>
              <a:gd name="connsiteX1" fmla="*/ 8558 w 9060"/>
              <a:gd name="connsiteY1" fmla="*/ 7202 h 10000"/>
              <a:gd name="connsiteX2" fmla="*/ 8052 w 9060"/>
              <a:gd name="connsiteY2" fmla="*/ 8314 h 10000"/>
              <a:gd name="connsiteX3" fmla="*/ 7550 w 9060"/>
              <a:gd name="connsiteY3" fmla="*/ 8886 h 10000"/>
              <a:gd name="connsiteX4" fmla="*/ 7052 w 9060"/>
              <a:gd name="connsiteY4" fmla="*/ 9441 h 10000"/>
              <a:gd name="connsiteX5" fmla="*/ 6042 w 9060"/>
              <a:gd name="connsiteY5" fmla="*/ 10000 h 10000"/>
              <a:gd name="connsiteX6" fmla="*/ 5035 w 9060"/>
              <a:gd name="connsiteY6" fmla="*/ 10000 h 10000"/>
              <a:gd name="connsiteX7" fmla="*/ 4538 w 9060"/>
              <a:gd name="connsiteY7" fmla="*/ 9441 h 10000"/>
              <a:gd name="connsiteX8" fmla="*/ 4538 w 9060"/>
              <a:gd name="connsiteY8" fmla="*/ 9441 h 10000"/>
              <a:gd name="connsiteX9" fmla="*/ 4538 w 9060"/>
              <a:gd name="connsiteY9" fmla="*/ 8314 h 10000"/>
              <a:gd name="connsiteX10" fmla="*/ 4538 w 9060"/>
              <a:gd name="connsiteY10" fmla="*/ 7760 h 10000"/>
              <a:gd name="connsiteX11" fmla="*/ 4538 w 9060"/>
              <a:gd name="connsiteY11" fmla="*/ 6640 h 10000"/>
              <a:gd name="connsiteX12" fmla="*/ 4029 w 9060"/>
              <a:gd name="connsiteY12" fmla="*/ 5528 h 10000"/>
              <a:gd name="connsiteX13" fmla="*/ 3520 w 9060"/>
              <a:gd name="connsiteY13" fmla="*/ 4410 h 10000"/>
              <a:gd name="connsiteX14" fmla="*/ 2008 w 9060"/>
              <a:gd name="connsiteY14" fmla="*/ 3357 h 10000"/>
              <a:gd name="connsiteX15" fmla="*/ 1012 w 9060"/>
              <a:gd name="connsiteY15" fmla="*/ 1677 h 10000"/>
              <a:gd name="connsiteX16" fmla="*/ 511 w 9060"/>
              <a:gd name="connsiteY16" fmla="*/ 1129 h 10000"/>
              <a:gd name="connsiteX17" fmla="*/ 0 w 9060"/>
              <a:gd name="connsiteY17" fmla="*/ 563 h 10000"/>
              <a:gd name="connsiteX18" fmla="*/ 0 w 9060"/>
              <a:gd name="connsiteY18" fmla="*/ 0 h 10000"/>
              <a:gd name="connsiteX19" fmla="*/ 0 w 9060"/>
              <a:gd name="connsiteY19" fmla="*/ 0 h 10000"/>
              <a:gd name="connsiteX20" fmla="*/ 1012 w 9060"/>
              <a:gd name="connsiteY20" fmla="*/ 0 h 10000"/>
              <a:gd name="connsiteX21" fmla="*/ 1514 w 9060"/>
              <a:gd name="connsiteY21" fmla="*/ 563 h 10000"/>
              <a:gd name="connsiteX22" fmla="*/ 3024 w 9060"/>
              <a:gd name="connsiteY22" fmla="*/ 563 h 10000"/>
              <a:gd name="connsiteX23" fmla="*/ 4029 w 9060"/>
              <a:gd name="connsiteY23" fmla="*/ 1129 h 10000"/>
              <a:gd name="connsiteX24" fmla="*/ 5035 w 9060"/>
              <a:gd name="connsiteY24" fmla="*/ 1129 h 10000"/>
              <a:gd name="connsiteX25" fmla="*/ 6042 w 9060"/>
              <a:gd name="connsiteY25" fmla="*/ 1129 h 10000"/>
              <a:gd name="connsiteX26" fmla="*/ 6546 w 9060"/>
              <a:gd name="connsiteY26" fmla="*/ 563 h 10000"/>
              <a:gd name="connsiteX27" fmla="*/ 7052 w 9060"/>
              <a:gd name="connsiteY27" fmla="*/ 563 h 10000"/>
              <a:gd name="connsiteX28" fmla="*/ 7052 w 9060"/>
              <a:gd name="connsiteY28" fmla="*/ 0 h 10000"/>
              <a:gd name="connsiteX29" fmla="*/ 9060 w 9060"/>
              <a:gd name="connsiteY29" fmla="*/ 6081 h 10000"/>
              <a:gd name="connsiteX30" fmla="*/ 9060 w 9060"/>
              <a:gd name="connsiteY30" fmla="*/ 6081 h 10000"/>
              <a:gd name="connsiteX0" fmla="*/ 10000 w 10000"/>
              <a:gd name="connsiteY0" fmla="*/ 6081 h 10000"/>
              <a:gd name="connsiteX1" fmla="*/ 9446 w 10000"/>
              <a:gd name="connsiteY1" fmla="*/ 7202 h 10000"/>
              <a:gd name="connsiteX2" fmla="*/ 8887 w 10000"/>
              <a:gd name="connsiteY2" fmla="*/ 8314 h 10000"/>
              <a:gd name="connsiteX3" fmla="*/ 8333 w 10000"/>
              <a:gd name="connsiteY3" fmla="*/ 8886 h 10000"/>
              <a:gd name="connsiteX4" fmla="*/ 7784 w 10000"/>
              <a:gd name="connsiteY4" fmla="*/ 9441 h 10000"/>
              <a:gd name="connsiteX5" fmla="*/ 6669 w 10000"/>
              <a:gd name="connsiteY5" fmla="*/ 10000 h 10000"/>
              <a:gd name="connsiteX6" fmla="*/ 5557 w 10000"/>
              <a:gd name="connsiteY6" fmla="*/ 10000 h 10000"/>
              <a:gd name="connsiteX7" fmla="*/ 5009 w 10000"/>
              <a:gd name="connsiteY7" fmla="*/ 9441 h 10000"/>
              <a:gd name="connsiteX8" fmla="*/ 5009 w 10000"/>
              <a:gd name="connsiteY8" fmla="*/ 9441 h 10000"/>
              <a:gd name="connsiteX9" fmla="*/ 5009 w 10000"/>
              <a:gd name="connsiteY9" fmla="*/ 8314 h 10000"/>
              <a:gd name="connsiteX10" fmla="*/ 5009 w 10000"/>
              <a:gd name="connsiteY10" fmla="*/ 7760 h 10000"/>
              <a:gd name="connsiteX11" fmla="*/ 5009 w 10000"/>
              <a:gd name="connsiteY11" fmla="*/ 6640 h 10000"/>
              <a:gd name="connsiteX12" fmla="*/ 4447 w 10000"/>
              <a:gd name="connsiteY12" fmla="*/ 5528 h 10000"/>
              <a:gd name="connsiteX13" fmla="*/ 3885 w 10000"/>
              <a:gd name="connsiteY13" fmla="*/ 4410 h 10000"/>
              <a:gd name="connsiteX14" fmla="*/ 2216 w 10000"/>
              <a:gd name="connsiteY14" fmla="*/ 3357 h 10000"/>
              <a:gd name="connsiteX15" fmla="*/ 1117 w 10000"/>
              <a:gd name="connsiteY15" fmla="*/ 1677 h 10000"/>
              <a:gd name="connsiteX16" fmla="*/ 564 w 10000"/>
              <a:gd name="connsiteY16" fmla="*/ 1129 h 10000"/>
              <a:gd name="connsiteX17" fmla="*/ 0 w 10000"/>
              <a:gd name="connsiteY17" fmla="*/ 563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1117 w 10000"/>
              <a:gd name="connsiteY20" fmla="*/ 0 h 10000"/>
              <a:gd name="connsiteX21" fmla="*/ 1671 w 10000"/>
              <a:gd name="connsiteY21" fmla="*/ 563 h 10000"/>
              <a:gd name="connsiteX22" fmla="*/ 3338 w 10000"/>
              <a:gd name="connsiteY22" fmla="*/ 563 h 10000"/>
              <a:gd name="connsiteX23" fmla="*/ 4447 w 10000"/>
              <a:gd name="connsiteY23" fmla="*/ 1129 h 10000"/>
              <a:gd name="connsiteX24" fmla="*/ 5557 w 10000"/>
              <a:gd name="connsiteY24" fmla="*/ 1129 h 10000"/>
              <a:gd name="connsiteX25" fmla="*/ 6669 w 10000"/>
              <a:gd name="connsiteY25" fmla="*/ 1129 h 10000"/>
              <a:gd name="connsiteX26" fmla="*/ 7225 w 10000"/>
              <a:gd name="connsiteY26" fmla="*/ 563 h 10000"/>
              <a:gd name="connsiteX27" fmla="*/ 7784 w 10000"/>
              <a:gd name="connsiteY27" fmla="*/ 563 h 10000"/>
              <a:gd name="connsiteX28" fmla="*/ 10000 w 10000"/>
              <a:gd name="connsiteY28" fmla="*/ 6081 h 10000"/>
              <a:gd name="connsiteX29" fmla="*/ 10000 w 10000"/>
              <a:gd name="connsiteY29" fmla="*/ 6081 h 10000"/>
              <a:gd name="connsiteX0" fmla="*/ 10000 w 10000"/>
              <a:gd name="connsiteY0" fmla="*/ 6081 h 10000"/>
              <a:gd name="connsiteX1" fmla="*/ 9446 w 10000"/>
              <a:gd name="connsiteY1" fmla="*/ 7202 h 10000"/>
              <a:gd name="connsiteX2" fmla="*/ 8887 w 10000"/>
              <a:gd name="connsiteY2" fmla="*/ 8314 h 10000"/>
              <a:gd name="connsiteX3" fmla="*/ 8333 w 10000"/>
              <a:gd name="connsiteY3" fmla="*/ 8886 h 10000"/>
              <a:gd name="connsiteX4" fmla="*/ 7784 w 10000"/>
              <a:gd name="connsiteY4" fmla="*/ 9441 h 10000"/>
              <a:gd name="connsiteX5" fmla="*/ 6669 w 10000"/>
              <a:gd name="connsiteY5" fmla="*/ 10000 h 10000"/>
              <a:gd name="connsiteX6" fmla="*/ 5557 w 10000"/>
              <a:gd name="connsiteY6" fmla="*/ 10000 h 10000"/>
              <a:gd name="connsiteX7" fmla="*/ 5009 w 10000"/>
              <a:gd name="connsiteY7" fmla="*/ 9441 h 10000"/>
              <a:gd name="connsiteX8" fmla="*/ 5009 w 10000"/>
              <a:gd name="connsiteY8" fmla="*/ 9441 h 10000"/>
              <a:gd name="connsiteX9" fmla="*/ 5009 w 10000"/>
              <a:gd name="connsiteY9" fmla="*/ 8314 h 10000"/>
              <a:gd name="connsiteX10" fmla="*/ 5009 w 10000"/>
              <a:gd name="connsiteY10" fmla="*/ 7760 h 10000"/>
              <a:gd name="connsiteX11" fmla="*/ 5009 w 10000"/>
              <a:gd name="connsiteY11" fmla="*/ 6640 h 10000"/>
              <a:gd name="connsiteX12" fmla="*/ 4447 w 10000"/>
              <a:gd name="connsiteY12" fmla="*/ 5528 h 10000"/>
              <a:gd name="connsiteX13" fmla="*/ 3885 w 10000"/>
              <a:gd name="connsiteY13" fmla="*/ 4410 h 10000"/>
              <a:gd name="connsiteX14" fmla="*/ 2216 w 10000"/>
              <a:gd name="connsiteY14" fmla="*/ 3357 h 10000"/>
              <a:gd name="connsiteX15" fmla="*/ 1117 w 10000"/>
              <a:gd name="connsiteY15" fmla="*/ 1677 h 10000"/>
              <a:gd name="connsiteX16" fmla="*/ 564 w 10000"/>
              <a:gd name="connsiteY16" fmla="*/ 1129 h 10000"/>
              <a:gd name="connsiteX17" fmla="*/ 0 w 10000"/>
              <a:gd name="connsiteY17" fmla="*/ 563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1117 w 10000"/>
              <a:gd name="connsiteY20" fmla="*/ 0 h 10000"/>
              <a:gd name="connsiteX21" fmla="*/ 1671 w 10000"/>
              <a:gd name="connsiteY21" fmla="*/ 563 h 10000"/>
              <a:gd name="connsiteX22" fmla="*/ 3338 w 10000"/>
              <a:gd name="connsiteY22" fmla="*/ 563 h 10000"/>
              <a:gd name="connsiteX23" fmla="*/ 4447 w 10000"/>
              <a:gd name="connsiteY23" fmla="*/ 1129 h 10000"/>
              <a:gd name="connsiteX24" fmla="*/ 5557 w 10000"/>
              <a:gd name="connsiteY24" fmla="*/ 1129 h 10000"/>
              <a:gd name="connsiteX25" fmla="*/ 6669 w 10000"/>
              <a:gd name="connsiteY25" fmla="*/ 1129 h 10000"/>
              <a:gd name="connsiteX26" fmla="*/ 7225 w 10000"/>
              <a:gd name="connsiteY26" fmla="*/ 563 h 10000"/>
              <a:gd name="connsiteX27" fmla="*/ 10000 w 10000"/>
              <a:gd name="connsiteY27" fmla="*/ 6081 h 10000"/>
              <a:gd name="connsiteX28" fmla="*/ 10000 w 10000"/>
              <a:gd name="connsiteY28" fmla="*/ 6081 h 10000"/>
              <a:gd name="connsiteX0" fmla="*/ 10000 w 10000"/>
              <a:gd name="connsiteY0" fmla="*/ 6081 h 10000"/>
              <a:gd name="connsiteX1" fmla="*/ 9446 w 10000"/>
              <a:gd name="connsiteY1" fmla="*/ 7202 h 10000"/>
              <a:gd name="connsiteX2" fmla="*/ 8887 w 10000"/>
              <a:gd name="connsiteY2" fmla="*/ 8314 h 10000"/>
              <a:gd name="connsiteX3" fmla="*/ 8333 w 10000"/>
              <a:gd name="connsiteY3" fmla="*/ 8886 h 10000"/>
              <a:gd name="connsiteX4" fmla="*/ 7784 w 10000"/>
              <a:gd name="connsiteY4" fmla="*/ 9441 h 10000"/>
              <a:gd name="connsiteX5" fmla="*/ 6669 w 10000"/>
              <a:gd name="connsiteY5" fmla="*/ 10000 h 10000"/>
              <a:gd name="connsiteX6" fmla="*/ 5557 w 10000"/>
              <a:gd name="connsiteY6" fmla="*/ 10000 h 10000"/>
              <a:gd name="connsiteX7" fmla="*/ 5009 w 10000"/>
              <a:gd name="connsiteY7" fmla="*/ 9441 h 10000"/>
              <a:gd name="connsiteX8" fmla="*/ 5009 w 10000"/>
              <a:gd name="connsiteY8" fmla="*/ 9441 h 10000"/>
              <a:gd name="connsiteX9" fmla="*/ 5009 w 10000"/>
              <a:gd name="connsiteY9" fmla="*/ 8314 h 10000"/>
              <a:gd name="connsiteX10" fmla="*/ 5009 w 10000"/>
              <a:gd name="connsiteY10" fmla="*/ 7760 h 10000"/>
              <a:gd name="connsiteX11" fmla="*/ 5009 w 10000"/>
              <a:gd name="connsiteY11" fmla="*/ 6640 h 10000"/>
              <a:gd name="connsiteX12" fmla="*/ 4447 w 10000"/>
              <a:gd name="connsiteY12" fmla="*/ 5528 h 10000"/>
              <a:gd name="connsiteX13" fmla="*/ 3885 w 10000"/>
              <a:gd name="connsiteY13" fmla="*/ 4410 h 10000"/>
              <a:gd name="connsiteX14" fmla="*/ 2216 w 10000"/>
              <a:gd name="connsiteY14" fmla="*/ 3357 h 10000"/>
              <a:gd name="connsiteX15" fmla="*/ 1117 w 10000"/>
              <a:gd name="connsiteY15" fmla="*/ 1677 h 10000"/>
              <a:gd name="connsiteX16" fmla="*/ 564 w 10000"/>
              <a:gd name="connsiteY16" fmla="*/ 1129 h 10000"/>
              <a:gd name="connsiteX17" fmla="*/ 0 w 10000"/>
              <a:gd name="connsiteY17" fmla="*/ 563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1117 w 10000"/>
              <a:gd name="connsiteY20" fmla="*/ 0 h 10000"/>
              <a:gd name="connsiteX21" fmla="*/ 1671 w 10000"/>
              <a:gd name="connsiteY21" fmla="*/ 563 h 10000"/>
              <a:gd name="connsiteX22" fmla="*/ 3338 w 10000"/>
              <a:gd name="connsiteY22" fmla="*/ 563 h 10000"/>
              <a:gd name="connsiteX23" fmla="*/ 4447 w 10000"/>
              <a:gd name="connsiteY23" fmla="*/ 1129 h 10000"/>
              <a:gd name="connsiteX24" fmla="*/ 5557 w 10000"/>
              <a:gd name="connsiteY24" fmla="*/ 1129 h 10000"/>
              <a:gd name="connsiteX25" fmla="*/ 6669 w 10000"/>
              <a:gd name="connsiteY25" fmla="*/ 1129 h 10000"/>
              <a:gd name="connsiteX26" fmla="*/ 10000 w 10000"/>
              <a:gd name="connsiteY26" fmla="*/ 6081 h 10000"/>
              <a:gd name="connsiteX27" fmla="*/ 10000 w 10000"/>
              <a:gd name="connsiteY27" fmla="*/ 6081 h 10000"/>
              <a:gd name="connsiteX0" fmla="*/ 10000 w 10000"/>
              <a:gd name="connsiteY0" fmla="*/ 6081 h 10000"/>
              <a:gd name="connsiteX1" fmla="*/ 9446 w 10000"/>
              <a:gd name="connsiteY1" fmla="*/ 7202 h 10000"/>
              <a:gd name="connsiteX2" fmla="*/ 8887 w 10000"/>
              <a:gd name="connsiteY2" fmla="*/ 8314 h 10000"/>
              <a:gd name="connsiteX3" fmla="*/ 8333 w 10000"/>
              <a:gd name="connsiteY3" fmla="*/ 8886 h 10000"/>
              <a:gd name="connsiteX4" fmla="*/ 7784 w 10000"/>
              <a:gd name="connsiteY4" fmla="*/ 9441 h 10000"/>
              <a:gd name="connsiteX5" fmla="*/ 6669 w 10000"/>
              <a:gd name="connsiteY5" fmla="*/ 10000 h 10000"/>
              <a:gd name="connsiteX6" fmla="*/ 5557 w 10000"/>
              <a:gd name="connsiteY6" fmla="*/ 10000 h 10000"/>
              <a:gd name="connsiteX7" fmla="*/ 5009 w 10000"/>
              <a:gd name="connsiteY7" fmla="*/ 9441 h 10000"/>
              <a:gd name="connsiteX8" fmla="*/ 5009 w 10000"/>
              <a:gd name="connsiteY8" fmla="*/ 9441 h 10000"/>
              <a:gd name="connsiteX9" fmla="*/ 5009 w 10000"/>
              <a:gd name="connsiteY9" fmla="*/ 8314 h 10000"/>
              <a:gd name="connsiteX10" fmla="*/ 5009 w 10000"/>
              <a:gd name="connsiteY10" fmla="*/ 7760 h 10000"/>
              <a:gd name="connsiteX11" fmla="*/ 5009 w 10000"/>
              <a:gd name="connsiteY11" fmla="*/ 6640 h 10000"/>
              <a:gd name="connsiteX12" fmla="*/ 4447 w 10000"/>
              <a:gd name="connsiteY12" fmla="*/ 5528 h 10000"/>
              <a:gd name="connsiteX13" fmla="*/ 3885 w 10000"/>
              <a:gd name="connsiteY13" fmla="*/ 4410 h 10000"/>
              <a:gd name="connsiteX14" fmla="*/ 2216 w 10000"/>
              <a:gd name="connsiteY14" fmla="*/ 3357 h 10000"/>
              <a:gd name="connsiteX15" fmla="*/ 1117 w 10000"/>
              <a:gd name="connsiteY15" fmla="*/ 1677 h 10000"/>
              <a:gd name="connsiteX16" fmla="*/ 564 w 10000"/>
              <a:gd name="connsiteY16" fmla="*/ 1129 h 10000"/>
              <a:gd name="connsiteX17" fmla="*/ 0 w 10000"/>
              <a:gd name="connsiteY17" fmla="*/ 563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1117 w 10000"/>
              <a:gd name="connsiteY20" fmla="*/ 0 h 10000"/>
              <a:gd name="connsiteX21" fmla="*/ 1671 w 10000"/>
              <a:gd name="connsiteY21" fmla="*/ 563 h 10000"/>
              <a:gd name="connsiteX22" fmla="*/ 3338 w 10000"/>
              <a:gd name="connsiteY22" fmla="*/ 563 h 10000"/>
              <a:gd name="connsiteX23" fmla="*/ 4447 w 10000"/>
              <a:gd name="connsiteY23" fmla="*/ 1129 h 10000"/>
              <a:gd name="connsiteX24" fmla="*/ 5557 w 10000"/>
              <a:gd name="connsiteY24" fmla="*/ 1129 h 10000"/>
              <a:gd name="connsiteX25" fmla="*/ 6669 w 10000"/>
              <a:gd name="connsiteY25" fmla="*/ 1129 h 10000"/>
              <a:gd name="connsiteX26" fmla="*/ 10000 w 10000"/>
              <a:gd name="connsiteY26" fmla="*/ 6081 h 10000"/>
              <a:gd name="connsiteX0" fmla="*/ 10000 w 10000"/>
              <a:gd name="connsiteY0" fmla="*/ 6081 h 10000"/>
              <a:gd name="connsiteX1" fmla="*/ 9446 w 10000"/>
              <a:gd name="connsiteY1" fmla="*/ 7202 h 10000"/>
              <a:gd name="connsiteX2" fmla="*/ 8887 w 10000"/>
              <a:gd name="connsiteY2" fmla="*/ 8314 h 10000"/>
              <a:gd name="connsiteX3" fmla="*/ 8333 w 10000"/>
              <a:gd name="connsiteY3" fmla="*/ 8886 h 10000"/>
              <a:gd name="connsiteX4" fmla="*/ 7784 w 10000"/>
              <a:gd name="connsiteY4" fmla="*/ 9441 h 10000"/>
              <a:gd name="connsiteX5" fmla="*/ 6669 w 10000"/>
              <a:gd name="connsiteY5" fmla="*/ 10000 h 10000"/>
              <a:gd name="connsiteX6" fmla="*/ 5557 w 10000"/>
              <a:gd name="connsiteY6" fmla="*/ 10000 h 10000"/>
              <a:gd name="connsiteX7" fmla="*/ 5009 w 10000"/>
              <a:gd name="connsiteY7" fmla="*/ 9441 h 10000"/>
              <a:gd name="connsiteX8" fmla="*/ 5009 w 10000"/>
              <a:gd name="connsiteY8" fmla="*/ 9441 h 10000"/>
              <a:gd name="connsiteX9" fmla="*/ 5009 w 10000"/>
              <a:gd name="connsiteY9" fmla="*/ 8314 h 10000"/>
              <a:gd name="connsiteX10" fmla="*/ 5009 w 10000"/>
              <a:gd name="connsiteY10" fmla="*/ 7760 h 10000"/>
              <a:gd name="connsiteX11" fmla="*/ 5009 w 10000"/>
              <a:gd name="connsiteY11" fmla="*/ 6640 h 10000"/>
              <a:gd name="connsiteX12" fmla="*/ 4447 w 10000"/>
              <a:gd name="connsiteY12" fmla="*/ 5528 h 10000"/>
              <a:gd name="connsiteX13" fmla="*/ 3885 w 10000"/>
              <a:gd name="connsiteY13" fmla="*/ 4410 h 10000"/>
              <a:gd name="connsiteX14" fmla="*/ 2216 w 10000"/>
              <a:gd name="connsiteY14" fmla="*/ 3357 h 10000"/>
              <a:gd name="connsiteX15" fmla="*/ 1117 w 10000"/>
              <a:gd name="connsiteY15" fmla="*/ 1677 h 10000"/>
              <a:gd name="connsiteX16" fmla="*/ 564 w 10000"/>
              <a:gd name="connsiteY16" fmla="*/ 1129 h 10000"/>
              <a:gd name="connsiteX17" fmla="*/ 0 w 10000"/>
              <a:gd name="connsiteY17" fmla="*/ 563 h 10000"/>
              <a:gd name="connsiteX18" fmla="*/ 0 w 10000"/>
              <a:gd name="connsiteY18" fmla="*/ 0 h 10000"/>
              <a:gd name="connsiteX19" fmla="*/ 0 w 10000"/>
              <a:gd name="connsiteY19" fmla="*/ 0 h 10000"/>
              <a:gd name="connsiteX20" fmla="*/ 1117 w 10000"/>
              <a:gd name="connsiteY20" fmla="*/ 0 h 10000"/>
              <a:gd name="connsiteX21" fmla="*/ 1671 w 10000"/>
              <a:gd name="connsiteY21" fmla="*/ 563 h 10000"/>
              <a:gd name="connsiteX22" fmla="*/ 3338 w 10000"/>
              <a:gd name="connsiteY22" fmla="*/ 563 h 10000"/>
              <a:gd name="connsiteX23" fmla="*/ 4447 w 10000"/>
              <a:gd name="connsiteY23" fmla="*/ 1129 h 10000"/>
              <a:gd name="connsiteX24" fmla="*/ 5557 w 10000"/>
              <a:gd name="connsiteY24" fmla="*/ 1129 h 10000"/>
              <a:gd name="connsiteX25" fmla="*/ 6669 w 10000"/>
              <a:gd name="connsiteY25" fmla="*/ 1129 h 10000"/>
              <a:gd name="connsiteX0" fmla="*/ 10000 w 10000"/>
              <a:gd name="connsiteY0" fmla="*/ 6081 h 10000"/>
              <a:gd name="connsiteX1" fmla="*/ 8887 w 10000"/>
              <a:gd name="connsiteY1" fmla="*/ 8314 h 10000"/>
              <a:gd name="connsiteX2" fmla="*/ 8333 w 10000"/>
              <a:gd name="connsiteY2" fmla="*/ 8886 h 10000"/>
              <a:gd name="connsiteX3" fmla="*/ 7784 w 10000"/>
              <a:gd name="connsiteY3" fmla="*/ 9441 h 10000"/>
              <a:gd name="connsiteX4" fmla="*/ 6669 w 10000"/>
              <a:gd name="connsiteY4" fmla="*/ 10000 h 10000"/>
              <a:gd name="connsiteX5" fmla="*/ 5557 w 10000"/>
              <a:gd name="connsiteY5" fmla="*/ 10000 h 10000"/>
              <a:gd name="connsiteX6" fmla="*/ 5009 w 10000"/>
              <a:gd name="connsiteY6" fmla="*/ 9441 h 10000"/>
              <a:gd name="connsiteX7" fmla="*/ 5009 w 10000"/>
              <a:gd name="connsiteY7" fmla="*/ 9441 h 10000"/>
              <a:gd name="connsiteX8" fmla="*/ 5009 w 10000"/>
              <a:gd name="connsiteY8" fmla="*/ 8314 h 10000"/>
              <a:gd name="connsiteX9" fmla="*/ 5009 w 10000"/>
              <a:gd name="connsiteY9" fmla="*/ 7760 h 10000"/>
              <a:gd name="connsiteX10" fmla="*/ 5009 w 10000"/>
              <a:gd name="connsiteY10" fmla="*/ 6640 h 10000"/>
              <a:gd name="connsiteX11" fmla="*/ 4447 w 10000"/>
              <a:gd name="connsiteY11" fmla="*/ 5528 h 10000"/>
              <a:gd name="connsiteX12" fmla="*/ 3885 w 10000"/>
              <a:gd name="connsiteY12" fmla="*/ 4410 h 10000"/>
              <a:gd name="connsiteX13" fmla="*/ 2216 w 10000"/>
              <a:gd name="connsiteY13" fmla="*/ 3357 h 10000"/>
              <a:gd name="connsiteX14" fmla="*/ 1117 w 10000"/>
              <a:gd name="connsiteY14" fmla="*/ 1677 h 10000"/>
              <a:gd name="connsiteX15" fmla="*/ 564 w 10000"/>
              <a:gd name="connsiteY15" fmla="*/ 1129 h 10000"/>
              <a:gd name="connsiteX16" fmla="*/ 0 w 10000"/>
              <a:gd name="connsiteY16" fmla="*/ 563 h 10000"/>
              <a:gd name="connsiteX17" fmla="*/ 0 w 10000"/>
              <a:gd name="connsiteY17" fmla="*/ 0 h 10000"/>
              <a:gd name="connsiteX18" fmla="*/ 0 w 10000"/>
              <a:gd name="connsiteY18" fmla="*/ 0 h 10000"/>
              <a:gd name="connsiteX19" fmla="*/ 1117 w 10000"/>
              <a:gd name="connsiteY19" fmla="*/ 0 h 10000"/>
              <a:gd name="connsiteX20" fmla="*/ 1671 w 10000"/>
              <a:gd name="connsiteY20" fmla="*/ 563 h 10000"/>
              <a:gd name="connsiteX21" fmla="*/ 3338 w 10000"/>
              <a:gd name="connsiteY21" fmla="*/ 563 h 10000"/>
              <a:gd name="connsiteX22" fmla="*/ 4447 w 10000"/>
              <a:gd name="connsiteY22" fmla="*/ 1129 h 10000"/>
              <a:gd name="connsiteX23" fmla="*/ 5557 w 10000"/>
              <a:gd name="connsiteY23" fmla="*/ 1129 h 10000"/>
              <a:gd name="connsiteX24" fmla="*/ 6669 w 10000"/>
              <a:gd name="connsiteY24" fmla="*/ 1129 h 10000"/>
              <a:gd name="connsiteX0" fmla="*/ 8887 w 8887"/>
              <a:gd name="connsiteY0" fmla="*/ 8314 h 10000"/>
              <a:gd name="connsiteX1" fmla="*/ 8333 w 8887"/>
              <a:gd name="connsiteY1" fmla="*/ 8886 h 10000"/>
              <a:gd name="connsiteX2" fmla="*/ 7784 w 8887"/>
              <a:gd name="connsiteY2" fmla="*/ 9441 h 10000"/>
              <a:gd name="connsiteX3" fmla="*/ 6669 w 8887"/>
              <a:gd name="connsiteY3" fmla="*/ 10000 h 10000"/>
              <a:gd name="connsiteX4" fmla="*/ 5557 w 8887"/>
              <a:gd name="connsiteY4" fmla="*/ 10000 h 10000"/>
              <a:gd name="connsiteX5" fmla="*/ 5009 w 8887"/>
              <a:gd name="connsiteY5" fmla="*/ 9441 h 10000"/>
              <a:gd name="connsiteX6" fmla="*/ 5009 w 8887"/>
              <a:gd name="connsiteY6" fmla="*/ 9441 h 10000"/>
              <a:gd name="connsiteX7" fmla="*/ 5009 w 8887"/>
              <a:gd name="connsiteY7" fmla="*/ 8314 h 10000"/>
              <a:gd name="connsiteX8" fmla="*/ 5009 w 8887"/>
              <a:gd name="connsiteY8" fmla="*/ 7760 h 10000"/>
              <a:gd name="connsiteX9" fmla="*/ 5009 w 8887"/>
              <a:gd name="connsiteY9" fmla="*/ 6640 h 10000"/>
              <a:gd name="connsiteX10" fmla="*/ 4447 w 8887"/>
              <a:gd name="connsiteY10" fmla="*/ 5528 h 10000"/>
              <a:gd name="connsiteX11" fmla="*/ 3885 w 8887"/>
              <a:gd name="connsiteY11" fmla="*/ 4410 h 10000"/>
              <a:gd name="connsiteX12" fmla="*/ 2216 w 8887"/>
              <a:gd name="connsiteY12" fmla="*/ 3357 h 10000"/>
              <a:gd name="connsiteX13" fmla="*/ 1117 w 8887"/>
              <a:gd name="connsiteY13" fmla="*/ 1677 h 10000"/>
              <a:gd name="connsiteX14" fmla="*/ 564 w 8887"/>
              <a:gd name="connsiteY14" fmla="*/ 1129 h 10000"/>
              <a:gd name="connsiteX15" fmla="*/ 0 w 8887"/>
              <a:gd name="connsiteY15" fmla="*/ 563 h 10000"/>
              <a:gd name="connsiteX16" fmla="*/ 0 w 8887"/>
              <a:gd name="connsiteY16" fmla="*/ 0 h 10000"/>
              <a:gd name="connsiteX17" fmla="*/ 0 w 8887"/>
              <a:gd name="connsiteY17" fmla="*/ 0 h 10000"/>
              <a:gd name="connsiteX18" fmla="*/ 1117 w 8887"/>
              <a:gd name="connsiteY18" fmla="*/ 0 h 10000"/>
              <a:gd name="connsiteX19" fmla="*/ 1671 w 8887"/>
              <a:gd name="connsiteY19" fmla="*/ 563 h 10000"/>
              <a:gd name="connsiteX20" fmla="*/ 3338 w 8887"/>
              <a:gd name="connsiteY20" fmla="*/ 563 h 10000"/>
              <a:gd name="connsiteX21" fmla="*/ 4447 w 8887"/>
              <a:gd name="connsiteY21" fmla="*/ 1129 h 10000"/>
              <a:gd name="connsiteX22" fmla="*/ 5557 w 8887"/>
              <a:gd name="connsiteY22" fmla="*/ 1129 h 10000"/>
              <a:gd name="connsiteX23" fmla="*/ 6669 w 8887"/>
              <a:gd name="connsiteY23" fmla="*/ 1129 h 10000"/>
              <a:gd name="connsiteX0" fmla="*/ 10000 w 10000"/>
              <a:gd name="connsiteY0" fmla="*/ 8314 h 10000"/>
              <a:gd name="connsiteX1" fmla="*/ 8759 w 10000"/>
              <a:gd name="connsiteY1" fmla="*/ 9441 h 10000"/>
              <a:gd name="connsiteX2" fmla="*/ 7504 w 10000"/>
              <a:gd name="connsiteY2" fmla="*/ 10000 h 10000"/>
              <a:gd name="connsiteX3" fmla="*/ 6253 w 10000"/>
              <a:gd name="connsiteY3" fmla="*/ 10000 h 10000"/>
              <a:gd name="connsiteX4" fmla="*/ 5636 w 10000"/>
              <a:gd name="connsiteY4" fmla="*/ 9441 h 10000"/>
              <a:gd name="connsiteX5" fmla="*/ 5636 w 10000"/>
              <a:gd name="connsiteY5" fmla="*/ 9441 h 10000"/>
              <a:gd name="connsiteX6" fmla="*/ 5636 w 10000"/>
              <a:gd name="connsiteY6" fmla="*/ 8314 h 10000"/>
              <a:gd name="connsiteX7" fmla="*/ 5636 w 10000"/>
              <a:gd name="connsiteY7" fmla="*/ 7760 h 10000"/>
              <a:gd name="connsiteX8" fmla="*/ 5636 w 10000"/>
              <a:gd name="connsiteY8" fmla="*/ 6640 h 10000"/>
              <a:gd name="connsiteX9" fmla="*/ 5004 w 10000"/>
              <a:gd name="connsiteY9" fmla="*/ 5528 h 10000"/>
              <a:gd name="connsiteX10" fmla="*/ 4372 w 10000"/>
              <a:gd name="connsiteY10" fmla="*/ 4410 h 10000"/>
              <a:gd name="connsiteX11" fmla="*/ 2494 w 10000"/>
              <a:gd name="connsiteY11" fmla="*/ 3357 h 10000"/>
              <a:gd name="connsiteX12" fmla="*/ 1257 w 10000"/>
              <a:gd name="connsiteY12" fmla="*/ 1677 h 10000"/>
              <a:gd name="connsiteX13" fmla="*/ 635 w 10000"/>
              <a:gd name="connsiteY13" fmla="*/ 1129 h 10000"/>
              <a:gd name="connsiteX14" fmla="*/ 0 w 10000"/>
              <a:gd name="connsiteY14" fmla="*/ 563 h 10000"/>
              <a:gd name="connsiteX15" fmla="*/ 0 w 10000"/>
              <a:gd name="connsiteY15" fmla="*/ 0 h 10000"/>
              <a:gd name="connsiteX16" fmla="*/ 0 w 10000"/>
              <a:gd name="connsiteY16" fmla="*/ 0 h 10000"/>
              <a:gd name="connsiteX17" fmla="*/ 1257 w 10000"/>
              <a:gd name="connsiteY17" fmla="*/ 0 h 10000"/>
              <a:gd name="connsiteX18" fmla="*/ 1880 w 10000"/>
              <a:gd name="connsiteY18" fmla="*/ 563 h 10000"/>
              <a:gd name="connsiteX19" fmla="*/ 3756 w 10000"/>
              <a:gd name="connsiteY19" fmla="*/ 563 h 10000"/>
              <a:gd name="connsiteX20" fmla="*/ 5004 w 10000"/>
              <a:gd name="connsiteY20" fmla="*/ 1129 h 10000"/>
              <a:gd name="connsiteX21" fmla="*/ 6253 w 10000"/>
              <a:gd name="connsiteY21" fmla="*/ 1129 h 10000"/>
              <a:gd name="connsiteX22" fmla="*/ 7504 w 10000"/>
              <a:gd name="connsiteY22" fmla="*/ 1129 h 10000"/>
              <a:gd name="connsiteX0" fmla="*/ 8759 w 8759"/>
              <a:gd name="connsiteY0" fmla="*/ 9441 h 10000"/>
              <a:gd name="connsiteX1" fmla="*/ 7504 w 8759"/>
              <a:gd name="connsiteY1" fmla="*/ 10000 h 10000"/>
              <a:gd name="connsiteX2" fmla="*/ 6253 w 8759"/>
              <a:gd name="connsiteY2" fmla="*/ 10000 h 10000"/>
              <a:gd name="connsiteX3" fmla="*/ 5636 w 8759"/>
              <a:gd name="connsiteY3" fmla="*/ 9441 h 10000"/>
              <a:gd name="connsiteX4" fmla="*/ 5636 w 8759"/>
              <a:gd name="connsiteY4" fmla="*/ 9441 h 10000"/>
              <a:gd name="connsiteX5" fmla="*/ 5636 w 8759"/>
              <a:gd name="connsiteY5" fmla="*/ 8314 h 10000"/>
              <a:gd name="connsiteX6" fmla="*/ 5636 w 8759"/>
              <a:gd name="connsiteY6" fmla="*/ 7760 h 10000"/>
              <a:gd name="connsiteX7" fmla="*/ 5636 w 8759"/>
              <a:gd name="connsiteY7" fmla="*/ 6640 h 10000"/>
              <a:gd name="connsiteX8" fmla="*/ 5004 w 8759"/>
              <a:gd name="connsiteY8" fmla="*/ 5528 h 10000"/>
              <a:gd name="connsiteX9" fmla="*/ 4372 w 8759"/>
              <a:gd name="connsiteY9" fmla="*/ 4410 h 10000"/>
              <a:gd name="connsiteX10" fmla="*/ 2494 w 8759"/>
              <a:gd name="connsiteY10" fmla="*/ 3357 h 10000"/>
              <a:gd name="connsiteX11" fmla="*/ 1257 w 8759"/>
              <a:gd name="connsiteY11" fmla="*/ 1677 h 10000"/>
              <a:gd name="connsiteX12" fmla="*/ 635 w 8759"/>
              <a:gd name="connsiteY12" fmla="*/ 1129 h 10000"/>
              <a:gd name="connsiteX13" fmla="*/ 0 w 8759"/>
              <a:gd name="connsiteY13" fmla="*/ 563 h 10000"/>
              <a:gd name="connsiteX14" fmla="*/ 0 w 8759"/>
              <a:gd name="connsiteY14" fmla="*/ 0 h 10000"/>
              <a:gd name="connsiteX15" fmla="*/ 0 w 8759"/>
              <a:gd name="connsiteY15" fmla="*/ 0 h 10000"/>
              <a:gd name="connsiteX16" fmla="*/ 1257 w 8759"/>
              <a:gd name="connsiteY16" fmla="*/ 0 h 10000"/>
              <a:gd name="connsiteX17" fmla="*/ 1880 w 8759"/>
              <a:gd name="connsiteY17" fmla="*/ 563 h 10000"/>
              <a:gd name="connsiteX18" fmla="*/ 3756 w 8759"/>
              <a:gd name="connsiteY18" fmla="*/ 563 h 10000"/>
              <a:gd name="connsiteX19" fmla="*/ 5004 w 8759"/>
              <a:gd name="connsiteY19" fmla="*/ 1129 h 10000"/>
              <a:gd name="connsiteX20" fmla="*/ 6253 w 8759"/>
              <a:gd name="connsiteY20" fmla="*/ 1129 h 10000"/>
              <a:gd name="connsiteX21" fmla="*/ 7504 w 8759"/>
              <a:gd name="connsiteY21" fmla="*/ 1129 h 10000"/>
              <a:gd name="connsiteX0" fmla="*/ 8567 w 8567"/>
              <a:gd name="connsiteY0" fmla="*/ 10000 h 10000"/>
              <a:gd name="connsiteX1" fmla="*/ 7139 w 8567"/>
              <a:gd name="connsiteY1" fmla="*/ 10000 h 10000"/>
              <a:gd name="connsiteX2" fmla="*/ 6435 w 8567"/>
              <a:gd name="connsiteY2" fmla="*/ 9441 h 10000"/>
              <a:gd name="connsiteX3" fmla="*/ 6435 w 8567"/>
              <a:gd name="connsiteY3" fmla="*/ 9441 h 10000"/>
              <a:gd name="connsiteX4" fmla="*/ 6435 w 8567"/>
              <a:gd name="connsiteY4" fmla="*/ 8314 h 10000"/>
              <a:gd name="connsiteX5" fmla="*/ 6435 w 8567"/>
              <a:gd name="connsiteY5" fmla="*/ 7760 h 10000"/>
              <a:gd name="connsiteX6" fmla="*/ 6435 w 8567"/>
              <a:gd name="connsiteY6" fmla="*/ 6640 h 10000"/>
              <a:gd name="connsiteX7" fmla="*/ 5713 w 8567"/>
              <a:gd name="connsiteY7" fmla="*/ 5528 h 10000"/>
              <a:gd name="connsiteX8" fmla="*/ 4991 w 8567"/>
              <a:gd name="connsiteY8" fmla="*/ 4410 h 10000"/>
              <a:gd name="connsiteX9" fmla="*/ 2847 w 8567"/>
              <a:gd name="connsiteY9" fmla="*/ 3357 h 10000"/>
              <a:gd name="connsiteX10" fmla="*/ 1435 w 8567"/>
              <a:gd name="connsiteY10" fmla="*/ 1677 h 10000"/>
              <a:gd name="connsiteX11" fmla="*/ 725 w 8567"/>
              <a:gd name="connsiteY11" fmla="*/ 1129 h 10000"/>
              <a:gd name="connsiteX12" fmla="*/ 0 w 8567"/>
              <a:gd name="connsiteY12" fmla="*/ 563 h 10000"/>
              <a:gd name="connsiteX13" fmla="*/ 0 w 8567"/>
              <a:gd name="connsiteY13" fmla="*/ 0 h 10000"/>
              <a:gd name="connsiteX14" fmla="*/ 0 w 8567"/>
              <a:gd name="connsiteY14" fmla="*/ 0 h 10000"/>
              <a:gd name="connsiteX15" fmla="*/ 1435 w 8567"/>
              <a:gd name="connsiteY15" fmla="*/ 0 h 10000"/>
              <a:gd name="connsiteX16" fmla="*/ 2146 w 8567"/>
              <a:gd name="connsiteY16" fmla="*/ 563 h 10000"/>
              <a:gd name="connsiteX17" fmla="*/ 4288 w 8567"/>
              <a:gd name="connsiteY17" fmla="*/ 563 h 10000"/>
              <a:gd name="connsiteX18" fmla="*/ 5713 w 8567"/>
              <a:gd name="connsiteY18" fmla="*/ 1129 h 10000"/>
              <a:gd name="connsiteX19" fmla="*/ 7139 w 8567"/>
              <a:gd name="connsiteY19" fmla="*/ 1129 h 10000"/>
              <a:gd name="connsiteX20" fmla="*/ 8567 w 8567"/>
              <a:gd name="connsiteY20" fmla="*/ 112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8567" h="10000">
                <a:moveTo>
                  <a:pt x="8567" y="10000"/>
                </a:moveTo>
                <a:lnTo>
                  <a:pt x="7139" y="10000"/>
                </a:lnTo>
                <a:lnTo>
                  <a:pt x="6435" y="9441"/>
                </a:lnTo>
                <a:lnTo>
                  <a:pt x="6435" y="9441"/>
                </a:lnTo>
                <a:lnTo>
                  <a:pt x="6435" y="8314"/>
                </a:lnTo>
                <a:lnTo>
                  <a:pt x="6435" y="7760"/>
                </a:lnTo>
                <a:lnTo>
                  <a:pt x="6435" y="6640"/>
                </a:lnTo>
                <a:cubicBezTo>
                  <a:pt x="6198" y="6267"/>
                  <a:pt x="5939" y="5898"/>
                  <a:pt x="5713" y="5528"/>
                </a:cubicBezTo>
                <a:lnTo>
                  <a:pt x="4991" y="4410"/>
                </a:lnTo>
                <a:lnTo>
                  <a:pt x="2847" y="3357"/>
                </a:lnTo>
                <a:cubicBezTo>
                  <a:pt x="2382" y="2788"/>
                  <a:pt x="1900" y="2236"/>
                  <a:pt x="1435" y="1677"/>
                </a:cubicBezTo>
                <a:lnTo>
                  <a:pt x="725" y="1129"/>
                </a:lnTo>
                <a:lnTo>
                  <a:pt x="0" y="563"/>
                </a:lnTo>
                <a:lnTo>
                  <a:pt x="0" y="0"/>
                </a:lnTo>
                <a:lnTo>
                  <a:pt x="0" y="0"/>
                </a:lnTo>
                <a:lnTo>
                  <a:pt x="1435" y="0"/>
                </a:lnTo>
                <a:cubicBezTo>
                  <a:pt x="1668" y="183"/>
                  <a:pt x="1916" y="367"/>
                  <a:pt x="2146" y="563"/>
                </a:cubicBezTo>
                <a:lnTo>
                  <a:pt x="4288" y="563"/>
                </a:lnTo>
                <a:lnTo>
                  <a:pt x="5713" y="1129"/>
                </a:lnTo>
                <a:lnTo>
                  <a:pt x="7139" y="1129"/>
                </a:lnTo>
                <a:lnTo>
                  <a:pt x="8567" y="112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58" name="Freeform 48"/>
          <p:cNvSpPr>
            <a:spLocks/>
          </p:cNvSpPr>
          <p:nvPr/>
        </p:nvSpPr>
        <p:spPr bwMode="auto">
          <a:xfrm>
            <a:off x="10409238" y="3336925"/>
            <a:ext cx="265112" cy="846138"/>
          </a:xfrm>
          <a:custGeom>
            <a:avLst/>
            <a:gdLst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112 w 10000"/>
              <a:gd name="connsiteY63" fmla="*/ 1798 h 10000"/>
              <a:gd name="connsiteX64" fmla="*/ 223 w 10000"/>
              <a:gd name="connsiteY64" fmla="*/ 1798 h 10000"/>
              <a:gd name="connsiteX65" fmla="*/ 447 w 10000"/>
              <a:gd name="connsiteY65" fmla="*/ 1798 h 10000"/>
              <a:gd name="connsiteX66" fmla="*/ 768 w 10000"/>
              <a:gd name="connsiteY66" fmla="*/ 1798 h 10000"/>
              <a:gd name="connsiteX67" fmla="*/ 1103 w 10000"/>
              <a:gd name="connsiteY67" fmla="*/ 1675 h 10000"/>
              <a:gd name="connsiteX68" fmla="*/ 1662 w 10000"/>
              <a:gd name="connsiteY68" fmla="*/ 1675 h 10000"/>
              <a:gd name="connsiteX69" fmla="*/ 2221 w 10000"/>
              <a:gd name="connsiteY69" fmla="*/ 1536 h 10000"/>
              <a:gd name="connsiteX70" fmla="*/ 2779 w 10000"/>
              <a:gd name="connsiteY70" fmla="*/ 1396 h 10000"/>
              <a:gd name="connsiteX71" fmla="*/ 3436 w 10000"/>
              <a:gd name="connsiteY71" fmla="*/ 1117 h 10000"/>
              <a:gd name="connsiteX72" fmla="*/ 4106 w 10000"/>
              <a:gd name="connsiteY72" fmla="*/ 977 h 10000"/>
              <a:gd name="connsiteX73" fmla="*/ 4665 w 10000"/>
              <a:gd name="connsiteY73" fmla="*/ 838 h 10000"/>
              <a:gd name="connsiteX74" fmla="*/ 5112 w 10000"/>
              <a:gd name="connsiteY74" fmla="*/ 838 h 10000"/>
              <a:gd name="connsiteX75" fmla="*/ 5670 w 10000"/>
              <a:gd name="connsiteY75" fmla="*/ 698 h 10000"/>
              <a:gd name="connsiteX76" fmla="*/ 6006 w 10000"/>
              <a:gd name="connsiteY76" fmla="*/ 558 h 10000"/>
              <a:gd name="connsiteX77" fmla="*/ 6439 w 10000"/>
              <a:gd name="connsiteY77" fmla="*/ 558 h 10000"/>
              <a:gd name="connsiteX78" fmla="*/ 6774 w 10000"/>
              <a:gd name="connsiteY78" fmla="*/ 558 h 10000"/>
              <a:gd name="connsiteX79" fmla="*/ 7109 w 10000"/>
              <a:gd name="connsiteY79" fmla="*/ 419 h 10000"/>
              <a:gd name="connsiteX80" fmla="*/ 7332 w 10000"/>
              <a:gd name="connsiteY80" fmla="*/ 419 h 10000"/>
              <a:gd name="connsiteX81" fmla="*/ 7556 w 10000"/>
              <a:gd name="connsiteY81" fmla="*/ 419 h 10000"/>
              <a:gd name="connsiteX82" fmla="*/ 7779 w 10000"/>
              <a:gd name="connsiteY82" fmla="*/ 279 h 10000"/>
              <a:gd name="connsiteX83" fmla="*/ 8003 w 10000"/>
              <a:gd name="connsiteY83" fmla="*/ 279 h 10000"/>
              <a:gd name="connsiteX84" fmla="*/ 8115 w 10000"/>
              <a:gd name="connsiteY84" fmla="*/ 279 h 10000"/>
              <a:gd name="connsiteX85" fmla="*/ 8226 w 10000"/>
              <a:gd name="connsiteY85" fmla="*/ 140 h 10000"/>
              <a:gd name="connsiteX86" fmla="*/ 8226 w 10000"/>
              <a:gd name="connsiteY86" fmla="*/ 140 h 10000"/>
              <a:gd name="connsiteX87" fmla="*/ 8338 w 10000"/>
              <a:gd name="connsiteY87" fmla="*/ 140 h 10000"/>
              <a:gd name="connsiteX88" fmla="*/ 8338 w 10000"/>
              <a:gd name="connsiteY88" fmla="*/ 140 h 10000"/>
              <a:gd name="connsiteX89" fmla="*/ 8561 w 10000"/>
              <a:gd name="connsiteY89" fmla="*/ 0 h 10000"/>
              <a:gd name="connsiteX90" fmla="*/ 8771 w 10000"/>
              <a:gd name="connsiteY90" fmla="*/ 140 h 10000"/>
              <a:gd name="connsiteX91" fmla="*/ 8883 w 10000"/>
              <a:gd name="connsiteY91" fmla="*/ 140 h 10000"/>
              <a:gd name="connsiteX92" fmla="*/ 9106 w 10000"/>
              <a:gd name="connsiteY92" fmla="*/ 279 h 10000"/>
              <a:gd name="connsiteX93" fmla="*/ 9330 w 10000"/>
              <a:gd name="connsiteY93" fmla="*/ 558 h 10000"/>
              <a:gd name="connsiteX94" fmla="*/ 9553 w 10000"/>
              <a:gd name="connsiteY94" fmla="*/ 698 h 10000"/>
              <a:gd name="connsiteX95" fmla="*/ 9777 w 10000"/>
              <a:gd name="connsiteY95" fmla="*/ 977 h 10000"/>
              <a:gd name="connsiteX96" fmla="*/ 9888 w 10000"/>
              <a:gd name="connsiteY96" fmla="*/ 1117 h 10000"/>
              <a:gd name="connsiteX97" fmla="*/ 10000 w 10000"/>
              <a:gd name="connsiteY97" fmla="*/ 1117 h 10000"/>
              <a:gd name="connsiteX98" fmla="*/ 9888 w 10000"/>
              <a:gd name="connsiteY98" fmla="*/ 1257 h 10000"/>
              <a:gd name="connsiteX99" fmla="*/ 9777 w 10000"/>
              <a:gd name="connsiteY99" fmla="*/ 1396 h 10000"/>
              <a:gd name="connsiteX100" fmla="*/ 9777 w 10000"/>
              <a:gd name="connsiteY100" fmla="*/ 1536 h 10000"/>
              <a:gd name="connsiteX101" fmla="*/ 9777 w 10000"/>
              <a:gd name="connsiteY101" fmla="*/ 1675 h 10000"/>
              <a:gd name="connsiteX102" fmla="*/ 9665 w 10000"/>
              <a:gd name="connsiteY102" fmla="*/ 1798 h 10000"/>
              <a:gd name="connsiteX103" fmla="*/ 9665 w 10000"/>
              <a:gd name="connsiteY103" fmla="*/ 1937 h 10000"/>
              <a:gd name="connsiteX104" fmla="*/ 9665 w 10000"/>
              <a:gd name="connsiteY104" fmla="*/ 2077 h 10000"/>
              <a:gd name="connsiteX105" fmla="*/ 9665 w 10000"/>
              <a:gd name="connsiteY105" fmla="*/ 2356 h 10000"/>
              <a:gd name="connsiteX106" fmla="*/ 9665 w 10000"/>
              <a:gd name="connsiteY106" fmla="*/ 2635 h 10000"/>
              <a:gd name="connsiteX107" fmla="*/ 9665 w 10000"/>
              <a:gd name="connsiteY107" fmla="*/ 2914 h 10000"/>
              <a:gd name="connsiteX108" fmla="*/ 9553 w 10000"/>
              <a:gd name="connsiteY108" fmla="*/ 3613 h 10000"/>
              <a:gd name="connsiteX109" fmla="*/ 9553 w 10000"/>
              <a:gd name="connsiteY109" fmla="*/ 4171 h 10000"/>
              <a:gd name="connsiteX110" fmla="*/ 9553 w 10000"/>
              <a:gd name="connsiteY110" fmla="*/ 4729 h 10000"/>
              <a:gd name="connsiteX111" fmla="*/ 9553 w 10000"/>
              <a:gd name="connsiteY111" fmla="*/ 5271 h 10000"/>
              <a:gd name="connsiteX112" fmla="*/ 9441 w 10000"/>
              <a:gd name="connsiteY112" fmla="*/ 5689 h 10000"/>
              <a:gd name="connsiteX113" fmla="*/ 9441 w 10000"/>
              <a:gd name="connsiteY113" fmla="*/ 6108 h 10000"/>
              <a:gd name="connsiteX114" fmla="*/ 9330 w 10000"/>
              <a:gd name="connsiteY114" fmla="*/ 6667 h 10000"/>
              <a:gd name="connsiteX115" fmla="*/ 9218 w 10000"/>
              <a:gd name="connsiteY115" fmla="*/ 7225 h 10000"/>
              <a:gd name="connsiteX116" fmla="*/ 9106 w 10000"/>
              <a:gd name="connsiteY116" fmla="*/ 7784 h 10000"/>
              <a:gd name="connsiteX117" fmla="*/ 8883 w 10000"/>
              <a:gd name="connsiteY117" fmla="*/ 8202 h 10000"/>
              <a:gd name="connsiteX118" fmla="*/ 8771 w 10000"/>
              <a:gd name="connsiteY118" fmla="*/ 8604 h 10000"/>
              <a:gd name="connsiteX119" fmla="*/ 8561 w 10000"/>
              <a:gd name="connsiteY119" fmla="*/ 9023 h 10000"/>
              <a:gd name="connsiteX120" fmla="*/ 8561 w 10000"/>
              <a:gd name="connsiteY120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223 w 10000"/>
              <a:gd name="connsiteY63" fmla="*/ 1798 h 10000"/>
              <a:gd name="connsiteX64" fmla="*/ 447 w 10000"/>
              <a:gd name="connsiteY64" fmla="*/ 1798 h 10000"/>
              <a:gd name="connsiteX65" fmla="*/ 768 w 10000"/>
              <a:gd name="connsiteY65" fmla="*/ 1798 h 10000"/>
              <a:gd name="connsiteX66" fmla="*/ 1103 w 10000"/>
              <a:gd name="connsiteY66" fmla="*/ 1675 h 10000"/>
              <a:gd name="connsiteX67" fmla="*/ 1662 w 10000"/>
              <a:gd name="connsiteY67" fmla="*/ 1675 h 10000"/>
              <a:gd name="connsiteX68" fmla="*/ 2221 w 10000"/>
              <a:gd name="connsiteY68" fmla="*/ 1536 h 10000"/>
              <a:gd name="connsiteX69" fmla="*/ 2779 w 10000"/>
              <a:gd name="connsiteY69" fmla="*/ 1396 h 10000"/>
              <a:gd name="connsiteX70" fmla="*/ 3436 w 10000"/>
              <a:gd name="connsiteY70" fmla="*/ 1117 h 10000"/>
              <a:gd name="connsiteX71" fmla="*/ 4106 w 10000"/>
              <a:gd name="connsiteY71" fmla="*/ 977 h 10000"/>
              <a:gd name="connsiteX72" fmla="*/ 4665 w 10000"/>
              <a:gd name="connsiteY72" fmla="*/ 838 h 10000"/>
              <a:gd name="connsiteX73" fmla="*/ 5112 w 10000"/>
              <a:gd name="connsiteY73" fmla="*/ 838 h 10000"/>
              <a:gd name="connsiteX74" fmla="*/ 5670 w 10000"/>
              <a:gd name="connsiteY74" fmla="*/ 698 h 10000"/>
              <a:gd name="connsiteX75" fmla="*/ 6006 w 10000"/>
              <a:gd name="connsiteY75" fmla="*/ 558 h 10000"/>
              <a:gd name="connsiteX76" fmla="*/ 6439 w 10000"/>
              <a:gd name="connsiteY76" fmla="*/ 558 h 10000"/>
              <a:gd name="connsiteX77" fmla="*/ 6774 w 10000"/>
              <a:gd name="connsiteY77" fmla="*/ 558 h 10000"/>
              <a:gd name="connsiteX78" fmla="*/ 7109 w 10000"/>
              <a:gd name="connsiteY78" fmla="*/ 419 h 10000"/>
              <a:gd name="connsiteX79" fmla="*/ 7332 w 10000"/>
              <a:gd name="connsiteY79" fmla="*/ 419 h 10000"/>
              <a:gd name="connsiteX80" fmla="*/ 7556 w 10000"/>
              <a:gd name="connsiteY80" fmla="*/ 419 h 10000"/>
              <a:gd name="connsiteX81" fmla="*/ 7779 w 10000"/>
              <a:gd name="connsiteY81" fmla="*/ 279 h 10000"/>
              <a:gd name="connsiteX82" fmla="*/ 8003 w 10000"/>
              <a:gd name="connsiteY82" fmla="*/ 279 h 10000"/>
              <a:gd name="connsiteX83" fmla="*/ 8115 w 10000"/>
              <a:gd name="connsiteY83" fmla="*/ 279 h 10000"/>
              <a:gd name="connsiteX84" fmla="*/ 8226 w 10000"/>
              <a:gd name="connsiteY84" fmla="*/ 140 h 10000"/>
              <a:gd name="connsiteX85" fmla="*/ 8226 w 10000"/>
              <a:gd name="connsiteY85" fmla="*/ 140 h 10000"/>
              <a:gd name="connsiteX86" fmla="*/ 8338 w 10000"/>
              <a:gd name="connsiteY86" fmla="*/ 140 h 10000"/>
              <a:gd name="connsiteX87" fmla="*/ 8338 w 10000"/>
              <a:gd name="connsiteY87" fmla="*/ 140 h 10000"/>
              <a:gd name="connsiteX88" fmla="*/ 8561 w 10000"/>
              <a:gd name="connsiteY88" fmla="*/ 0 h 10000"/>
              <a:gd name="connsiteX89" fmla="*/ 8771 w 10000"/>
              <a:gd name="connsiteY89" fmla="*/ 140 h 10000"/>
              <a:gd name="connsiteX90" fmla="*/ 8883 w 10000"/>
              <a:gd name="connsiteY90" fmla="*/ 140 h 10000"/>
              <a:gd name="connsiteX91" fmla="*/ 9106 w 10000"/>
              <a:gd name="connsiteY91" fmla="*/ 279 h 10000"/>
              <a:gd name="connsiteX92" fmla="*/ 9330 w 10000"/>
              <a:gd name="connsiteY92" fmla="*/ 558 h 10000"/>
              <a:gd name="connsiteX93" fmla="*/ 9553 w 10000"/>
              <a:gd name="connsiteY93" fmla="*/ 698 h 10000"/>
              <a:gd name="connsiteX94" fmla="*/ 9777 w 10000"/>
              <a:gd name="connsiteY94" fmla="*/ 977 h 10000"/>
              <a:gd name="connsiteX95" fmla="*/ 9888 w 10000"/>
              <a:gd name="connsiteY95" fmla="*/ 1117 h 10000"/>
              <a:gd name="connsiteX96" fmla="*/ 10000 w 10000"/>
              <a:gd name="connsiteY96" fmla="*/ 1117 h 10000"/>
              <a:gd name="connsiteX97" fmla="*/ 9888 w 10000"/>
              <a:gd name="connsiteY97" fmla="*/ 1257 h 10000"/>
              <a:gd name="connsiteX98" fmla="*/ 9777 w 10000"/>
              <a:gd name="connsiteY98" fmla="*/ 1396 h 10000"/>
              <a:gd name="connsiteX99" fmla="*/ 9777 w 10000"/>
              <a:gd name="connsiteY99" fmla="*/ 1536 h 10000"/>
              <a:gd name="connsiteX100" fmla="*/ 9777 w 10000"/>
              <a:gd name="connsiteY100" fmla="*/ 1675 h 10000"/>
              <a:gd name="connsiteX101" fmla="*/ 9665 w 10000"/>
              <a:gd name="connsiteY101" fmla="*/ 1798 h 10000"/>
              <a:gd name="connsiteX102" fmla="*/ 9665 w 10000"/>
              <a:gd name="connsiteY102" fmla="*/ 1937 h 10000"/>
              <a:gd name="connsiteX103" fmla="*/ 9665 w 10000"/>
              <a:gd name="connsiteY103" fmla="*/ 2077 h 10000"/>
              <a:gd name="connsiteX104" fmla="*/ 9665 w 10000"/>
              <a:gd name="connsiteY104" fmla="*/ 2356 h 10000"/>
              <a:gd name="connsiteX105" fmla="*/ 9665 w 10000"/>
              <a:gd name="connsiteY105" fmla="*/ 2635 h 10000"/>
              <a:gd name="connsiteX106" fmla="*/ 9665 w 10000"/>
              <a:gd name="connsiteY106" fmla="*/ 2914 h 10000"/>
              <a:gd name="connsiteX107" fmla="*/ 9553 w 10000"/>
              <a:gd name="connsiteY107" fmla="*/ 3613 h 10000"/>
              <a:gd name="connsiteX108" fmla="*/ 9553 w 10000"/>
              <a:gd name="connsiteY108" fmla="*/ 4171 h 10000"/>
              <a:gd name="connsiteX109" fmla="*/ 9553 w 10000"/>
              <a:gd name="connsiteY109" fmla="*/ 4729 h 10000"/>
              <a:gd name="connsiteX110" fmla="*/ 9553 w 10000"/>
              <a:gd name="connsiteY110" fmla="*/ 5271 h 10000"/>
              <a:gd name="connsiteX111" fmla="*/ 9441 w 10000"/>
              <a:gd name="connsiteY111" fmla="*/ 5689 h 10000"/>
              <a:gd name="connsiteX112" fmla="*/ 9441 w 10000"/>
              <a:gd name="connsiteY112" fmla="*/ 6108 h 10000"/>
              <a:gd name="connsiteX113" fmla="*/ 9330 w 10000"/>
              <a:gd name="connsiteY113" fmla="*/ 6667 h 10000"/>
              <a:gd name="connsiteX114" fmla="*/ 9218 w 10000"/>
              <a:gd name="connsiteY114" fmla="*/ 7225 h 10000"/>
              <a:gd name="connsiteX115" fmla="*/ 9106 w 10000"/>
              <a:gd name="connsiteY115" fmla="*/ 7784 h 10000"/>
              <a:gd name="connsiteX116" fmla="*/ 8883 w 10000"/>
              <a:gd name="connsiteY116" fmla="*/ 8202 h 10000"/>
              <a:gd name="connsiteX117" fmla="*/ 8771 w 10000"/>
              <a:gd name="connsiteY117" fmla="*/ 8604 h 10000"/>
              <a:gd name="connsiteX118" fmla="*/ 8561 w 10000"/>
              <a:gd name="connsiteY118" fmla="*/ 9023 h 10000"/>
              <a:gd name="connsiteX119" fmla="*/ 8561 w 10000"/>
              <a:gd name="connsiteY119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8883 h 10000"/>
              <a:gd name="connsiteX13" fmla="*/ 7332 w 10000"/>
              <a:gd name="connsiteY13" fmla="*/ 8604 h 10000"/>
              <a:gd name="connsiteX14" fmla="*/ 6997 w 10000"/>
              <a:gd name="connsiteY14" fmla="*/ 8342 h 10000"/>
              <a:gd name="connsiteX15" fmla="*/ 6774 w 10000"/>
              <a:gd name="connsiteY15" fmla="*/ 7923 h 10000"/>
              <a:gd name="connsiteX16" fmla="*/ 6662 w 10000"/>
              <a:gd name="connsiteY16" fmla="*/ 7784 h 10000"/>
              <a:gd name="connsiteX17" fmla="*/ 6550 w 10000"/>
              <a:gd name="connsiteY17" fmla="*/ 7644 h 10000"/>
              <a:gd name="connsiteX18" fmla="*/ 6550 w 10000"/>
              <a:gd name="connsiteY18" fmla="*/ 7504 h 10000"/>
              <a:gd name="connsiteX19" fmla="*/ 6550 w 10000"/>
              <a:gd name="connsiteY19" fmla="*/ 7504 h 10000"/>
              <a:gd name="connsiteX20" fmla="*/ 6774 w 10000"/>
              <a:gd name="connsiteY20" fmla="*/ 7504 h 10000"/>
              <a:gd name="connsiteX21" fmla="*/ 6885 w 10000"/>
              <a:gd name="connsiteY21" fmla="*/ 7644 h 10000"/>
              <a:gd name="connsiteX22" fmla="*/ 7221 w 10000"/>
              <a:gd name="connsiteY22" fmla="*/ 7644 h 10000"/>
              <a:gd name="connsiteX23" fmla="*/ 7444 w 10000"/>
              <a:gd name="connsiteY23" fmla="*/ 7784 h 10000"/>
              <a:gd name="connsiteX24" fmla="*/ 7668 w 10000"/>
              <a:gd name="connsiteY24" fmla="*/ 7784 h 10000"/>
              <a:gd name="connsiteX25" fmla="*/ 7891 w 10000"/>
              <a:gd name="connsiteY25" fmla="*/ 7784 h 10000"/>
              <a:gd name="connsiteX26" fmla="*/ 8003 w 10000"/>
              <a:gd name="connsiteY26" fmla="*/ 7644 h 10000"/>
              <a:gd name="connsiteX27" fmla="*/ 8115 w 10000"/>
              <a:gd name="connsiteY27" fmla="*/ 7644 h 10000"/>
              <a:gd name="connsiteX28" fmla="*/ 8115 w 10000"/>
              <a:gd name="connsiteY28" fmla="*/ 7504 h 10000"/>
              <a:gd name="connsiteX29" fmla="*/ 8226 w 10000"/>
              <a:gd name="connsiteY29" fmla="*/ 7365 h 10000"/>
              <a:gd name="connsiteX30" fmla="*/ 8226 w 10000"/>
              <a:gd name="connsiteY30" fmla="*/ 7086 h 10000"/>
              <a:gd name="connsiteX31" fmla="*/ 8226 w 10000"/>
              <a:gd name="connsiteY31" fmla="*/ 6946 h 10000"/>
              <a:gd name="connsiteX32" fmla="*/ 8338 w 10000"/>
              <a:gd name="connsiteY32" fmla="*/ 6527 h 10000"/>
              <a:gd name="connsiteX33" fmla="*/ 8338 w 10000"/>
              <a:gd name="connsiteY33" fmla="*/ 6248 h 10000"/>
              <a:gd name="connsiteX34" fmla="*/ 8450 w 10000"/>
              <a:gd name="connsiteY34" fmla="*/ 5969 h 10000"/>
              <a:gd name="connsiteX35" fmla="*/ 8561 w 10000"/>
              <a:gd name="connsiteY35" fmla="*/ 5131 h 10000"/>
              <a:gd name="connsiteX36" fmla="*/ 8561 w 10000"/>
              <a:gd name="connsiteY36" fmla="*/ 4450 h 10000"/>
              <a:gd name="connsiteX37" fmla="*/ 8673 w 10000"/>
              <a:gd name="connsiteY37" fmla="*/ 3613 h 10000"/>
              <a:gd name="connsiteX38" fmla="*/ 8673 w 10000"/>
              <a:gd name="connsiteY38" fmla="*/ 2914 h 10000"/>
              <a:gd name="connsiteX39" fmla="*/ 8673 w 10000"/>
              <a:gd name="connsiteY39" fmla="*/ 2635 h 10000"/>
              <a:gd name="connsiteX40" fmla="*/ 8673 w 10000"/>
              <a:gd name="connsiteY40" fmla="*/ 2216 h 10000"/>
              <a:gd name="connsiteX41" fmla="*/ 8673 w 10000"/>
              <a:gd name="connsiteY41" fmla="*/ 1937 h 10000"/>
              <a:gd name="connsiteX42" fmla="*/ 8561 w 10000"/>
              <a:gd name="connsiteY42" fmla="*/ 1798 h 10000"/>
              <a:gd name="connsiteX43" fmla="*/ 8561 w 10000"/>
              <a:gd name="connsiteY43" fmla="*/ 1536 h 10000"/>
              <a:gd name="connsiteX44" fmla="*/ 8561 w 10000"/>
              <a:gd name="connsiteY44" fmla="*/ 1396 h 10000"/>
              <a:gd name="connsiteX45" fmla="*/ 8561 w 10000"/>
              <a:gd name="connsiteY45" fmla="*/ 1257 h 10000"/>
              <a:gd name="connsiteX46" fmla="*/ 8561 w 10000"/>
              <a:gd name="connsiteY46" fmla="*/ 1257 h 10000"/>
              <a:gd name="connsiteX47" fmla="*/ 8450 w 10000"/>
              <a:gd name="connsiteY47" fmla="*/ 1117 h 10000"/>
              <a:gd name="connsiteX48" fmla="*/ 8226 w 10000"/>
              <a:gd name="connsiteY48" fmla="*/ 1117 h 10000"/>
              <a:gd name="connsiteX49" fmla="*/ 8003 w 10000"/>
              <a:gd name="connsiteY49" fmla="*/ 977 h 10000"/>
              <a:gd name="connsiteX50" fmla="*/ 7556 w 10000"/>
              <a:gd name="connsiteY50" fmla="*/ 1117 h 10000"/>
              <a:gd name="connsiteX51" fmla="*/ 7221 w 10000"/>
              <a:gd name="connsiteY51" fmla="*/ 1117 h 10000"/>
              <a:gd name="connsiteX52" fmla="*/ 6662 w 10000"/>
              <a:gd name="connsiteY52" fmla="*/ 1117 h 10000"/>
              <a:gd name="connsiteX53" fmla="*/ 6215 w 10000"/>
              <a:gd name="connsiteY53" fmla="*/ 1257 h 10000"/>
              <a:gd name="connsiteX54" fmla="*/ 5559 w 10000"/>
              <a:gd name="connsiteY54" fmla="*/ 1396 h 10000"/>
              <a:gd name="connsiteX55" fmla="*/ 5223 w 10000"/>
              <a:gd name="connsiteY55" fmla="*/ 1536 h 10000"/>
              <a:gd name="connsiteX56" fmla="*/ 4665 w 10000"/>
              <a:gd name="connsiteY56" fmla="*/ 1536 h 10000"/>
              <a:gd name="connsiteX57" fmla="*/ 4106 w 10000"/>
              <a:gd name="connsiteY57" fmla="*/ 1675 h 10000"/>
              <a:gd name="connsiteX58" fmla="*/ 3547 w 10000"/>
              <a:gd name="connsiteY58" fmla="*/ 1798 h 10000"/>
              <a:gd name="connsiteX59" fmla="*/ 2779 w 10000"/>
              <a:gd name="connsiteY59" fmla="*/ 2077 h 10000"/>
              <a:gd name="connsiteX60" fmla="*/ 1885 w 10000"/>
              <a:gd name="connsiteY60" fmla="*/ 2216 h 10000"/>
              <a:gd name="connsiteX61" fmla="*/ 992 w 10000"/>
              <a:gd name="connsiteY61" fmla="*/ 2496 h 10000"/>
              <a:gd name="connsiteX62" fmla="*/ 0 w 10000"/>
              <a:gd name="connsiteY62" fmla="*/ 1798 h 10000"/>
              <a:gd name="connsiteX63" fmla="*/ 447 w 10000"/>
              <a:gd name="connsiteY63" fmla="*/ 1798 h 10000"/>
              <a:gd name="connsiteX64" fmla="*/ 768 w 10000"/>
              <a:gd name="connsiteY64" fmla="*/ 1798 h 10000"/>
              <a:gd name="connsiteX65" fmla="*/ 1103 w 10000"/>
              <a:gd name="connsiteY65" fmla="*/ 1675 h 10000"/>
              <a:gd name="connsiteX66" fmla="*/ 1662 w 10000"/>
              <a:gd name="connsiteY66" fmla="*/ 1675 h 10000"/>
              <a:gd name="connsiteX67" fmla="*/ 2221 w 10000"/>
              <a:gd name="connsiteY67" fmla="*/ 1536 h 10000"/>
              <a:gd name="connsiteX68" fmla="*/ 2779 w 10000"/>
              <a:gd name="connsiteY68" fmla="*/ 1396 h 10000"/>
              <a:gd name="connsiteX69" fmla="*/ 3436 w 10000"/>
              <a:gd name="connsiteY69" fmla="*/ 1117 h 10000"/>
              <a:gd name="connsiteX70" fmla="*/ 4106 w 10000"/>
              <a:gd name="connsiteY70" fmla="*/ 977 h 10000"/>
              <a:gd name="connsiteX71" fmla="*/ 4665 w 10000"/>
              <a:gd name="connsiteY71" fmla="*/ 838 h 10000"/>
              <a:gd name="connsiteX72" fmla="*/ 5112 w 10000"/>
              <a:gd name="connsiteY72" fmla="*/ 838 h 10000"/>
              <a:gd name="connsiteX73" fmla="*/ 5670 w 10000"/>
              <a:gd name="connsiteY73" fmla="*/ 698 h 10000"/>
              <a:gd name="connsiteX74" fmla="*/ 6006 w 10000"/>
              <a:gd name="connsiteY74" fmla="*/ 558 h 10000"/>
              <a:gd name="connsiteX75" fmla="*/ 6439 w 10000"/>
              <a:gd name="connsiteY75" fmla="*/ 558 h 10000"/>
              <a:gd name="connsiteX76" fmla="*/ 6774 w 10000"/>
              <a:gd name="connsiteY76" fmla="*/ 558 h 10000"/>
              <a:gd name="connsiteX77" fmla="*/ 7109 w 10000"/>
              <a:gd name="connsiteY77" fmla="*/ 419 h 10000"/>
              <a:gd name="connsiteX78" fmla="*/ 7332 w 10000"/>
              <a:gd name="connsiteY78" fmla="*/ 419 h 10000"/>
              <a:gd name="connsiteX79" fmla="*/ 7556 w 10000"/>
              <a:gd name="connsiteY79" fmla="*/ 419 h 10000"/>
              <a:gd name="connsiteX80" fmla="*/ 7779 w 10000"/>
              <a:gd name="connsiteY80" fmla="*/ 279 h 10000"/>
              <a:gd name="connsiteX81" fmla="*/ 8003 w 10000"/>
              <a:gd name="connsiteY81" fmla="*/ 279 h 10000"/>
              <a:gd name="connsiteX82" fmla="*/ 8115 w 10000"/>
              <a:gd name="connsiteY82" fmla="*/ 279 h 10000"/>
              <a:gd name="connsiteX83" fmla="*/ 8226 w 10000"/>
              <a:gd name="connsiteY83" fmla="*/ 140 h 10000"/>
              <a:gd name="connsiteX84" fmla="*/ 8226 w 10000"/>
              <a:gd name="connsiteY84" fmla="*/ 140 h 10000"/>
              <a:gd name="connsiteX85" fmla="*/ 8338 w 10000"/>
              <a:gd name="connsiteY85" fmla="*/ 140 h 10000"/>
              <a:gd name="connsiteX86" fmla="*/ 8338 w 10000"/>
              <a:gd name="connsiteY86" fmla="*/ 140 h 10000"/>
              <a:gd name="connsiteX87" fmla="*/ 8561 w 10000"/>
              <a:gd name="connsiteY87" fmla="*/ 0 h 10000"/>
              <a:gd name="connsiteX88" fmla="*/ 8771 w 10000"/>
              <a:gd name="connsiteY88" fmla="*/ 140 h 10000"/>
              <a:gd name="connsiteX89" fmla="*/ 8883 w 10000"/>
              <a:gd name="connsiteY89" fmla="*/ 140 h 10000"/>
              <a:gd name="connsiteX90" fmla="*/ 9106 w 10000"/>
              <a:gd name="connsiteY90" fmla="*/ 279 h 10000"/>
              <a:gd name="connsiteX91" fmla="*/ 9330 w 10000"/>
              <a:gd name="connsiteY91" fmla="*/ 558 h 10000"/>
              <a:gd name="connsiteX92" fmla="*/ 9553 w 10000"/>
              <a:gd name="connsiteY92" fmla="*/ 698 h 10000"/>
              <a:gd name="connsiteX93" fmla="*/ 9777 w 10000"/>
              <a:gd name="connsiteY93" fmla="*/ 977 h 10000"/>
              <a:gd name="connsiteX94" fmla="*/ 9888 w 10000"/>
              <a:gd name="connsiteY94" fmla="*/ 1117 h 10000"/>
              <a:gd name="connsiteX95" fmla="*/ 10000 w 10000"/>
              <a:gd name="connsiteY95" fmla="*/ 1117 h 10000"/>
              <a:gd name="connsiteX96" fmla="*/ 9888 w 10000"/>
              <a:gd name="connsiteY96" fmla="*/ 1257 h 10000"/>
              <a:gd name="connsiteX97" fmla="*/ 9777 w 10000"/>
              <a:gd name="connsiteY97" fmla="*/ 1396 h 10000"/>
              <a:gd name="connsiteX98" fmla="*/ 9777 w 10000"/>
              <a:gd name="connsiteY98" fmla="*/ 1536 h 10000"/>
              <a:gd name="connsiteX99" fmla="*/ 9777 w 10000"/>
              <a:gd name="connsiteY99" fmla="*/ 1675 h 10000"/>
              <a:gd name="connsiteX100" fmla="*/ 9665 w 10000"/>
              <a:gd name="connsiteY100" fmla="*/ 1798 h 10000"/>
              <a:gd name="connsiteX101" fmla="*/ 9665 w 10000"/>
              <a:gd name="connsiteY101" fmla="*/ 1937 h 10000"/>
              <a:gd name="connsiteX102" fmla="*/ 9665 w 10000"/>
              <a:gd name="connsiteY102" fmla="*/ 2077 h 10000"/>
              <a:gd name="connsiteX103" fmla="*/ 9665 w 10000"/>
              <a:gd name="connsiteY103" fmla="*/ 2356 h 10000"/>
              <a:gd name="connsiteX104" fmla="*/ 9665 w 10000"/>
              <a:gd name="connsiteY104" fmla="*/ 2635 h 10000"/>
              <a:gd name="connsiteX105" fmla="*/ 9665 w 10000"/>
              <a:gd name="connsiteY105" fmla="*/ 2914 h 10000"/>
              <a:gd name="connsiteX106" fmla="*/ 9553 w 10000"/>
              <a:gd name="connsiteY106" fmla="*/ 3613 h 10000"/>
              <a:gd name="connsiteX107" fmla="*/ 9553 w 10000"/>
              <a:gd name="connsiteY107" fmla="*/ 4171 h 10000"/>
              <a:gd name="connsiteX108" fmla="*/ 9553 w 10000"/>
              <a:gd name="connsiteY108" fmla="*/ 4729 h 10000"/>
              <a:gd name="connsiteX109" fmla="*/ 9553 w 10000"/>
              <a:gd name="connsiteY109" fmla="*/ 5271 h 10000"/>
              <a:gd name="connsiteX110" fmla="*/ 9441 w 10000"/>
              <a:gd name="connsiteY110" fmla="*/ 5689 h 10000"/>
              <a:gd name="connsiteX111" fmla="*/ 9441 w 10000"/>
              <a:gd name="connsiteY111" fmla="*/ 6108 h 10000"/>
              <a:gd name="connsiteX112" fmla="*/ 9330 w 10000"/>
              <a:gd name="connsiteY112" fmla="*/ 6667 h 10000"/>
              <a:gd name="connsiteX113" fmla="*/ 9218 w 10000"/>
              <a:gd name="connsiteY113" fmla="*/ 7225 h 10000"/>
              <a:gd name="connsiteX114" fmla="*/ 9106 w 10000"/>
              <a:gd name="connsiteY114" fmla="*/ 7784 h 10000"/>
              <a:gd name="connsiteX115" fmla="*/ 8883 w 10000"/>
              <a:gd name="connsiteY115" fmla="*/ 8202 h 10000"/>
              <a:gd name="connsiteX116" fmla="*/ 8771 w 10000"/>
              <a:gd name="connsiteY116" fmla="*/ 8604 h 10000"/>
              <a:gd name="connsiteX117" fmla="*/ 8561 w 10000"/>
              <a:gd name="connsiteY117" fmla="*/ 9023 h 10000"/>
              <a:gd name="connsiteX118" fmla="*/ 8561 w 10000"/>
              <a:gd name="connsiteY118" fmla="*/ 9023 h 10000"/>
              <a:gd name="connsiteX0" fmla="*/ 8114 w 9553"/>
              <a:gd name="connsiteY0" fmla="*/ 9023 h 10000"/>
              <a:gd name="connsiteX1" fmla="*/ 8003 w 9553"/>
              <a:gd name="connsiteY1" fmla="*/ 9302 h 10000"/>
              <a:gd name="connsiteX2" fmla="*/ 7891 w 9553"/>
              <a:gd name="connsiteY2" fmla="*/ 9581 h 10000"/>
              <a:gd name="connsiteX3" fmla="*/ 7779 w 9553"/>
              <a:gd name="connsiteY3" fmla="*/ 9721 h 10000"/>
              <a:gd name="connsiteX4" fmla="*/ 7668 w 9553"/>
              <a:gd name="connsiteY4" fmla="*/ 9860 h 10000"/>
              <a:gd name="connsiteX5" fmla="*/ 7444 w 9553"/>
              <a:gd name="connsiteY5" fmla="*/ 10000 h 10000"/>
              <a:gd name="connsiteX6" fmla="*/ 7221 w 9553"/>
              <a:gd name="connsiteY6" fmla="*/ 10000 h 10000"/>
              <a:gd name="connsiteX7" fmla="*/ 7109 w 9553"/>
              <a:gd name="connsiteY7" fmla="*/ 9860 h 10000"/>
              <a:gd name="connsiteX8" fmla="*/ 7109 w 9553"/>
              <a:gd name="connsiteY8" fmla="*/ 9860 h 10000"/>
              <a:gd name="connsiteX9" fmla="*/ 7109 w 9553"/>
              <a:gd name="connsiteY9" fmla="*/ 9581 h 10000"/>
              <a:gd name="connsiteX10" fmla="*/ 7109 w 9553"/>
              <a:gd name="connsiteY10" fmla="*/ 9442 h 10000"/>
              <a:gd name="connsiteX11" fmla="*/ 7109 w 9553"/>
              <a:gd name="connsiteY11" fmla="*/ 9162 h 10000"/>
              <a:gd name="connsiteX12" fmla="*/ 6997 w 9553"/>
              <a:gd name="connsiteY12" fmla="*/ 8883 h 10000"/>
              <a:gd name="connsiteX13" fmla="*/ 6885 w 9553"/>
              <a:gd name="connsiteY13" fmla="*/ 8604 h 10000"/>
              <a:gd name="connsiteX14" fmla="*/ 6550 w 9553"/>
              <a:gd name="connsiteY14" fmla="*/ 8342 h 10000"/>
              <a:gd name="connsiteX15" fmla="*/ 6327 w 9553"/>
              <a:gd name="connsiteY15" fmla="*/ 7923 h 10000"/>
              <a:gd name="connsiteX16" fmla="*/ 6215 w 9553"/>
              <a:gd name="connsiteY16" fmla="*/ 7784 h 10000"/>
              <a:gd name="connsiteX17" fmla="*/ 6103 w 9553"/>
              <a:gd name="connsiteY17" fmla="*/ 7644 h 10000"/>
              <a:gd name="connsiteX18" fmla="*/ 6103 w 9553"/>
              <a:gd name="connsiteY18" fmla="*/ 7504 h 10000"/>
              <a:gd name="connsiteX19" fmla="*/ 6103 w 9553"/>
              <a:gd name="connsiteY19" fmla="*/ 7504 h 10000"/>
              <a:gd name="connsiteX20" fmla="*/ 6327 w 9553"/>
              <a:gd name="connsiteY20" fmla="*/ 7504 h 10000"/>
              <a:gd name="connsiteX21" fmla="*/ 6438 w 9553"/>
              <a:gd name="connsiteY21" fmla="*/ 7644 h 10000"/>
              <a:gd name="connsiteX22" fmla="*/ 6774 w 9553"/>
              <a:gd name="connsiteY22" fmla="*/ 7644 h 10000"/>
              <a:gd name="connsiteX23" fmla="*/ 6997 w 9553"/>
              <a:gd name="connsiteY23" fmla="*/ 7784 h 10000"/>
              <a:gd name="connsiteX24" fmla="*/ 7221 w 9553"/>
              <a:gd name="connsiteY24" fmla="*/ 7784 h 10000"/>
              <a:gd name="connsiteX25" fmla="*/ 7444 w 9553"/>
              <a:gd name="connsiteY25" fmla="*/ 7784 h 10000"/>
              <a:gd name="connsiteX26" fmla="*/ 7556 w 9553"/>
              <a:gd name="connsiteY26" fmla="*/ 7644 h 10000"/>
              <a:gd name="connsiteX27" fmla="*/ 7668 w 9553"/>
              <a:gd name="connsiteY27" fmla="*/ 7644 h 10000"/>
              <a:gd name="connsiteX28" fmla="*/ 7668 w 9553"/>
              <a:gd name="connsiteY28" fmla="*/ 7504 h 10000"/>
              <a:gd name="connsiteX29" fmla="*/ 7779 w 9553"/>
              <a:gd name="connsiteY29" fmla="*/ 7365 h 10000"/>
              <a:gd name="connsiteX30" fmla="*/ 7779 w 9553"/>
              <a:gd name="connsiteY30" fmla="*/ 7086 h 10000"/>
              <a:gd name="connsiteX31" fmla="*/ 7779 w 9553"/>
              <a:gd name="connsiteY31" fmla="*/ 6946 h 10000"/>
              <a:gd name="connsiteX32" fmla="*/ 7891 w 9553"/>
              <a:gd name="connsiteY32" fmla="*/ 6527 h 10000"/>
              <a:gd name="connsiteX33" fmla="*/ 7891 w 9553"/>
              <a:gd name="connsiteY33" fmla="*/ 6248 h 10000"/>
              <a:gd name="connsiteX34" fmla="*/ 8003 w 9553"/>
              <a:gd name="connsiteY34" fmla="*/ 5969 h 10000"/>
              <a:gd name="connsiteX35" fmla="*/ 8114 w 9553"/>
              <a:gd name="connsiteY35" fmla="*/ 5131 h 10000"/>
              <a:gd name="connsiteX36" fmla="*/ 8114 w 9553"/>
              <a:gd name="connsiteY36" fmla="*/ 4450 h 10000"/>
              <a:gd name="connsiteX37" fmla="*/ 8226 w 9553"/>
              <a:gd name="connsiteY37" fmla="*/ 3613 h 10000"/>
              <a:gd name="connsiteX38" fmla="*/ 8226 w 9553"/>
              <a:gd name="connsiteY38" fmla="*/ 2914 h 10000"/>
              <a:gd name="connsiteX39" fmla="*/ 8226 w 9553"/>
              <a:gd name="connsiteY39" fmla="*/ 2635 h 10000"/>
              <a:gd name="connsiteX40" fmla="*/ 8226 w 9553"/>
              <a:gd name="connsiteY40" fmla="*/ 2216 h 10000"/>
              <a:gd name="connsiteX41" fmla="*/ 8226 w 9553"/>
              <a:gd name="connsiteY41" fmla="*/ 1937 h 10000"/>
              <a:gd name="connsiteX42" fmla="*/ 8114 w 9553"/>
              <a:gd name="connsiteY42" fmla="*/ 1798 h 10000"/>
              <a:gd name="connsiteX43" fmla="*/ 8114 w 9553"/>
              <a:gd name="connsiteY43" fmla="*/ 1536 h 10000"/>
              <a:gd name="connsiteX44" fmla="*/ 8114 w 9553"/>
              <a:gd name="connsiteY44" fmla="*/ 1396 h 10000"/>
              <a:gd name="connsiteX45" fmla="*/ 8114 w 9553"/>
              <a:gd name="connsiteY45" fmla="*/ 1257 h 10000"/>
              <a:gd name="connsiteX46" fmla="*/ 8114 w 9553"/>
              <a:gd name="connsiteY46" fmla="*/ 1257 h 10000"/>
              <a:gd name="connsiteX47" fmla="*/ 8003 w 9553"/>
              <a:gd name="connsiteY47" fmla="*/ 1117 h 10000"/>
              <a:gd name="connsiteX48" fmla="*/ 7779 w 9553"/>
              <a:gd name="connsiteY48" fmla="*/ 1117 h 10000"/>
              <a:gd name="connsiteX49" fmla="*/ 7556 w 9553"/>
              <a:gd name="connsiteY49" fmla="*/ 977 h 10000"/>
              <a:gd name="connsiteX50" fmla="*/ 7109 w 9553"/>
              <a:gd name="connsiteY50" fmla="*/ 1117 h 10000"/>
              <a:gd name="connsiteX51" fmla="*/ 6774 w 9553"/>
              <a:gd name="connsiteY51" fmla="*/ 1117 h 10000"/>
              <a:gd name="connsiteX52" fmla="*/ 6215 w 9553"/>
              <a:gd name="connsiteY52" fmla="*/ 1117 h 10000"/>
              <a:gd name="connsiteX53" fmla="*/ 5768 w 9553"/>
              <a:gd name="connsiteY53" fmla="*/ 1257 h 10000"/>
              <a:gd name="connsiteX54" fmla="*/ 5112 w 9553"/>
              <a:gd name="connsiteY54" fmla="*/ 1396 h 10000"/>
              <a:gd name="connsiteX55" fmla="*/ 4776 w 9553"/>
              <a:gd name="connsiteY55" fmla="*/ 1536 h 10000"/>
              <a:gd name="connsiteX56" fmla="*/ 4218 w 9553"/>
              <a:gd name="connsiteY56" fmla="*/ 1536 h 10000"/>
              <a:gd name="connsiteX57" fmla="*/ 3659 w 9553"/>
              <a:gd name="connsiteY57" fmla="*/ 1675 h 10000"/>
              <a:gd name="connsiteX58" fmla="*/ 3100 w 9553"/>
              <a:gd name="connsiteY58" fmla="*/ 1798 h 10000"/>
              <a:gd name="connsiteX59" fmla="*/ 2332 w 9553"/>
              <a:gd name="connsiteY59" fmla="*/ 2077 h 10000"/>
              <a:gd name="connsiteX60" fmla="*/ 1438 w 9553"/>
              <a:gd name="connsiteY60" fmla="*/ 2216 h 10000"/>
              <a:gd name="connsiteX61" fmla="*/ 545 w 9553"/>
              <a:gd name="connsiteY61" fmla="*/ 2496 h 10000"/>
              <a:gd name="connsiteX62" fmla="*/ 0 w 9553"/>
              <a:gd name="connsiteY62" fmla="*/ 1798 h 10000"/>
              <a:gd name="connsiteX63" fmla="*/ 321 w 9553"/>
              <a:gd name="connsiteY63" fmla="*/ 1798 h 10000"/>
              <a:gd name="connsiteX64" fmla="*/ 656 w 9553"/>
              <a:gd name="connsiteY64" fmla="*/ 1675 h 10000"/>
              <a:gd name="connsiteX65" fmla="*/ 1215 w 9553"/>
              <a:gd name="connsiteY65" fmla="*/ 1675 h 10000"/>
              <a:gd name="connsiteX66" fmla="*/ 1774 w 9553"/>
              <a:gd name="connsiteY66" fmla="*/ 1536 h 10000"/>
              <a:gd name="connsiteX67" fmla="*/ 2332 w 9553"/>
              <a:gd name="connsiteY67" fmla="*/ 1396 h 10000"/>
              <a:gd name="connsiteX68" fmla="*/ 2989 w 9553"/>
              <a:gd name="connsiteY68" fmla="*/ 1117 h 10000"/>
              <a:gd name="connsiteX69" fmla="*/ 3659 w 9553"/>
              <a:gd name="connsiteY69" fmla="*/ 977 h 10000"/>
              <a:gd name="connsiteX70" fmla="*/ 4218 w 9553"/>
              <a:gd name="connsiteY70" fmla="*/ 838 h 10000"/>
              <a:gd name="connsiteX71" fmla="*/ 4665 w 9553"/>
              <a:gd name="connsiteY71" fmla="*/ 838 h 10000"/>
              <a:gd name="connsiteX72" fmla="*/ 5223 w 9553"/>
              <a:gd name="connsiteY72" fmla="*/ 698 h 10000"/>
              <a:gd name="connsiteX73" fmla="*/ 5559 w 9553"/>
              <a:gd name="connsiteY73" fmla="*/ 558 h 10000"/>
              <a:gd name="connsiteX74" fmla="*/ 5992 w 9553"/>
              <a:gd name="connsiteY74" fmla="*/ 558 h 10000"/>
              <a:gd name="connsiteX75" fmla="*/ 6327 w 9553"/>
              <a:gd name="connsiteY75" fmla="*/ 558 h 10000"/>
              <a:gd name="connsiteX76" fmla="*/ 6662 w 9553"/>
              <a:gd name="connsiteY76" fmla="*/ 419 h 10000"/>
              <a:gd name="connsiteX77" fmla="*/ 6885 w 9553"/>
              <a:gd name="connsiteY77" fmla="*/ 419 h 10000"/>
              <a:gd name="connsiteX78" fmla="*/ 7109 w 9553"/>
              <a:gd name="connsiteY78" fmla="*/ 419 h 10000"/>
              <a:gd name="connsiteX79" fmla="*/ 7332 w 9553"/>
              <a:gd name="connsiteY79" fmla="*/ 279 h 10000"/>
              <a:gd name="connsiteX80" fmla="*/ 7556 w 9553"/>
              <a:gd name="connsiteY80" fmla="*/ 279 h 10000"/>
              <a:gd name="connsiteX81" fmla="*/ 7668 w 9553"/>
              <a:gd name="connsiteY81" fmla="*/ 279 h 10000"/>
              <a:gd name="connsiteX82" fmla="*/ 7779 w 9553"/>
              <a:gd name="connsiteY82" fmla="*/ 140 h 10000"/>
              <a:gd name="connsiteX83" fmla="*/ 7779 w 9553"/>
              <a:gd name="connsiteY83" fmla="*/ 140 h 10000"/>
              <a:gd name="connsiteX84" fmla="*/ 7891 w 9553"/>
              <a:gd name="connsiteY84" fmla="*/ 140 h 10000"/>
              <a:gd name="connsiteX85" fmla="*/ 7891 w 9553"/>
              <a:gd name="connsiteY85" fmla="*/ 140 h 10000"/>
              <a:gd name="connsiteX86" fmla="*/ 8114 w 9553"/>
              <a:gd name="connsiteY86" fmla="*/ 0 h 10000"/>
              <a:gd name="connsiteX87" fmla="*/ 8324 w 9553"/>
              <a:gd name="connsiteY87" fmla="*/ 140 h 10000"/>
              <a:gd name="connsiteX88" fmla="*/ 8436 w 9553"/>
              <a:gd name="connsiteY88" fmla="*/ 140 h 10000"/>
              <a:gd name="connsiteX89" fmla="*/ 8659 w 9553"/>
              <a:gd name="connsiteY89" fmla="*/ 279 h 10000"/>
              <a:gd name="connsiteX90" fmla="*/ 8883 w 9553"/>
              <a:gd name="connsiteY90" fmla="*/ 558 h 10000"/>
              <a:gd name="connsiteX91" fmla="*/ 9106 w 9553"/>
              <a:gd name="connsiteY91" fmla="*/ 698 h 10000"/>
              <a:gd name="connsiteX92" fmla="*/ 9330 w 9553"/>
              <a:gd name="connsiteY92" fmla="*/ 977 h 10000"/>
              <a:gd name="connsiteX93" fmla="*/ 9441 w 9553"/>
              <a:gd name="connsiteY93" fmla="*/ 1117 h 10000"/>
              <a:gd name="connsiteX94" fmla="*/ 9553 w 9553"/>
              <a:gd name="connsiteY94" fmla="*/ 1117 h 10000"/>
              <a:gd name="connsiteX95" fmla="*/ 9441 w 9553"/>
              <a:gd name="connsiteY95" fmla="*/ 1257 h 10000"/>
              <a:gd name="connsiteX96" fmla="*/ 9330 w 9553"/>
              <a:gd name="connsiteY96" fmla="*/ 1396 h 10000"/>
              <a:gd name="connsiteX97" fmla="*/ 9330 w 9553"/>
              <a:gd name="connsiteY97" fmla="*/ 1536 h 10000"/>
              <a:gd name="connsiteX98" fmla="*/ 9330 w 9553"/>
              <a:gd name="connsiteY98" fmla="*/ 1675 h 10000"/>
              <a:gd name="connsiteX99" fmla="*/ 9218 w 9553"/>
              <a:gd name="connsiteY99" fmla="*/ 1798 h 10000"/>
              <a:gd name="connsiteX100" fmla="*/ 9218 w 9553"/>
              <a:gd name="connsiteY100" fmla="*/ 1937 h 10000"/>
              <a:gd name="connsiteX101" fmla="*/ 9218 w 9553"/>
              <a:gd name="connsiteY101" fmla="*/ 2077 h 10000"/>
              <a:gd name="connsiteX102" fmla="*/ 9218 w 9553"/>
              <a:gd name="connsiteY102" fmla="*/ 2356 h 10000"/>
              <a:gd name="connsiteX103" fmla="*/ 9218 w 9553"/>
              <a:gd name="connsiteY103" fmla="*/ 2635 h 10000"/>
              <a:gd name="connsiteX104" fmla="*/ 9218 w 9553"/>
              <a:gd name="connsiteY104" fmla="*/ 2914 h 10000"/>
              <a:gd name="connsiteX105" fmla="*/ 9106 w 9553"/>
              <a:gd name="connsiteY105" fmla="*/ 3613 h 10000"/>
              <a:gd name="connsiteX106" fmla="*/ 9106 w 9553"/>
              <a:gd name="connsiteY106" fmla="*/ 4171 h 10000"/>
              <a:gd name="connsiteX107" fmla="*/ 9106 w 9553"/>
              <a:gd name="connsiteY107" fmla="*/ 4729 h 10000"/>
              <a:gd name="connsiteX108" fmla="*/ 9106 w 9553"/>
              <a:gd name="connsiteY108" fmla="*/ 5271 h 10000"/>
              <a:gd name="connsiteX109" fmla="*/ 8994 w 9553"/>
              <a:gd name="connsiteY109" fmla="*/ 5689 h 10000"/>
              <a:gd name="connsiteX110" fmla="*/ 8994 w 9553"/>
              <a:gd name="connsiteY110" fmla="*/ 6108 h 10000"/>
              <a:gd name="connsiteX111" fmla="*/ 8883 w 9553"/>
              <a:gd name="connsiteY111" fmla="*/ 6667 h 10000"/>
              <a:gd name="connsiteX112" fmla="*/ 8771 w 9553"/>
              <a:gd name="connsiteY112" fmla="*/ 7225 h 10000"/>
              <a:gd name="connsiteX113" fmla="*/ 8659 w 9553"/>
              <a:gd name="connsiteY113" fmla="*/ 7784 h 10000"/>
              <a:gd name="connsiteX114" fmla="*/ 8436 w 9553"/>
              <a:gd name="connsiteY114" fmla="*/ 8202 h 10000"/>
              <a:gd name="connsiteX115" fmla="*/ 8324 w 9553"/>
              <a:gd name="connsiteY115" fmla="*/ 8604 h 10000"/>
              <a:gd name="connsiteX116" fmla="*/ 8114 w 9553"/>
              <a:gd name="connsiteY116" fmla="*/ 9023 h 10000"/>
              <a:gd name="connsiteX117" fmla="*/ 8114 w 9553"/>
              <a:gd name="connsiteY117" fmla="*/ 9023 h 10000"/>
              <a:gd name="connsiteX0" fmla="*/ 8158 w 9664"/>
              <a:gd name="connsiteY0" fmla="*/ 9023 h 10000"/>
              <a:gd name="connsiteX1" fmla="*/ 8041 w 9664"/>
              <a:gd name="connsiteY1" fmla="*/ 9302 h 10000"/>
              <a:gd name="connsiteX2" fmla="*/ 7924 w 9664"/>
              <a:gd name="connsiteY2" fmla="*/ 9581 h 10000"/>
              <a:gd name="connsiteX3" fmla="*/ 7807 w 9664"/>
              <a:gd name="connsiteY3" fmla="*/ 9721 h 10000"/>
              <a:gd name="connsiteX4" fmla="*/ 7691 w 9664"/>
              <a:gd name="connsiteY4" fmla="*/ 9860 h 10000"/>
              <a:gd name="connsiteX5" fmla="*/ 7456 w 9664"/>
              <a:gd name="connsiteY5" fmla="*/ 10000 h 10000"/>
              <a:gd name="connsiteX6" fmla="*/ 7223 w 9664"/>
              <a:gd name="connsiteY6" fmla="*/ 10000 h 10000"/>
              <a:gd name="connsiteX7" fmla="*/ 7106 w 9664"/>
              <a:gd name="connsiteY7" fmla="*/ 9860 h 10000"/>
              <a:gd name="connsiteX8" fmla="*/ 7106 w 9664"/>
              <a:gd name="connsiteY8" fmla="*/ 9860 h 10000"/>
              <a:gd name="connsiteX9" fmla="*/ 7106 w 9664"/>
              <a:gd name="connsiteY9" fmla="*/ 9581 h 10000"/>
              <a:gd name="connsiteX10" fmla="*/ 7106 w 9664"/>
              <a:gd name="connsiteY10" fmla="*/ 9442 h 10000"/>
              <a:gd name="connsiteX11" fmla="*/ 7106 w 9664"/>
              <a:gd name="connsiteY11" fmla="*/ 9162 h 10000"/>
              <a:gd name="connsiteX12" fmla="*/ 6988 w 9664"/>
              <a:gd name="connsiteY12" fmla="*/ 8883 h 10000"/>
              <a:gd name="connsiteX13" fmla="*/ 6871 w 9664"/>
              <a:gd name="connsiteY13" fmla="*/ 8604 h 10000"/>
              <a:gd name="connsiteX14" fmla="*/ 6520 w 9664"/>
              <a:gd name="connsiteY14" fmla="*/ 8342 h 10000"/>
              <a:gd name="connsiteX15" fmla="*/ 6287 w 9664"/>
              <a:gd name="connsiteY15" fmla="*/ 7923 h 10000"/>
              <a:gd name="connsiteX16" fmla="*/ 6170 w 9664"/>
              <a:gd name="connsiteY16" fmla="*/ 7784 h 10000"/>
              <a:gd name="connsiteX17" fmla="*/ 6053 w 9664"/>
              <a:gd name="connsiteY17" fmla="*/ 7644 h 10000"/>
              <a:gd name="connsiteX18" fmla="*/ 6053 w 9664"/>
              <a:gd name="connsiteY18" fmla="*/ 7504 h 10000"/>
              <a:gd name="connsiteX19" fmla="*/ 6053 w 9664"/>
              <a:gd name="connsiteY19" fmla="*/ 7504 h 10000"/>
              <a:gd name="connsiteX20" fmla="*/ 6287 w 9664"/>
              <a:gd name="connsiteY20" fmla="*/ 7504 h 10000"/>
              <a:gd name="connsiteX21" fmla="*/ 6403 w 9664"/>
              <a:gd name="connsiteY21" fmla="*/ 7644 h 10000"/>
              <a:gd name="connsiteX22" fmla="*/ 6755 w 9664"/>
              <a:gd name="connsiteY22" fmla="*/ 7644 h 10000"/>
              <a:gd name="connsiteX23" fmla="*/ 6988 w 9664"/>
              <a:gd name="connsiteY23" fmla="*/ 7784 h 10000"/>
              <a:gd name="connsiteX24" fmla="*/ 7223 w 9664"/>
              <a:gd name="connsiteY24" fmla="*/ 7784 h 10000"/>
              <a:gd name="connsiteX25" fmla="*/ 7456 w 9664"/>
              <a:gd name="connsiteY25" fmla="*/ 7784 h 10000"/>
              <a:gd name="connsiteX26" fmla="*/ 7574 w 9664"/>
              <a:gd name="connsiteY26" fmla="*/ 7644 h 10000"/>
              <a:gd name="connsiteX27" fmla="*/ 7691 w 9664"/>
              <a:gd name="connsiteY27" fmla="*/ 7644 h 10000"/>
              <a:gd name="connsiteX28" fmla="*/ 7691 w 9664"/>
              <a:gd name="connsiteY28" fmla="*/ 7504 h 10000"/>
              <a:gd name="connsiteX29" fmla="*/ 7807 w 9664"/>
              <a:gd name="connsiteY29" fmla="*/ 7365 h 10000"/>
              <a:gd name="connsiteX30" fmla="*/ 7807 w 9664"/>
              <a:gd name="connsiteY30" fmla="*/ 7086 h 10000"/>
              <a:gd name="connsiteX31" fmla="*/ 7807 w 9664"/>
              <a:gd name="connsiteY31" fmla="*/ 6946 h 10000"/>
              <a:gd name="connsiteX32" fmla="*/ 7924 w 9664"/>
              <a:gd name="connsiteY32" fmla="*/ 6527 h 10000"/>
              <a:gd name="connsiteX33" fmla="*/ 7924 w 9664"/>
              <a:gd name="connsiteY33" fmla="*/ 6248 h 10000"/>
              <a:gd name="connsiteX34" fmla="*/ 8041 w 9664"/>
              <a:gd name="connsiteY34" fmla="*/ 5969 h 10000"/>
              <a:gd name="connsiteX35" fmla="*/ 8158 w 9664"/>
              <a:gd name="connsiteY35" fmla="*/ 5131 h 10000"/>
              <a:gd name="connsiteX36" fmla="*/ 8158 w 9664"/>
              <a:gd name="connsiteY36" fmla="*/ 4450 h 10000"/>
              <a:gd name="connsiteX37" fmla="*/ 8275 w 9664"/>
              <a:gd name="connsiteY37" fmla="*/ 3613 h 10000"/>
              <a:gd name="connsiteX38" fmla="*/ 8275 w 9664"/>
              <a:gd name="connsiteY38" fmla="*/ 2914 h 10000"/>
              <a:gd name="connsiteX39" fmla="*/ 8275 w 9664"/>
              <a:gd name="connsiteY39" fmla="*/ 2635 h 10000"/>
              <a:gd name="connsiteX40" fmla="*/ 8275 w 9664"/>
              <a:gd name="connsiteY40" fmla="*/ 2216 h 10000"/>
              <a:gd name="connsiteX41" fmla="*/ 8275 w 9664"/>
              <a:gd name="connsiteY41" fmla="*/ 1937 h 10000"/>
              <a:gd name="connsiteX42" fmla="*/ 8158 w 9664"/>
              <a:gd name="connsiteY42" fmla="*/ 1798 h 10000"/>
              <a:gd name="connsiteX43" fmla="*/ 8158 w 9664"/>
              <a:gd name="connsiteY43" fmla="*/ 1536 h 10000"/>
              <a:gd name="connsiteX44" fmla="*/ 8158 w 9664"/>
              <a:gd name="connsiteY44" fmla="*/ 1396 h 10000"/>
              <a:gd name="connsiteX45" fmla="*/ 8158 w 9664"/>
              <a:gd name="connsiteY45" fmla="*/ 1257 h 10000"/>
              <a:gd name="connsiteX46" fmla="*/ 8158 w 9664"/>
              <a:gd name="connsiteY46" fmla="*/ 1257 h 10000"/>
              <a:gd name="connsiteX47" fmla="*/ 8041 w 9664"/>
              <a:gd name="connsiteY47" fmla="*/ 1117 h 10000"/>
              <a:gd name="connsiteX48" fmla="*/ 7807 w 9664"/>
              <a:gd name="connsiteY48" fmla="*/ 1117 h 10000"/>
              <a:gd name="connsiteX49" fmla="*/ 7574 w 9664"/>
              <a:gd name="connsiteY49" fmla="*/ 977 h 10000"/>
              <a:gd name="connsiteX50" fmla="*/ 7106 w 9664"/>
              <a:gd name="connsiteY50" fmla="*/ 1117 h 10000"/>
              <a:gd name="connsiteX51" fmla="*/ 6755 w 9664"/>
              <a:gd name="connsiteY51" fmla="*/ 1117 h 10000"/>
              <a:gd name="connsiteX52" fmla="*/ 6170 w 9664"/>
              <a:gd name="connsiteY52" fmla="*/ 1117 h 10000"/>
              <a:gd name="connsiteX53" fmla="*/ 5702 w 9664"/>
              <a:gd name="connsiteY53" fmla="*/ 1257 h 10000"/>
              <a:gd name="connsiteX54" fmla="*/ 5015 w 9664"/>
              <a:gd name="connsiteY54" fmla="*/ 1396 h 10000"/>
              <a:gd name="connsiteX55" fmla="*/ 4663 w 9664"/>
              <a:gd name="connsiteY55" fmla="*/ 1536 h 10000"/>
              <a:gd name="connsiteX56" fmla="*/ 4079 w 9664"/>
              <a:gd name="connsiteY56" fmla="*/ 1536 h 10000"/>
              <a:gd name="connsiteX57" fmla="*/ 3494 w 9664"/>
              <a:gd name="connsiteY57" fmla="*/ 1675 h 10000"/>
              <a:gd name="connsiteX58" fmla="*/ 2909 w 9664"/>
              <a:gd name="connsiteY58" fmla="*/ 1798 h 10000"/>
              <a:gd name="connsiteX59" fmla="*/ 2105 w 9664"/>
              <a:gd name="connsiteY59" fmla="*/ 2077 h 10000"/>
              <a:gd name="connsiteX60" fmla="*/ 1169 w 9664"/>
              <a:gd name="connsiteY60" fmla="*/ 2216 h 10000"/>
              <a:gd name="connsiteX61" fmla="*/ 235 w 9664"/>
              <a:gd name="connsiteY61" fmla="*/ 2496 h 10000"/>
              <a:gd name="connsiteX62" fmla="*/ 0 w 9664"/>
              <a:gd name="connsiteY62" fmla="*/ 1798 h 10000"/>
              <a:gd name="connsiteX63" fmla="*/ 351 w 9664"/>
              <a:gd name="connsiteY63" fmla="*/ 1675 h 10000"/>
              <a:gd name="connsiteX64" fmla="*/ 936 w 9664"/>
              <a:gd name="connsiteY64" fmla="*/ 1675 h 10000"/>
              <a:gd name="connsiteX65" fmla="*/ 1521 w 9664"/>
              <a:gd name="connsiteY65" fmla="*/ 1536 h 10000"/>
              <a:gd name="connsiteX66" fmla="*/ 2105 w 9664"/>
              <a:gd name="connsiteY66" fmla="*/ 1396 h 10000"/>
              <a:gd name="connsiteX67" fmla="*/ 2793 w 9664"/>
              <a:gd name="connsiteY67" fmla="*/ 1117 h 10000"/>
              <a:gd name="connsiteX68" fmla="*/ 3494 w 9664"/>
              <a:gd name="connsiteY68" fmla="*/ 977 h 10000"/>
              <a:gd name="connsiteX69" fmla="*/ 4079 w 9664"/>
              <a:gd name="connsiteY69" fmla="*/ 838 h 10000"/>
              <a:gd name="connsiteX70" fmla="*/ 4547 w 9664"/>
              <a:gd name="connsiteY70" fmla="*/ 838 h 10000"/>
              <a:gd name="connsiteX71" fmla="*/ 5131 w 9664"/>
              <a:gd name="connsiteY71" fmla="*/ 698 h 10000"/>
              <a:gd name="connsiteX72" fmla="*/ 5483 w 9664"/>
              <a:gd name="connsiteY72" fmla="*/ 558 h 10000"/>
              <a:gd name="connsiteX73" fmla="*/ 5936 w 9664"/>
              <a:gd name="connsiteY73" fmla="*/ 558 h 10000"/>
              <a:gd name="connsiteX74" fmla="*/ 6287 w 9664"/>
              <a:gd name="connsiteY74" fmla="*/ 558 h 10000"/>
              <a:gd name="connsiteX75" fmla="*/ 6638 w 9664"/>
              <a:gd name="connsiteY75" fmla="*/ 419 h 10000"/>
              <a:gd name="connsiteX76" fmla="*/ 6871 w 9664"/>
              <a:gd name="connsiteY76" fmla="*/ 419 h 10000"/>
              <a:gd name="connsiteX77" fmla="*/ 7106 w 9664"/>
              <a:gd name="connsiteY77" fmla="*/ 419 h 10000"/>
              <a:gd name="connsiteX78" fmla="*/ 7339 w 9664"/>
              <a:gd name="connsiteY78" fmla="*/ 279 h 10000"/>
              <a:gd name="connsiteX79" fmla="*/ 7574 w 9664"/>
              <a:gd name="connsiteY79" fmla="*/ 279 h 10000"/>
              <a:gd name="connsiteX80" fmla="*/ 7691 w 9664"/>
              <a:gd name="connsiteY80" fmla="*/ 279 h 10000"/>
              <a:gd name="connsiteX81" fmla="*/ 7807 w 9664"/>
              <a:gd name="connsiteY81" fmla="*/ 140 h 10000"/>
              <a:gd name="connsiteX82" fmla="*/ 7807 w 9664"/>
              <a:gd name="connsiteY82" fmla="*/ 140 h 10000"/>
              <a:gd name="connsiteX83" fmla="*/ 7924 w 9664"/>
              <a:gd name="connsiteY83" fmla="*/ 140 h 10000"/>
              <a:gd name="connsiteX84" fmla="*/ 7924 w 9664"/>
              <a:gd name="connsiteY84" fmla="*/ 140 h 10000"/>
              <a:gd name="connsiteX85" fmla="*/ 8158 w 9664"/>
              <a:gd name="connsiteY85" fmla="*/ 0 h 10000"/>
              <a:gd name="connsiteX86" fmla="*/ 8377 w 9664"/>
              <a:gd name="connsiteY86" fmla="*/ 140 h 10000"/>
              <a:gd name="connsiteX87" fmla="*/ 8495 w 9664"/>
              <a:gd name="connsiteY87" fmla="*/ 140 h 10000"/>
              <a:gd name="connsiteX88" fmla="*/ 8728 w 9664"/>
              <a:gd name="connsiteY88" fmla="*/ 279 h 10000"/>
              <a:gd name="connsiteX89" fmla="*/ 8963 w 9664"/>
              <a:gd name="connsiteY89" fmla="*/ 558 h 10000"/>
              <a:gd name="connsiteX90" fmla="*/ 9196 w 9664"/>
              <a:gd name="connsiteY90" fmla="*/ 698 h 10000"/>
              <a:gd name="connsiteX91" fmla="*/ 9431 w 9664"/>
              <a:gd name="connsiteY91" fmla="*/ 977 h 10000"/>
              <a:gd name="connsiteX92" fmla="*/ 9547 w 9664"/>
              <a:gd name="connsiteY92" fmla="*/ 1117 h 10000"/>
              <a:gd name="connsiteX93" fmla="*/ 9664 w 9664"/>
              <a:gd name="connsiteY93" fmla="*/ 1117 h 10000"/>
              <a:gd name="connsiteX94" fmla="*/ 9547 w 9664"/>
              <a:gd name="connsiteY94" fmla="*/ 1257 h 10000"/>
              <a:gd name="connsiteX95" fmla="*/ 9431 w 9664"/>
              <a:gd name="connsiteY95" fmla="*/ 1396 h 10000"/>
              <a:gd name="connsiteX96" fmla="*/ 9431 w 9664"/>
              <a:gd name="connsiteY96" fmla="*/ 1536 h 10000"/>
              <a:gd name="connsiteX97" fmla="*/ 9431 w 9664"/>
              <a:gd name="connsiteY97" fmla="*/ 1675 h 10000"/>
              <a:gd name="connsiteX98" fmla="*/ 9313 w 9664"/>
              <a:gd name="connsiteY98" fmla="*/ 1798 h 10000"/>
              <a:gd name="connsiteX99" fmla="*/ 9313 w 9664"/>
              <a:gd name="connsiteY99" fmla="*/ 1937 h 10000"/>
              <a:gd name="connsiteX100" fmla="*/ 9313 w 9664"/>
              <a:gd name="connsiteY100" fmla="*/ 2077 h 10000"/>
              <a:gd name="connsiteX101" fmla="*/ 9313 w 9664"/>
              <a:gd name="connsiteY101" fmla="*/ 2356 h 10000"/>
              <a:gd name="connsiteX102" fmla="*/ 9313 w 9664"/>
              <a:gd name="connsiteY102" fmla="*/ 2635 h 10000"/>
              <a:gd name="connsiteX103" fmla="*/ 9313 w 9664"/>
              <a:gd name="connsiteY103" fmla="*/ 2914 h 10000"/>
              <a:gd name="connsiteX104" fmla="*/ 9196 w 9664"/>
              <a:gd name="connsiteY104" fmla="*/ 3613 h 10000"/>
              <a:gd name="connsiteX105" fmla="*/ 9196 w 9664"/>
              <a:gd name="connsiteY105" fmla="*/ 4171 h 10000"/>
              <a:gd name="connsiteX106" fmla="*/ 9196 w 9664"/>
              <a:gd name="connsiteY106" fmla="*/ 4729 h 10000"/>
              <a:gd name="connsiteX107" fmla="*/ 9196 w 9664"/>
              <a:gd name="connsiteY107" fmla="*/ 5271 h 10000"/>
              <a:gd name="connsiteX108" fmla="*/ 9079 w 9664"/>
              <a:gd name="connsiteY108" fmla="*/ 5689 h 10000"/>
              <a:gd name="connsiteX109" fmla="*/ 9079 w 9664"/>
              <a:gd name="connsiteY109" fmla="*/ 6108 h 10000"/>
              <a:gd name="connsiteX110" fmla="*/ 8963 w 9664"/>
              <a:gd name="connsiteY110" fmla="*/ 6667 h 10000"/>
              <a:gd name="connsiteX111" fmla="*/ 8845 w 9664"/>
              <a:gd name="connsiteY111" fmla="*/ 7225 h 10000"/>
              <a:gd name="connsiteX112" fmla="*/ 8728 w 9664"/>
              <a:gd name="connsiteY112" fmla="*/ 7784 h 10000"/>
              <a:gd name="connsiteX113" fmla="*/ 8495 w 9664"/>
              <a:gd name="connsiteY113" fmla="*/ 8202 h 10000"/>
              <a:gd name="connsiteX114" fmla="*/ 8377 w 9664"/>
              <a:gd name="connsiteY114" fmla="*/ 8604 h 10000"/>
              <a:gd name="connsiteX115" fmla="*/ 8158 w 9664"/>
              <a:gd name="connsiteY115" fmla="*/ 9023 h 10000"/>
              <a:gd name="connsiteX116" fmla="*/ 8158 w 9664"/>
              <a:gd name="connsiteY116" fmla="*/ 9023 h 10000"/>
              <a:gd name="connsiteX0" fmla="*/ 8442 w 10000"/>
              <a:gd name="connsiteY0" fmla="*/ 9023 h 10000"/>
              <a:gd name="connsiteX1" fmla="*/ 8321 w 10000"/>
              <a:gd name="connsiteY1" fmla="*/ 9302 h 10000"/>
              <a:gd name="connsiteX2" fmla="*/ 8200 w 10000"/>
              <a:gd name="connsiteY2" fmla="*/ 9581 h 10000"/>
              <a:gd name="connsiteX3" fmla="*/ 8078 w 10000"/>
              <a:gd name="connsiteY3" fmla="*/ 9721 h 10000"/>
              <a:gd name="connsiteX4" fmla="*/ 7958 w 10000"/>
              <a:gd name="connsiteY4" fmla="*/ 9860 h 10000"/>
              <a:gd name="connsiteX5" fmla="*/ 7715 w 10000"/>
              <a:gd name="connsiteY5" fmla="*/ 10000 h 10000"/>
              <a:gd name="connsiteX6" fmla="*/ 7474 w 10000"/>
              <a:gd name="connsiteY6" fmla="*/ 10000 h 10000"/>
              <a:gd name="connsiteX7" fmla="*/ 7353 w 10000"/>
              <a:gd name="connsiteY7" fmla="*/ 9860 h 10000"/>
              <a:gd name="connsiteX8" fmla="*/ 7353 w 10000"/>
              <a:gd name="connsiteY8" fmla="*/ 9860 h 10000"/>
              <a:gd name="connsiteX9" fmla="*/ 7353 w 10000"/>
              <a:gd name="connsiteY9" fmla="*/ 9581 h 10000"/>
              <a:gd name="connsiteX10" fmla="*/ 7353 w 10000"/>
              <a:gd name="connsiteY10" fmla="*/ 9442 h 10000"/>
              <a:gd name="connsiteX11" fmla="*/ 7353 w 10000"/>
              <a:gd name="connsiteY11" fmla="*/ 9162 h 10000"/>
              <a:gd name="connsiteX12" fmla="*/ 7231 w 10000"/>
              <a:gd name="connsiteY12" fmla="*/ 8883 h 10000"/>
              <a:gd name="connsiteX13" fmla="*/ 7110 w 10000"/>
              <a:gd name="connsiteY13" fmla="*/ 8604 h 10000"/>
              <a:gd name="connsiteX14" fmla="*/ 6747 w 10000"/>
              <a:gd name="connsiteY14" fmla="*/ 8342 h 10000"/>
              <a:gd name="connsiteX15" fmla="*/ 6506 w 10000"/>
              <a:gd name="connsiteY15" fmla="*/ 7923 h 10000"/>
              <a:gd name="connsiteX16" fmla="*/ 6385 w 10000"/>
              <a:gd name="connsiteY16" fmla="*/ 7784 h 10000"/>
              <a:gd name="connsiteX17" fmla="*/ 6263 w 10000"/>
              <a:gd name="connsiteY17" fmla="*/ 7644 h 10000"/>
              <a:gd name="connsiteX18" fmla="*/ 6263 w 10000"/>
              <a:gd name="connsiteY18" fmla="*/ 7504 h 10000"/>
              <a:gd name="connsiteX19" fmla="*/ 6263 w 10000"/>
              <a:gd name="connsiteY19" fmla="*/ 7504 h 10000"/>
              <a:gd name="connsiteX20" fmla="*/ 6506 w 10000"/>
              <a:gd name="connsiteY20" fmla="*/ 7504 h 10000"/>
              <a:gd name="connsiteX21" fmla="*/ 6626 w 10000"/>
              <a:gd name="connsiteY21" fmla="*/ 7644 h 10000"/>
              <a:gd name="connsiteX22" fmla="*/ 6990 w 10000"/>
              <a:gd name="connsiteY22" fmla="*/ 7644 h 10000"/>
              <a:gd name="connsiteX23" fmla="*/ 7231 w 10000"/>
              <a:gd name="connsiteY23" fmla="*/ 7784 h 10000"/>
              <a:gd name="connsiteX24" fmla="*/ 7474 w 10000"/>
              <a:gd name="connsiteY24" fmla="*/ 7784 h 10000"/>
              <a:gd name="connsiteX25" fmla="*/ 7715 w 10000"/>
              <a:gd name="connsiteY25" fmla="*/ 7784 h 10000"/>
              <a:gd name="connsiteX26" fmla="*/ 7837 w 10000"/>
              <a:gd name="connsiteY26" fmla="*/ 7644 h 10000"/>
              <a:gd name="connsiteX27" fmla="*/ 7958 w 10000"/>
              <a:gd name="connsiteY27" fmla="*/ 7644 h 10000"/>
              <a:gd name="connsiteX28" fmla="*/ 7958 w 10000"/>
              <a:gd name="connsiteY28" fmla="*/ 7504 h 10000"/>
              <a:gd name="connsiteX29" fmla="*/ 8078 w 10000"/>
              <a:gd name="connsiteY29" fmla="*/ 7365 h 10000"/>
              <a:gd name="connsiteX30" fmla="*/ 8078 w 10000"/>
              <a:gd name="connsiteY30" fmla="*/ 7086 h 10000"/>
              <a:gd name="connsiteX31" fmla="*/ 8078 w 10000"/>
              <a:gd name="connsiteY31" fmla="*/ 6946 h 10000"/>
              <a:gd name="connsiteX32" fmla="*/ 8200 w 10000"/>
              <a:gd name="connsiteY32" fmla="*/ 6527 h 10000"/>
              <a:gd name="connsiteX33" fmla="*/ 8200 w 10000"/>
              <a:gd name="connsiteY33" fmla="*/ 6248 h 10000"/>
              <a:gd name="connsiteX34" fmla="*/ 8321 w 10000"/>
              <a:gd name="connsiteY34" fmla="*/ 5969 h 10000"/>
              <a:gd name="connsiteX35" fmla="*/ 8442 w 10000"/>
              <a:gd name="connsiteY35" fmla="*/ 5131 h 10000"/>
              <a:gd name="connsiteX36" fmla="*/ 8442 w 10000"/>
              <a:gd name="connsiteY36" fmla="*/ 4450 h 10000"/>
              <a:gd name="connsiteX37" fmla="*/ 8563 w 10000"/>
              <a:gd name="connsiteY37" fmla="*/ 3613 h 10000"/>
              <a:gd name="connsiteX38" fmla="*/ 8563 w 10000"/>
              <a:gd name="connsiteY38" fmla="*/ 2914 h 10000"/>
              <a:gd name="connsiteX39" fmla="*/ 8563 w 10000"/>
              <a:gd name="connsiteY39" fmla="*/ 2635 h 10000"/>
              <a:gd name="connsiteX40" fmla="*/ 8563 w 10000"/>
              <a:gd name="connsiteY40" fmla="*/ 2216 h 10000"/>
              <a:gd name="connsiteX41" fmla="*/ 8563 w 10000"/>
              <a:gd name="connsiteY41" fmla="*/ 1937 h 10000"/>
              <a:gd name="connsiteX42" fmla="*/ 8442 w 10000"/>
              <a:gd name="connsiteY42" fmla="*/ 1798 h 10000"/>
              <a:gd name="connsiteX43" fmla="*/ 8442 w 10000"/>
              <a:gd name="connsiteY43" fmla="*/ 1536 h 10000"/>
              <a:gd name="connsiteX44" fmla="*/ 8442 w 10000"/>
              <a:gd name="connsiteY44" fmla="*/ 1396 h 10000"/>
              <a:gd name="connsiteX45" fmla="*/ 8442 w 10000"/>
              <a:gd name="connsiteY45" fmla="*/ 1257 h 10000"/>
              <a:gd name="connsiteX46" fmla="*/ 8442 w 10000"/>
              <a:gd name="connsiteY46" fmla="*/ 1257 h 10000"/>
              <a:gd name="connsiteX47" fmla="*/ 8321 w 10000"/>
              <a:gd name="connsiteY47" fmla="*/ 1117 h 10000"/>
              <a:gd name="connsiteX48" fmla="*/ 8078 w 10000"/>
              <a:gd name="connsiteY48" fmla="*/ 1117 h 10000"/>
              <a:gd name="connsiteX49" fmla="*/ 7837 w 10000"/>
              <a:gd name="connsiteY49" fmla="*/ 977 h 10000"/>
              <a:gd name="connsiteX50" fmla="*/ 7353 w 10000"/>
              <a:gd name="connsiteY50" fmla="*/ 1117 h 10000"/>
              <a:gd name="connsiteX51" fmla="*/ 6990 w 10000"/>
              <a:gd name="connsiteY51" fmla="*/ 1117 h 10000"/>
              <a:gd name="connsiteX52" fmla="*/ 6385 w 10000"/>
              <a:gd name="connsiteY52" fmla="*/ 1117 h 10000"/>
              <a:gd name="connsiteX53" fmla="*/ 5900 w 10000"/>
              <a:gd name="connsiteY53" fmla="*/ 1257 h 10000"/>
              <a:gd name="connsiteX54" fmla="*/ 5189 w 10000"/>
              <a:gd name="connsiteY54" fmla="*/ 1396 h 10000"/>
              <a:gd name="connsiteX55" fmla="*/ 4825 w 10000"/>
              <a:gd name="connsiteY55" fmla="*/ 1536 h 10000"/>
              <a:gd name="connsiteX56" fmla="*/ 4221 w 10000"/>
              <a:gd name="connsiteY56" fmla="*/ 1536 h 10000"/>
              <a:gd name="connsiteX57" fmla="*/ 3615 w 10000"/>
              <a:gd name="connsiteY57" fmla="*/ 1675 h 10000"/>
              <a:gd name="connsiteX58" fmla="*/ 3010 w 10000"/>
              <a:gd name="connsiteY58" fmla="*/ 1798 h 10000"/>
              <a:gd name="connsiteX59" fmla="*/ 2178 w 10000"/>
              <a:gd name="connsiteY59" fmla="*/ 2077 h 10000"/>
              <a:gd name="connsiteX60" fmla="*/ 1210 w 10000"/>
              <a:gd name="connsiteY60" fmla="*/ 2216 h 10000"/>
              <a:gd name="connsiteX61" fmla="*/ 0 w 10000"/>
              <a:gd name="connsiteY61" fmla="*/ 1798 h 10000"/>
              <a:gd name="connsiteX62" fmla="*/ 363 w 10000"/>
              <a:gd name="connsiteY62" fmla="*/ 1675 h 10000"/>
              <a:gd name="connsiteX63" fmla="*/ 969 w 10000"/>
              <a:gd name="connsiteY63" fmla="*/ 1675 h 10000"/>
              <a:gd name="connsiteX64" fmla="*/ 1574 w 10000"/>
              <a:gd name="connsiteY64" fmla="*/ 1536 h 10000"/>
              <a:gd name="connsiteX65" fmla="*/ 2178 w 10000"/>
              <a:gd name="connsiteY65" fmla="*/ 1396 h 10000"/>
              <a:gd name="connsiteX66" fmla="*/ 2890 w 10000"/>
              <a:gd name="connsiteY66" fmla="*/ 1117 h 10000"/>
              <a:gd name="connsiteX67" fmla="*/ 3615 w 10000"/>
              <a:gd name="connsiteY67" fmla="*/ 977 h 10000"/>
              <a:gd name="connsiteX68" fmla="*/ 4221 w 10000"/>
              <a:gd name="connsiteY68" fmla="*/ 838 h 10000"/>
              <a:gd name="connsiteX69" fmla="*/ 4705 w 10000"/>
              <a:gd name="connsiteY69" fmla="*/ 838 h 10000"/>
              <a:gd name="connsiteX70" fmla="*/ 5309 w 10000"/>
              <a:gd name="connsiteY70" fmla="*/ 698 h 10000"/>
              <a:gd name="connsiteX71" fmla="*/ 5674 w 10000"/>
              <a:gd name="connsiteY71" fmla="*/ 558 h 10000"/>
              <a:gd name="connsiteX72" fmla="*/ 6142 w 10000"/>
              <a:gd name="connsiteY72" fmla="*/ 558 h 10000"/>
              <a:gd name="connsiteX73" fmla="*/ 6506 w 10000"/>
              <a:gd name="connsiteY73" fmla="*/ 558 h 10000"/>
              <a:gd name="connsiteX74" fmla="*/ 6869 w 10000"/>
              <a:gd name="connsiteY74" fmla="*/ 419 h 10000"/>
              <a:gd name="connsiteX75" fmla="*/ 7110 w 10000"/>
              <a:gd name="connsiteY75" fmla="*/ 419 h 10000"/>
              <a:gd name="connsiteX76" fmla="*/ 7353 w 10000"/>
              <a:gd name="connsiteY76" fmla="*/ 419 h 10000"/>
              <a:gd name="connsiteX77" fmla="*/ 7594 w 10000"/>
              <a:gd name="connsiteY77" fmla="*/ 279 h 10000"/>
              <a:gd name="connsiteX78" fmla="*/ 7837 w 10000"/>
              <a:gd name="connsiteY78" fmla="*/ 279 h 10000"/>
              <a:gd name="connsiteX79" fmla="*/ 7958 w 10000"/>
              <a:gd name="connsiteY79" fmla="*/ 279 h 10000"/>
              <a:gd name="connsiteX80" fmla="*/ 8078 w 10000"/>
              <a:gd name="connsiteY80" fmla="*/ 140 h 10000"/>
              <a:gd name="connsiteX81" fmla="*/ 8078 w 10000"/>
              <a:gd name="connsiteY81" fmla="*/ 140 h 10000"/>
              <a:gd name="connsiteX82" fmla="*/ 8200 w 10000"/>
              <a:gd name="connsiteY82" fmla="*/ 140 h 10000"/>
              <a:gd name="connsiteX83" fmla="*/ 8200 w 10000"/>
              <a:gd name="connsiteY83" fmla="*/ 140 h 10000"/>
              <a:gd name="connsiteX84" fmla="*/ 8442 w 10000"/>
              <a:gd name="connsiteY84" fmla="*/ 0 h 10000"/>
              <a:gd name="connsiteX85" fmla="*/ 8668 w 10000"/>
              <a:gd name="connsiteY85" fmla="*/ 140 h 10000"/>
              <a:gd name="connsiteX86" fmla="*/ 8790 w 10000"/>
              <a:gd name="connsiteY86" fmla="*/ 140 h 10000"/>
              <a:gd name="connsiteX87" fmla="*/ 9031 w 10000"/>
              <a:gd name="connsiteY87" fmla="*/ 279 h 10000"/>
              <a:gd name="connsiteX88" fmla="*/ 9275 w 10000"/>
              <a:gd name="connsiteY88" fmla="*/ 558 h 10000"/>
              <a:gd name="connsiteX89" fmla="*/ 9516 w 10000"/>
              <a:gd name="connsiteY89" fmla="*/ 698 h 10000"/>
              <a:gd name="connsiteX90" fmla="*/ 9759 w 10000"/>
              <a:gd name="connsiteY90" fmla="*/ 977 h 10000"/>
              <a:gd name="connsiteX91" fmla="*/ 9879 w 10000"/>
              <a:gd name="connsiteY91" fmla="*/ 1117 h 10000"/>
              <a:gd name="connsiteX92" fmla="*/ 10000 w 10000"/>
              <a:gd name="connsiteY92" fmla="*/ 1117 h 10000"/>
              <a:gd name="connsiteX93" fmla="*/ 9879 w 10000"/>
              <a:gd name="connsiteY93" fmla="*/ 1257 h 10000"/>
              <a:gd name="connsiteX94" fmla="*/ 9759 w 10000"/>
              <a:gd name="connsiteY94" fmla="*/ 1396 h 10000"/>
              <a:gd name="connsiteX95" fmla="*/ 9759 w 10000"/>
              <a:gd name="connsiteY95" fmla="*/ 1536 h 10000"/>
              <a:gd name="connsiteX96" fmla="*/ 9759 w 10000"/>
              <a:gd name="connsiteY96" fmla="*/ 1675 h 10000"/>
              <a:gd name="connsiteX97" fmla="*/ 9637 w 10000"/>
              <a:gd name="connsiteY97" fmla="*/ 1798 h 10000"/>
              <a:gd name="connsiteX98" fmla="*/ 9637 w 10000"/>
              <a:gd name="connsiteY98" fmla="*/ 1937 h 10000"/>
              <a:gd name="connsiteX99" fmla="*/ 9637 w 10000"/>
              <a:gd name="connsiteY99" fmla="*/ 2077 h 10000"/>
              <a:gd name="connsiteX100" fmla="*/ 9637 w 10000"/>
              <a:gd name="connsiteY100" fmla="*/ 2356 h 10000"/>
              <a:gd name="connsiteX101" fmla="*/ 9637 w 10000"/>
              <a:gd name="connsiteY101" fmla="*/ 2635 h 10000"/>
              <a:gd name="connsiteX102" fmla="*/ 9637 w 10000"/>
              <a:gd name="connsiteY102" fmla="*/ 2914 h 10000"/>
              <a:gd name="connsiteX103" fmla="*/ 9516 w 10000"/>
              <a:gd name="connsiteY103" fmla="*/ 3613 h 10000"/>
              <a:gd name="connsiteX104" fmla="*/ 9516 w 10000"/>
              <a:gd name="connsiteY104" fmla="*/ 4171 h 10000"/>
              <a:gd name="connsiteX105" fmla="*/ 9516 w 10000"/>
              <a:gd name="connsiteY105" fmla="*/ 4729 h 10000"/>
              <a:gd name="connsiteX106" fmla="*/ 9516 w 10000"/>
              <a:gd name="connsiteY106" fmla="*/ 5271 h 10000"/>
              <a:gd name="connsiteX107" fmla="*/ 9395 w 10000"/>
              <a:gd name="connsiteY107" fmla="*/ 5689 h 10000"/>
              <a:gd name="connsiteX108" fmla="*/ 9395 w 10000"/>
              <a:gd name="connsiteY108" fmla="*/ 6108 h 10000"/>
              <a:gd name="connsiteX109" fmla="*/ 9275 w 10000"/>
              <a:gd name="connsiteY109" fmla="*/ 6667 h 10000"/>
              <a:gd name="connsiteX110" fmla="*/ 9153 w 10000"/>
              <a:gd name="connsiteY110" fmla="*/ 7225 h 10000"/>
              <a:gd name="connsiteX111" fmla="*/ 9031 w 10000"/>
              <a:gd name="connsiteY111" fmla="*/ 7784 h 10000"/>
              <a:gd name="connsiteX112" fmla="*/ 8790 w 10000"/>
              <a:gd name="connsiteY112" fmla="*/ 8202 h 10000"/>
              <a:gd name="connsiteX113" fmla="*/ 8668 w 10000"/>
              <a:gd name="connsiteY113" fmla="*/ 8604 h 10000"/>
              <a:gd name="connsiteX114" fmla="*/ 8442 w 10000"/>
              <a:gd name="connsiteY114" fmla="*/ 9023 h 10000"/>
              <a:gd name="connsiteX115" fmla="*/ 8442 w 10000"/>
              <a:gd name="connsiteY115" fmla="*/ 9023 h 10000"/>
              <a:gd name="connsiteX0" fmla="*/ 8079 w 9637"/>
              <a:gd name="connsiteY0" fmla="*/ 9023 h 10000"/>
              <a:gd name="connsiteX1" fmla="*/ 7958 w 9637"/>
              <a:gd name="connsiteY1" fmla="*/ 9302 h 10000"/>
              <a:gd name="connsiteX2" fmla="*/ 7837 w 9637"/>
              <a:gd name="connsiteY2" fmla="*/ 9581 h 10000"/>
              <a:gd name="connsiteX3" fmla="*/ 7715 w 9637"/>
              <a:gd name="connsiteY3" fmla="*/ 9721 h 10000"/>
              <a:gd name="connsiteX4" fmla="*/ 7595 w 9637"/>
              <a:gd name="connsiteY4" fmla="*/ 9860 h 10000"/>
              <a:gd name="connsiteX5" fmla="*/ 7352 w 9637"/>
              <a:gd name="connsiteY5" fmla="*/ 10000 h 10000"/>
              <a:gd name="connsiteX6" fmla="*/ 7111 w 9637"/>
              <a:gd name="connsiteY6" fmla="*/ 10000 h 10000"/>
              <a:gd name="connsiteX7" fmla="*/ 6990 w 9637"/>
              <a:gd name="connsiteY7" fmla="*/ 9860 h 10000"/>
              <a:gd name="connsiteX8" fmla="*/ 6990 w 9637"/>
              <a:gd name="connsiteY8" fmla="*/ 9860 h 10000"/>
              <a:gd name="connsiteX9" fmla="*/ 6990 w 9637"/>
              <a:gd name="connsiteY9" fmla="*/ 9581 h 10000"/>
              <a:gd name="connsiteX10" fmla="*/ 6990 w 9637"/>
              <a:gd name="connsiteY10" fmla="*/ 9442 h 10000"/>
              <a:gd name="connsiteX11" fmla="*/ 6990 w 9637"/>
              <a:gd name="connsiteY11" fmla="*/ 9162 h 10000"/>
              <a:gd name="connsiteX12" fmla="*/ 6868 w 9637"/>
              <a:gd name="connsiteY12" fmla="*/ 8883 h 10000"/>
              <a:gd name="connsiteX13" fmla="*/ 6747 w 9637"/>
              <a:gd name="connsiteY13" fmla="*/ 8604 h 10000"/>
              <a:gd name="connsiteX14" fmla="*/ 6384 w 9637"/>
              <a:gd name="connsiteY14" fmla="*/ 8342 h 10000"/>
              <a:gd name="connsiteX15" fmla="*/ 6143 w 9637"/>
              <a:gd name="connsiteY15" fmla="*/ 7923 h 10000"/>
              <a:gd name="connsiteX16" fmla="*/ 6022 w 9637"/>
              <a:gd name="connsiteY16" fmla="*/ 7784 h 10000"/>
              <a:gd name="connsiteX17" fmla="*/ 5900 w 9637"/>
              <a:gd name="connsiteY17" fmla="*/ 7644 h 10000"/>
              <a:gd name="connsiteX18" fmla="*/ 5900 w 9637"/>
              <a:gd name="connsiteY18" fmla="*/ 7504 h 10000"/>
              <a:gd name="connsiteX19" fmla="*/ 5900 w 9637"/>
              <a:gd name="connsiteY19" fmla="*/ 7504 h 10000"/>
              <a:gd name="connsiteX20" fmla="*/ 6143 w 9637"/>
              <a:gd name="connsiteY20" fmla="*/ 7504 h 10000"/>
              <a:gd name="connsiteX21" fmla="*/ 6263 w 9637"/>
              <a:gd name="connsiteY21" fmla="*/ 7644 h 10000"/>
              <a:gd name="connsiteX22" fmla="*/ 6627 w 9637"/>
              <a:gd name="connsiteY22" fmla="*/ 7644 h 10000"/>
              <a:gd name="connsiteX23" fmla="*/ 6868 w 9637"/>
              <a:gd name="connsiteY23" fmla="*/ 7784 h 10000"/>
              <a:gd name="connsiteX24" fmla="*/ 7111 w 9637"/>
              <a:gd name="connsiteY24" fmla="*/ 7784 h 10000"/>
              <a:gd name="connsiteX25" fmla="*/ 7352 w 9637"/>
              <a:gd name="connsiteY25" fmla="*/ 7784 h 10000"/>
              <a:gd name="connsiteX26" fmla="*/ 7474 w 9637"/>
              <a:gd name="connsiteY26" fmla="*/ 7644 h 10000"/>
              <a:gd name="connsiteX27" fmla="*/ 7595 w 9637"/>
              <a:gd name="connsiteY27" fmla="*/ 7644 h 10000"/>
              <a:gd name="connsiteX28" fmla="*/ 7595 w 9637"/>
              <a:gd name="connsiteY28" fmla="*/ 7504 h 10000"/>
              <a:gd name="connsiteX29" fmla="*/ 7715 w 9637"/>
              <a:gd name="connsiteY29" fmla="*/ 7365 h 10000"/>
              <a:gd name="connsiteX30" fmla="*/ 7715 w 9637"/>
              <a:gd name="connsiteY30" fmla="*/ 7086 h 10000"/>
              <a:gd name="connsiteX31" fmla="*/ 7715 w 9637"/>
              <a:gd name="connsiteY31" fmla="*/ 6946 h 10000"/>
              <a:gd name="connsiteX32" fmla="*/ 7837 w 9637"/>
              <a:gd name="connsiteY32" fmla="*/ 6527 h 10000"/>
              <a:gd name="connsiteX33" fmla="*/ 7837 w 9637"/>
              <a:gd name="connsiteY33" fmla="*/ 6248 h 10000"/>
              <a:gd name="connsiteX34" fmla="*/ 7958 w 9637"/>
              <a:gd name="connsiteY34" fmla="*/ 5969 h 10000"/>
              <a:gd name="connsiteX35" fmla="*/ 8079 w 9637"/>
              <a:gd name="connsiteY35" fmla="*/ 5131 h 10000"/>
              <a:gd name="connsiteX36" fmla="*/ 8079 w 9637"/>
              <a:gd name="connsiteY36" fmla="*/ 4450 h 10000"/>
              <a:gd name="connsiteX37" fmla="*/ 8200 w 9637"/>
              <a:gd name="connsiteY37" fmla="*/ 3613 h 10000"/>
              <a:gd name="connsiteX38" fmla="*/ 8200 w 9637"/>
              <a:gd name="connsiteY38" fmla="*/ 2914 h 10000"/>
              <a:gd name="connsiteX39" fmla="*/ 8200 w 9637"/>
              <a:gd name="connsiteY39" fmla="*/ 2635 h 10000"/>
              <a:gd name="connsiteX40" fmla="*/ 8200 w 9637"/>
              <a:gd name="connsiteY40" fmla="*/ 2216 h 10000"/>
              <a:gd name="connsiteX41" fmla="*/ 8200 w 9637"/>
              <a:gd name="connsiteY41" fmla="*/ 1937 h 10000"/>
              <a:gd name="connsiteX42" fmla="*/ 8079 w 9637"/>
              <a:gd name="connsiteY42" fmla="*/ 1798 h 10000"/>
              <a:gd name="connsiteX43" fmla="*/ 8079 w 9637"/>
              <a:gd name="connsiteY43" fmla="*/ 1536 h 10000"/>
              <a:gd name="connsiteX44" fmla="*/ 8079 w 9637"/>
              <a:gd name="connsiteY44" fmla="*/ 1396 h 10000"/>
              <a:gd name="connsiteX45" fmla="*/ 8079 w 9637"/>
              <a:gd name="connsiteY45" fmla="*/ 1257 h 10000"/>
              <a:gd name="connsiteX46" fmla="*/ 8079 w 9637"/>
              <a:gd name="connsiteY46" fmla="*/ 1257 h 10000"/>
              <a:gd name="connsiteX47" fmla="*/ 7958 w 9637"/>
              <a:gd name="connsiteY47" fmla="*/ 1117 h 10000"/>
              <a:gd name="connsiteX48" fmla="*/ 7715 w 9637"/>
              <a:gd name="connsiteY48" fmla="*/ 1117 h 10000"/>
              <a:gd name="connsiteX49" fmla="*/ 7474 w 9637"/>
              <a:gd name="connsiteY49" fmla="*/ 977 h 10000"/>
              <a:gd name="connsiteX50" fmla="*/ 6990 w 9637"/>
              <a:gd name="connsiteY50" fmla="*/ 1117 h 10000"/>
              <a:gd name="connsiteX51" fmla="*/ 6627 w 9637"/>
              <a:gd name="connsiteY51" fmla="*/ 1117 h 10000"/>
              <a:gd name="connsiteX52" fmla="*/ 6022 w 9637"/>
              <a:gd name="connsiteY52" fmla="*/ 1117 h 10000"/>
              <a:gd name="connsiteX53" fmla="*/ 5537 w 9637"/>
              <a:gd name="connsiteY53" fmla="*/ 1257 h 10000"/>
              <a:gd name="connsiteX54" fmla="*/ 4826 w 9637"/>
              <a:gd name="connsiteY54" fmla="*/ 1396 h 10000"/>
              <a:gd name="connsiteX55" fmla="*/ 4462 w 9637"/>
              <a:gd name="connsiteY55" fmla="*/ 1536 h 10000"/>
              <a:gd name="connsiteX56" fmla="*/ 3858 w 9637"/>
              <a:gd name="connsiteY56" fmla="*/ 1536 h 10000"/>
              <a:gd name="connsiteX57" fmla="*/ 3252 w 9637"/>
              <a:gd name="connsiteY57" fmla="*/ 1675 h 10000"/>
              <a:gd name="connsiteX58" fmla="*/ 2647 w 9637"/>
              <a:gd name="connsiteY58" fmla="*/ 1798 h 10000"/>
              <a:gd name="connsiteX59" fmla="*/ 1815 w 9637"/>
              <a:gd name="connsiteY59" fmla="*/ 2077 h 10000"/>
              <a:gd name="connsiteX60" fmla="*/ 847 w 9637"/>
              <a:gd name="connsiteY60" fmla="*/ 2216 h 10000"/>
              <a:gd name="connsiteX61" fmla="*/ 0 w 9637"/>
              <a:gd name="connsiteY61" fmla="*/ 1675 h 10000"/>
              <a:gd name="connsiteX62" fmla="*/ 606 w 9637"/>
              <a:gd name="connsiteY62" fmla="*/ 1675 h 10000"/>
              <a:gd name="connsiteX63" fmla="*/ 1211 w 9637"/>
              <a:gd name="connsiteY63" fmla="*/ 1536 h 10000"/>
              <a:gd name="connsiteX64" fmla="*/ 1815 w 9637"/>
              <a:gd name="connsiteY64" fmla="*/ 1396 h 10000"/>
              <a:gd name="connsiteX65" fmla="*/ 2527 w 9637"/>
              <a:gd name="connsiteY65" fmla="*/ 1117 h 10000"/>
              <a:gd name="connsiteX66" fmla="*/ 3252 w 9637"/>
              <a:gd name="connsiteY66" fmla="*/ 977 h 10000"/>
              <a:gd name="connsiteX67" fmla="*/ 3858 w 9637"/>
              <a:gd name="connsiteY67" fmla="*/ 838 h 10000"/>
              <a:gd name="connsiteX68" fmla="*/ 4342 w 9637"/>
              <a:gd name="connsiteY68" fmla="*/ 838 h 10000"/>
              <a:gd name="connsiteX69" fmla="*/ 4946 w 9637"/>
              <a:gd name="connsiteY69" fmla="*/ 698 h 10000"/>
              <a:gd name="connsiteX70" fmla="*/ 5311 w 9637"/>
              <a:gd name="connsiteY70" fmla="*/ 558 h 10000"/>
              <a:gd name="connsiteX71" fmla="*/ 5779 w 9637"/>
              <a:gd name="connsiteY71" fmla="*/ 558 h 10000"/>
              <a:gd name="connsiteX72" fmla="*/ 6143 w 9637"/>
              <a:gd name="connsiteY72" fmla="*/ 558 h 10000"/>
              <a:gd name="connsiteX73" fmla="*/ 6506 w 9637"/>
              <a:gd name="connsiteY73" fmla="*/ 419 h 10000"/>
              <a:gd name="connsiteX74" fmla="*/ 6747 w 9637"/>
              <a:gd name="connsiteY74" fmla="*/ 419 h 10000"/>
              <a:gd name="connsiteX75" fmla="*/ 6990 w 9637"/>
              <a:gd name="connsiteY75" fmla="*/ 419 h 10000"/>
              <a:gd name="connsiteX76" fmla="*/ 7231 w 9637"/>
              <a:gd name="connsiteY76" fmla="*/ 279 h 10000"/>
              <a:gd name="connsiteX77" fmla="*/ 7474 w 9637"/>
              <a:gd name="connsiteY77" fmla="*/ 279 h 10000"/>
              <a:gd name="connsiteX78" fmla="*/ 7595 w 9637"/>
              <a:gd name="connsiteY78" fmla="*/ 279 h 10000"/>
              <a:gd name="connsiteX79" fmla="*/ 7715 w 9637"/>
              <a:gd name="connsiteY79" fmla="*/ 140 h 10000"/>
              <a:gd name="connsiteX80" fmla="*/ 7715 w 9637"/>
              <a:gd name="connsiteY80" fmla="*/ 140 h 10000"/>
              <a:gd name="connsiteX81" fmla="*/ 7837 w 9637"/>
              <a:gd name="connsiteY81" fmla="*/ 140 h 10000"/>
              <a:gd name="connsiteX82" fmla="*/ 7837 w 9637"/>
              <a:gd name="connsiteY82" fmla="*/ 140 h 10000"/>
              <a:gd name="connsiteX83" fmla="*/ 8079 w 9637"/>
              <a:gd name="connsiteY83" fmla="*/ 0 h 10000"/>
              <a:gd name="connsiteX84" fmla="*/ 8305 w 9637"/>
              <a:gd name="connsiteY84" fmla="*/ 140 h 10000"/>
              <a:gd name="connsiteX85" fmla="*/ 8427 w 9637"/>
              <a:gd name="connsiteY85" fmla="*/ 140 h 10000"/>
              <a:gd name="connsiteX86" fmla="*/ 8668 w 9637"/>
              <a:gd name="connsiteY86" fmla="*/ 279 h 10000"/>
              <a:gd name="connsiteX87" fmla="*/ 8912 w 9637"/>
              <a:gd name="connsiteY87" fmla="*/ 558 h 10000"/>
              <a:gd name="connsiteX88" fmla="*/ 9153 w 9637"/>
              <a:gd name="connsiteY88" fmla="*/ 698 h 10000"/>
              <a:gd name="connsiteX89" fmla="*/ 9396 w 9637"/>
              <a:gd name="connsiteY89" fmla="*/ 977 h 10000"/>
              <a:gd name="connsiteX90" fmla="*/ 9516 w 9637"/>
              <a:gd name="connsiteY90" fmla="*/ 1117 h 10000"/>
              <a:gd name="connsiteX91" fmla="*/ 9637 w 9637"/>
              <a:gd name="connsiteY91" fmla="*/ 1117 h 10000"/>
              <a:gd name="connsiteX92" fmla="*/ 9516 w 9637"/>
              <a:gd name="connsiteY92" fmla="*/ 1257 h 10000"/>
              <a:gd name="connsiteX93" fmla="*/ 9396 w 9637"/>
              <a:gd name="connsiteY93" fmla="*/ 1396 h 10000"/>
              <a:gd name="connsiteX94" fmla="*/ 9396 w 9637"/>
              <a:gd name="connsiteY94" fmla="*/ 1536 h 10000"/>
              <a:gd name="connsiteX95" fmla="*/ 9396 w 9637"/>
              <a:gd name="connsiteY95" fmla="*/ 1675 h 10000"/>
              <a:gd name="connsiteX96" fmla="*/ 9274 w 9637"/>
              <a:gd name="connsiteY96" fmla="*/ 1798 h 10000"/>
              <a:gd name="connsiteX97" fmla="*/ 9274 w 9637"/>
              <a:gd name="connsiteY97" fmla="*/ 1937 h 10000"/>
              <a:gd name="connsiteX98" fmla="*/ 9274 w 9637"/>
              <a:gd name="connsiteY98" fmla="*/ 2077 h 10000"/>
              <a:gd name="connsiteX99" fmla="*/ 9274 w 9637"/>
              <a:gd name="connsiteY99" fmla="*/ 2356 h 10000"/>
              <a:gd name="connsiteX100" fmla="*/ 9274 w 9637"/>
              <a:gd name="connsiteY100" fmla="*/ 2635 h 10000"/>
              <a:gd name="connsiteX101" fmla="*/ 9274 w 9637"/>
              <a:gd name="connsiteY101" fmla="*/ 2914 h 10000"/>
              <a:gd name="connsiteX102" fmla="*/ 9153 w 9637"/>
              <a:gd name="connsiteY102" fmla="*/ 3613 h 10000"/>
              <a:gd name="connsiteX103" fmla="*/ 9153 w 9637"/>
              <a:gd name="connsiteY103" fmla="*/ 4171 h 10000"/>
              <a:gd name="connsiteX104" fmla="*/ 9153 w 9637"/>
              <a:gd name="connsiteY104" fmla="*/ 4729 h 10000"/>
              <a:gd name="connsiteX105" fmla="*/ 9153 w 9637"/>
              <a:gd name="connsiteY105" fmla="*/ 5271 h 10000"/>
              <a:gd name="connsiteX106" fmla="*/ 9032 w 9637"/>
              <a:gd name="connsiteY106" fmla="*/ 5689 h 10000"/>
              <a:gd name="connsiteX107" fmla="*/ 9032 w 9637"/>
              <a:gd name="connsiteY107" fmla="*/ 6108 h 10000"/>
              <a:gd name="connsiteX108" fmla="*/ 8912 w 9637"/>
              <a:gd name="connsiteY108" fmla="*/ 6667 h 10000"/>
              <a:gd name="connsiteX109" fmla="*/ 8790 w 9637"/>
              <a:gd name="connsiteY109" fmla="*/ 7225 h 10000"/>
              <a:gd name="connsiteX110" fmla="*/ 8668 w 9637"/>
              <a:gd name="connsiteY110" fmla="*/ 7784 h 10000"/>
              <a:gd name="connsiteX111" fmla="*/ 8427 w 9637"/>
              <a:gd name="connsiteY111" fmla="*/ 8202 h 10000"/>
              <a:gd name="connsiteX112" fmla="*/ 8305 w 9637"/>
              <a:gd name="connsiteY112" fmla="*/ 8604 h 10000"/>
              <a:gd name="connsiteX113" fmla="*/ 8079 w 9637"/>
              <a:gd name="connsiteY113" fmla="*/ 9023 h 10000"/>
              <a:gd name="connsiteX114" fmla="*/ 8079 w 9637"/>
              <a:gd name="connsiteY114" fmla="*/ 9023 h 10000"/>
              <a:gd name="connsiteX0" fmla="*/ 7754 w 9371"/>
              <a:gd name="connsiteY0" fmla="*/ 9023 h 10000"/>
              <a:gd name="connsiteX1" fmla="*/ 7629 w 9371"/>
              <a:gd name="connsiteY1" fmla="*/ 9302 h 10000"/>
              <a:gd name="connsiteX2" fmla="*/ 7503 w 9371"/>
              <a:gd name="connsiteY2" fmla="*/ 9581 h 10000"/>
              <a:gd name="connsiteX3" fmla="*/ 7377 w 9371"/>
              <a:gd name="connsiteY3" fmla="*/ 9721 h 10000"/>
              <a:gd name="connsiteX4" fmla="*/ 7252 w 9371"/>
              <a:gd name="connsiteY4" fmla="*/ 9860 h 10000"/>
              <a:gd name="connsiteX5" fmla="*/ 7000 w 9371"/>
              <a:gd name="connsiteY5" fmla="*/ 10000 h 10000"/>
              <a:gd name="connsiteX6" fmla="*/ 6750 w 9371"/>
              <a:gd name="connsiteY6" fmla="*/ 10000 h 10000"/>
              <a:gd name="connsiteX7" fmla="*/ 6624 w 9371"/>
              <a:gd name="connsiteY7" fmla="*/ 9860 h 10000"/>
              <a:gd name="connsiteX8" fmla="*/ 6624 w 9371"/>
              <a:gd name="connsiteY8" fmla="*/ 9860 h 10000"/>
              <a:gd name="connsiteX9" fmla="*/ 6624 w 9371"/>
              <a:gd name="connsiteY9" fmla="*/ 9581 h 10000"/>
              <a:gd name="connsiteX10" fmla="*/ 6624 w 9371"/>
              <a:gd name="connsiteY10" fmla="*/ 9442 h 10000"/>
              <a:gd name="connsiteX11" fmla="*/ 6624 w 9371"/>
              <a:gd name="connsiteY11" fmla="*/ 9162 h 10000"/>
              <a:gd name="connsiteX12" fmla="*/ 6498 w 9371"/>
              <a:gd name="connsiteY12" fmla="*/ 8883 h 10000"/>
              <a:gd name="connsiteX13" fmla="*/ 6372 w 9371"/>
              <a:gd name="connsiteY13" fmla="*/ 8604 h 10000"/>
              <a:gd name="connsiteX14" fmla="*/ 5995 w 9371"/>
              <a:gd name="connsiteY14" fmla="*/ 8342 h 10000"/>
              <a:gd name="connsiteX15" fmla="*/ 5745 w 9371"/>
              <a:gd name="connsiteY15" fmla="*/ 7923 h 10000"/>
              <a:gd name="connsiteX16" fmla="*/ 5620 w 9371"/>
              <a:gd name="connsiteY16" fmla="*/ 7784 h 10000"/>
              <a:gd name="connsiteX17" fmla="*/ 5493 w 9371"/>
              <a:gd name="connsiteY17" fmla="*/ 7644 h 10000"/>
              <a:gd name="connsiteX18" fmla="*/ 5493 w 9371"/>
              <a:gd name="connsiteY18" fmla="*/ 7504 h 10000"/>
              <a:gd name="connsiteX19" fmla="*/ 5493 w 9371"/>
              <a:gd name="connsiteY19" fmla="*/ 7504 h 10000"/>
              <a:gd name="connsiteX20" fmla="*/ 5745 w 9371"/>
              <a:gd name="connsiteY20" fmla="*/ 7504 h 10000"/>
              <a:gd name="connsiteX21" fmla="*/ 5870 w 9371"/>
              <a:gd name="connsiteY21" fmla="*/ 7644 h 10000"/>
              <a:gd name="connsiteX22" fmla="*/ 6248 w 9371"/>
              <a:gd name="connsiteY22" fmla="*/ 7644 h 10000"/>
              <a:gd name="connsiteX23" fmla="*/ 6498 w 9371"/>
              <a:gd name="connsiteY23" fmla="*/ 7784 h 10000"/>
              <a:gd name="connsiteX24" fmla="*/ 6750 w 9371"/>
              <a:gd name="connsiteY24" fmla="*/ 7784 h 10000"/>
              <a:gd name="connsiteX25" fmla="*/ 7000 w 9371"/>
              <a:gd name="connsiteY25" fmla="*/ 7784 h 10000"/>
              <a:gd name="connsiteX26" fmla="*/ 7127 w 9371"/>
              <a:gd name="connsiteY26" fmla="*/ 7644 h 10000"/>
              <a:gd name="connsiteX27" fmla="*/ 7252 w 9371"/>
              <a:gd name="connsiteY27" fmla="*/ 7644 h 10000"/>
              <a:gd name="connsiteX28" fmla="*/ 7252 w 9371"/>
              <a:gd name="connsiteY28" fmla="*/ 7504 h 10000"/>
              <a:gd name="connsiteX29" fmla="*/ 7377 w 9371"/>
              <a:gd name="connsiteY29" fmla="*/ 7365 h 10000"/>
              <a:gd name="connsiteX30" fmla="*/ 7377 w 9371"/>
              <a:gd name="connsiteY30" fmla="*/ 7086 h 10000"/>
              <a:gd name="connsiteX31" fmla="*/ 7377 w 9371"/>
              <a:gd name="connsiteY31" fmla="*/ 6946 h 10000"/>
              <a:gd name="connsiteX32" fmla="*/ 7503 w 9371"/>
              <a:gd name="connsiteY32" fmla="*/ 6527 h 10000"/>
              <a:gd name="connsiteX33" fmla="*/ 7503 w 9371"/>
              <a:gd name="connsiteY33" fmla="*/ 6248 h 10000"/>
              <a:gd name="connsiteX34" fmla="*/ 7629 w 9371"/>
              <a:gd name="connsiteY34" fmla="*/ 5969 h 10000"/>
              <a:gd name="connsiteX35" fmla="*/ 7754 w 9371"/>
              <a:gd name="connsiteY35" fmla="*/ 5131 h 10000"/>
              <a:gd name="connsiteX36" fmla="*/ 7754 w 9371"/>
              <a:gd name="connsiteY36" fmla="*/ 4450 h 10000"/>
              <a:gd name="connsiteX37" fmla="*/ 7880 w 9371"/>
              <a:gd name="connsiteY37" fmla="*/ 3613 h 10000"/>
              <a:gd name="connsiteX38" fmla="*/ 7880 w 9371"/>
              <a:gd name="connsiteY38" fmla="*/ 2914 h 10000"/>
              <a:gd name="connsiteX39" fmla="*/ 7880 w 9371"/>
              <a:gd name="connsiteY39" fmla="*/ 2635 h 10000"/>
              <a:gd name="connsiteX40" fmla="*/ 7880 w 9371"/>
              <a:gd name="connsiteY40" fmla="*/ 2216 h 10000"/>
              <a:gd name="connsiteX41" fmla="*/ 7880 w 9371"/>
              <a:gd name="connsiteY41" fmla="*/ 1937 h 10000"/>
              <a:gd name="connsiteX42" fmla="*/ 7754 w 9371"/>
              <a:gd name="connsiteY42" fmla="*/ 1798 h 10000"/>
              <a:gd name="connsiteX43" fmla="*/ 7754 w 9371"/>
              <a:gd name="connsiteY43" fmla="*/ 1536 h 10000"/>
              <a:gd name="connsiteX44" fmla="*/ 7754 w 9371"/>
              <a:gd name="connsiteY44" fmla="*/ 1396 h 10000"/>
              <a:gd name="connsiteX45" fmla="*/ 7754 w 9371"/>
              <a:gd name="connsiteY45" fmla="*/ 1257 h 10000"/>
              <a:gd name="connsiteX46" fmla="*/ 7754 w 9371"/>
              <a:gd name="connsiteY46" fmla="*/ 1257 h 10000"/>
              <a:gd name="connsiteX47" fmla="*/ 7629 w 9371"/>
              <a:gd name="connsiteY47" fmla="*/ 1117 h 10000"/>
              <a:gd name="connsiteX48" fmla="*/ 7377 w 9371"/>
              <a:gd name="connsiteY48" fmla="*/ 1117 h 10000"/>
              <a:gd name="connsiteX49" fmla="*/ 7127 w 9371"/>
              <a:gd name="connsiteY49" fmla="*/ 977 h 10000"/>
              <a:gd name="connsiteX50" fmla="*/ 6624 w 9371"/>
              <a:gd name="connsiteY50" fmla="*/ 1117 h 10000"/>
              <a:gd name="connsiteX51" fmla="*/ 6248 w 9371"/>
              <a:gd name="connsiteY51" fmla="*/ 1117 h 10000"/>
              <a:gd name="connsiteX52" fmla="*/ 5620 w 9371"/>
              <a:gd name="connsiteY52" fmla="*/ 1117 h 10000"/>
              <a:gd name="connsiteX53" fmla="*/ 5117 w 9371"/>
              <a:gd name="connsiteY53" fmla="*/ 1257 h 10000"/>
              <a:gd name="connsiteX54" fmla="*/ 4379 w 9371"/>
              <a:gd name="connsiteY54" fmla="*/ 1396 h 10000"/>
              <a:gd name="connsiteX55" fmla="*/ 4001 w 9371"/>
              <a:gd name="connsiteY55" fmla="*/ 1536 h 10000"/>
              <a:gd name="connsiteX56" fmla="*/ 3374 w 9371"/>
              <a:gd name="connsiteY56" fmla="*/ 1536 h 10000"/>
              <a:gd name="connsiteX57" fmla="*/ 2745 w 9371"/>
              <a:gd name="connsiteY57" fmla="*/ 1675 h 10000"/>
              <a:gd name="connsiteX58" fmla="*/ 2118 w 9371"/>
              <a:gd name="connsiteY58" fmla="*/ 1798 h 10000"/>
              <a:gd name="connsiteX59" fmla="*/ 1254 w 9371"/>
              <a:gd name="connsiteY59" fmla="*/ 2077 h 10000"/>
              <a:gd name="connsiteX60" fmla="*/ 250 w 9371"/>
              <a:gd name="connsiteY60" fmla="*/ 2216 h 10000"/>
              <a:gd name="connsiteX61" fmla="*/ 0 w 9371"/>
              <a:gd name="connsiteY61" fmla="*/ 1675 h 10000"/>
              <a:gd name="connsiteX62" fmla="*/ 628 w 9371"/>
              <a:gd name="connsiteY62" fmla="*/ 1536 h 10000"/>
              <a:gd name="connsiteX63" fmla="*/ 1254 w 9371"/>
              <a:gd name="connsiteY63" fmla="*/ 1396 h 10000"/>
              <a:gd name="connsiteX64" fmla="*/ 1993 w 9371"/>
              <a:gd name="connsiteY64" fmla="*/ 1117 h 10000"/>
              <a:gd name="connsiteX65" fmla="*/ 2745 w 9371"/>
              <a:gd name="connsiteY65" fmla="*/ 977 h 10000"/>
              <a:gd name="connsiteX66" fmla="*/ 3374 w 9371"/>
              <a:gd name="connsiteY66" fmla="*/ 838 h 10000"/>
              <a:gd name="connsiteX67" fmla="*/ 3877 w 9371"/>
              <a:gd name="connsiteY67" fmla="*/ 838 h 10000"/>
              <a:gd name="connsiteX68" fmla="*/ 4503 w 9371"/>
              <a:gd name="connsiteY68" fmla="*/ 698 h 10000"/>
              <a:gd name="connsiteX69" fmla="*/ 4882 w 9371"/>
              <a:gd name="connsiteY69" fmla="*/ 558 h 10000"/>
              <a:gd name="connsiteX70" fmla="*/ 5368 w 9371"/>
              <a:gd name="connsiteY70" fmla="*/ 558 h 10000"/>
              <a:gd name="connsiteX71" fmla="*/ 5745 w 9371"/>
              <a:gd name="connsiteY71" fmla="*/ 558 h 10000"/>
              <a:gd name="connsiteX72" fmla="*/ 6122 w 9371"/>
              <a:gd name="connsiteY72" fmla="*/ 419 h 10000"/>
              <a:gd name="connsiteX73" fmla="*/ 6372 w 9371"/>
              <a:gd name="connsiteY73" fmla="*/ 419 h 10000"/>
              <a:gd name="connsiteX74" fmla="*/ 6624 w 9371"/>
              <a:gd name="connsiteY74" fmla="*/ 419 h 10000"/>
              <a:gd name="connsiteX75" fmla="*/ 6874 w 9371"/>
              <a:gd name="connsiteY75" fmla="*/ 279 h 10000"/>
              <a:gd name="connsiteX76" fmla="*/ 7127 w 9371"/>
              <a:gd name="connsiteY76" fmla="*/ 279 h 10000"/>
              <a:gd name="connsiteX77" fmla="*/ 7252 w 9371"/>
              <a:gd name="connsiteY77" fmla="*/ 279 h 10000"/>
              <a:gd name="connsiteX78" fmla="*/ 7377 w 9371"/>
              <a:gd name="connsiteY78" fmla="*/ 140 h 10000"/>
              <a:gd name="connsiteX79" fmla="*/ 7377 w 9371"/>
              <a:gd name="connsiteY79" fmla="*/ 140 h 10000"/>
              <a:gd name="connsiteX80" fmla="*/ 7503 w 9371"/>
              <a:gd name="connsiteY80" fmla="*/ 140 h 10000"/>
              <a:gd name="connsiteX81" fmla="*/ 7503 w 9371"/>
              <a:gd name="connsiteY81" fmla="*/ 140 h 10000"/>
              <a:gd name="connsiteX82" fmla="*/ 7754 w 9371"/>
              <a:gd name="connsiteY82" fmla="*/ 0 h 10000"/>
              <a:gd name="connsiteX83" fmla="*/ 7989 w 9371"/>
              <a:gd name="connsiteY83" fmla="*/ 140 h 10000"/>
              <a:gd name="connsiteX84" fmla="*/ 8115 w 9371"/>
              <a:gd name="connsiteY84" fmla="*/ 140 h 10000"/>
              <a:gd name="connsiteX85" fmla="*/ 8366 w 9371"/>
              <a:gd name="connsiteY85" fmla="*/ 279 h 10000"/>
              <a:gd name="connsiteX86" fmla="*/ 8619 w 9371"/>
              <a:gd name="connsiteY86" fmla="*/ 558 h 10000"/>
              <a:gd name="connsiteX87" fmla="*/ 8869 w 9371"/>
              <a:gd name="connsiteY87" fmla="*/ 698 h 10000"/>
              <a:gd name="connsiteX88" fmla="*/ 9121 w 9371"/>
              <a:gd name="connsiteY88" fmla="*/ 977 h 10000"/>
              <a:gd name="connsiteX89" fmla="*/ 9245 w 9371"/>
              <a:gd name="connsiteY89" fmla="*/ 1117 h 10000"/>
              <a:gd name="connsiteX90" fmla="*/ 9371 w 9371"/>
              <a:gd name="connsiteY90" fmla="*/ 1117 h 10000"/>
              <a:gd name="connsiteX91" fmla="*/ 9245 w 9371"/>
              <a:gd name="connsiteY91" fmla="*/ 1257 h 10000"/>
              <a:gd name="connsiteX92" fmla="*/ 9121 w 9371"/>
              <a:gd name="connsiteY92" fmla="*/ 1396 h 10000"/>
              <a:gd name="connsiteX93" fmla="*/ 9121 w 9371"/>
              <a:gd name="connsiteY93" fmla="*/ 1536 h 10000"/>
              <a:gd name="connsiteX94" fmla="*/ 9121 w 9371"/>
              <a:gd name="connsiteY94" fmla="*/ 1675 h 10000"/>
              <a:gd name="connsiteX95" fmla="*/ 8994 w 9371"/>
              <a:gd name="connsiteY95" fmla="*/ 1798 h 10000"/>
              <a:gd name="connsiteX96" fmla="*/ 8994 w 9371"/>
              <a:gd name="connsiteY96" fmla="*/ 1937 h 10000"/>
              <a:gd name="connsiteX97" fmla="*/ 8994 w 9371"/>
              <a:gd name="connsiteY97" fmla="*/ 2077 h 10000"/>
              <a:gd name="connsiteX98" fmla="*/ 8994 w 9371"/>
              <a:gd name="connsiteY98" fmla="*/ 2356 h 10000"/>
              <a:gd name="connsiteX99" fmla="*/ 8994 w 9371"/>
              <a:gd name="connsiteY99" fmla="*/ 2635 h 10000"/>
              <a:gd name="connsiteX100" fmla="*/ 8994 w 9371"/>
              <a:gd name="connsiteY100" fmla="*/ 2914 h 10000"/>
              <a:gd name="connsiteX101" fmla="*/ 8869 w 9371"/>
              <a:gd name="connsiteY101" fmla="*/ 3613 h 10000"/>
              <a:gd name="connsiteX102" fmla="*/ 8869 w 9371"/>
              <a:gd name="connsiteY102" fmla="*/ 4171 h 10000"/>
              <a:gd name="connsiteX103" fmla="*/ 8869 w 9371"/>
              <a:gd name="connsiteY103" fmla="*/ 4729 h 10000"/>
              <a:gd name="connsiteX104" fmla="*/ 8869 w 9371"/>
              <a:gd name="connsiteY104" fmla="*/ 5271 h 10000"/>
              <a:gd name="connsiteX105" fmla="*/ 8743 w 9371"/>
              <a:gd name="connsiteY105" fmla="*/ 5689 h 10000"/>
              <a:gd name="connsiteX106" fmla="*/ 8743 w 9371"/>
              <a:gd name="connsiteY106" fmla="*/ 6108 h 10000"/>
              <a:gd name="connsiteX107" fmla="*/ 8619 w 9371"/>
              <a:gd name="connsiteY107" fmla="*/ 6667 h 10000"/>
              <a:gd name="connsiteX108" fmla="*/ 8492 w 9371"/>
              <a:gd name="connsiteY108" fmla="*/ 7225 h 10000"/>
              <a:gd name="connsiteX109" fmla="*/ 8366 w 9371"/>
              <a:gd name="connsiteY109" fmla="*/ 7784 h 10000"/>
              <a:gd name="connsiteX110" fmla="*/ 8115 w 9371"/>
              <a:gd name="connsiteY110" fmla="*/ 8202 h 10000"/>
              <a:gd name="connsiteX111" fmla="*/ 7989 w 9371"/>
              <a:gd name="connsiteY111" fmla="*/ 8604 h 10000"/>
              <a:gd name="connsiteX112" fmla="*/ 7754 w 9371"/>
              <a:gd name="connsiteY112" fmla="*/ 9023 h 10000"/>
              <a:gd name="connsiteX113" fmla="*/ 7754 w 9371"/>
              <a:gd name="connsiteY113" fmla="*/ 9023 h 10000"/>
              <a:gd name="connsiteX0" fmla="*/ 8274 w 10000"/>
              <a:gd name="connsiteY0" fmla="*/ 9023 h 10000"/>
              <a:gd name="connsiteX1" fmla="*/ 8141 w 10000"/>
              <a:gd name="connsiteY1" fmla="*/ 9302 h 10000"/>
              <a:gd name="connsiteX2" fmla="*/ 8007 w 10000"/>
              <a:gd name="connsiteY2" fmla="*/ 9581 h 10000"/>
              <a:gd name="connsiteX3" fmla="*/ 7872 w 10000"/>
              <a:gd name="connsiteY3" fmla="*/ 9721 h 10000"/>
              <a:gd name="connsiteX4" fmla="*/ 7739 w 10000"/>
              <a:gd name="connsiteY4" fmla="*/ 9860 h 10000"/>
              <a:gd name="connsiteX5" fmla="*/ 7470 w 10000"/>
              <a:gd name="connsiteY5" fmla="*/ 10000 h 10000"/>
              <a:gd name="connsiteX6" fmla="*/ 7203 w 10000"/>
              <a:gd name="connsiteY6" fmla="*/ 10000 h 10000"/>
              <a:gd name="connsiteX7" fmla="*/ 7069 w 10000"/>
              <a:gd name="connsiteY7" fmla="*/ 9860 h 10000"/>
              <a:gd name="connsiteX8" fmla="*/ 7069 w 10000"/>
              <a:gd name="connsiteY8" fmla="*/ 9860 h 10000"/>
              <a:gd name="connsiteX9" fmla="*/ 7069 w 10000"/>
              <a:gd name="connsiteY9" fmla="*/ 9581 h 10000"/>
              <a:gd name="connsiteX10" fmla="*/ 7069 w 10000"/>
              <a:gd name="connsiteY10" fmla="*/ 9442 h 10000"/>
              <a:gd name="connsiteX11" fmla="*/ 7069 w 10000"/>
              <a:gd name="connsiteY11" fmla="*/ 9162 h 10000"/>
              <a:gd name="connsiteX12" fmla="*/ 6934 w 10000"/>
              <a:gd name="connsiteY12" fmla="*/ 8883 h 10000"/>
              <a:gd name="connsiteX13" fmla="*/ 6800 w 10000"/>
              <a:gd name="connsiteY13" fmla="*/ 8604 h 10000"/>
              <a:gd name="connsiteX14" fmla="*/ 6397 w 10000"/>
              <a:gd name="connsiteY14" fmla="*/ 8342 h 10000"/>
              <a:gd name="connsiteX15" fmla="*/ 6131 w 10000"/>
              <a:gd name="connsiteY15" fmla="*/ 7923 h 10000"/>
              <a:gd name="connsiteX16" fmla="*/ 5997 w 10000"/>
              <a:gd name="connsiteY16" fmla="*/ 7784 h 10000"/>
              <a:gd name="connsiteX17" fmla="*/ 5862 w 10000"/>
              <a:gd name="connsiteY17" fmla="*/ 7644 h 10000"/>
              <a:gd name="connsiteX18" fmla="*/ 5862 w 10000"/>
              <a:gd name="connsiteY18" fmla="*/ 7504 h 10000"/>
              <a:gd name="connsiteX19" fmla="*/ 5862 w 10000"/>
              <a:gd name="connsiteY19" fmla="*/ 7504 h 10000"/>
              <a:gd name="connsiteX20" fmla="*/ 6131 w 10000"/>
              <a:gd name="connsiteY20" fmla="*/ 7504 h 10000"/>
              <a:gd name="connsiteX21" fmla="*/ 6264 w 10000"/>
              <a:gd name="connsiteY21" fmla="*/ 7644 h 10000"/>
              <a:gd name="connsiteX22" fmla="*/ 6667 w 10000"/>
              <a:gd name="connsiteY22" fmla="*/ 7644 h 10000"/>
              <a:gd name="connsiteX23" fmla="*/ 6934 w 10000"/>
              <a:gd name="connsiteY23" fmla="*/ 7784 h 10000"/>
              <a:gd name="connsiteX24" fmla="*/ 7203 w 10000"/>
              <a:gd name="connsiteY24" fmla="*/ 7784 h 10000"/>
              <a:gd name="connsiteX25" fmla="*/ 7470 w 10000"/>
              <a:gd name="connsiteY25" fmla="*/ 7784 h 10000"/>
              <a:gd name="connsiteX26" fmla="*/ 7605 w 10000"/>
              <a:gd name="connsiteY26" fmla="*/ 7644 h 10000"/>
              <a:gd name="connsiteX27" fmla="*/ 7739 w 10000"/>
              <a:gd name="connsiteY27" fmla="*/ 7644 h 10000"/>
              <a:gd name="connsiteX28" fmla="*/ 7739 w 10000"/>
              <a:gd name="connsiteY28" fmla="*/ 7504 h 10000"/>
              <a:gd name="connsiteX29" fmla="*/ 7872 w 10000"/>
              <a:gd name="connsiteY29" fmla="*/ 7365 h 10000"/>
              <a:gd name="connsiteX30" fmla="*/ 7872 w 10000"/>
              <a:gd name="connsiteY30" fmla="*/ 7086 h 10000"/>
              <a:gd name="connsiteX31" fmla="*/ 7872 w 10000"/>
              <a:gd name="connsiteY31" fmla="*/ 6946 h 10000"/>
              <a:gd name="connsiteX32" fmla="*/ 8007 w 10000"/>
              <a:gd name="connsiteY32" fmla="*/ 6527 h 10000"/>
              <a:gd name="connsiteX33" fmla="*/ 8007 w 10000"/>
              <a:gd name="connsiteY33" fmla="*/ 6248 h 10000"/>
              <a:gd name="connsiteX34" fmla="*/ 8141 w 10000"/>
              <a:gd name="connsiteY34" fmla="*/ 5969 h 10000"/>
              <a:gd name="connsiteX35" fmla="*/ 8274 w 10000"/>
              <a:gd name="connsiteY35" fmla="*/ 5131 h 10000"/>
              <a:gd name="connsiteX36" fmla="*/ 8274 w 10000"/>
              <a:gd name="connsiteY36" fmla="*/ 4450 h 10000"/>
              <a:gd name="connsiteX37" fmla="*/ 8409 w 10000"/>
              <a:gd name="connsiteY37" fmla="*/ 3613 h 10000"/>
              <a:gd name="connsiteX38" fmla="*/ 8409 w 10000"/>
              <a:gd name="connsiteY38" fmla="*/ 2914 h 10000"/>
              <a:gd name="connsiteX39" fmla="*/ 8409 w 10000"/>
              <a:gd name="connsiteY39" fmla="*/ 2635 h 10000"/>
              <a:gd name="connsiteX40" fmla="*/ 8409 w 10000"/>
              <a:gd name="connsiteY40" fmla="*/ 2216 h 10000"/>
              <a:gd name="connsiteX41" fmla="*/ 8409 w 10000"/>
              <a:gd name="connsiteY41" fmla="*/ 1937 h 10000"/>
              <a:gd name="connsiteX42" fmla="*/ 8274 w 10000"/>
              <a:gd name="connsiteY42" fmla="*/ 1798 h 10000"/>
              <a:gd name="connsiteX43" fmla="*/ 8274 w 10000"/>
              <a:gd name="connsiteY43" fmla="*/ 1536 h 10000"/>
              <a:gd name="connsiteX44" fmla="*/ 8274 w 10000"/>
              <a:gd name="connsiteY44" fmla="*/ 1396 h 10000"/>
              <a:gd name="connsiteX45" fmla="*/ 8274 w 10000"/>
              <a:gd name="connsiteY45" fmla="*/ 1257 h 10000"/>
              <a:gd name="connsiteX46" fmla="*/ 8274 w 10000"/>
              <a:gd name="connsiteY46" fmla="*/ 1257 h 10000"/>
              <a:gd name="connsiteX47" fmla="*/ 8141 w 10000"/>
              <a:gd name="connsiteY47" fmla="*/ 1117 h 10000"/>
              <a:gd name="connsiteX48" fmla="*/ 7872 w 10000"/>
              <a:gd name="connsiteY48" fmla="*/ 1117 h 10000"/>
              <a:gd name="connsiteX49" fmla="*/ 7605 w 10000"/>
              <a:gd name="connsiteY49" fmla="*/ 977 h 10000"/>
              <a:gd name="connsiteX50" fmla="*/ 7069 w 10000"/>
              <a:gd name="connsiteY50" fmla="*/ 1117 h 10000"/>
              <a:gd name="connsiteX51" fmla="*/ 6667 w 10000"/>
              <a:gd name="connsiteY51" fmla="*/ 1117 h 10000"/>
              <a:gd name="connsiteX52" fmla="*/ 5997 w 10000"/>
              <a:gd name="connsiteY52" fmla="*/ 1117 h 10000"/>
              <a:gd name="connsiteX53" fmla="*/ 5460 w 10000"/>
              <a:gd name="connsiteY53" fmla="*/ 1257 h 10000"/>
              <a:gd name="connsiteX54" fmla="*/ 4673 w 10000"/>
              <a:gd name="connsiteY54" fmla="*/ 1396 h 10000"/>
              <a:gd name="connsiteX55" fmla="*/ 4270 w 10000"/>
              <a:gd name="connsiteY55" fmla="*/ 1536 h 10000"/>
              <a:gd name="connsiteX56" fmla="*/ 3600 w 10000"/>
              <a:gd name="connsiteY56" fmla="*/ 1536 h 10000"/>
              <a:gd name="connsiteX57" fmla="*/ 2929 w 10000"/>
              <a:gd name="connsiteY57" fmla="*/ 1675 h 10000"/>
              <a:gd name="connsiteX58" fmla="*/ 2260 w 10000"/>
              <a:gd name="connsiteY58" fmla="*/ 1798 h 10000"/>
              <a:gd name="connsiteX59" fmla="*/ 1338 w 10000"/>
              <a:gd name="connsiteY59" fmla="*/ 2077 h 10000"/>
              <a:gd name="connsiteX60" fmla="*/ 0 w 10000"/>
              <a:gd name="connsiteY60" fmla="*/ 1675 h 10000"/>
              <a:gd name="connsiteX61" fmla="*/ 670 w 10000"/>
              <a:gd name="connsiteY61" fmla="*/ 1536 h 10000"/>
              <a:gd name="connsiteX62" fmla="*/ 1338 w 10000"/>
              <a:gd name="connsiteY62" fmla="*/ 1396 h 10000"/>
              <a:gd name="connsiteX63" fmla="*/ 2127 w 10000"/>
              <a:gd name="connsiteY63" fmla="*/ 1117 h 10000"/>
              <a:gd name="connsiteX64" fmla="*/ 2929 w 10000"/>
              <a:gd name="connsiteY64" fmla="*/ 977 h 10000"/>
              <a:gd name="connsiteX65" fmla="*/ 3600 w 10000"/>
              <a:gd name="connsiteY65" fmla="*/ 838 h 10000"/>
              <a:gd name="connsiteX66" fmla="*/ 4137 w 10000"/>
              <a:gd name="connsiteY66" fmla="*/ 838 h 10000"/>
              <a:gd name="connsiteX67" fmla="*/ 4805 w 10000"/>
              <a:gd name="connsiteY67" fmla="*/ 698 h 10000"/>
              <a:gd name="connsiteX68" fmla="*/ 5210 w 10000"/>
              <a:gd name="connsiteY68" fmla="*/ 558 h 10000"/>
              <a:gd name="connsiteX69" fmla="*/ 5728 w 10000"/>
              <a:gd name="connsiteY69" fmla="*/ 558 h 10000"/>
              <a:gd name="connsiteX70" fmla="*/ 6131 w 10000"/>
              <a:gd name="connsiteY70" fmla="*/ 558 h 10000"/>
              <a:gd name="connsiteX71" fmla="*/ 6533 w 10000"/>
              <a:gd name="connsiteY71" fmla="*/ 419 h 10000"/>
              <a:gd name="connsiteX72" fmla="*/ 6800 w 10000"/>
              <a:gd name="connsiteY72" fmla="*/ 419 h 10000"/>
              <a:gd name="connsiteX73" fmla="*/ 7069 w 10000"/>
              <a:gd name="connsiteY73" fmla="*/ 419 h 10000"/>
              <a:gd name="connsiteX74" fmla="*/ 7335 w 10000"/>
              <a:gd name="connsiteY74" fmla="*/ 279 h 10000"/>
              <a:gd name="connsiteX75" fmla="*/ 7605 w 10000"/>
              <a:gd name="connsiteY75" fmla="*/ 279 h 10000"/>
              <a:gd name="connsiteX76" fmla="*/ 7739 w 10000"/>
              <a:gd name="connsiteY76" fmla="*/ 279 h 10000"/>
              <a:gd name="connsiteX77" fmla="*/ 7872 w 10000"/>
              <a:gd name="connsiteY77" fmla="*/ 140 h 10000"/>
              <a:gd name="connsiteX78" fmla="*/ 7872 w 10000"/>
              <a:gd name="connsiteY78" fmla="*/ 140 h 10000"/>
              <a:gd name="connsiteX79" fmla="*/ 8007 w 10000"/>
              <a:gd name="connsiteY79" fmla="*/ 140 h 10000"/>
              <a:gd name="connsiteX80" fmla="*/ 8007 w 10000"/>
              <a:gd name="connsiteY80" fmla="*/ 140 h 10000"/>
              <a:gd name="connsiteX81" fmla="*/ 8274 w 10000"/>
              <a:gd name="connsiteY81" fmla="*/ 0 h 10000"/>
              <a:gd name="connsiteX82" fmla="*/ 8525 w 10000"/>
              <a:gd name="connsiteY82" fmla="*/ 140 h 10000"/>
              <a:gd name="connsiteX83" fmla="*/ 8660 w 10000"/>
              <a:gd name="connsiteY83" fmla="*/ 140 h 10000"/>
              <a:gd name="connsiteX84" fmla="*/ 8928 w 10000"/>
              <a:gd name="connsiteY84" fmla="*/ 279 h 10000"/>
              <a:gd name="connsiteX85" fmla="*/ 9198 w 10000"/>
              <a:gd name="connsiteY85" fmla="*/ 558 h 10000"/>
              <a:gd name="connsiteX86" fmla="*/ 9464 w 10000"/>
              <a:gd name="connsiteY86" fmla="*/ 698 h 10000"/>
              <a:gd name="connsiteX87" fmla="*/ 9733 w 10000"/>
              <a:gd name="connsiteY87" fmla="*/ 977 h 10000"/>
              <a:gd name="connsiteX88" fmla="*/ 9866 w 10000"/>
              <a:gd name="connsiteY88" fmla="*/ 1117 h 10000"/>
              <a:gd name="connsiteX89" fmla="*/ 10000 w 10000"/>
              <a:gd name="connsiteY89" fmla="*/ 1117 h 10000"/>
              <a:gd name="connsiteX90" fmla="*/ 9866 w 10000"/>
              <a:gd name="connsiteY90" fmla="*/ 1257 h 10000"/>
              <a:gd name="connsiteX91" fmla="*/ 9733 w 10000"/>
              <a:gd name="connsiteY91" fmla="*/ 1396 h 10000"/>
              <a:gd name="connsiteX92" fmla="*/ 9733 w 10000"/>
              <a:gd name="connsiteY92" fmla="*/ 1536 h 10000"/>
              <a:gd name="connsiteX93" fmla="*/ 9733 w 10000"/>
              <a:gd name="connsiteY93" fmla="*/ 1675 h 10000"/>
              <a:gd name="connsiteX94" fmla="*/ 9598 w 10000"/>
              <a:gd name="connsiteY94" fmla="*/ 1798 h 10000"/>
              <a:gd name="connsiteX95" fmla="*/ 9598 w 10000"/>
              <a:gd name="connsiteY95" fmla="*/ 1937 h 10000"/>
              <a:gd name="connsiteX96" fmla="*/ 9598 w 10000"/>
              <a:gd name="connsiteY96" fmla="*/ 2077 h 10000"/>
              <a:gd name="connsiteX97" fmla="*/ 9598 w 10000"/>
              <a:gd name="connsiteY97" fmla="*/ 2356 h 10000"/>
              <a:gd name="connsiteX98" fmla="*/ 9598 w 10000"/>
              <a:gd name="connsiteY98" fmla="*/ 2635 h 10000"/>
              <a:gd name="connsiteX99" fmla="*/ 9598 w 10000"/>
              <a:gd name="connsiteY99" fmla="*/ 2914 h 10000"/>
              <a:gd name="connsiteX100" fmla="*/ 9464 w 10000"/>
              <a:gd name="connsiteY100" fmla="*/ 3613 h 10000"/>
              <a:gd name="connsiteX101" fmla="*/ 9464 w 10000"/>
              <a:gd name="connsiteY101" fmla="*/ 4171 h 10000"/>
              <a:gd name="connsiteX102" fmla="*/ 9464 w 10000"/>
              <a:gd name="connsiteY102" fmla="*/ 4729 h 10000"/>
              <a:gd name="connsiteX103" fmla="*/ 9464 w 10000"/>
              <a:gd name="connsiteY103" fmla="*/ 5271 h 10000"/>
              <a:gd name="connsiteX104" fmla="*/ 9330 w 10000"/>
              <a:gd name="connsiteY104" fmla="*/ 5689 h 10000"/>
              <a:gd name="connsiteX105" fmla="*/ 9330 w 10000"/>
              <a:gd name="connsiteY105" fmla="*/ 6108 h 10000"/>
              <a:gd name="connsiteX106" fmla="*/ 9198 w 10000"/>
              <a:gd name="connsiteY106" fmla="*/ 6667 h 10000"/>
              <a:gd name="connsiteX107" fmla="*/ 9062 w 10000"/>
              <a:gd name="connsiteY107" fmla="*/ 7225 h 10000"/>
              <a:gd name="connsiteX108" fmla="*/ 8928 w 10000"/>
              <a:gd name="connsiteY108" fmla="*/ 7784 h 10000"/>
              <a:gd name="connsiteX109" fmla="*/ 8660 w 10000"/>
              <a:gd name="connsiteY109" fmla="*/ 8202 h 10000"/>
              <a:gd name="connsiteX110" fmla="*/ 8525 w 10000"/>
              <a:gd name="connsiteY110" fmla="*/ 8604 h 10000"/>
              <a:gd name="connsiteX111" fmla="*/ 8274 w 10000"/>
              <a:gd name="connsiteY111" fmla="*/ 9023 h 10000"/>
              <a:gd name="connsiteX112" fmla="*/ 8274 w 10000"/>
              <a:gd name="connsiteY112" fmla="*/ 9023 h 10000"/>
              <a:gd name="connsiteX0" fmla="*/ 7604 w 9330"/>
              <a:gd name="connsiteY0" fmla="*/ 9023 h 10000"/>
              <a:gd name="connsiteX1" fmla="*/ 7471 w 9330"/>
              <a:gd name="connsiteY1" fmla="*/ 9302 h 10000"/>
              <a:gd name="connsiteX2" fmla="*/ 7337 w 9330"/>
              <a:gd name="connsiteY2" fmla="*/ 9581 h 10000"/>
              <a:gd name="connsiteX3" fmla="*/ 7202 w 9330"/>
              <a:gd name="connsiteY3" fmla="*/ 9721 h 10000"/>
              <a:gd name="connsiteX4" fmla="*/ 7069 w 9330"/>
              <a:gd name="connsiteY4" fmla="*/ 9860 h 10000"/>
              <a:gd name="connsiteX5" fmla="*/ 6800 w 9330"/>
              <a:gd name="connsiteY5" fmla="*/ 10000 h 10000"/>
              <a:gd name="connsiteX6" fmla="*/ 6533 w 9330"/>
              <a:gd name="connsiteY6" fmla="*/ 10000 h 10000"/>
              <a:gd name="connsiteX7" fmla="*/ 6399 w 9330"/>
              <a:gd name="connsiteY7" fmla="*/ 9860 h 10000"/>
              <a:gd name="connsiteX8" fmla="*/ 6399 w 9330"/>
              <a:gd name="connsiteY8" fmla="*/ 9860 h 10000"/>
              <a:gd name="connsiteX9" fmla="*/ 6399 w 9330"/>
              <a:gd name="connsiteY9" fmla="*/ 9581 h 10000"/>
              <a:gd name="connsiteX10" fmla="*/ 6399 w 9330"/>
              <a:gd name="connsiteY10" fmla="*/ 9442 h 10000"/>
              <a:gd name="connsiteX11" fmla="*/ 6399 w 9330"/>
              <a:gd name="connsiteY11" fmla="*/ 9162 h 10000"/>
              <a:gd name="connsiteX12" fmla="*/ 6264 w 9330"/>
              <a:gd name="connsiteY12" fmla="*/ 8883 h 10000"/>
              <a:gd name="connsiteX13" fmla="*/ 6130 w 9330"/>
              <a:gd name="connsiteY13" fmla="*/ 8604 h 10000"/>
              <a:gd name="connsiteX14" fmla="*/ 5727 w 9330"/>
              <a:gd name="connsiteY14" fmla="*/ 8342 h 10000"/>
              <a:gd name="connsiteX15" fmla="*/ 5461 w 9330"/>
              <a:gd name="connsiteY15" fmla="*/ 7923 h 10000"/>
              <a:gd name="connsiteX16" fmla="*/ 5327 w 9330"/>
              <a:gd name="connsiteY16" fmla="*/ 7784 h 10000"/>
              <a:gd name="connsiteX17" fmla="*/ 5192 w 9330"/>
              <a:gd name="connsiteY17" fmla="*/ 7644 h 10000"/>
              <a:gd name="connsiteX18" fmla="*/ 5192 w 9330"/>
              <a:gd name="connsiteY18" fmla="*/ 7504 h 10000"/>
              <a:gd name="connsiteX19" fmla="*/ 5192 w 9330"/>
              <a:gd name="connsiteY19" fmla="*/ 7504 h 10000"/>
              <a:gd name="connsiteX20" fmla="*/ 5461 w 9330"/>
              <a:gd name="connsiteY20" fmla="*/ 7504 h 10000"/>
              <a:gd name="connsiteX21" fmla="*/ 5594 w 9330"/>
              <a:gd name="connsiteY21" fmla="*/ 7644 h 10000"/>
              <a:gd name="connsiteX22" fmla="*/ 5997 w 9330"/>
              <a:gd name="connsiteY22" fmla="*/ 7644 h 10000"/>
              <a:gd name="connsiteX23" fmla="*/ 6264 w 9330"/>
              <a:gd name="connsiteY23" fmla="*/ 7784 h 10000"/>
              <a:gd name="connsiteX24" fmla="*/ 6533 w 9330"/>
              <a:gd name="connsiteY24" fmla="*/ 7784 h 10000"/>
              <a:gd name="connsiteX25" fmla="*/ 6800 w 9330"/>
              <a:gd name="connsiteY25" fmla="*/ 7784 h 10000"/>
              <a:gd name="connsiteX26" fmla="*/ 6935 w 9330"/>
              <a:gd name="connsiteY26" fmla="*/ 7644 h 10000"/>
              <a:gd name="connsiteX27" fmla="*/ 7069 w 9330"/>
              <a:gd name="connsiteY27" fmla="*/ 7644 h 10000"/>
              <a:gd name="connsiteX28" fmla="*/ 7069 w 9330"/>
              <a:gd name="connsiteY28" fmla="*/ 7504 h 10000"/>
              <a:gd name="connsiteX29" fmla="*/ 7202 w 9330"/>
              <a:gd name="connsiteY29" fmla="*/ 7365 h 10000"/>
              <a:gd name="connsiteX30" fmla="*/ 7202 w 9330"/>
              <a:gd name="connsiteY30" fmla="*/ 7086 h 10000"/>
              <a:gd name="connsiteX31" fmla="*/ 7202 w 9330"/>
              <a:gd name="connsiteY31" fmla="*/ 6946 h 10000"/>
              <a:gd name="connsiteX32" fmla="*/ 7337 w 9330"/>
              <a:gd name="connsiteY32" fmla="*/ 6527 h 10000"/>
              <a:gd name="connsiteX33" fmla="*/ 7337 w 9330"/>
              <a:gd name="connsiteY33" fmla="*/ 6248 h 10000"/>
              <a:gd name="connsiteX34" fmla="*/ 7471 w 9330"/>
              <a:gd name="connsiteY34" fmla="*/ 5969 h 10000"/>
              <a:gd name="connsiteX35" fmla="*/ 7604 w 9330"/>
              <a:gd name="connsiteY35" fmla="*/ 5131 h 10000"/>
              <a:gd name="connsiteX36" fmla="*/ 7604 w 9330"/>
              <a:gd name="connsiteY36" fmla="*/ 4450 h 10000"/>
              <a:gd name="connsiteX37" fmla="*/ 7739 w 9330"/>
              <a:gd name="connsiteY37" fmla="*/ 3613 h 10000"/>
              <a:gd name="connsiteX38" fmla="*/ 7739 w 9330"/>
              <a:gd name="connsiteY38" fmla="*/ 2914 h 10000"/>
              <a:gd name="connsiteX39" fmla="*/ 7739 w 9330"/>
              <a:gd name="connsiteY39" fmla="*/ 2635 h 10000"/>
              <a:gd name="connsiteX40" fmla="*/ 7739 w 9330"/>
              <a:gd name="connsiteY40" fmla="*/ 2216 h 10000"/>
              <a:gd name="connsiteX41" fmla="*/ 7739 w 9330"/>
              <a:gd name="connsiteY41" fmla="*/ 1937 h 10000"/>
              <a:gd name="connsiteX42" fmla="*/ 7604 w 9330"/>
              <a:gd name="connsiteY42" fmla="*/ 1798 h 10000"/>
              <a:gd name="connsiteX43" fmla="*/ 7604 w 9330"/>
              <a:gd name="connsiteY43" fmla="*/ 1536 h 10000"/>
              <a:gd name="connsiteX44" fmla="*/ 7604 w 9330"/>
              <a:gd name="connsiteY44" fmla="*/ 1396 h 10000"/>
              <a:gd name="connsiteX45" fmla="*/ 7604 w 9330"/>
              <a:gd name="connsiteY45" fmla="*/ 1257 h 10000"/>
              <a:gd name="connsiteX46" fmla="*/ 7604 w 9330"/>
              <a:gd name="connsiteY46" fmla="*/ 1257 h 10000"/>
              <a:gd name="connsiteX47" fmla="*/ 7471 w 9330"/>
              <a:gd name="connsiteY47" fmla="*/ 1117 h 10000"/>
              <a:gd name="connsiteX48" fmla="*/ 7202 w 9330"/>
              <a:gd name="connsiteY48" fmla="*/ 1117 h 10000"/>
              <a:gd name="connsiteX49" fmla="*/ 6935 w 9330"/>
              <a:gd name="connsiteY49" fmla="*/ 977 h 10000"/>
              <a:gd name="connsiteX50" fmla="*/ 6399 w 9330"/>
              <a:gd name="connsiteY50" fmla="*/ 1117 h 10000"/>
              <a:gd name="connsiteX51" fmla="*/ 5997 w 9330"/>
              <a:gd name="connsiteY51" fmla="*/ 1117 h 10000"/>
              <a:gd name="connsiteX52" fmla="*/ 5327 w 9330"/>
              <a:gd name="connsiteY52" fmla="*/ 1117 h 10000"/>
              <a:gd name="connsiteX53" fmla="*/ 4790 w 9330"/>
              <a:gd name="connsiteY53" fmla="*/ 1257 h 10000"/>
              <a:gd name="connsiteX54" fmla="*/ 4003 w 9330"/>
              <a:gd name="connsiteY54" fmla="*/ 1396 h 10000"/>
              <a:gd name="connsiteX55" fmla="*/ 3600 w 9330"/>
              <a:gd name="connsiteY55" fmla="*/ 1536 h 10000"/>
              <a:gd name="connsiteX56" fmla="*/ 2930 w 9330"/>
              <a:gd name="connsiteY56" fmla="*/ 1536 h 10000"/>
              <a:gd name="connsiteX57" fmla="*/ 2259 w 9330"/>
              <a:gd name="connsiteY57" fmla="*/ 1675 h 10000"/>
              <a:gd name="connsiteX58" fmla="*/ 1590 w 9330"/>
              <a:gd name="connsiteY58" fmla="*/ 1798 h 10000"/>
              <a:gd name="connsiteX59" fmla="*/ 668 w 9330"/>
              <a:gd name="connsiteY59" fmla="*/ 2077 h 10000"/>
              <a:gd name="connsiteX60" fmla="*/ 0 w 9330"/>
              <a:gd name="connsiteY60" fmla="*/ 1536 h 10000"/>
              <a:gd name="connsiteX61" fmla="*/ 668 w 9330"/>
              <a:gd name="connsiteY61" fmla="*/ 1396 h 10000"/>
              <a:gd name="connsiteX62" fmla="*/ 1457 w 9330"/>
              <a:gd name="connsiteY62" fmla="*/ 1117 h 10000"/>
              <a:gd name="connsiteX63" fmla="*/ 2259 w 9330"/>
              <a:gd name="connsiteY63" fmla="*/ 977 h 10000"/>
              <a:gd name="connsiteX64" fmla="*/ 2930 w 9330"/>
              <a:gd name="connsiteY64" fmla="*/ 838 h 10000"/>
              <a:gd name="connsiteX65" fmla="*/ 3467 w 9330"/>
              <a:gd name="connsiteY65" fmla="*/ 838 h 10000"/>
              <a:gd name="connsiteX66" fmla="*/ 4135 w 9330"/>
              <a:gd name="connsiteY66" fmla="*/ 698 h 10000"/>
              <a:gd name="connsiteX67" fmla="*/ 4540 w 9330"/>
              <a:gd name="connsiteY67" fmla="*/ 558 h 10000"/>
              <a:gd name="connsiteX68" fmla="*/ 5058 w 9330"/>
              <a:gd name="connsiteY68" fmla="*/ 558 h 10000"/>
              <a:gd name="connsiteX69" fmla="*/ 5461 w 9330"/>
              <a:gd name="connsiteY69" fmla="*/ 558 h 10000"/>
              <a:gd name="connsiteX70" fmla="*/ 5863 w 9330"/>
              <a:gd name="connsiteY70" fmla="*/ 419 h 10000"/>
              <a:gd name="connsiteX71" fmla="*/ 6130 w 9330"/>
              <a:gd name="connsiteY71" fmla="*/ 419 h 10000"/>
              <a:gd name="connsiteX72" fmla="*/ 6399 w 9330"/>
              <a:gd name="connsiteY72" fmla="*/ 419 h 10000"/>
              <a:gd name="connsiteX73" fmla="*/ 6665 w 9330"/>
              <a:gd name="connsiteY73" fmla="*/ 279 h 10000"/>
              <a:gd name="connsiteX74" fmla="*/ 6935 w 9330"/>
              <a:gd name="connsiteY74" fmla="*/ 279 h 10000"/>
              <a:gd name="connsiteX75" fmla="*/ 7069 w 9330"/>
              <a:gd name="connsiteY75" fmla="*/ 279 h 10000"/>
              <a:gd name="connsiteX76" fmla="*/ 7202 w 9330"/>
              <a:gd name="connsiteY76" fmla="*/ 140 h 10000"/>
              <a:gd name="connsiteX77" fmla="*/ 7202 w 9330"/>
              <a:gd name="connsiteY77" fmla="*/ 140 h 10000"/>
              <a:gd name="connsiteX78" fmla="*/ 7337 w 9330"/>
              <a:gd name="connsiteY78" fmla="*/ 140 h 10000"/>
              <a:gd name="connsiteX79" fmla="*/ 7337 w 9330"/>
              <a:gd name="connsiteY79" fmla="*/ 140 h 10000"/>
              <a:gd name="connsiteX80" fmla="*/ 7604 w 9330"/>
              <a:gd name="connsiteY80" fmla="*/ 0 h 10000"/>
              <a:gd name="connsiteX81" fmla="*/ 7855 w 9330"/>
              <a:gd name="connsiteY81" fmla="*/ 140 h 10000"/>
              <a:gd name="connsiteX82" fmla="*/ 7990 w 9330"/>
              <a:gd name="connsiteY82" fmla="*/ 140 h 10000"/>
              <a:gd name="connsiteX83" fmla="*/ 8258 w 9330"/>
              <a:gd name="connsiteY83" fmla="*/ 279 h 10000"/>
              <a:gd name="connsiteX84" fmla="*/ 8528 w 9330"/>
              <a:gd name="connsiteY84" fmla="*/ 558 h 10000"/>
              <a:gd name="connsiteX85" fmla="*/ 8794 w 9330"/>
              <a:gd name="connsiteY85" fmla="*/ 698 h 10000"/>
              <a:gd name="connsiteX86" fmla="*/ 9063 w 9330"/>
              <a:gd name="connsiteY86" fmla="*/ 977 h 10000"/>
              <a:gd name="connsiteX87" fmla="*/ 9196 w 9330"/>
              <a:gd name="connsiteY87" fmla="*/ 1117 h 10000"/>
              <a:gd name="connsiteX88" fmla="*/ 9330 w 9330"/>
              <a:gd name="connsiteY88" fmla="*/ 1117 h 10000"/>
              <a:gd name="connsiteX89" fmla="*/ 9196 w 9330"/>
              <a:gd name="connsiteY89" fmla="*/ 1257 h 10000"/>
              <a:gd name="connsiteX90" fmla="*/ 9063 w 9330"/>
              <a:gd name="connsiteY90" fmla="*/ 1396 h 10000"/>
              <a:gd name="connsiteX91" fmla="*/ 9063 w 9330"/>
              <a:gd name="connsiteY91" fmla="*/ 1536 h 10000"/>
              <a:gd name="connsiteX92" fmla="*/ 9063 w 9330"/>
              <a:gd name="connsiteY92" fmla="*/ 1675 h 10000"/>
              <a:gd name="connsiteX93" fmla="*/ 8928 w 9330"/>
              <a:gd name="connsiteY93" fmla="*/ 1798 h 10000"/>
              <a:gd name="connsiteX94" fmla="*/ 8928 w 9330"/>
              <a:gd name="connsiteY94" fmla="*/ 1937 h 10000"/>
              <a:gd name="connsiteX95" fmla="*/ 8928 w 9330"/>
              <a:gd name="connsiteY95" fmla="*/ 2077 h 10000"/>
              <a:gd name="connsiteX96" fmla="*/ 8928 w 9330"/>
              <a:gd name="connsiteY96" fmla="*/ 2356 h 10000"/>
              <a:gd name="connsiteX97" fmla="*/ 8928 w 9330"/>
              <a:gd name="connsiteY97" fmla="*/ 2635 h 10000"/>
              <a:gd name="connsiteX98" fmla="*/ 8928 w 9330"/>
              <a:gd name="connsiteY98" fmla="*/ 2914 h 10000"/>
              <a:gd name="connsiteX99" fmla="*/ 8794 w 9330"/>
              <a:gd name="connsiteY99" fmla="*/ 3613 h 10000"/>
              <a:gd name="connsiteX100" fmla="*/ 8794 w 9330"/>
              <a:gd name="connsiteY100" fmla="*/ 4171 h 10000"/>
              <a:gd name="connsiteX101" fmla="*/ 8794 w 9330"/>
              <a:gd name="connsiteY101" fmla="*/ 4729 h 10000"/>
              <a:gd name="connsiteX102" fmla="*/ 8794 w 9330"/>
              <a:gd name="connsiteY102" fmla="*/ 5271 h 10000"/>
              <a:gd name="connsiteX103" fmla="*/ 8660 w 9330"/>
              <a:gd name="connsiteY103" fmla="*/ 5689 h 10000"/>
              <a:gd name="connsiteX104" fmla="*/ 8660 w 9330"/>
              <a:gd name="connsiteY104" fmla="*/ 6108 h 10000"/>
              <a:gd name="connsiteX105" fmla="*/ 8528 w 9330"/>
              <a:gd name="connsiteY105" fmla="*/ 6667 h 10000"/>
              <a:gd name="connsiteX106" fmla="*/ 8392 w 9330"/>
              <a:gd name="connsiteY106" fmla="*/ 7225 h 10000"/>
              <a:gd name="connsiteX107" fmla="*/ 8258 w 9330"/>
              <a:gd name="connsiteY107" fmla="*/ 7784 h 10000"/>
              <a:gd name="connsiteX108" fmla="*/ 7990 w 9330"/>
              <a:gd name="connsiteY108" fmla="*/ 8202 h 10000"/>
              <a:gd name="connsiteX109" fmla="*/ 7855 w 9330"/>
              <a:gd name="connsiteY109" fmla="*/ 8604 h 10000"/>
              <a:gd name="connsiteX110" fmla="*/ 7604 w 9330"/>
              <a:gd name="connsiteY110" fmla="*/ 9023 h 10000"/>
              <a:gd name="connsiteX111" fmla="*/ 7604 w 9330"/>
              <a:gd name="connsiteY111" fmla="*/ 9023 h 10000"/>
              <a:gd name="connsiteX0" fmla="*/ 7434 w 9284"/>
              <a:gd name="connsiteY0" fmla="*/ 9023 h 10000"/>
              <a:gd name="connsiteX1" fmla="*/ 7292 w 9284"/>
              <a:gd name="connsiteY1" fmla="*/ 9302 h 10000"/>
              <a:gd name="connsiteX2" fmla="*/ 7148 w 9284"/>
              <a:gd name="connsiteY2" fmla="*/ 9581 h 10000"/>
              <a:gd name="connsiteX3" fmla="*/ 7003 w 9284"/>
              <a:gd name="connsiteY3" fmla="*/ 9721 h 10000"/>
              <a:gd name="connsiteX4" fmla="*/ 6861 w 9284"/>
              <a:gd name="connsiteY4" fmla="*/ 9860 h 10000"/>
              <a:gd name="connsiteX5" fmla="*/ 6572 w 9284"/>
              <a:gd name="connsiteY5" fmla="*/ 10000 h 10000"/>
              <a:gd name="connsiteX6" fmla="*/ 6286 w 9284"/>
              <a:gd name="connsiteY6" fmla="*/ 10000 h 10000"/>
              <a:gd name="connsiteX7" fmla="*/ 6143 w 9284"/>
              <a:gd name="connsiteY7" fmla="*/ 9860 h 10000"/>
              <a:gd name="connsiteX8" fmla="*/ 6143 w 9284"/>
              <a:gd name="connsiteY8" fmla="*/ 9860 h 10000"/>
              <a:gd name="connsiteX9" fmla="*/ 6143 w 9284"/>
              <a:gd name="connsiteY9" fmla="*/ 9581 h 10000"/>
              <a:gd name="connsiteX10" fmla="*/ 6143 w 9284"/>
              <a:gd name="connsiteY10" fmla="*/ 9442 h 10000"/>
              <a:gd name="connsiteX11" fmla="*/ 6143 w 9284"/>
              <a:gd name="connsiteY11" fmla="*/ 9162 h 10000"/>
              <a:gd name="connsiteX12" fmla="*/ 5998 w 9284"/>
              <a:gd name="connsiteY12" fmla="*/ 8883 h 10000"/>
              <a:gd name="connsiteX13" fmla="*/ 5854 w 9284"/>
              <a:gd name="connsiteY13" fmla="*/ 8604 h 10000"/>
              <a:gd name="connsiteX14" fmla="*/ 5422 w 9284"/>
              <a:gd name="connsiteY14" fmla="*/ 8342 h 10000"/>
              <a:gd name="connsiteX15" fmla="*/ 5137 w 9284"/>
              <a:gd name="connsiteY15" fmla="*/ 7923 h 10000"/>
              <a:gd name="connsiteX16" fmla="*/ 4994 w 9284"/>
              <a:gd name="connsiteY16" fmla="*/ 7784 h 10000"/>
              <a:gd name="connsiteX17" fmla="*/ 4849 w 9284"/>
              <a:gd name="connsiteY17" fmla="*/ 7644 h 10000"/>
              <a:gd name="connsiteX18" fmla="*/ 4849 w 9284"/>
              <a:gd name="connsiteY18" fmla="*/ 7504 h 10000"/>
              <a:gd name="connsiteX19" fmla="*/ 4849 w 9284"/>
              <a:gd name="connsiteY19" fmla="*/ 7504 h 10000"/>
              <a:gd name="connsiteX20" fmla="*/ 5137 w 9284"/>
              <a:gd name="connsiteY20" fmla="*/ 7504 h 10000"/>
              <a:gd name="connsiteX21" fmla="*/ 5280 w 9284"/>
              <a:gd name="connsiteY21" fmla="*/ 7644 h 10000"/>
              <a:gd name="connsiteX22" fmla="*/ 5712 w 9284"/>
              <a:gd name="connsiteY22" fmla="*/ 7644 h 10000"/>
              <a:gd name="connsiteX23" fmla="*/ 5998 w 9284"/>
              <a:gd name="connsiteY23" fmla="*/ 7784 h 10000"/>
              <a:gd name="connsiteX24" fmla="*/ 6286 w 9284"/>
              <a:gd name="connsiteY24" fmla="*/ 7784 h 10000"/>
              <a:gd name="connsiteX25" fmla="*/ 6572 w 9284"/>
              <a:gd name="connsiteY25" fmla="*/ 7784 h 10000"/>
              <a:gd name="connsiteX26" fmla="*/ 6717 w 9284"/>
              <a:gd name="connsiteY26" fmla="*/ 7644 h 10000"/>
              <a:gd name="connsiteX27" fmla="*/ 6861 w 9284"/>
              <a:gd name="connsiteY27" fmla="*/ 7644 h 10000"/>
              <a:gd name="connsiteX28" fmla="*/ 6861 w 9284"/>
              <a:gd name="connsiteY28" fmla="*/ 7504 h 10000"/>
              <a:gd name="connsiteX29" fmla="*/ 7003 w 9284"/>
              <a:gd name="connsiteY29" fmla="*/ 7365 h 10000"/>
              <a:gd name="connsiteX30" fmla="*/ 7003 w 9284"/>
              <a:gd name="connsiteY30" fmla="*/ 7086 h 10000"/>
              <a:gd name="connsiteX31" fmla="*/ 7003 w 9284"/>
              <a:gd name="connsiteY31" fmla="*/ 6946 h 10000"/>
              <a:gd name="connsiteX32" fmla="*/ 7148 w 9284"/>
              <a:gd name="connsiteY32" fmla="*/ 6527 h 10000"/>
              <a:gd name="connsiteX33" fmla="*/ 7148 w 9284"/>
              <a:gd name="connsiteY33" fmla="*/ 6248 h 10000"/>
              <a:gd name="connsiteX34" fmla="*/ 7292 w 9284"/>
              <a:gd name="connsiteY34" fmla="*/ 5969 h 10000"/>
              <a:gd name="connsiteX35" fmla="*/ 7434 w 9284"/>
              <a:gd name="connsiteY35" fmla="*/ 5131 h 10000"/>
              <a:gd name="connsiteX36" fmla="*/ 7434 w 9284"/>
              <a:gd name="connsiteY36" fmla="*/ 4450 h 10000"/>
              <a:gd name="connsiteX37" fmla="*/ 7579 w 9284"/>
              <a:gd name="connsiteY37" fmla="*/ 3613 h 10000"/>
              <a:gd name="connsiteX38" fmla="*/ 7579 w 9284"/>
              <a:gd name="connsiteY38" fmla="*/ 2914 h 10000"/>
              <a:gd name="connsiteX39" fmla="*/ 7579 w 9284"/>
              <a:gd name="connsiteY39" fmla="*/ 2635 h 10000"/>
              <a:gd name="connsiteX40" fmla="*/ 7579 w 9284"/>
              <a:gd name="connsiteY40" fmla="*/ 2216 h 10000"/>
              <a:gd name="connsiteX41" fmla="*/ 7579 w 9284"/>
              <a:gd name="connsiteY41" fmla="*/ 1937 h 10000"/>
              <a:gd name="connsiteX42" fmla="*/ 7434 w 9284"/>
              <a:gd name="connsiteY42" fmla="*/ 1798 h 10000"/>
              <a:gd name="connsiteX43" fmla="*/ 7434 w 9284"/>
              <a:gd name="connsiteY43" fmla="*/ 1536 h 10000"/>
              <a:gd name="connsiteX44" fmla="*/ 7434 w 9284"/>
              <a:gd name="connsiteY44" fmla="*/ 1396 h 10000"/>
              <a:gd name="connsiteX45" fmla="*/ 7434 w 9284"/>
              <a:gd name="connsiteY45" fmla="*/ 1257 h 10000"/>
              <a:gd name="connsiteX46" fmla="*/ 7434 w 9284"/>
              <a:gd name="connsiteY46" fmla="*/ 1257 h 10000"/>
              <a:gd name="connsiteX47" fmla="*/ 7292 w 9284"/>
              <a:gd name="connsiteY47" fmla="*/ 1117 h 10000"/>
              <a:gd name="connsiteX48" fmla="*/ 7003 w 9284"/>
              <a:gd name="connsiteY48" fmla="*/ 1117 h 10000"/>
              <a:gd name="connsiteX49" fmla="*/ 6717 w 9284"/>
              <a:gd name="connsiteY49" fmla="*/ 977 h 10000"/>
              <a:gd name="connsiteX50" fmla="*/ 6143 w 9284"/>
              <a:gd name="connsiteY50" fmla="*/ 1117 h 10000"/>
              <a:gd name="connsiteX51" fmla="*/ 5712 w 9284"/>
              <a:gd name="connsiteY51" fmla="*/ 1117 h 10000"/>
              <a:gd name="connsiteX52" fmla="*/ 4994 w 9284"/>
              <a:gd name="connsiteY52" fmla="*/ 1117 h 10000"/>
              <a:gd name="connsiteX53" fmla="*/ 4418 w 9284"/>
              <a:gd name="connsiteY53" fmla="*/ 1257 h 10000"/>
              <a:gd name="connsiteX54" fmla="*/ 3574 w 9284"/>
              <a:gd name="connsiteY54" fmla="*/ 1396 h 10000"/>
              <a:gd name="connsiteX55" fmla="*/ 3143 w 9284"/>
              <a:gd name="connsiteY55" fmla="*/ 1536 h 10000"/>
              <a:gd name="connsiteX56" fmla="*/ 2424 w 9284"/>
              <a:gd name="connsiteY56" fmla="*/ 1536 h 10000"/>
              <a:gd name="connsiteX57" fmla="*/ 1705 w 9284"/>
              <a:gd name="connsiteY57" fmla="*/ 1675 h 10000"/>
              <a:gd name="connsiteX58" fmla="*/ 988 w 9284"/>
              <a:gd name="connsiteY58" fmla="*/ 1798 h 10000"/>
              <a:gd name="connsiteX59" fmla="*/ 0 w 9284"/>
              <a:gd name="connsiteY59" fmla="*/ 2077 h 10000"/>
              <a:gd name="connsiteX60" fmla="*/ 0 w 9284"/>
              <a:gd name="connsiteY60" fmla="*/ 1396 h 10000"/>
              <a:gd name="connsiteX61" fmla="*/ 846 w 9284"/>
              <a:gd name="connsiteY61" fmla="*/ 1117 h 10000"/>
              <a:gd name="connsiteX62" fmla="*/ 1705 w 9284"/>
              <a:gd name="connsiteY62" fmla="*/ 977 h 10000"/>
              <a:gd name="connsiteX63" fmla="*/ 2424 w 9284"/>
              <a:gd name="connsiteY63" fmla="*/ 838 h 10000"/>
              <a:gd name="connsiteX64" fmla="*/ 3000 w 9284"/>
              <a:gd name="connsiteY64" fmla="*/ 838 h 10000"/>
              <a:gd name="connsiteX65" fmla="*/ 3716 w 9284"/>
              <a:gd name="connsiteY65" fmla="*/ 698 h 10000"/>
              <a:gd name="connsiteX66" fmla="*/ 4150 w 9284"/>
              <a:gd name="connsiteY66" fmla="*/ 558 h 10000"/>
              <a:gd name="connsiteX67" fmla="*/ 4705 w 9284"/>
              <a:gd name="connsiteY67" fmla="*/ 558 h 10000"/>
              <a:gd name="connsiteX68" fmla="*/ 5137 w 9284"/>
              <a:gd name="connsiteY68" fmla="*/ 558 h 10000"/>
              <a:gd name="connsiteX69" fmla="*/ 5568 w 9284"/>
              <a:gd name="connsiteY69" fmla="*/ 419 h 10000"/>
              <a:gd name="connsiteX70" fmla="*/ 5854 w 9284"/>
              <a:gd name="connsiteY70" fmla="*/ 419 h 10000"/>
              <a:gd name="connsiteX71" fmla="*/ 6143 w 9284"/>
              <a:gd name="connsiteY71" fmla="*/ 419 h 10000"/>
              <a:gd name="connsiteX72" fmla="*/ 6428 w 9284"/>
              <a:gd name="connsiteY72" fmla="*/ 279 h 10000"/>
              <a:gd name="connsiteX73" fmla="*/ 6717 w 9284"/>
              <a:gd name="connsiteY73" fmla="*/ 279 h 10000"/>
              <a:gd name="connsiteX74" fmla="*/ 6861 w 9284"/>
              <a:gd name="connsiteY74" fmla="*/ 279 h 10000"/>
              <a:gd name="connsiteX75" fmla="*/ 7003 w 9284"/>
              <a:gd name="connsiteY75" fmla="*/ 140 h 10000"/>
              <a:gd name="connsiteX76" fmla="*/ 7003 w 9284"/>
              <a:gd name="connsiteY76" fmla="*/ 140 h 10000"/>
              <a:gd name="connsiteX77" fmla="*/ 7148 w 9284"/>
              <a:gd name="connsiteY77" fmla="*/ 140 h 10000"/>
              <a:gd name="connsiteX78" fmla="*/ 7148 w 9284"/>
              <a:gd name="connsiteY78" fmla="*/ 140 h 10000"/>
              <a:gd name="connsiteX79" fmla="*/ 7434 w 9284"/>
              <a:gd name="connsiteY79" fmla="*/ 0 h 10000"/>
              <a:gd name="connsiteX80" fmla="*/ 7703 w 9284"/>
              <a:gd name="connsiteY80" fmla="*/ 140 h 10000"/>
              <a:gd name="connsiteX81" fmla="*/ 7848 w 9284"/>
              <a:gd name="connsiteY81" fmla="*/ 140 h 10000"/>
              <a:gd name="connsiteX82" fmla="*/ 8135 w 9284"/>
              <a:gd name="connsiteY82" fmla="*/ 279 h 10000"/>
              <a:gd name="connsiteX83" fmla="*/ 8424 w 9284"/>
              <a:gd name="connsiteY83" fmla="*/ 558 h 10000"/>
              <a:gd name="connsiteX84" fmla="*/ 8710 w 9284"/>
              <a:gd name="connsiteY84" fmla="*/ 698 h 10000"/>
              <a:gd name="connsiteX85" fmla="*/ 8998 w 9284"/>
              <a:gd name="connsiteY85" fmla="*/ 977 h 10000"/>
              <a:gd name="connsiteX86" fmla="*/ 9140 w 9284"/>
              <a:gd name="connsiteY86" fmla="*/ 1117 h 10000"/>
              <a:gd name="connsiteX87" fmla="*/ 9284 w 9284"/>
              <a:gd name="connsiteY87" fmla="*/ 1117 h 10000"/>
              <a:gd name="connsiteX88" fmla="*/ 9140 w 9284"/>
              <a:gd name="connsiteY88" fmla="*/ 1257 h 10000"/>
              <a:gd name="connsiteX89" fmla="*/ 8998 w 9284"/>
              <a:gd name="connsiteY89" fmla="*/ 1396 h 10000"/>
              <a:gd name="connsiteX90" fmla="*/ 8998 w 9284"/>
              <a:gd name="connsiteY90" fmla="*/ 1536 h 10000"/>
              <a:gd name="connsiteX91" fmla="*/ 8998 w 9284"/>
              <a:gd name="connsiteY91" fmla="*/ 1675 h 10000"/>
              <a:gd name="connsiteX92" fmla="*/ 8853 w 9284"/>
              <a:gd name="connsiteY92" fmla="*/ 1798 h 10000"/>
              <a:gd name="connsiteX93" fmla="*/ 8853 w 9284"/>
              <a:gd name="connsiteY93" fmla="*/ 1937 h 10000"/>
              <a:gd name="connsiteX94" fmla="*/ 8853 w 9284"/>
              <a:gd name="connsiteY94" fmla="*/ 2077 h 10000"/>
              <a:gd name="connsiteX95" fmla="*/ 8853 w 9284"/>
              <a:gd name="connsiteY95" fmla="*/ 2356 h 10000"/>
              <a:gd name="connsiteX96" fmla="*/ 8853 w 9284"/>
              <a:gd name="connsiteY96" fmla="*/ 2635 h 10000"/>
              <a:gd name="connsiteX97" fmla="*/ 8853 w 9284"/>
              <a:gd name="connsiteY97" fmla="*/ 2914 h 10000"/>
              <a:gd name="connsiteX98" fmla="*/ 8710 w 9284"/>
              <a:gd name="connsiteY98" fmla="*/ 3613 h 10000"/>
              <a:gd name="connsiteX99" fmla="*/ 8710 w 9284"/>
              <a:gd name="connsiteY99" fmla="*/ 4171 h 10000"/>
              <a:gd name="connsiteX100" fmla="*/ 8710 w 9284"/>
              <a:gd name="connsiteY100" fmla="*/ 4729 h 10000"/>
              <a:gd name="connsiteX101" fmla="*/ 8710 w 9284"/>
              <a:gd name="connsiteY101" fmla="*/ 5271 h 10000"/>
              <a:gd name="connsiteX102" fmla="*/ 8566 w 9284"/>
              <a:gd name="connsiteY102" fmla="*/ 5689 h 10000"/>
              <a:gd name="connsiteX103" fmla="*/ 8566 w 9284"/>
              <a:gd name="connsiteY103" fmla="*/ 6108 h 10000"/>
              <a:gd name="connsiteX104" fmla="*/ 8424 w 9284"/>
              <a:gd name="connsiteY104" fmla="*/ 6667 h 10000"/>
              <a:gd name="connsiteX105" fmla="*/ 8279 w 9284"/>
              <a:gd name="connsiteY105" fmla="*/ 7225 h 10000"/>
              <a:gd name="connsiteX106" fmla="*/ 8135 w 9284"/>
              <a:gd name="connsiteY106" fmla="*/ 7784 h 10000"/>
              <a:gd name="connsiteX107" fmla="*/ 7848 w 9284"/>
              <a:gd name="connsiteY107" fmla="*/ 8202 h 10000"/>
              <a:gd name="connsiteX108" fmla="*/ 7703 w 9284"/>
              <a:gd name="connsiteY108" fmla="*/ 8604 h 10000"/>
              <a:gd name="connsiteX109" fmla="*/ 7434 w 9284"/>
              <a:gd name="connsiteY109" fmla="*/ 9023 h 10000"/>
              <a:gd name="connsiteX110" fmla="*/ 7434 w 9284"/>
              <a:gd name="connsiteY110" fmla="*/ 9023 h 10000"/>
              <a:gd name="connsiteX0" fmla="*/ 8007 w 10000"/>
              <a:gd name="connsiteY0" fmla="*/ 9023 h 10000"/>
              <a:gd name="connsiteX1" fmla="*/ 7854 w 10000"/>
              <a:gd name="connsiteY1" fmla="*/ 9302 h 10000"/>
              <a:gd name="connsiteX2" fmla="*/ 7699 w 10000"/>
              <a:gd name="connsiteY2" fmla="*/ 9581 h 10000"/>
              <a:gd name="connsiteX3" fmla="*/ 7543 w 10000"/>
              <a:gd name="connsiteY3" fmla="*/ 9721 h 10000"/>
              <a:gd name="connsiteX4" fmla="*/ 7390 w 10000"/>
              <a:gd name="connsiteY4" fmla="*/ 9860 h 10000"/>
              <a:gd name="connsiteX5" fmla="*/ 7079 w 10000"/>
              <a:gd name="connsiteY5" fmla="*/ 10000 h 10000"/>
              <a:gd name="connsiteX6" fmla="*/ 6771 w 10000"/>
              <a:gd name="connsiteY6" fmla="*/ 10000 h 10000"/>
              <a:gd name="connsiteX7" fmla="*/ 6617 w 10000"/>
              <a:gd name="connsiteY7" fmla="*/ 9860 h 10000"/>
              <a:gd name="connsiteX8" fmla="*/ 6617 w 10000"/>
              <a:gd name="connsiteY8" fmla="*/ 9860 h 10000"/>
              <a:gd name="connsiteX9" fmla="*/ 6617 w 10000"/>
              <a:gd name="connsiteY9" fmla="*/ 9581 h 10000"/>
              <a:gd name="connsiteX10" fmla="*/ 6617 w 10000"/>
              <a:gd name="connsiteY10" fmla="*/ 9442 h 10000"/>
              <a:gd name="connsiteX11" fmla="*/ 6617 w 10000"/>
              <a:gd name="connsiteY11" fmla="*/ 9162 h 10000"/>
              <a:gd name="connsiteX12" fmla="*/ 6461 w 10000"/>
              <a:gd name="connsiteY12" fmla="*/ 8883 h 10000"/>
              <a:gd name="connsiteX13" fmla="*/ 6305 w 10000"/>
              <a:gd name="connsiteY13" fmla="*/ 8604 h 10000"/>
              <a:gd name="connsiteX14" fmla="*/ 5840 w 10000"/>
              <a:gd name="connsiteY14" fmla="*/ 8342 h 10000"/>
              <a:gd name="connsiteX15" fmla="*/ 5533 w 10000"/>
              <a:gd name="connsiteY15" fmla="*/ 7923 h 10000"/>
              <a:gd name="connsiteX16" fmla="*/ 5379 w 10000"/>
              <a:gd name="connsiteY16" fmla="*/ 7784 h 10000"/>
              <a:gd name="connsiteX17" fmla="*/ 5223 w 10000"/>
              <a:gd name="connsiteY17" fmla="*/ 7644 h 10000"/>
              <a:gd name="connsiteX18" fmla="*/ 5223 w 10000"/>
              <a:gd name="connsiteY18" fmla="*/ 7504 h 10000"/>
              <a:gd name="connsiteX19" fmla="*/ 5223 w 10000"/>
              <a:gd name="connsiteY19" fmla="*/ 7504 h 10000"/>
              <a:gd name="connsiteX20" fmla="*/ 5533 w 10000"/>
              <a:gd name="connsiteY20" fmla="*/ 7504 h 10000"/>
              <a:gd name="connsiteX21" fmla="*/ 5687 w 10000"/>
              <a:gd name="connsiteY21" fmla="*/ 7644 h 10000"/>
              <a:gd name="connsiteX22" fmla="*/ 6153 w 10000"/>
              <a:gd name="connsiteY22" fmla="*/ 7644 h 10000"/>
              <a:gd name="connsiteX23" fmla="*/ 6461 w 10000"/>
              <a:gd name="connsiteY23" fmla="*/ 7784 h 10000"/>
              <a:gd name="connsiteX24" fmla="*/ 6771 w 10000"/>
              <a:gd name="connsiteY24" fmla="*/ 7784 h 10000"/>
              <a:gd name="connsiteX25" fmla="*/ 7079 w 10000"/>
              <a:gd name="connsiteY25" fmla="*/ 7784 h 10000"/>
              <a:gd name="connsiteX26" fmla="*/ 7235 w 10000"/>
              <a:gd name="connsiteY26" fmla="*/ 7644 h 10000"/>
              <a:gd name="connsiteX27" fmla="*/ 7390 w 10000"/>
              <a:gd name="connsiteY27" fmla="*/ 7644 h 10000"/>
              <a:gd name="connsiteX28" fmla="*/ 7390 w 10000"/>
              <a:gd name="connsiteY28" fmla="*/ 7504 h 10000"/>
              <a:gd name="connsiteX29" fmla="*/ 7543 w 10000"/>
              <a:gd name="connsiteY29" fmla="*/ 7365 h 10000"/>
              <a:gd name="connsiteX30" fmla="*/ 7543 w 10000"/>
              <a:gd name="connsiteY30" fmla="*/ 7086 h 10000"/>
              <a:gd name="connsiteX31" fmla="*/ 7543 w 10000"/>
              <a:gd name="connsiteY31" fmla="*/ 6946 h 10000"/>
              <a:gd name="connsiteX32" fmla="*/ 7699 w 10000"/>
              <a:gd name="connsiteY32" fmla="*/ 6527 h 10000"/>
              <a:gd name="connsiteX33" fmla="*/ 7699 w 10000"/>
              <a:gd name="connsiteY33" fmla="*/ 6248 h 10000"/>
              <a:gd name="connsiteX34" fmla="*/ 7854 w 10000"/>
              <a:gd name="connsiteY34" fmla="*/ 5969 h 10000"/>
              <a:gd name="connsiteX35" fmla="*/ 8007 w 10000"/>
              <a:gd name="connsiteY35" fmla="*/ 5131 h 10000"/>
              <a:gd name="connsiteX36" fmla="*/ 8007 w 10000"/>
              <a:gd name="connsiteY36" fmla="*/ 4450 h 10000"/>
              <a:gd name="connsiteX37" fmla="*/ 8164 w 10000"/>
              <a:gd name="connsiteY37" fmla="*/ 3613 h 10000"/>
              <a:gd name="connsiteX38" fmla="*/ 8164 w 10000"/>
              <a:gd name="connsiteY38" fmla="*/ 2914 h 10000"/>
              <a:gd name="connsiteX39" fmla="*/ 8164 w 10000"/>
              <a:gd name="connsiteY39" fmla="*/ 2635 h 10000"/>
              <a:gd name="connsiteX40" fmla="*/ 8164 w 10000"/>
              <a:gd name="connsiteY40" fmla="*/ 2216 h 10000"/>
              <a:gd name="connsiteX41" fmla="*/ 8164 w 10000"/>
              <a:gd name="connsiteY41" fmla="*/ 1937 h 10000"/>
              <a:gd name="connsiteX42" fmla="*/ 8007 w 10000"/>
              <a:gd name="connsiteY42" fmla="*/ 1798 h 10000"/>
              <a:gd name="connsiteX43" fmla="*/ 8007 w 10000"/>
              <a:gd name="connsiteY43" fmla="*/ 1536 h 10000"/>
              <a:gd name="connsiteX44" fmla="*/ 8007 w 10000"/>
              <a:gd name="connsiteY44" fmla="*/ 1396 h 10000"/>
              <a:gd name="connsiteX45" fmla="*/ 8007 w 10000"/>
              <a:gd name="connsiteY45" fmla="*/ 1257 h 10000"/>
              <a:gd name="connsiteX46" fmla="*/ 8007 w 10000"/>
              <a:gd name="connsiteY46" fmla="*/ 1257 h 10000"/>
              <a:gd name="connsiteX47" fmla="*/ 7854 w 10000"/>
              <a:gd name="connsiteY47" fmla="*/ 1117 h 10000"/>
              <a:gd name="connsiteX48" fmla="*/ 7543 w 10000"/>
              <a:gd name="connsiteY48" fmla="*/ 1117 h 10000"/>
              <a:gd name="connsiteX49" fmla="*/ 7235 w 10000"/>
              <a:gd name="connsiteY49" fmla="*/ 977 h 10000"/>
              <a:gd name="connsiteX50" fmla="*/ 6617 w 10000"/>
              <a:gd name="connsiteY50" fmla="*/ 1117 h 10000"/>
              <a:gd name="connsiteX51" fmla="*/ 6153 w 10000"/>
              <a:gd name="connsiteY51" fmla="*/ 1117 h 10000"/>
              <a:gd name="connsiteX52" fmla="*/ 5379 w 10000"/>
              <a:gd name="connsiteY52" fmla="*/ 1117 h 10000"/>
              <a:gd name="connsiteX53" fmla="*/ 4759 w 10000"/>
              <a:gd name="connsiteY53" fmla="*/ 1257 h 10000"/>
              <a:gd name="connsiteX54" fmla="*/ 3850 w 10000"/>
              <a:gd name="connsiteY54" fmla="*/ 1396 h 10000"/>
              <a:gd name="connsiteX55" fmla="*/ 3385 w 10000"/>
              <a:gd name="connsiteY55" fmla="*/ 1536 h 10000"/>
              <a:gd name="connsiteX56" fmla="*/ 2611 w 10000"/>
              <a:gd name="connsiteY56" fmla="*/ 1536 h 10000"/>
              <a:gd name="connsiteX57" fmla="*/ 1836 w 10000"/>
              <a:gd name="connsiteY57" fmla="*/ 1675 h 10000"/>
              <a:gd name="connsiteX58" fmla="*/ 1064 w 10000"/>
              <a:gd name="connsiteY58" fmla="*/ 1798 h 10000"/>
              <a:gd name="connsiteX59" fmla="*/ 0 w 10000"/>
              <a:gd name="connsiteY59" fmla="*/ 1396 h 10000"/>
              <a:gd name="connsiteX60" fmla="*/ 911 w 10000"/>
              <a:gd name="connsiteY60" fmla="*/ 1117 h 10000"/>
              <a:gd name="connsiteX61" fmla="*/ 1836 w 10000"/>
              <a:gd name="connsiteY61" fmla="*/ 977 h 10000"/>
              <a:gd name="connsiteX62" fmla="*/ 2611 w 10000"/>
              <a:gd name="connsiteY62" fmla="*/ 838 h 10000"/>
              <a:gd name="connsiteX63" fmla="*/ 3231 w 10000"/>
              <a:gd name="connsiteY63" fmla="*/ 838 h 10000"/>
              <a:gd name="connsiteX64" fmla="*/ 4003 w 10000"/>
              <a:gd name="connsiteY64" fmla="*/ 698 h 10000"/>
              <a:gd name="connsiteX65" fmla="*/ 4470 w 10000"/>
              <a:gd name="connsiteY65" fmla="*/ 558 h 10000"/>
              <a:gd name="connsiteX66" fmla="*/ 5068 w 10000"/>
              <a:gd name="connsiteY66" fmla="*/ 558 h 10000"/>
              <a:gd name="connsiteX67" fmla="*/ 5533 w 10000"/>
              <a:gd name="connsiteY67" fmla="*/ 558 h 10000"/>
              <a:gd name="connsiteX68" fmla="*/ 5997 w 10000"/>
              <a:gd name="connsiteY68" fmla="*/ 419 h 10000"/>
              <a:gd name="connsiteX69" fmla="*/ 6305 w 10000"/>
              <a:gd name="connsiteY69" fmla="*/ 419 h 10000"/>
              <a:gd name="connsiteX70" fmla="*/ 6617 w 10000"/>
              <a:gd name="connsiteY70" fmla="*/ 419 h 10000"/>
              <a:gd name="connsiteX71" fmla="*/ 6924 w 10000"/>
              <a:gd name="connsiteY71" fmla="*/ 279 h 10000"/>
              <a:gd name="connsiteX72" fmla="*/ 7235 w 10000"/>
              <a:gd name="connsiteY72" fmla="*/ 279 h 10000"/>
              <a:gd name="connsiteX73" fmla="*/ 7390 w 10000"/>
              <a:gd name="connsiteY73" fmla="*/ 279 h 10000"/>
              <a:gd name="connsiteX74" fmla="*/ 7543 w 10000"/>
              <a:gd name="connsiteY74" fmla="*/ 140 h 10000"/>
              <a:gd name="connsiteX75" fmla="*/ 7543 w 10000"/>
              <a:gd name="connsiteY75" fmla="*/ 140 h 10000"/>
              <a:gd name="connsiteX76" fmla="*/ 7699 w 10000"/>
              <a:gd name="connsiteY76" fmla="*/ 140 h 10000"/>
              <a:gd name="connsiteX77" fmla="*/ 7699 w 10000"/>
              <a:gd name="connsiteY77" fmla="*/ 140 h 10000"/>
              <a:gd name="connsiteX78" fmla="*/ 8007 w 10000"/>
              <a:gd name="connsiteY78" fmla="*/ 0 h 10000"/>
              <a:gd name="connsiteX79" fmla="*/ 8297 w 10000"/>
              <a:gd name="connsiteY79" fmla="*/ 140 h 10000"/>
              <a:gd name="connsiteX80" fmla="*/ 8453 w 10000"/>
              <a:gd name="connsiteY80" fmla="*/ 140 h 10000"/>
              <a:gd name="connsiteX81" fmla="*/ 8762 w 10000"/>
              <a:gd name="connsiteY81" fmla="*/ 279 h 10000"/>
              <a:gd name="connsiteX82" fmla="*/ 9074 w 10000"/>
              <a:gd name="connsiteY82" fmla="*/ 558 h 10000"/>
              <a:gd name="connsiteX83" fmla="*/ 9382 w 10000"/>
              <a:gd name="connsiteY83" fmla="*/ 698 h 10000"/>
              <a:gd name="connsiteX84" fmla="*/ 9692 w 10000"/>
              <a:gd name="connsiteY84" fmla="*/ 977 h 10000"/>
              <a:gd name="connsiteX85" fmla="*/ 9845 w 10000"/>
              <a:gd name="connsiteY85" fmla="*/ 1117 h 10000"/>
              <a:gd name="connsiteX86" fmla="*/ 10000 w 10000"/>
              <a:gd name="connsiteY86" fmla="*/ 1117 h 10000"/>
              <a:gd name="connsiteX87" fmla="*/ 9845 w 10000"/>
              <a:gd name="connsiteY87" fmla="*/ 1257 h 10000"/>
              <a:gd name="connsiteX88" fmla="*/ 9692 w 10000"/>
              <a:gd name="connsiteY88" fmla="*/ 1396 h 10000"/>
              <a:gd name="connsiteX89" fmla="*/ 9692 w 10000"/>
              <a:gd name="connsiteY89" fmla="*/ 1536 h 10000"/>
              <a:gd name="connsiteX90" fmla="*/ 9692 w 10000"/>
              <a:gd name="connsiteY90" fmla="*/ 1675 h 10000"/>
              <a:gd name="connsiteX91" fmla="*/ 9536 w 10000"/>
              <a:gd name="connsiteY91" fmla="*/ 1798 h 10000"/>
              <a:gd name="connsiteX92" fmla="*/ 9536 w 10000"/>
              <a:gd name="connsiteY92" fmla="*/ 1937 h 10000"/>
              <a:gd name="connsiteX93" fmla="*/ 9536 w 10000"/>
              <a:gd name="connsiteY93" fmla="*/ 2077 h 10000"/>
              <a:gd name="connsiteX94" fmla="*/ 9536 w 10000"/>
              <a:gd name="connsiteY94" fmla="*/ 2356 h 10000"/>
              <a:gd name="connsiteX95" fmla="*/ 9536 w 10000"/>
              <a:gd name="connsiteY95" fmla="*/ 2635 h 10000"/>
              <a:gd name="connsiteX96" fmla="*/ 9536 w 10000"/>
              <a:gd name="connsiteY96" fmla="*/ 2914 h 10000"/>
              <a:gd name="connsiteX97" fmla="*/ 9382 w 10000"/>
              <a:gd name="connsiteY97" fmla="*/ 3613 h 10000"/>
              <a:gd name="connsiteX98" fmla="*/ 9382 w 10000"/>
              <a:gd name="connsiteY98" fmla="*/ 4171 h 10000"/>
              <a:gd name="connsiteX99" fmla="*/ 9382 w 10000"/>
              <a:gd name="connsiteY99" fmla="*/ 4729 h 10000"/>
              <a:gd name="connsiteX100" fmla="*/ 9382 w 10000"/>
              <a:gd name="connsiteY100" fmla="*/ 5271 h 10000"/>
              <a:gd name="connsiteX101" fmla="*/ 9227 w 10000"/>
              <a:gd name="connsiteY101" fmla="*/ 5689 h 10000"/>
              <a:gd name="connsiteX102" fmla="*/ 9227 w 10000"/>
              <a:gd name="connsiteY102" fmla="*/ 6108 h 10000"/>
              <a:gd name="connsiteX103" fmla="*/ 9074 w 10000"/>
              <a:gd name="connsiteY103" fmla="*/ 6667 h 10000"/>
              <a:gd name="connsiteX104" fmla="*/ 8917 w 10000"/>
              <a:gd name="connsiteY104" fmla="*/ 7225 h 10000"/>
              <a:gd name="connsiteX105" fmla="*/ 8762 w 10000"/>
              <a:gd name="connsiteY105" fmla="*/ 7784 h 10000"/>
              <a:gd name="connsiteX106" fmla="*/ 8453 w 10000"/>
              <a:gd name="connsiteY106" fmla="*/ 8202 h 10000"/>
              <a:gd name="connsiteX107" fmla="*/ 8297 w 10000"/>
              <a:gd name="connsiteY107" fmla="*/ 8604 h 10000"/>
              <a:gd name="connsiteX108" fmla="*/ 8007 w 10000"/>
              <a:gd name="connsiteY108" fmla="*/ 9023 h 10000"/>
              <a:gd name="connsiteX109" fmla="*/ 8007 w 10000"/>
              <a:gd name="connsiteY109" fmla="*/ 9023 h 10000"/>
              <a:gd name="connsiteX0" fmla="*/ 7096 w 9089"/>
              <a:gd name="connsiteY0" fmla="*/ 9023 h 10000"/>
              <a:gd name="connsiteX1" fmla="*/ 6943 w 9089"/>
              <a:gd name="connsiteY1" fmla="*/ 9302 h 10000"/>
              <a:gd name="connsiteX2" fmla="*/ 6788 w 9089"/>
              <a:gd name="connsiteY2" fmla="*/ 9581 h 10000"/>
              <a:gd name="connsiteX3" fmla="*/ 6632 w 9089"/>
              <a:gd name="connsiteY3" fmla="*/ 9721 h 10000"/>
              <a:gd name="connsiteX4" fmla="*/ 6479 w 9089"/>
              <a:gd name="connsiteY4" fmla="*/ 9860 h 10000"/>
              <a:gd name="connsiteX5" fmla="*/ 6168 w 9089"/>
              <a:gd name="connsiteY5" fmla="*/ 10000 h 10000"/>
              <a:gd name="connsiteX6" fmla="*/ 5860 w 9089"/>
              <a:gd name="connsiteY6" fmla="*/ 10000 h 10000"/>
              <a:gd name="connsiteX7" fmla="*/ 5706 w 9089"/>
              <a:gd name="connsiteY7" fmla="*/ 9860 h 10000"/>
              <a:gd name="connsiteX8" fmla="*/ 5706 w 9089"/>
              <a:gd name="connsiteY8" fmla="*/ 9860 h 10000"/>
              <a:gd name="connsiteX9" fmla="*/ 5706 w 9089"/>
              <a:gd name="connsiteY9" fmla="*/ 9581 h 10000"/>
              <a:gd name="connsiteX10" fmla="*/ 5706 w 9089"/>
              <a:gd name="connsiteY10" fmla="*/ 9442 h 10000"/>
              <a:gd name="connsiteX11" fmla="*/ 5706 w 9089"/>
              <a:gd name="connsiteY11" fmla="*/ 9162 h 10000"/>
              <a:gd name="connsiteX12" fmla="*/ 5550 w 9089"/>
              <a:gd name="connsiteY12" fmla="*/ 8883 h 10000"/>
              <a:gd name="connsiteX13" fmla="*/ 5394 w 9089"/>
              <a:gd name="connsiteY13" fmla="*/ 8604 h 10000"/>
              <a:gd name="connsiteX14" fmla="*/ 4929 w 9089"/>
              <a:gd name="connsiteY14" fmla="*/ 8342 h 10000"/>
              <a:gd name="connsiteX15" fmla="*/ 4622 w 9089"/>
              <a:gd name="connsiteY15" fmla="*/ 7923 h 10000"/>
              <a:gd name="connsiteX16" fmla="*/ 4468 w 9089"/>
              <a:gd name="connsiteY16" fmla="*/ 7784 h 10000"/>
              <a:gd name="connsiteX17" fmla="*/ 4312 w 9089"/>
              <a:gd name="connsiteY17" fmla="*/ 7644 h 10000"/>
              <a:gd name="connsiteX18" fmla="*/ 4312 w 9089"/>
              <a:gd name="connsiteY18" fmla="*/ 7504 h 10000"/>
              <a:gd name="connsiteX19" fmla="*/ 4312 w 9089"/>
              <a:gd name="connsiteY19" fmla="*/ 7504 h 10000"/>
              <a:gd name="connsiteX20" fmla="*/ 4622 w 9089"/>
              <a:gd name="connsiteY20" fmla="*/ 7504 h 10000"/>
              <a:gd name="connsiteX21" fmla="*/ 4776 w 9089"/>
              <a:gd name="connsiteY21" fmla="*/ 7644 h 10000"/>
              <a:gd name="connsiteX22" fmla="*/ 5242 w 9089"/>
              <a:gd name="connsiteY22" fmla="*/ 7644 h 10000"/>
              <a:gd name="connsiteX23" fmla="*/ 5550 w 9089"/>
              <a:gd name="connsiteY23" fmla="*/ 7784 h 10000"/>
              <a:gd name="connsiteX24" fmla="*/ 5860 w 9089"/>
              <a:gd name="connsiteY24" fmla="*/ 7784 h 10000"/>
              <a:gd name="connsiteX25" fmla="*/ 6168 w 9089"/>
              <a:gd name="connsiteY25" fmla="*/ 7784 h 10000"/>
              <a:gd name="connsiteX26" fmla="*/ 6324 w 9089"/>
              <a:gd name="connsiteY26" fmla="*/ 7644 h 10000"/>
              <a:gd name="connsiteX27" fmla="*/ 6479 w 9089"/>
              <a:gd name="connsiteY27" fmla="*/ 7644 h 10000"/>
              <a:gd name="connsiteX28" fmla="*/ 6479 w 9089"/>
              <a:gd name="connsiteY28" fmla="*/ 7504 h 10000"/>
              <a:gd name="connsiteX29" fmla="*/ 6632 w 9089"/>
              <a:gd name="connsiteY29" fmla="*/ 7365 h 10000"/>
              <a:gd name="connsiteX30" fmla="*/ 6632 w 9089"/>
              <a:gd name="connsiteY30" fmla="*/ 7086 h 10000"/>
              <a:gd name="connsiteX31" fmla="*/ 6632 w 9089"/>
              <a:gd name="connsiteY31" fmla="*/ 6946 h 10000"/>
              <a:gd name="connsiteX32" fmla="*/ 6788 w 9089"/>
              <a:gd name="connsiteY32" fmla="*/ 6527 h 10000"/>
              <a:gd name="connsiteX33" fmla="*/ 6788 w 9089"/>
              <a:gd name="connsiteY33" fmla="*/ 6248 h 10000"/>
              <a:gd name="connsiteX34" fmla="*/ 6943 w 9089"/>
              <a:gd name="connsiteY34" fmla="*/ 5969 h 10000"/>
              <a:gd name="connsiteX35" fmla="*/ 7096 w 9089"/>
              <a:gd name="connsiteY35" fmla="*/ 5131 h 10000"/>
              <a:gd name="connsiteX36" fmla="*/ 7096 w 9089"/>
              <a:gd name="connsiteY36" fmla="*/ 4450 h 10000"/>
              <a:gd name="connsiteX37" fmla="*/ 7253 w 9089"/>
              <a:gd name="connsiteY37" fmla="*/ 3613 h 10000"/>
              <a:gd name="connsiteX38" fmla="*/ 7253 w 9089"/>
              <a:gd name="connsiteY38" fmla="*/ 2914 h 10000"/>
              <a:gd name="connsiteX39" fmla="*/ 7253 w 9089"/>
              <a:gd name="connsiteY39" fmla="*/ 2635 h 10000"/>
              <a:gd name="connsiteX40" fmla="*/ 7253 w 9089"/>
              <a:gd name="connsiteY40" fmla="*/ 2216 h 10000"/>
              <a:gd name="connsiteX41" fmla="*/ 7253 w 9089"/>
              <a:gd name="connsiteY41" fmla="*/ 1937 h 10000"/>
              <a:gd name="connsiteX42" fmla="*/ 7096 w 9089"/>
              <a:gd name="connsiteY42" fmla="*/ 1798 h 10000"/>
              <a:gd name="connsiteX43" fmla="*/ 7096 w 9089"/>
              <a:gd name="connsiteY43" fmla="*/ 1536 h 10000"/>
              <a:gd name="connsiteX44" fmla="*/ 7096 w 9089"/>
              <a:gd name="connsiteY44" fmla="*/ 1396 h 10000"/>
              <a:gd name="connsiteX45" fmla="*/ 7096 w 9089"/>
              <a:gd name="connsiteY45" fmla="*/ 1257 h 10000"/>
              <a:gd name="connsiteX46" fmla="*/ 7096 w 9089"/>
              <a:gd name="connsiteY46" fmla="*/ 1257 h 10000"/>
              <a:gd name="connsiteX47" fmla="*/ 6943 w 9089"/>
              <a:gd name="connsiteY47" fmla="*/ 1117 h 10000"/>
              <a:gd name="connsiteX48" fmla="*/ 6632 w 9089"/>
              <a:gd name="connsiteY48" fmla="*/ 1117 h 10000"/>
              <a:gd name="connsiteX49" fmla="*/ 6324 w 9089"/>
              <a:gd name="connsiteY49" fmla="*/ 977 h 10000"/>
              <a:gd name="connsiteX50" fmla="*/ 5706 w 9089"/>
              <a:gd name="connsiteY50" fmla="*/ 1117 h 10000"/>
              <a:gd name="connsiteX51" fmla="*/ 5242 w 9089"/>
              <a:gd name="connsiteY51" fmla="*/ 1117 h 10000"/>
              <a:gd name="connsiteX52" fmla="*/ 4468 w 9089"/>
              <a:gd name="connsiteY52" fmla="*/ 1117 h 10000"/>
              <a:gd name="connsiteX53" fmla="*/ 3848 w 9089"/>
              <a:gd name="connsiteY53" fmla="*/ 1257 h 10000"/>
              <a:gd name="connsiteX54" fmla="*/ 2939 w 9089"/>
              <a:gd name="connsiteY54" fmla="*/ 1396 h 10000"/>
              <a:gd name="connsiteX55" fmla="*/ 2474 w 9089"/>
              <a:gd name="connsiteY55" fmla="*/ 1536 h 10000"/>
              <a:gd name="connsiteX56" fmla="*/ 1700 w 9089"/>
              <a:gd name="connsiteY56" fmla="*/ 1536 h 10000"/>
              <a:gd name="connsiteX57" fmla="*/ 925 w 9089"/>
              <a:gd name="connsiteY57" fmla="*/ 1675 h 10000"/>
              <a:gd name="connsiteX58" fmla="*/ 153 w 9089"/>
              <a:gd name="connsiteY58" fmla="*/ 1798 h 10000"/>
              <a:gd name="connsiteX59" fmla="*/ 0 w 9089"/>
              <a:gd name="connsiteY59" fmla="*/ 1117 h 10000"/>
              <a:gd name="connsiteX60" fmla="*/ 925 w 9089"/>
              <a:gd name="connsiteY60" fmla="*/ 977 h 10000"/>
              <a:gd name="connsiteX61" fmla="*/ 1700 w 9089"/>
              <a:gd name="connsiteY61" fmla="*/ 838 h 10000"/>
              <a:gd name="connsiteX62" fmla="*/ 2320 w 9089"/>
              <a:gd name="connsiteY62" fmla="*/ 838 h 10000"/>
              <a:gd name="connsiteX63" fmla="*/ 3092 w 9089"/>
              <a:gd name="connsiteY63" fmla="*/ 698 h 10000"/>
              <a:gd name="connsiteX64" fmla="*/ 3559 w 9089"/>
              <a:gd name="connsiteY64" fmla="*/ 558 h 10000"/>
              <a:gd name="connsiteX65" fmla="*/ 4157 w 9089"/>
              <a:gd name="connsiteY65" fmla="*/ 558 h 10000"/>
              <a:gd name="connsiteX66" fmla="*/ 4622 w 9089"/>
              <a:gd name="connsiteY66" fmla="*/ 558 h 10000"/>
              <a:gd name="connsiteX67" fmla="*/ 5086 w 9089"/>
              <a:gd name="connsiteY67" fmla="*/ 419 h 10000"/>
              <a:gd name="connsiteX68" fmla="*/ 5394 w 9089"/>
              <a:gd name="connsiteY68" fmla="*/ 419 h 10000"/>
              <a:gd name="connsiteX69" fmla="*/ 5706 w 9089"/>
              <a:gd name="connsiteY69" fmla="*/ 419 h 10000"/>
              <a:gd name="connsiteX70" fmla="*/ 6013 w 9089"/>
              <a:gd name="connsiteY70" fmla="*/ 279 h 10000"/>
              <a:gd name="connsiteX71" fmla="*/ 6324 w 9089"/>
              <a:gd name="connsiteY71" fmla="*/ 279 h 10000"/>
              <a:gd name="connsiteX72" fmla="*/ 6479 w 9089"/>
              <a:gd name="connsiteY72" fmla="*/ 279 h 10000"/>
              <a:gd name="connsiteX73" fmla="*/ 6632 w 9089"/>
              <a:gd name="connsiteY73" fmla="*/ 140 h 10000"/>
              <a:gd name="connsiteX74" fmla="*/ 6632 w 9089"/>
              <a:gd name="connsiteY74" fmla="*/ 140 h 10000"/>
              <a:gd name="connsiteX75" fmla="*/ 6788 w 9089"/>
              <a:gd name="connsiteY75" fmla="*/ 140 h 10000"/>
              <a:gd name="connsiteX76" fmla="*/ 6788 w 9089"/>
              <a:gd name="connsiteY76" fmla="*/ 140 h 10000"/>
              <a:gd name="connsiteX77" fmla="*/ 7096 w 9089"/>
              <a:gd name="connsiteY77" fmla="*/ 0 h 10000"/>
              <a:gd name="connsiteX78" fmla="*/ 7386 w 9089"/>
              <a:gd name="connsiteY78" fmla="*/ 140 h 10000"/>
              <a:gd name="connsiteX79" fmla="*/ 7542 w 9089"/>
              <a:gd name="connsiteY79" fmla="*/ 140 h 10000"/>
              <a:gd name="connsiteX80" fmla="*/ 7851 w 9089"/>
              <a:gd name="connsiteY80" fmla="*/ 279 h 10000"/>
              <a:gd name="connsiteX81" fmla="*/ 8163 w 9089"/>
              <a:gd name="connsiteY81" fmla="*/ 558 h 10000"/>
              <a:gd name="connsiteX82" fmla="*/ 8471 w 9089"/>
              <a:gd name="connsiteY82" fmla="*/ 698 h 10000"/>
              <a:gd name="connsiteX83" fmla="*/ 8781 w 9089"/>
              <a:gd name="connsiteY83" fmla="*/ 977 h 10000"/>
              <a:gd name="connsiteX84" fmla="*/ 8934 w 9089"/>
              <a:gd name="connsiteY84" fmla="*/ 1117 h 10000"/>
              <a:gd name="connsiteX85" fmla="*/ 9089 w 9089"/>
              <a:gd name="connsiteY85" fmla="*/ 1117 h 10000"/>
              <a:gd name="connsiteX86" fmla="*/ 8934 w 9089"/>
              <a:gd name="connsiteY86" fmla="*/ 1257 h 10000"/>
              <a:gd name="connsiteX87" fmla="*/ 8781 w 9089"/>
              <a:gd name="connsiteY87" fmla="*/ 1396 h 10000"/>
              <a:gd name="connsiteX88" fmla="*/ 8781 w 9089"/>
              <a:gd name="connsiteY88" fmla="*/ 1536 h 10000"/>
              <a:gd name="connsiteX89" fmla="*/ 8781 w 9089"/>
              <a:gd name="connsiteY89" fmla="*/ 1675 h 10000"/>
              <a:gd name="connsiteX90" fmla="*/ 8625 w 9089"/>
              <a:gd name="connsiteY90" fmla="*/ 1798 h 10000"/>
              <a:gd name="connsiteX91" fmla="*/ 8625 w 9089"/>
              <a:gd name="connsiteY91" fmla="*/ 1937 h 10000"/>
              <a:gd name="connsiteX92" fmla="*/ 8625 w 9089"/>
              <a:gd name="connsiteY92" fmla="*/ 2077 h 10000"/>
              <a:gd name="connsiteX93" fmla="*/ 8625 w 9089"/>
              <a:gd name="connsiteY93" fmla="*/ 2356 h 10000"/>
              <a:gd name="connsiteX94" fmla="*/ 8625 w 9089"/>
              <a:gd name="connsiteY94" fmla="*/ 2635 h 10000"/>
              <a:gd name="connsiteX95" fmla="*/ 8625 w 9089"/>
              <a:gd name="connsiteY95" fmla="*/ 2914 h 10000"/>
              <a:gd name="connsiteX96" fmla="*/ 8471 w 9089"/>
              <a:gd name="connsiteY96" fmla="*/ 3613 h 10000"/>
              <a:gd name="connsiteX97" fmla="*/ 8471 w 9089"/>
              <a:gd name="connsiteY97" fmla="*/ 4171 h 10000"/>
              <a:gd name="connsiteX98" fmla="*/ 8471 w 9089"/>
              <a:gd name="connsiteY98" fmla="*/ 4729 h 10000"/>
              <a:gd name="connsiteX99" fmla="*/ 8471 w 9089"/>
              <a:gd name="connsiteY99" fmla="*/ 5271 h 10000"/>
              <a:gd name="connsiteX100" fmla="*/ 8316 w 9089"/>
              <a:gd name="connsiteY100" fmla="*/ 5689 h 10000"/>
              <a:gd name="connsiteX101" fmla="*/ 8316 w 9089"/>
              <a:gd name="connsiteY101" fmla="*/ 6108 h 10000"/>
              <a:gd name="connsiteX102" fmla="*/ 8163 w 9089"/>
              <a:gd name="connsiteY102" fmla="*/ 6667 h 10000"/>
              <a:gd name="connsiteX103" fmla="*/ 8006 w 9089"/>
              <a:gd name="connsiteY103" fmla="*/ 7225 h 10000"/>
              <a:gd name="connsiteX104" fmla="*/ 7851 w 9089"/>
              <a:gd name="connsiteY104" fmla="*/ 7784 h 10000"/>
              <a:gd name="connsiteX105" fmla="*/ 7542 w 9089"/>
              <a:gd name="connsiteY105" fmla="*/ 8202 h 10000"/>
              <a:gd name="connsiteX106" fmla="*/ 7386 w 9089"/>
              <a:gd name="connsiteY106" fmla="*/ 8604 h 10000"/>
              <a:gd name="connsiteX107" fmla="*/ 7096 w 9089"/>
              <a:gd name="connsiteY107" fmla="*/ 9023 h 10000"/>
              <a:gd name="connsiteX108" fmla="*/ 7096 w 9089"/>
              <a:gd name="connsiteY108" fmla="*/ 9023 h 10000"/>
              <a:gd name="connsiteX0" fmla="*/ 7807 w 10000"/>
              <a:gd name="connsiteY0" fmla="*/ 9023 h 10000"/>
              <a:gd name="connsiteX1" fmla="*/ 7639 w 10000"/>
              <a:gd name="connsiteY1" fmla="*/ 9302 h 10000"/>
              <a:gd name="connsiteX2" fmla="*/ 7468 w 10000"/>
              <a:gd name="connsiteY2" fmla="*/ 9581 h 10000"/>
              <a:gd name="connsiteX3" fmla="*/ 7297 w 10000"/>
              <a:gd name="connsiteY3" fmla="*/ 9721 h 10000"/>
              <a:gd name="connsiteX4" fmla="*/ 7128 w 10000"/>
              <a:gd name="connsiteY4" fmla="*/ 9860 h 10000"/>
              <a:gd name="connsiteX5" fmla="*/ 6786 w 10000"/>
              <a:gd name="connsiteY5" fmla="*/ 10000 h 10000"/>
              <a:gd name="connsiteX6" fmla="*/ 6447 w 10000"/>
              <a:gd name="connsiteY6" fmla="*/ 10000 h 10000"/>
              <a:gd name="connsiteX7" fmla="*/ 6278 w 10000"/>
              <a:gd name="connsiteY7" fmla="*/ 9860 h 10000"/>
              <a:gd name="connsiteX8" fmla="*/ 6278 w 10000"/>
              <a:gd name="connsiteY8" fmla="*/ 9860 h 10000"/>
              <a:gd name="connsiteX9" fmla="*/ 6278 w 10000"/>
              <a:gd name="connsiteY9" fmla="*/ 9581 h 10000"/>
              <a:gd name="connsiteX10" fmla="*/ 6278 w 10000"/>
              <a:gd name="connsiteY10" fmla="*/ 9442 h 10000"/>
              <a:gd name="connsiteX11" fmla="*/ 6278 w 10000"/>
              <a:gd name="connsiteY11" fmla="*/ 9162 h 10000"/>
              <a:gd name="connsiteX12" fmla="*/ 6106 w 10000"/>
              <a:gd name="connsiteY12" fmla="*/ 8883 h 10000"/>
              <a:gd name="connsiteX13" fmla="*/ 5935 w 10000"/>
              <a:gd name="connsiteY13" fmla="*/ 8604 h 10000"/>
              <a:gd name="connsiteX14" fmla="*/ 5423 w 10000"/>
              <a:gd name="connsiteY14" fmla="*/ 8342 h 10000"/>
              <a:gd name="connsiteX15" fmla="*/ 5085 w 10000"/>
              <a:gd name="connsiteY15" fmla="*/ 7923 h 10000"/>
              <a:gd name="connsiteX16" fmla="*/ 4916 w 10000"/>
              <a:gd name="connsiteY16" fmla="*/ 7784 h 10000"/>
              <a:gd name="connsiteX17" fmla="*/ 4744 w 10000"/>
              <a:gd name="connsiteY17" fmla="*/ 7644 h 10000"/>
              <a:gd name="connsiteX18" fmla="*/ 4744 w 10000"/>
              <a:gd name="connsiteY18" fmla="*/ 7504 h 10000"/>
              <a:gd name="connsiteX19" fmla="*/ 4744 w 10000"/>
              <a:gd name="connsiteY19" fmla="*/ 7504 h 10000"/>
              <a:gd name="connsiteX20" fmla="*/ 5085 w 10000"/>
              <a:gd name="connsiteY20" fmla="*/ 7504 h 10000"/>
              <a:gd name="connsiteX21" fmla="*/ 5255 w 10000"/>
              <a:gd name="connsiteY21" fmla="*/ 7644 h 10000"/>
              <a:gd name="connsiteX22" fmla="*/ 5767 w 10000"/>
              <a:gd name="connsiteY22" fmla="*/ 7644 h 10000"/>
              <a:gd name="connsiteX23" fmla="*/ 6106 w 10000"/>
              <a:gd name="connsiteY23" fmla="*/ 7784 h 10000"/>
              <a:gd name="connsiteX24" fmla="*/ 6447 w 10000"/>
              <a:gd name="connsiteY24" fmla="*/ 7784 h 10000"/>
              <a:gd name="connsiteX25" fmla="*/ 6786 w 10000"/>
              <a:gd name="connsiteY25" fmla="*/ 7784 h 10000"/>
              <a:gd name="connsiteX26" fmla="*/ 6958 w 10000"/>
              <a:gd name="connsiteY26" fmla="*/ 7644 h 10000"/>
              <a:gd name="connsiteX27" fmla="*/ 7128 w 10000"/>
              <a:gd name="connsiteY27" fmla="*/ 7644 h 10000"/>
              <a:gd name="connsiteX28" fmla="*/ 7128 w 10000"/>
              <a:gd name="connsiteY28" fmla="*/ 7504 h 10000"/>
              <a:gd name="connsiteX29" fmla="*/ 7297 w 10000"/>
              <a:gd name="connsiteY29" fmla="*/ 7365 h 10000"/>
              <a:gd name="connsiteX30" fmla="*/ 7297 w 10000"/>
              <a:gd name="connsiteY30" fmla="*/ 7086 h 10000"/>
              <a:gd name="connsiteX31" fmla="*/ 7297 w 10000"/>
              <a:gd name="connsiteY31" fmla="*/ 6946 h 10000"/>
              <a:gd name="connsiteX32" fmla="*/ 7468 w 10000"/>
              <a:gd name="connsiteY32" fmla="*/ 6527 h 10000"/>
              <a:gd name="connsiteX33" fmla="*/ 7468 w 10000"/>
              <a:gd name="connsiteY33" fmla="*/ 6248 h 10000"/>
              <a:gd name="connsiteX34" fmla="*/ 7639 w 10000"/>
              <a:gd name="connsiteY34" fmla="*/ 5969 h 10000"/>
              <a:gd name="connsiteX35" fmla="*/ 7807 w 10000"/>
              <a:gd name="connsiteY35" fmla="*/ 5131 h 10000"/>
              <a:gd name="connsiteX36" fmla="*/ 7807 w 10000"/>
              <a:gd name="connsiteY36" fmla="*/ 4450 h 10000"/>
              <a:gd name="connsiteX37" fmla="*/ 7980 w 10000"/>
              <a:gd name="connsiteY37" fmla="*/ 3613 h 10000"/>
              <a:gd name="connsiteX38" fmla="*/ 7980 w 10000"/>
              <a:gd name="connsiteY38" fmla="*/ 2914 h 10000"/>
              <a:gd name="connsiteX39" fmla="*/ 7980 w 10000"/>
              <a:gd name="connsiteY39" fmla="*/ 2635 h 10000"/>
              <a:gd name="connsiteX40" fmla="*/ 7980 w 10000"/>
              <a:gd name="connsiteY40" fmla="*/ 2216 h 10000"/>
              <a:gd name="connsiteX41" fmla="*/ 7980 w 10000"/>
              <a:gd name="connsiteY41" fmla="*/ 1937 h 10000"/>
              <a:gd name="connsiteX42" fmla="*/ 7807 w 10000"/>
              <a:gd name="connsiteY42" fmla="*/ 1798 h 10000"/>
              <a:gd name="connsiteX43" fmla="*/ 7807 w 10000"/>
              <a:gd name="connsiteY43" fmla="*/ 1536 h 10000"/>
              <a:gd name="connsiteX44" fmla="*/ 7807 w 10000"/>
              <a:gd name="connsiteY44" fmla="*/ 1396 h 10000"/>
              <a:gd name="connsiteX45" fmla="*/ 7807 w 10000"/>
              <a:gd name="connsiteY45" fmla="*/ 1257 h 10000"/>
              <a:gd name="connsiteX46" fmla="*/ 7807 w 10000"/>
              <a:gd name="connsiteY46" fmla="*/ 1257 h 10000"/>
              <a:gd name="connsiteX47" fmla="*/ 7639 w 10000"/>
              <a:gd name="connsiteY47" fmla="*/ 1117 h 10000"/>
              <a:gd name="connsiteX48" fmla="*/ 7297 w 10000"/>
              <a:gd name="connsiteY48" fmla="*/ 1117 h 10000"/>
              <a:gd name="connsiteX49" fmla="*/ 6958 w 10000"/>
              <a:gd name="connsiteY49" fmla="*/ 977 h 10000"/>
              <a:gd name="connsiteX50" fmla="*/ 6278 w 10000"/>
              <a:gd name="connsiteY50" fmla="*/ 1117 h 10000"/>
              <a:gd name="connsiteX51" fmla="*/ 5767 w 10000"/>
              <a:gd name="connsiteY51" fmla="*/ 1117 h 10000"/>
              <a:gd name="connsiteX52" fmla="*/ 4916 w 10000"/>
              <a:gd name="connsiteY52" fmla="*/ 1117 h 10000"/>
              <a:gd name="connsiteX53" fmla="*/ 4234 w 10000"/>
              <a:gd name="connsiteY53" fmla="*/ 1257 h 10000"/>
              <a:gd name="connsiteX54" fmla="*/ 3234 w 10000"/>
              <a:gd name="connsiteY54" fmla="*/ 1396 h 10000"/>
              <a:gd name="connsiteX55" fmla="*/ 2722 w 10000"/>
              <a:gd name="connsiteY55" fmla="*/ 1536 h 10000"/>
              <a:gd name="connsiteX56" fmla="*/ 1870 w 10000"/>
              <a:gd name="connsiteY56" fmla="*/ 1536 h 10000"/>
              <a:gd name="connsiteX57" fmla="*/ 1018 w 10000"/>
              <a:gd name="connsiteY57" fmla="*/ 1675 h 10000"/>
              <a:gd name="connsiteX58" fmla="*/ 0 w 10000"/>
              <a:gd name="connsiteY58" fmla="*/ 1117 h 10000"/>
              <a:gd name="connsiteX59" fmla="*/ 1018 w 10000"/>
              <a:gd name="connsiteY59" fmla="*/ 977 h 10000"/>
              <a:gd name="connsiteX60" fmla="*/ 1870 w 10000"/>
              <a:gd name="connsiteY60" fmla="*/ 838 h 10000"/>
              <a:gd name="connsiteX61" fmla="*/ 2553 w 10000"/>
              <a:gd name="connsiteY61" fmla="*/ 838 h 10000"/>
              <a:gd name="connsiteX62" fmla="*/ 3402 w 10000"/>
              <a:gd name="connsiteY62" fmla="*/ 698 h 10000"/>
              <a:gd name="connsiteX63" fmla="*/ 3916 w 10000"/>
              <a:gd name="connsiteY63" fmla="*/ 558 h 10000"/>
              <a:gd name="connsiteX64" fmla="*/ 4574 w 10000"/>
              <a:gd name="connsiteY64" fmla="*/ 558 h 10000"/>
              <a:gd name="connsiteX65" fmla="*/ 5085 w 10000"/>
              <a:gd name="connsiteY65" fmla="*/ 558 h 10000"/>
              <a:gd name="connsiteX66" fmla="*/ 5596 w 10000"/>
              <a:gd name="connsiteY66" fmla="*/ 419 h 10000"/>
              <a:gd name="connsiteX67" fmla="*/ 5935 w 10000"/>
              <a:gd name="connsiteY67" fmla="*/ 419 h 10000"/>
              <a:gd name="connsiteX68" fmla="*/ 6278 w 10000"/>
              <a:gd name="connsiteY68" fmla="*/ 419 h 10000"/>
              <a:gd name="connsiteX69" fmla="*/ 6616 w 10000"/>
              <a:gd name="connsiteY69" fmla="*/ 279 h 10000"/>
              <a:gd name="connsiteX70" fmla="*/ 6958 w 10000"/>
              <a:gd name="connsiteY70" fmla="*/ 279 h 10000"/>
              <a:gd name="connsiteX71" fmla="*/ 7128 w 10000"/>
              <a:gd name="connsiteY71" fmla="*/ 279 h 10000"/>
              <a:gd name="connsiteX72" fmla="*/ 7297 w 10000"/>
              <a:gd name="connsiteY72" fmla="*/ 140 h 10000"/>
              <a:gd name="connsiteX73" fmla="*/ 7297 w 10000"/>
              <a:gd name="connsiteY73" fmla="*/ 140 h 10000"/>
              <a:gd name="connsiteX74" fmla="*/ 7468 w 10000"/>
              <a:gd name="connsiteY74" fmla="*/ 140 h 10000"/>
              <a:gd name="connsiteX75" fmla="*/ 7468 w 10000"/>
              <a:gd name="connsiteY75" fmla="*/ 140 h 10000"/>
              <a:gd name="connsiteX76" fmla="*/ 7807 w 10000"/>
              <a:gd name="connsiteY76" fmla="*/ 0 h 10000"/>
              <a:gd name="connsiteX77" fmla="*/ 8126 w 10000"/>
              <a:gd name="connsiteY77" fmla="*/ 140 h 10000"/>
              <a:gd name="connsiteX78" fmla="*/ 8298 w 10000"/>
              <a:gd name="connsiteY78" fmla="*/ 140 h 10000"/>
              <a:gd name="connsiteX79" fmla="*/ 8638 w 10000"/>
              <a:gd name="connsiteY79" fmla="*/ 279 h 10000"/>
              <a:gd name="connsiteX80" fmla="*/ 8981 w 10000"/>
              <a:gd name="connsiteY80" fmla="*/ 558 h 10000"/>
              <a:gd name="connsiteX81" fmla="*/ 9320 w 10000"/>
              <a:gd name="connsiteY81" fmla="*/ 698 h 10000"/>
              <a:gd name="connsiteX82" fmla="*/ 9661 w 10000"/>
              <a:gd name="connsiteY82" fmla="*/ 977 h 10000"/>
              <a:gd name="connsiteX83" fmla="*/ 9829 w 10000"/>
              <a:gd name="connsiteY83" fmla="*/ 1117 h 10000"/>
              <a:gd name="connsiteX84" fmla="*/ 10000 w 10000"/>
              <a:gd name="connsiteY84" fmla="*/ 1117 h 10000"/>
              <a:gd name="connsiteX85" fmla="*/ 9829 w 10000"/>
              <a:gd name="connsiteY85" fmla="*/ 1257 h 10000"/>
              <a:gd name="connsiteX86" fmla="*/ 9661 w 10000"/>
              <a:gd name="connsiteY86" fmla="*/ 1396 h 10000"/>
              <a:gd name="connsiteX87" fmla="*/ 9661 w 10000"/>
              <a:gd name="connsiteY87" fmla="*/ 1536 h 10000"/>
              <a:gd name="connsiteX88" fmla="*/ 9661 w 10000"/>
              <a:gd name="connsiteY88" fmla="*/ 1675 h 10000"/>
              <a:gd name="connsiteX89" fmla="*/ 9489 w 10000"/>
              <a:gd name="connsiteY89" fmla="*/ 1798 h 10000"/>
              <a:gd name="connsiteX90" fmla="*/ 9489 w 10000"/>
              <a:gd name="connsiteY90" fmla="*/ 1937 h 10000"/>
              <a:gd name="connsiteX91" fmla="*/ 9489 w 10000"/>
              <a:gd name="connsiteY91" fmla="*/ 2077 h 10000"/>
              <a:gd name="connsiteX92" fmla="*/ 9489 w 10000"/>
              <a:gd name="connsiteY92" fmla="*/ 2356 h 10000"/>
              <a:gd name="connsiteX93" fmla="*/ 9489 w 10000"/>
              <a:gd name="connsiteY93" fmla="*/ 2635 h 10000"/>
              <a:gd name="connsiteX94" fmla="*/ 9489 w 10000"/>
              <a:gd name="connsiteY94" fmla="*/ 2914 h 10000"/>
              <a:gd name="connsiteX95" fmla="*/ 9320 w 10000"/>
              <a:gd name="connsiteY95" fmla="*/ 3613 h 10000"/>
              <a:gd name="connsiteX96" fmla="*/ 9320 w 10000"/>
              <a:gd name="connsiteY96" fmla="*/ 4171 h 10000"/>
              <a:gd name="connsiteX97" fmla="*/ 9320 w 10000"/>
              <a:gd name="connsiteY97" fmla="*/ 4729 h 10000"/>
              <a:gd name="connsiteX98" fmla="*/ 9320 w 10000"/>
              <a:gd name="connsiteY98" fmla="*/ 5271 h 10000"/>
              <a:gd name="connsiteX99" fmla="*/ 9150 w 10000"/>
              <a:gd name="connsiteY99" fmla="*/ 5689 h 10000"/>
              <a:gd name="connsiteX100" fmla="*/ 9150 w 10000"/>
              <a:gd name="connsiteY100" fmla="*/ 6108 h 10000"/>
              <a:gd name="connsiteX101" fmla="*/ 8981 w 10000"/>
              <a:gd name="connsiteY101" fmla="*/ 6667 h 10000"/>
              <a:gd name="connsiteX102" fmla="*/ 8808 w 10000"/>
              <a:gd name="connsiteY102" fmla="*/ 7225 h 10000"/>
              <a:gd name="connsiteX103" fmla="*/ 8638 w 10000"/>
              <a:gd name="connsiteY103" fmla="*/ 7784 h 10000"/>
              <a:gd name="connsiteX104" fmla="*/ 8298 w 10000"/>
              <a:gd name="connsiteY104" fmla="*/ 8202 h 10000"/>
              <a:gd name="connsiteX105" fmla="*/ 8126 w 10000"/>
              <a:gd name="connsiteY105" fmla="*/ 8604 h 10000"/>
              <a:gd name="connsiteX106" fmla="*/ 7807 w 10000"/>
              <a:gd name="connsiteY106" fmla="*/ 9023 h 10000"/>
              <a:gd name="connsiteX107" fmla="*/ 7807 w 10000"/>
              <a:gd name="connsiteY107" fmla="*/ 9023 h 10000"/>
              <a:gd name="connsiteX0" fmla="*/ 6789 w 8982"/>
              <a:gd name="connsiteY0" fmla="*/ 9023 h 10000"/>
              <a:gd name="connsiteX1" fmla="*/ 6621 w 8982"/>
              <a:gd name="connsiteY1" fmla="*/ 9302 h 10000"/>
              <a:gd name="connsiteX2" fmla="*/ 6450 w 8982"/>
              <a:gd name="connsiteY2" fmla="*/ 9581 h 10000"/>
              <a:gd name="connsiteX3" fmla="*/ 6279 w 8982"/>
              <a:gd name="connsiteY3" fmla="*/ 9721 h 10000"/>
              <a:gd name="connsiteX4" fmla="*/ 6110 w 8982"/>
              <a:gd name="connsiteY4" fmla="*/ 9860 h 10000"/>
              <a:gd name="connsiteX5" fmla="*/ 5768 w 8982"/>
              <a:gd name="connsiteY5" fmla="*/ 10000 h 10000"/>
              <a:gd name="connsiteX6" fmla="*/ 5429 w 8982"/>
              <a:gd name="connsiteY6" fmla="*/ 10000 h 10000"/>
              <a:gd name="connsiteX7" fmla="*/ 5260 w 8982"/>
              <a:gd name="connsiteY7" fmla="*/ 9860 h 10000"/>
              <a:gd name="connsiteX8" fmla="*/ 5260 w 8982"/>
              <a:gd name="connsiteY8" fmla="*/ 9860 h 10000"/>
              <a:gd name="connsiteX9" fmla="*/ 5260 w 8982"/>
              <a:gd name="connsiteY9" fmla="*/ 9581 h 10000"/>
              <a:gd name="connsiteX10" fmla="*/ 5260 w 8982"/>
              <a:gd name="connsiteY10" fmla="*/ 9442 h 10000"/>
              <a:gd name="connsiteX11" fmla="*/ 5260 w 8982"/>
              <a:gd name="connsiteY11" fmla="*/ 9162 h 10000"/>
              <a:gd name="connsiteX12" fmla="*/ 5088 w 8982"/>
              <a:gd name="connsiteY12" fmla="*/ 8883 h 10000"/>
              <a:gd name="connsiteX13" fmla="*/ 4917 w 8982"/>
              <a:gd name="connsiteY13" fmla="*/ 8604 h 10000"/>
              <a:gd name="connsiteX14" fmla="*/ 4405 w 8982"/>
              <a:gd name="connsiteY14" fmla="*/ 8342 h 10000"/>
              <a:gd name="connsiteX15" fmla="*/ 4067 w 8982"/>
              <a:gd name="connsiteY15" fmla="*/ 7923 h 10000"/>
              <a:gd name="connsiteX16" fmla="*/ 3898 w 8982"/>
              <a:gd name="connsiteY16" fmla="*/ 7784 h 10000"/>
              <a:gd name="connsiteX17" fmla="*/ 3726 w 8982"/>
              <a:gd name="connsiteY17" fmla="*/ 7644 h 10000"/>
              <a:gd name="connsiteX18" fmla="*/ 3726 w 8982"/>
              <a:gd name="connsiteY18" fmla="*/ 7504 h 10000"/>
              <a:gd name="connsiteX19" fmla="*/ 3726 w 8982"/>
              <a:gd name="connsiteY19" fmla="*/ 7504 h 10000"/>
              <a:gd name="connsiteX20" fmla="*/ 4067 w 8982"/>
              <a:gd name="connsiteY20" fmla="*/ 7504 h 10000"/>
              <a:gd name="connsiteX21" fmla="*/ 4237 w 8982"/>
              <a:gd name="connsiteY21" fmla="*/ 7644 h 10000"/>
              <a:gd name="connsiteX22" fmla="*/ 4749 w 8982"/>
              <a:gd name="connsiteY22" fmla="*/ 7644 h 10000"/>
              <a:gd name="connsiteX23" fmla="*/ 5088 w 8982"/>
              <a:gd name="connsiteY23" fmla="*/ 7784 h 10000"/>
              <a:gd name="connsiteX24" fmla="*/ 5429 w 8982"/>
              <a:gd name="connsiteY24" fmla="*/ 7784 h 10000"/>
              <a:gd name="connsiteX25" fmla="*/ 5768 w 8982"/>
              <a:gd name="connsiteY25" fmla="*/ 7784 h 10000"/>
              <a:gd name="connsiteX26" fmla="*/ 5940 w 8982"/>
              <a:gd name="connsiteY26" fmla="*/ 7644 h 10000"/>
              <a:gd name="connsiteX27" fmla="*/ 6110 w 8982"/>
              <a:gd name="connsiteY27" fmla="*/ 7644 h 10000"/>
              <a:gd name="connsiteX28" fmla="*/ 6110 w 8982"/>
              <a:gd name="connsiteY28" fmla="*/ 7504 h 10000"/>
              <a:gd name="connsiteX29" fmla="*/ 6279 w 8982"/>
              <a:gd name="connsiteY29" fmla="*/ 7365 h 10000"/>
              <a:gd name="connsiteX30" fmla="*/ 6279 w 8982"/>
              <a:gd name="connsiteY30" fmla="*/ 7086 h 10000"/>
              <a:gd name="connsiteX31" fmla="*/ 6279 w 8982"/>
              <a:gd name="connsiteY31" fmla="*/ 6946 h 10000"/>
              <a:gd name="connsiteX32" fmla="*/ 6450 w 8982"/>
              <a:gd name="connsiteY32" fmla="*/ 6527 h 10000"/>
              <a:gd name="connsiteX33" fmla="*/ 6450 w 8982"/>
              <a:gd name="connsiteY33" fmla="*/ 6248 h 10000"/>
              <a:gd name="connsiteX34" fmla="*/ 6621 w 8982"/>
              <a:gd name="connsiteY34" fmla="*/ 5969 h 10000"/>
              <a:gd name="connsiteX35" fmla="*/ 6789 w 8982"/>
              <a:gd name="connsiteY35" fmla="*/ 5131 h 10000"/>
              <a:gd name="connsiteX36" fmla="*/ 6789 w 8982"/>
              <a:gd name="connsiteY36" fmla="*/ 4450 h 10000"/>
              <a:gd name="connsiteX37" fmla="*/ 6962 w 8982"/>
              <a:gd name="connsiteY37" fmla="*/ 3613 h 10000"/>
              <a:gd name="connsiteX38" fmla="*/ 6962 w 8982"/>
              <a:gd name="connsiteY38" fmla="*/ 2914 h 10000"/>
              <a:gd name="connsiteX39" fmla="*/ 6962 w 8982"/>
              <a:gd name="connsiteY39" fmla="*/ 2635 h 10000"/>
              <a:gd name="connsiteX40" fmla="*/ 6962 w 8982"/>
              <a:gd name="connsiteY40" fmla="*/ 2216 h 10000"/>
              <a:gd name="connsiteX41" fmla="*/ 6962 w 8982"/>
              <a:gd name="connsiteY41" fmla="*/ 1937 h 10000"/>
              <a:gd name="connsiteX42" fmla="*/ 6789 w 8982"/>
              <a:gd name="connsiteY42" fmla="*/ 1798 h 10000"/>
              <a:gd name="connsiteX43" fmla="*/ 6789 w 8982"/>
              <a:gd name="connsiteY43" fmla="*/ 1536 h 10000"/>
              <a:gd name="connsiteX44" fmla="*/ 6789 w 8982"/>
              <a:gd name="connsiteY44" fmla="*/ 1396 h 10000"/>
              <a:gd name="connsiteX45" fmla="*/ 6789 w 8982"/>
              <a:gd name="connsiteY45" fmla="*/ 1257 h 10000"/>
              <a:gd name="connsiteX46" fmla="*/ 6789 w 8982"/>
              <a:gd name="connsiteY46" fmla="*/ 1257 h 10000"/>
              <a:gd name="connsiteX47" fmla="*/ 6621 w 8982"/>
              <a:gd name="connsiteY47" fmla="*/ 1117 h 10000"/>
              <a:gd name="connsiteX48" fmla="*/ 6279 w 8982"/>
              <a:gd name="connsiteY48" fmla="*/ 1117 h 10000"/>
              <a:gd name="connsiteX49" fmla="*/ 5940 w 8982"/>
              <a:gd name="connsiteY49" fmla="*/ 977 h 10000"/>
              <a:gd name="connsiteX50" fmla="*/ 5260 w 8982"/>
              <a:gd name="connsiteY50" fmla="*/ 1117 h 10000"/>
              <a:gd name="connsiteX51" fmla="*/ 4749 w 8982"/>
              <a:gd name="connsiteY51" fmla="*/ 1117 h 10000"/>
              <a:gd name="connsiteX52" fmla="*/ 3898 w 8982"/>
              <a:gd name="connsiteY52" fmla="*/ 1117 h 10000"/>
              <a:gd name="connsiteX53" fmla="*/ 3216 w 8982"/>
              <a:gd name="connsiteY53" fmla="*/ 1257 h 10000"/>
              <a:gd name="connsiteX54" fmla="*/ 2216 w 8982"/>
              <a:gd name="connsiteY54" fmla="*/ 1396 h 10000"/>
              <a:gd name="connsiteX55" fmla="*/ 1704 w 8982"/>
              <a:gd name="connsiteY55" fmla="*/ 1536 h 10000"/>
              <a:gd name="connsiteX56" fmla="*/ 852 w 8982"/>
              <a:gd name="connsiteY56" fmla="*/ 1536 h 10000"/>
              <a:gd name="connsiteX57" fmla="*/ 0 w 8982"/>
              <a:gd name="connsiteY57" fmla="*/ 1675 h 10000"/>
              <a:gd name="connsiteX58" fmla="*/ 0 w 8982"/>
              <a:gd name="connsiteY58" fmla="*/ 977 h 10000"/>
              <a:gd name="connsiteX59" fmla="*/ 852 w 8982"/>
              <a:gd name="connsiteY59" fmla="*/ 838 h 10000"/>
              <a:gd name="connsiteX60" fmla="*/ 1535 w 8982"/>
              <a:gd name="connsiteY60" fmla="*/ 838 h 10000"/>
              <a:gd name="connsiteX61" fmla="*/ 2384 w 8982"/>
              <a:gd name="connsiteY61" fmla="*/ 698 h 10000"/>
              <a:gd name="connsiteX62" fmla="*/ 2898 w 8982"/>
              <a:gd name="connsiteY62" fmla="*/ 558 h 10000"/>
              <a:gd name="connsiteX63" fmla="*/ 3556 w 8982"/>
              <a:gd name="connsiteY63" fmla="*/ 558 h 10000"/>
              <a:gd name="connsiteX64" fmla="*/ 4067 w 8982"/>
              <a:gd name="connsiteY64" fmla="*/ 558 h 10000"/>
              <a:gd name="connsiteX65" fmla="*/ 4578 w 8982"/>
              <a:gd name="connsiteY65" fmla="*/ 419 h 10000"/>
              <a:gd name="connsiteX66" fmla="*/ 4917 w 8982"/>
              <a:gd name="connsiteY66" fmla="*/ 419 h 10000"/>
              <a:gd name="connsiteX67" fmla="*/ 5260 w 8982"/>
              <a:gd name="connsiteY67" fmla="*/ 419 h 10000"/>
              <a:gd name="connsiteX68" fmla="*/ 5598 w 8982"/>
              <a:gd name="connsiteY68" fmla="*/ 279 h 10000"/>
              <a:gd name="connsiteX69" fmla="*/ 5940 w 8982"/>
              <a:gd name="connsiteY69" fmla="*/ 279 h 10000"/>
              <a:gd name="connsiteX70" fmla="*/ 6110 w 8982"/>
              <a:gd name="connsiteY70" fmla="*/ 279 h 10000"/>
              <a:gd name="connsiteX71" fmla="*/ 6279 w 8982"/>
              <a:gd name="connsiteY71" fmla="*/ 140 h 10000"/>
              <a:gd name="connsiteX72" fmla="*/ 6279 w 8982"/>
              <a:gd name="connsiteY72" fmla="*/ 140 h 10000"/>
              <a:gd name="connsiteX73" fmla="*/ 6450 w 8982"/>
              <a:gd name="connsiteY73" fmla="*/ 140 h 10000"/>
              <a:gd name="connsiteX74" fmla="*/ 6450 w 8982"/>
              <a:gd name="connsiteY74" fmla="*/ 140 h 10000"/>
              <a:gd name="connsiteX75" fmla="*/ 6789 w 8982"/>
              <a:gd name="connsiteY75" fmla="*/ 0 h 10000"/>
              <a:gd name="connsiteX76" fmla="*/ 7108 w 8982"/>
              <a:gd name="connsiteY76" fmla="*/ 140 h 10000"/>
              <a:gd name="connsiteX77" fmla="*/ 7280 w 8982"/>
              <a:gd name="connsiteY77" fmla="*/ 140 h 10000"/>
              <a:gd name="connsiteX78" fmla="*/ 7620 w 8982"/>
              <a:gd name="connsiteY78" fmla="*/ 279 h 10000"/>
              <a:gd name="connsiteX79" fmla="*/ 7963 w 8982"/>
              <a:gd name="connsiteY79" fmla="*/ 558 h 10000"/>
              <a:gd name="connsiteX80" fmla="*/ 8302 w 8982"/>
              <a:gd name="connsiteY80" fmla="*/ 698 h 10000"/>
              <a:gd name="connsiteX81" fmla="*/ 8643 w 8982"/>
              <a:gd name="connsiteY81" fmla="*/ 977 h 10000"/>
              <a:gd name="connsiteX82" fmla="*/ 8811 w 8982"/>
              <a:gd name="connsiteY82" fmla="*/ 1117 h 10000"/>
              <a:gd name="connsiteX83" fmla="*/ 8982 w 8982"/>
              <a:gd name="connsiteY83" fmla="*/ 1117 h 10000"/>
              <a:gd name="connsiteX84" fmla="*/ 8811 w 8982"/>
              <a:gd name="connsiteY84" fmla="*/ 1257 h 10000"/>
              <a:gd name="connsiteX85" fmla="*/ 8643 w 8982"/>
              <a:gd name="connsiteY85" fmla="*/ 1396 h 10000"/>
              <a:gd name="connsiteX86" fmla="*/ 8643 w 8982"/>
              <a:gd name="connsiteY86" fmla="*/ 1536 h 10000"/>
              <a:gd name="connsiteX87" fmla="*/ 8643 w 8982"/>
              <a:gd name="connsiteY87" fmla="*/ 1675 h 10000"/>
              <a:gd name="connsiteX88" fmla="*/ 8471 w 8982"/>
              <a:gd name="connsiteY88" fmla="*/ 1798 h 10000"/>
              <a:gd name="connsiteX89" fmla="*/ 8471 w 8982"/>
              <a:gd name="connsiteY89" fmla="*/ 1937 h 10000"/>
              <a:gd name="connsiteX90" fmla="*/ 8471 w 8982"/>
              <a:gd name="connsiteY90" fmla="*/ 2077 h 10000"/>
              <a:gd name="connsiteX91" fmla="*/ 8471 w 8982"/>
              <a:gd name="connsiteY91" fmla="*/ 2356 h 10000"/>
              <a:gd name="connsiteX92" fmla="*/ 8471 w 8982"/>
              <a:gd name="connsiteY92" fmla="*/ 2635 h 10000"/>
              <a:gd name="connsiteX93" fmla="*/ 8471 w 8982"/>
              <a:gd name="connsiteY93" fmla="*/ 2914 h 10000"/>
              <a:gd name="connsiteX94" fmla="*/ 8302 w 8982"/>
              <a:gd name="connsiteY94" fmla="*/ 3613 h 10000"/>
              <a:gd name="connsiteX95" fmla="*/ 8302 w 8982"/>
              <a:gd name="connsiteY95" fmla="*/ 4171 h 10000"/>
              <a:gd name="connsiteX96" fmla="*/ 8302 w 8982"/>
              <a:gd name="connsiteY96" fmla="*/ 4729 h 10000"/>
              <a:gd name="connsiteX97" fmla="*/ 8302 w 8982"/>
              <a:gd name="connsiteY97" fmla="*/ 5271 h 10000"/>
              <a:gd name="connsiteX98" fmla="*/ 8132 w 8982"/>
              <a:gd name="connsiteY98" fmla="*/ 5689 h 10000"/>
              <a:gd name="connsiteX99" fmla="*/ 8132 w 8982"/>
              <a:gd name="connsiteY99" fmla="*/ 6108 h 10000"/>
              <a:gd name="connsiteX100" fmla="*/ 7963 w 8982"/>
              <a:gd name="connsiteY100" fmla="*/ 6667 h 10000"/>
              <a:gd name="connsiteX101" fmla="*/ 7790 w 8982"/>
              <a:gd name="connsiteY101" fmla="*/ 7225 h 10000"/>
              <a:gd name="connsiteX102" fmla="*/ 7620 w 8982"/>
              <a:gd name="connsiteY102" fmla="*/ 7784 h 10000"/>
              <a:gd name="connsiteX103" fmla="*/ 7280 w 8982"/>
              <a:gd name="connsiteY103" fmla="*/ 8202 h 10000"/>
              <a:gd name="connsiteX104" fmla="*/ 7108 w 8982"/>
              <a:gd name="connsiteY104" fmla="*/ 8604 h 10000"/>
              <a:gd name="connsiteX105" fmla="*/ 6789 w 8982"/>
              <a:gd name="connsiteY105" fmla="*/ 9023 h 10000"/>
              <a:gd name="connsiteX106" fmla="*/ 6789 w 8982"/>
              <a:gd name="connsiteY106" fmla="*/ 9023 h 10000"/>
              <a:gd name="connsiteX0" fmla="*/ 7558 w 10000"/>
              <a:gd name="connsiteY0" fmla="*/ 9023 h 10000"/>
              <a:gd name="connsiteX1" fmla="*/ 7371 w 10000"/>
              <a:gd name="connsiteY1" fmla="*/ 9302 h 10000"/>
              <a:gd name="connsiteX2" fmla="*/ 7181 w 10000"/>
              <a:gd name="connsiteY2" fmla="*/ 9581 h 10000"/>
              <a:gd name="connsiteX3" fmla="*/ 6991 w 10000"/>
              <a:gd name="connsiteY3" fmla="*/ 9721 h 10000"/>
              <a:gd name="connsiteX4" fmla="*/ 6802 w 10000"/>
              <a:gd name="connsiteY4" fmla="*/ 9860 h 10000"/>
              <a:gd name="connsiteX5" fmla="*/ 6422 w 10000"/>
              <a:gd name="connsiteY5" fmla="*/ 10000 h 10000"/>
              <a:gd name="connsiteX6" fmla="*/ 6044 w 10000"/>
              <a:gd name="connsiteY6" fmla="*/ 10000 h 10000"/>
              <a:gd name="connsiteX7" fmla="*/ 5856 w 10000"/>
              <a:gd name="connsiteY7" fmla="*/ 9860 h 10000"/>
              <a:gd name="connsiteX8" fmla="*/ 5856 w 10000"/>
              <a:gd name="connsiteY8" fmla="*/ 9860 h 10000"/>
              <a:gd name="connsiteX9" fmla="*/ 5856 w 10000"/>
              <a:gd name="connsiteY9" fmla="*/ 9581 h 10000"/>
              <a:gd name="connsiteX10" fmla="*/ 5856 w 10000"/>
              <a:gd name="connsiteY10" fmla="*/ 9442 h 10000"/>
              <a:gd name="connsiteX11" fmla="*/ 5856 w 10000"/>
              <a:gd name="connsiteY11" fmla="*/ 9162 h 10000"/>
              <a:gd name="connsiteX12" fmla="*/ 5665 w 10000"/>
              <a:gd name="connsiteY12" fmla="*/ 8883 h 10000"/>
              <a:gd name="connsiteX13" fmla="*/ 5474 w 10000"/>
              <a:gd name="connsiteY13" fmla="*/ 8604 h 10000"/>
              <a:gd name="connsiteX14" fmla="*/ 4904 w 10000"/>
              <a:gd name="connsiteY14" fmla="*/ 8342 h 10000"/>
              <a:gd name="connsiteX15" fmla="*/ 4528 w 10000"/>
              <a:gd name="connsiteY15" fmla="*/ 7923 h 10000"/>
              <a:gd name="connsiteX16" fmla="*/ 4340 w 10000"/>
              <a:gd name="connsiteY16" fmla="*/ 7784 h 10000"/>
              <a:gd name="connsiteX17" fmla="*/ 4148 w 10000"/>
              <a:gd name="connsiteY17" fmla="*/ 7644 h 10000"/>
              <a:gd name="connsiteX18" fmla="*/ 4148 w 10000"/>
              <a:gd name="connsiteY18" fmla="*/ 7504 h 10000"/>
              <a:gd name="connsiteX19" fmla="*/ 4148 w 10000"/>
              <a:gd name="connsiteY19" fmla="*/ 7504 h 10000"/>
              <a:gd name="connsiteX20" fmla="*/ 4528 w 10000"/>
              <a:gd name="connsiteY20" fmla="*/ 7504 h 10000"/>
              <a:gd name="connsiteX21" fmla="*/ 4717 w 10000"/>
              <a:gd name="connsiteY21" fmla="*/ 7644 h 10000"/>
              <a:gd name="connsiteX22" fmla="*/ 5287 w 10000"/>
              <a:gd name="connsiteY22" fmla="*/ 7644 h 10000"/>
              <a:gd name="connsiteX23" fmla="*/ 5665 w 10000"/>
              <a:gd name="connsiteY23" fmla="*/ 7784 h 10000"/>
              <a:gd name="connsiteX24" fmla="*/ 6044 w 10000"/>
              <a:gd name="connsiteY24" fmla="*/ 7784 h 10000"/>
              <a:gd name="connsiteX25" fmla="*/ 6422 w 10000"/>
              <a:gd name="connsiteY25" fmla="*/ 7784 h 10000"/>
              <a:gd name="connsiteX26" fmla="*/ 6613 w 10000"/>
              <a:gd name="connsiteY26" fmla="*/ 7644 h 10000"/>
              <a:gd name="connsiteX27" fmla="*/ 6802 w 10000"/>
              <a:gd name="connsiteY27" fmla="*/ 7644 h 10000"/>
              <a:gd name="connsiteX28" fmla="*/ 6802 w 10000"/>
              <a:gd name="connsiteY28" fmla="*/ 7504 h 10000"/>
              <a:gd name="connsiteX29" fmla="*/ 6991 w 10000"/>
              <a:gd name="connsiteY29" fmla="*/ 7365 h 10000"/>
              <a:gd name="connsiteX30" fmla="*/ 6991 w 10000"/>
              <a:gd name="connsiteY30" fmla="*/ 7086 h 10000"/>
              <a:gd name="connsiteX31" fmla="*/ 6991 w 10000"/>
              <a:gd name="connsiteY31" fmla="*/ 6946 h 10000"/>
              <a:gd name="connsiteX32" fmla="*/ 7181 w 10000"/>
              <a:gd name="connsiteY32" fmla="*/ 6527 h 10000"/>
              <a:gd name="connsiteX33" fmla="*/ 7181 w 10000"/>
              <a:gd name="connsiteY33" fmla="*/ 6248 h 10000"/>
              <a:gd name="connsiteX34" fmla="*/ 7371 w 10000"/>
              <a:gd name="connsiteY34" fmla="*/ 5969 h 10000"/>
              <a:gd name="connsiteX35" fmla="*/ 7558 w 10000"/>
              <a:gd name="connsiteY35" fmla="*/ 5131 h 10000"/>
              <a:gd name="connsiteX36" fmla="*/ 7558 w 10000"/>
              <a:gd name="connsiteY36" fmla="*/ 4450 h 10000"/>
              <a:gd name="connsiteX37" fmla="*/ 7751 w 10000"/>
              <a:gd name="connsiteY37" fmla="*/ 3613 h 10000"/>
              <a:gd name="connsiteX38" fmla="*/ 7751 w 10000"/>
              <a:gd name="connsiteY38" fmla="*/ 2914 h 10000"/>
              <a:gd name="connsiteX39" fmla="*/ 7751 w 10000"/>
              <a:gd name="connsiteY39" fmla="*/ 2635 h 10000"/>
              <a:gd name="connsiteX40" fmla="*/ 7751 w 10000"/>
              <a:gd name="connsiteY40" fmla="*/ 2216 h 10000"/>
              <a:gd name="connsiteX41" fmla="*/ 7751 w 10000"/>
              <a:gd name="connsiteY41" fmla="*/ 1937 h 10000"/>
              <a:gd name="connsiteX42" fmla="*/ 7558 w 10000"/>
              <a:gd name="connsiteY42" fmla="*/ 1798 h 10000"/>
              <a:gd name="connsiteX43" fmla="*/ 7558 w 10000"/>
              <a:gd name="connsiteY43" fmla="*/ 1536 h 10000"/>
              <a:gd name="connsiteX44" fmla="*/ 7558 w 10000"/>
              <a:gd name="connsiteY44" fmla="*/ 1396 h 10000"/>
              <a:gd name="connsiteX45" fmla="*/ 7558 w 10000"/>
              <a:gd name="connsiteY45" fmla="*/ 1257 h 10000"/>
              <a:gd name="connsiteX46" fmla="*/ 7558 w 10000"/>
              <a:gd name="connsiteY46" fmla="*/ 1257 h 10000"/>
              <a:gd name="connsiteX47" fmla="*/ 7371 w 10000"/>
              <a:gd name="connsiteY47" fmla="*/ 1117 h 10000"/>
              <a:gd name="connsiteX48" fmla="*/ 6991 w 10000"/>
              <a:gd name="connsiteY48" fmla="*/ 1117 h 10000"/>
              <a:gd name="connsiteX49" fmla="*/ 6613 w 10000"/>
              <a:gd name="connsiteY49" fmla="*/ 977 h 10000"/>
              <a:gd name="connsiteX50" fmla="*/ 5856 w 10000"/>
              <a:gd name="connsiteY50" fmla="*/ 1117 h 10000"/>
              <a:gd name="connsiteX51" fmla="*/ 5287 w 10000"/>
              <a:gd name="connsiteY51" fmla="*/ 1117 h 10000"/>
              <a:gd name="connsiteX52" fmla="*/ 4340 w 10000"/>
              <a:gd name="connsiteY52" fmla="*/ 1117 h 10000"/>
              <a:gd name="connsiteX53" fmla="*/ 3580 w 10000"/>
              <a:gd name="connsiteY53" fmla="*/ 1257 h 10000"/>
              <a:gd name="connsiteX54" fmla="*/ 2467 w 10000"/>
              <a:gd name="connsiteY54" fmla="*/ 1396 h 10000"/>
              <a:gd name="connsiteX55" fmla="*/ 1897 w 10000"/>
              <a:gd name="connsiteY55" fmla="*/ 1536 h 10000"/>
              <a:gd name="connsiteX56" fmla="*/ 949 w 10000"/>
              <a:gd name="connsiteY56" fmla="*/ 1536 h 10000"/>
              <a:gd name="connsiteX57" fmla="*/ 0 w 10000"/>
              <a:gd name="connsiteY57" fmla="*/ 977 h 10000"/>
              <a:gd name="connsiteX58" fmla="*/ 949 w 10000"/>
              <a:gd name="connsiteY58" fmla="*/ 838 h 10000"/>
              <a:gd name="connsiteX59" fmla="*/ 1709 w 10000"/>
              <a:gd name="connsiteY59" fmla="*/ 838 h 10000"/>
              <a:gd name="connsiteX60" fmla="*/ 2654 w 10000"/>
              <a:gd name="connsiteY60" fmla="*/ 698 h 10000"/>
              <a:gd name="connsiteX61" fmla="*/ 3226 w 10000"/>
              <a:gd name="connsiteY61" fmla="*/ 558 h 10000"/>
              <a:gd name="connsiteX62" fmla="*/ 3959 w 10000"/>
              <a:gd name="connsiteY62" fmla="*/ 558 h 10000"/>
              <a:gd name="connsiteX63" fmla="*/ 4528 w 10000"/>
              <a:gd name="connsiteY63" fmla="*/ 558 h 10000"/>
              <a:gd name="connsiteX64" fmla="*/ 5097 w 10000"/>
              <a:gd name="connsiteY64" fmla="*/ 419 h 10000"/>
              <a:gd name="connsiteX65" fmla="*/ 5474 w 10000"/>
              <a:gd name="connsiteY65" fmla="*/ 419 h 10000"/>
              <a:gd name="connsiteX66" fmla="*/ 5856 w 10000"/>
              <a:gd name="connsiteY66" fmla="*/ 419 h 10000"/>
              <a:gd name="connsiteX67" fmla="*/ 6232 w 10000"/>
              <a:gd name="connsiteY67" fmla="*/ 279 h 10000"/>
              <a:gd name="connsiteX68" fmla="*/ 6613 w 10000"/>
              <a:gd name="connsiteY68" fmla="*/ 279 h 10000"/>
              <a:gd name="connsiteX69" fmla="*/ 6802 w 10000"/>
              <a:gd name="connsiteY69" fmla="*/ 279 h 10000"/>
              <a:gd name="connsiteX70" fmla="*/ 6991 w 10000"/>
              <a:gd name="connsiteY70" fmla="*/ 140 h 10000"/>
              <a:gd name="connsiteX71" fmla="*/ 6991 w 10000"/>
              <a:gd name="connsiteY71" fmla="*/ 140 h 10000"/>
              <a:gd name="connsiteX72" fmla="*/ 7181 w 10000"/>
              <a:gd name="connsiteY72" fmla="*/ 140 h 10000"/>
              <a:gd name="connsiteX73" fmla="*/ 7181 w 10000"/>
              <a:gd name="connsiteY73" fmla="*/ 140 h 10000"/>
              <a:gd name="connsiteX74" fmla="*/ 7558 w 10000"/>
              <a:gd name="connsiteY74" fmla="*/ 0 h 10000"/>
              <a:gd name="connsiteX75" fmla="*/ 7914 w 10000"/>
              <a:gd name="connsiteY75" fmla="*/ 140 h 10000"/>
              <a:gd name="connsiteX76" fmla="*/ 8105 w 10000"/>
              <a:gd name="connsiteY76" fmla="*/ 140 h 10000"/>
              <a:gd name="connsiteX77" fmla="*/ 8484 w 10000"/>
              <a:gd name="connsiteY77" fmla="*/ 279 h 10000"/>
              <a:gd name="connsiteX78" fmla="*/ 8866 w 10000"/>
              <a:gd name="connsiteY78" fmla="*/ 558 h 10000"/>
              <a:gd name="connsiteX79" fmla="*/ 9243 w 10000"/>
              <a:gd name="connsiteY79" fmla="*/ 698 h 10000"/>
              <a:gd name="connsiteX80" fmla="*/ 9623 w 10000"/>
              <a:gd name="connsiteY80" fmla="*/ 977 h 10000"/>
              <a:gd name="connsiteX81" fmla="*/ 9810 w 10000"/>
              <a:gd name="connsiteY81" fmla="*/ 1117 h 10000"/>
              <a:gd name="connsiteX82" fmla="*/ 10000 w 10000"/>
              <a:gd name="connsiteY82" fmla="*/ 1117 h 10000"/>
              <a:gd name="connsiteX83" fmla="*/ 9810 w 10000"/>
              <a:gd name="connsiteY83" fmla="*/ 1257 h 10000"/>
              <a:gd name="connsiteX84" fmla="*/ 9623 w 10000"/>
              <a:gd name="connsiteY84" fmla="*/ 1396 h 10000"/>
              <a:gd name="connsiteX85" fmla="*/ 9623 w 10000"/>
              <a:gd name="connsiteY85" fmla="*/ 1536 h 10000"/>
              <a:gd name="connsiteX86" fmla="*/ 9623 w 10000"/>
              <a:gd name="connsiteY86" fmla="*/ 1675 h 10000"/>
              <a:gd name="connsiteX87" fmla="*/ 9431 w 10000"/>
              <a:gd name="connsiteY87" fmla="*/ 1798 h 10000"/>
              <a:gd name="connsiteX88" fmla="*/ 9431 w 10000"/>
              <a:gd name="connsiteY88" fmla="*/ 1937 h 10000"/>
              <a:gd name="connsiteX89" fmla="*/ 9431 w 10000"/>
              <a:gd name="connsiteY89" fmla="*/ 2077 h 10000"/>
              <a:gd name="connsiteX90" fmla="*/ 9431 w 10000"/>
              <a:gd name="connsiteY90" fmla="*/ 2356 h 10000"/>
              <a:gd name="connsiteX91" fmla="*/ 9431 w 10000"/>
              <a:gd name="connsiteY91" fmla="*/ 2635 h 10000"/>
              <a:gd name="connsiteX92" fmla="*/ 9431 w 10000"/>
              <a:gd name="connsiteY92" fmla="*/ 2914 h 10000"/>
              <a:gd name="connsiteX93" fmla="*/ 9243 w 10000"/>
              <a:gd name="connsiteY93" fmla="*/ 3613 h 10000"/>
              <a:gd name="connsiteX94" fmla="*/ 9243 w 10000"/>
              <a:gd name="connsiteY94" fmla="*/ 4171 h 10000"/>
              <a:gd name="connsiteX95" fmla="*/ 9243 w 10000"/>
              <a:gd name="connsiteY95" fmla="*/ 4729 h 10000"/>
              <a:gd name="connsiteX96" fmla="*/ 9243 w 10000"/>
              <a:gd name="connsiteY96" fmla="*/ 5271 h 10000"/>
              <a:gd name="connsiteX97" fmla="*/ 9054 w 10000"/>
              <a:gd name="connsiteY97" fmla="*/ 5689 h 10000"/>
              <a:gd name="connsiteX98" fmla="*/ 9054 w 10000"/>
              <a:gd name="connsiteY98" fmla="*/ 6108 h 10000"/>
              <a:gd name="connsiteX99" fmla="*/ 8866 w 10000"/>
              <a:gd name="connsiteY99" fmla="*/ 6667 h 10000"/>
              <a:gd name="connsiteX100" fmla="*/ 8673 w 10000"/>
              <a:gd name="connsiteY100" fmla="*/ 7225 h 10000"/>
              <a:gd name="connsiteX101" fmla="*/ 8484 w 10000"/>
              <a:gd name="connsiteY101" fmla="*/ 7784 h 10000"/>
              <a:gd name="connsiteX102" fmla="*/ 8105 w 10000"/>
              <a:gd name="connsiteY102" fmla="*/ 8202 h 10000"/>
              <a:gd name="connsiteX103" fmla="*/ 7914 w 10000"/>
              <a:gd name="connsiteY103" fmla="*/ 8604 h 10000"/>
              <a:gd name="connsiteX104" fmla="*/ 7558 w 10000"/>
              <a:gd name="connsiteY104" fmla="*/ 9023 h 10000"/>
              <a:gd name="connsiteX105" fmla="*/ 7558 w 10000"/>
              <a:gd name="connsiteY105" fmla="*/ 9023 h 10000"/>
              <a:gd name="connsiteX0" fmla="*/ 6609 w 9051"/>
              <a:gd name="connsiteY0" fmla="*/ 9023 h 10000"/>
              <a:gd name="connsiteX1" fmla="*/ 6422 w 9051"/>
              <a:gd name="connsiteY1" fmla="*/ 9302 h 10000"/>
              <a:gd name="connsiteX2" fmla="*/ 6232 w 9051"/>
              <a:gd name="connsiteY2" fmla="*/ 9581 h 10000"/>
              <a:gd name="connsiteX3" fmla="*/ 6042 w 9051"/>
              <a:gd name="connsiteY3" fmla="*/ 9721 h 10000"/>
              <a:gd name="connsiteX4" fmla="*/ 5853 w 9051"/>
              <a:gd name="connsiteY4" fmla="*/ 9860 h 10000"/>
              <a:gd name="connsiteX5" fmla="*/ 5473 w 9051"/>
              <a:gd name="connsiteY5" fmla="*/ 10000 h 10000"/>
              <a:gd name="connsiteX6" fmla="*/ 5095 w 9051"/>
              <a:gd name="connsiteY6" fmla="*/ 10000 h 10000"/>
              <a:gd name="connsiteX7" fmla="*/ 4907 w 9051"/>
              <a:gd name="connsiteY7" fmla="*/ 9860 h 10000"/>
              <a:gd name="connsiteX8" fmla="*/ 4907 w 9051"/>
              <a:gd name="connsiteY8" fmla="*/ 9860 h 10000"/>
              <a:gd name="connsiteX9" fmla="*/ 4907 w 9051"/>
              <a:gd name="connsiteY9" fmla="*/ 9581 h 10000"/>
              <a:gd name="connsiteX10" fmla="*/ 4907 w 9051"/>
              <a:gd name="connsiteY10" fmla="*/ 9442 h 10000"/>
              <a:gd name="connsiteX11" fmla="*/ 4907 w 9051"/>
              <a:gd name="connsiteY11" fmla="*/ 9162 h 10000"/>
              <a:gd name="connsiteX12" fmla="*/ 4716 w 9051"/>
              <a:gd name="connsiteY12" fmla="*/ 8883 h 10000"/>
              <a:gd name="connsiteX13" fmla="*/ 4525 w 9051"/>
              <a:gd name="connsiteY13" fmla="*/ 8604 h 10000"/>
              <a:gd name="connsiteX14" fmla="*/ 3955 w 9051"/>
              <a:gd name="connsiteY14" fmla="*/ 8342 h 10000"/>
              <a:gd name="connsiteX15" fmla="*/ 3579 w 9051"/>
              <a:gd name="connsiteY15" fmla="*/ 7923 h 10000"/>
              <a:gd name="connsiteX16" fmla="*/ 3391 w 9051"/>
              <a:gd name="connsiteY16" fmla="*/ 7784 h 10000"/>
              <a:gd name="connsiteX17" fmla="*/ 3199 w 9051"/>
              <a:gd name="connsiteY17" fmla="*/ 7644 h 10000"/>
              <a:gd name="connsiteX18" fmla="*/ 3199 w 9051"/>
              <a:gd name="connsiteY18" fmla="*/ 7504 h 10000"/>
              <a:gd name="connsiteX19" fmla="*/ 3199 w 9051"/>
              <a:gd name="connsiteY19" fmla="*/ 7504 h 10000"/>
              <a:gd name="connsiteX20" fmla="*/ 3579 w 9051"/>
              <a:gd name="connsiteY20" fmla="*/ 7504 h 10000"/>
              <a:gd name="connsiteX21" fmla="*/ 3768 w 9051"/>
              <a:gd name="connsiteY21" fmla="*/ 7644 h 10000"/>
              <a:gd name="connsiteX22" fmla="*/ 4338 w 9051"/>
              <a:gd name="connsiteY22" fmla="*/ 7644 h 10000"/>
              <a:gd name="connsiteX23" fmla="*/ 4716 w 9051"/>
              <a:gd name="connsiteY23" fmla="*/ 7784 h 10000"/>
              <a:gd name="connsiteX24" fmla="*/ 5095 w 9051"/>
              <a:gd name="connsiteY24" fmla="*/ 7784 h 10000"/>
              <a:gd name="connsiteX25" fmla="*/ 5473 w 9051"/>
              <a:gd name="connsiteY25" fmla="*/ 7784 h 10000"/>
              <a:gd name="connsiteX26" fmla="*/ 5664 w 9051"/>
              <a:gd name="connsiteY26" fmla="*/ 7644 h 10000"/>
              <a:gd name="connsiteX27" fmla="*/ 5853 w 9051"/>
              <a:gd name="connsiteY27" fmla="*/ 7644 h 10000"/>
              <a:gd name="connsiteX28" fmla="*/ 5853 w 9051"/>
              <a:gd name="connsiteY28" fmla="*/ 7504 h 10000"/>
              <a:gd name="connsiteX29" fmla="*/ 6042 w 9051"/>
              <a:gd name="connsiteY29" fmla="*/ 7365 h 10000"/>
              <a:gd name="connsiteX30" fmla="*/ 6042 w 9051"/>
              <a:gd name="connsiteY30" fmla="*/ 7086 h 10000"/>
              <a:gd name="connsiteX31" fmla="*/ 6042 w 9051"/>
              <a:gd name="connsiteY31" fmla="*/ 6946 h 10000"/>
              <a:gd name="connsiteX32" fmla="*/ 6232 w 9051"/>
              <a:gd name="connsiteY32" fmla="*/ 6527 h 10000"/>
              <a:gd name="connsiteX33" fmla="*/ 6232 w 9051"/>
              <a:gd name="connsiteY33" fmla="*/ 6248 h 10000"/>
              <a:gd name="connsiteX34" fmla="*/ 6422 w 9051"/>
              <a:gd name="connsiteY34" fmla="*/ 5969 h 10000"/>
              <a:gd name="connsiteX35" fmla="*/ 6609 w 9051"/>
              <a:gd name="connsiteY35" fmla="*/ 5131 h 10000"/>
              <a:gd name="connsiteX36" fmla="*/ 6609 w 9051"/>
              <a:gd name="connsiteY36" fmla="*/ 4450 h 10000"/>
              <a:gd name="connsiteX37" fmla="*/ 6802 w 9051"/>
              <a:gd name="connsiteY37" fmla="*/ 3613 h 10000"/>
              <a:gd name="connsiteX38" fmla="*/ 6802 w 9051"/>
              <a:gd name="connsiteY38" fmla="*/ 2914 h 10000"/>
              <a:gd name="connsiteX39" fmla="*/ 6802 w 9051"/>
              <a:gd name="connsiteY39" fmla="*/ 2635 h 10000"/>
              <a:gd name="connsiteX40" fmla="*/ 6802 w 9051"/>
              <a:gd name="connsiteY40" fmla="*/ 2216 h 10000"/>
              <a:gd name="connsiteX41" fmla="*/ 6802 w 9051"/>
              <a:gd name="connsiteY41" fmla="*/ 1937 h 10000"/>
              <a:gd name="connsiteX42" fmla="*/ 6609 w 9051"/>
              <a:gd name="connsiteY42" fmla="*/ 1798 h 10000"/>
              <a:gd name="connsiteX43" fmla="*/ 6609 w 9051"/>
              <a:gd name="connsiteY43" fmla="*/ 1536 h 10000"/>
              <a:gd name="connsiteX44" fmla="*/ 6609 w 9051"/>
              <a:gd name="connsiteY44" fmla="*/ 1396 h 10000"/>
              <a:gd name="connsiteX45" fmla="*/ 6609 w 9051"/>
              <a:gd name="connsiteY45" fmla="*/ 1257 h 10000"/>
              <a:gd name="connsiteX46" fmla="*/ 6609 w 9051"/>
              <a:gd name="connsiteY46" fmla="*/ 1257 h 10000"/>
              <a:gd name="connsiteX47" fmla="*/ 6422 w 9051"/>
              <a:gd name="connsiteY47" fmla="*/ 1117 h 10000"/>
              <a:gd name="connsiteX48" fmla="*/ 6042 w 9051"/>
              <a:gd name="connsiteY48" fmla="*/ 1117 h 10000"/>
              <a:gd name="connsiteX49" fmla="*/ 5664 w 9051"/>
              <a:gd name="connsiteY49" fmla="*/ 977 h 10000"/>
              <a:gd name="connsiteX50" fmla="*/ 4907 w 9051"/>
              <a:gd name="connsiteY50" fmla="*/ 1117 h 10000"/>
              <a:gd name="connsiteX51" fmla="*/ 4338 w 9051"/>
              <a:gd name="connsiteY51" fmla="*/ 1117 h 10000"/>
              <a:gd name="connsiteX52" fmla="*/ 3391 w 9051"/>
              <a:gd name="connsiteY52" fmla="*/ 1117 h 10000"/>
              <a:gd name="connsiteX53" fmla="*/ 2631 w 9051"/>
              <a:gd name="connsiteY53" fmla="*/ 1257 h 10000"/>
              <a:gd name="connsiteX54" fmla="*/ 1518 w 9051"/>
              <a:gd name="connsiteY54" fmla="*/ 1396 h 10000"/>
              <a:gd name="connsiteX55" fmla="*/ 948 w 9051"/>
              <a:gd name="connsiteY55" fmla="*/ 1536 h 10000"/>
              <a:gd name="connsiteX56" fmla="*/ 0 w 9051"/>
              <a:gd name="connsiteY56" fmla="*/ 1536 h 10000"/>
              <a:gd name="connsiteX57" fmla="*/ 0 w 9051"/>
              <a:gd name="connsiteY57" fmla="*/ 838 h 10000"/>
              <a:gd name="connsiteX58" fmla="*/ 760 w 9051"/>
              <a:gd name="connsiteY58" fmla="*/ 838 h 10000"/>
              <a:gd name="connsiteX59" fmla="*/ 1705 w 9051"/>
              <a:gd name="connsiteY59" fmla="*/ 698 h 10000"/>
              <a:gd name="connsiteX60" fmla="*/ 2277 w 9051"/>
              <a:gd name="connsiteY60" fmla="*/ 558 h 10000"/>
              <a:gd name="connsiteX61" fmla="*/ 3010 w 9051"/>
              <a:gd name="connsiteY61" fmla="*/ 558 h 10000"/>
              <a:gd name="connsiteX62" fmla="*/ 3579 w 9051"/>
              <a:gd name="connsiteY62" fmla="*/ 558 h 10000"/>
              <a:gd name="connsiteX63" fmla="*/ 4148 w 9051"/>
              <a:gd name="connsiteY63" fmla="*/ 419 h 10000"/>
              <a:gd name="connsiteX64" fmla="*/ 4525 w 9051"/>
              <a:gd name="connsiteY64" fmla="*/ 419 h 10000"/>
              <a:gd name="connsiteX65" fmla="*/ 4907 w 9051"/>
              <a:gd name="connsiteY65" fmla="*/ 419 h 10000"/>
              <a:gd name="connsiteX66" fmla="*/ 5283 w 9051"/>
              <a:gd name="connsiteY66" fmla="*/ 279 h 10000"/>
              <a:gd name="connsiteX67" fmla="*/ 5664 w 9051"/>
              <a:gd name="connsiteY67" fmla="*/ 279 h 10000"/>
              <a:gd name="connsiteX68" fmla="*/ 5853 w 9051"/>
              <a:gd name="connsiteY68" fmla="*/ 279 h 10000"/>
              <a:gd name="connsiteX69" fmla="*/ 6042 w 9051"/>
              <a:gd name="connsiteY69" fmla="*/ 140 h 10000"/>
              <a:gd name="connsiteX70" fmla="*/ 6042 w 9051"/>
              <a:gd name="connsiteY70" fmla="*/ 140 h 10000"/>
              <a:gd name="connsiteX71" fmla="*/ 6232 w 9051"/>
              <a:gd name="connsiteY71" fmla="*/ 140 h 10000"/>
              <a:gd name="connsiteX72" fmla="*/ 6232 w 9051"/>
              <a:gd name="connsiteY72" fmla="*/ 140 h 10000"/>
              <a:gd name="connsiteX73" fmla="*/ 6609 w 9051"/>
              <a:gd name="connsiteY73" fmla="*/ 0 h 10000"/>
              <a:gd name="connsiteX74" fmla="*/ 6965 w 9051"/>
              <a:gd name="connsiteY74" fmla="*/ 140 h 10000"/>
              <a:gd name="connsiteX75" fmla="*/ 7156 w 9051"/>
              <a:gd name="connsiteY75" fmla="*/ 140 h 10000"/>
              <a:gd name="connsiteX76" fmla="*/ 7535 w 9051"/>
              <a:gd name="connsiteY76" fmla="*/ 279 h 10000"/>
              <a:gd name="connsiteX77" fmla="*/ 7917 w 9051"/>
              <a:gd name="connsiteY77" fmla="*/ 558 h 10000"/>
              <a:gd name="connsiteX78" fmla="*/ 8294 w 9051"/>
              <a:gd name="connsiteY78" fmla="*/ 698 h 10000"/>
              <a:gd name="connsiteX79" fmla="*/ 8674 w 9051"/>
              <a:gd name="connsiteY79" fmla="*/ 977 h 10000"/>
              <a:gd name="connsiteX80" fmla="*/ 8861 w 9051"/>
              <a:gd name="connsiteY80" fmla="*/ 1117 h 10000"/>
              <a:gd name="connsiteX81" fmla="*/ 9051 w 9051"/>
              <a:gd name="connsiteY81" fmla="*/ 1117 h 10000"/>
              <a:gd name="connsiteX82" fmla="*/ 8861 w 9051"/>
              <a:gd name="connsiteY82" fmla="*/ 1257 h 10000"/>
              <a:gd name="connsiteX83" fmla="*/ 8674 w 9051"/>
              <a:gd name="connsiteY83" fmla="*/ 1396 h 10000"/>
              <a:gd name="connsiteX84" fmla="*/ 8674 w 9051"/>
              <a:gd name="connsiteY84" fmla="*/ 1536 h 10000"/>
              <a:gd name="connsiteX85" fmla="*/ 8674 w 9051"/>
              <a:gd name="connsiteY85" fmla="*/ 1675 h 10000"/>
              <a:gd name="connsiteX86" fmla="*/ 8482 w 9051"/>
              <a:gd name="connsiteY86" fmla="*/ 1798 h 10000"/>
              <a:gd name="connsiteX87" fmla="*/ 8482 w 9051"/>
              <a:gd name="connsiteY87" fmla="*/ 1937 h 10000"/>
              <a:gd name="connsiteX88" fmla="*/ 8482 w 9051"/>
              <a:gd name="connsiteY88" fmla="*/ 2077 h 10000"/>
              <a:gd name="connsiteX89" fmla="*/ 8482 w 9051"/>
              <a:gd name="connsiteY89" fmla="*/ 2356 h 10000"/>
              <a:gd name="connsiteX90" fmla="*/ 8482 w 9051"/>
              <a:gd name="connsiteY90" fmla="*/ 2635 h 10000"/>
              <a:gd name="connsiteX91" fmla="*/ 8482 w 9051"/>
              <a:gd name="connsiteY91" fmla="*/ 2914 h 10000"/>
              <a:gd name="connsiteX92" fmla="*/ 8294 w 9051"/>
              <a:gd name="connsiteY92" fmla="*/ 3613 h 10000"/>
              <a:gd name="connsiteX93" fmla="*/ 8294 w 9051"/>
              <a:gd name="connsiteY93" fmla="*/ 4171 h 10000"/>
              <a:gd name="connsiteX94" fmla="*/ 8294 w 9051"/>
              <a:gd name="connsiteY94" fmla="*/ 4729 h 10000"/>
              <a:gd name="connsiteX95" fmla="*/ 8294 w 9051"/>
              <a:gd name="connsiteY95" fmla="*/ 5271 h 10000"/>
              <a:gd name="connsiteX96" fmla="*/ 8105 w 9051"/>
              <a:gd name="connsiteY96" fmla="*/ 5689 h 10000"/>
              <a:gd name="connsiteX97" fmla="*/ 8105 w 9051"/>
              <a:gd name="connsiteY97" fmla="*/ 6108 h 10000"/>
              <a:gd name="connsiteX98" fmla="*/ 7917 w 9051"/>
              <a:gd name="connsiteY98" fmla="*/ 6667 h 10000"/>
              <a:gd name="connsiteX99" fmla="*/ 7724 w 9051"/>
              <a:gd name="connsiteY99" fmla="*/ 7225 h 10000"/>
              <a:gd name="connsiteX100" fmla="*/ 7535 w 9051"/>
              <a:gd name="connsiteY100" fmla="*/ 7784 h 10000"/>
              <a:gd name="connsiteX101" fmla="*/ 7156 w 9051"/>
              <a:gd name="connsiteY101" fmla="*/ 8202 h 10000"/>
              <a:gd name="connsiteX102" fmla="*/ 6965 w 9051"/>
              <a:gd name="connsiteY102" fmla="*/ 8604 h 10000"/>
              <a:gd name="connsiteX103" fmla="*/ 6609 w 9051"/>
              <a:gd name="connsiteY103" fmla="*/ 9023 h 10000"/>
              <a:gd name="connsiteX104" fmla="*/ 6609 w 9051"/>
              <a:gd name="connsiteY104" fmla="*/ 9023 h 10000"/>
              <a:gd name="connsiteX0" fmla="*/ 7302 w 10000"/>
              <a:gd name="connsiteY0" fmla="*/ 9023 h 10000"/>
              <a:gd name="connsiteX1" fmla="*/ 7095 w 10000"/>
              <a:gd name="connsiteY1" fmla="*/ 9302 h 10000"/>
              <a:gd name="connsiteX2" fmla="*/ 6885 w 10000"/>
              <a:gd name="connsiteY2" fmla="*/ 9581 h 10000"/>
              <a:gd name="connsiteX3" fmla="*/ 6676 w 10000"/>
              <a:gd name="connsiteY3" fmla="*/ 9721 h 10000"/>
              <a:gd name="connsiteX4" fmla="*/ 6467 w 10000"/>
              <a:gd name="connsiteY4" fmla="*/ 9860 h 10000"/>
              <a:gd name="connsiteX5" fmla="*/ 6047 w 10000"/>
              <a:gd name="connsiteY5" fmla="*/ 10000 h 10000"/>
              <a:gd name="connsiteX6" fmla="*/ 5629 w 10000"/>
              <a:gd name="connsiteY6" fmla="*/ 10000 h 10000"/>
              <a:gd name="connsiteX7" fmla="*/ 5422 w 10000"/>
              <a:gd name="connsiteY7" fmla="*/ 9860 h 10000"/>
              <a:gd name="connsiteX8" fmla="*/ 5422 w 10000"/>
              <a:gd name="connsiteY8" fmla="*/ 9860 h 10000"/>
              <a:gd name="connsiteX9" fmla="*/ 5422 w 10000"/>
              <a:gd name="connsiteY9" fmla="*/ 9581 h 10000"/>
              <a:gd name="connsiteX10" fmla="*/ 5422 w 10000"/>
              <a:gd name="connsiteY10" fmla="*/ 9442 h 10000"/>
              <a:gd name="connsiteX11" fmla="*/ 5422 w 10000"/>
              <a:gd name="connsiteY11" fmla="*/ 9162 h 10000"/>
              <a:gd name="connsiteX12" fmla="*/ 5210 w 10000"/>
              <a:gd name="connsiteY12" fmla="*/ 8883 h 10000"/>
              <a:gd name="connsiteX13" fmla="*/ 4999 w 10000"/>
              <a:gd name="connsiteY13" fmla="*/ 8604 h 10000"/>
              <a:gd name="connsiteX14" fmla="*/ 4370 w 10000"/>
              <a:gd name="connsiteY14" fmla="*/ 8342 h 10000"/>
              <a:gd name="connsiteX15" fmla="*/ 3954 w 10000"/>
              <a:gd name="connsiteY15" fmla="*/ 7923 h 10000"/>
              <a:gd name="connsiteX16" fmla="*/ 3747 w 10000"/>
              <a:gd name="connsiteY16" fmla="*/ 7784 h 10000"/>
              <a:gd name="connsiteX17" fmla="*/ 3534 w 10000"/>
              <a:gd name="connsiteY17" fmla="*/ 7644 h 10000"/>
              <a:gd name="connsiteX18" fmla="*/ 3534 w 10000"/>
              <a:gd name="connsiteY18" fmla="*/ 7504 h 10000"/>
              <a:gd name="connsiteX19" fmla="*/ 3534 w 10000"/>
              <a:gd name="connsiteY19" fmla="*/ 7504 h 10000"/>
              <a:gd name="connsiteX20" fmla="*/ 3954 w 10000"/>
              <a:gd name="connsiteY20" fmla="*/ 7504 h 10000"/>
              <a:gd name="connsiteX21" fmla="*/ 4163 w 10000"/>
              <a:gd name="connsiteY21" fmla="*/ 7644 h 10000"/>
              <a:gd name="connsiteX22" fmla="*/ 4793 w 10000"/>
              <a:gd name="connsiteY22" fmla="*/ 7644 h 10000"/>
              <a:gd name="connsiteX23" fmla="*/ 5210 w 10000"/>
              <a:gd name="connsiteY23" fmla="*/ 7784 h 10000"/>
              <a:gd name="connsiteX24" fmla="*/ 5629 w 10000"/>
              <a:gd name="connsiteY24" fmla="*/ 7784 h 10000"/>
              <a:gd name="connsiteX25" fmla="*/ 6047 w 10000"/>
              <a:gd name="connsiteY25" fmla="*/ 7784 h 10000"/>
              <a:gd name="connsiteX26" fmla="*/ 6258 w 10000"/>
              <a:gd name="connsiteY26" fmla="*/ 7644 h 10000"/>
              <a:gd name="connsiteX27" fmla="*/ 6467 w 10000"/>
              <a:gd name="connsiteY27" fmla="*/ 7644 h 10000"/>
              <a:gd name="connsiteX28" fmla="*/ 6467 w 10000"/>
              <a:gd name="connsiteY28" fmla="*/ 7504 h 10000"/>
              <a:gd name="connsiteX29" fmla="*/ 6676 w 10000"/>
              <a:gd name="connsiteY29" fmla="*/ 7365 h 10000"/>
              <a:gd name="connsiteX30" fmla="*/ 6676 w 10000"/>
              <a:gd name="connsiteY30" fmla="*/ 7086 h 10000"/>
              <a:gd name="connsiteX31" fmla="*/ 6676 w 10000"/>
              <a:gd name="connsiteY31" fmla="*/ 6946 h 10000"/>
              <a:gd name="connsiteX32" fmla="*/ 6885 w 10000"/>
              <a:gd name="connsiteY32" fmla="*/ 6527 h 10000"/>
              <a:gd name="connsiteX33" fmla="*/ 6885 w 10000"/>
              <a:gd name="connsiteY33" fmla="*/ 6248 h 10000"/>
              <a:gd name="connsiteX34" fmla="*/ 7095 w 10000"/>
              <a:gd name="connsiteY34" fmla="*/ 5969 h 10000"/>
              <a:gd name="connsiteX35" fmla="*/ 7302 w 10000"/>
              <a:gd name="connsiteY35" fmla="*/ 5131 h 10000"/>
              <a:gd name="connsiteX36" fmla="*/ 7302 w 10000"/>
              <a:gd name="connsiteY36" fmla="*/ 4450 h 10000"/>
              <a:gd name="connsiteX37" fmla="*/ 7515 w 10000"/>
              <a:gd name="connsiteY37" fmla="*/ 3613 h 10000"/>
              <a:gd name="connsiteX38" fmla="*/ 7515 w 10000"/>
              <a:gd name="connsiteY38" fmla="*/ 2914 h 10000"/>
              <a:gd name="connsiteX39" fmla="*/ 7515 w 10000"/>
              <a:gd name="connsiteY39" fmla="*/ 2635 h 10000"/>
              <a:gd name="connsiteX40" fmla="*/ 7515 w 10000"/>
              <a:gd name="connsiteY40" fmla="*/ 2216 h 10000"/>
              <a:gd name="connsiteX41" fmla="*/ 7515 w 10000"/>
              <a:gd name="connsiteY41" fmla="*/ 1937 h 10000"/>
              <a:gd name="connsiteX42" fmla="*/ 7302 w 10000"/>
              <a:gd name="connsiteY42" fmla="*/ 1798 h 10000"/>
              <a:gd name="connsiteX43" fmla="*/ 7302 w 10000"/>
              <a:gd name="connsiteY43" fmla="*/ 1536 h 10000"/>
              <a:gd name="connsiteX44" fmla="*/ 7302 w 10000"/>
              <a:gd name="connsiteY44" fmla="*/ 1396 h 10000"/>
              <a:gd name="connsiteX45" fmla="*/ 7302 w 10000"/>
              <a:gd name="connsiteY45" fmla="*/ 1257 h 10000"/>
              <a:gd name="connsiteX46" fmla="*/ 7302 w 10000"/>
              <a:gd name="connsiteY46" fmla="*/ 1257 h 10000"/>
              <a:gd name="connsiteX47" fmla="*/ 7095 w 10000"/>
              <a:gd name="connsiteY47" fmla="*/ 1117 h 10000"/>
              <a:gd name="connsiteX48" fmla="*/ 6676 w 10000"/>
              <a:gd name="connsiteY48" fmla="*/ 1117 h 10000"/>
              <a:gd name="connsiteX49" fmla="*/ 6258 w 10000"/>
              <a:gd name="connsiteY49" fmla="*/ 977 h 10000"/>
              <a:gd name="connsiteX50" fmla="*/ 5422 w 10000"/>
              <a:gd name="connsiteY50" fmla="*/ 1117 h 10000"/>
              <a:gd name="connsiteX51" fmla="*/ 4793 w 10000"/>
              <a:gd name="connsiteY51" fmla="*/ 1117 h 10000"/>
              <a:gd name="connsiteX52" fmla="*/ 3747 w 10000"/>
              <a:gd name="connsiteY52" fmla="*/ 1117 h 10000"/>
              <a:gd name="connsiteX53" fmla="*/ 2907 w 10000"/>
              <a:gd name="connsiteY53" fmla="*/ 1257 h 10000"/>
              <a:gd name="connsiteX54" fmla="*/ 1677 w 10000"/>
              <a:gd name="connsiteY54" fmla="*/ 1396 h 10000"/>
              <a:gd name="connsiteX55" fmla="*/ 1047 w 10000"/>
              <a:gd name="connsiteY55" fmla="*/ 1536 h 10000"/>
              <a:gd name="connsiteX56" fmla="*/ 0 w 10000"/>
              <a:gd name="connsiteY56" fmla="*/ 838 h 10000"/>
              <a:gd name="connsiteX57" fmla="*/ 840 w 10000"/>
              <a:gd name="connsiteY57" fmla="*/ 838 h 10000"/>
              <a:gd name="connsiteX58" fmla="*/ 1884 w 10000"/>
              <a:gd name="connsiteY58" fmla="*/ 698 h 10000"/>
              <a:gd name="connsiteX59" fmla="*/ 2516 w 10000"/>
              <a:gd name="connsiteY59" fmla="*/ 558 h 10000"/>
              <a:gd name="connsiteX60" fmla="*/ 3326 w 10000"/>
              <a:gd name="connsiteY60" fmla="*/ 558 h 10000"/>
              <a:gd name="connsiteX61" fmla="*/ 3954 w 10000"/>
              <a:gd name="connsiteY61" fmla="*/ 558 h 10000"/>
              <a:gd name="connsiteX62" fmla="*/ 4583 w 10000"/>
              <a:gd name="connsiteY62" fmla="*/ 419 h 10000"/>
              <a:gd name="connsiteX63" fmla="*/ 4999 w 10000"/>
              <a:gd name="connsiteY63" fmla="*/ 419 h 10000"/>
              <a:gd name="connsiteX64" fmla="*/ 5422 w 10000"/>
              <a:gd name="connsiteY64" fmla="*/ 419 h 10000"/>
              <a:gd name="connsiteX65" fmla="*/ 5837 w 10000"/>
              <a:gd name="connsiteY65" fmla="*/ 279 h 10000"/>
              <a:gd name="connsiteX66" fmla="*/ 6258 w 10000"/>
              <a:gd name="connsiteY66" fmla="*/ 279 h 10000"/>
              <a:gd name="connsiteX67" fmla="*/ 6467 w 10000"/>
              <a:gd name="connsiteY67" fmla="*/ 279 h 10000"/>
              <a:gd name="connsiteX68" fmla="*/ 6676 w 10000"/>
              <a:gd name="connsiteY68" fmla="*/ 140 h 10000"/>
              <a:gd name="connsiteX69" fmla="*/ 6676 w 10000"/>
              <a:gd name="connsiteY69" fmla="*/ 140 h 10000"/>
              <a:gd name="connsiteX70" fmla="*/ 6885 w 10000"/>
              <a:gd name="connsiteY70" fmla="*/ 140 h 10000"/>
              <a:gd name="connsiteX71" fmla="*/ 6885 w 10000"/>
              <a:gd name="connsiteY71" fmla="*/ 140 h 10000"/>
              <a:gd name="connsiteX72" fmla="*/ 7302 w 10000"/>
              <a:gd name="connsiteY72" fmla="*/ 0 h 10000"/>
              <a:gd name="connsiteX73" fmla="*/ 7695 w 10000"/>
              <a:gd name="connsiteY73" fmla="*/ 140 h 10000"/>
              <a:gd name="connsiteX74" fmla="*/ 7906 w 10000"/>
              <a:gd name="connsiteY74" fmla="*/ 140 h 10000"/>
              <a:gd name="connsiteX75" fmla="*/ 8325 w 10000"/>
              <a:gd name="connsiteY75" fmla="*/ 279 h 10000"/>
              <a:gd name="connsiteX76" fmla="*/ 8747 w 10000"/>
              <a:gd name="connsiteY76" fmla="*/ 558 h 10000"/>
              <a:gd name="connsiteX77" fmla="*/ 9164 w 10000"/>
              <a:gd name="connsiteY77" fmla="*/ 698 h 10000"/>
              <a:gd name="connsiteX78" fmla="*/ 9583 w 10000"/>
              <a:gd name="connsiteY78" fmla="*/ 977 h 10000"/>
              <a:gd name="connsiteX79" fmla="*/ 9790 w 10000"/>
              <a:gd name="connsiteY79" fmla="*/ 1117 h 10000"/>
              <a:gd name="connsiteX80" fmla="*/ 10000 w 10000"/>
              <a:gd name="connsiteY80" fmla="*/ 1117 h 10000"/>
              <a:gd name="connsiteX81" fmla="*/ 9790 w 10000"/>
              <a:gd name="connsiteY81" fmla="*/ 1257 h 10000"/>
              <a:gd name="connsiteX82" fmla="*/ 9583 w 10000"/>
              <a:gd name="connsiteY82" fmla="*/ 1396 h 10000"/>
              <a:gd name="connsiteX83" fmla="*/ 9583 w 10000"/>
              <a:gd name="connsiteY83" fmla="*/ 1536 h 10000"/>
              <a:gd name="connsiteX84" fmla="*/ 9583 w 10000"/>
              <a:gd name="connsiteY84" fmla="*/ 1675 h 10000"/>
              <a:gd name="connsiteX85" fmla="*/ 9371 w 10000"/>
              <a:gd name="connsiteY85" fmla="*/ 1798 h 10000"/>
              <a:gd name="connsiteX86" fmla="*/ 9371 w 10000"/>
              <a:gd name="connsiteY86" fmla="*/ 1937 h 10000"/>
              <a:gd name="connsiteX87" fmla="*/ 9371 w 10000"/>
              <a:gd name="connsiteY87" fmla="*/ 2077 h 10000"/>
              <a:gd name="connsiteX88" fmla="*/ 9371 w 10000"/>
              <a:gd name="connsiteY88" fmla="*/ 2356 h 10000"/>
              <a:gd name="connsiteX89" fmla="*/ 9371 w 10000"/>
              <a:gd name="connsiteY89" fmla="*/ 2635 h 10000"/>
              <a:gd name="connsiteX90" fmla="*/ 9371 w 10000"/>
              <a:gd name="connsiteY90" fmla="*/ 2914 h 10000"/>
              <a:gd name="connsiteX91" fmla="*/ 9164 w 10000"/>
              <a:gd name="connsiteY91" fmla="*/ 3613 h 10000"/>
              <a:gd name="connsiteX92" fmla="*/ 9164 w 10000"/>
              <a:gd name="connsiteY92" fmla="*/ 4171 h 10000"/>
              <a:gd name="connsiteX93" fmla="*/ 9164 w 10000"/>
              <a:gd name="connsiteY93" fmla="*/ 4729 h 10000"/>
              <a:gd name="connsiteX94" fmla="*/ 9164 w 10000"/>
              <a:gd name="connsiteY94" fmla="*/ 5271 h 10000"/>
              <a:gd name="connsiteX95" fmla="*/ 8955 w 10000"/>
              <a:gd name="connsiteY95" fmla="*/ 5689 h 10000"/>
              <a:gd name="connsiteX96" fmla="*/ 8955 w 10000"/>
              <a:gd name="connsiteY96" fmla="*/ 6108 h 10000"/>
              <a:gd name="connsiteX97" fmla="*/ 8747 w 10000"/>
              <a:gd name="connsiteY97" fmla="*/ 6667 h 10000"/>
              <a:gd name="connsiteX98" fmla="*/ 8534 w 10000"/>
              <a:gd name="connsiteY98" fmla="*/ 7225 h 10000"/>
              <a:gd name="connsiteX99" fmla="*/ 8325 w 10000"/>
              <a:gd name="connsiteY99" fmla="*/ 7784 h 10000"/>
              <a:gd name="connsiteX100" fmla="*/ 7906 w 10000"/>
              <a:gd name="connsiteY100" fmla="*/ 8202 h 10000"/>
              <a:gd name="connsiteX101" fmla="*/ 7695 w 10000"/>
              <a:gd name="connsiteY101" fmla="*/ 8604 h 10000"/>
              <a:gd name="connsiteX102" fmla="*/ 7302 w 10000"/>
              <a:gd name="connsiteY102" fmla="*/ 9023 h 10000"/>
              <a:gd name="connsiteX103" fmla="*/ 7302 w 10000"/>
              <a:gd name="connsiteY103" fmla="*/ 9023 h 10000"/>
              <a:gd name="connsiteX0" fmla="*/ 6462 w 9160"/>
              <a:gd name="connsiteY0" fmla="*/ 9023 h 10000"/>
              <a:gd name="connsiteX1" fmla="*/ 6255 w 9160"/>
              <a:gd name="connsiteY1" fmla="*/ 9302 h 10000"/>
              <a:gd name="connsiteX2" fmla="*/ 6045 w 9160"/>
              <a:gd name="connsiteY2" fmla="*/ 9581 h 10000"/>
              <a:gd name="connsiteX3" fmla="*/ 5836 w 9160"/>
              <a:gd name="connsiteY3" fmla="*/ 9721 h 10000"/>
              <a:gd name="connsiteX4" fmla="*/ 5627 w 9160"/>
              <a:gd name="connsiteY4" fmla="*/ 9860 h 10000"/>
              <a:gd name="connsiteX5" fmla="*/ 5207 w 9160"/>
              <a:gd name="connsiteY5" fmla="*/ 10000 h 10000"/>
              <a:gd name="connsiteX6" fmla="*/ 4789 w 9160"/>
              <a:gd name="connsiteY6" fmla="*/ 10000 h 10000"/>
              <a:gd name="connsiteX7" fmla="*/ 4582 w 9160"/>
              <a:gd name="connsiteY7" fmla="*/ 9860 h 10000"/>
              <a:gd name="connsiteX8" fmla="*/ 4582 w 9160"/>
              <a:gd name="connsiteY8" fmla="*/ 9860 h 10000"/>
              <a:gd name="connsiteX9" fmla="*/ 4582 w 9160"/>
              <a:gd name="connsiteY9" fmla="*/ 9581 h 10000"/>
              <a:gd name="connsiteX10" fmla="*/ 4582 w 9160"/>
              <a:gd name="connsiteY10" fmla="*/ 9442 h 10000"/>
              <a:gd name="connsiteX11" fmla="*/ 4582 w 9160"/>
              <a:gd name="connsiteY11" fmla="*/ 9162 h 10000"/>
              <a:gd name="connsiteX12" fmla="*/ 4370 w 9160"/>
              <a:gd name="connsiteY12" fmla="*/ 8883 h 10000"/>
              <a:gd name="connsiteX13" fmla="*/ 4159 w 9160"/>
              <a:gd name="connsiteY13" fmla="*/ 8604 h 10000"/>
              <a:gd name="connsiteX14" fmla="*/ 3530 w 9160"/>
              <a:gd name="connsiteY14" fmla="*/ 8342 h 10000"/>
              <a:gd name="connsiteX15" fmla="*/ 3114 w 9160"/>
              <a:gd name="connsiteY15" fmla="*/ 7923 h 10000"/>
              <a:gd name="connsiteX16" fmla="*/ 2907 w 9160"/>
              <a:gd name="connsiteY16" fmla="*/ 7784 h 10000"/>
              <a:gd name="connsiteX17" fmla="*/ 2694 w 9160"/>
              <a:gd name="connsiteY17" fmla="*/ 7644 h 10000"/>
              <a:gd name="connsiteX18" fmla="*/ 2694 w 9160"/>
              <a:gd name="connsiteY18" fmla="*/ 7504 h 10000"/>
              <a:gd name="connsiteX19" fmla="*/ 2694 w 9160"/>
              <a:gd name="connsiteY19" fmla="*/ 7504 h 10000"/>
              <a:gd name="connsiteX20" fmla="*/ 3114 w 9160"/>
              <a:gd name="connsiteY20" fmla="*/ 7504 h 10000"/>
              <a:gd name="connsiteX21" fmla="*/ 3323 w 9160"/>
              <a:gd name="connsiteY21" fmla="*/ 7644 h 10000"/>
              <a:gd name="connsiteX22" fmla="*/ 3953 w 9160"/>
              <a:gd name="connsiteY22" fmla="*/ 7644 h 10000"/>
              <a:gd name="connsiteX23" fmla="*/ 4370 w 9160"/>
              <a:gd name="connsiteY23" fmla="*/ 7784 h 10000"/>
              <a:gd name="connsiteX24" fmla="*/ 4789 w 9160"/>
              <a:gd name="connsiteY24" fmla="*/ 7784 h 10000"/>
              <a:gd name="connsiteX25" fmla="*/ 5207 w 9160"/>
              <a:gd name="connsiteY25" fmla="*/ 7784 h 10000"/>
              <a:gd name="connsiteX26" fmla="*/ 5418 w 9160"/>
              <a:gd name="connsiteY26" fmla="*/ 7644 h 10000"/>
              <a:gd name="connsiteX27" fmla="*/ 5627 w 9160"/>
              <a:gd name="connsiteY27" fmla="*/ 7644 h 10000"/>
              <a:gd name="connsiteX28" fmla="*/ 5627 w 9160"/>
              <a:gd name="connsiteY28" fmla="*/ 7504 h 10000"/>
              <a:gd name="connsiteX29" fmla="*/ 5836 w 9160"/>
              <a:gd name="connsiteY29" fmla="*/ 7365 h 10000"/>
              <a:gd name="connsiteX30" fmla="*/ 5836 w 9160"/>
              <a:gd name="connsiteY30" fmla="*/ 7086 h 10000"/>
              <a:gd name="connsiteX31" fmla="*/ 5836 w 9160"/>
              <a:gd name="connsiteY31" fmla="*/ 6946 h 10000"/>
              <a:gd name="connsiteX32" fmla="*/ 6045 w 9160"/>
              <a:gd name="connsiteY32" fmla="*/ 6527 h 10000"/>
              <a:gd name="connsiteX33" fmla="*/ 6045 w 9160"/>
              <a:gd name="connsiteY33" fmla="*/ 6248 h 10000"/>
              <a:gd name="connsiteX34" fmla="*/ 6255 w 9160"/>
              <a:gd name="connsiteY34" fmla="*/ 5969 h 10000"/>
              <a:gd name="connsiteX35" fmla="*/ 6462 w 9160"/>
              <a:gd name="connsiteY35" fmla="*/ 5131 h 10000"/>
              <a:gd name="connsiteX36" fmla="*/ 6462 w 9160"/>
              <a:gd name="connsiteY36" fmla="*/ 4450 h 10000"/>
              <a:gd name="connsiteX37" fmla="*/ 6675 w 9160"/>
              <a:gd name="connsiteY37" fmla="*/ 3613 h 10000"/>
              <a:gd name="connsiteX38" fmla="*/ 6675 w 9160"/>
              <a:gd name="connsiteY38" fmla="*/ 2914 h 10000"/>
              <a:gd name="connsiteX39" fmla="*/ 6675 w 9160"/>
              <a:gd name="connsiteY39" fmla="*/ 2635 h 10000"/>
              <a:gd name="connsiteX40" fmla="*/ 6675 w 9160"/>
              <a:gd name="connsiteY40" fmla="*/ 2216 h 10000"/>
              <a:gd name="connsiteX41" fmla="*/ 6675 w 9160"/>
              <a:gd name="connsiteY41" fmla="*/ 1937 h 10000"/>
              <a:gd name="connsiteX42" fmla="*/ 6462 w 9160"/>
              <a:gd name="connsiteY42" fmla="*/ 1798 h 10000"/>
              <a:gd name="connsiteX43" fmla="*/ 6462 w 9160"/>
              <a:gd name="connsiteY43" fmla="*/ 1536 h 10000"/>
              <a:gd name="connsiteX44" fmla="*/ 6462 w 9160"/>
              <a:gd name="connsiteY44" fmla="*/ 1396 h 10000"/>
              <a:gd name="connsiteX45" fmla="*/ 6462 w 9160"/>
              <a:gd name="connsiteY45" fmla="*/ 1257 h 10000"/>
              <a:gd name="connsiteX46" fmla="*/ 6462 w 9160"/>
              <a:gd name="connsiteY46" fmla="*/ 1257 h 10000"/>
              <a:gd name="connsiteX47" fmla="*/ 6255 w 9160"/>
              <a:gd name="connsiteY47" fmla="*/ 1117 h 10000"/>
              <a:gd name="connsiteX48" fmla="*/ 5836 w 9160"/>
              <a:gd name="connsiteY48" fmla="*/ 1117 h 10000"/>
              <a:gd name="connsiteX49" fmla="*/ 5418 w 9160"/>
              <a:gd name="connsiteY49" fmla="*/ 977 h 10000"/>
              <a:gd name="connsiteX50" fmla="*/ 4582 w 9160"/>
              <a:gd name="connsiteY50" fmla="*/ 1117 h 10000"/>
              <a:gd name="connsiteX51" fmla="*/ 3953 w 9160"/>
              <a:gd name="connsiteY51" fmla="*/ 1117 h 10000"/>
              <a:gd name="connsiteX52" fmla="*/ 2907 w 9160"/>
              <a:gd name="connsiteY52" fmla="*/ 1117 h 10000"/>
              <a:gd name="connsiteX53" fmla="*/ 2067 w 9160"/>
              <a:gd name="connsiteY53" fmla="*/ 1257 h 10000"/>
              <a:gd name="connsiteX54" fmla="*/ 837 w 9160"/>
              <a:gd name="connsiteY54" fmla="*/ 1396 h 10000"/>
              <a:gd name="connsiteX55" fmla="*/ 207 w 9160"/>
              <a:gd name="connsiteY55" fmla="*/ 1536 h 10000"/>
              <a:gd name="connsiteX56" fmla="*/ 0 w 9160"/>
              <a:gd name="connsiteY56" fmla="*/ 838 h 10000"/>
              <a:gd name="connsiteX57" fmla="*/ 1044 w 9160"/>
              <a:gd name="connsiteY57" fmla="*/ 698 h 10000"/>
              <a:gd name="connsiteX58" fmla="*/ 1676 w 9160"/>
              <a:gd name="connsiteY58" fmla="*/ 558 h 10000"/>
              <a:gd name="connsiteX59" fmla="*/ 2486 w 9160"/>
              <a:gd name="connsiteY59" fmla="*/ 558 h 10000"/>
              <a:gd name="connsiteX60" fmla="*/ 3114 w 9160"/>
              <a:gd name="connsiteY60" fmla="*/ 558 h 10000"/>
              <a:gd name="connsiteX61" fmla="*/ 3743 w 9160"/>
              <a:gd name="connsiteY61" fmla="*/ 419 h 10000"/>
              <a:gd name="connsiteX62" fmla="*/ 4159 w 9160"/>
              <a:gd name="connsiteY62" fmla="*/ 419 h 10000"/>
              <a:gd name="connsiteX63" fmla="*/ 4582 w 9160"/>
              <a:gd name="connsiteY63" fmla="*/ 419 h 10000"/>
              <a:gd name="connsiteX64" fmla="*/ 4997 w 9160"/>
              <a:gd name="connsiteY64" fmla="*/ 279 h 10000"/>
              <a:gd name="connsiteX65" fmla="*/ 5418 w 9160"/>
              <a:gd name="connsiteY65" fmla="*/ 279 h 10000"/>
              <a:gd name="connsiteX66" fmla="*/ 5627 w 9160"/>
              <a:gd name="connsiteY66" fmla="*/ 279 h 10000"/>
              <a:gd name="connsiteX67" fmla="*/ 5836 w 9160"/>
              <a:gd name="connsiteY67" fmla="*/ 140 h 10000"/>
              <a:gd name="connsiteX68" fmla="*/ 5836 w 9160"/>
              <a:gd name="connsiteY68" fmla="*/ 140 h 10000"/>
              <a:gd name="connsiteX69" fmla="*/ 6045 w 9160"/>
              <a:gd name="connsiteY69" fmla="*/ 140 h 10000"/>
              <a:gd name="connsiteX70" fmla="*/ 6045 w 9160"/>
              <a:gd name="connsiteY70" fmla="*/ 140 h 10000"/>
              <a:gd name="connsiteX71" fmla="*/ 6462 w 9160"/>
              <a:gd name="connsiteY71" fmla="*/ 0 h 10000"/>
              <a:gd name="connsiteX72" fmla="*/ 6855 w 9160"/>
              <a:gd name="connsiteY72" fmla="*/ 140 h 10000"/>
              <a:gd name="connsiteX73" fmla="*/ 7066 w 9160"/>
              <a:gd name="connsiteY73" fmla="*/ 140 h 10000"/>
              <a:gd name="connsiteX74" fmla="*/ 7485 w 9160"/>
              <a:gd name="connsiteY74" fmla="*/ 279 h 10000"/>
              <a:gd name="connsiteX75" fmla="*/ 7907 w 9160"/>
              <a:gd name="connsiteY75" fmla="*/ 558 h 10000"/>
              <a:gd name="connsiteX76" fmla="*/ 8324 w 9160"/>
              <a:gd name="connsiteY76" fmla="*/ 698 h 10000"/>
              <a:gd name="connsiteX77" fmla="*/ 8743 w 9160"/>
              <a:gd name="connsiteY77" fmla="*/ 977 h 10000"/>
              <a:gd name="connsiteX78" fmla="*/ 8950 w 9160"/>
              <a:gd name="connsiteY78" fmla="*/ 1117 h 10000"/>
              <a:gd name="connsiteX79" fmla="*/ 9160 w 9160"/>
              <a:gd name="connsiteY79" fmla="*/ 1117 h 10000"/>
              <a:gd name="connsiteX80" fmla="*/ 8950 w 9160"/>
              <a:gd name="connsiteY80" fmla="*/ 1257 h 10000"/>
              <a:gd name="connsiteX81" fmla="*/ 8743 w 9160"/>
              <a:gd name="connsiteY81" fmla="*/ 1396 h 10000"/>
              <a:gd name="connsiteX82" fmla="*/ 8743 w 9160"/>
              <a:gd name="connsiteY82" fmla="*/ 1536 h 10000"/>
              <a:gd name="connsiteX83" fmla="*/ 8743 w 9160"/>
              <a:gd name="connsiteY83" fmla="*/ 1675 h 10000"/>
              <a:gd name="connsiteX84" fmla="*/ 8531 w 9160"/>
              <a:gd name="connsiteY84" fmla="*/ 1798 h 10000"/>
              <a:gd name="connsiteX85" fmla="*/ 8531 w 9160"/>
              <a:gd name="connsiteY85" fmla="*/ 1937 h 10000"/>
              <a:gd name="connsiteX86" fmla="*/ 8531 w 9160"/>
              <a:gd name="connsiteY86" fmla="*/ 2077 h 10000"/>
              <a:gd name="connsiteX87" fmla="*/ 8531 w 9160"/>
              <a:gd name="connsiteY87" fmla="*/ 2356 h 10000"/>
              <a:gd name="connsiteX88" fmla="*/ 8531 w 9160"/>
              <a:gd name="connsiteY88" fmla="*/ 2635 h 10000"/>
              <a:gd name="connsiteX89" fmla="*/ 8531 w 9160"/>
              <a:gd name="connsiteY89" fmla="*/ 2914 h 10000"/>
              <a:gd name="connsiteX90" fmla="*/ 8324 w 9160"/>
              <a:gd name="connsiteY90" fmla="*/ 3613 h 10000"/>
              <a:gd name="connsiteX91" fmla="*/ 8324 w 9160"/>
              <a:gd name="connsiteY91" fmla="*/ 4171 h 10000"/>
              <a:gd name="connsiteX92" fmla="*/ 8324 w 9160"/>
              <a:gd name="connsiteY92" fmla="*/ 4729 h 10000"/>
              <a:gd name="connsiteX93" fmla="*/ 8324 w 9160"/>
              <a:gd name="connsiteY93" fmla="*/ 5271 h 10000"/>
              <a:gd name="connsiteX94" fmla="*/ 8115 w 9160"/>
              <a:gd name="connsiteY94" fmla="*/ 5689 h 10000"/>
              <a:gd name="connsiteX95" fmla="*/ 8115 w 9160"/>
              <a:gd name="connsiteY95" fmla="*/ 6108 h 10000"/>
              <a:gd name="connsiteX96" fmla="*/ 7907 w 9160"/>
              <a:gd name="connsiteY96" fmla="*/ 6667 h 10000"/>
              <a:gd name="connsiteX97" fmla="*/ 7694 w 9160"/>
              <a:gd name="connsiteY97" fmla="*/ 7225 h 10000"/>
              <a:gd name="connsiteX98" fmla="*/ 7485 w 9160"/>
              <a:gd name="connsiteY98" fmla="*/ 7784 h 10000"/>
              <a:gd name="connsiteX99" fmla="*/ 7066 w 9160"/>
              <a:gd name="connsiteY99" fmla="*/ 8202 h 10000"/>
              <a:gd name="connsiteX100" fmla="*/ 6855 w 9160"/>
              <a:gd name="connsiteY100" fmla="*/ 8604 h 10000"/>
              <a:gd name="connsiteX101" fmla="*/ 6462 w 9160"/>
              <a:gd name="connsiteY101" fmla="*/ 9023 h 10000"/>
              <a:gd name="connsiteX102" fmla="*/ 6462 w 9160"/>
              <a:gd name="connsiteY102" fmla="*/ 9023 h 10000"/>
              <a:gd name="connsiteX0" fmla="*/ 7055 w 10000"/>
              <a:gd name="connsiteY0" fmla="*/ 9023 h 10000"/>
              <a:gd name="connsiteX1" fmla="*/ 6829 w 10000"/>
              <a:gd name="connsiteY1" fmla="*/ 9302 h 10000"/>
              <a:gd name="connsiteX2" fmla="*/ 6599 w 10000"/>
              <a:gd name="connsiteY2" fmla="*/ 9581 h 10000"/>
              <a:gd name="connsiteX3" fmla="*/ 6371 w 10000"/>
              <a:gd name="connsiteY3" fmla="*/ 9721 h 10000"/>
              <a:gd name="connsiteX4" fmla="*/ 6143 w 10000"/>
              <a:gd name="connsiteY4" fmla="*/ 9860 h 10000"/>
              <a:gd name="connsiteX5" fmla="*/ 5684 w 10000"/>
              <a:gd name="connsiteY5" fmla="*/ 10000 h 10000"/>
              <a:gd name="connsiteX6" fmla="*/ 5228 w 10000"/>
              <a:gd name="connsiteY6" fmla="*/ 10000 h 10000"/>
              <a:gd name="connsiteX7" fmla="*/ 5002 w 10000"/>
              <a:gd name="connsiteY7" fmla="*/ 9860 h 10000"/>
              <a:gd name="connsiteX8" fmla="*/ 5002 w 10000"/>
              <a:gd name="connsiteY8" fmla="*/ 9860 h 10000"/>
              <a:gd name="connsiteX9" fmla="*/ 5002 w 10000"/>
              <a:gd name="connsiteY9" fmla="*/ 9581 h 10000"/>
              <a:gd name="connsiteX10" fmla="*/ 5002 w 10000"/>
              <a:gd name="connsiteY10" fmla="*/ 9442 h 10000"/>
              <a:gd name="connsiteX11" fmla="*/ 5002 w 10000"/>
              <a:gd name="connsiteY11" fmla="*/ 9162 h 10000"/>
              <a:gd name="connsiteX12" fmla="*/ 4771 w 10000"/>
              <a:gd name="connsiteY12" fmla="*/ 8883 h 10000"/>
              <a:gd name="connsiteX13" fmla="*/ 4540 w 10000"/>
              <a:gd name="connsiteY13" fmla="*/ 8604 h 10000"/>
              <a:gd name="connsiteX14" fmla="*/ 3854 w 10000"/>
              <a:gd name="connsiteY14" fmla="*/ 8342 h 10000"/>
              <a:gd name="connsiteX15" fmla="*/ 3400 w 10000"/>
              <a:gd name="connsiteY15" fmla="*/ 7923 h 10000"/>
              <a:gd name="connsiteX16" fmla="*/ 3174 w 10000"/>
              <a:gd name="connsiteY16" fmla="*/ 7784 h 10000"/>
              <a:gd name="connsiteX17" fmla="*/ 2941 w 10000"/>
              <a:gd name="connsiteY17" fmla="*/ 7644 h 10000"/>
              <a:gd name="connsiteX18" fmla="*/ 2941 w 10000"/>
              <a:gd name="connsiteY18" fmla="*/ 7504 h 10000"/>
              <a:gd name="connsiteX19" fmla="*/ 2941 w 10000"/>
              <a:gd name="connsiteY19" fmla="*/ 7504 h 10000"/>
              <a:gd name="connsiteX20" fmla="*/ 3400 w 10000"/>
              <a:gd name="connsiteY20" fmla="*/ 7504 h 10000"/>
              <a:gd name="connsiteX21" fmla="*/ 3628 w 10000"/>
              <a:gd name="connsiteY21" fmla="*/ 7644 h 10000"/>
              <a:gd name="connsiteX22" fmla="*/ 4316 w 10000"/>
              <a:gd name="connsiteY22" fmla="*/ 7644 h 10000"/>
              <a:gd name="connsiteX23" fmla="*/ 4771 w 10000"/>
              <a:gd name="connsiteY23" fmla="*/ 7784 h 10000"/>
              <a:gd name="connsiteX24" fmla="*/ 5228 w 10000"/>
              <a:gd name="connsiteY24" fmla="*/ 7784 h 10000"/>
              <a:gd name="connsiteX25" fmla="*/ 5684 w 10000"/>
              <a:gd name="connsiteY25" fmla="*/ 7784 h 10000"/>
              <a:gd name="connsiteX26" fmla="*/ 5915 w 10000"/>
              <a:gd name="connsiteY26" fmla="*/ 7644 h 10000"/>
              <a:gd name="connsiteX27" fmla="*/ 6143 w 10000"/>
              <a:gd name="connsiteY27" fmla="*/ 7644 h 10000"/>
              <a:gd name="connsiteX28" fmla="*/ 6143 w 10000"/>
              <a:gd name="connsiteY28" fmla="*/ 7504 h 10000"/>
              <a:gd name="connsiteX29" fmla="*/ 6371 w 10000"/>
              <a:gd name="connsiteY29" fmla="*/ 7365 h 10000"/>
              <a:gd name="connsiteX30" fmla="*/ 6371 w 10000"/>
              <a:gd name="connsiteY30" fmla="*/ 7086 h 10000"/>
              <a:gd name="connsiteX31" fmla="*/ 6371 w 10000"/>
              <a:gd name="connsiteY31" fmla="*/ 6946 h 10000"/>
              <a:gd name="connsiteX32" fmla="*/ 6599 w 10000"/>
              <a:gd name="connsiteY32" fmla="*/ 6527 h 10000"/>
              <a:gd name="connsiteX33" fmla="*/ 6599 w 10000"/>
              <a:gd name="connsiteY33" fmla="*/ 6248 h 10000"/>
              <a:gd name="connsiteX34" fmla="*/ 6829 w 10000"/>
              <a:gd name="connsiteY34" fmla="*/ 5969 h 10000"/>
              <a:gd name="connsiteX35" fmla="*/ 7055 w 10000"/>
              <a:gd name="connsiteY35" fmla="*/ 5131 h 10000"/>
              <a:gd name="connsiteX36" fmla="*/ 7055 w 10000"/>
              <a:gd name="connsiteY36" fmla="*/ 4450 h 10000"/>
              <a:gd name="connsiteX37" fmla="*/ 7287 w 10000"/>
              <a:gd name="connsiteY37" fmla="*/ 3613 h 10000"/>
              <a:gd name="connsiteX38" fmla="*/ 7287 w 10000"/>
              <a:gd name="connsiteY38" fmla="*/ 2914 h 10000"/>
              <a:gd name="connsiteX39" fmla="*/ 7287 w 10000"/>
              <a:gd name="connsiteY39" fmla="*/ 2635 h 10000"/>
              <a:gd name="connsiteX40" fmla="*/ 7287 w 10000"/>
              <a:gd name="connsiteY40" fmla="*/ 2216 h 10000"/>
              <a:gd name="connsiteX41" fmla="*/ 7287 w 10000"/>
              <a:gd name="connsiteY41" fmla="*/ 1937 h 10000"/>
              <a:gd name="connsiteX42" fmla="*/ 7055 w 10000"/>
              <a:gd name="connsiteY42" fmla="*/ 1798 h 10000"/>
              <a:gd name="connsiteX43" fmla="*/ 7055 w 10000"/>
              <a:gd name="connsiteY43" fmla="*/ 1536 h 10000"/>
              <a:gd name="connsiteX44" fmla="*/ 7055 w 10000"/>
              <a:gd name="connsiteY44" fmla="*/ 1396 h 10000"/>
              <a:gd name="connsiteX45" fmla="*/ 7055 w 10000"/>
              <a:gd name="connsiteY45" fmla="*/ 1257 h 10000"/>
              <a:gd name="connsiteX46" fmla="*/ 7055 w 10000"/>
              <a:gd name="connsiteY46" fmla="*/ 1257 h 10000"/>
              <a:gd name="connsiteX47" fmla="*/ 6829 w 10000"/>
              <a:gd name="connsiteY47" fmla="*/ 1117 h 10000"/>
              <a:gd name="connsiteX48" fmla="*/ 6371 w 10000"/>
              <a:gd name="connsiteY48" fmla="*/ 1117 h 10000"/>
              <a:gd name="connsiteX49" fmla="*/ 5915 w 10000"/>
              <a:gd name="connsiteY49" fmla="*/ 977 h 10000"/>
              <a:gd name="connsiteX50" fmla="*/ 5002 w 10000"/>
              <a:gd name="connsiteY50" fmla="*/ 1117 h 10000"/>
              <a:gd name="connsiteX51" fmla="*/ 4316 w 10000"/>
              <a:gd name="connsiteY51" fmla="*/ 1117 h 10000"/>
              <a:gd name="connsiteX52" fmla="*/ 3174 w 10000"/>
              <a:gd name="connsiteY52" fmla="*/ 1117 h 10000"/>
              <a:gd name="connsiteX53" fmla="*/ 2257 w 10000"/>
              <a:gd name="connsiteY53" fmla="*/ 1257 h 10000"/>
              <a:gd name="connsiteX54" fmla="*/ 914 w 10000"/>
              <a:gd name="connsiteY54" fmla="*/ 1396 h 10000"/>
              <a:gd name="connsiteX55" fmla="*/ 0 w 10000"/>
              <a:gd name="connsiteY55" fmla="*/ 838 h 10000"/>
              <a:gd name="connsiteX56" fmla="*/ 1140 w 10000"/>
              <a:gd name="connsiteY56" fmla="*/ 698 h 10000"/>
              <a:gd name="connsiteX57" fmla="*/ 1830 w 10000"/>
              <a:gd name="connsiteY57" fmla="*/ 558 h 10000"/>
              <a:gd name="connsiteX58" fmla="*/ 2714 w 10000"/>
              <a:gd name="connsiteY58" fmla="*/ 558 h 10000"/>
              <a:gd name="connsiteX59" fmla="*/ 3400 w 10000"/>
              <a:gd name="connsiteY59" fmla="*/ 558 h 10000"/>
              <a:gd name="connsiteX60" fmla="*/ 4086 w 10000"/>
              <a:gd name="connsiteY60" fmla="*/ 419 h 10000"/>
              <a:gd name="connsiteX61" fmla="*/ 4540 w 10000"/>
              <a:gd name="connsiteY61" fmla="*/ 419 h 10000"/>
              <a:gd name="connsiteX62" fmla="*/ 5002 w 10000"/>
              <a:gd name="connsiteY62" fmla="*/ 419 h 10000"/>
              <a:gd name="connsiteX63" fmla="*/ 5455 w 10000"/>
              <a:gd name="connsiteY63" fmla="*/ 279 h 10000"/>
              <a:gd name="connsiteX64" fmla="*/ 5915 w 10000"/>
              <a:gd name="connsiteY64" fmla="*/ 279 h 10000"/>
              <a:gd name="connsiteX65" fmla="*/ 6143 w 10000"/>
              <a:gd name="connsiteY65" fmla="*/ 279 h 10000"/>
              <a:gd name="connsiteX66" fmla="*/ 6371 w 10000"/>
              <a:gd name="connsiteY66" fmla="*/ 140 h 10000"/>
              <a:gd name="connsiteX67" fmla="*/ 6371 w 10000"/>
              <a:gd name="connsiteY67" fmla="*/ 140 h 10000"/>
              <a:gd name="connsiteX68" fmla="*/ 6599 w 10000"/>
              <a:gd name="connsiteY68" fmla="*/ 140 h 10000"/>
              <a:gd name="connsiteX69" fmla="*/ 6599 w 10000"/>
              <a:gd name="connsiteY69" fmla="*/ 140 h 10000"/>
              <a:gd name="connsiteX70" fmla="*/ 7055 w 10000"/>
              <a:gd name="connsiteY70" fmla="*/ 0 h 10000"/>
              <a:gd name="connsiteX71" fmla="*/ 7484 w 10000"/>
              <a:gd name="connsiteY71" fmla="*/ 140 h 10000"/>
              <a:gd name="connsiteX72" fmla="*/ 7714 w 10000"/>
              <a:gd name="connsiteY72" fmla="*/ 140 h 10000"/>
              <a:gd name="connsiteX73" fmla="*/ 8171 w 10000"/>
              <a:gd name="connsiteY73" fmla="*/ 279 h 10000"/>
              <a:gd name="connsiteX74" fmla="*/ 8632 w 10000"/>
              <a:gd name="connsiteY74" fmla="*/ 558 h 10000"/>
              <a:gd name="connsiteX75" fmla="*/ 9087 w 10000"/>
              <a:gd name="connsiteY75" fmla="*/ 698 h 10000"/>
              <a:gd name="connsiteX76" fmla="*/ 9545 w 10000"/>
              <a:gd name="connsiteY76" fmla="*/ 977 h 10000"/>
              <a:gd name="connsiteX77" fmla="*/ 9771 w 10000"/>
              <a:gd name="connsiteY77" fmla="*/ 1117 h 10000"/>
              <a:gd name="connsiteX78" fmla="*/ 10000 w 10000"/>
              <a:gd name="connsiteY78" fmla="*/ 1117 h 10000"/>
              <a:gd name="connsiteX79" fmla="*/ 9771 w 10000"/>
              <a:gd name="connsiteY79" fmla="*/ 1257 h 10000"/>
              <a:gd name="connsiteX80" fmla="*/ 9545 w 10000"/>
              <a:gd name="connsiteY80" fmla="*/ 1396 h 10000"/>
              <a:gd name="connsiteX81" fmla="*/ 9545 w 10000"/>
              <a:gd name="connsiteY81" fmla="*/ 1536 h 10000"/>
              <a:gd name="connsiteX82" fmla="*/ 9545 w 10000"/>
              <a:gd name="connsiteY82" fmla="*/ 1675 h 10000"/>
              <a:gd name="connsiteX83" fmla="*/ 9313 w 10000"/>
              <a:gd name="connsiteY83" fmla="*/ 1798 h 10000"/>
              <a:gd name="connsiteX84" fmla="*/ 9313 w 10000"/>
              <a:gd name="connsiteY84" fmla="*/ 1937 h 10000"/>
              <a:gd name="connsiteX85" fmla="*/ 9313 w 10000"/>
              <a:gd name="connsiteY85" fmla="*/ 2077 h 10000"/>
              <a:gd name="connsiteX86" fmla="*/ 9313 w 10000"/>
              <a:gd name="connsiteY86" fmla="*/ 2356 h 10000"/>
              <a:gd name="connsiteX87" fmla="*/ 9313 w 10000"/>
              <a:gd name="connsiteY87" fmla="*/ 2635 h 10000"/>
              <a:gd name="connsiteX88" fmla="*/ 9313 w 10000"/>
              <a:gd name="connsiteY88" fmla="*/ 2914 h 10000"/>
              <a:gd name="connsiteX89" fmla="*/ 9087 w 10000"/>
              <a:gd name="connsiteY89" fmla="*/ 3613 h 10000"/>
              <a:gd name="connsiteX90" fmla="*/ 9087 w 10000"/>
              <a:gd name="connsiteY90" fmla="*/ 4171 h 10000"/>
              <a:gd name="connsiteX91" fmla="*/ 9087 w 10000"/>
              <a:gd name="connsiteY91" fmla="*/ 4729 h 10000"/>
              <a:gd name="connsiteX92" fmla="*/ 9087 w 10000"/>
              <a:gd name="connsiteY92" fmla="*/ 5271 h 10000"/>
              <a:gd name="connsiteX93" fmla="*/ 8859 w 10000"/>
              <a:gd name="connsiteY93" fmla="*/ 5689 h 10000"/>
              <a:gd name="connsiteX94" fmla="*/ 8859 w 10000"/>
              <a:gd name="connsiteY94" fmla="*/ 6108 h 10000"/>
              <a:gd name="connsiteX95" fmla="*/ 8632 w 10000"/>
              <a:gd name="connsiteY95" fmla="*/ 6667 h 10000"/>
              <a:gd name="connsiteX96" fmla="*/ 8400 w 10000"/>
              <a:gd name="connsiteY96" fmla="*/ 7225 h 10000"/>
              <a:gd name="connsiteX97" fmla="*/ 8171 w 10000"/>
              <a:gd name="connsiteY97" fmla="*/ 7784 h 10000"/>
              <a:gd name="connsiteX98" fmla="*/ 7714 w 10000"/>
              <a:gd name="connsiteY98" fmla="*/ 8202 h 10000"/>
              <a:gd name="connsiteX99" fmla="*/ 7484 w 10000"/>
              <a:gd name="connsiteY99" fmla="*/ 8604 h 10000"/>
              <a:gd name="connsiteX100" fmla="*/ 7055 w 10000"/>
              <a:gd name="connsiteY100" fmla="*/ 9023 h 10000"/>
              <a:gd name="connsiteX101" fmla="*/ 7055 w 10000"/>
              <a:gd name="connsiteY101" fmla="*/ 9023 h 10000"/>
              <a:gd name="connsiteX0" fmla="*/ 6141 w 9086"/>
              <a:gd name="connsiteY0" fmla="*/ 9023 h 10000"/>
              <a:gd name="connsiteX1" fmla="*/ 5915 w 9086"/>
              <a:gd name="connsiteY1" fmla="*/ 9302 h 10000"/>
              <a:gd name="connsiteX2" fmla="*/ 5685 w 9086"/>
              <a:gd name="connsiteY2" fmla="*/ 9581 h 10000"/>
              <a:gd name="connsiteX3" fmla="*/ 5457 w 9086"/>
              <a:gd name="connsiteY3" fmla="*/ 9721 h 10000"/>
              <a:gd name="connsiteX4" fmla="*/ 5229 w 9086"/>
              <a:gd name="connsiteY4" fmla="*/ 9860 h 10000"/>
              <a:gd name="connsiteX5" fmla="*/ 4770 w 9086"/>
              <a:gd name="connsiteY5" fmla="*/ 10000 h 10000"/>
              <a:gd name="connsiteX6" fmla="*/ 4314 w 9086"/>
              <a:gd name="connsiteY6" fmla="*/ 10000 h 10000"/>
              <a:gd name="connsiteX7" fmla="*/ 4088 w 9086"/>
              <a:gd name="connsiteY7" fmla="*/ 9860 h 10000"/>
              <a:gd name="connsiteX8" fmla="*/ 4088 w 9086"/>
              <a:gd name="connsiteY8" fmla="*/ 9860 h 10000"/>
              <a:gd name="connsiteX9" fmla="*/ 4088 w 9086"/>
              <a:gd name="connsiteY9" fmla="*/ 9581 h 10000"/>
              <a:gd name="connsiteX10" fmla="*/ 4088 w 9086"/>
              <a:gd name="connsiteY10" fmla="*/ 9442 h 10000"/>
              <a:gd name="connsiteX11" fmla="*/ 4088 w 9086"/>
              <a:gd name="connsiteY11" fmla="*/ 9162 h 10000"/>
              <a:gd name="connsiteX12" fmla="*/ 3857 w 9086"/>
              <a:gd name="connsiteY12" fmla="*/ 8883 h 10000"/>
              <a:gd name="connsiteX13" fmla="*/ 3626 w 9086"/>
              <a:gd name="connsiteY13" fmla="*/ 8604 h 10000"/>
              <a:gd name="connsiteX14" fmla="*/ 2940 w 9086"/>
              <a:gd name="connsiteY14" fmla="*/ 8342 h 10000"/>
              <a:gd name="connsiteX15" fmla="*/ 2486 w 9086"/>
              <a:gd name="connsiteY15" fmla="*/ 7923 h 10000"/>
              <a:gd name="connsiteX16" fmla="*/ 2260 w 9086"/>
              <a:gd name="connsiteY16" fmla="*/ 7784 h 10000"/>
              <a:gd name="connsiteX17" fmla="*/ 2027 w 9086"/>
              <a:gd name="connsiteY17" fmla="*/ 7644 h 10000"/>
              <a:gd name="connsiteX18" fmla="*/ 2027 w 9086"/>
              <a:gd name="connsiteY18" fmla="*/ 7504 h 10000"/>
              <a:gd name="connsiteX19" fmla="*/ 2027 w 9086"/>
              <a:gd name="connsiteY19" fmla="*/ 7504 h 10000"/>
              <a:gd name="connsiteX20" fmla="*/ 2486 w 9086"/>
              <a:gd name="connsiteY20" fmla="*/ 7504 h 10000"/>
              <a:gd name="connsiteX21" fmla="*/ 2714 w 9086"/>
              <a:gd name="connsiteY21" fmla="*/ 7644 h 10000"/>
              <a:gd name="connsiteX22" fmla="*/ 3402 w 9086"/>
              <a:gd name="connsiteY22" fmla="*/ 7644 h 10000"/>
              <a:gd name="connsiteX23" fmla="*/ 3857 w 9086"/>
              <a:gd name="connsiteY23" fmla="*/ 7784 h 10000"/>
              <a:gd name="connsiteX24" fmla="*/ 4314 w 9086"/>
              <a:gd name="connsiteY24" fmla="*/ 7784 h 10000"/>
              <a:gd name="connsiteX25" fmla="*/ 4770 w 9086"/>
              <a:gd name="connsiteY25" fmla="*/ 7784 h 10000"/>
              <a:gd name="connsiteX26" fmla="*/ 5001 w 9086"/>
              <a:gd name="connsiteY26" fmla="*/ 7644 h 10000"/>
              <a:gd name="connsiteX27" fmla="*/ 5229 w 9086"/>
              <a:gd name="connsiteY27" fmla="*/ 7644 h 10000"/>
              <a:gd name="connsiteX28" fmla="*/ 5229 w 9086"/>
              <a:gd name="connsiteY28" fmla="*/ 7504 h 10000"/>
              <a:gd name="connsiteX29" fmla="*/ 5457 w 9086"/>
              <a:gd name="connsiteY29" fmla="*/ 7365 h 10000"/>
              <a:gd name="connsiteX30" fmla="*/ 5457 w 9086"/>
              <a:gd name="connsiteY30" fmla="*/ 7086 h 10000"/>
              <a:gd name="connsiteX31" fmla="*/ 5457 w 9086"/>
              <a:gd name="connsiteY31" fmla="*/ 6946 h 10000"/>
              <a:gd name="connsiteX32" fmla="*/ 5685 w 9086"/>
              <a:gd name="connsiteY32" fmla="*/ 6527 h 10000"/>
              <a:gd name="connsiteX33" fmla="*/ 5685 w 9086"/>
              <a:gd name="connsiteY33" fmla="*/ 6248 h 10000"/>
              <a:gd name="connsiteX34" fmla="*/ 5915 w 9086"/>
              <a:gd name="connsiteY34" fmla="*/ 5969 h 10000"/>
              <a:gd name="connsiteX35" fmla="*/ 6141 w 9086"/>
              <a:gd name="connsiteY35" fmla="*/ 5131 h 10000"/>
              <a:gd name="connsiteX36" fmla="*/ 6141 w 9086"/>
              <a:gd name="connsiteY36" fmla="*/ 4450 h 10000"/>
              <a:gd name="connsiteX37" fmla="*/ 6373 w 9086"/>
              <a:gd name="connsiteY37" fmla="*/ 3613 h 10000"/>
              <a:gd name="connsiteX38" fmla="*/ 6373 w 9086"/>
              <a:gd name="connsiteY38" fmla="*/ 2914 h 10000"/>
              <a:gd name="connsiteX39" fmla="*/ 6373 w 9086"/>
              <a:gd name="connsiteY39" fmla="*/ 2635 h 10000"/>
              <a:gd name="connsiteX40" fmla="*/ 6373 w 9086"/>
              <a:gd name="connsiteY40" fmla="*/ 2216 h 10000"/>
              <a:gd name="connsiteX41" fmla="*/ 6373 w 9086"/>
              <a:gd name="connsiteY41" fmla="*/ 1937 h 10000"/>
              <a:gd name="connsiteX42" fmla="*/ 6141 w 9086"/>
              <a:gd name="connsiteY42" fmla="*/ 1798 h 10000"/>
              <a:gd name="connsiteX43" fmla="*/ 6141 w 9086"/>
              <a:gd name="connsiteY43" fmla="*/ 1536 h 10000"/>
              <a:gd name="connsiteX44" fmla="*/ 6141 w 9086"/>
              <a:gd name="connsiteY44" fmla="*/ 1396 h 10000"/>
              <a:gd name="connsiteX45" fmla="*/ 6141 w 9086"/>
              <a:gd name="connsiteY45" fmla="*/ 1257 h 10000"/>
              <a:gd name="connsiteX46" fmla="*/ 6141 w 9086"/>
              <a:gd name="connsiteY46" fmla="*/ 1257 h 10000"/>
              <a:gd name="connsiteX47" fmla="*/ 5915 w 9086"/>
              <a:gd name="connsiteY47" fmla="*/ 1117 h 10000"/>
              <a:gd name="connsiteX48" fmla="*/ 5457 w 9086"/>
              <a:gd name="connsiteY48" fmla="*/ 1117 h 10000"/>
              <a:gd name="connsiteX49" fmla="*/ 5001 w 9086"/>
              <a:gd name="connsiteY49" fmla="*/ 977 h 10000"/>
              <a:gd name="connsiteX50" fmla="*/ 4088 w 9086"/>
              <a:gd name="connsiteY50" fmla="*/ 1117 h 10000"/>
              <a:gd name="connsiteX51" fmla="*/ 3402 w 9086"/>
              <a:gd name="connsiteY51" fmla="*/ 1117 h 10000"/>
              <a:gd name="connsiteX52" fmla="*/ 2260 w 9086"/>
              <a:gd name="connsiteY52" fmla="*/ 1117 h 10000"/>
              <a:gd name="connsiteX53" fmla="*/ 1343 w 9086"/>
              <a:gd name="connsiteY53" fmla="*/ 1257 h 10000"/>
              <a:gd name="connsiteX54" fmla="*/ 0 w 9086"/>
              <a:gd name="connsiteY54" fmla="*/ 1396 h 10000"/>
              <a:gd name="connsiteX55" fmla="*/ 226 w 9086"/>
              <a:gd name="connsiteY55" fmla="*/ 698 h 10000"/>
              <a:gd name="connsiteX56" fmla="*/ 916 w 9086"/>
              <a:gd name="connsiteY56" fmla="*/ 558 h 10000"/>
              <a:gd name="connsiteX57" fmla="*/ 1800 w 9086"/>
              <a:gd name="connsiteY57" fmla="*/ 558 h 10000"/>
              <a:gd name="connsiteX58" fmla="*/ 2486 w 9086"/>
              <a:gd name="connsiteY58" fmla="*/ 558 h 10000"/>
              <a:gd name="connsiteX59" fmla="*/ 3172 w 9086"/>
              <a:gd name="connsiteY59" fmla="*/ 419 h 10000"/>
              <a:gd name="connsiteX60" fmla="*/ 3626 w 9086"/>
              <a:gd name="connsiteY60" fmla="*/ 419 h 10000"/>
              <a:gd name="connsiteX61" fmla="*/ 4088 w 9086"/>
              <a:gd name="connsiteY61" fmla="*/ 419 h 10000"/>
              <a:gd name="connsiteX62" fmla="*/ 4541 w 9086"/>
              <a:gd name="connsiteY62" fmla="*/ 279 h 10000"/>
              <a:gd name="connsiteX63" fmla="*/ 5001 w 9086"/>
              <a:gd name="connsiteY63" fmla="*/ 279 h 10000"/>
              <a:gd name="connsiteX64" fmla="*/ 5229 w 9086"/>
              <a:gd name="connsiteY64" fmla="*/ 279 h 10000"/>
              <a:gd name="connsiteX65" fmla="*/ 5457 w 9086"/>
              <a:gd name="connsiteY65" fmla="*/ 140 h 10000"/>
              <a:gd name="connsiteX66" fmla="*/ 5457 w 9086"/>
              <a:gd name="connsiteY66" fmla="*/ 140 h 10000"/>
              <a:gd name="connsiteX67" fmla="*/ 5685 w 9086"/>
              <a:gd name="connsiteY67" fmla="*/ 140 h 10000"/>
              <a:gd name="connsiteX68" fmla="*/ 5685 w 9086"/>
              <a:gd name="connsiteY68" fmla="*/ 140 h 10000"/>
              <a:gd name="connsiteX69" fmla="*/ 6141 w 9086"/>
              <a:gd name="connsiteY69" fmla="*/ 0 h 10000"/>
              <a:gd name="connsiteX70" fmla="*/ 6570 w 9086"/>
              <a:gd name="connsiteY70" fmla="*/ 140 h 10000"/>
              <a:gd name="connsiteX71" fmla="*/ 6800 w 9086"/>
              <a:gd name="connsiteY71" fmla="*/ 140 h 10000"/>
              <a:gd name="connsiteX72" fmla="*/ 7257 w 9086"/>
              <a:gd name="connsiteY72" fmla="*/ 279 h 10000"/>
              <a:gd name="connsiteX73" fmla="*/ 7718 w 9086"/>
              <a:gd name="connsiteY73" fmla="*/ 558 h 10000"/>
              <a:gd name="connsiteX74" fmla="*/ 8173 w 9086"/>
              <a:gd name="connsiteY74" fmla="*/ 698 h 10000"/>
              <a:gd name="connsiteX75" fmla="*/ 8631 w 9086"/>
              <a:gd name="connsiteY75" fmla="*/ 977 h 10000"/>
              <a:gd name="connsiteX76" fmla="*/ 8857 w 9086"/>
              <a:gd name="connsiteY76" fmla="*/ 1117 h 10000"/>
              <a:gd name="connsiteX77" fmla="*/ 9086 w 9086"/>
              <a:gd name="connsiteY77" fmla="*/ 1117 h 10000"/>
              <a:gd name="connsiteX78" fmla="*/ 8857 w 9086"/>
              <a:gd name="connsiteY78" fmla="*/ 1257 h 10000"/>
              <a:gd name="connsiteX79" fmla="*/ 8631 w 9086"/>
              <a:gd name="connsiteY79" fmla="*/ 1396 h 10000"/>
              <a:gd name="connsiteX80" fmla="*/ 8631 w 9086"/>
              <a:gd name="connsiteY80" fmla="*/ 1536 h 10000"/>
              <a:gd name="connsiteX81" fmla="*/ 8631 w 9086"/>
              <a:gd name="connsiteY81" fmla="*/ 1675 h 10000"/>
              <a:gd name="connsiteX82" fmla="*/ 8399 w 9086"/>
              <a:gd name="connsiteY82" fmla="*/ 1798 h 10000"/>
              <a:gd name="connsiteX83" fmla="*/ 8399 w 9086"/>
              <a:gd name="connsiteY83" fmla="*/ 1937 h 10000"/>
              <a:gd name="connsiteX84" fmla="*/ 8399 w 9086"/>
              <a:gd name="connsiteY84" fmla="*/ 2077 h 10000"/>
              <a:gd name="connsiteX85" fmla="*/ 8399 w 9086"/>
              <a:gd name="connsiteY85" fmla="*/ 2356 h 10000"/>
              <a:gd name="connsiteX86" fmla="*/ 8399 w 9086"/>
              <a:gd name="connsiteY86" fmla="*/ 2635 h 10000"/>
              <a:gd name="connsiteX87" fmla="*/ 8399 w 9086"/>
              <a:gd name="connsiteY87" fmla="*/ 2914 h 10000"/>
              <a:gd name="connsiteX88" fmla="*/ 8173 w 9086"/>
              <a:gd name="connsiteY88" fmla="*/ 3613 h 10000"/>
              <a:gd name="connsiteX89" fmla="*/ 8173 w 9086"/>
              <a:gd name="connsiteY89" fmla="*/ 4171 h 10000"/>
              <a:gd name="connsiteX90" fmla="*/ 8173 w 9086"/>
              <a:gd name="connsiteY90" fmla="*/ 4729 h 10000"/>
              <a:gd name="connsiteX91" fmla="*/ 8173 w 9086"/>
              <a:gd name="connsiteY91" fmla="*/ 5271 h 10000"/>
              <a:gd name="connsiteX92" fmla="*/ 7945 w 9086"/>
              <a:gd name="connsiteY92" fmla="*/ 5689 h 10000"/>
              <a:gd name="connsiteX93" fmla="*/ 7945 w 9086"/>
              <a:gd name="connsiteY93" fmla="*/ 6108 h 10000"/>
              <a:gd name="connsiteX94" fmla="*/ 7718 w 9086"/>
              <a:gd name="connsiteY94" fmla="*/ 6667 h 10000"/>
              <a:gd name="connsiteX95" fmla="*/ 7486 w 9086"/>
              <a:gd name="connsiteY95" fmla="*/ 7225 h 10000"/>
              <a:gd name="connsiteX96" fmla="*/ 7257 w 9086"/>
              <a:gd name="connsiteY96" fmla="*/ 7784 h 10000"/>
              <a:gd name="connsiteX97" fmla="*/ 6800 w 9086"/>
              <a:gd name="connsiteY97" fmla="*/ 8202 h 10000"/>
              <a:gd name="connsiteX98" fmla="*/ 6570 w 9086"/>
              <a:gd name="connsiteY98" fmla="*/ 8604 h 10000"/>
              <a:gd name="connsiteX99" fmla="*/ 6141 w 9086"/>
              <a:gd name="connsiteY99" fmla="*/ 9023 h 10000"/>
              <a:gd name="connsiteX100" fmla="*/ 6141 w 9086"/>
              <a:gd name="connsiteY100" fmla="*/ 9023 h 10000"/>
              <a:gd name="connsiteX0" fmla="*/ 6510 w 9751"/>
              <a:gd name="connsiteY0" fmla="*/ 9023 h 10000"/>
              <a:gd name="connsiteX1" fmla="*/ 6261 w 9751"/>
              <a:gd name="connsiteY1" fmla="*/ 9302 h 10000"/>
              <a:gd name="connsiteX2" fmla="*/ 6008 w 9751"/>
              <a:gd name="connsiteY2" fmla="*/ 9581 h 10000"/>
              <a:gd name="connsiteX3" fmla="*/ 5757 w 9751"/>
              <a:gd name="connsiteY3" fmla="*/ 9721 h 10000"/>
              <a:gd name="connsiteX4" fmla="*/ 5506 w 9751"/>
              <a:gd name="connsiteY4" fmla="*/ 9860 h 10000"/>
              <a:gd name="connsiteX5" fmla="*/ 5001 w 9751"/>
              <a:gd name="connsiteY5" fmla="*/ 10000 h 10000"/>
              <a:gd name="connsiteX6" fmla="*/ 4499 w 9751"/>
              <a:gd name="connsiteY6" fmla="*/ 10000 h 10000"/>
              <a:gd name="connsiteX7" fmla="*/ 4250 w 9751"/>
              <a:gd name="connsiteY7" fmla="*/ 9860 h 10000"/>
              <a:gd name="connsiteX8" fmla="*/ 4250 w 9751"/>
              <a:gd name="connsiteY8" fmla="*/ 9860 h 10000"/>
              <a:gd name="connsiteX9" fmla="*/ 4250 w 9751"/>
              <a:gd name="connsiteY9" fmla="*/ 9581 h 10000"/>
              <a:gd name="connsiteX10" fmla="*/ 4250 w 9751"/>
              <a:gd name="connsiteY10" fmla="*/ 9442 h 10000"/>
              <a:gd name="connsiteX11" fmla="*/ 4250 w 9751"/>
              <a:gd name="connsiteY11" fmla="*/ 9162 h 10000"/>
              <a:gd name="connsiteX12" fmla="*/ 3996 w 9751"/>
              <a:gd name="connsiteY12" fmla="*/ 8883 h 10000"/>
              <a:gd name="connsiteX13" fmla="*/ 3742 w 9751"/>
              <a:gd name="connsiteY13" fmla="*/ 8604 h 10000"/>
              <a:gd name="connsiteX14" fmla="*/ 2987 w 9751"/>
              <a:gd name="connsiteY14" fmla="*/ 8342 h 10000"/>
              <a:gd name="connsiteX15" fmla="*/ 2487 w 9751"/>
              <a:gd name="connsiteY15" fmla="*/ 7923 h 10000"/>
              <a:gd name="connsiteX16" fmla="*/ 2238 w 9751"/>
              <a:gd name="connsiteY16" fmla="*/ 7784 h 10000"/>
              <a:gd name="connsiteX17" fmla="*/ 1982 w 9751"/>
              <a:gd name="connsiteY17" fmla="*/ 7644 h 10000"/>
              <a:gd name="connsiteX18" fmla="*/ 1982 w 9751"/>
              <a:gd name="connsiteY18" fmla="*/ 7504 h 10000"/>
              <a:gd name="connsiteX19" fmla="*/ 1982 w 9751"/>
              <a:gd name="connsiteY19" fmla="*/ 7504 h 10000"/>
              <a:gd name="connsiteX20" fmla="*/ 2487 w 9751"/>
              <a:gd name="connsiteY20" fmla="*/ 7504 h 10000"/>
              <a:gd name="connsiteX21" fmla="*/ 2738 w 9751"/>
              <a:gd name="connsiteY21" fmla="*/ 7644 h 10000"/>
              <a:gd name="connsiteX22" fmla="*/ 3495 w 9751"/>
              <a:gd name="connsiteY22" fmla="*/ 7644 h 10000"/>
              <a:gd name="connsiteX23" fmla="*/ 3996 w 9751"/>
              <a:gd name="connsiteY23" fmla="*/ 7784 h 10000"/>
              <a:gd name="connsiteX24" fmla="*/ 4499 w 9751"/>
              <a:gd name="connsiteY24" fmla="*/ 7784 h 10000"/>
              <a:gd name="connsiteX25" fmla="*/ 5001 w 9751"/>
              <a:gd name="connsiteY25" fmla="*/ 7784 h 10000"/>
              <a:gd name="connsiteX26" fmla="*/ 5255 w 9751"/>
              <a:gd name="connsiteY26" fmla="*/ 7644 h 10000"/>
              <a:gd name="connsiteX27" fmla="*/ 5506 w 9751"/>
              <a:gd name="connsiteY27" fmla="*/ 7644 h 10000"/>
              <a:gd name="connsiteX28" fmla="*/ 5506 w 9751"/>
              <a:gd name="connsiteY28" fmla="*/ 7504 h 10000"/>
              <a:gd name="connsiteX29" fmla="*/ 5757 w 9751"/>
              <a:gd name="connsiteY29" fmla="*/ 7365 h 10000"/>
              <a:gd name="connsiteX30" fmla="*/ 5757 w 9751"/>
              <a:gd name="connsiteY30" fmla="*/ 7086 h 10000"/>
              <a:gd name="connsiteX31" fmla="*/ 5757 w 9751"/>
              <a:gd name="connsiteY31" fmla="*/ 6946 h 10000"/>
              <a:gd name="connsiteX32" fmla="*/ 6008 w 9751"/>
              <a:gd name="connsiteY32" fmla="*/ 6527 h 10000"/>
              <a:gd name="connsiteX33" fmla="*/ 6008 w 9751"/>
              <a:gd name="connsiteY33" fmla="*/ 6248 h 10000"/>
              <a:gd name="connsiteX34" fmla="*/ 6261 w 9751"/>
              <a:gd name="connsiteY34" fmla="*/ 5969 h 10000"/>
              <a:gd name="connsiteX35" fmla="*/ 6510 w 9751"/>
              <a:gd name="connsiteY35" fmla="*/ 5131 h 10000"/>
              <a:gd name="connsiteX36" fmla="*/ 6510 w 9751"/>
              <a:gd name="connsiteY36" fmla="*/ 4450 h 10000"/>
              <a:gd name="connsiteX37" fmla="*/ 6765 w 9751"/>
              <a:gd name="connsiteY37" fmla="*/ 3613 h 10000"/>
              <a:gd name="connsiteX38" fmla="*/ 6765 w 9751"/>
              <a:gd name="connsiteY38" fmla="*/ 2914 h 10000"/>
              <a:gd name="connsiteX39" fmla="*/ 6765 w 9751"/>
              <a:gd name="connsiteY39" fmla="*/ 2635 h 10000"/>
              <a:gd name="connsiteX40" fmla="*/ 6765 w 9751"/>
              <a:gd name="connsiteY40" fmla="*/ 2216 h 10000"/>
              <a:gd name="connsiteX41" fmla="*/ 6765 w 9751"/>
              <a:gd name="connsiteY41" fmla="*/ 1937 h 10000"/>
              <a:gd name="connsiteX42" fmla="*/ 6510 w 9751"/>
              <a:gd name="connsiteY42" fmla="*/ 1798 h 10000"/>
              <a:gd name="connsiteX43" fmla="*/ 6510 w 9751"/>
              <a:gd name="connsiteY43" fmla="*/ 1536 h 10000"/>
              <a:gd name="connsiteX44" fmla="*/ 6510 w 9751"/>
              <a:gd name="connsiteY44" fmla="*/ 1396 h 10000"/>
              <a:gd name="connsiteX45" fmla="*/ 6510 w 9751"/>
              <a:gd name="connsiteY45" fmla="*/ 1257 h 10000"/>
              <a:gd name="connsiteX46" fmla="*/ 6510 w 9751"/>
              <a:gd name="connsiteY46" fmla="*/ 1257 h 10000"/>
              <a:gd name="connsiteX47" fmla="*/ 6261 w 9751"/>
              <a:gd name="connsiteY47" fmla="*/ 1117 h 10000"/>
              <a:gd name="connsiteX48" fmla="*/ 5757 w 9751"/>
              <a:gd name="connsiteY48" fmla="*/ 1117 h 10000"/>
              <a:gd name="connsiteX49" fmla="*/ 5255 w 9751"/>
              <a:gd name="connsiteY49" fmla="*/ 977 h 10000"/>
              <a:gd name="connsiteX50" fmla="*/ 4250 w 9751"/>
              <a:gd name="connsiteY50" fmla="*/ 1117 h 10000"/>
              <a:gd name="connsiteX51" fmla="*/ 3495 w 9751"/>
              <a:gd name="connsiteY51" fmla="*/ 1117 h 10000"/>
              <a:gd name="connsiteX52" fmla="*/ 2238 w 9751"/>
              <a:gd name="connsiteY52" fmla="*/ 1117 h 10000"/>
              <a:gd name="connsiteX53" fmla="*/ 1229 w 9751"/>
              <a:gd name="connsiteY53" fmla="*/ 1257 h 10000"/>
              <a:gd name="connsiteX54" fmla="*/ 0 w 9751"/>
              <a:gd name="connsiteY54" fmla="*/ 698 h 10000"/>
              <a:gd name="connsiteX55" fmla="*/ 759 w 9751"/>
              <a:gd name="connsiteY55" fmla="*/ 558 h 10000"/>
              <a:gd name="connsiteX56" fmla="*/ 1732 w 9751"/>
              <a:gd name="connsiteY56" fmla="*/ 558 h 10000"/>
              <a:gd name="connsiteX57" fmla="*/ 2487 w 9751"/>
              <a:gd name="connsiteY57" fmla="*/ 558 h 10000"/>
              <a:gd name="connsiteX58" fmla="*/ 3242 w 9751"/>
              <a:gd name="connsiteY58" fmla="*/ 419 h 10000"/>
              <a:gd name="connsiteX59" fmla="*/ 3742 w 9751"/>
              <a:gd name="connsiteY59" fmla="*/ 419 h 10000"/>
              <a:gd name="connsiteX60" fmla="*/ 4250 w 9751"/>
              <a:gd name="connsiteY60" fmla="*/ 419 h 10000"/>
              <a:gd name="connsiteX61" fmla="*/ 4749 w 9751"/>
              <a:gd name="connsiteY61" fmla="*/ 279 h 10000"/>
              <a:gd name="connsiteX62" fmla="*/ 5255 w 9751"/>
              <a:gd name="connsiteY62" fmla="*/ 279 h 10000"/>
              <a:gd name="connsiteX63" fmla="*/ 5506 w 9751"/>
              <a:gd name="connsiteY63" fmla="*/ 279 h 10000"/>
              <a:gd name="connsiteX64" fmla="*/ 5757 w 9751"/>
              <a:gd name="connsiteY64" fmla="*/ 140 h 10000"/>
              <a:gd name="connsiteX65" fmla="*/ 5757 w 9751"/>
              <a:gd name="connsiteY65" fmla="*/ 140 h 10000"/>
              <a:gd name="connsiteX66" fmla="*/ 6008 w 9751"/>
              <a:gd name="connsiteY66" fmla="*/ 140 h 10000"/>
              <a:gd name="connsiteX67" fmla="*/ 6008 w 9751"/>
              <a:gd name="connsiteY67" fmla="*/ 140 h 10000"/>
              <a:gd name="connsiteX68" fmla="*/ 6510 w 9751"/>
              <a:gd name="connsiteY68" fmla="*/ 0 h 10000"/>
              <a:gd name="connsiteX69" fmla="*/ 6982 w 9751"/>
              <a:gd name="connsiteY69" fmla="*/ 140 h 10000"/>
              <a:gd name="connsiteX70" fmla="*/ 7235 w 9751"/>
              <a:gd name="connsiteY70" fmla="*/ 140 h 10000"/>
              <a:gd name="connsiteX71" fmla="*/ 7738 w 9751"/>
              <a:gd name="connsiteY71" fmla="*/ 279 h 10000"/>
              <a:gd name="connsiteX72" fmla="*/ 8245 w 9751"/>
              <a:gd name="connsiteY72" fmla="*/ 558 h 10000"/>
              <a:gd name="connsiteX73" fmla="*/ 8746 w 9751"/>
              <a:gd name="connsiteY73" fmla="*/ 698 h 10000"/>
              <a:gd name="connsiteX74" fmla="*/ 9250 w 9751"/>
              <a:gd name="connsiteY74" fmla="*/ 977 h 10000"/>
              <a:gd name="connsiteX75" fmla="*/ 9499 w 9751"/>
              <a:gd name="connsiteY75" fmla="*/ 1117 h 10000"/>
              <a:gd name="connsiteX76" fmla="*/ 9751 w 9751"/>
              <a:gd name="connsiteY76" fmla="*/ 1117 h 10000"/>
              <a:gd name="connsiteX77" fmla="*/ 9499 w 9751"/>
              <a:gd name="connsiteY77" fmla="*/ 1257 h 10000"/>
              <a:gd name="connsiteX78" fmla="*/ 9250 w 9751"/>
              <a:gd name="connsiteY78" fmla="*/ 1396 h 10000"/>
              <a:gd name="connsiteX79" fmla="*/ 9250 w 9751"/>
              <a:gd name="connsiteY79" fmla="*/ 1536 h 10000"/>
              <a:gd name="connsiteX80" fmla="*/ 9250 w 9751"/>
              <a:gd name="connsiteY80" fmla="*/ 1675 h 10000"/>
              <a:gd name="connsiteX81" fmla="*/ 8995 w 9751"/>
              <a:gd name="connsiteY81" fmla="*/ 1798 h 10000"/>
              <a:gd name="connsiteX82" fmla="*/ 8995 w 9751"/>
              <a:gd name="connsiteY82" fmla="*/ 1937 h 10000"/>
              <a:gd name="connsiteX83" fmla="*/ 8995 w 9751"/>
              <a:gd name="connsiteY83" fmla="*/ 2077 h 10000"/>
              <a:gd name="connsiteX84" fmla="*/ 8995 w 9751"/>
              <a:gd name="connsiteY84" fmla="*/ 2356 h 10000"/>
              <a:gd name="connsiteX85" fmla="*/ 8995 w 9751"/>
              <a:gd name="connsiteY85" fmla="*/ 2635 h 10000"/>
              <a:gd name="connsiteX86" fmla="*/ 8995 w 9751"/>
              <a:gd name="connsiteY86" fmla="*/ 2914 h 10000"/>
              <a:gd name="connsiteX87" fmla="*/ 8746 w 9751"/>
              <a:gd name="connsiteY87" fmla="*/ 3613 h 10000"/>
              <a:gd name="connsiteX88" fmla="*/ 8746 w 9751"/>
              <a:gd name="connsiteY88" fmla="*/ 4171 h 10000"/>
              <a:gd name="connsiteX89" fmla="*/ 8746 w 9751"/>
              <a:gd name="connsiteY89" fmla="*/ 4729 h 10000"/>
              <a:gd name="connsiteX90" fmla="*/ 8746 w 9751"/>
              <a:gd name="connsiteY90" fmla="*/ 5271 h 10000"/>
              <a:gd name="connsiteX91" fmla="*/ 8495 w 9751"/>
              <a:gd name="connsiteY91" fmla="*/ 5689 h 10000"/>
              <a:gd name="connsiteX92" fmla="*/ 8495 w 9751"/>
              <a:gd name="connsiteY92" fmla="*/ 6108 h 10000"/>
              <a:gd name="connsiteX93" fmla="*/ 8245 w 9751"/>
              <a:gd name="connsiteY93" fmla="*/ 6667 h 10000"/>
              <a:gd name="connsiteX94" fmla="*/ 7990 w 9751"/>
              <a:gd name="connsiteY94" fmla="*/ 7225 h 10000"/>
              <a:gd name="connsiteX95" fmla="*/ 7738 w 9751"/>
              <a:gd name="connsiteY95" fmla="*/ 7784 h 10000"/>
              <a:gd name="connsiteX96" fmla="*/ 7235 w 9751"/>
              <a:gd name="connsiteY96" fmla="*/ 8202 h 10000"/>
              <a:gd name="connsiteX97" fmla="*/ 6982 w 9751"/>
              <a:gd name="connsiteY97" fmla="*/ 8604 h 10000"/>
              <a:gd name="connsiteX98" fmla="*/ 6510 w 9751"/>
              <a:gd name="connsiteY98" fmla="*/ 9023 h 10000"/>
              <a:gd name="connsiteX99" fmla="*/ 6510 w 9751"/>
              <a:gd name="connsiteY99" fmla="*/ 9023 h 10000"/>
              <a:gd name="connsiteX0" fmla="*/ 5898 w 9222"/>
              <a:gd name="connsiteY0" fmla="*/ 9023 h 10000"/>
              <a:gd name="connsiteX1" fmla="*/ 5643 w 9222"/>
              <a:gd name="connsiteY1" fmla="*/ 9302 h 10000"/>
              <a:gd name="connsiteX2" fmla="*/ 5383 w 9222"/>
              <a:gd name="connsiteY2" fmla="*/ 9581 h 10000"/>
              <a:gd name="connsiteX3" fmla="*/ 5126 w 9222"/>
              <a:gd name="connsiteY3" fmla="*/ 9721 h 10000"/>
              <a:gd name="connsiteX4" fmla="*/ 4869 w 9222"/>
              <a:gd name="connsiteY4" fmla="*/ 9860 h 10000"/>
              <a:gd name="connsiteX5" fmla="*/ 4351 w 9222"/>
              <a:gd name="connsiteY5" fmla="*/ 10000 h 10000"/>
              <a:gd name="connsiteX6" fmla="*/ 3836 w 9222"/>
              <a:gd name="connsiteY6" fmla="*/ 10000 h 10000"/>
              <a:gd name="connsiteX7" fmla="*/ 3581 w 9222"/>
              <a:gd name="connsiteY7" fmla="*/ 9860 h 10000"/>
              <a:gd name="connsiteX8" fmla="*/ 3581 w 9222"/>
              <a:gd name="connsiteY8" fmla="*/ 9860 h 10000"/>
              <a:gd name="connsiteX9" fmla="*/ 3581 w 9222"/>
              <a:gd name="connsiteY9" fmla="*/ 9581 h 10000"/>
              <a:gd name="connsiteX10" fmla="*/ 3581 w 9222"/>
              <a:gd name="connsiteY10" fmla="*/ 9442 h 10000"/>
              <a:gd name="connsiteX11" fmla="*/ 3581 w 9222"/>
              <a:gd name="connsiteY11" fmla="*/ 9162 h 10000"/>
              <a:gd name="connsiteX12" fmla="*/ 3320 w 9222"/>
              <a:gd name="connsiteY12" fmla="*/ 8883 h 10000"/>
              <a:gd name="connsiteX13" fmla="*/ 3060 w 9222"/>
              <a:gd name="connsiteY13" fmla="*/ 8604 h 10000"/>
              <a:gd name="connsiteX14" fmla="*/ 2285 w 9222"/>
              <a:gd name="connsiteY14" fmla="*/ 8342 h 10000"/>
              <a:gd name="connsiteX15" fmla="*/ 1773 w 9222"/>
              <a:gd name="connsiteY15" fmla="*/ 7923 h 10000"/>
              <a:gd name="connsiteX16" fmla="*/ 1517 w 9222"/>
              <a:gd name="connsiteY16" fmla="*/ 7784 h 10000"/>
              <a:gd name="connsiteX17" fmla="*/ 1255 w 9222"/>
              <a:gd name="connsiteY17" fmla="*/ 7644 h 10000"/>
              <a:gd name="connsiteX18" fmla="*/ 1255 w 9222"/>
              <a:gd name="connsiteY18" fmla="*/ 7504 h 10000"/>
              <a:gd name="connsiteX19" fmla="*/ 1255 w 9222"/>
              <a:gd name="connsiteY19" fmla="*/ 7504 h 10000"/>
              <a:gd name="connsiteX20" fmla="*/ 1773 w 9222"/>
              <a:gd name="connsiteY20" fmla="*/ 7504 h 10000"/>
              <a:gd name="connsiteX21" fmla="*/ 2030 w 9222"/>
              <a:gd name="connsiteY21" fmla="*/ 7644 h 10000"/>
              <a:gd name="connsiteX22" fmla="*/ 2806 w 9222"/>
              <a:gd name="connsiteY22" fmla="*/ 7644 h 10000"/>
              <a:gd name="connsiteX23" fmla="*/ 3320 w 9222"/>
              <a:gd name="connsiteY23" fmla="*/ 7784 h 10000"/>
              <a:gd name="connsiteX24" fmla="*/ 3836 w 9222"/>
              <a:gd name="connsiteY24" fmla="*/ 7784 h 10000"/>
              <a:gd name="connsiteX25" fmla="*/ 4351 w 9222"/>
              <a:gd name="connsiteY25" fmla="*/ 7784 h 10000"/>
              <a:gd name="connsiteX26" fmla="*/ 4611 w 9222"/>
              <a:gd name="connsiteY26" fmla="*/ 7644 h 10000"/>
              <a:gd name="connsiteX27" fmla="*/ 4869 w 9222"/>
              <a:gd name="connsiteY27" fmla="*/ 7644 h 10000"/>
              <a:gd name="connsiteX28" fmla="*/ 4869 w 9222"/>
              <a:gd name="connsiteY28" fmla="*/ 7504 h 10000"/>
              <a:gd name="connsiteX29" fmla="*/ 5126 w 9222"/>
              <a:gd name="connsiteY29" fmla="*/ 7365 h 10000"/>
              <a:gd name="connsiteX30" fmla="*/ 5126 w 9222"/>
              <a:gd name="connsiteY30" fmla="*/ 7086 h 10000"/>
              <a:gd name="connsiteX31" fmla="*/ 5126 w 9222"/>
              <a:gd name="connsiteY31" fmla="*/ 6946 h 10000"/>
              <a:gd name="connsiteX32" fmla="*/ 5383 w 9222"/>
              <a:gd name="connsiteY32" fmla="*/ 6527 h 10000"/>
              <a:gd name="connsiteX33" fmla="*/ 5383 w 9222"/>
              <a:gd name="connsiteY33" fmla="*/ 6248 h 10000"/>
              <a:gd name="connsiteX34" fmla="*/ 5643 w 9222"/>
              <a:gd name="connsiteY34" fmla="*/ 5969 h 10000"/>
              <a:gd name="connsiteX35" fmla="*/ 5898 w 9222"/>
              <a:gd name="connsiteY35" fmla="*/ 5131 h 10000"/>
              <a:gd name="connsiteX36" fmla="*/ 5898 w 9222"/>
              <a:gd name="connsiteY36" fmla="*/ 4450 h 10000"/>
              <a:gd name="connsiteX37" fmla="*/ 6160 w 9222"/>
              <a:gd name="connsiteY37" fmla="*/ 3613 h 10000"/>
              <a:gd name="connsiteX38" fmla="*/ 6160 w 9222"/>
              <a:gd name="connsiteY38" fmla="*/ 2914 h 10000"/>
              <a:gd name="connsiteX39" fmla="*/ 6160 w 9222"/>
              <a:gd name="connsiteY39" fmla="*/ 2635 h 10000"/>
              <a:gd name="connsiteX40" fmla="*/ 6160 w 9222"/>
              <a:gd name="connsiteY40" fmla="*/ 2216 h 10000"/>
              <a:gd name="connsiteX41" fmla="*/ 6160 w 9222"/>
              <a:gd name="connsiteY41" fmla="*/ 1937 h 10000"/>
              <a:gd name="connsiteX42" fmla="*/ 5898 w 9222"/>
              <a:gd name="connsiteY42" fmla="*/ 1798 h 10000"/>
              <a:gd name="connsiteX43" fmla="*/ 5898 w 9222"/>
              <a:gd name="connsiteY43" fmla="*/ 1536 h 10000"/>
              <a:gd name="connsiteX44" fmla="*/ 5898 w 9222"/>
              <a:gd name="connsiteY44" fmla="*/ 1396 h 10000"/>
              <a:gd name="connsiteX45" fmla="*/ 5898 w 9222"/>
              <a:gd name="connsiteY45" fmla="*/ 1257 h 10000"/>
              <a:gd name="connsiteX46" fmla="*/ 5898 w 9222"/>
              <a:gd name="connsiteY46" fmla="*/ 1257 h 10000"/>
              <a:gd name="connsiteX47" fmla="*/ 5643 w 9222"/>
              <a:gd name="connsiteY47" fmla="*/ 1117 h 10000"/>
              <a:gd name="connsiteX48" fmla="*/ 5126 w 9222"/>
              <a:gd name="connsiteY48" fmla="*/ 1117 h 10000"/>
              <a:gd name="connsiteX49" fmla="*/ 4611 w 9222"/>
              <a:gd name="connsiteY49" fmla="*/ 977 h 10000"/>
              <a:gd name="connsiteX50" fmla="*/ 3581 w 9222"/>
              <a:gd name="connsiteY50" fmla="*/ 1117 h 10000"/>
              <a:gd name="connsiteX51" fmla="*/ 2806 w 9222"/>
              <a:gd name="connsiteY51" fmla="*/ 1117 h 10000"/>
              <a:gd name="connsiteX52" fmla="*/ 1517 w 9222"/>
              <a:gd name="connsiteY52" fmla="*/ 1117 h 10000"/>
              <a:gd name="connsiteX53" fmla="*/ 482 w 9222"/>
              <a:gd name="connsiteY53" fmla="*/ 1257 h 10000"/>
              <a:gd name="connsiteX54" fmla="*/ 0 w 9222"/>
              <a:gd name="connsiteY54" fmla="*/ 558 h 10000"/>
              <a:gd name="connsiteX55" fmla="*/ 998 w 9222"/>
              <a:gd name="connsiteY55" fmla="*/ 558 h 10000"/>
              <a:gd name="connsiteX56" fmla="*/ 1773 w 9222"/>
              <a:gd name="connsiteY56" fmla="*/ 558 h 10000"/>
              <a:gd name="connsiteX57" fmla="*/ 2547 w 9222"/>
              <a:gd name="connsiteY57" fmla="*/ 419 h 10000"/>
              <a:gd name="connsiteX58" fmla="*/ 3060 w 9222"/>
              <a:gd name="connsiteY58" fmla="*/ 419 h 10000"/>
              <a:gd name="connsiteX59" fmla="*/ 3581 w 9222"/>
              <a:gd name="connsiteY59" fmla="*/ 419 h 10000"/>
              <a:gd name="connsiteX60" fmla="*/ 4092 w 9222"/>
              <a:gd name="connsiteY60" fmla="*/ 279 h 10000"/>
              <a:gd name="connsiteX61" fmla="*/ 4611 w 9222"/>
              <a:gd name="connsiteY61" fmla="*/ 279 h 10000"/>
              <a:gd name="connsiteX62" fmla="*/ 4869 w 9222"/>
              <a:gd name="connsiteY62" fmla="*/ 279 h 10000"/>
              <a:gd name="connsiteX63" fmla="*/ 5126 w 9222"/>
              <a:gd name="connsiteY63" fmla="*/ 140 h 10000"/>
              <a:gd name="connsiteX64" fmla="*/ 5126 w 9222"/>
              <a:gd name="connsiteY64" fmla="*/ 140 h 10000"/>
              <a:gd name="connsiteX65" fmla="*/ 5383 w 9222"/>
              <a:gd name="connsiteY65" fmla="*/ 140 h 10000"/>
              <a:gd name="connsiteX66" fmla="*/ 5383 w 9222"/>
              <a:gd name="connsiteY66" fmla="*/ 140 h 10000"/>
              <a:gd name="connsiteX67" fmla="*/ 5898 w 9222"/>
              <a:gd name="connsiteY67" fmla="*/ 0 h 10000"/>
              <a:gd name="connsiteX68" fmla="*/ 6382 w 9222"/>
              <a:gd name="connsiteY68" fmla="*/ 140 h 10000"/>
              <a:gd name="connsiteX69" fmla="*/ 6642 w 9222"/>
              <a:gd name="connsiteY69" fmla="*/ 140 h 10000"/>
              <a:gd name="connsiteX70" fmla="*/ 7158 w 9222"/>
              <a:gd name="connsiteY70" fmla="*/ 279 h 10000"/>
              <a:gd name="connsiteX71" fmla="*/ 7678 w 9222"/>
              <a:gd name="connsiteY71" fmla="*/ 558 h 10000"/>
              <a:gd name="connsiteX72" fmla="*/ 8191 w 9222"/>
              <a:gd name="connsiteY72" fmla="*/ 698 h 10000"/>
              <a:gd name="connsiteX73" fmla="*/ 8708 w 9222"/>
              <a:gd name="connsiteY73" fmla="*/ 977 h 10000"/>
              <a:gd name="connsiteX74" fmla="*/ 8964 w 9222"/>
              <a:gd name="connsiteY74" fmla="*/ 1117 h 10000"/>
              <a:gd name="connsiteX75" fmla="*/ 9222 w 9222"/>
              <a:gd name="connsiteY75" fmla="*/ 1117 h 10000"/>
              <a:gd name="connsiteX76" fmla="*/ 8964 w 9222"/>
              <a:gd name="connsiteY76" fmla="*/ 1257 h 10000"/>
              <a:gd name="connsiteX77" fmla="*/ 8708 w 9222"/>
              <a:gd name="connsiteY77" fmla="*/ 1396 h 10000"/>
              <a:gd name="connsiteX78" fmla="*/ 8708 w 9222"/>
              <a:gd name="connsiteY78" fmla="*/ 1536 h 10000"/>
              <a:gd name="connsiteX79" fmla="*/ 8708 w 9222"/>
              <a:gd name="connsiteY79" fmla="*/ 1675 h 10000"/>
              <a:gd name="connsiteX80" fmla="*/ 8447 w 9222"/>
              <a:gd name="connsiteY80" fmla="*/ 1798 h 10000"/>
              <a:gd name="connsiteX81" fmla="*/ 8447 w 9222"/>
              <a:gd name="connsiteY81" fmla="*/ 1937 h 10000"/>
              <a:gd name="connsiteX82" fmla="*/ 8447 w 9222"/>
              <a:gd name="connsiteY82" fmla="*/ 2077 h 10000"/>
              <a:gd name="connsiteX83" fmla="*/ 8447 w 9222"/>
              <a:gd name="connsiteY83" fmla="*/ 2356 h 10000"/>
              <a:gd name="connsiteX84" fmla="*/ 8447 w 9222"/>
              <a:gd name="connsiteY84" fmla="*/ 2635 h 10000"/>
              <a:gd name="connsiteX85" fmla="*/ 8447 w 9222"/>
              <a:gd name="connsiteY85" fmla="*/ 2914 h 10000"/>
              <a:gd name="connsiteX86" fmla="*/ 8191 w 9222"/>
              <a:gd name="connsiteY86" fmla="*/ 3613 h 10000"/>
              <a:gd name="connsiteX87" fmla="*/ 8191 w 9222"/>
              <a:gd name="connsiteY87" fmla="*/ 4171 h 10000"/>
              <a:gd name="connsiteX88" fmla="*/ 8191 w 9222"/>
              <a:gd name="connsiteY88" fmla="*/ 4729 h 10000"/>
              <a:gd name="connsiteX89" fmla="*/ 8191 w 9222"/>
              <a:gd name="connsiteY89" fmla="*/ 5271 h 10000"/>
              <a:gd name="connsiteX90" fmla="*/ 7934 w 9222"/>
              <a:gd name="connsiteY90" fmla="*/ 5689 h 10000"/>
              <a:gd name="connsiteX91" fmla="*/ 7934 w 9222"/>
              <a:gd name="connsiteY91" fmla="*/ 6108 h 10000"/>
              <a:gd name="connsiteX92" fmla="*/ 7678 w 9222"/>
              <a:gd name="connsiteY92" fmla="*/ 6667 h 10000"/>
              <a:gd name="connsiteX93" fmla="*/ 7416 w 9222"/>
              <a:gd name="connsiteY93" fmla="*/ 7225 h 10000"/>
              <a:gd name="connsiteX94" fmla="*/ 7158 w 9222"/>
              <a:gd name="connsiteY94" fmla="*/ 7784 h 10000"/>
              <a:gd name="connsiteX95" fmla="*/ 6642 w 9222"/>
              <a:gd name="connsiteY95" fmla="*/ 8202 h 10000"/>
              <a:gd name="connsiteX96" fmla="*/ 6382 w 9222"/>
              <a:gd name="connsiteY96" fmla="*/ 8604 h 10000"/>
              <a:gd name="connsiteX97" fmla="*/ 5898 w 9222"/>
              <a:gd name="connsiteY97" fmla="*/ 9023 h 10000"/>
              <a:gd name="connsiteX98" fmla="*/ 5898 w 9222"/>
              <a:gd name="connsiteY98" fmla="*/ 9023 h 10000"/>
              <a:gd name="connsiteX0" fmla="*/ 6396 w 10000"/>
              <a:gd name="connsiteY0" fmla="*/ 9023 h 10000"/>
              <a:gd name="connsiteX1" fmla="*/ 6119 w 10000"/>
              <a:gd name="connsiteY1" fmla="*/ 9302 h 10000"/>
              <a:gd name="connsiteX2" fmla="*/ 5837 w 10000"/>
              <a:gd name="connsiteY2" fmla="*/ 9581 h 10000"/>
              <a:gd name="connsiteX3" fmla="*/ 5558 w 10000"/>
              <a:gd name="connsiteY3" fmla="*/ 9721 h 10000"/>
              <a:gd name="connsiteX4" fmla="*/ 5280 w 10000"/>
              <a:gd name="connsiteY4" fmla="*/ 9860 h 10000"/>
              <a:gd name="connsiteX5" fmla="*/ 4718 w 10000"/>
              <a:gd name="connsiteY5" fmla="*/ 10000 h 10000"/>
              <a:gd name="connsiteX6" fmla="*/ 4160 w 10000"/>
              <a:gd name="connsiteY6" fmla="*/ 10000 h 10000"/>
              <a:gd name="connsiteX7" fmla="*/ 3883 w 10000"/>
              <a:gd name="connsiteY7" fmla="*/ 9860 h 10000"/>
              <a:gd name="connsiteX8" fmla="*/ 3883 w 10000"/>
              <a:gd name="connsiteY8" fmla="*/ 9860 h 10000"/>
              <a:gd name="connsiteX9" fmla="*/ 3883 w 10000"/>
              <a:gd name="connsiteY9" fmla="*/ 9581 h 10000"/>
              <a:gd name="connsiteX10" fmla="*/ 3883 w 10000"/>
              <a:gd name="connsiteY10" fmla="*/ 9442 h 10000"/>
              <a:gd name="connsiteX11" fmla="*/ 3883 w 10000"/>
              <a:gd name="connsiteY11" fmla="*/ 9162 h 10000"/>
              <a:gd name="connsiteX12" fmla="*/ 3600 w 10000"/>
              <a:gd name="connsiteY12" fmla="*/ 8883 h 10000"/>
              <a:gd name="connsiteX13" fmla="*/ 3318 w 10000"/>
              <a:gd name="connsiteY13" fmla="*/ 8604 h 10000"/>
              <a:gd name="connsiteX14" fmla="*/ 2478 w 10000"/>
              <a:gd name="connsiteY14" fmla="*/ 8342 h 10000"/>
              <a:gd name="connsiteX15" fmla="*/ 1923 w 10000"/>
              <a:gd name="connsiteY15" fmla="*/ 7923 h 10000"/>
              <a:gd name="connsiteX16" fmla="*/ 1645 w 10000"/>
              <a:gd name="connsiteY16" fmla="*/ 7784 h 10000"/>
              <a:gd name="connsiteX17" fmla="*/ 1361 w 10000"/>
              <a:gd name="connsiteY17" fmla="*/ 7644 h 10000"/>
              <a:gd name="connsiteX18" fmla="*/ 1361 w 10000"/>
              <a:gd name="connsiteY18" fmla="*/ 7504 h 10000"/>
              <a:gd name="connsiteX19" fmla="*/ 1361 w 10000"/>
              <a:gd name="connsiteY19" fmla="*/ 7504 h 10000"/>
              <a:gd name="connsiteX20" fmla="*/ 1923 w 10000"/>
              <a:gd name="connsiteY20" fmla="*/ 7504 h 10000"/>
              <a:gd name="connsiteX21" fmla="*/ 2201 w 10000"/>
              <a:gd name="connsiteY21" fmla="*/ 7644 h 10000"/>
              <a:gd name="connsiteX22" fmla="*/ 3043 w 10000"/>
              <a:gd name="connsiteY22" fmla="*/ 7644 h 10000"/>
              <a:gd name="connsiteX23" fmla="*/ 3600 w 10000"/>
              <a:gd name="connsiteY23" fmla="*/ 7784 h 10000"/>
              <a:gd name="connsiteX24" fmla="*/ 4160 w 10000"/>
              <a:gd name="connsiteY24" fmla="*/ 7784 h 10000"/>
              <a:gd name="connsiteX25" fmla="*/ 4718 w 10000"/>
              <a:gd name="connsiteY25" fmla="*/ 7784 h 10000"/>
              <a:gd name="connsiteX26" fmla="*/ 5000 w 10000"/>
              <a:gd name="connsiteY26" fmla="*/ 7644 h 10000"/>
              <a:gd name="connsiteX27" fmla="*/ 5280 w 10000"/>
              <a:gd name="connsiteY27" fmla="*/ 7644 h 10000"/>
              <a:gd name="connsiteX28" fmla="*/ 5280 w 10000"/>
              <a:gd name="connsiteY28" fmla="*/ 7504 h 10000"/>
              <a:gd name="connsiteX29" fmla="*/ 5558 w 10000"/>
              <a:gd name="connsiteY29" fmla="*/ 7365 h 10000"/>
              <a:gd name="connsiteX30" fmla="*/ 5558 w 10000"/>
              <a:gd name="connsiteY30" fmla="*/ 7086 h 10000"/>
              <a:gd name="connsiteX31" fmla="*/ 5558 w 10000"/>
              <a:gd name="connsiteY31" fmla="*/ 6946 h 10000"/>
              <a:gd name="connsiteX32" fmla="*/ 5837 w 10000"/>
              <a:gd name="connsiteY32" fmla="*/ 6527 h 10000"/>
              <a:gd name="connsiteX33" fmla="*/ 5837 w 10000"/>
              <a:gd name="connsiteY33" fmla="*/ 6248 h 10000"/>
              <a:gd name="connsiteX34" fmla="*/ 6119 w 10000"/>
              <a:gd name="connsiteY34" fmla="*/ 5969 h 10000"/>
              <a:gd name="connsiteX35" fmla="*/ 6396 w 10000"/>
              <a:gd name="connsiteY35" fmla="*/ 5131 h 10000"/>
              <a:gd name="connsiteX36" fmla="*/ 6396 w 10000"/>
              <a:gd name="connsiteY36" fmla="*/ 4450 h 10000"/>
              <a:gd name="connsiteX37" fmla="*/ 6680 w 10000"/>
              <a:gd name="connsiteY37" fmla="*/ 3613 h 10000"/>
              <a:gd name="connsiteX38" fmla="*/ 6680 w 10000"/>
              <a:gd name="connsiteY38" fmla="*/ 2914 h 10000"/>
              <a:gd name="connsiteX39" fmla="*/ 6680 w 10000"/>
              <a:gd name="connsiteY39" fmla="*/ 2635 h 10000"/>
              <a:gd name="connsiteX40" fmla="*/ 6680 w 10000"/>
              <a:gd name="connsiteY40" fmla="*/ 2216 h 10000"/>
              <a:gd name="connsiteX41" fmla="*/ 6680 w 10000"/>
              <a:gd name="connsiteY41" fmla="*/ 1937 h 10000"/>
              <a:gd name="connsiteX42" fmla="*/ 6396 w 10000"/>
              <a:gd name="connsiteY42" fmla="*/ 1798 h 10000"/>
              <a:gd name="connsiteX43" fmla="*/ 6396 w 10000"/>
              <a:gd name="connsiteY43" fmla="*/ 1536 h 10000"/>
              <a:gd name="connsiteX44" fmla="*/ 6396 w 10000"/>
              <a:gd name="connsiteY44" fmla="*/ 1396 h 10000"/>
              <a:gd name="connsiteX45" fmla="*/ 6396 w 10000"/>
              <a:gd name="connsiteY45" fmla="*/ 1257 h 10000"/>
              <a:gd name="connsiteX46" fmla="*/ 6396 w 10000"/>
              <a:gd name="connsiteY46" fmla="*/ 1257 h 10000"/>
              <a:gd name="connsiteX47" fmla="*/ 6119 w 10000"/>
              <a:gd name="connsiteY47" fmla="*/ 1117 h 10000"/>
              <a:gd name="connsiteX48" fmla="*/ 5558 w 10000"/>
              <a:gd name="connsiteY48" fmla="*/ 1117 h 10000"/>
              <a:gd name="connsiteX49" fmla="*/ 5000 w 10000"/>
              <a:gd name="connsiteY49" fmla="*/ 977 h 10000"/>
              <a:gd name="connsiteX50" fmla="*/ 3883 w 10000"/>
              <a:gd name="connsiteY50" fmla="*/ 1117 h 10000"/>
              <a:gd name="connsiteX51" fmla="*/ 3043 w 10000"/>
              <a:gd name="connsiteY51" fmla="*/ 1117 h 10000"/>
              <a:gd name="connsiteX52" fmla="*/ 1645 w 10000"/>
              <a:gd name="connsiteY52" fmla="*/ 1117 h 10000"/>
              <a:gd name="connsiteX53" fmla="*/ 0 w 10000"/>
              <a:gd name="connsiteY53" fmla="*/ 558 h 10000"/>
              <a:gd name="connsiteX54" fmla="*/ 1082 w 10000"/>
              <a:gd name="connsiteY54" fmla="*/ 558 h 10000"/>
              <a:gd name="connsiteX55" fmla="*/ 1923 w 10000"/>
              <a:gd name="connsiteY55" fmla="*/ 558 h 10000"/>
              <a:gd name="connsiteX56" fmla="*/ 2762 w 10000"/>
              <a:gd name="connsiteY56" fmla="*/ 419 h 10000"/>
              <a:gd name="connsiteX57" fmla="*/ 3318 w 10000"/>
              <a:gd name="connsiteY57" fmla="*/ 419 h 10000"/>
              <a:gd name="connsiteX58" fmla="*/ 3883 w 10000"/>
              <a:gd name="connsiteY58" fmla="*/ 419 h 10000"/>
              <a:gd name="connsiteX59" fmla="*/ 4437 w 10000"/>
              <a:gd name="connsiteY59" fmla="*/ 279 h 10000"/>
              <a:gd name="connsiteX60" fmla="*/ 5000 w 10000"/>
              <a:gd name="connsiteY60" fmla="*/ 279 h 10000"/>
              <a:gd name="connsiteX61" fmla="*/ 5280 w 10000"/>
              <a:gd name="connsiteY61" fmla="*/ 279 h 10000"/>
              <a:gd name="connsiteX62" fmla="*/ 5558 w 10000"/>
              <a:gd name="connsiteY62" fmla="*/ 140 h 10000"/>
              <a:gd name="connsiteX63" fmla="*/ 5558 w 10000"/>
              <a:gd name="connsiteY63" fmla="*/ 140 h 10000"/>
              <a:gd name="connsiteX64" fmla="*/ 5837 w 10000"/>
              <a:gd name="connsiteY64" fmla="*/ 140 h 10000"/>
              <a:gd name="connsiteX65" fmla="*/ 5837 w 10000"/>
              <a:gd name="connsiteY65" fmla="*/ 140 h 10000"/>
              <a:gd name="connsiteX66" fmla="*/ 6396 w 10000"/>
              <a:gd name="connsiteY66" fmla="*/ 0 h 10000"/>
              <a:gd name="connsiteX67" fmla="*/ 6920 w 10000"/>
              <a:gd name="connsiteY67" fmla="*/ 140 h 10000"/>
              <a:gd name="connsiteX68" fmla="*/ 7202 w 10000"/>
              <a:gd name="connsiteY68" fmla="*/ 140 h 10000"/>
              <a:gd name="connsiteX69" fmla="*/ 7762 w 10000"/>
              <a:gd name="connsiteY69" fmla="*/ 279 h 10000"/>
              <a:gd name="connsiteX70" fmla="*/ 8326 w 10000"/>
              <a:gd name="connsiteY70" fmla="*/ 558 h 10000"/>
              <a:gd name="connsiteX71" fmla="*/ 8882 w 10000"/>
              <a:gd name="connsiteY71" fmla="*/ 698 h 10000"/>
              <a:gd name="connsiteX72" fmla="*/ 9443 w 10000"/>
              <a:gd name="connsiteY72" fmla="*/ 977 h 10000"/>
              <a:gd name="connsiteX73" fmla="*/ 9720 w 10000"/>
              <a:gd name="connsiteY73" fmla="*/ 1117 h 10000"/>
              <a:gd name="connsiteX74" fmla="*/ 10000 w 10000"/>
              <a:gd name="connsiteY74" fmla="*/ 1117 h 10000"/>
              <a:gd name="connsiteX75" fmla="*/ 9720 w 10000"/>
              <a:gd name="connsiteY75" fmla="*/ 1257 h 10000"/>
              <a:gd name="connsiteX76" fmla="*/ 9443 w 10000"/>
              <a:gd name="connsiteY76" fmla="*/ 1396 h 10000"/>
              <a:gd name="connsiteX77" fmla="*/ 9443 w 10000"/>
              <a:gd name="connsiteY77" fmla="*/ 1536 h 10000"/>
              <a:gd name="connsiteX78" fmla="*/ 9443 w 10000"/>
              <a:gd name="connsiteY78" fmla="*/ 1675 h 10000"/>
              <a:gd name="connsiteX79" fmla="*/ 9160 w 10000"/>
              <a:gd name="connsiteY79" fmla="*/ 1798 h 10000"/>
              <a:gd name="connsiteX80" fmla="*/ 9160 w 10000"/>
              <a:gd name="connsiteY80" fmla="*/ 1937 h 10000"/>
              <a:gd name="connsiteX81" fmla="*/ 9160 w 10000"/>
              <a:gd name="connsiteY81" fmla="*/ 2077 h 10000"/>
              <a:gd name="connsiteX82" fmla="*/ 9160 w 10000"/>
              <a:gd name="connsiteY82" fmla="*/ 2356 h 10000"/>
              <a:gd name="connsiteX83" fmla="*/ 9160 w 10000"/>
              <a:gd name="connsiteY83" fmla="*/ 2635 h 10000"/>
              <a:gd name="connsiteX84" fmla="*/ 9160 w 10000"/>
              <a:gd name="connsiteY84" fmla="*/ 2914 h 10000"/>
              <a:gd name="connsiteX85" fmla="*/ 8882 w 10000"/>
              <a:gd name="connsiteY85" fmla="*/ 3613 h 10000"/>
              <a:gd name="connsiteX86" fmla="*/ 8882 w 10000"/>
              <a:gd name="connsiteY86" fmla="*/ 4171 h 10000"/>
              <a:gd name="connsiteX87" fmla="*/ 8882 w 10000"/>
              <a:gd name="connsiteY87" fmla="*/ 4729 h 10000"/>
              <a:gd name="connsiteX88" fmla="*/ 8882 w 10000"/>
              <a:gd name="connsiteY88" fmla="*/ 5271 h 10000"/>
              <a:gd name="connsiteX89" fmla="*/ 8603 w 10000"/>
              <a:gd name="connsiteY89" fmla="*/ 5689 h 10000"/>
              <a:gd name="connsiteX90" fmla="*/ 8603 w 10000"/>
              <a:gd name="connsiteY90" fmla="*/ 6108 h 10000"/>
              <a:gd name="connsiteX91" fmla="*/ 8326 w 10000"/>
              <a:gd name="connsiteY91" fmla="*/ 6667 h 10000"/>
              <a:gd name="connsiteX92" fmla="*/ 8042 w 10000"/>
              <a:gd name="connsiteY92" fmla="*/ 7225 h 10000"/>
              <a:gd name="connsiteX93" fmla="*/ 7762 w 10000"/>
              <a:gd name="connsiteY93" fmla="*/ 7784 h 10000"/>
              <a:gd name="connsiteX94" fmla="*/ 7202 w 10000"/>
              <a:gd name="connsiteY94" fmla="*/ 8202 h 10000"/>
              <a:gd name="connsiteX95" fmla="*/ 6920 w 10000"/>
              <a:gd name="connsiteY95" fmla="*/ 8604 h 10000"/>
              <a:gd name="connsiteX96" fmla="*/ 6396 w 10000"/>
              <a:gd name="connsiteY96" fmla="*/ 9023 h 10000"/>
              <a:gd name="connsiteX97" fmla="*/ 6396 w 10000"/>
              <a:gd name="connsiteY97" fmla="*/ 9023 h 10000"/>
              <a:gd name="connsiteX0" fmla="*/ 5314 w 8918"/>
              <a:gd name="connsiteY0" fmla="*/ 9023 h 10000"/>
              <a:gd name="connsiteX1" fmla="*/ 5037 w 8918"/>
              <a:gd name="connsiteY1" fmla="*/ 9302 h 10000"/>
              <a:gd name="connsiteX2" fmla="*/ 4755 w 8918"/>
              <a:gd name="connsiteY2" fmla="*/ 9581 h 10000"/>
              <a:gd name="connsiteX3" fmla="*/ 4476 w 8918"/>
              <a:gd name="connsiteY3" fmla="*/ 9721 h 10000"/>
              <a:gd name="connsiteX4" fmla="*/ 4198 w 8918"/>
              <a:gd name="connsiteY4" fmla="*/ 9860 h 10000"/>
              <a:gd name="connsiteX5" fmla="*/ 3636 w 8918"/>
              <a:gd name="connsiteY5" fmla="*/ 10000 h 10000"/>
              <a:gd name="connsiteX6" fmla="*/ 3078 w 8918"/>
              <a:gd name="connsiteY6" fmla="*/ 10000 h 10000"/>
              <a:gd name="connsiteX7" fmla="*/ 2801 w 8918"/>
              <a:gd name="connsiteY7" fmla="*/ 9860 h 10000"/>
              <a:gd name="connsiteX8" fmla="*/ 2801 w 8918"/>
              <a:gd name="connsiteY8" fmla="*/ 9860 h 10000"/>
              <a:gd name="connsiteX9" fmla="*/ 2801 w 8918"/>
              <a:gd name="connsiteY9" fmla="*/ 9581 h 10000"/>
              <a:gd name="connsiteX10" fmla="*/ 2801 w 8918"/>
              <a:gd name="connsiteY10" fmla="*/ 9442 h 10000"/>
              <a:gd name="connsiteX11" fmla="*/ 2801 w 8918"/>
              <a:gd name="connsiteY11" fmla="*/ 9162 h 10000"/>
              <a:gd name="connsiteX12" fmla="*/ 2518 w 8918"/>
              <a:gd name="connsiteY12" fmla="*/ 8883 h 10000"/>
              <a:gd name="connsiteX13" fmla="*/ 2236 w 8918"/>
              <a:gd name="connsiteY13" fmla="*/ 8604 h 10000"/>
              <a:gd name="connsiteX14" fmla="*/ 1396 w 8918"/>
              <a:gd name="connsiteY14" fmla="*/ 8342 h 10000"/>
              <a:gd name="connsiteX15" fmla="*/ 841 w 8918"/>
              <a:gd name="connsiteY15" fmla="*/ 7923 h 10000"/>
              <a:gd name="connsiteX16" fmla="*/ 563 w 8918"/>
              <a:gd name="connsiteY16" fmla="*/ 7784 h 10000"/>
              <a:gd name="connsiteX17" fmla="*/ 279 w 8918"/>
              <a:gd name="connsiteY17" fmla="*/ 7644 h 10000"/>
              <a:gd name="connsiteX18" fmla="*/ 279 w 8918"/>
              <a:gd name="connsiteY18" fmla="*/ 7504 h 10000"/>
              <a:gd name="connsiteX19" fmla="*/ 279 w 8918"/>
              <a:gd name="connsiteY19" fmla="*/ 7504 h 10000"/>
              <a:gd name="connsiteX20" fmla="*/ 841 w 8918"/>
              <a:gd name="connsiteY20" fmla="*/ 7504 h 10000"/>
              <a:gd name="connsiteX21" fmla="*/ 1119 w 8918"/>
              <a:gd name="connsiteY21" fmla="*/ 7644 h 10000"/>
              <a:gd name="connsiteX22" fmla="*/ 1961 w 8918"/>
              <a:gd name="connsiteY22" fmla="*/ 7644 h 10000"/>
              <a:gd name="connsiteX23" fmla="*/ 2518 w 8918"/>
              <a:gd name="connsiteY23" fmla="*/ 7784 h 10000"/>
              <a:gd name="connsiteX24" fmla="*/ 3078 w 8918"/>
              <a:gd name="connsiteY24" fmla="*/ 7784 h 10000"/>
              <a:gd name="connsiteX25" fmla="*/ 3636 w 8918"/>
              <a:gd name="connsiteY25" fmla="*/ 7784 h 10000"/>
              <a:gd name="connsiteX26" fmla="*/ 3918 w 8918"/>
              <a:gd name="connsiteY26" fmla="*/ 7644 h 10000"/>
              <a:gd name="connsiteX27" fmla="*/ 4198 w 8918"/>
              <a:gd name="connsiteY27" fmla="*/ 7644 h 10000"/>
              <a:gd name="connsiteX28" fmla="*/ 4198 w 8918"/>
              <a:gd name="connsiteY28" fmla="*/ 7504 h 10000"/>
              <a:gd name="connsiteX29" fmla="*/ 4476 w 8918"/>
              <a:gd name="connsiteY29" fmla="*/ 7365 h 10000"/>
              <a:gd name="connsiteX30" fmla="*/ 4476 w 8918"/>
              <a:gd name="connsiteY30" fmla="*/ 7086 h 10000"/>
              <a:gd name="connsiteX31" fmla="*/ 4476 w 8918"/>
              <a:gd name="connsiteY31" fmla="*/ 6946 h 10000"/>
              <a:gd name="connsiteX32" fmla="*/ 4755 w 8918"/>
              <a:gd name="connsiteY32" fmla="*/ 6527 h 10000"/>
              <a:gd name="connsiteX33" fmla="*/ 4755 w 8918"/>
              <a:gd name="connsiteY33" fmla="*/ 6248 h 10000"/>
              <a:gd name="connsiteX34" fmla="*/ 5037 w 8918"/>
              <a:gd name="connsiteY34" fmla="*/ 5969 h 10000"/>
              <a:gd name="connsiteX35" fmla="*/ 5314 w 8918"/>
              <a:gd name="connsiteY35" fmla="*/ 5131 h 10000"/>
              <a:gd name="connsiteX36" fmla="*/ 5314 w 8918"/>
              <a:gd name="connsiteY36" fmla="*/ 4450 h 10000"/>
              <a:gd name="connsiteX37" fmla="*/ 5598 w 8918"/>
              <a:gd name="connsiteY37" fmla="*/ 3613 h 10000"/>
              <a:gd name="connsiteX38" fmla="*/ 5598 w 8918"/>
              <a:gd name="connsiteY38" fmla="*/ 2914 h 10000"/>
              <a:gd name="connsiteX39" fmla="*/ 5598 w 8918"/>
              <a:gd name="connsiteY39" fmla="*/ 2635 h 10000"/>
              <a:gd name="connsiteX40" fmla="*/ 5598 w 8918"/>
              <a:gd name="connsiteY40" fmla="*/ 2216 h 10000"/>
              <a:gd name="connsiteX41" fmla="*/ 5598 w 8918"/>
              <a:gd name="connsiteY41" fmla="*/ 1937 h 10000"/>
              <a:gd name="connsiteX42" fmla="*/ 5314 w 8918"/>
              <a:gd name="connsiteY42" fmla="*/ 1798 h 10000"/>
              <a:gd name="connsiteX43" fmla="*/ 5314 w 8918"/>
              <a:gd name="connsiteY43" fmla="*/ 1536 h 10000"/>
              <a:gd name="connsiteX44" fmla="*/ 5314 w 8918"/>
              <a:gd name="connsiteY44" fmla="*/ 1396 h 10000"/>
              <a:gd name="connsiteX45" fmla="*/ 5314 w 8918"/>
              <a:gd name="connsiteY45" fmla="*/ 1257 h 10000"/>
              <a:gd name="connsiteX46" fmla="*/ 5314 w 8918"/>
              <a:gd name="connsiteY46" fmla="*/ 1257 h 10000"/>
              <a:gd name="connsiteX47" fmla="*/ 5037 w 8918"/>
              <a:gd name="connsiteY47" fmla="*/ 1117 h 10000"/>
              <a:gd name="connsiteX48" fmla="*/ 4476 w 8918"/>
              <a:gd name="connsiteY48" fmla="*/ 1117 h 10000"/>
              <a:gd name="connsiteX49" fmla="*/ 3918 w 8918"/>
              <a:gd name="connsiteY49" fmla="*/ 977 h 10000"/>
              <a:gd name="connsiteX50" fmla="*/ 2801 w 8918"/>
              <a:gd name="connsiteY50" fmla="*/ 1117 h 10000"/>
              <a:gd name="connsiteX51" fmla="*/ 1961 w 8918"/>
              <a:gd name="connsiteY51" fmla="*/ 1117 h 10000"/>
              <a:gd name="connsiteX52" fmla="*/ 563 w 8918"/>
              <a:gd name="connsiteY52" fmla="*/ 1117 h 10000"/>
              <a:gd name="connsiteX53" fmla="*/ 0 w 8918"/>
              <a:gd name="connsiteY53" fmla="*/ 558 h 10000"/>
              <a:gd name="connsiteX54" fmla="*/ 841 w 8918"/>
              <a:gd name="connsiteY54" fmla="*/ 558 h 10000"/>
              <a:gd name="connsiteX55" fmla="*/ 1680 w 8918"/>
              <a:gd name="connsiteY55" fmla="*/ 419 h 10000"/>
              <a:gd name="connsiteX56" fmla="*/ 2236 w 8918"/>
              <a:gd name="connsiteY56" fmla="*/ 419 h 10000"/>
              <a:gd name="connsiteX57" fmla="*/ 2801 w 8918"/>
              <a:gd name="connsiteY57" fmla="*/ 419 h 10000"/>
              <a:gd name="connsiteX58" fmla="*/ 3355 w 8918"/>
              <a:gd name="connsiteY58" fmla="*/ 279 h 10000"/>
              <a:gd name="connsiteX59" fmla="*/ 3918 w 8918"/>
              <a:gd name="connsiteY59" fmla="*/ 279 h 10000"/>
              <a:gd name="connsiteX60" fmla="*/ 4198 w 8918"/>
              <a:gd name="connsiteY60" fmla="*/ 279 h 10000"/>
              <a:gd name="connsiteX61" fmla="*/ 4476 w 8918"/>
              <a:gd name="connsiteY61" fmla="*/ 140 h 10000"/>
              <a:gd name="connsiteX62" fmla="*/ 4476 w 8918"/>
              <a:gd name="connsiteY62" fmla="*/ 140 h 10000"/>
              <a:gd name="connsiteX63" fmla="*/ 4755 w 8918"/>
              <a:gd name="connsiteY63" fmla="*/ 140 h 10000"/>
              <a:gd name="connsiteX64" fmla="*/ 4755 w 8918"/>
              <a:gd name="connsiteY64" fmla="*/ 140 h 10000"/>
              <a:gd name="connsiteX65" fmla="*/ 5314 w 8918"/>
              <a:gd name="connsiteY65" fmla="*/ 0 h 10000"/>
              <a:gd name="connsiteX66" fmla="*/ 5838 w 8918"/>
              <a:gd name="connsiteY66" fmla="*/ 140 h 10000"/>
              <a:gd name="connsiteX67" fmla="*/ 6120 w 8918"/>
              <a:gd name="connsiteY67" fmla="*/ 140 h 10000"/>
              <a:gd name="connsiteX68" fmla="*/ 6680 w 8918"/>
              <a:gd name="connsiteY68" fmla="*/ 279 h 10000"/>
              <a:gd name="connsiteX69" fmla="*/ 7244 w 8918"/>
              <a:gd name="connsiteY69" fmla="*/ 558 h 10000"/>
              <a:gd name="connsiteX70" fmla="*/ 7800 w 8918"/>
              <a:gd name="connsiteY70" fmla="*/ 698 h 10000"/>
              <a:gd name="connsiteX71" fmla="*/ 8361 w 8918"/>
              <a:gd name="connsiteY71" fmla="*/ 977 h 10000"/>
              <a:gd name="connsiteX72" fmla="*/ 8638 w 8918"/>
              <a:gd name="connsiteY72" fmla="*/ 1117 h 10000"/>
              <a:gd name="connsiteX73" fmla="*/ 8918 w 8918"/>
              <a:gd name="connsiteY73" fmla="*/ 1117 h 10000"/>
              <a:gd name="connsiteX74" fmla="*/ 8638 w 8918"/>
              <a:gd name="connsiteY74" fmla="*/ 1257 h 10000"/>
              <a:gd name="connsiteX75" fmla="*/ 8361 w 8918"/>
              <a:gd name="connsiteY75" fmla="*/ 1396 h 10000"/>
              <a:gd name="connsiteX76" fmla="*/ 8361 w 8918"/>
              <a:gd name="connsiteY76" fmla="*/ 1536 h 10000"/>
              <a:gd name="connsiteX77" fmla="*/ 8361 w 8918"/>
              <a:gd name="connsiteY77" fmla="*/ 1675 h 10000"/>
              <a:gd name="connsiteX78" fmla="*/ 8078 w 8918"/>
              <a:gd name="connsiteY78" fmla="*/ 1798 h 10000"/>
              <a:gd name="connsiteX79" fmla="*/ 8078 w 8918"/>
              <a:gd name="connsiteY79" fmla="*/ 1937 h 10000"/>
              <a:gd name="connsiteX80" fmla="*/ 8078 w 8918"/>
              <a:gd name="connsiteY80" fmla="*/ 2077 h 10000"/>
              <a:gd name="connsiteX81" fmla="*/ 8078 w 8918"/>
              <a:gd name="connsiteY81" fmla="*/ 2356 h 10000"/>
              <a:gd name="connsiteX82" fmla="*/ 8078 w 8918"/>
              <a:gd name="connsiteY82" fmla="*/ 2635 h 10000"/>
              <a:gd name="connsiteX83" fmla="*/ 8078 w 8918"/>
              <a:gd name="connsiteY83" fmla="*/ 2914 h 10000"/>
              <a:gd name="connsiteX84" fmla="*/ 7800 w 8918"/>
              <a:gd name="connsiteY84" fmla="*/ 3613 h 10000"/>
              <a:gd name="connsiteX85" fmla="*/ 7800 w 8918"/>
              <a:gd name="connsiteY85" fmla="*/ 4171 h 10000"/>
              <a:gd name="connsiteX86" fmla="*/ 7800 w 8918"/>
              <a:gd name="connsiteY86" fmla="*/ 4729 h 10000"/>
              <a:gd name="connsiteX87" fmla="*/ 7800 w 8918"/>
              <a:gd name="connsiteY87" fmla="*/ 5271 h 10000"/>
              <a:gd name="connsiteX88" fmla="*/ 7521 w 8918"/>
              <a:gd name="connsiteY88" fmla="*/ 5689 h 10000"/>
              <a:gd name="connsiteX89" fmla="*/ 7521 w 8918"/>
              <a:gd name="connsiteY89" fmla="*/ 6108 h 10000"/>
              <a:gd name="connsiteX90" fmla="*/ 7244 w 8918"/>
              <a:gd name="connsiteY90" fmla="*/ 6667 h 10000"/>
              <a:gd name="connsiteX91" fmla="*/ 6960 w 8918"/>
              <a:gd name="connsiteY91" fmla="*/ 7225 h 10000"/>
              <a:gd name="connsiteX92" fmla="*/ 6680 w 8918"/>
              <a:gd name="connsiteY92" fmla="*/ 7784 h 10000"/>
              <a:gd name="connsiteX93" fmla="*/ 6120 w 8918"/>
              <a:gd name="connsiteY93" fmla="*/ 8202 h 10000"/>
              <a:gd name="connsiteX94" fmla="*/ 5838 w 8918"/>
              <a:gd name="connsiteY94" fmla="*/ 8604 h 10000"/>
              <a:gd name="connsiteX95" fmla="*/ 5314 w 8918"/>
              <a:gd name="connsiteY95" fmla="*/ 9023 h 10000"/>
              <a:gd name="connsiteX96" fmla="*/ 5314 w 8918"/>
              <a:gd name="connsiteY96" fmla="*/ 9023 h 10000"/>
              <a:gd name="connsiteX0" fmla="*/ 5646 w 9687"/>
              <a:gd name="connsiteY0" fmla="*/ 9023 h 10000"/>
              <a:gd name="connsiteX1" fmla="*/ 5335 w 9687"/>
              <a:gd name="connsiteY1" fmla="*/ 9302 h 10000"/>
              <a:gd name="connsiteX2" fmla="*/ 5019 w 9687"/>
              <a:gd name="connsiteY2" fmla="*/ 9581 h 10000"/>
              <a:gd name="connsiteX3" fmla="*/ 4706 w 9687"/>
              <a:gd name="connsiteY3" fmla="*/ 9721 h 10000"/>
              <a:gd name="connsiteX4" fmla="*/ 4394 w 9687"/>
              <a:gd name="connsiteY4" fmla="*/ 9860 h 10000"/>
              <a:gd name="connsiteX5" fmla="*/ 3764 w 9687"/>
              <a:gd name="connsiteY5" fmla="*/ 10000 h 10000"/>
              <a:gd name="connsiteX6" fmla="*/ 3138 w 9687"/>
              <a:gd name="connsiteY6" fmla="*/ 10000 h 10000"/>
              <a:gd name="connsiteX7" fmla="*/ 2828 w 9687"/>
              <a:gd name="connsiteY7" fmla="*/ 9860 h 10000"/>
              <a:gd name="connsiteX8" fmla="*/ 2828 w 9687"/>
              <a:gd name="connsiteY8" fmla="*/ 9860 h 10000"/>
              <a:gd name="connsiteX9" fmla="*/ 2828 w 9687"/>
              <a:gd name="connsiteY9" fmla="*/ 9581 h 10000"/>
              <a:gd name="connsiteX10" fmla="*/ 2828 w 9687"/>
              <a:gd name="connsiteY10" fmla="*/ 9442 h 10000"/>
              <a:gd name="connsiteX11" fmla="*/ 2828 w 9687"/>
              <a:gd name="connsiteY11" fmla="*/ 9162 h 10000"/>
              <a:gd name="connsiteX12" fmla="*/ 2511 w 9687"/>
              <a:gd name="connsiteY12" fmla="*/ 8883 h 10000"/>
              <a:gd name="connsiteX13" fmla="*/ 2194 w 9687"/>
              <a:gd name="connsiteY13" fmla="*/ 8604 h 10000"/>
              <a:gd name="connsiteX14" fmla="*/ 1252 w 9687"/>
              <a:gd name="connsiteY14" fmla="*/ 8342 h 10000"/>
              <a:gd name="connsiteX15" fmla="*/ 630 w 9687"/>
              <a:gd name="connsiteY15" fmla="*/ 7923 h 10000"/>
              <a:gd name="connsiteX16" fmla="*/ 318 w 9687"/>
              <a:gd name="connsiteY16" fmla="*/ 7784 h 10000"/>
              <a:gd name="connsiteX17" fmla="*/ 0 w 9687"/>
              <a:gd name="connsiteY17" fmla="*/ 7644 h 10000"/>
              <a:gd name="connsiteX18" fmla="*/ 0 w 9687"/>
              <a:gd name="connsiteY18" fmla="*/ 7504 h 10000"/>
              <a:gd name="connsiteX19" fmla="*/ 0 w 9687"/>
              <a:gd name="connsiteY19" fmla="*/ 7504 h 10000"/>
              <a:gd name="connsiteX20" fmla="*/ 630 w 9687"/>
              <a:gd name="connsiteY20" fmla="*/ 7504 h 10000"/>
              <a:gd name="connsiteX21" fmla="*/ 942 w 9687"/>
              <a:gd name="connsiteY21" fmla="*/ 7644 h 10000"/>
              <a:gd name="connsiteX22" fmla="*/ 1886 w 9687"/>
              <a:gd name="connsiteY22" fmla="*/ 7644 h 10000"/>
              <a:gd name="connsiteX23" fmla="*/ 2511 w 9687"/>
              <a:gd name="connsiteY23" fmla="*/ 7784 h 10000"/>
              <a:gd name="connsiteX24" fmla="*/ 3138 w 9687"/>
              <a:gd name="connsiteY24" fmla="*/ 7784 h 10000"/>
              <a:gd name="connsiteX25" fmla="*/ 3764 w 9687"/>
              <a:gd name="connsiteY25" fmla="*/ 7784 h 10000"/>
              <a:gd name="connsiteX26" fmla="*/ 4080 w 9687"/>
              <a:gd name="connsiteY26" fmla="*/ 7644 h 10000"/>
              <a:gd name="connsiteX27" fmla="*/ 4394 w 9687"/>
              <a:gd name="connsiteY27" fmla="*/ 7644 h 10000"/>
              <a:gd name="connsiteX28" fmla="*/ 4394 w 9687"/>
              <a:gd name="connsiteY28" fmla="*/ 7504 h 10000"/>
              <a:gd name="connsiteX29" fmla="*/ 4706 w 9687"/>
              <a:gd name="connsiteY29" fmla="*/ 7365 h 10000"/>
              <a:gd name="connsiteX30" fmla="*/ 4706 w 9687"/>
              <a:gd name="connsiteY30" fmla="*/ 7086 h 10000"/>
              <a:gd name="connsiteX31" fmla="*/ 4706 w 9687"/>
              <a:gd name="connsiteY31" fmla="*/ 6946 h 10000"/>
              <a:gd name="connsiteX32" fmla="*/ 5019 w 9687"/>
              <a:gd name="connsiteY32" fmla="*/ 6527 h 10000"/>
              <a:gd name="connsiteX33" fmla="*/ 5019 w 9687"/>
              <a:gd name="connsiteY33" fmla="*/ 6248 h 10000"/>
              <a:gd name="connsiteX34" fmla="*/ 5335 w 9687"/>
              <a:gd name="connsiteY34" fmla="*/ 5969 h 10000"/>
              <a:gd name="connsiteX35" fmla="*/ 5646 w 9687"/>
              <a:gd name="connsiteY35" fmla="*/ 5131 h 10000"/>
              <a:gd name="connsiteX36" fmla="*/ 5646 w 9687"/>
              <a:gd name="connsiteY36" fmla="*/ 4450 h 10000"/>
              <a:gd name="connsiteX37" fmla="*/ 5964 w 9687"/>
              <a:gd name="connsiteY37" fmla="*/ 3613 h 10000"/>
              <a:gd name="connsiteX38" fmla="*/ 5964 w 9687"/>
              <a:gd name="connsiteY38" fmla="*/ 2914 h 10000"/>
              <a:gd name="connsiteX39" fmla="*/ 5964 w 9687"/>
              <a:gd name="connsiteY39" fmla="*/ 2635 h 10000"/>
              <a:gd name="connsiteX40" fmla="*/ 5964 w 9687"/>
              <a:gd name="connsiteY40" fmla="*/ 2216 h 10000"/>
              <a:gd name="connsiteX41" fmla="*/ 5964 w 9687"/>
              <a:gd name="connsiteY41" fmla="*/ 1937 h 10000"/>
              <a:gd name="connsiteX42" fmla="*/ 5646 w 9687"/>
              <a:gd name="connsiteY42" fmla="*/ 1798 h 10000"/>
              <a:gd name="connsiteX43" fmla="*/ 5646 w 9687"/>
              <a:gd name="connsiteY43" fmla="*/ 1536 h 10000"/>
              <a:gd name="connsiteX44" fmla="*/ 5646 w 9687"/>
              <a:gd name="connsiteY44" fmla="*/ 1396 h 10000"/>
              <a:gd name="connsiteX45" fmla="*/ 5646 w 9687"/>
              <a:gd name="connsiteY45" fmla="*/ 1257 h 10000"/>
              <a:gd name="connsiteX46" fmla="*/ 5646 w 9687"/>
              <a:gd name="connsiteY46" fmla="*/ 1257 h 10000"/>
              <a:gd name="connsiteX47" fmla="*/ 5335 w 9687"/>
              <a:gd name="connsiteY47" fmla="*/ 1117 h 10000"/>
              <a:gd name="connsiteX48" fmla="*/ 4706 w 9687"/>
              <a:gd name="connsiteY48" fmla="*/ 1117 h 10000"/>
              <a:gd name="connsiteX49" fmla="*/ 4080 w 9687"/>
              <a:gd name="connsiteY49" fmla="*/ 977 h 10000"/>
              <a:gd name="connsiteX50" fmla="*/ 2828 w 9687"/>
              <a:gd name="connsiteY50" fmla="*/ 1117 h 10000"/>
              <a:gd name="connsiteX51" fmla="*/ 1886 w 9687"/>
              <a:gd name="connsiteY51" fmla="*/ 1117 h 10000"/>
              <a:gd name="connsiteX52" fmla="*/ 318 w 9687"/>
              <a:gd name="connsiteY52" fmla="*/ 1117 h 10000"/>
              <a:gd name="connsiteX53" fmla="*/ 630 w 9687"/>
              <a:gd name="connsiteY53" fmla="*/ 558 h 10000"/>
              <a:gd name="connsiteX54" fmla="*/ 1571 w 9687"/>
              <a:gd name="connsiteY54" fmla="*/ 419 h 10000"/>
              <a:gd name="connsiteX55" fmla="*/ 2194 w 9687"/>
              <a:gd name="connsiteY55" fmla="*/ 419 h 10000"/>
              <a:gd name="connsiteX56" fmla="*/ 2828 w 9687"/>
              <a:gd name="connsiteY56" fmla="*/ 419 h 10000"/>
              <a:gd name="connsiteX57" fmla="*/ 3449 w 9687"/>
              <a:gd name="connsiteY57" fmla="*/ 279 h 10000"/>
              <a:gd name="connsiteX58" fmla="*/ 4080 w 9687"/>
              <a:gd name="connsiteY58" fmla="*/ 279 h 10000"/>
              <a:gd name="connsiteX59" fmla="*/ 4394 w 9687"/>
              <a:gd name="connsiteY59" fmla="*/ 279 h 10000"/>
              <a:gd name="connsiteX60" fmla="*/ 4706 w 9687"/>
              <a:gd name="connsiteY60" fmla="*/ 140 h 10000"/>
              <a:gd name="connsiteX61" fmla="*/ 4706 w 9687"/>
              <a:gd name="connsiteY61" fmla="*/ 140 h 10000"/>
              <a:gd name="connsiteX62" fmla="*/ 5019 w 9687"/>
              <a:gd name="connsiteY62" fmla="*/ 140 h 10000"/>
              <a:gd name="connsiteX63" fmla="*/ 5019 w 9687"/>
              <a:gd name="connsiteY63" fmla="*/ 140 h 10000"/>
              <a:gd name="connsiteX64" fmla="*/ 5646 w 9687"/>
              <a:gd name="connsiteY64" fmla="*/ 0 h 10000"/>
              <a:gd name="connsiteX65" fmla="*/ 6233 w 9687"/>
              <a:gd name="connsiteY65" fmla="*/ 140 h 10000"/>
              <a:gd name="connsiteX66" fmla="*/ 6550 w 9687"/>
              <a:gd name="connsiteY66" fmla="*/ 140 h 10000"/>
              <a:gd name="connsiteX67" fmla="*/ 7177 w 9687"/>
              <a:gd name="connsiteY67" fmla="*/ 279 h 10000"/>
              <a:gd name="connsiteX68" fmla="*/ 7810 w 9687"/>
              <a:gd name="connsiteY68" fmla="*/ 558 h 10000"/>
              <a:gd name="connsiteX69" fmla="*/ 8433 w 9687"/>
              <a:gd name="connsiteY69" fmla="*/ 698 h 10000"/>
              <a:gd name="connsiteX70" fmla="*/ 9062 w 9687"/>
              <a:gd name="connsiteY70" fmla="*/ 977 h 10000"/>
              <a:gd name="connsiteX71" fmla="*/ 9373 w 9687"/>
              <a:gd name="connsiteY71" fmla="*/ 1117 h 10000"/>
              <a:gd name="connsiteX72" fmla="*/ 9687 w 9687"/>
              <a:gd name="connsiteY72" fmla="*/ 1117 h 10000"/>
              <a:gd name="connsiteX73" fmla="*/ 9373 w 9687"/>
              <a:gd name="connsiteY73" fmla="*/ 1257 h 10000"/>
              <a:gd name="connsiteX74" fmla="*/ 9062 w 9687"/>
              <a:gd name="connsiteY74" fmla="*/ 1396 h 10000"/>
              <a:gd name="connsiteX75" fmla="*/ 9062 w 9687"/>
              <a:gd name="connsiteY75" fmla="*/ 1536 h 10000"/>
              <a:gd name="connsiteX76" fmla="*/ 9062 w 9687"/>
              <a:gd name="connsiteY76" fmla="*/ 1675 h 10000"/>
              <a:gd name="connsiteX77" fmla="*/ 8745 w 9687"/>
              <a:gd name="connsiteY77" fmla="*/ 1798 h 10000"/>
              <a:gd name="connsiteX78" fmla="*/ 8745 w 9687"/>
              <a:gd name="connsiteY78" fmla="*/ 1937 h 10000"/>
              <a:gd name="connsiteX79" fmla="*/ 8745 w 9687"/>
              <a:gd name="connsiteY79" fmla="*/ 2077 h 10000"/>
              <a:gd name="connsiteX80" fmla="*/ 8745 w 9687"/>
              <a:gd name="connsiteY80" fmla="*/ 2356 h 10000"/>
              <a:gd name="connsiteX81" fmla="*/ 8745 w 9687"/>
              <a:gd name="connsiteY81" fmla="*/ 2635 h 10000"/>
              <a:gd name="connsiteX82" fmla="*/ 8745 w 9687"/>
              <a:gd name="connsiteY82" fmla="*/ 2914 h 10000"/>
              <a:gd name="connsiteX83" fmla="*/ 8433 w 9687"/>
              <a:gd name="connsiteY83" fmla="*/ 3613 h 10000"/>
              <a:gd name="connsiteX84" fmla="*/ 8433 w 9687"/>
              <a:gd name="connsiteY84" fmla="*/ 4171 h 10000"/>
              <a:gd name="connsiteX85" fmla="*/ 8433 w 9687"/>
              <a:gd name="connsiteY85" fmla="*/ 4729 h 10000"/>
              <a:gd name="connsiteX86" fmla="*/ 8433 w 9687"/>
              <a:gd name="connsiteY86" fmla="*/ 5271 h 10000"/>
              <a:gd name="connsiteX87" fmla="*/ 8121 w 9687"/>
              <a:gd name="connsiteY87" fmla="*/ 5689 h 10000"/>
              <a:gd name="connsiteX88" fmla="*/ 8121 w 9687"/>
              <a:gd name="connsiteY88" fmla="*/ 6108 h 10000"/>
              <a:gd name="connsiteX89" fmla="*/ 7810 w 9687"/>
              <a:gd name="connsiteY89" fmla="*/ 6667 h 10000"/>
              <a:gd name="connsiteX90" fmla="*/ 7491 w 9687"/>
              <a:gd name="connsiteY90" fmla="*/ 7225 h 10000"/>
              <a:gd name="connsiteX91" fmla="*/ 7177 w 9687"/>
              <a:gd name="connsiteY91" fmla="*/ 7784 h 10000"/>
              <a:gd name="connsiteX92" fmla="*/ 6550 w 9687"/>
              <a:gd name="connsiteY92" fmla="*/ 8202 h 10000"/>
              <a:gd name="connsiteX93" fmla="*/ 6233 w 9687"/>
              <a:gd name="connsiteY93" fmla="*/ 8604 h 10000"/>
              <a:gd name="connsiteX94" fmla="*/ 5646 w 9687"/>
              <a:gd name="connsiteY94" fmla="*/ 9023 h 10000"/>
              <a:gd name="connsiteX95" fmla="*/ 5646 w 9687"/>
              <a:gd name="connsiteY95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947 w 10000"/>
              <a:gd name="connsiteY51" fmla="*/ 1117 h 10000"/>
              <a:gd name="connsiteX52" fmla="*/ 650 w 10000"/>
              <a:gd name="connsiteY52" fmla="*/ 558 h 10000"/>
              <a:gd name="connsiteX53" fmla="*/ 1622 w 10000"/>
              <a:gd name="connsiteY53" fmla="*/ 419 h 10000"/>
              <a:gd name="connsiteX54" fmla="*/ 2265 w 10000"/>
              <a:gd name="connsiteY54" fmla="*/ 419 h 10000"/>
              <a:gd name="connsiteX55" fmla="*/ 2919 w 10000"/>
              <a:gd name="connsiteY55" fmla="*/ 419 h 10000"/>
              <a:gd name="connsiteX56" fmla="*/ 3560 w 10000"/>
              <a:gd name="connsiteY56" fmla="*/ 279 h 10000"/>
              <a:gd name="connsiteX57" fmla="*/ 4212 w 10000"/>
              <a:gd name="connsiteY57" fmla="*/ 279 h 10000"/>
              <a:gd name="connsiteX58" fmla="*/ 4536 w 10000"/>
              <a:gd name="connsiteY58" fmla="*/ 279 h 10000"/>
              <a:gd name="connsiteX59" fmla="*/ 4858 w 10000"/>
              <a:gd name="connsiteY59" fmla="*/ 140 h 10000"/>
              <a:gd name="connsiteX60" fmla="*/ 4858 w 10000"/>
              <a:gd name="connsiteY60" fmla="*/ 140 h 10000"/>
              <a:gd name="connsiteX61" fmla="*/ 5181 w 10000"/>
              <a:gd name="connsiteY61" fmla="*/ 140 h 10000"/>
              <a:gd name="connsiteX62" fmla="*/ 5181 w 10000"/>
              <a:gd name="connsiteY62" fmla="*/ 140 h 10000"/>
              <a:gd name="connsiteX63" fmla="*/ 5828 w 10000"/>
              <a:gd name="connsiteY63" fmla="*/ 0 h 10000"/>
              <a:gd name="connsiteX64" fmla="*/ 6434 w 10000"/>
              <a:gd name="connsiteY64" fmla="*/ 140 h 10000"/>
              <a:gd name="connsiteX65" fmla="*/ 6762 w 10000"/>
              <a:gd name="connsiteY65" fmla="*/ 140 h 10000"/>
              <a:gd name="connsiteX66" fmla="*/ 7409 w 10000"/>
              <a:gd name="connsiteY66" fmla="*/ 279 h 10000"/>
              <a:gd name="connsiteX67" fmla="*/ 8062 w 10000"/>
              <a:gd name="connsiteY67" fmla="*/ 558 h 10000"/>
              <a:gd name="connsiteX68" fmla="*/ 8705 w 10000"/>
              <a:gd name="connsiteY68" fmla="*/ 698 h 10000"/>
              <a:gd name="connsiteX69" fmla="*/ 9355 w 10000"/>
              <a:gd name="connsiteY69" fmla="*/ 977 h 10000"/>
              <a:gd name="connsiteX70" fmla="*/ 9676 w 10000"/>
              <a:gd name="connsiteY70" fmla="*/ 1117 h 10000"/>
              <a:gd name="connsiteX71" fmla="*/ 10000 w 10000"/>
              <a:gd name="connsiteY71" fmla="*/ 1117 h 10000"/>
              <a:gd name="connsiteX72" fmla="*/ 9676 w 10000"/>
              <a:gd name="connsiteY72" fmla="*/ 1257 h 10000"/>
              <a:gd name="connsiteX73" fmla="*/ 9355 w 10000"/>
              <a:gd name="connsiteY73" fmla="*/ 1396 h 10000"/>
              <a:gd name="connsiteX74" fmla="*/ 9355 w 10000"/>
              <a:gd name="connsiteY74" fmla="*/ 1536 h 10000"/>
              <a:gd name="connsiteX75" fmla="*/ 9355 w 10000"/>
              <a:gd name="connsiteY75" fmla="*/ 1675 h 10000"/>
              <a:gd name="connsiteX76" fmla="*/ 9028 w 10000"/>
              <a:gd name="connsiteY76" fmla="*/ 1798 h 10000"/>
              <a:gd name="connsiteX77" fmla="*/ 9028 w 10000"/>
              <a:gd name="connsiteY77" fmla="*/ 1937 h 10000"/>
              <a:gd name="connsiteX78" fmla="*/ 9028 w 10000"/>
              <a:gd name="connsiteY78" fmla="*/ 2077 h 10000"/>
              <a:gd name="connsiteX79" fmla="*/ 9028 w 10000"/>
              <a:gd name="connsiteY79" fmla="*/ 2356 h 10000"/>
              <a:gd name="connsiteX80" fmla="*/ 9028 w 10000"/>
              <a:gd name="connsiteY80" fmla="*/ 2635 h 10000"/>
              <a:gd name="connsiteX81" fmla="*/ 9028 w 10000"/>
              <a:gd name="connsiteY81" fmla="*/ 2914 h 10000"/>
              <a:gd name="connsiteX82" fmla="*/ 8705 w 10000"/>
              <a:gd name="connsiteY82" fmla="*/ 3613 h 10000"/>
              <a:gd name="connsiteX83" fmla="*/ 8705 w 10000"/>
              <a:gd name="connsiteY83" fmla="*/ 4171 h 10000"/>
              <a:gd name="connsiteX84" fmla="*/ 8705 w 10000"/>
              <a:gd name="connsiteY84" fmla="*/ 4729 h 10000"/>
              <a:gd name="connsiteX85" fmla="*/ 8705 w 10000"/>
              <a:gd name="connsiteY85" fmla="*/ 5271 h 10000"/>
              <a:gd name="connsiteX86" fmla="*/ 8383 w 10000"/>
              <a:gd name="connsiteY86" fmla="*/ 5689 h 10000"/>
              <a:gd name="connsiteX87" fmla="*/ 8383 w 10000"/>
              <a:gd name="connsiteY87" fmla="*/ 6108 h 10000"/>
              <a:gd name="connsiteX88" fmla="*/ 8062 w 10000"/>
              <a:gd name="connsiteY88" fmla="*/ 6667 h 10000"/>
              <a:gd name="connsiteX89" fmla="*/ 7733 w 10000"/>
              <a:gd name="connsiteY89" fmla="*/ 7225 h 10000"/>
              <a:gd name="connsiteX90" fmla="*/ 7409 w 10000"/>
              <a:gd name="connsiteY90" fmla="*/ 7784 h 10000"/>
              <a:gd name="connsiteX91" fmla="*/ 6762 w 10000"/>
              <a:gd name="connsiteY91" fmla="*/ 8202 h 10000"/>
              <a:gd name="connsiteX92" fmla="*/ 6434 w 10000"/>
              <a:gd name="connsiteY92" fmla="*/ 8604 h 10000"/>
              <a:gd name="connsiteX93" fmla="*/ 5828 w 10000"/>
              <a:gd name="connsiteY93" fmla="*/ 9023 h 10000"/>
              <a:gd name="connsiteX94" fmla="*/ 5828 w 10000"/>
              <a:gd name="connsiteY94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947 w 10000"/>
              <a:gd name="connsiteY51" fmla="*/ 1117 h 10000"/>
              <a:gd name="connsiteX52" fmla="*/ 1622 w 10000"/>
              <a:gd name="connsiteY52" fmla="*/ 419 h 10000"/>
              <a:gd name="connsiteX53" fmla="*/ 2265 w 10000"/>
              <a:gd name="connsiteY53" fmla="*/ 419 h 10000"/>
              <a:gd name="connsiteX54" fmla="*/ 2919 w 10000"/>
              <a:gd name="connsiteY54" fmla="*/ 419 h 10000"/>
              <a:gd name="connsiteX55" fmla="*/ 3560 w 10000"/>
              <a:gd name="connsiteY55" fmla="*/ 279 h 10000"/>
              <a:gd name="connsiteX56" fmla="*/ 4212 w 10000"/>
              <a:gd name="connsiteY56" fmla="*/ 279 h 10000"/>
              <a:gd name="connsiteX57" fmla="*/ 4536 w 10000"/>
              <a:gd name="connsiteY57" fmla="*/ 279 h 10000"/>
              <a:gd name="connsiteX58" fmla="*/ 4858 w 10000"/>
              <a:gd name="connsiteY58" fmla="*/ 140 h 10000"/>
              <a:gd name="connsiteX59" fmla="*/ 4858 w 10000"/>
              <a:gd name="connsiteY59" fmla="*/ 140 h 10000"/>
              <a:gd name="connsiteX60" fmla="*/ 5181 w 10000"/>
              <a:gd name="connsiteY60" fmla="*/ 140 h 10000"/>
              <a:gd name="connsiteX61" fmla="*/ 5181 w 10000"/>
              <a:gd name="connsiteY61" fmla="*/ 140 h 10000"/>
              <a:gd name="connsiteX62" fmla="*/ 5828 w 10000"/>
              <a:gd name="connsiteY62" fmla="*/ 0 h 10000"/>
              <a:gd name="connsiteX63" fmla="*/ 6434 w 10000"/>
              <a:gd name="connsiteY63" fmla="*/ 140 h 10000"/>
              <a:gd name="connsiteX64" fmla="*/ 6762 w 10000"/>
              <a:gd name="connsiteY64" fmla="*/ 140 h 10000"/>
              <a:gd name="connsiteX65" fmla="*/ 7409 w 10000"/>
              <a:gd name="connsiteY65" fmla="*/ 279 h 10000"/>
              <a:gd name="connsiteX66" fmla="*/ 8062 w 10000"/>
              <a:gd name="connsiteY66" fmla="*/ 558 h 10000"/>
              <a:gd name="connsiteX67" fmla="*/ 8705 w 10000"/>
              <a:gd name="connsiteY67" fmla="*/ 698 h 10000"/>
              <a:gd name="connsiteX68" fmla="*/ 9355 w 10000"/>
              <a:gd name="connsiteY68" fmla="*/ 977 h 10000"/>
              <a:gd name="connsiteX69" fmla="*/ 9676 w 10000"/>
              <a:gd name="connsiteY69" fmla="*/ 1117 h 10000"/>
              <a:gd name="connsiteX70" fmla="*/ 10000 w 10000"/>
              <a:gd name="connsiteY70" fmla="*/ 1117 h 10000"/>
              <a:gd name="connsiteX71" fmla="*/ 9676 w 10000"/>
              <a:gd name="connsiteY71" fmla="*/ 1257 h 10000"/>
              <a:gd name="connsiteX72" fmla="*/ 9355 w 10000"/>
              <a:gd name="connsiteY72" fmla="*/ 1396 h 10000"/>
              <a:gd name="connsiteX73" fmla="*/ 9355 w 10000"/>
              <a:gd name="connsiteY73" fmla="*/ 1536 h 10000"/>
              <a:gd name="connsiteX74" fmla="*/ 9355 w 10000"/>
              <a:gd name="connsiteY74" fmla="*/ 1675 h 10000"/>
              <a:gd name="connsiteX75" fmla="*/ 9028 w 10000"/>
              <a:gd name="connsiteY75" fmla="*/ 1798 h 10000"/>
              <a:gd name="connsiteX76" fmla="*/ 9028 w 10000"/>
              <a:gd name="connsiteY76" fmla="*/ 1937 h 10000"/>
              <a:gd name="connsiteX77" fmla="*/ 9028 w 10000"/>
              <a:gd name="connsiteY77" fmla="*/ 2077 h 10000"/>
              <a:gd name="connsiteX78" fmla="*/ 9028 w 10000"/>
              <a:gd name="connsiteY78" fmla="*/ 2356 h 10000"/>
              <a:gd name="connsiteX79" fmla="*/ 9028 w 10000"/>
              <a:gd name="connsiteY79" fmla="*/ 2635 h 10000"/>
              <a:gd name="connsiteX80" fmla="*/ 9028 w 10000"/>
              <a:gd name="connsiteY80" fmla="*/ 2914 h 10000"/>
              <a:gd name="connsiteX81" fmla="*/ 8705 w 10000"/>
              <a:gd name="connsiteY81" fmla="*/ 3613 h 10000"/>
              <a:gd name="connsiteX82" fmla="*/ 8705 w 10000"/>
              <a:gd name="connsiteY82" fmla="*/ 4171 h 10000"/>
              <a:gd name="connsiteX83" fmla="*/ 8705 w 10000"/>
              <a:gd name="connsiteY83" fmla="*/ 4729 h 10000"/>
              <a:gd name="connsiteX84" fmla="*/ 8705 w 10000"/>
              <a:gd name="connsiteY84" fmla="*/ 5271 h 10000"/>
              <a:gd name="connsiteX85" fmla="*/ 8383 w 10000"/>
              <a:gd name="connsiteY85" fmla="*/ 5689 h 10000"/>
              <a:gd name="connsiteX86" fmla="*/ 8383 w 10000"/>
              <a:gd name="connsiteY86" fmla="*/ 6108 h 10000"/>
              <a:gd name="connsiteX87" fmla="*/ 8062 w 10000"/>
              <a:gd name="connsiteY87" fmla="*/ 6667 h 10000"/>
              <a:gd name="connsiteX88" fmla="*/ 7733 w 10000"/>
              <a:gd name="connsiteY88" fmla="*/ 7225 h 10000"/>
              <a:gd name="connsiteX89" fmla="*/ 7409 w 10000"/>
              <a:gd name="connsiteY89" fmla="*/ 7784 h 10000"/>
              <a:gd name="connsiteX90" fmla="*/ 6762 w 10000"/>
              <a:gd name="connsiteY90" fmla="*/ 8202 h 10000"/>
              <a:gd name="connsiteX91" fmla="*/ 6434 w 10000"/>
              <a:gd name="connsiteY91" fmla="*/ 8604 h 10000"/>
              <a:gd name="connsiteX92" fmla="*/ 5828 w 10000"/>
              <a:gd name="connsiteY92" fmla="*/ 9023 h 10000"/>
              <a:gd name="connsiteX93" fmla="*/ 5828 w 10000"/>
              <a:gd name="connsiteY93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1622 w 10000"/>
              <a:gd name="connsiteY51" fmla="*/ 419 h 10000"/>
              <a:gd name="connsiteX52" fmla="*/ 2265 w 10000"/>
              <a:gd name="connsiteY52" fmla="*/ 419 h 10000"/>
              <a:gd name="connsiteX53" fmla="*/ 2919 w 10000"/>
              <a:gd name="connsiteY53" fmla="*/ 419 h 10000"/>
              <a:gd name="connsiteX54" fmla="*/ 3560 w 10000"/>
              <a:gd name="connsiteY54" fmla="*/ 279 h 10000"/>
              <a:gd name="connsiteX55" fmla="*/ 4212 w 10000"/>
              <a:gd name="connsiteY55" fmla="*/ 279 h 10000"/>
              <a:gd name="connsiteX56" fmla="*/ 4536 w 10000"/>
              <a:gd name="connsiteY56" fmla="*/ 279 h 10000"/>
              <a:gd name="connsiteX57" fmla="*/ 4858 w 10000"/>
              <a:gd name="connsiteY57" fmla="*/ 140 h 10000"/>
              <a:gd name="connsiteX58" fmla="*/ 4858 w 10000"/>
              <a:gd name="connsiteY58" fmla="*/ 140 h 10000"/>
              <a:gd name="connsiteX59" fmla="*/ 5181 w 10000"/>
              <a:gd name="connsiteY59" fmla="*/ 140 h 10000"/>
              <a:gd name="connsiteX60" fmla="*/ 5181 w 10000"/>
              <a:gd name="connsiteY60" fmla="*/ 140 h 10000"/>
              <a:gd name="connsiteX61" fmla="*/ 5828 w 10000"/>
              <a:gd name="connsiteY61" fmla="*/ 0 h 10000"/>
              <a:gd name="connsiteX62" fmla="*/ 6434 w 10000"/>
              <a:gd name="connsiteY62" fmla="*/ 140 h 10000"/>
              <a:gd name="connsiteX63" fmla="*/ 6762 w 10000"/>
              <a:gd name="connsiteY63" fmla="*/ 140 h 10000"/>
              <a:gd name="connsiteX64" fmla="*/ 7409 w 10000"/>
              <a:gd name="connsiteY64" fmla="*/ 279 h 10000"/>
              <a:gd name="connsiteX65" fmla="*/ 8062 w 10000"/>
              <a:gd name="connsiteY65" fmla="*/ 558 h 10000"/>
              <a:gd name="connsiteX66" fmla="*/ 8705 w 10000"/>
              <a:gd name="connsiteY66" fmla="*/ 698 h 10000"/>
              <a:gd name="connsiteX67" fmla="*/ 9355 w 10000"/>
              <a:gd name="connsiteY67" fmla="*/ 977 h 10000"/>
              <a:gd name="connsiteX68" fmla="*/ 9676 w 10000"/>
              <a:gd name="connsiteY68" fmla="*/ 1117 h 10000"/>
              <a:gd name="connsiteX69" fmla="*/ 10000 w 10000"/>
              <a:gd name="connsiteY69" fmla="*/ 1117 h 10000"/>
              <a:gd name="connsiteX70" fmla="*/ 9676 w 10000"/>
              <a:gd name="connsiteY70" fmla="*/ 1257 h 10000"/>
              <a:gd name="connsiteX71" fmla="*/ 9355 w 10000"/>
              <a:gd name="connsiteY71" fmla="*/ 1396 h 10000"/>
              <a:gd name="connsiteX72" fmla="*/ 9355 w 10000"/>
              <a:gd name="connsiteY72" fmla="*/ 1536 h 10000"/>
              <a:gd name="connsiteX73" fmla="*/ 9355 w 10000"/>
              <a:gd name="connsiteY73" fmla="*/ 1675 h 10000"/>
              <a:gd name="connsiteX74" fmla="*/ 9028 w 10000"/>
              <a:gd name="connsiteY74" fmla="*/ 1798 h 10000"/>
              <a:gd name="connsiteX75" fmla="*/ 9028 w 10000"/>
              <a:gd name="connsiteY75" fmla="*/ 1937 h 10000"/>
              <a:gd name="connsiteX76" fmla="*/ 9028 w 10000"/>
              <a:gd name="connsiteY76" fmla="*/ 2077 h 10000"/>
              <a:gd name="connsiteX77" fmla="*/ 9028 w 10000"/>
              <a:gd name="connsiteY77" fmla="*/ 2356 h 10000"/>
              <a:gd name="connsiteX78" fmla="*/ 9028 w 10000"/>
              <a:gd name="connsiteY78" fmla="*/ 2635 h 10000"/>
              <a:gd name="connsiteX79" fmla="*/ 9028 w 10000"/>
              <a:gd name="connsiteY79" fmla="*/ 2914 h 10000"/>
              <a:gd name="connsiteX80" fmla="*/ 8705 w 10000"/>
              <a:gd name="connsiteY80" fmla="*/ 3613 h 10000"/>
              <a:gd name="connsiteX81" fmla="*/ 8705 w 10000"/>
              <a:gd name="connsiteY81" fmla="*/ 4171 h 10000"/>
              <a:gd name="connsiteX82" fmla="*/ 8705 w 10000"/>
              <a:gd name="connsiteY82" fmla="*/ 4729 h 10000"/>
              <a:gd name="connsiteX83" fmla="*/ 8705 w 10000"/>
              <a:gd name="connsiteY83" fmla="*/ 5271 h 10000"/>
              <a:gd name="connsiteX84" fmla="*/ 8383 w 10000"/>
              <a:gd name="connsiteY84" fmla="*/ 5689 h 10000"/>
              <a:gd name="connsiteX85" fmla="*/ 8383 w 10000"/>
              <a:gd name="connsiteY85" fmla="*/ 6108 h 10000"/>
              <a:gd name="connsiteX86" fmla="*/ 8062 w 10000"/>
              <a:gd name="connsiteY86" fmla="*/ 6667 h 10000"/>
              <a:gd name="connsiteX87" fmla="*/ 7733 w 10000"/>
              <a:gd name="connsiteY87" fmla="*/ 7225 h 10000"/>
              <a:gd name="connsiteX88" fmla="*/ 7409 w 10000"/>
              <a:gd name="connsiteY88" fmla="*/ 7784 h 10000"/>
              <a:gd name="connsiteX89" fmla="*/ 6762 w 10000"/>
              <a:gd name="connsiteY89" fmla="*/ 8202 h 10000"/>
              <a:gd name="connsiteX90" fmla="*/ 6434 w 10000"/>
              <a:gd name="connsiteY90" fmla="*/ 8604 h 10000"/>
              <a:gd name="connsiteX91" fmla="*/ 5828 w 10000"/>
              <a:gd name="connsiteY91" fmla="*/ 9023 h 10000"/>
              <a:gd name="connsiteX92" fmla="*/ 5828 w 10000"/>
              <a:gd name="connsiteY92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2265 w 10000"/>
              <a:gd name="connsiteY51" fmla="*/ 419 h 10000"/>
              <a:gd name="connsiteX52" fmla="*/ 2919 w 10000"/>
              <a:gd name="connsiteY52" fmla="*/ 419 h 10000"/>
              <a:gd name="connsiteX53" fmla="*/ 3560 w 10000"/>
              <a:gd name="connsiteY53" fmla="*/ 279 h 10000"/>
              <a:gd name="connsiteX54" fmla="*/ 4212 w 10000"/>
              <a:gd name="connsiteY54" fmla="*/ 279 h 10000"/>
              <a:gd name="connsiteX55" fmla="*/ 4536 w 10000"/>
              <a:gd name="connsiteY55" fmla="*/ 279 h 10000"/>
              <a:gd name="connsiteX56" fmla="*/ 4858 w 10000"/>
              <a:gd name="connsiteY56" fmla="*/ 140 h 10000"/>
              <a:gd name="connsiteX57" fmla="*/ 4858 w 10000"/>
              <a:gd name="connsiteY57" fmla="*/ 140 h 10000"/>
              <a:gd name="connsiteX58" fmla="*/ 5181 w 10000"/>
              <a:gd name="connsiteY58" fmla="*/ 140 h 10000"/>
              <a:gd name="connsiteX59" fmla="*/ 5181 w 10000"/>
              <a:gd name="connsiteY59" fmla="*/ 140 h 10000"/>
              <a:gd name="connsiteX60" fmla="*/ 5828 w 10000"/>
              <a:gd name="connsiteY60" fmla="*/ 0 h 10000"/>
              <a:gd name="connsiteX61" fmla="*/ 6434 w 10000"/>
              <a:gd name="connsiteY61" fmla="*/ 140 h 10000"/>
              <a:gd name="connsiteX62" fmla="*/ 6762 w 10000"/>
              <a:gd name="connsiteY62" fmla="*/ 140 h 10000"/>
              <a:gd name="connsiteX63" fmla="*/ 7409 w 10000"/>
              <a:gd name="connsiteY63" fmla="*/ 279 h 10000"/>
              <a:gd name="connsiteX64" fmla="*/ 8062 w 10000"/>
              <a:gd name="connsiteY64" fmla="*/ 558 h 10000"/>
              <a:gd name="connsiteX65" fmla="*/ 8705 w 10000"/>
              <a:gd name="connsiteY65" fmla="*/ 698 h 10000"/>
              <a:gd name="connsiteX66" fmla="*/ 9355 w 10000"/>
              <a:gd name="connsiteY66" fmla="*/ 977 h 10000"/>
              <a:gd name="connsiteX67" fmla="*/ 9676 w 10000"/>
              <a:gd name="connsiteY67" fmla="*/ 1117 h 10000"/>
              <a:gd name="connsiteX68" fmla="*/ 10000 w 10000"/>
              <a:gd name="connsiteY68" fmla="*/ 1117 h 10000"/>
              <a:gd name="connsiteX69" fmla="*/ 9676 w 10000"/>
              <a:gd name="connsiteY69" fmla="*/ 1257 h 10000"/>
              <a:gd name="connsiteX70" fmla="*/ 9355 w 10000"/>
              <a:gd name="connsiteY70" fmla="*/ 1396 h 10000"/>
              <a:gd name="connsiteX71" fmla="*/ 9355 w 10000"/>
              <a:gd name="connsiteY71" fmla="*/ 1536 h 10000"/>
              <a:gd name="connsiteX72" fmla="*/ 9355 w 10000"/>
              <a:gd name="connsiteY72" fmla="*/ 1675 h 10000"/>
              <a:gd name="connsiteX73" fmla="*/ 9028 w 10000"/>
              <a:gd name="connsiteY73" fmla="*/ 1798 h 10000"/>
              <a:gd name="connsiteX74" fmla="*/ 9028 w 10000"/>
              <a:gd name="connsiteY74" fmla="*/ 1937 h 10000"/>
              <a:gd name="connsiteX75" fmla="*/ 9028 w 10000"/>
              <a:gd name="connsiteY75" fmla="*/ 2077 h 10000"/>
              <a:gd name="connsiteX76" fmla="*/ 9028 w 10000"/>
              <a:gd name="connsiteY76" fmla="*/ 2356 h 10000"/>
              <a:gd name="connsiteX77" fmla="*/ 9028 w 10000"/>
              <a:gd name="connsiteY77" fmla="*/ 2635 h 10000"/>
              <a:gd name="connsiteX78" fmla="*/ 9028 w 10000"/>
              <a:gd name="connsiteY78" fmla="*/ 2914 h 10000"/>
              <a:gd name="connsiteX79" fmla="*/ 8705 w 10000"/>
              <a:gd name="connsiteY79" fmla="*/ 3613 h 10000"/>
              <a:gd name="connsiteX80" fmla="*/ 8705 w 10000"/>
              <a:gd name="connsiteY80" fmla="*/ 4171 h 10000"/>
              <a:gd name="connsiteX81" fmla="*/ 8705 w 10000"/>
              <a:gd name="connsiteY81" fmla="*/ 4729 h 10000"/>
              <a:gd name="connsiteX82" fmla="*/ 8705 w 10000"/>
              <a:gd name="connsiteY82" fmla="*/ 5271 h 10000"/>
              <a:gd name="connsiteX83" fmla="*/ 8383 w 10000"/>
              <a:gd name="connsiteY83" fmla="*/ 5689 h 10000"/>
              <a:gd name="connsiteX84" fmla="*/ 8383 w 10000"/>
              <a:gd name="connsiteY84" fmla="*/ 6108 h 10000"/>
              <a:gd name="connsiteX85" fmla="*/ 8062 w 10000"/>
              <a:gd name="connsiteY85" fmla="*/ 6667 h 10000"/>
              <a:gd name="connsiteX86" fmla="*/ 7733 w 10000"/>
              <a:gd name="connsiteY86" fmla="*/ 7225 h 10000"/>
              <a:gd name="connsiteX87" fmla="*/ 7409 w 10000"/>
              <a:gd name="connsiteY87" fmla="*/ 7784 h 10000"/>
              <a:gd name="connsiteX88" fmla="*/ 6762 w 10000"/>
              <a:gd name="connsiteY88" fmla="*/ 8202 h 10000"/>
              <a:gd name="connsiteX89" fmla="*/ 6434 w 10000"/>
              <a:gd name="connsiteY89" fmla="*/ 8604 h 10000"/>
              <a:gd name="connsiteX90" fmla="*/ 5828 w 10000"/>
              <a:gd name="connsiteY90" fmla="*/ 9023 h 10000"/>
              <a:gd name="connsiteX91" fmla="*/ 5828 w 10000"/>
              <a:gd name="connsiteY91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1117 h 10000"/>
              <a:gd name="connsiteX51" fmla="*/ 2919 w 10000"/>
              <a:gd name="connsiteY51" fmla="*/ 419 h 10000"/>
              <a:gd name="connsiteX52" fmla="*/ 3560 w 10000"/>
              <a:gd name="connsiteY52" fmla="*/ 279 h 10000"/>
              <a:gd name="connsiteX53" fmla="*/ 4212 w 10000"/>
              <a:gd name="connsiteY53" fmla="*/ 279 h 10000"/>
              <a:gd name="connsiteX54" fmla="*/ 4536 w 10000"/>
              <a:gd name="connsiteY54" fmla="*/ 279 h 10000"/>
              <a:gd name="connsiteX55" fmla="*/ 4858 w 10000"/>
              <a:gd name="connsiteY55" fmla="*/ 140 h 10000"/>
              <a:gd name="connsiteX56" fmla="*/ 4858 w 10000"/>
              <a:gd name="connsiteY56" fmla="*/ 140 h 10000"/>
              <a:gd name="connsiteX57" fmla="*/ 5181 w 10000"/>
              <a:gd name="connsiteY57" fmla="*/ 140 h 10000"/>
              <a:gd name="connsiteX58" fmla="*/ 5181 w 10000"/>
              <a:gd name="connsiteY58" fmla="*/ 140 h 10000"/>
              <a:gd name="connsiteX59" fmla="*/ 5828 w 10000"/>
              <a:gd name="connsiteY59" fmla="*/ 0 h 10000"/>
              <a:gd name="connsiteX60" fmla="*/ 6434 w 10000"/>
              <a:gd name="connsiteY60" fmla="*/ 140 h 10000"/>
              <a:gd name="connsiteX61" fmla="*/ 6762 w 10000"/>
              <a:gd name="connsiteY61" fmla="*/ 140 h 10000"/>
              <a:gd name="connsiteX62" fmla="*/ 7409 w 10000"/>
              <a:gd name="connsiteY62" fmla="*/ 279 h 10000"/>
              <a:gd name="connsiteX63" fmla="*/ 8062 w 10000"/>
              <a:gd name="connsiteY63" fmla="*/ 558 h 10000"/>
              <a:gd name="connsiteX64" fmla="*/ 8705 w 10000"/>
              <a:gd name="connsiteY64" fmla="*/ 698 h 10000"/>
              <a:gd name="connsiteX65" fmla="*/ 9355 w 10000"/>
              <a:gd name="connsiteY65" fmla="*/ 977 h 10000"/>
              <a:gd name="connsiteX66" fmla="*/ 9676 w 10000"/>
              <a:gd name="connsiteY66" fmla="*/ 1117 h 10000"/>
              <a:gd name="connsiteX67" fmla="*/ 10000 w 10000"/>
              <a:gd name="connsiteY67" fmla="*/ 1117 h 10000"/>
              <a:gd name="connsiteX68" fmla="*/ 9676 w 10000"/>
              <a:gd name="connsiteY68" fmla="*/ 1257 h 10000"/>
              <a:gd name="connsiteX69" fmla="*/ 9355 w 10000"/>
              <a:gd name="connsiteY69" fmla="*/ 1396 h 10000"/>
              <a:gd name="connsiteX70" fmla="*/ 9355 w 10000"/>
              <a:gd name="connsiteY70" fmla="*/ 1536 h 10000"/>
              <a:gd name="connsiteX71" fmla="*/ 9355 w 10000"/>
              <a:gd name="connsiteY71" fmla="*/ 1675 h 10000"/>
              <a:gd name="connsiteX72" fmla="*/ 9028 w 10000"/>
              <a:gd name="connsiteY72" fmla="*/ 1798 h 10000"/>
              <a:gd name="connsiteX73" fmla="*/ 9028 w 10000"/>
              <a:gd name="connsiteY73" fmla="*/ 1937 h 10000"/>
              <a:gd name="connsiteX74" fmla="*/ 9028 w 10000"/>
              <a:gd name="connsiteY74" fmla="*/ 2077 h 10000"/>
              <a:gd name="connsiteX75" fmla="*/ 9028 w 10000"/>
              <a:gd name="connsiteY75" fmla="*/ 2356 h 10000"/>
              <a:gd name="connsiteX76" fmla="*/ 9028 w 10000"/>
              <a:gd name="connsiteY76" fmla="*/ 2635 h 10000"/>
              <a:gd name="connsiteX77" fmla="*/ 9028 w 10000"/>
              <a:gd name="connsiteY77" fmla="*/ 2914 h 10000"/>
              <a:gd name="connsiteX78" fmla="*/ 8705 w 10000"/>
              <a:gd name="connsiteY78" fmla="*/ 3613 h 10000"/>
              <a:gd name="connsiteX79" fmla="*/ 8705 w 10000"/>
              <a:gd name="connsiteY79" fmla="*/ 4171 h 10000"/>
              <a:gd name="connsiteX80" fmla="*/ 8705 w 10000"/>
              <a:gd name="connsiteY80" fmla="*/ 4729 h 10000"/>
              <a:gd name="connsiteX81" fmla="*/ 8705 w 10000"/>
              <a:gd name="connsiteY81" fmla="*/ 5271 h 10000"/>
              <a:gd name="connsiteX82" fmla="*/ 8383 w 10000"/>
              <a:gd name="connsiteY82" fmla="*/ 5689 h 10000"/>
              <a:gd name="connsiteX83" fmla="*/ 8383 w 10000"/>
              <a:gd name="connsiteY83" fmla="*/ 6108 h 10000"/>
              <a:gd name="connsiteX84" fmla="*/ 8062 w 10000"/>
              <a:gd name="connsiteY84" fmla="*/ 6667 h 10000"/>
              <a:gd name="connsiteX85" fmla="*/ 7733 w 10000"/>
              <a:gd name="connsiteY85" fmla="*/ 7225 h 10000"/>
              <a:gd name="connsiteX86" fmla="*/ 7409 w 10000"/>
              <a:gd name="connsiteY86" fmla="*/ 7784 h 10000"/>
              <a:gd name="connsiteX87" fmla="*/ 6762 w 10000"/>
              <a:gd name="connsiteY87" fmla="*/ 8202 h 10000"/>
              <a:gd name="connsiteX88" fmla="*/ 6434 w 10000"/>
              <a:gd name="connsiteY88" fmla="*/ 8604 h 10000"/>
              <a:gd name="connsiteX89" fmla="*/ 5828 w 10000"/>
              <a:gd name="connsiteY89" fmla="*/ 9023 h 10000"/>
              <a:gd name="connsiteX90" fmla="*/ 5828 w 10000"/>
              <a:gd name="connsiteY90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2919 w 10000"/>
              <a:gd name="connsiteY50" fmla="*/ 419 h 10000"/>
              <a:gd name="connsiteX51" fmla="*/ 3560 w 10000"/>
              <a:gd name="connsiteY51" fmla="*/ 279 h 10000"/>
              <a:gd name="connsiteX52" fmla="*/ 4212 w 10000"/>
              <a:gd name="connsiteY52" fmla="*/ 279 h 10000"/>
              <a:gd name="connsiteX53" fmla="*/ 4536 w 10000"/>
              <a:gd name="connsiteY53" fmla="*/ 279 h 10000"/>
              <a:gd name="connsiteX54" fmla="*/ 4858 w 10000"/>
              <a:gd name="connsiteY54" fmla="*/ 140 h 10000"/>
              <a:gd name="connsiteX55" fmla="*/ 4858 w 10000"/>
              <a:gd name="connsiteY55" fmla="*/ 140 h 10000"/>
              <a:gd name="connsiteX56" fmla="*/ 5181 w 10000"/>
              <a:gd name="connsiteY56" fmla="*/ 140 h 10000"/>
              <a:gd name="connsiteX57" fmla="*/ 5181 w 10000"/>
              <a:gd name="connsiteY57" fmla="*/ 140 h 10000"/>
              <a:gd name="connsiteX58" fmla="*/ 5828 w 10000"/>
              <a:gd name="connsiteY58" fmla="*/ 0 h 10000"/>
              <a:gd name="connsiteX59" fmla="*/ 6434 w 10000"/>
              <a:gd name="connsiteY59" fmla="*/ 140 h 10000"/>
              <a:gd name="connsiteX60" fmla="*/ 6762 w 10000"/>
              <a:gd name="connsiteY60" fmla="*/ 140 h 10000"/>
              <a:gd name="connsiteX61" fmla="*/ 7409 w 10000"/>
              <a:gd name="connsiteY61" fmla="*/ 279 h 10000"/>
              <a:gd name="connsiteX62" fmla="*/ 8062 w 10000"/>
              <a:gd name="connsiteY62" fmla="*/ 558 h 10000"/>
              <a:gd name="connsiteX63" fmla="*/ 8705 w 10000"/>
              <a:gd name="connsiteY63" fmla="*/ 698 h 10000"/>
              <a:gd name="connsiteX64" fmla="*/ 9355 w 10000"/>
              <a:gd name="connsiteY64" fmla="*/ 977 h 10000"/>
              <a:gd name="connsiteX65" fmla="*/ 9676 w 10000"/>
              <a:gd name="connsiteY65" fmla="*/ 1117 h 10000"/>
              <a:gd name="connsiteX66" fmla="*/ 10000 w 10000"/>
              <a:gd name="connsiteY66" fmla="*/ 1117 h 10000"/>
              <a:gd name="connsiteX67" fmla="*/ 9676 w 10000"/>
              <a:gd name="connsiteY67" fmla="*/ 1257 h 10000"/>
              <a:gd name="connsiteX68" fmla="*/ 9355 w 10000"/>
              <a:gd name="connsiteY68" fmla="*/ 1396 h 10000"/>
              <a:gd name="connsiteX69" fmla="*/ 9355 w 10000"/>
              <a:gd name="connsiteY69" fmla="*/ 1536 h 10000"/>
              <a:gd name="connsiteX70" fmla="*/ 9355 w 10000"/>
              <a:gd name="connsiteY70" fmla="*/ 1675 h 10000"/>
              <a:gd name="connsiteX71" fmla="*/ 9028 w 10000"/>
              <a:gd name="connsiteY71" fmla="*/ 1798 h 10000"/>
              <a:gd name="connsiteX72" fmla="*/ 9028 w 10000"/>
              <a:gd name="connsiteY72" fmla="*/ 1937 h 10000"/>
              <a:gd name="connsiteX73" fmla="*/ 9028 w 10000"/>
              <a:gd name="connsiteY73" fmla="*/ 2077 h 10000"/>
              <a:gd name="connsiteX74" fmla="*/ 9028 w 10000"/>
              <a:gd name="connsiteY74" fmla="*/ 2356 h 10000"/>
              <a:gd name="connsiteX75" fmla="*/ 9028 w 10000"/>
              <a:gd name="connsiteY75" fmla="*/ 2635 h 10000"/>
              <a:gd name="connsiteX76" fmla="*/ 9028 w 10000"/>
              <a:gd name="connsiteY76" fmla="*/ 2914 h 10000"/>
              <a:gd name="connsiteX77" fmla="*/ 8705 w 10000"/>
              <a:gd name="connsiteY77" fmla="*/ 3613 h 10000"/>
              <a:gd name="connsiteX78" fmla="*/ 8705 w 10000"/>
              <a:gd name="connsiteY78" fmla="*/ 4171 h 10000"/>
              <a:gd name="connsiteX79" fmla="*/ 8705 w 10000"/>
              <a:gd name="connsiteY79" fmla="*/ 4729 h 10000"/>
              <a:gd name="connsiteX80" fmla="*/ 8705 w 10000"/>
              <a:gd name="connsiteY80" fmla="*/ 5271 h 10000"/>
              <a:gd name="connsiteX81" fmla="*/ 8383 w 10000"/>
              <a:gd name="connsiteY81" fmla="*/ 5689 h 10000"/>
              <a:gd name="connsiteX82" fmla="*/ 8383 w 10000"/>
              <a:gd name="connsiteY82" fmla="*/ 6108 h 10000"/>
              <a:gd name="connsiteX83" fmla="*/ 8062 w 10000"/>
              <a:gd name="connsiteY83" fmla="*/ 6667 h 10000"/>
              <a:gd name="connsiteX84" fmla="*/ 7733 w 10000"/>
              <a:gd name="connsiteY84" fmla="*/ 7225 h 10000"/>
              <a:gd name="connsiteX85" fmla="*/ 7409 w 10000"/>
              <a:gd name="connsiteY85" fmla="*/ 7784 h 10000"/>
              <a:gd name="connsiteX86" fmla="*/ 6762 w 10000"/>
              <a:gd name="connsiteY86" fmla="*/ 8202 h 10000"/>
              <a:gd name="connsiteX87" fmla="*/ 6434 w 10000"/>
              <a:gd name="connsiteY87" fmla="*/ 8604 h 10000"/>
              <a:gd name="connsiteX88" fmla="*/ 5828 w 10000"/>
              <a:gd name="connsiteY88" fmla="*/ 9023 h 10000"/>
              <a:gd name="connsiteX89" fmla="*/ 5828 w 10000"/>
              <a:gd name="connsiteY89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977 h 10000"/>
              <a:gd name="connsiteX50" fmla="*/ 3560 w 10000"/>
              <a:gd name="connsiteY50" fmla="*/ 279 h 10000"/>
              <a:gd name="connsiteX51" fmla="*/ 4212 w 10000"/>
              <a:gd name="connsiteY51" fmla="*/ 279 h 10000"/>
              <a:gd name="connsiteX52" fmla="*/ 4536 w 10000"/>
              <a:gd name="connsiteY52" fmla="*/ 279 h 10000"/>
              <a:gd name="connsiteX53" fmla="*/ 4858 w 10000"/>
              <a:gd name="connsiteY53" fmla="*/ 140 h 10000"/>
              <a:gd name="connsiteX54" fmla="*/ 4858 w 10000"/>
              <a:gd name="connsiteY54" fmla="*/ 140 h 10000"/>
              <a:gd name="connsiteX55" fmla="*/ 5181 w 10000"/>
              <a:gd name="connsiteY55" fmla="*/ 140 h 10000"/>
              <a:gd name="connsiteX56" fmla="*/ 5181 w 10000"/>
              <a:gd name="connsiteY56" fmla="*/ 140 h 10000"/>
              <a:gd name="connsiteX57" fmla="*/ 5828 w 10000"/>
              <a:gd name="connsiteY57" fmla="*/ 0 h 10000"/>
              <a:gd name="connsiteX58" fmla="*/ 6434 w 10000"/>
              <a:gd name="connsiteY58" fmla="*/ 140 h 10000"/>
              <a:gd name="connsiteX59" fmla="*/ 6762 w 10000"/>
              <a:gd name="connsiteY59" fmla="*/ 140 h 10000"/>
              <a:gd name="connsiteX60" fmla="*/ 7409 w 10000"/>
              <a:gd name="connsiteY60" fmla="*/ 279 h 10000"/>
              <a:gd name="connsiteX61" fmla="*/ 8062 w 10000"/>
              <a:gd name="connsiteY61" fmla="*/ 558 h 10000"/>
              <a:gd name="connsiteX62" fmla="*/ 8705 w 10000"/>
              <a:gd name="connsiteY62" fmla="*/ 698 h 10000"/>
              <a:gd name="connsiteX63" fmla="*/ 9355 w 10000"/>
              <a:gd name="connsiteY63" fmla="*/ 977 h 10000"/>
              <a:gd name="connsiteX64" fmla="*/ 9676 w 10000"/>
              <a:gd name="connsiteY64" fmla="*/ 1117 h 10000"/>
              <a:gd name="connsiteX65" fmla="*/ 10000 w 10000"/>
              <a:gd name="connsiteY65" fmla="*/ 1117 h 10000"/>
              <a:gd name="connsiteX66" fmla="*/ 9676 w 10000"/>
              <a:gd name="connsiteY66" fmla="*/ 1257 h 10000"/>
              <a:gd name="connsiteX67" fmla="*/ 9355 w 10000"/>
              <a:gd name="connsiteY67" fmla="*/ 1396 h 10000"/>
              <a:gd name="connsiteX68" fmla="*/ 9355 w 10000"/>
              <a:gd name="connsiteY68" fmla="*/ 1536 h 10000"/>
              <a:gd name="connsiteX69" fmla="*/ 9355 w 10000"/>
              <a:gd name="connsiteY69" fmla="*/ 1675 h 10000"/>
              <a:gd name="connsiteX70" fmla="*/ 9028 w 10000"/>
              <a:gd name="connsiteY70" fmla="*/ 1798 h 10000"/>
              <a:gd name="connsiteX71" fmla="*/ 9028 w 10000"/>
              <a:gd name="connsiteY71" fmla="*/ 1937 h 10000"/>
              <a:gd name="connsiteX72" fmla="*/ 9028 w 10000"/>
              <a:gd name="connsiteY72" fmla="*/ 2077 h 10000"/>
              <a:gd name="connsiteX73" fmla="*/ 9028 w 10000"/>
              <a:gd name="connsiteY73" fmla="*/ 2356 h 10000"/>
              <a:gd name="connsiteX74" fmla="*/ 9028 w 10000"/>
              <a:gd name="connsiteY74" fmla="*/ 2635 h 10000"/>
              <a:gd name="connsiteX75" fmla="*/ 9028 w 10000"/>
              <a:gd name="connsiteY75" fmla="*/ 2914 h 10000"/>
              <a:gd name="connsiteX76" fmla="*/ 8705 w 10000"/>
              <a:gd name="connsiteY76" fmla="*/ 3613 h 10000"/>
              <a:gd name="connsiteX77" fmla="*/ 8705 w 10000"/>
              <a:gd name="connsiteY77" fmla="*/ 4171 h 10000"/>
              <a:gd name="connsiteX78" fmla="*/ 8705 w 10000"/>
              <a:gd name="connsiteY78" fmla="*/ 4729 h 10000"/>
              <a:gd name="connsiteX79" fmla="*/ 8705 w 10000"/>
              <a:gd name="connsiteY79" fmla="*/ 5271 h 10000"/>
              <a:gd name="connsiteX80" fmla="*/ 8383 w 10000"/>
              <a:gd name="connsiteY80" fmla="*/ 5689 h 10000"/>
              <a:gd name="connsiteX81" fmla="*/ 8383 w 10000"/>
              <a:gd name="connsiteY81" fmla="*/ 6108 h 10000"/>
              <a:gd name="connsiteX82" fmla="*/ 8062 w 10000"/>
              <a:gd name="connsiteY82" fmla="*/ 6667 h 10000"/>
              <a:gd name="connsiteX83" fmla="*/ 7733 w 10000"/>
              <a:gd name="connsiteY83" fmla="*/ 7225 h 10000"/>
              <a:gd name="connsiteX84" fmla="*/ 7409 w 10000"/>
              <a:gd name="connsiteY84" fmla="*/ 7784 h 10000"/>
              <a:gd name="connsiteX85" fmla="*/ 6762 w 10000"/>
              <a:gd name="connsiteY85" fmla="*/ 8202 h 10000"/>
              <a:gd name="connsiteX86" fmla="*/ 6434 w 10000"/>
              <a:gd name="connsiteY86" fmla="*/ 8604 h 10000"/>
              <a:gd name="connsiteX87" fmla="*/ 5828 w 10000"/>
              <a:gd name="connsiteY87" fmla="*/ 9023 h 10000"/>
              <a:gd name="connsiteX88" fmla="*/ 5828 w 10000"/>
              <a:gd name="connsiteY88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3560 w 10000"/>
              <a:gd name="connsiteY49" fmla="*/ 279 h 10000"/>
              <a:gd name="connsiteX50" fmla="*/ 4212 w 10000"/>
              <a:gd name="connsiteY50" fmla="*/ 279 h 10000"/>
              <a:gd name="connsiteX51" fmla="*/ 4536 w 10000"/>
              <a:gd name="connsiteY51" fmla="*/ 279 h 10000"/>
              <a:gd name="connsiteX52" fmla="*/ 4858 w 10000"/>
              <a:gd name="connsiteY52" fmla="*/ 140 h 10000"/>
              <a:gd name="connsiteX53" fmla="*/ 4858 w 10000"/>
              <a:gd name="connsiteY53" fmla="*/ 140 h 10000"/>
              <a:gd name="connsiteX54" fmla="*/ 5181 w 10000"/>
              <a:gd name="connsiteY54" fmla="*/ 140 h 10000"/>
              <a:gd name="connsiteX55" fmla="*/ 5181 w 10000"/>
              <a:gd name="connsiteY55" fmla="*/ 140 h 10000"/>
              <a:gd name="connsiteX56" fmla="*/ 5828 w 10000"/>
              <a:gd name="connsiteY56" fmla="*/ 0 h 10000"/>
              <a:gd name="connsiteX57" fmla="*/ 6434 w 10000"/>
              <a:gd name="connsiteY57" fmla="*/ 140 h 10000"/>
              <a:gd name="connsiteX58" fmla="*/ 6762 w 10000"/>
              <a:gd name="connsiteY58" fmla="*/ 140 h 10000"/>
              <a:gd name="connsiteX59" fmla="*/ 7409 w 10000"/>
              <a:gd name="connsiteY59" fmla="*/ 279 h 10000"/>
              <a:gd name="connsiteX60" fmla="*/ 8062 w 10000"/>
              <a:gd name="connsiteY60" fmla="*/ 558 h 10000"/>
              <a:gd name="connsiteX61" fmla="*/ 8705 w 10000"/>
              <a:gd name="connsiteY61" fmla="*/ 698 h 10000"/>
              <a:gd name="connsiteX62" fmla="*/ 9355 w 10000"/>
              <a:gd name="connsiteY62" fmla="*/ 977 h 10000"/>
              <a:gd name="connsiteX63" fmla="*/ 9676 w 10000"/>
              <a:gd name="connsiteY63" fmla="*/ 1117 h 10000"/>
              <a:gd name="connsiteX64" fmla="*/ 10000 w 10000"/>
              <a:gd name="connsiteY64" fmla="*/ 1117 h 10000"/>
              <a:gd name="connsiteX65" fmla="*/ 9676 w 10000"/>
              <a:gd name="connsiteY65" fmla="*/ 1257 h 10000"/>
              <a:gd name="connsiteX66" fmla="*/ 9355 w 10000"/>
              <a:gd name="connsiteY66" fmla="*/ 1396 h 10000"/>
              <a:gd name="connsiteX67" fmla="*/ 9355 w 10000"/>
              <a:gd name="connsiteY67" fmla="*/ 1536 h 10000"/>
              <a:gd name="connsiteX68" fmla="*/ 9355 w 10000"/>
              <a:gd name="connsiteY68" fmla="*/ 1675 h 10000"/>
              <a:gd name="connsiteX69" fmla="*/ 9028 w 10000"/>
              <a:gd name="connsiteY69" fmla="*/ 1798 h 10000"/>
              <a:gd name="connsiteX70" fmla="*/ 9028 w 10000"/>
              <a:gd name="connsiteY70" fmla="*/ 1937 h 10000"/>
              <a:gd name="connsiteX71" fmla="*/ 9028 w 10000"/>
              <a:gd name="connsiteY71" fmla="*/ 2077 h 10000"/>
              <a:gd name="connsiteX72" fmla="*/ 9028 w 10000"/>
              <a:gd name="connsiteY72" fmla="*/ 2356 h 10000"/>
              <a:gd name="connsiteX73" fmla="*/ 9028 w 10000"/>
              <a:gd name="connsiteY73" fmla="*/ 2635 h 10000"/>
              <a:gd name="connsiteX74" fmla="*/ 9028 w 10000"/>
              <a:gd name="connsiteY74" fmla="*/ 2914 h 10000"/>
              <a:gd name="connsiteX75" fmla="*/ 8705 w 10000"/>
              <a:gd name="connsiteY75" fmla="*/ 3613 h 10000"/>
              <a:gd name="connsiteX76" fmla="*/ 8705 w 10000"/>
              <a:gd name="connsiteY76" fmla="*/ 4171 h 10000"/>
              <a:gd name="connsiteX77" fmla="*/ 8705 w 10000"/>
              <a:gd name="connsiteY77" fmla="*/ 4729 h 10000"/>
              <a:gd name="connsiteX78" fmla="*/ 8705 w 10000"/>
              <a:gd name="connsiteY78" fmla="*/ 5271 h 10000"/>
              <a:gd name="connsiteX79" fmla="*/ 8383 w 10000"/>
              <a:gd name="connsiteY79" fmla="*/ 5689 h 10000"/>
              <a:gd name="connsiteX80" fmla="*/ 8383 w 10000"/>
              <a:gd name="connsiteY80" fmla="*/ 6108 h 10000"/>
              <a:gd name="connsiteX81" fmla="*/ 8062 w 10000"/>
              <a:gd name="connsiteY81" fmla="*/ 6667 h 10000"/>
              <a:gd name="connsiteX82" fmla="*/ 7733 w 10000"/>
              <a:gd name="connsiteY82" fmla="*/ 7225 h 10000"/>
              <a:gd name="connsiteX83" fmla="*/ 7409 w 10000"/>
              <a:gd name="connsiteY83" fmla="*/ 7784 h 10000"/>
              <a:gd name="connsiteX84" fmla="*/ 6762 w 10000"/>
              <a:gd name="connsiteY84" fmla="*/ 8202 h 10000"/>
              <a:gd name="connsiteX85" fmla="*/ 6434 w 10000"/>
              <a:gd name="connsiteY85" fmla="*/ 8604 h 10000"/>
              <a:gd name="connsiteX86" fmla="*/ 5828 w 10000"/>
              <a:gd name="connsiteY86" fmla="*/ 9023 h 10000"/>
              <a:gd name="connsiteX87" fmla="*/ 5828 w 10000"/>
              <a:gd name="connsiteY87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279 h 10000"/>
              <a:gd name="connsiteX50" fmla="*/ 4536 w 10000"/>
              <a:gd name="connsiteY50" fmla="*/ 279 h 10000"/>
              <a:gd name="connsiteX51" fmla="*/ 4858 w 10000"/>
              <a:gd name="connsiteY51" fmla="*/ 140 h 10000"/>
              <a:gd name="connsiteX52" fmla="*/ 4858 w 10000"/>
              <a:gd name="connsiteY52" fmla="*/ 140 h 10000"/>
              <a:gd name="connsiteX53" fmla="*/ 5181 w 10000"/>
              <a:gd name="connsiteY53" fmla="*/ 140 h 10000"/>
              <a:gd name="connsiteX54" fmla="*/ 5181 w 10000"/>
              <a:gd name="connsiteY54" fmla="*/ 140 h 10000"/>
              <a:gd name="connsiteX55" fmla="*/ 5828 w 10000"/>
              <a:gd name="connsiteY55" fmla="*/ 0 h 10000"/>
              <a:gd name="connsiteX56" fmla="*/ 6434 w 10000"/>
              <a:gd name="connsiteY56" fmla="*/ 140 h 10000"/>
              <a:gd name="connsiteX57" fmla="*/ 6762 w 10000"/>
              <a:gd name="connsiteY57" fmla="*/ 140 h 10000"/>
              <a:gd name="connsiteX58" fmla="*/ 7409 w 10000"/>
              <a:gd name="connsiteY58" fmla="*/ 279 h 10000"/>
              <a:gd name="connsiteX59" fmla="*/ 8062 w 10000"/>
              <a:gd name="connsiteY59" fmla="*/ 558 h 10000"/>
              <a:gd name="connsiteX60" fmla="*/ 8705 w 10000"/>
              <a:gd name="connsiteY60" fmla="*/ 698 h 10000"/>
              <a:gd name="connsiteX61" fmla="*/ 9355 w 10000"/>
              <a:gd name="connsiteY61" fmla="*/ 977 h 10000"/>
              <a:gd name="connsiteX62" fmla="*/ 9676 w 10000"/>
              <a:gd name="connsiteY62" fmla="*/ 1117 h 10000"/>
              <a:gd name="connsiteX63" fmla="*/ 10000 w 10000"/>
              <a:gd name="connsiteY63" fmla="*/ 1117 h 10000"/>
              <a:gd name="connsiteX64" fmla="*/ 9676 w 10000"/>
              <a:gd name="connsiteY64" fmla="*/ 1257 h 10000"/>
              <a:gd name="connsiteX65" fmla="*/ 9355 w 10000"/>
              <a:gd name="connsiteY65" fmla="*/ 1396 h 10000"/>
              <a:gd name="connsiteX66" fmla="*/ 9355 w 10000"/>
              <a:gd name="connsiteY66" fmla="*/ 1536 h 10000"/>
              <a:gd name="connsiteX67" fmla="*/ 9355 w 10000"/>
              <a:gd name="connsiteY67" fmla="*/ 1675 h 10000"/>
              <a:gd name="connsiteX68" fmla="*/ 9028 w 10000"/>
              <a:gd name="connsiteY68" fmla="*/ 1798 h 10000"/>
              <a:gd name="connsiteX69" fmla="*/ 9028 w 10000"/>
              <a:gd name="connsiteY69" fmla="*/ 1937 h 10000"/>
              <a:gd name="connsiteX70" fmla="*/ 9028 w 10000"/>
              <a:gd name="connsiteY70" fmla="*/ 2077 h 10000"/>
              <a:gd name="connsiteX71" fmla="*/ 9028 w 10000"/>
              <a:gd name="connsiteY71" fmla="*/ 2356 h 10000"/>
              <a:gd name="connsiteX72" fmla="*/ 9028 w 10000"/>
              <a:gd name="connsiteY72" fmla="*/ 2635 h 10000"/>
              <a:gd name="connsiteX73" fmla="*/ 9028 w 10000"/>
              <a:gd name="connsiteY73" fmla="*/ 2914 h 10000"/>
              <a:gd name="connsiteX74" fmla="*/ 8705 w 10000"/>
              <a:gd name="connsiteY74" fmla="*/ 3613 h 10000"/>
              <a:gd name="connsiteX75" fmla="*/ 8705 w 10000"/>
              <a:gd name="connsiteY75" fmla="*/ 4171 h 10000"/>
              <a:gd name="connsiteX76" fmla="*/ 8705 w 10000"/>
              <a:gd name="connsiteY76" fmla="*/ 4729 h 10000"/>
              <a:gd name="connsiteX77" fmla="*/ 8705 w 10000"/>
              <a:gd name="connsiteY77" fmla="*/ 5271 h 10000"/>
              <a:gd name="connsiteX78" fmla="*/ 8383 w 10000"/>
              <a:gd name="connsiteY78" fmla="*/ 5689 h 10000"/>
              <a:gd name="connsiteX79" fmla="*/ 8383 w 10000"/>
              <a:gd name="connsiteY79" fmla="*/ 6108 h 10000"/>
              <a:gd name="connsiteX80" fmla="*/ 8062 w 10000"/>
              <a:gd name="connsiteY80" fmla="*/ 6667 h 10000"/>
              <a:gd name="connsiteX81" fmla="*/ 7733 w 10000"/>
              <a:gd name="connsiteY81" fmla="*/ 7225 h 10000"/>
              <a:gd name="connsiteX82" fmla="*/ 7409 w 10000"/>
              <a:gd name="connsiteY82" fmla="*/ 7784 h 10000"/>
              <a:gd name="connsiteX83" fmla="*/ 6762 w 10000"/>
              <a:gd name="connsiteY83" fmla="*/ 8202 h 10000"/>
              <a:gd name="connsiteX84" fmla="*/ 6434 w 10000"/>
              <a:gd name="connsiteY84" fmla="*/ 8604 h 10000"/>
              <a:gd name="connsiteX85" fmla="*/ 5828 w 10000"/>
              <a:gd name="connsiteY85" fmla="*/ 9023 h 10000"/>
              <a:gd name="connsiteX86" fmla="*/ 5828 w 10000"/>
              <a:gd name="connsiteY86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212 w 10000"/>
              <a:gd name="connsiteY49" fmla="*/ 279 h 10000"/>
              <a:gd name="connsiteX50" fmla="*/ 4858 w 10000"/>
              <a:gd name="connsiteY50" fmla="*/ 140 h 10000"/>
              <a:gd name="connsiteX51" fmla="*/ 4858 w 10000"/>
              <a:gd name="connsiteY51" fmla="*/ 140 h 10000"/>
              <a:gd name="connsiteX52" fmla="*/ 5181 w 10000"/>
              <a:gd name="connsiteY52" fmla="*/ 140 h 10000"/>
              <a:gd name="connsiteX53" fmla="*/ 5181 w 10000"/>
              <a:gd name="connsiteY53" fmla="*/ 140 h 10000"/>
              <a:gd name="connsiteX54" fmla="*/ 5828 w 10000"/>
              <a:gd name="connsiteY54" fmla="*/ 0 h 10000"/>
              <a:gd name="connsiteX55" fmla="*/ 6434 w 10000"/>
              <a:gd name="connsiteY55" fmla="*/ 140 h 10000"/>
              <a:gd name="connsiteX56" fmla="*/ 6762 w 10000"/>
              <a:gd name="connsiteY56" fmla="*/ 140 h 10000"/>
              <a:gd name="connsiteX57" fmla="*/ 7409 w 10000"/>
              <a:gd name="connsiteY57" fmla="*/ 279 h 10000"/>
              <a:gd name="connsiteX58" fmla="*/ 8062 w 10000"/>
              <a:gd name="connsiteY58" fmla="*/ 558 h 10000"/>
              <a:gd name="connsiteX59" fmla="*/ 8705 w 10000"/>
              <a:gd name="connsiteY59" fmla="*/ 698 h 10000"/>
              <a:gd name="connsiteX60" fmla="*/ 9355 w 10000"/>
              <a:gd name="connsiteY60" fmla="*/ 977 h 10000"/>
              <a:gd name="connsiteX61" fmla="*/ 9676 w 10000"/>
              <a:gd name="connsiteY61" fmla="*/ 1117 h 10000"/>
              <a:gd name="connsiteX62" fmla="*/ 10000 w 10000"/>
              <a:gd name="connsiteY62" fmla="*/ 1117 h 10000"/>
              <a:gd name="connsiteX63" fmla="*/ 9676 w 10000"/>
              <a:gd name="connsiteY63" fmla="*/ 1257 h 10000"/>
              <a:gd name="connsiteX64" fmla="*/ 9355 w 10000"/>
              <a:gd name="connsiteY64" fmla="*/ 1396 h 10000"/>
              <a:gd name="connsiteX65" fmla="*/ 9355 w 10000"/>
              <a:gd name="connsiteY65" fmla="*/ 1536 h 10000"/>
              <a:gd name="connsiteX66" fmla="*/ 9355 w 10000"/>
              <a:gd name="connsiteY66" fmla="*/ 1675 h 10000"/>
              <a:gd name="connsiteX67" fmla="*/ 9028 w 10000"/>
              <a:gd name="connsiteY67" fmla="*/ 1798 h 10000"/>
              <a:gd name="connsiteX68" fmla="*/ 9028 w 10000"/>
              <a:gd name="connsiteY68" fmla="*/ 1937 h 10000"/>
              <a:gd name="connsiteX69" fmla="*/ 9028 w 10000"/>
              <a:gd name="connsiteY69" fmla="*/ 2077 h 10000"/>
              <a:gd name="connsiteX70" fmla="*/ 9028 w 10000"/>
              <a:gd name="connsiteY70" fmla="*/ 2356 h 10000"/>
              <a:gd name="connsiteX71" fmla="*/ 9028 w 10000"/>
              <a:gd name="connsiteY71" fmla="*/ 2635 h 10000"/>
              <a:gd name="connsiteX72" fmla="*/ 9028 w 10000"/>
              <a:gd name="connsiteY72" fmla="*/ 2914 h 10000"/>
              <a:gd name="connsiteX73" fmla="*/ 8705 w 10000"/>
              <a:gd name="connsiteY73" fmla="*/ 3613 h 10000"/>
              <a:gd name="connsiteX74" fmla="*/ 8705 w 10000"/>
              <a:gd name="connsiteY74" fmla="*/ 4171 h 10000"/>
              <a:gd name="connsiteX75" fmla="*/ 8705 w 10000"/>
              <a:gd name="connsiteY75" fmla="*/ 4729 h 10000"/>
              <a:gd name="connsiteX76" fmla="*/ 8705 w 10000"/>
              <a:gd name="connsiteY76" fmla="*/ 5271 h 10000"/>
              <a:gd name="connsiteX77" fmla="*/ 8383 w 10000"/>
              <a:gd name="connsiteY77" fmla="*/ 5689 h 10000"/>
              <a:gd name="connsiteX78" fmla="*/ 8383 w 10000"/>
              <a:gd name="connsiteY78" fmla="*/ 6108 h 10000"/>
              <a:gd name="connsiteX79" fmla="*/ 8062 w 10000"/>
              <a:gd name="connsiteY79" fmla="*/ 6667 h 10000"/>
              <a:gd name="connsiteX80" fmla="*/ 7733 w 10000"/>
              <a:gd name="connsiteY80" fmla="*/ 7225 h 10000"/>
              <a:gd name="connsiteX81" fmla="*/ 7409 w 10000"/>
              <a:gd name="connsiteY81" fmla="*/ 7784 h 10000"/>
              <a:gd name="connsiteX82" fmla="*/ 6762 w 10000"/>
              <a:gd name="connsiteY82" fmla="*/ 8202 h 10000"/>
              <a:gd name="connsiteX83" fmla="*/ 6434 w 10000"/>
              <a:gd name="connsiteY83" fmla="*/ 8604 h 10000"/>
              <a:gd name="connsiteX84" fmla="*/ 5828 w 10000"/>
              <a:gd name="connsiteY84" fmla="*/ 9023 h 10000"/>
              <a:gd name="connsiteX85" fmla="*/ 5828 w 10000"/>
              <a:gd name="connsiteY85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4858 w 10000"/>
              <a:gd name="connsiteY50" fmla="*/ 140 h 10000"/>
              <a:gd name="connsiteX51" fmla="*/ 5181 w 10000"/>
              <a:gd name="connsiteY51" fmla="*/ 140 h 10000"/>
              <a:gd name="connsiteX52" fmla="*/ 5181 w 10000"/>
              <a:gd name="connsiteY52" fmla="*/ 140 h 10000"/>
              <a:gd name="connsiteX53" fmla="*/ 5828 w 10000"/>
              <a:gd name="connsiteY53" fmla="*/ 0 h 10000"/>
              <a:gd name="connsiteX54" fmla="*/ 6434 w 10000"/>
              <a:gd name="connsiteY54" fmla="*/ 140 h 10000"/>
              <a:gd name="connsiteX55" fmla="*/ 6762 w 10000"/>
              <a:gd name="connsiteY55" fmla="*/ 140 h 10000"/>
              <a:gd name="connsiteX56" fmla="*/ 7409 w 10000"/>
              <a:gd name="connsiteY56" fmla="*/ 279 h 10000"/>
              <a:gd name="connsiteX57" fmla="*/ 8062 w 10000"/>
              <a:gd name="connsiteY57" fmla="*/ 558 h 10000"/>
              <a:gd name="connsiteX58" fmla="*/ 8705 w 10000"/>
              <a:gd name="connsiteY58" fmla="*/ 698 h 10000"/>
              <a:gd name="connsiteX59" fmla="*/ 9355 w 10000"/>
              <a:gd name="connsiteY59" fmla="*/ 977 h 10000"/>
              <a:gd name="connsiteX60" fmla="*/ 9676 w 10000"/>
              <a:gd name="connsiteY60" fmla="*/ 1117 h 10000"/>
              <a:gd name="connsiteX61" fmla="*/ 10000 w 10000"/>
              <a:gd name="connsiteY61" fmla="*/ 1117 h 10000"/>
              <a:gd name="connsiteX62" fmla="*/ 9676 w 10000"/>
              <a:gd name="connsiteY62" fmla="*/ 1257 h 10000"/>
              <a:gd name="connsiteX63" fmla="*/ 9355 w 10000"/>
              <a:gd name="connsiteY63" fmla="*/ 1396 h 10000"/>
              <a:gd name="connsiteX64" fmla="*/ 9355 w 10000"/>
              <a:gd name="connsiteY64" fmla="*/ 1536 h 10000"/>
              <a:gd name="connsiteX65" fmla="*/ 9355 w 10000"/>
              <a:gd name="connsiteY65" fmla="*/ 1675 h 10000"/>
              <a:gd name="connsiteX66" fmla="*/ 9028 w 10000"/>
              <a:gd name="connsiteY66" fmla="*/ 1798 h 10000"/>
              <a:gd name="connsiteX67" fmla="*/ 9028 w 10000"/>
              <a:gd name="connsiteY67" fmla="*/ 1937 h 10000"/>
              <a:gd name="connsiteX68" fmla="*/ 9028 w 10000"/>
              <a:gd name="connsiteY68" fmla="*/ 2077 h 10000"/>
              <a:gd name="connsiteX69" fmla="*/ 9028 w 10000"/>
              <a:gd name="connsiteY69" fmla="*/ 2356 h 10000"/>
              <a:gd name="connsiteX70" fmla="*/ 9028 w 10000"/>
              <a:gd name="connsiteY70" fmla="*/ 2635 h 10000"/>
              <a:gd name="connsiteX71" fmla="*/ 9028 w 10000"/>
              <a:gd name="connsiteY71" fmla="*/ 2914 h 10000"/>
              <a:gd name="connsiteX72" fmla="*/ 8705 w 10000"/>
              <a:gd name="connsiteY72" fmla="*/ 3613 h 10000"/>
              <a:gd name="connsiteX73" fmla="*/ 8705 w 10000"/>
              <a:gd name="connsiteY73" fmla="*/ 4171 h 10000"/>
              <a:gd name="connsiteX74" fmla="*/ 8705 w 10000"/>
              <a:gd name="connsiteY74" fmla="*/ 4729 h 10000"/>
              <a:gd name="connsiteX75" fmla="*/ 8705 w 10000"/>
              <a:gd name="connsiteY75" fmla="*/ 5271 h 10000"/>
              <a:gd name="connsiteX76" fmla="*/ 8383 w 10000"/>
              <a:gd name="connsiteY76" fmla="*/ 5689 h 10000"/>
              <a:gd name="connsiteX77" fmla="*/ 8383 w 10000"/>
              <a:gd name="connsiteY77" fmla="*/ 6108 h 10000"/>
              <a:gd name="connsiteX78" fmla="*/ 8062 w 10000"/>
              <a:gd name="connsiteY78" fmla="*/ 6667 h 10000"/>
              <a:gd name="connsiteX79" fmla="*/ 7733 w 10000"/>
              <a:gd name="connsiteY79" fmla="*/ 7225 h 10000"/>
              <a:gd name="connsiteX80" fmla="*/ 7409 w 10000"/>
              <a:gd name="connsiteY80" fmla="*/ 7784 h 10000"/>
              <a:gd name="connsiteX81" fmla="*/ 6762 w 10000"/>
              <a:gd name="connsiteY81" fmla="*/ 8202 h 10000"/>
              <a:gd name="connsiteX82" fmla="*/ 6434 w 10000"/>
              <a:gd name="connsiteY82" fmla="*/ 8604 h 10000"/>
              <a:gd name="connsiteX83" fmla="*/ 5828 w 10000"/>
              <a:gd name="connsiteY83" fmla="*/ 9023 h 10000"/>
              <a:gd name="connsiteX84" fmla="*/ 5828 w 10000"/>
              <a:gd name="connsiteY84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181 w 10000"/>
              <a:gd name="connsiteY50" fmla="*/ 140 h 10000"/>
              <a:gd name="connsiteX51" fmla="*/ 5181 w 10000"/>
              <a:gd name="connsiteY51" fmla="*/ 140 h 10000"/>
              <a:gd name="connsiteX52" fmla="*/ 5828 w 10000"/>
              <a:gd name="connsiteY52" fmla="*/ 0 h 10000"/>
              <a:gd name="connsiteX53" fmla="*/ 6434 w 10000"/>
              <a:gd name="connsiteY53" fmla="*/ 140 h 10000"/>
              <a:gd name="connsiteX54" fmla="*/ 6762 w 10000"/>
              <a:gd name="connsiteY54" fmla="*/ 140 h 10000"/>
              <a:gd name="connsiteX55" fmla="*/ 7409 w 10000"/>
              <a:gd name="connsiteY55" fmla="*/ 279 h 10000"/>
              <a:gd name="connsiteX56" fmla="*/ 8062 w 10000"/>
              <a:gd name="connsiteY56" fmla="*/ 558 h 10000"/>
              <a:gd name="connsiteX57" fmla="*/ 8705 w 10000"/>
              <a:gd name="connsiteY57" fmla="*/ 698 h 10000"/>
              <a:gd name="connsiteX58" fmla="*/ 9355 w 10000"/>
              <a:gd name="connsiteY58" fmla="*/ 977 h 10000"/>
              <a:gd name="connsiteX59" fmla="*/ 9676 w 10000"/>
              <a:gd name="connsiteY59" fmla="*/ 1117 h 10000"/>
              <a:gd name="connsiteX60" fmla="*/ 10000 w 10000"/>
              <a:gd name="connsiteY60" fmla="*/ 1117 h 10000"/>
              <a:gd name="connsiteX61" fmla="*/ 9676 w 10000"/>
              <a:gd name="connsiteY61" fmla="*/ 1257 h 10000"/>
              <a:gd name="connsiteX62" fmla="*/ 9355 w 10000"/>
              <a:gd name="connsiteY62" fmla="*/ 1396 h 10000"/>
              <a:gd name="connsiteX63" fmla="*/ 9355 w 10000"/>
              <a:gd name="connsiteY63" fmla="*/ 1536 h 10000"/>
              <a:gd name="connsiteX64" fmla="*/ 9355 w 10000"/>
              <a:gd name="connsiteY64" fmla="*/ 1675 h 10000"/>
              <a:gd name="connsiteX65" fmla="*/ 9028 w 10000"/>
              <a:gd name="connsiteY65" fmla="*/ 1798 h 10000"/>
              <a:gd name="connsiteX66" fmla="*/ 9028 w 10000"/>
              <a:gd name="connsiteY66" fmla="*/ 1937 h 10000"/>
              <a:gd name="connsiteX67" fmla="*/ 9028 w 10000"/>
              <a:gd name="connsiteY67" fmla="*/ 2077 h 10000"/>
              <a:gd name="connsiteX68" fmla="*/ 9028 w 10000"/>
              <a:gd name="connsiteY68" fmla="*/ 2356 h 10000"/>
              <a:gd name="connsiteX69" fmla="*/ 9028 w 10000"/>
              <a:gd name="connsiteY69" fmla="*/ 2635 h 10000"/>
              <a:gd name="connsiteX70" fmla="*/ 9028 w 10000"/>
              <a:gd name="connsiteY70" fmla="*/ 2914 h 10000"/>
              <a:gd name="connsiteX71" fmla="*/ 8705 w 10000"/>
              <a:gd name="connsiteY71" fmla="*/ 3613 h 10000"/>
              <a:gd name="connsiteX72" fmla="*/ 8705 w 10000"/>
              <a:gd name="connsiteY72" fmla="*/ 4171 h 10000"/>
              <a:gd name="connsiteX73" fmla="*/ 8705 w 10000"/>
              <a:gd name="connsiteY73" fmla="*/ 4729 h 10000"/>
              <a:gd name="connsiteX74" fmla="*/ 8705 w 10000"/>
              <a:gd name="connsiteY74" fmla="*/ 5271 h 10000"/>
              <a:gd name="connsiteX75" fmla="*/ 8383 w 10000"/>
              <a:gd name="connsiteY75" fmla="*/ 5689 h 10000"/>
              <a:gd name="connsiteX76" fmla="*/ 8383 w 10000"/>
              <a:gd name="connsiteY76" fmla="*/ 6108 h 10000"/>
              <a:gd name="connsiteX77" fmla="*/ 8062 w 10000"/>
              <a:gd name="connsiteY77" fmla="*/ 6667 h 10000"/>
              <a:gd name="connsiteX78" fmla="*/ 7733 w 10000"/>
              <a:gd name="connsiteY78" fmla="*/ 7225 h 10000"/>
              <a:gd name="connsiteX79" fmla="*/ 7409 w 10000"/>
              <a:gd name="connsiteY79" fmla="*/ 7784 h 10000"/>
              <a:gd name="connsiteX80" fmla="*/ 6762 w 10000"/>
              <a:gd name="connsiteY80" fmla="*/ 8202 h 10000"/>
              <a:gd name="connsiteX81" fmla="*/ 6434 w 10000"/>
              <a:gd name="connsiteY81" fmla="*/ 8604 h 10000"/>
              <a:gd name="connsiteX82" fmla="*/ 5828 w 10000"/>
              <a:gd name="connsiteY82" fmla="*/ 9023 h 10000"/>
              <a:gd name="connsiteX83" fmla="*/ 5828 w 10000"/>
              <a:gd name="connsiteY83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181 w 10000"/>
              <a:gd name="connsiteY50" fmla="*/ 140 h 10000"/>
              <a:gd name="connsiteX51" fmla="*/ 5828 w 10000"/>
              <a:gd name="connsiteY51" fmla="*/ 0 h 10000"/>
              <a:gd name="connsiteX52" fmla="*/ 6434 w 10000"/>
              <a:gd name="connsiteY52" fmla="*/ 140 h 10000"/>
              <a:gd name="connsiteX53" fmla="*/ 6762 w 10000"/>
              <a:gd name="connsiteY53" fmla="*/ 140 h 10000"/>
              <a:gd name="connsiteX54" fmla="*/ 7409 w 10000"/>
              <a:gd name="connsiteY54" fmla="*/ 279 h 10000"/>
              <a:gd name="connsiteX55" fmla="*/ 8062 w 10000"/>
              <a:gd name="connsiteY55" fmla="*/ 558 h 10000"/>
              <a:gd name="connsiteX56" fmla="*/ 8705 w 10000"/>
              <a:gd name="connsiteY56" fmla="*/ 698 h 10000"/>
              <a:gd name="connsiteX57" fmla="*/ 9355 w 10000"/>
              <a:gd name="connsiteY57" fmla="*/ 977 h 10000"/>
              <a:gd name="connsiteX58" fmla="*/ 9676 w 10000"/>
              <a:gd name="connsiteY58" fmla="*/ 1117 h 10000"/>
              <a:gd name="connsiteX59" fmla="*/ 10000 w 10000"/>
              <a:gd name="connsiteY59" fmla="*/ 1117 h 10000"/>
              <a:gd name="connsiteX60" fmla="*/ 9676 w 10000"/>
              <a:gd name="connsiteY60" fmla="*/ 1257 h 10000"/>
              <a:gd name="connsiteX61" fmla="*/ 9355 w 10000"/>
              <a:gd name="connsiteY61" fmla="*/ 1396 h 10000"/>
              <a:gd name="connsiteX62" fmla="*/ 9355 w 10000"/>
              <a:gd name="connsiteY62" fmla="*/ 1536 h 10000"/>
              <a:gd name="connsiteX63" fmla="*/ 9355 w 10000"/>
              <a:gd name="connsiteY63" fmla="*/ 1675 h 10000"/>
              <a:gd name="connsiteX64" fmla="*/ 9028 w 10000"/>
              <a:gd name="connsiteY64" fmla="*/ 1798 h 10000"/>
              <a:gd name="connsiteX65" fmla="*/ 9028 w 10000"/>
              <a:gd name="connsiteY65" fmla="*/ 1937 h 10000"/>
              <a:gd name="connsiteX66" fmla="*/ 9028 w 10000"/>
              <a:gd name="connsiteY66" fmla="*/ 2077 h 10000"/>
              <a:gd name="connsiteX67" fmla="*/ 9028 w 10000"/>
              <a:gd name="connsiteY67" fmla="*/ 2356 h 10000"/>
              <a:gd name="connsiteX68" fmla="*/ 9028 w 10000"/>
              <a:gd name="connsiteY68" fmla="*/ 2635 h 10000"/>
              <a:gd name="connsiteX69" fmla="*/ 9028 w 10000"/>
              <a:gd name="connsiteY69" fmla="*/ 2914 h 10000"/>
              <a:gd name="connsiteX70" fmla="*/ 8705 w 10000"/>
              <a:gd name="connsiteY70" fmla="*/ 3613 h 10000"/>
              <a:gd name="connsiteX71" fmla="*/ 8705 w 10000"/>
              <a:gd name="connsiteY71" fmla="*/ 4171 h 10000"/>
              <a:gd name="connsiteX72" fmla="*/ 8705 w 10000"/>
              <a:gd name="connsiteY72" fmla="*/ 4729 h 10000"/>
              <a:gd name="connsiteX73" fmla="*/ 8705 w 10000"/>
              <a:gd name="connsiteY73" fmla="*/ 5271 h 10000"/>
              <a:gd name="connsiteX74" fmla="*/ 8383 w 10000"/>
              <a:gd name="connsiteY74" fmla="*/ 5689 h 10000"/>
              <a:gd name="connsiteX75" fmla="*/ 8383 w 10000"/>
              <a:gd name="connsiteY75" fmla="*/ 6108 h 10000"/>
              <a:gd name="connsiteX76" fmla="*/ 8062 w 10000"/>
              <a:gd name="connsiteY76" fmla="*/ 6667 h 10000"/>
              <a:gd name="connsiteX77" fmla="*/ 7733 w 10000"/>
              <a:gd name="connsiteY77" fmla="*/ 7225 h 10000"/>
              <a:gd name="connsiteX78" fmla="*/ 7409 w 10000"/>
              <a:gd name="connsiteY78" fmla="*/ 7784 h 10000"/>
              <a:gd name="connsiteX79" fmla="*/ 6762 w 10000"/>
              <a:gd name="connsiteY79" fmla="*/ 8202 h 10000"/>
              <a:gd name="connsiteX80" fmla="*/ 6434 w 10000"/>
              <a:gd name="connsiteY80" fmla="*/ 8604 h 10000"/>
              <a:gd name="connsiteX81" fmla="*/ 5828 w 10000"/>
              <a:gd name="connsiteY81" fmla="*/ 9023 h 10000"/>
              <a:gd name="connsiteX82" fmla="*/ 5828 w 10000"/>
              <a:gd name="connsiteY82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4858 w 10000"/>
              <a:gd name="connsiteY49" fmla="*/ 140 h 10000"/>
              <a:gd name="connsiteX50" fmla="*/ 5828 w 10000"/>
              <a:gd name="connsiteY50" fmla="*/ 0 h 10000"/>
              <a:gd name="connsiteX51" fmla="*/ 6434 w 10000"/>
              <a:gd name="connsiteY51" fmla="*/ 140 h 10000"/>
              <a:gd name="connsiteX52" fmla="*/ 6762 w 10000"/>
              <a:gd name="connsiteY52" fmla="*/ 140 h 10000"/>
              <a:gd name="connsiteX53" fmla="*/ 7409 w 10000"/>
              <a:gd name="connsiteY53" fmla="*/ 279 h 10000"/>
              <a:gd name="connsiteX54" fmla="*/ 8062 w 10000"/>
              <a:gd name="connsiteY54" fmla="*/ 558 h 10000"/>
              <a:gd name="connsiteX55" fmla="*/ 8705 w 10000"/>
              <a:gd name="connsiteY55" fmla="*/ 698 h 10000"/>
              <a:gd name="connsiteX56" fmla="*/ 9355 w 10000"/>
              <a:gd name="connsiteY56" fmla="*/ 977 h 10000"/>
              <a:gd name="connsiteX57" fmla="*/ 9676 w 10000"/>
              <a:gd name="connsiteY57" fmla="*/ 1117 h 10000"/>
              <a:gd name="connsiteX58" fmla="*/ 10000 w 10000"/>
              <a:gd name="connsiteY58" fmla="*/ 1117 h 10000"/>
              <a:gd name="connsiteX59" fmla="*/ 9676 w 10000"/>
              <a:gd name="connsiteY59" fmla="*/ 1257 h 10000"/>
              <a:gd name="connsiteX60" fmla="*/ 9355 w 10000"/>
              <a:gd name="connsiteY60" fmla="*/ 1396 h 10000"/>
              <a:gd name="connsiteX61" fmla="*/ 9355 w 10000"/>
              <a:gd name="connsiteY61" fmla="*/ 1536 h 10000"/>
              <a:gd name="connsiteX62" fmla="*/ 9355 w 10000"/>
              <a:gd name="connsiteY62" fmla="*/ 1675 h 10000"/>
              <a:gd name="connsiteX63" fmla="*/ 9028 w 10000"/>
              <a:gd name="connsiteY63" fmla="*/ 1798 h 10000"/>
              <a:gd name="connsiteX64" fmla="*/ 9028 w 10000"/>
              <a:gd name="connsiteY64" fmla="*/ 1937 h 10000"/>
              <a:gd name="connsiteX65" fmla="*/ 9028 w 10000"/>
              <a:gd name="connsiteY65" fmla="*/ 2077 h 10000"/>
              <a:gd name="connsiteX66" fmla="*/ 9028 w 10000"/>
              <a:gd name="connsiteY66" fmla="*/ 2356 h 10000"/>
              <a:gd name="connsiteX67" fmla="*/ 9028 w 10000"/>
              <a:gd name="connsiteY67" fmla="*/ 2635 h 10000"/>
              <a:gd name="connsiteX68" fmla="*/ 9028 w 10000"/>
              <a:gd name="connsiteY68" fmla="*/ 2914 h 10000"/>
              <a:gd name="connsiteX69" fmla="*/ 8705 w 10000"/>
              <a:gd name="connsiteY69" fmla="*/ 3613 h 10000"/>
              <a:gd name="connsiteX70" fmla="*/ 8705 w 10000"/>
              <a:gd name="connsiteY70" fmla="*/ 4171 h 10000"/>
              <a:gd name="connsiteX71" fmla="*/ 8705 w 10000"/>
              <a:gd name="connsiteY71" fmla="*/ 4729 h 10000"/>
              <a:gd name="connsiteX72" fmla="*/ 8705 w 10000"/>
              <a:gd name="connsiteY72" fmla="*/ 5271 h 10000"/>
              <a:gd name="connsiteX73" fmla="*/ 8383 w 10000"/>
              <a:gd name="connsiteY73" fmla="*/ 5689 h 10000"/>
              <a:gd name="connsiteX74" fmla="*/ 8383 w 10000"/>
              <a:gd name="connsiteY74" fmla="*/ 6108 h 10000"/>
              <a:gd name="connsiteX75" fmla="*/ 8062 w 10000"/>
              <a:gd name="connsiteY75" fmla="*/ 6667 h 10000"/>
              <a:gd name="connsiteX76" fmla="*/ 7733 w 10000"/>
              <a:gd name="connsiteY76" fmla="*/ 7225 h 10000"/>
              <a:gd name="connsiteX77" fmla="*/ 7409 w 10000"/>
              <a:gd name="connsiteY77" fmla="*/ 7784 h 10000"/>
              <a:gd name="connsiteX78" fmla="*/ 6762 w 10000"/>
              <a:gd name="connsiteY78" fmla="*/ 8202 h 10000"/>
              <a:gd name="connsiteX79" fmla="*/ 6434 w 10000"/>
              <a:gd name="connsiteY79" fmla="*/ 8604 h 10000"/>
              <a:gd name="connsiteX80" fmla="*/ 5828 w 10000"/>
              <a:gd name="connsiteY80" fmla="*/ 9023 h 10000"/>
              <a:gd name="connsiteX81" fmla="*/ 5828 w 10000"/>
              <a:gd name="connsiteY81" fmla="*/ 9023 h 10000"/>
              <a:gd name="connsiteX0" fmla="*/ 5828 w 10000"/>
              <a:gd name="connsiteY0" fmla="*/ 9023 h 10000"/>
              <a:gd name="connsiteX1" fmla="*/ 5507 w 10000"/>
              <a:gd name="connsiteY1" fmla="*/ 9302 h 10000"/>
              <a:gd name="connsiteX2" fmla="*/ 5181 w 10000"/>
              <a:gd name="connsiteY2" fmla="*/ 9581 h 10000"/>
              <a:gd name="connsiteX3" fmla="*/ 4858 w 10000"/>
              <a:gd name="connsiteY3" fmla="*/ 9721 h 10000"/>
              <a:gd name="connsiteX4" fmla="*/ 4536 w 10000"/>
              <a:gd name="connsiteY4" fmla="*/ 986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60 h 10000"/>
              <a:gd name="connsiteX8" fmla="*/ 2919 w 10000"/>
              <a:gd name="connsiteY8" fmla="*/ 9860 h 10000"/>
              <a:gd name="connsiteX9" fmla="*/ 2919 w 10000"/>
              <a:gd name="connsiteY9" fmla="*/ 9581 h 10000"/>
              <a:gd name="connsiteX10" fmla="*/ 2919 w 10000"/>
              <a:gd name="connsiteY10" fmla="*/ 9442 h 10000"/>
              <a:gd name="connsiteX11" fmla="*/ 2919 w 10000"/>
              <a:gd name="connsiteY11" fmla="*/ 9162 h 10000"/>
              <a:gd name="connsiteX12" fmla="*/ 2592 w 10000"/>
              <a:gd name="connsiteY12" fmla="*/ 8883 h 10000"/>
              <a:gd name="connsiteX13" fmla="*/ 2265 w 10000"/>
              <a:gd name="connsiteY13" fmla="*/ 8604 h 10000"/>
              <a:gd name="connsiteX14" fmla="*/ 1292 w 10000"/>
              <a:gd name="connsiteY14" fmla="*/ 8342 h 10000"/>
              <a:gd name="connsiteX15" fmla="*/ 650 w 10000"/>
              <a:gd name="connsiteY15" fmla="*/ 7923 h 10000"/>
              <a:gd name="connsiteX16" fmla="*/ 328 w 10000"/>
              <a:gd name="connsiteY16" fmla="*/ 7784 h 10000"/>
              <a:gd name="connsiteX17" fmla="*/ 0 w 10000"/>
              <a:gd name="connsiteY17" fmla="*/ 7644 h 10000"/>
              <a:gd name="connsiteX18" fmla="*/ 0 w 10000"/>
              <a:gd name="connsiteY18" fmla="*/ 7504 h 10000"/>
              <a:gd name="connsiteX19" fmla="*/ 0 w 10000"/>
              <a:gd name="connsiteY19" fmla="*/ 7504 h 10000"/>
              <a:gd name="connsiteX20" fmla="*/ 650 w 10000"/>
              <a:gd name="connsiteY20" fmla="*/ 7504 h 10000"/>
              <a:gd name="connsiteX21" fmla="*/ 972 w 10000"/>
              <a:gd name="connsiteY21" fmla="*/ 7644 h 10000"/>
              <a:gd name="connsiteX22" fmla="*/ 1947 w 10000"/>
              <a:gd name="connsiteY22" fmla="*/ 7644 h 10000"/>
              <a:gd name="connsiteX23" fmla="*/ 2592 w 10000"/>
              <a:gd name="connsiteY23" fmla="*/ 7784 h 10000"/>
              <a:gd name="connsiteX24" fmla="*/ 3239 w 10000"/>
              <a:gd name="connsiteY24" fmla="*/ 7784 h 10000"/>
              <a:gd name="connsiteX25" fmla="*/ 3886 w 10000"/>
              <a:gd name="connsiteY25" fmla="*/ 7784 h 10000"/>
              <a:gd name="connsiteX26" fmla="*/ 4212 w 10000"/>
              <a:gd name="connsiteY26" fmla="*/ 7644 h 10000"/>
              <a:gd name="connsiteX27" fmla="*/ 4536 w 10000"/>
              <a:gd name="connsiteY27" fmla="*/ 7644 h 10000"/>
              <a:gd name="connsiteX28" fmla="*/ 4536 w 10000"/>
              <a:gd name="connsiteY28" fmla="*/ 7504 h 10000"/>
              <a:gd name="connsiteX29" fmla="*/ 4858 w 10000"/>
              <a:gd name="connsiteY29" fmla="*/ 7365 h 10000"/>
              <a:gd name="connsiteX30" fmla="*/ 4858 w 10000"/>
              <a:gd name="connsiteY30" fmla="*/ 7086 h 10000"/>
              <a:gd name="connsiteX31" fmla="*/ 4858 w 10000"/>
              <a:gd name="connsiteY31" fmla="*/ 6946 h 10000"/>
              <a:gd name="connsiteX32" fmla="*/ 5181 w 10000"/>
              <a:gd name="connsiteY32" fmla="*/ 6527 h 10000"/>
              <a:gd name="connsiteX33" fmla="*/ 5181 w 10000"/>
              <a:gd name="connsiteY33" fmla="*/ 6248 h 10000"/>
              <a:gd name="connsiteX34" fmla="*/ 5507 w 10000"/>
              <a:gd name="connsiteY34" fmla="*/ 5969 h 10000"/>
              <a:gd name="connsiteX35" fmla="*/ 5828 w 10000"/>
              <a:gd name="connsiteY35" fmla="*/ 5131 h 10000"/>
              <a:gd name="connsiteX36" fmla="*/ 5828 w 10000"/>
              <a:gd name="connsiteY36" fmla="*/ 4450 h 10000"/>
              <a:gd name="connsiteX37" fmla="*/ 6157 w 10000"/>
              <a:gd name="connsiteY37" fmla="*/ 3613 h 10000"/>
              <a:gd name="connsiteX38" fmla="*/ 6157 w 10000"/>
              <a:gd name="connsiteY38" fmla="*/ 2914 h 10000"/>
              <a:gd name="connsiteX39" fmla="*/ 6157 w 10000"/>
              <a:gd name="connsiteY39" fmla="*/ 2635 h 10000"/>
              <a:gd name="connsiteX40" fmla="*/ 6157 w 10000"/>
              <a:gd name="connsiteY40" fmla="*/ 2216 h 10000"/>
              <a:gd name="connsiteX41" fmla="*/ 6157 w 10000"/>
              <a:gd name="connsiteY41" fmla="*/ 1937 h 10000"/>
              <a:gd name="connsiteX42" fmla="*/ 5828 w 10000"/>
              <a:gd name="connsiteY42" fmla="*/ 1798 h 10000"/>
              <a:gd name="connsiteX43" fmla="*/ 5828 w 10000"/>
              <a:gd name="connsiteY43" fmla="*/ 1536 h 10000"/>
              <a:gd name="connsiteX44" fmla="*/ 5828 w 10000"/>
              <a:gd name="connsiteY44" fmla="*/ 1396 h 10000"/>
              <a:gd name="connsiteX45" fmla="*/ 5828 w 10000"/>
              <a:gd name="connsiteY45" fmla="*/ 1257 h 10000"/>
              <a:gd name="connsiteX46" fmla="*/ 5828 w 10000"/>
              <a:gd name="connsiteY46" fmla="*/ 1257 h 10000"/>
              <a:gd name="connsiteX47" fmla="*/ 5507 w 10000"/>
              <a:gd name="connsiteY47" fmla="*/ 1117 h 10000"/>
              <a:gd name="connsiteX48" fmla="*/ 4858 w 10000"/>
              <a:gd name="connsiteY48" fmla="*/ 1117 h 10000"/>
              <a:gd name="connsiteX49" fmla="*/ 5828 w 10000"/>
              <a:gd name="connsiteY49" fmla="*/ 0 h 10000"/>
              <a:gd name="connsiteX50" fmla="*/ 6434 w 10000"/>
              <a:gd name="connsiteY50" fmla="*/ 140 h 10000"/>
              <a:gd name="connsiteX51" fmla="*/ 6762 w 10000"/>
              <a:gd name="connsiteY51" fmla="*/ 140 h 10000"/>
              <a:gd name="connsiteX52" fmla="*/ 7409 w 10000"/>
              <a:gd name="connsiteY52" fmla="*/ 279 h 10000"/>
              <a:gd name="connsiteX53" fmla="*/ 8062 w 10000"/>
              <a:gd name="connsiteY53" fmla="*/ 558 h 10000"/>
              <a:gd name="connsiteX54" fmla="*/ 8705 w 10000"/>
              <a:gd name="connsiteY54" fmla="*/ 698 h 10000"/>
              <a:gd name="connsiteX55" fmla="*/ 9355 w 10000"/>
              <a:gd name="connsiteY55" fmla="*/ 977 h 10000"/>
              <a:gd name="connsiteX56" fmla="*/ 9676 w 10000"/>
              <a:gd name="connsiteY56" fmla="*/ 1117 h 10000"/>
              <a:gd name="connsiteX57" fmla="*/ 10000 w 10000"/>
              <a:gd name="connsiteY57" fmla="*/ 1117 h 10000"/>
              <a:gd name="connsiteX58" fmla="*/ 9676 w 10000"/>
              <a:gd name="connsiteY58" fmla="*/ 1257 h 10000"/>
              <a:gd name="connsiteX59" fmla="*/ 9355 w 10000"/>
              <a:gd name="connsiteY59" fmla="*/ 1396 h 10000"/>
              <a:gd name="connsiteX60" fmla="*/ 9355 w 10000"/>
              <a:gd name="connsiteY60" fmla="*/ 1536 h 10000"/>
              <a:gd name="connsiteX61" fmla="*/ 9355 w 10000"/>
              <a:gd name="connsiteY61" fmla="*/ 1675 h 10000"/>
              <a:gd name="connsiteX62" fmla="*/ 9028 w 10000"/>
              <a:gd name="connsiteY62" fmla="*/ 1798 h 10000"/>
              <a:gd name="connsiteX63" fmla="*/ 9028 w 10000"/>
              <a:gd name="connsiteY63" fmla="*/ 1937 h 10000"/>
              <a:gd name="connsiteX64" fmla="*/ 9028 w 10000"/>
              <a:gd name="connsiteY64" fmla="*/ 2077 h 10000"/>
              <a:gd name="connsiteX65" fmla="*/ 9028 w 10000"/>
              <a:gd name="connsiteY65" fmla="*/ 2356 h 10000"/>
              <a:gd name="connsiteX66" fmla="*/ 9028 w 10000"/>
              <a:gd name="connsiteY66" fmla="*/ 2635 h 10000"/>
              <a:gd name="connsiteX67" fmla="*/ 9028 w 10000"/>
              <a:gd name="connsiteY67" fmla="*/ 2914 h 10000"/>
              <a:gd name="connsiteX68" fmla="*/ 8705 w 10000"/>
              <a:gd name="connsiteY68" fmla="*/ 3613 h 10000"/>
              <a:gd name="connsiteX69" fmla="*/ 8705 w 10000"/>
              <a:gd name="connsiteY69" fmla="*/ 4171 h 10000"/>
              <a:gd name="connsiteX70" fmla="*/ 8705 w 10000"/>
              <a:gd name="connsiteY70" fmla="*/ 4729 h 10000"/>
              <a:gd name="connsiteX71" fmla="*/ 8705 w 10000"/>
              <a:gd name="connsiteY71" fmla="*/ 5271 h 10000"/>
              <a:gd name="connsiteX72" fmla="*/ 8383 w 10000"/>
              <a:gd name="connsiteY72" fmla="*/ 5689 h 10000"/>
              <a:gd name="connsiteX73" fmla="*/ 8383 w 10000"/>
              <a:gd name="connsiteY73" fmla="*/ 6108 h 10000"/>
              <a:gd name="connsiteX74" fmla="*/ 8062 w 10000"/>
              <a:gd name="connsiteY74" fmla="*/ 6667 h 10000"/>
              <a:gd name="connsiteX75" fmla="*/ 7733 w 10000"/>
              <a:gd name="connsiteY75" fmla="*/ 7225 h 10000"/>
              <a:gd name="connsiteX76" fmla="*/ 7409 w 10000"/>
              <a:gd name="connsiteY76" fmla="*/ 7784 h 10000"/>
              <a:gd name="connsiteX77" fmla="*/ 6762 w 10000"/>
              <a:gd name="connsiteY77" fmla="*/ 8202 h 10000"/>
              <a:gd name="connsiteX78" fmla="*/ 6434 w 10000"/>
              <a:gd name="connsiteY78" fmla="*/ 8604 h 10000"/>
              <a:gd name="connsiteX79" fmla="*/ 5828 w 10000"/>
              <a:gd name="connsiteY79" fmla="*/ 9023 h 10000"/>
              <a:gd name="connsiteX80" fmla="*/ 5828 w 10000"/>
              <a:gd name="connsiteY80" fmla="*/ 9023 h 10000"/>
              <a:gd name="connsiteX0" fmla="*/ 5828 w 10000"/>
              <a:gd name="connsiteY0" fmla="*/ 8883 h 9860"/>
              <a:gd name="connsiteX1" fmla="*/ 5507 w 10000"/>
              <a:gd name="connsiteY1" fmla="*/ 9162 h 9860"/>
              <a:gd name="connsiteX2" fmla="*/ 5181 w 10000"/>
              <a:gd name="connsiteY2" fmla="*/ 9441 h 9860"/>
              <a:gd name="connsiteX3" fmla="*/ 4858 w 10000"/>
              <a:gd name="connsiteY3" fmla="*/ 9581 h 9860"/>
              <a:gd name="connsiteX4" fmla="*/ 4536 w 10000"/>
              <a:gd name="connsiteY4" fmla="*/ 9720 h 9860"/>
              <a:gd name="connsiteX5" fmla="*/ 3886 w 10000"/>
              <a:gd name="connsiteY5" fmla="*/ 9860 h 9860"/>
              <a:gd name="connsiteX6" fmla="*/ 3239 w 10000"/>
              <a:gd name="connsiteY6" fmla="*/ 9860 h 9860"/>
              <a:gd name="connsiteX7" fmla="*/ 2919 w 10000"/>
              <a:gd name="connsiteY7" fmla="*/ 9720 h 9860"/>
              <a:gd name="connsiteX8" fmla="*/ 2919 w 10000"/>
              <a:gd name="connsiteY8" fmla="*/ 9720 h 9860"/>
              <a:gd name="connsiteX9" fmla="*/ 2919 w 10000"/>
              <a:gd name="connsiteY9" fmla="*/ 9441 h 9860"/>
              <a:gd name="connsiteX10" fmla="*/ 2919 w 10000"/>
              <a:gd name="connsiteY10" fmla="*/ 9302 h 9860"/>
              <a:gd name="connsiteX11" fmla="*/ 2919 w 10000"/>
              <a:gd name="connsiteY11" fmla="*/ 9022 h 9860"/>
              <a:gd name="connsiteX12" fmla="*/ 2592 w 10000"/>
              <a:gd name="connsiteY12" fmla="*/ 8743 h 9860"/>
              <a:gd name="connsiteX13" fmla="*/ 2265 w 10000"/>
              <a:gd name="connsiteY13" fmla="*/ 8464 h 9860"/>
              <a:gd name="connsiteX14" fmla="*/ 1292 w 10000"/>
              <a:gd name="connsiteY14" fmla="*/ 8202 h 9860"/>
              <a:gd name="connsiteX15" fmla="*/ 650 w 10000"/>
              <a:gd name="connsiteY15" fmla="*/ 7783 h 9860"/>
              <a:gd name="connsiteX16" fmla="*/ 328 w 10000"/>
              <a:gd name="connsiteY16" fmla="*/ 7644 h 9860"/>
              <a:gd name="connsiteX17" fmla="*/ 0 w 10000"/>
              <a:gd name="connsiteY17" fmla="*/ 7504 h 9860"/>
              <a:gd name="connsiteX18" fmla="*/ 0 w 10000"/>
              <a:gd name="connsiteY18" fmla="*/ 7364 h 9860"/>
              <a:gd name="connsiteX19" fmla="*/ 0 w 10000"/>
              <a:gd name="connsiteY19" fmla="*/ 7364 h 9860"/>
              <a:gd name="connsiteX20" fmla="*/ 650 w 10000"/>
              <a:gd name="connsiteY20" fmla="*/ 7364 h 9860"/>
              <a:gd name="connsiteX21" fmla="*/ 972 w 10000"/>
              <a:gd name="connsiteY21" fmla="*/ 7504 h 9860"/>
              <a:gd name="connsiteX22" fmla="*/ 1947 w 10000"/>
              <a:gd name="connsiteY22" fmla="*/ 7504 h 9860"/>
              <a:gd name="connsiteX23" fmla="*/ 2592 w 10000"/>
              <a:gd name="connsiteY23" fmla="*/ 7644 h 9860"/>
              <a:gd name="connsiteX24" fmla="*/ 3239 w 10000"/>
              <a:gd name="connsiteY24" fmla="*/ 7644 h 9860"/>
              <a:gd name="connsiteX25" fmla="*/ 3886 w 10000"/>
              <a:gd name="connsiteY25" fmla="*/ 7644 h 9860"/>
              <a:gd name="connsiteX26" fmla="*/ 4212 w 10000"/>
              <a:gd name="connsiteY26" fmla="*/ 7504 h 9860"/>
              <a:gd name="connsiteX27" fmla="*/ 4536 w 10000"/>
              <a:gd name="connsiteY27" fmla="*/ 7504 h 9860"/>
              <a:gd name="connsiteX28" fmla="*/ 4536 w 10000"/>
              <a:gd name="connsiteY28" fmla="*/ 7364 h 9860"/>
              <a:gd name="connsiteX29" fmla="*/ 4858 w 10000"/>
              <a:gd name="connsiteY29" fmla="*/ 7225 h 9860"/>
              <a:gd name="connsiteX30" fmla="*/ 4858 w 10000"/>
              <a:gd name="connsiteY30" fmla="*/ 6946 h 9860"/>
              <a:gd name="connsiteX31" fmla="*/ 4858 w 10000"/>
              <a:gd name="connsiteY31" fmla="*/ 6806 h 9860"/>
              <a:gd name="connsiteX32" fmla="*/ 5181 w 10000"/>
              <a:gd name="connsiteY32" fmla="*/ 6387 h 9860"/>
              <a:gd name="connsiteX33" fmla="*/ 5181 w 10000"/>
              <a:gd name="connsiteY33" fmla="*/ 6108 h 9860"/>
              <a:gd name="connsiteX34" fmla="*/ 5507 w 10000"/>
              <a:gd name="connsiteY34" fmla="*/ 5829 h 9860"/>
              <a:gd name="connsiteX35" fmla="*/ 5828 w 10000"/>
              <a:gd name="connsiteY35" fmla="*/ 4991 h 9860"/>
              <a:gd name="connsiteX36" fmla="*/ 5828 w 10000"/>
              <a:gd name="connsiteY36" fmla="*/ 4310 h 9860"/>
              <a:gd name="connsiteX37" fmla="*/ 6157 w 10000"/>
              <a:gd name="connsiteY37" fmla="*/ 3473 h 9860"/>
              <a:gd name="connsiteX38" fmla="*/ 6157 w 10000"/>
              <a:gd name="connsiteY38" fmla="*/ 2774 h 9860"/>
              <a:gd name="connsiteX39" fmla="*/ 6157 w 10000"/>
              <a:gd name="connsiteY39" fmla="*/ 2495 h 9860"/>
              <a:gd name="connsiteX40" fmla="*/ 6157 w 10000"/>
              <a:gd name="connsiteY40" fmla="*/ 2076 h 9860"/>
              <a:gd name="connsiteX41" fmla="*/ 6157 w 10000"/>
              <a:gd name="connsiteY41" fmla="*/ 1797 h 9860"/>
              <a:gd name="connsiteX42" fmla="*/ 5828 w 10000"/>
              <a:gd name="connsiteY42" fmla="*/ 1658 h 9860"/>
              <a:gd name="connsiteX43" fmla="*/ 5828 w 10000"/>
              <a:gd name="connsiteY43" fmla="*/ 1396 h 9860"/>
              <a:gd name="connsiteX44" fmla="*/ 5828 w 10000"/>
              <a:gd name="connsiteY44" fmla="*/ 1256 h 9860"/>
              <a:gd name="connsiteX45" fmla="*/ 5828 w 10000"/>
              <a:gd name="connsiteY45" fmla="*/ 1117 h 9860"/>
              <a:gd name="connsiteX46" fmla="*/ 5828 w 10000"/>
              <a:gd name="connsiteY46" fmla="*/ 1117 h 9860"/>
              <a:gd name="connsiteX47" fmla="*/ 5507 w 10000"/>
              <a:gd name="connsiteY47" fmla="*/ 977 h 9860"/>
              <a:gd name="connsiteX48" fmla="*/ 4858 w 10000"/>
              <a:gd name="connsiteY48" fmla="*/ 977 h 9860"/>
              <a:gd name="connsiteX49" fmla="*/ 6434 w 10000"/>
              <a:gd name="connsiteY49" fmla="*/ 0 h 9860"/>
              <a:gd name="connsiteX50" fmla="*/ 6762 w 10000"/>
              <a:gd name="connsiteY50" fmla="*/ 0 h 9860"/>
              <a:gd name="connsiteX51" fmla="*/ 7409 w 10000"/>
              <a:gd name="connsiteY51" fmla="*/ 139 h 9860"/>
              <a:gd name="connsiteX52" fmla="*/ 8062 w 10000"/>
              <a:gd name="connsiteY52" fmla="*/ 418 h 9860"/>
              <a:gd name="connsiteX53" fmla="*/ 8705 w 10000"/>
              <a:gd name="connsiteY53" fmla="*/ 558 h 9860"/>
              <a:gd name="connsiteX54" fmla="*/ 9355 w 10000"/>
              <a:gd name="connsiteY54" fmla="*/ 837 h 9860"/>
              <a:gd name="connsiteX55" fmla="*/ 9676 w 10000"/>
              <a:gd name="connsiteY55" fmla="*/ 977 h 9860"/>
              <a:gd name="connsiteX56" fmla="*/ 10000 w 10000"/>
              <a:gd name="connsiteY56" fmla="*/ 977 h 9860"/>
              <a:gd name="connsiteX57" fmla="*/ 9676 w 10000"/>
              <a:gd name="connsiteY57" fmla="*/ 1117 h 9860"/>
              <a:gd name="connsiteX58" fmla="*/ 9355 w 10000"/>
              <a:gd name="connsiteY58" fmla="*/ 1256 h 9860"/>
              <a:gd name="connsiteX59" fmla="*/ 9355 w 10000"/>
              <a:gd name="connsiteY59" fmla="*/ 1396 h 9860"/>
              <a:gd name="connsiteX60" fmla="*/ 9355 w 10000"/>
              <a:gd name="connsiteY60" fmla="*/ 1535 h 9860"/>
              <a:gd name="connsiteX61" fmla="*/ 9028 w 10000"/>
              <a:gd name="connsiteY61" fmla="*/ 1658 h 9860"/>
              <a:gd name="connsiteX62" fmla="*/ 9028 w 10000"/>
              <a:gd name="connsiteY62" fmla="*/ 1797 h 9860"/>
              <a:gd name="connsiteX63" fmla="*/ 9028 w 10000"/>
              <a:gd name="connsiteY63" fmla="*/ 1937 h 9860"/>
              <a:gd name="connsiteX64" fmla="*/ 9028 w 10000"/>
              <a:gd name="connsiteY64" fmla="*/ 2216 h 9860"/>
              <a:gd name="connsiteX65" fmla="*/ 9028 w 10000"/>
              <a:gd name="connsiteY65" fmla="*/ 2495 h 9860"/>
              <a:gd name="connsiteX66" fmla="*/ 9028 w 10000"/>
              <a:gd name="connsiteY66" fmla="*/ 2774 h 9860"/>
              <a:gd name="connsiteX67" fmla="*/ 8705 w 10000"/>
              <a:gd name="connsiteY67" fmla="*/ 3473 h 9860"/>
              <a:gd name="connsiteX68" fmla="*/ 8705 w 10000"/>
              <a:gd name="connsiteY68" fmla="*/ 4031 h 9860"/>
              <a:gd name="connsiteX69" fmla="*/ 8705 w 10000"/>
              <a:gd name="connsiteY69" fmla="*/ 4589 h 9860"/>
              <a:gd name="connsiteX70" fmla="*/ 8705 w 10000"/>
              <a:gd name="connsiteY70" fmla="*/ 5131 h 9860"/>
              <a:gd name="connsiteX71" fmla="*/ 8383 w 10000"/>
              <a:gd name="connsiteY71" fmla="*/ 5549 h 9860"/>
              <a:gd name="connsiteX72" fmla="*/ 8383 w 10000"/>
              <a:gd name="connsiteY72" fmla="*/ 5968 h 9860"/>
              <a:gd name="connsiteX73" fmla="*/ 8062 w 10000"/>
              <a:gd name="connsiteY73" fmla="*/ 6527 h 9860"/>
              <a:gd name="connsiteX74" fmla="*/ 7733 w 10000"/>
              <a:gd name="connsiteY74" fmla="*/ 7085 h 9860"/>
              <a:gd name="connsiteX75" fmla="*/ 7409 w 10000"/>
              <a:gd name="connsiteY75" fmla="*/ 7644 h 9860"/>
              <a:gd name="connsiteX76" fmla="*/ 6762 w 10000"/>
              <a:gd name="connsiteY76" fmla="*/ 8062 h 9860"/>
              <a:gd name="connsiteX77" fmla="*/ 6434 w 10000"/>
              <a:gd name="connsiteY77" fmla="*/ 8464 h 9860"/>
              <a:gd name="connsiteX78" fmla="*/ 5828 w 10000"/>
              <a:gd name="connsiteY78" fmla="*/ 8883 h 9860"/>
              <a:gd name="connsiteX79" fmla="*/ 5828 w 10000"/>
              <a:gd name="connsiteY79" fmla="*/ 8883 h 9860"/>
              <a:gd name="connsiteX0" fmla="*/ 5828 w 10000"/>
              <a:gd name="connsiteY0" fmla="*/ 9009 h 10000"/>
              <a:gd name="connsiteX1" fmla="*/ 5507 w 10000"/>
              <a:gd name="connsiteY1" fmla="*/ 9292 h 10000"/>
              <a:gd name="connsiteX2" fmla="*/ 5181 w 10000"/>
              <a:gd name="connsiteY2" fmla="*/ 9575 h 10000"/>
              <a:gd name="connsiteX3" fmla="*/ 4858 w 10000"/>
              <a:gd name="connsiteY3" fmla="*/ 9717 h 10000"/>
              <a:gd name="connsiteX4" fmla="*/ 4536 w 10000"/>
              <a:gd name="connsiteY4" fmla="*/ 9858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8 h 10000"/>
              <a:gd name="connsiteX8" fmla="*/ 2919 w 10000"/>
              <a:gd name="connsiteY8" fmla="*/ 9858 h 10000"/>
              <a:gd name="connsiteX9" fmla="*/ 2919 w 10000"/>
              <a:gd name="connsiteY9" fmla="*/ 9575 h 10000"/>
              <a:gd name="connsiteX10" fmla="*/ 2919 w 10000"/>
              <a:gd name="connsiteY10" fmla="*/ 9434 h 10000"/>
              <a:gd name="connsiteX11" fmla="*/ 2919 w 10000"/>
              <a:gd name="connsiteY11" fmla="*/ 9150 h 10000"/>
              <a:gd name="connsiteX12" fmla="*/ 2592 w 10000"/>
              <a:gd name="connsiteY12" fmla="*/ 8867 h 10000"/>
              <a:gd name="connsiteX13" fmla="*/ 2265 w 10000"/>
              <a:gd name="connsiteY13" fmla="*/ 8584 h 10000"/>
              <a:gd name="connsiteX14" fmla="*/ 1292 w 10000"/>
              <a:gd name="connsiteY14" fmla="*/ 8318 h 10000"/>
              <a:gd name="connsiteX15" fmla="*/ 650 w 10000"/>
              <a:gd name="connsiteY15" fmla="*/ 7894 h 10000"/>
              <a:gd name="connsiteX16" fmla="*/ 328 w 10000"/>
              <a:gd name="connsiteY16" fmla="*/ 7753 h 10000"/>
              <a:gd name="connsiteX17" fmla="*/ 0 w 10000"/>
              <a:gd name="connsiteY17" fmla="*/ 7611 h 10000"/>
              <a:gd name="connsiteX18" fmla="*/ 0 w 10000"/>
              <a:gd name="connsiteY18" fmla="*/ 7469 h 10000"/>
              <a:gd name="connsiteX19" fmla="*/ 0 w 10000"/>
              <a:gd name="connsiteY19" fmla="*/ 7469 h 10000"/>
              <a:gd name="connsiteX20" fmla="*/ 650 w 10000"/>
              <a:gd name="connsiteY20" fmla="*/ 7469 h 10000"/>
              <a:gd name="connsiteX21" fmla="*/ 972 w 10000"/>
              <a:gd name="connsiteY21" fmla="*/ 7611 h 10000"/>
              <a:gd name="connsiteX22" fmla="*/ 1947 w 10000"/>
              <a:gd name="connsiteY22" fmla="*/ 7611 h 10000"/>
              <a:gd name="connsiteX23" fmla="*/ 2592 w 10000"/>
              <a:gd name="connsiteY23" fmla="*/ 7753 h 10000"/>
              <a:gd name="connsiteX24" fmla="*/ 3239 w 10000"/>
              <a:gd name="connsiteY24" fmla="*/ 7753 h 10000"/>
              <a:gd name="connsiteX25" fmla="*/ 3886 w 10000"/>
              <a:gd name="connsiteY25" fmla="*/ 7753 h 10000"/>
              <a:gd name="connsiteX26" fmla="*/ 4212 w 10000"/>
              <a:gd name="connsiteY26" fmla="*/ 7611 h 10000"/>
              <a:gd name="connsiteX27" fmla="*/ 4536 w 10000"/>
              <a:gd name="connsiteY27" fmla="*/ 7611 h 10000"/>
              <a:gd name="connsiteX28" fmla="*/ 4536 w 10000"/>
              <a:gd name="connsiteY28" fmla="*/ 7469 h 10000"/>
              <a:gd name="connsiteX29" fmla="*/ 4858 w 10000"/>
              <a:gd name="connsiteY29" fmla="*/ 7328 h 10000"/>
              <a:gd name="connsiteX30" fmla="*/ 4858 w 10000"/>
              <a:gd name="connsiteY30" fmla="*/ 7045 h 10000"/>
              <a:gd name="connsiteX31" fmla="*/ 4858 w 10000"/>
              <a:gd name="connsiteY31" fmla="*/ 6903 h 10000"/>
              <a:gd name="connsiteX32" fmla="*/ 5181 w 10000"/>
              <a:gd name="connsiteY32" fmla="*/ 6478 h 10000"/>
              <a:gd name="connsiteX33" fmla="*/ 5181 w 10000"/>
              <a:gd name="connsiteY33" fmla="*/ 6195 h 10000"/>
              <a:gd name="connsiteX34" fmla="*/ 5507 w 10000"/>
              <a:gd name="connsiteY34" fmla="*/ 5912 h 10000"/>
              <a:gd name="connsiteX35" fmla="*/ 5828 w 10000"/>
              <a:gd name="connsiteY35" fmla="*/ 5062 h 10000"/>
              <a:gd name="connsiteX36" fmla="*/ 5828 w 10000"/>
              <a:gd name="connsiteY36" fmla="*/ 4371 h 10000"/>
              <a:gd name="connsiteX37" fmla="*/ 6157 w 10000"/>
              <a:gd name="connsiteY37" fmla="*/ 3522 h 10000"/>
              <a:gd name="connsiteX38" fmla="*/ 6157 w 10000"/>
              <a:gd name="connsiteY38" fmla="*/ 2813 h 10000"/>
              <a:gd name="connsiteX39" fmla="*/ 6157 w 10000"/>
              <a:gd name="connsiteY39" fmla="*/ 2530 h 10000"/>
              <a:gd name="connsiteX40" fmla="*/ 6157 w 10000"/>
              <a:gd name="connsiteY40" fmla="*/ 2105 h 10000"/>
              <a:gd name="connsiteX41" fmla="*/ 6157 w 10000"/>
              <a:gd name="connsiteY41" fmla="*/ 1823 h 10000"/>
              <a:gd name="connsiteX42" fmla="*/ 5828 w 10000"/>
              <a:gd name="connsiteY42" fmla="*/ 1682 h 10000"/>
              <a:gd name="connsiteX43" fmla="*/ 5828 w 10000"/>
              <a:gd name="connsiteY43" fmla="*/ 1416 h 10000"/>
              <a:gd name="connsiteX44" fmla="*/ 5828 w 10000"/>
              <a:gd name="connsiteY44" fmla="*/ 1274 h 10000"/>
              <a:gd name="connsiteX45" fmla="*/ 5828 w 10000"/>
              <a:gd name="connsiteY45" fmla="*/ 1133 h 10000"/>
              <a:gd name="connsiteX46" fmla="*/ 5828 w 10000"/>
              <a:gd name="connsiteY46" fmla="*/ 1133 h 10000"/>
              <a:gd name="connsiteX47" fmla="*/ 5507 w 10000"/>
              <a:gd name="connsiteY47" fmla="*/ 991 h 10000"/>
              <a:gd name="connsiteX48" fmla="*/ 6434 w 10000"/>
              <a:gd name="connsiteY48" fmla="*/ 0 h 10000"/>
              <a:gd name="connsiteX49" fmla="*/ 6762 w 10000"/>
              <a:gd name="connsiteY49" fmla="*/ 0 h 10000"/>
              <a:gd name="connsiteX50" fmla="*/ 7409 w 10000"/>
              <a:gd name="connsiteY50" fmla="*/ 141 h 10000"/>
              <a:gd name="connsiteX51" fmla="*/ 8062 w 10000"/>
              <a:gd name="connsiteY51" fmla="*/ 424 h 10000"/>
              <a:gd name="connsiteX52" fmla="*/ 8705 w 10000"/>
              <a:gd name="connsiteY52" fmla="*/ 566 h 10000"/>
              <a:gd name="connsiteX53" fmla="*/ 9355 w 10000"/>
              <a:gd name="connsiteY53" fmla="*/ 849 h 10000"/>
              <a:gd name="connsiteX54" fmla="*/ 9676 w 10000"/>
              <a:gd name="connsiteY54" fmla="*/ 991 h 10000"/>
              <a:gd name="connsiteX55" fmla="*/ 10000 w 10000"/>
              <a:gd name="connsiteY55" fmla="*/ 991 h 10000"/>
              <a:gd name="connsiteX56" fmla="*/ 9676 w 10000"/>
              <a:gd name="connsiteY56" fmla="*/ 1133 h 10000"/>
              <a:gd name="connsiteX57" fmla="*/ 9355 w 10000"/>
              <a:gd name="connsiteY57" fmla="*/ 1274 h 10000"/>
              <a:gd name="connsiteX58" fmla="*/ 9355 w 10000"/>
              <a:gd name="connsiteY58" fmla="*/ 1416 h 10000"/>
              <a:gd name="connsiteX59" fmla="*/ 9355 w 10000"/>
              <a:gd name="connsiteY59" fmla="*/ 1557 h 10000"/>
              <a:gd name="connsiteX60" fmla="*/ 9028 w 10000"/>
              <a:gd name="connsiteY60" fmla="*/ 1682 h 10000"/>
              <a:gd name="connsiteX61" fmla="*/ 9028 w 10000"/>
              <a:gd name="connsiteY61" fmla="*/ 1823 h 10000"/>
              <a:gd name="connsiteX62" fmla="*/ 9028 w 10000"/>
              <a:gd name="connsiteY62" fmla="*/ 1965 h 10000"/>
              <a:gd name="connsiteX63" fmla="*/ 9028 w 10000"/>
              <a:gd name="connsiteY63" fmla="*/ 2247 h 10000"/>
              <a:gd name="connsiteX64" fmla="*/ 9028 w 10000"/>
              <a:gd name="connsiteY64" fmla="*/ 2530 h 10000"/>
              <a:gd name="connsiteX65" fmla="*/ 9028 w 10000"/>
              <a:gd name="connsiteY65" fmla="*/ 2813 h 10000"/>
              <a:gd name="connsiteX66" fmla="*/ 8705 w 10000"/>
              <a:gd name="connsiteY66" fmla="*/ 3522 h 10000"/>
              <a:gd name="connsiteX67" fmla="*/ 8705 w 10000"/>
              <a:gd name="connsiteY67" fmla="*/ 4088 h 10000"/>
              <a:gd name="connsiteX68" fmla="*/ 8705 w 10000"/>
              <a:gd name="connsiteY68" fmla="*/ 4654 h 10000"/>
              <a:gd name="connsiteX69" fmla="*/ 8705 w 10000"/>
              <a:gd name="connsiteY69" fmla="*/ 5204 h 10000"/>
              <a:gd name="connsiteX70" fmla="*/ 8383 w 10000"/>
              <a:gd name="connsiteY70" fmla="*/ 5628 h 10000"/>
              <a:gd name="connsiteX71" fmla="*/ 8383 w 10000"/>
              <a:gd name="connsiteY71" fmla="*/ 6053 h 10000"/>
              <a:gd name="connsiteX72" fmla="*/ 8062 w 10000"/>
              <a:gd name="connsiteY72" fmla="*/ 6620 h 10000"/>
              <a:gd name="connsiteX73" fmla="*/ 7733 w 10000"/>
              <a:gd name="connsiteY73" fmla="*/ 7186 h 10000"/>
              <a:gd name="connsiteX74" fmla="*/ 7409 w 10000"/>
              <a:gd name="connsiteY74" fmla="*/ 7753 h 10000"/>
              <a:gd name="connsiteX75" fmla="*/ 6762 w 10000"/>
              <a:gd name="connsiteY75" fmla="*/ 8176 h 10000"/>
              <a:gd name="connsiteX76" fmla="*/ 6434 w 10000"/>
              <a:gd name="connsiteY76" fmla="*/ 8584 h 10000"/>
              <a:gd name="connsiteX77" fmla="*/ 5828 w 10000"/>
              <a:gd name="connsiteY77" fmla="*/ 9009 h 10000"/>
              <a:gd name="connsiteX78" fmla="*/ 5828 w 10000"/>
              <a:gd name="connsiteY78" fmla="*/ 9009 h 10000"/>
              <a:gd name="connsiteX0" fmla="*/ 5828 w 10000"/>
              <a:gd name="connsiteY0" fmla="*/ 9009 h 10000"/>
              <a:gd name="connsiteX1" fmla="*/ 5507 w 10000"/>
              <a:gd name="connsiteY1" fmla="*/ 9292 h 10000"/>
              <a:gd name="connsiteX2" fmla="*/ 5181 w 10000"/>
              <a:gd name="connsiteY2" fmla="*/ 9575 h 10000"/>
              <a:gd name="connsiteX3" fmla="*/ 4858 w 10000"/>
              <a:gd name="connsiteY3" fmla="*/ 9717 h 10000"/>
              <a:gd name="connsiteX4" fmla="*/ 4536 w 10000"/>
              <a:gd name="connsiteY4" fmla="*/ 9858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8 h 10000"/>
              <a:gd name="connsiteX8" fmla="*/ 2919 w 10000"/>
              <a:gd name="connsiteY8" fmla="*/ 9858 h 10000"/>
              <a:gd name="connsiteX9" fmla="*/ 2919 w 10000"/>
              <a:gd name="connsiteY9" fmla="*/ 9575 h 10000"/>
              <a:gd name="connsiteX10" fmla="*/ 2919 w 10000"/>
              <a:gd name="connsiteY10" fmla="*/ 9434 h 10000"/>
              <a:gd name="connsiteX11" fmla="*/ 2919 w 10000"/>
              <a:gd name="connsiteY11" fmla="*/ 9150 h 10000"/>
              <a:gd name="connsiteX12" fmla="*/ 2592 w 10000"/>
              <a:gd name="connsiteY12" fmla="*/ 8867 h 10000"/>
              <a:gd name="connsiteX13" fmla="*/ 2265 w 10000"/>
              <a:gd name="connsiteY13" fmla="*/ 8584 h 10000"/>
              <a:gd name="connsiteX14" fmla="*/ 1292 w 10000"/>
              <a:gd name="connsiteY14" fmla="*/ 8318 h 10000"/>
              <a:gd name="connsiteX15" fmla="*/ 650 w 10000"/>
              <a:gd name="connsiteY15" fmla="*/ 7894 h 10000"/>
              <a:gd name="connsiteX16" fmla="*/ 328 w 10000"/>
              <a:gd name="connsiteY16" fmla="*/ 7753 h 10000"/>
              <a:gd name="connsiteX17" fmla="*/ 0 w 10000"/>
              <a:gd name="connsiteY17" fmla="*/ 7611 h 10000"/>
              <a:gd name="connsiteX18" fmla="*/ 0 w 10000"/>
              <a:gd name="connsiteY18" fmla="*/ 7469 h 10000"/>
              <a:gd name="connsiteX19" fmla="*/ 0 w 10000"/>
              <a:gd name="connsiteY19" fmla="*/ 7469 h 10000"/>
              <a:gd name="connsiteX20" fmla="*/ 650 w 10000"/>
              <a:gd name="connsiteY20" fmla="*/ 7469 h 10000"/>
              <a:gd name="connsiteX21" fmla="*/ 972 w 10000"/>
              <a:gd name="connsiteY21" fmla="*/ 7611 h 10000"/>
              <a:gd name="connsiteX22" fmla="*/ 1947 w 10000"/>
              <a:gd name="connsiteY22" fmla="*/ 7611 h 10000"/>
              <a:gd name="connsiteX23" fmla="*/ 2592 w 10000"/>
              <a:gd name="connsiteY23" fmla="*/ 7753 h 10000"/>
              <a:gd name="connsiteX24" fmla="*/ 3239 w 10000"/>
              <a:gd name="connsiteY24" fmla="*/ 7753 h 10000"/>
              <a:gd name="connsiteX25" fmla="*/ 3886 w 10000"/>
              <a:gd name="connsiteY25" fmla="*/ 7753 h 10000"/>
              <a:gd name="connsiteX26" fmla="*/ 4212 w 10000"/>
              <a:gd name="connsiteY26" fmla="*/ 7611 h 10000"/>
              <a:gd name="connsiteX27" fmla="*/ 4536 w 10000"/>
              <a:gd name="connsiteY27" fmla="*/ 7611 h 10000"/>
              <a:gd name="connsiteX28" fmla="*/ 4536 w 10000"/>
              <a:gd name="connsiteY28" fmla="*/ 7469 h 10000"/>
              <a:gd name="connsiteX29" fmla="*/ 4858 w 10000"/>
              <a:gd name="connsiteY29" fmla="*/ 7328 h 10000"/>
              <a:gd name="connsiteX30" fmla="*/ 4858 w 10000"/>
              <a:gd name="connsiteY30" fmla="*/ 7045 h 10000"/>
              <a:gd name="connsiteX31" fmla="*/ 4858 w 10000"/>
              <a:gd name="connsiteY31" fmla="*/ 6903 h 10000"/>
              <a:gd name="connsiteX32" fmla="*/ 5181 w 10000"/>
              <a:gd name="connsiteY32" fmla="*/ 6478 h 10000"/>
              <a:gd name="connsiteX33" fmla="*/ 5181 w 10000"/>
              <a:gd name="connsiteY33" fmla="*/ 6195 h 10000"/>
              <a:gd name="connsiteX34" fmla="*/ 5507 w 10000"/>
              <a:gd name="connsiteY34" fmla="*/ 5912 h 10000"/>
              <a:gd name="connsiteX35" fmla="*/ 5828 w 10000"/>
              <a:gd name="connsiteY35" fmla="*/ 5062 h 10000"/>
              <a:gd name="connsiteX36" fmla="*/ 5828 w 10000"/>
              <a:gd name="connsiteY36" fmla="*/ 4371 h 10000"/>
              <a:gd name="connsiteX37" fmla="*/ 6157 w 10000"/>
              <a:gd name="connsiteY37" fmla="*/ 3522 h 10000"/>
              <a:gd name="connsiteX38" fmla="*/ 6157 w 10000"/>
              <a:gd name="connsiteY38" fmla="*/ 2813 h 10000"/>
              <a:gd name="connsiteX39" fmla="*/ 6157 w 10000"/>
              <a:gd name="connsiteY39" fmla="*/ 2530 h 10000"/>
              <a:gd name="connsiteX40" fmla="*/ 6157 w 10000"/>
              <a:gd name="connsiteY40" fmla="*/ 2105 h 10000"/>
              <a:gd name="connsiteX41" fmla="*/ 6157 w 10000"/>
              <a:gd name="connsiteY41" fmla="*/ 1823 h 10000"/>
              <a:gd name="connsiteX42" fmla="*/ 5828 w 10000"/>
              <a:gd name="connsiteY42" fmla="*/ 1682 h 10000"/>
              <a:gd name="connsiteX43" fmla="*/ 5828 w 10000"/>
              <a:gd name="connsiteY43" fmla="*/ 1416 h 10000"/>
              <a:gd name="connsiteX44" fmla="*/ 5828 w 10000"/>
              <a:gd name="connsiteY44" fmla="*/ 1274 h 10000"/>
              <a:gd name="connsiteX45" fmla="*/ 5828 w 10000"/>
              <a:gd name="connsiteY45" fmla="*/ 1133 h 10000"/>
              <a:gd name="connsiteX46" fmla="*/ 5828 w 10000"/>
              <a:gd name="connsiteY46" fmla="*/ 1133 h 10000"/>
              <a:gd name="connsiteX47" fmla="*/ 5507 w 10000"/>
              <a:gd name="connsiteY47" fmla="*/ 991 h 10000"/>
              <a:gd name="connsiteX48" fmla="*/ 6762 w 10000"/>
              <a:gd name="connsiteY48" fmla="*/ 0 h 10000"/>
              <a:gd name="connsiteX49" fmla="*/ 7409 w 10000"/>
              <a:gd name="connsiteY49" fmla="*/ 141 h 10000"/>
              <a:gd name="connsiteX50" fmla="*/ 8062 w 10000"/>
              <a:gd name="connsiteY50" fmla="*/ 424 h 10000"/>
              <a:gd name="connsiteX51" fmla="*/ 8705 w 10000"/>
              <a:gd name="connsiteY51" fmla="*/ 566 h 10000"/>
              <a:gd name="connsiteX52" fmla="*/ 9355 w 10000"/>
              <a:gd name="connsiteY52" fmla="*/ 849 h 10000"/>
              <a:gd name="connsiteX53" fmla="*/ 9676 w 10000"/>
              <a:gd name="connsiteY53" fmla="*/ 991 h 10000"/>
              <a:gd name="connsiteX54" fmla="*/ 10000 w 10000"/>
              <a:gd name="connsiteY54" fmla="*/ 991 h 10000"/>
              <a:gd name="connsiteX55" fmla="*/ 9676 w 10000"/>
              <a:gd name="connsiteY55" fmla="*/ 1133 h 10000"/>
              <a:gd name="connsiteX56" fmla="*/ 9355 w 10000"/>
              <a:gd name="connsiteY56" fmla="*/ 1274 h 10000"/>
              <a:gd name="connsiteX57" fmla="*/ 9355 w 10000"/>
              <a:gd name="connsiteY57" fmla="*/ 1416 h 10000"/>
              <a:gd name="connsiteX58" fmla="*/ 9355 w 10000"/>
              <a:gd name="connsiteY58" fmla="*/ 1557 h 10000"/>
              <a:gd name="connsiteX59" fmla="*/ 9028 w 10000"/>
              <a:gd name="connsiteY59" fmla="*/ 1682 h 10000"/>
              <a:gd name="connsiteX60" fmla="*/ 9028 w 10000"/>
              <a:gd name="connsiteY60" fmla="*/ 1823 h 10000"/>
              <a:gd name="connsiteX61" fmla="*/ 9028 w 10000"/>
              <a:gd name="connsiteY61" fmla="*/ 1965 h 10000"/>
              <a:gd name="connsiteX62" fmla="*/ 9028 w 10000"/>
              <a:gd name="connsiteY62" fmla="*/ 2247 h 10000"/>
              <a:gd name="connsiteX63" fmla="*/ 9028 w 10000"/>
              <a:gd name="connsiteY63" fmla="*/ 2530 h 10000"/>
              <a:gd name="connsiteX64" fmla="*/ 9028 w 10000"/>
              <a:gd name="connsiteY64" fmla="*/ 2813 h 10000"/>
              <a:gd name="connsiteX65" fmla="*/ 8705 w 10000"/>
              <a:gd name="connsiteY65" fmla="*/ 3522 h 10000"/>
              <a:gd name="connsiteX66" fmla="*/ 8705 w 10000"/>
              <a:gd name="connsiteY66" fmla="*/ 4088 h 10000"/>
              <a:gd name="connsiteX67" fmla="*/ 8705 w 10000"/>
              <a:gd name="connsiteY67" fmla="*/ 4654 h 10000"/>
              <a:gd name="connsiteX68" fmla="*/ 8705 w 10000"/>
              <a:gd name="connsiteY68" fmla="*/ 5204 h 10000"/>
              <a:gd name="connsiteX69" fmla="*/ 8383 w 10000"/>
              <a:gd name="connsiteY69" fmla="*/ 5628 h 10000"/>
              <a:gd name="connsiteX70" fmla="*/ 8383 w 10000"/>
              <a:gd name="connsiteY70" fmla="*/ 6053 h 10000"/>
              <a:gd name="connsiteX71" fmla="*/ 8062 w 10000"/>
              <a:gd name="connsiteY71" fmla="*/ 6620 h 10000"/>
              <a:gd name="connsiteX72" fmla="*/ 7733 w 10000"/>
              <a:gd name="connsiteY72" fmla="*/ 7186 h 10000"/>
              <a:gd name="connsiteX73" fmla="*/ 7409 w 10000"/>
              <a:gd name="connsiteY73" fmla="*/ 7753 h 10000"/>
              <a:gd name="connsiteX74" fmla="*/ 6762 w 10000"/>
              <a:gd name="connsiteY74" fmla="*/ 8176 h 10000"/>
              <a:gd name="connsiteX75" fmla="*/ 6434 w 10000"/>
              <a:gd name="connsiteY75" fmla="*/ 8584 h 10000"/>
              <a:gd name="connsiteX76" fmla="*/ 5828 w 10000"/>
              <a:gd name="connsiteY76" fmla="*/ 9009 h 10000"/>
              <a:gd name="connsiteX77" fmla="*/ 5828 w 10000"/>
              <a:gd name="connsiteY77" fmla="*/ 9009 h 10000"/>
              <a:gd name="connsiteX0" fmla="*/ 5828 w 10000"/>
              <a:gd name="connsiteY0" fmla="*/ 8868 h 9859"/>
              <a:gd name="connsiteX1" fmla="*/ 5507 w 10000"/>
              <a:gd name="connsiteY1" fmla="*/ 9151 h 9859"/>
              <a:gd name="connsiteX2" fmla="*/ 5181 w 10000"/>
              <a:gd name="connsiteY2" fmla="*/ 9434 h 9859"/>
              <a:gd name="connsiteX3" fmla="*/ 4858 w 10000"/>
              <a:gd name="connsiteY3" fmla="*/ 9576 h 9859"/>
              <a:gd name="connsiteX4" fmla="*/ 4536 w 10000"/>
              <a:gd name="connsiteY4" fmla="*/ 9717 h 9859"/>
              <a:gd name="connsiteX5" fmla="*/ 3886 w 10000"/>
              <a:gd name="connsiteY5" fmla="*/ 9859 h 9859"/>
              <a:gd name="connsiteX6" fmla="*/ 3239 w 10000"/>
              <a:gd name="connsiteY6" fmla="*/ 9859 h 9859"/>
              <a:gd name="connsiteX7" fmla="*/ 2919 w 10000"/>
              <a:gd name="connsiteY7" fmla="*/ 9717 h 9859"/>
              <a:gd name="connsiteX8" fmla="*/ 2919 w 10000"/>
              <a:gd name="connsiteY8" fmla="*/ 9717 h 9859"/>
              <a:gd name="connsiteX9" fmla="*/ 2919 w 10000"/>
              <a:gd name="connsiteY9" fmla="*/ 9434 h 9859"/>
              <a:gd name="connsiteX10" fmla="*/ 2919 w 10000"/>
              <a:gd name="connsiteY10" fmla="*/ 9293 h 9859"/>
              <a:gd name="connsiteX11" fmla="*/ 2919 w 10000"/>
              <a:gd name="connsiteY11" fmla="*/ 9009 h 9859"/>
              <a:gd name="connsiteX12" fmla="*/ 2592 w 10000"/>
              <a:gd name="connsiteY12" fmla="*/ 8726 h 9859"/>
              <a:gd name="connsiteX13" fmla="*/ 2265 w 10000"/>
              <a:gd name="connsiteY13" fmla="*/ 8443 h 9859"/>
              <a:gd name="connsiteX14" fmla="*/ 1292 w 10000"/>
              <a:gd name="connsiteY14" fmla="*/ 8177 h 9859"/>
              <a:gd name="connsiteX15" fmla="*/ 650 w 10000"/>
              <a:gd name="connsiteY15" fmla="*/ 7753 h 9859"/>
              <a:gd name="connsiteX16" fmla="*/ 328 w 10000"/>
              <a:gd name="connsiteY16" fmla="*/ 7612 h 9859"/>
              <a:gd name="connsiteX17" fmla="*/ 0 w 10000"/>
              <a:gd name="connsiteY17" fmla="*/ 7470 h 9859"/>
              <a:gd name="connsiteX18" fmla="*/ 0 w 10000"/>
              <a:gd name="connsiteY18" fmla="*/ 7328 h 9859"/>
              <a:gd name="connsiteX19" fmla="*/ 0 w 10000"/>
              <a:gd name="connsiteY19" fmla="*/ 7328 h 9859"/>
              <a:gd name="connsiteX20" fmla="*/ 650 w 10000"/>
              <a:gd name="connsiteY20" fmla="*/ 7328 h 9859"/>
              <a:gd name="connsiteX21" fmla="*/ 972 w 10000"/>
              <a:gd name="connsiteY21" fmla="*/ 7470 h 9859"/>
              <a:gd name="connsiteX22" fmla="*/ 1947 w 10000"/>
              <a:gd name="connsiteY22" fmla="*/ 7470 h 9859"/>
              <a:gd name="connsiteX23" fmla="*/ 2592 w 10000"/>
              <a:gd name="connsiteY23" fmla="*/ 7612 h 9859"/>
              <a:gd name="connsiteX24" fmla="*/ 3239 w 10000"/>
              <a:gd name="connsiteY24" fmla="*/ 7612 h 9859"/>
              <a:gd name="connsiteX25" fmla="*/ 3886 w 10000"/>
              <a:gd name="connsiteY25" fmla="*/ 7612 h 9859"/>
              <a:gd name="connsiteX26" fmla="*/ 4212 w 10000"/>
              <a:gd name="connsiteY26" fmla="*/ 7470 h 9859"/>
              <a:gd name="connsiteX27" fmla="*/ 4536 w 10000"/>
              <a:gd name="connsiteY27" fmla="*/ 7470 h 9859"/>
              <a:gd name="connsiteX28" fmla="*/ 4536 w 10000"/>
              <a:gd name="connsiteY28" fmla="*/ 7328 h 9859"/>
              <a:gd name="connsiteX29" fmla="*/ 4858 w 10000"/>
              <a:gd name="connsiteY29" fmla="*/ 7187 h 9859"/>
              <a:gd name="connsiteX30" fmla="*/ 4858 w 10000"/>
              <a:gd name="connsiteY30" fmla="*/ 6904 h 9859"/>
              <a:gd name="connsiteX31" fmla="*/ 4858 w 10000"/>
              <a:gd name="connsiteY31" fmla="*/ 6762 h 9859"/>
              <a:gd name="connsiteX32" fmla="*/ 5181 w 10000"/>
              <a:gd name="connsiteY32" fmla="*/ 6337 h 9859"/>
              <a:gd name="connsiteX33" fmla="*/ 5181 w 10000"/>
              <a:gd name="connsiteY33" fmla="*/ 6054 h 9859"/>
              <a:gd name="connsiteX34" fmla="*/ 5507 w 10000"/>
              <a:gd name="connsiteY34" fmla="*/ 5771 h 9859"/>
              <a:gd name="connsiteX35" fmla="*/ 5828 w 10000"/>
              <a:gd name="connsiteY35" fmla="*/ 4921 h 9859"/>
              <a:gd name="connsiteX36" fmla="*/ 5828 w 10000"/>
              <a:gd name="connsiteY36" fmla="*/ 4230 h 9859"/>
              <a:gd name="connsiteX37" fmla="*/ 6157 w 10000"/>
              <a:gd name="connsiteY37" fmla="*/ 3381 h 9859"/>
              <a:gd name="connsiteX38" fmla="*/ 6157 w 10000"/>
              <a:gd name="connsiteY38" fmla="*/ 2672 h 9859"/>
              <a:gd name="connsiteX39" fmla="*/ 6157 w 10000"/>
              <a:gd name="connsiteY39" fmla="*/ 2389 h 9859"/>
              <a:gd name="connsiteX40" fmla="*/ 6157 w 10000"/>
              <a:gd name="connsiteY40" fmla="*/ 1964 h 9859"/>
              <a:gd name="connsiteX41" fmla="*/ 6157 w 10000"/>
              <a:gd name="connsiteY41" fmla="*/ 1682 h 9859"/>
              <a:gd name="connsiteX42" fmla="*/ 5828 w 10000"/>
              <a:gd name="connsiteY42" fmla="*/ 1541 h 9859"/>
              <a:gd name="connsiteX43" fmla="*/ 5828 w 10000"/>
              <a:gd name="connsiteY43" fmla="*/ 1275 h 9859"/>
              <a:gd name="connsiteX44" fmla="*/ 5828 w 10000"/>
              <a:gd name="connsiteY44" fmla="*/ 1133 h 9859"/>
              <a:gd name="connsiteX45" fmla="*/ 5828 w 10000"/>
              <a:gd name="connsiteY45" fmla="*/ 992 h 9859"/>
              <a:gd name="connsiteX46" fmla="*/ 5828 w 10000"/>
              <a:gd name="connsiteY46" fmla="*/ 992 h 9859"/>
              <a:gd name="connsiteX47" fmla="*/ 5507 w 10000"/>
              <a:gd name="connsiteY47" fmla="*/ 850 h 9859"/>
              <a:gd name="connsiteX48" fmla="*/ 7409 w 10000"/>
              <a:gd name="connsiteY48" fmla="*/ 0 h 9859"/>
              <a:gd name="connsiteX49" fmla="*/ 8062 w 10000"/>
              <a:gd name="connsiteY49" fmla="*/ 283 h 9859"/>
              <a:gd name="connsiteX50" fmla="*/ 8705 w 10000"/>
              <a:gd name="connsiteY50" fmla="*/ 425 h 9859"/>
              <a:gd name="connsiteX51" fmla="*/ 9355 w 10000"/>
              <a:gd name="connsiteY51" fmla="*/ 708 h 9859"/>
              <a:gd name="connsiteX52" fmla="*/ 9676 w 10000"/>
              <a:gd name="connsiteY52" fmla="*/ 850 h 9859"/>
              <a:gd name="connsiteX53" fmla="*/ 10000 w 10000"/>
              <a:gd name="connsiteY53" fmla="*/ 850 h 9859"/>
              <a:gd name="connsiteX54" fmla="*/ 9676 w 10000"/>
              <a:gd name="connsiteY54" fmla="*/ 992 h 9859"/>
              <a:gd name="connsiteX55" fmla="*/ 9355 w 10000"/>
              <a:gd name="connsiteY55" fmla="*/ 1133 h 9859"/>
              <a:gd name="connsiteX56" fmla="*/ 9355 w 10000"/>
              <a:gd name="connsiteY56" fmla="*/ 1275 h 9859"/>
              <a:gd name="connsiteX57" fmla="*/ 9355 w 10000"/>
              <a:gd name="connsiteY57" fmla="*/ 1416 h 9859"/>
              <a:gd name="connsiteX58" fmla="*/ 9028 w 10000"/>
              <a:gd name="connsiteY58" fmla="*/ 1541 h 9859"/>
              <a:gd name="connsiteX59" fmla="*/ 9028 w 10000"/>
              <a:gd name="connsiteY59" fmla="*/ 1682 h 9859"/>
              <a:gd name="connsiteX60" fmla="*/ 9028 w 10000"/>
              <a:gd name="connsiteY60" fmla="*/ 1824 h 9859"/>
              <a:gd name="connsiteX61" fmla="*/ 9028 w 10000"/>
              <a:gd name="connsiteY61" fmla="*/ 2106 h 9859"/>
              <a:gd name="connsiteX62" fmla="*/ 9028 w 10000"/>
              <a:gd name="connsiteY62" fmla="*/ 2389 h 9859"/>
              <a:gd name="connsiteX63" fmla="*/ 9028 w 10000"/>
              <a:gd name="connsiteY63" fmla="*/ 2672 h 9859"/>
              <a:gd name="connsiteX64" fmla="*/ 8705 w 10000"/>
              <a:gd name="connsiteY64" fmla="*/ 3381 h 9859"/>
              <a:gd name="connsiteX65" fmla="*/ 8705 w 10000"/>
              <a:gd name="connsiteY65" fmla="*/ 3947 h 9859"/>
              <a:gd name="connsiteX66" fmla="*/ 8705 w 10000"/>
              <a:gd name="connsiteY66" fmla="*/ 4513 h 9859"/>
              <a:gd name="connsiteX67" fmla="*/ 8705 w 10000"/>
              <a:gd name="connsiteY67" fmla="*/ 5063 h 9859"/>
              <a:gd name="connsiteX68" fmla="*/ 8383 w 10000"/>
              <a:gd name="connsiteY68" fmla="*/ 5487 h 9859"/>
              <a:gd name="connsiteX69" fmla="*/ 8383 w 10000"/>
              <a:gd name="connsiteY69" fmla="*/ 5912 h 9859"/>
              <a:gd name="connsiteX70" fmla="*/ 8062 w 10000"/>
              <a:gd name="connsiteY70" fmla="*/ 6479 h 9859"/>
              <a:gd name="connsiteX71" fmla="*/ 7733 w 10000"/>
              <a:gd name="connsiteY71" fmla="*/ 7045 h 9859"/>
              <a:gd name="connsiteX72" fmla="*/ 7409 w 10000"/>
              <a:gd name="connsiteY72" fmla="*/ 7612 h 9859"/>
              <a:gd name="connsiteX73" fmla="*/ 6762 w 10000"/>
              <a:gd name="connsiteY73" fmla="*/ 8035 h 9859"/>
              <a:gd name="connsiteX74" fmla="*/ 6434 w 10000"/>
              <a:gd name="connsiteY74" fmla="*/ 8443 h 9859"/>
              <a:gd name="connsiteX75" fmla="*/ 5828 w 10000"/>
              <a:gd name="connsiteY75" fmla="*/ 8868 h 9859"/>
              <a:gd name="connsiteX76" fmla="*/ 5828 w 10000"/>
              <a:gd name="connsiteY76" fmla="*/ 8868 h 9859"/>
              <a:gd name="connsiteX0" fmla="*/ 5828 w 10000"/>
              <a:gd name="connsiteY0" fmla="*/ 8708 h 9713"/>
              <a:gd name="connsiteX1" fmla="*/ 5507 w 10000"/>
              <a:gd name="connsiteY1" fmla="*/ 8995 h 9713"/>
              <a:gd name="connsiteX2" fmla="*/ 5181 w 10000"/>
              <a:gd name="connsiteY2" fmla="*/ 9282 h 9713"/>
              <a:gd name="connsiteX3" fmla="*/ 4858 w 10000"/>
              <a:gd name="connsiteY3" fmla="*/ 9426 h 9713"/>
              <a:gd name="connsiteX4" fmla="*/ 4536 w 10000"/>
              <a:gd name="connsiteY4" fmla="*/ 9569 h 9713"/>
              <a:gd name="connsiteX5" fmla="*/ 3886 w 10000"/>
              <a:gd name="connsiteY5" fmla="*/ 9713 h 9713"/>
              <a:gd name="connsiteX6" fmla="*/ 3239 w 10000"/>
              <a:gd name="connsiteY6" fmla="*/ 9713 h 9713"/>
              <a:gd name="connsiteX7" fmla="*/ 2919 w 10000"/>
              <a:gd name="connsiteY7" fmla="*/ 9569 h 9713"/>
              <a:gd name="connsiteX8" fmla="*/ 2919 w 10000"/>
              <a:gd name="connsiteY8" fmla="*/ 9569 h 9713"/>
              <a:gd name="connsiteX9" fmla="*/ 2919 w 10000"/>
              <a:gd name="connsiteY9" fmla="*/ 9282 h 9713"/>
              <a:gd name="connsiteX10" fmla="*/ 2919 w 10000"/>
              <a:gd name="connsiteY10" fmla="*/ 9139 h 9713"/>
              <a:gd name="connsiteX11" fmla="*/ 2919 w 10000"/>
              <a:gd name="connsiteY11" fmla="*/ 8851 h 9713"/>
              <a:gd name="connsiteX12" fmla="*/ 2592 w 10000"/>
              <a:gd name="connsiteY12" fmla="*/ 8564 h 9713"/>
              <a:gd name="connsiteX13" fmla="*/ 2265 w 10000"/>
              <a:gd name="connsiteY13" fmla="*/ 8277 h 9713"/>
              <a:gd name="connsiteX14" fmla="*/ 1292 w 10000"/>
              <a:gd name="connsiteY14" fmla="*/ 8007 h 9713"/>
              <a:gd name="connsiteX15" fmla="*/ 650 w 10000"/>
              <a:gd name="connsiteY15" fmla="*/ 7577 h 9713"/>
              <a:gd name="connsiteX16" fmla="*/ 328 w 10000"/>
              <a:gd name="connsiteY16" fmla="*/ 7434 h 9713"/>
              <a:gd name="connsiteX17" fmla="*/ 0 w 10000"/>
              <a:gd name="connsiteY17" fmla="*/ 7290 h 9713"/>
              <a:gd name="connsiteX18" fmla="*/ 0 w 10000"/>
              <a:gd name="connsiteY18" fmla="*/ 7146 h 9713"/>
              <a:gd name="connsiteX19" fmla="*/ 0 w 10000"/>
              <a:gd name="connsiteY19" fmla="*/ 7146 h 9713"/>
              <a:gd name="connsiteX20" fmla="*/ 650 w 10000"/>
              <a:gd name="connsiteY20" fmla="*/ 7146 h 9713"/>
              <a:gd name="connsiteX21" fmla="*/ 972 w 10000"/>
              <a:gd name="connsiteY21" fmla="*/ 7290 h 9713"/>
              <a:gd name="connsiteX22" fmla="*/ 1947 w 10000"/>
              <a:gd name="connsiteY22" fmla="*/ 7290 h 9713"/>
              <a:gd name="connsiteX23" fmla="*/ 2592 w 10000"/>
              <a:gd name="connsiteY23" fmla="*/ 7434 h 9713"/>
              <a:gd name="connsiteX24" fmla="*/ 3239 w 10000"/>
              <a:gd name="connsiteY24" fmla="*/ 7434 h 9713"/>
              <a:gd name="connsiteX25" fmla="*/ 3886 w 10000"/>
              <a:gd name="connsiteY25" fmla="*/ 7434 h 9713"/>
              <a:gd name="connsiteX26" fmla="*/ 4212 w 10000"/>
              <a:gd name="connsiteY26" fmla="*/ 7290 h 9713"/>
              <a:gd name="connsiteX27" fmla="*/ 4536 w 10000"/>
              <a:gd name="connsiteY27" fmla="*/ 7290 h 9713"/>
              <a:gd name="connsiteX28" fmla="*/ 4536 w 10000"/>
              <a:gd name="connsiteY28" fmla="*/ 7146 h 9713"/>
              <a:gd name="connsiteX29" fmla="*/ 4858 w 10000"/>
              <a:gd name="connsiteY29" fmla="*/ 7003 h 9713"/>
              <a:gd name="connsiteX30" fmla="*/ 4858 w 10000"/>
              <a:gd name="connsiteY30" fmla="*/ 6716 h 9713"/>
              <a:gd name="connsiteX31" fmla="*/ 4858 w 10000"/>
              <a:gd name="connsiteY31" fmla="*/ 6572 h 9713"/>
              <a:gd name="connsiteX32" fmla="*/ 5181 w 10000"/>
              <a:gd name="connsiteY32" fmla="*/ 6141 h 9713"/>
              <a:gd name="connsiteX33" fmla="*/ 5181 w 10000"/>
              <a:gd name="connsiteY33" fmla="*/ 5854 h 9713"/>
              <a:gd name="connsiteX34" fmla="*/ 5507 w 10000"/>
              <a:gd name="connsiteY34" fmla="*/ 5567 h 9713"/>
              <a:gd name="connsiteX35" fmla="*/ 5828 w 10000"/>
              <a:gd name="connsiteY35" fmla="*/ 4704 h 9713"/>
              <a:gd name="connsiteX36" fmla="*/ 5828 w 10000"/>
              <a:gd name="connsiteY36" fmla="*/ 4003 h 9713"/>
              <a:gd name="connsiteX37" fmla="*/ 6157 w 10000"/>
              <a:gd name="connsiteY37" fmla="*/ 3142 h 9713"/>
              <a:gd name="connsiteX38" fmla="*/ 6157 w 10000"/>
              <a:gd name="connsiteY38" fmla="*/ 2423 h 9713"/>
              <a:gd name="connsiteX39" fmla="*/ 6157 w 10000"/>
              <a:gd name="connsiteY39" fmla="*/ 2136 h 9713"/>
              <a:gd name="connsiteX40" fmla="*/ 6157 w 10000"/>
              <a:gd name="connsiteY40" fmla="*/ 1705 h 9713"/>
              <a:gd name="connsiteX41" fmla="*/ 6157 w 10000"/>
              <a:gd name="connsiteY41" fmla="*/ 1419 h 9713"/>
              <a:gd name="connsiteX42" fmla="*/ 5828 w 10000"/>
              <a:gd name="connsiteY42" fmla="*/ 1276 h 9713"/>
              <a:gd name="connsiteX43" fmla="*/ 5828 w 10000"/>
              <a:gd name="connsiteY43" fmla="*/ 1006 h 9713"/>
              <a:gd name="connsiteX44" fmla="*/ 5828 w 10000"/>
              <a:gd name="connsiteY44" fmla="*/ 862 h 9713"/>
              <a:gd name="connsiteX45" fmla="*/ 5828 w 10000"/>
              <a:gd name="connsiteY45" fmla="*/ 719 h 9713"/>
              <a:gd name="connsiteX46" fmla="*/ 5828 w 10000"/>
              <a:gd name="connsiteY46" fmla="*/ 719 h 9713"/>
              <a:gd name="connsiteX47" fmla="*/ 5507 w 10000"/>
              <a:gd name="connsiteY47" fmla="*/ 575 h 9713"/>
              <a:gd name="connsiteX48" fmla="*/ 8062 w 10000"/>
              <a:gd name="connsiteY48" fmla="*/ 0 h 9713"/>
              <a:gd name="connsiteX49" fmla="*/ 8705 w 10000"/>
              <a:gd name="connsiteY49" fmla="*/ 144 h 9713"/>
              <a:gd name="connsiteX50" fmla="*/ 9355 w 10000"/>
              <a:gd name="connsiteY50" fmla="*/ 431 h 9713"/>
              <a:gd name="connsiteX51" fmla="*/ 9676 w 10000"/>
              <a:gd name="connsiteY51" fmla="*/ 575 h 9713"/>
              <a:gd name="connsiteX52" fmla="*/ 10000 w 10000"/>
              <a:gd name="connsiteY52" fmla="*/ 575 h 9713"/>
              <a:gd name="connsiteX53" fmla="*/ 9676 w 10000"/>
              <a:gd name="connsiteY53" fmla="*/ 719 h 9713"/>
              <a:gd name="connsiteX54" fmla="*/ 9355 w 10000"/>
              <a:gd name="connsiteY54" fmla="*/ 862 h 9713"/>
              <a:gd name="connsiteX55" fmla="*/ 9355 w 10000"/>
              <a:gd name="connsiteY55" fmla="*/ 1006 h 9713"/>
              <a:gd name="connsiteX56" fmla="*/ 9355 w 10000"/>
              <a:gd name="connsiteY56" fmla="*/ 1149 h 9713"/>
              <a:gd name="connsiteX57" fmla="*/ 9028 w 10000"/>
              <a:gd name="connsiteY57" fmla="*/ 1276 h 9713"/>
              <a:gd name="connsiteX58" fmla="*/ 9028 w 10000"/>
              <a:gd name="connsiteY58" fmla="*/ 1419 h 9713"/>
              <a:gd name="connsiteX59" fmla="*/ 9028 w 10000"/>
              <a:gd name="connsiteY59" fmla="*/ 1563 h 9713"/>
              <a:gd name="connsiteX60" fmla="*/ 9028 w 10000"/>
              <a:gd name="connsiteY60" fmla="*/ 1849 h 9713"/>
              <a:gd name="connsiteX61" fmla="*/ 9028 w 10000"/>
              <a:gd name="connsiteY61" fmla="*/ 2136 h 9713"/>
              <a:gd name="connsiteX62" fmla="*/ 9028 w 10000"/>
              <a:gd name="connsiteY62" fmla="*/ 2423 h 9713"/>
              <a:gd name="connsiteX63" fmla="*/ 8705 w 10000"/>
              <a:gd name="connsiteY63" fmla="*/ 3142 h 9713"/>
              <a:gd name="connsiteX64" fmla="*/ 8705 w 10000"/>
              <a:gd name="connsiteY64" fmla="*/ 3716 h 9713"/>
              <a:gd name="connsiteX65" fmla="*/ 8705 w 10000"/>
              <a:gd name="connsiteY65" fmla="*/ 4291 h 9713"/>
              <a:gd name="connsiteX66" fmla="*/ 8705 w 10000"/>
              <a:gd name="connsiteY66" fmla="*/ 4848 h 9713"/>
              <a:gd name="connsiteX67" fmla="*/ 8383 w 10000"/>
              <a:gd name="connsiteY67" fmla="*/ 5278 h 9713"/>
              <a:gd name="connsiteX68" fmla="*/ 8383 w 10000"/>
              <a:gd name="connsiteY68" fmla="*/ 5710 h 9713"/>
              <a:gd name="connsiteX69" fmla="*/ 8062 w 10000"/>
              <a:gd name="connsiteY69" fmla="*/ 6285 h 9713"/>
              <a:gd name="connsiteX70" fmla="*/ 7733 w 10000"/>
              <a:gd name="connsiteY70" fmla="*/ 6859 h 9713"/>
              <a:gd name="connsiteX71" fmla="*/ 7409 w 10000"/>
              <a:gd name="connsiteY71" fmla="*/ 7434 h 9713"/>
              <a:gd name="connsiteX72" fmla="*/ 6762 w 10000"/>
              <a:gd name="connsiteY72" fmla="*/ 7863 h 9713"/>
              <a:gd name="connsiteX73" fmla="*/ 6434 w 10000"/>
              <a:gd name="connsiteY73" fmla="*/ 8277 h 9713"/>
              <a:gd name="connsiteX74" fmla="*/ 5828 w 10000"/>
              <a:gd name="connsiteY74" fmla="*/ 8708 h 9713"/>
              <a:gd name="connsiteX75" fmla="*/ 5828 w 10000"/>
              <a:gd name="connsiteY75" fmla="*/ 8708 h 9713"/>
              <a:gd name="connsiteX0" fmla="*/ 5828 w 10000"/>
              <a:gd name="connsiteY0" fmla="*/ 8965 h 10000"/>
              <a:gd name="connsiteX1" fmla="*/ 5507 w 10000"/>
              <a:gd name="connsiteY1" fmla="*/ 9261 h 10000"/>
              <a:gd name="connsiteX2" fmla="*/ 5181 w 10000"/>
              <a:gd name="connsiteY2" fmla="*/ 9556 h 10000"/>
              <a:gd name="connsiteX3" fmla="*/ 4858 w 10000"/>
              <a:gd name="connsiteY3" fmla="*/ 9705 h 10000"/>
              <a:gd name="connsiteX4" fmla="*/ 4536 w 10000"/>
              <a:gd name="connsiteY4" fmla="*/ 9852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2 h 10000"/>
              <a:gd name="connsiteX8" fmla="*/ 2919 w 10000"/>
              <a:gd name="connsiteY8" fmla="*/ 9852 h 10000"/>
              <a:gd name="connsiteX9" fmla="*/ 2919 w 10000"/>
              <a:gd name="connsiteY9" fmla="*/ 9556 h 10000"/>
              <a:gd name="connsiteX10" fmla="*/ 2919 w 10000"/>
              <a:gd name="connsiteY10" fmla="*/ 9409 h 10000"/>
              <a:gd name="connsiteX11" fmla="*/ 2919 w 10000"/>
              <a:gd name="connsiteY11" fmla="*/ 9113 h 10000"/>
              <a:gd name="connsiteX12" fmla="*/ 2592 w 10000"/>
              <a:gd name="connsiteY12" fmla="*/ 8817 h 10000"/>
              <a:gd name="connsiteX13" fmla="*/ 2265 w 10000"/>
              <a:gd name="connsiteY13" fmla="*/ 8522 h 10000"/>
              <a:gd name="connsiteX14" fmla="*/ 1292 w 10000"/>
              <a:gd name="connsiteY14" fmla="*/ 8244 h 10000"/>
              <a:gd name="connsiteX15" fmla="*/ 650 w 10000"/>
              <a:gd name="connsiteY15" fmla="*/ 7801 h 10000"/>
              <a:gd name="connsiteX16" fmla="*/ 328 w 10000"/>
              <a:gd name="connsiteY16" fmla="*/ 7654 h 10000"/>
              <a:gd name="connsiteX17" fmla="*/ 0 w 10000"/>
              <a:gd name="connsiteY17" fmla="*/ 7505 h 10000"/>
              <a:gd name="connsiteX18" fmla="*/ 0 w 10000"/>
              <a:gd name="connsiteY18" fmla="*/ 7357 h 10000"/>
              <a:gd name="connsiteX19" fmla="*/ 0 w 10000"/>
              <a:gd name="connsiteY19" fmla="*/ 7357 h 10000"/>
              <a:gd name="connsiteX20" fmla="*/ 650 w 10000"/>
              <a:gd name="connsiteY20" fmla="*/ 7357 h 10000"/>
              <a:gd name="connsiteX21" fmla="*/ 972 w 10000"/>
              <a:gd name="connsiteY21" fmla="*/ 7505 h 10000"/>
              <a:gd name="connsiteX22" fmla="*/ 1947 w 10000"/>
              <a:gd name="connsiteY22" fmla="*/ 7505 h 10000"/>
              <a:gd name="connsiteX23" fmla="*/ 2592 w 10000"/>
              <a:gd name="connsiteY23" fmla="*/ 7654 h 10000"/>
              <a:gd name="connsiteX24" fmla="*/ 3239 w 10000"/>
              <a:gd name="connsiteY24" fmla="*/ 7654 h 10000"/>
              <a:gd name="connsiteX25" fmla="*/ 3886 w 10000"/>
              <a:gd name="connsiteY25" fmla="*/ 7654 h 10000"/>
              <a:gd name="connsiteX26" fmla="*/ 4212 w 10000"/>
              <a:gd name="connsiteY26" fmla="*/ 7505 h 10000"/>
              <a:gd name="connsiteX27" fmla="*/ 4536 w 10000"/>
              <a:gd name="connsiteY27" fmla="*/ 7505 h 10000"/>
              <a:gd name="connsiteX28" fmla="*/ 4536 w 10000"/>
              <a:gd name="connsiteY28" fmla="*/ 7357 h 10000"/>
              <a:gd name="connsiteX29" fmla="*/ 4858 w 10000"/>
              <a:gd name="connsiteY29" fmla="*/ 7210 h 10000"/>
              <a:gd name="connsiteX30" fmla="*/ 4858 w 10000"/>
              <a:gd name="connsiteY30" fmla="*/ 6914 h 10000"/>
              <a:gd name="connsiteX31" fmla="*/ 4858 w 10000"/>
              <a:gd name="connsiteY31" fmla="*/ 6766 h 10000"/>
              <a:gd name="connsiteX32" fmla="*/ 5181 w 10000"/>
              <a:gd name="connsiteY32" fmla="*/ 6322 h 10000"/>
              <a:gd name="connsiteX33" fmla="*/ 5181 w 10000"/>
              <a:gd name="connsiteY33" fmla="*/ 6027 h 10000"/>
              <a:gd name="connsiteX34" fmla="*/ 5507 w 10000"/>
              <a:gd name="connsiteY34" fmla="*/ 5731 h 10000"/>
              <a:gd name="connsiteX35" fmla="*/ 5828 w 10000"/>
              <a:gd name="connsiteY35" fmla="*/ 4843 h 10000"/>
              <a:gd name="connsiteX36" fmla="*/ 5828 w 10000"/>
              <a:gd name="connsiteY36" fmla="*/ 4121 h 10000"/>
              <a:gd name="connsiteX37" fmla="*/ 6157 w 10000"/>
              <a:gd name="connsiteY37" fmla="*/ 3235 h 10000"/>
              <a:gd name="connsiteX38" fmla="*/ 6157 w 10000"/>
              <a:gd name="connsiteY38" fmla="*/ 2495 h 10000"/>
              <a:gd name="connsiteX39" fmla="*/ 6157 w 10000"/>
              <a:gd name="connsiteY39" fmla="*/ 2199 h 10000"/>
              <a:gd name="connsiteX40" fmla="*/ 6157 w 10000"/>
              <a:gd name="connsiteY40" fmla="*/ 1755 h 10000"/>
              <a:gd name="connsiteX41" fmla="*/ 6157 w 10000"/>
              <a:gd name="connsiteY41" fmla="*/ 1461 h 10000"/>
              <a:gd name="connsiteX42" fmla="*/ 5828 w 10000"/>
              <a:gd name="connsiteY42" fmla="*/ 1314 h 10000"/>
              <a:gd name="connsiteX43" fmla="*/ 5828 w 10000"/>
              <a:gd name="connsiteY43" fmla="*/ 1036 h 10000"/>
              <a:gd name="connsiteX44" fmla="*/ 5828 w 10000"/>
              <a:gd name="connsiteY44" fmla="*/ 887 h 10000"/>
              <a:gd name="connsiteX45" fmla="*/ 5828 w 10000"/>
              <a:gd name="connsiteY45" fmla="*/ 740 h 10000"/>
              <a:gd name="connsiteX46" fmla="*/ 5828 w 10000"/>
              <a:gd name="connsiteY46" fmla="*/ 740 h 10000"/>
              <a:gd name="connsiteX47" fmla="*/ 8062 w 10000"/>
              <a:gd name="connsiteY47" fmla="*/ 0 h 10000"/>
              <a:gd name="connsiteX48" fmla="*/ 8705 w 10000"/>
              <a:gd name="connsiteY48" fmla="*/ 148 h 10000"/>
              <a:gd name="connsiteX49" fmla="*/ 9355 w 10000"/>
              <a:gd name="connsiteY49" fmla="*/ 444 h 10000"/>
              <a:gd name="connsiteX50" fmla="*/ 9676 w 10000"/>
              <a:gd name="connsiteY50" fmla="*/ 592 h 10000"/>
              <a:gd name="connsiteX51" fmla="*/ 10000 w 10000"/>
              <a:gd name="connsiteY51" fmla="*/ 592 h 10000"/>
              <a:gd name="connsiteX52" fmla="*/ 9676 w 10000"/>
              <a:gd name="connsiteY52" fmla="*/ 740 h 10000"/>
              <a:gd name="connsiteX53" fmla="*/ 9355 w 10000"/>
              <a:gd name="connsiteY53" fmla="*/ 887 h 10000"/>
              <a:gd name="connsiteX54" fmla="*/ 9355 w 10000"/>
              <a:gd name="connsiteY54" fmla="*/ 1036 h 10000"/>
              <a:gd name="connsiteX55" fmla="*/ 9355 w 10000"/>
              <a:gd name="connsiteY55" fmla="*/ 1183 h 10000"/>
              <a:gd name="connsiteX56" fmla="*/ 9028 w 10000"/>
              <a:gd name="connsiteY56" fmla="*/ 1314 h 10000"/>
              <a:gd name="connsiteX57" fmla="*/ 9028 w 10000"/>
              <a:gd name="connsiteY57" fmla="*/ 1461 h 10000"/>
              <a:gd name="connsiteX58" fmla="*/ 9028 w 10000"/>
              <a:gd name="connsiteY58" fmla="*/ 1609 h 10000"/>
              <a:gd name="connsiteX59" fmla="*/ 9028 w 10000"/>
              <a:gd name="connsiteY59" fmla="*/ 1904 h 10000"/>
              <a:gd name="connsiteX60" fmla="*/ 9028 w 10000"/>
              <a:gd name="connsiteY60" fmla="*/ 2199 h 10000"/>
              <a:gd name="connsiteX61" fmla="*/ 9028 w 10000"/>
              <a:gd name="connsiteY61" fmla="*/ 2495 h 10000"/>
              <a:gd name="connsiteX62" fmla="*/ 8705 w 10000"/>
              <a:gd name="connsiteY62" fmla="*/ 3235 h 10000"/>
              <a:gd name="connsiteX63" fmla="*/ 8705 w 10000"/>
              <a:gd name="connsiteY63" fmla="*/ 3826 h 10000"/>
              <a:gd name="connsiteX64" fmla="*/ 8705 w 10000"/>
              <a:gd name="connsiteY64" fmla="*/ 4418 h 10000"/>
              <a:gd name="connsiteX65" fmla="*/ 8705 w 10000"/>
              <a:gd name="connsiteY65" fmla="*/ 4991 h 10000"/>
              <a:gd name="connsiteX66" fmla="*/ 8383 w 10000"/>
              <a:gd name="connsiteY66" fmla="*/ 5434 h 10000"/>
              <a:gd name="connsiteX67" fmla="*/ 8383 w 10000"/>
              <a:gd name="connsiteY67" fmla="*/ 5879 h 10000"/>
              <a:gd name="connsiteX68" fmla="*/ 8062 w 10000"/>
              <a:gd name="connsiteY68" fmla="*/ 6471 h 10000"/>
              <a:gd name="connsiteX69" fmla="*/ 7733 w 10000"/>
              <a:gd name="connsiteY69" fmla="*/ 7062 h 10000"/>
              <a:gd name="connsiteX70" fmla="*/ 7409 w 10000"/>
              <a:gd name="connsiteY70" fmla="*/ 7654 h 10000"/>
              <a:gd name="connsiteX71" fmla="*/ 6762 w 10000"/>
              <a:gd name="connsiteY71" fmla="*/ 8095 h 10000"/>
              <a:gd name="connsiteX72" fmla="*/ 6434 w 10000"/>
              <a:gd name="connsiteY72" fmla="*/ 8522 h 10000"/>
              <a:gd name="connsiteX73" fmla="*/ 5828 w 10000"/>
              <a:gd name="connsiteY73" fmla="*/ 8965 h 10000"/>
              <a:gd name="connsiteX74" fmla="*/ 5828 w 10000"/>
              <a:gd name="connsiteY74" fmla="*/ 8965 h 10000"/>
              <a:gd name="connsiteX0" fmla="*/ 5828 w 10000"/>
              <a:gd name="connsiteY0" fmla="*/ 8817 h 9852"/>
              <a:gd name="connsiteX1" fmla="*/ 5507 w 10000"/>
              <a:gd name="connsiteY1" fmla="*/ 9113 h 9852"/>
              <a:gd name="connsiteX2" fmla="*/ 5181 w 10000"/>
              <a:gd name="connsiteY2" fmla="*/ 9408 h 9852"/>
              <a:gd name="connsiteX3" fmla="*/ 4858 w 10000"/>
              <a:gd name="connsiteY3" fmla="*/ 9557 h 9852"/>
              <a:gd name="connsiteX4" fmla="*/ 4536 w 10000"/>
              <a:gd name="connsiteY4" fmla="*/ 9704 h 9852"/>
              <a:gd name="connsiteX5" fmla="*/ 3886 w 10000"/>
              <a:gd name="connsiteY5" fmla="*/ 9852 h 9852"/>
              <a:gd name="connsiteX6" fmla="*/ 3239 w 10000"/>
              <a:gd name="connsiteY6" fmla="*/ 9852 h 9852"/>
              <a:gd name="connsiteX7" fmla="*/ 2919 w 10000"/>
              <a:gd name="connsiteY7" fmla="*/ 9704 h 9852"/>
              <a:gd name="connsiteX8" fmla="*/ 2919 w 10000"/>
              <a:gd name="connsiteY8" fmla="*/ 9704 h 9852"/>
              <a:gd name="connsiteX9" fmla="*/ 2919 w 10000"/>
              <a:gd name="connsiteY9" fmla="*/ 9408 h 9852"/>
              <a:gd name="connsiteX10" fmla="*/ 2919 w 10000"/>
              <a:gd name="connsiteY10" fmla="*/ 9261 h 9852"/>
              <a:gd name="connsiteX11" fmla="*/ 2919 w 10000"/>
              <a:gd name="connsiteY11" fmla="*/ 8965 h 9852"/>
              <a:gd name="connsiteX12" fmla="*/ 2592 w 10000"/>
              <a:gd name="connsiteY12" fmla="*/ 8669 h 9852"/>
              <a:gd name="connsiteX13" fmla="*/ 2265 w 10000"/>
              <a:gd name="connsiteY13" fmla="*/ 8374 h 9852"/>
              <a:gd name="connsiteX14" fmla="*/ 1292 w 10000"/>
              <a:gd name="connsiteY14" fmla="*/ 8096 h 9852"/>
              <a:gd name="connsiteX15" fmla="*/ 650 w 10000"/>
              <a:gd name="connsiteY15" fmla="*/ 7653 h 9852"/>
              <a:gd name="connsiteX16" fmla="*/ 328 w 10000"/>
              <a:gd name="connsiteY16" fmla="*/ 7506 h 9852"/>
              <a:gd name="connsiteX17" fmla="*/ 0 w 10000"/>
              <a:gd name="connsiteY17" fmla="*/ 7357 h 9852"/>
              <a:gd name="connsiteX18" fmla="*/ 0 w 10000"/>
              <a:gd name="connsiteY18" fmla="*/ 7209 h 9852"/>
              <a:gd name="connsiteX19" fmla="*/ 0 w 10000"/>
              <a:gd name="connsiteY19" fmla="*/ 7209 h 9852"/>
              <a:gd name="connsiteX20" fmla="*/ 650 w 10000"/>
              <a:gd name="connsiteY20" fmla="*/ 7209 h 9852"/>
              <a:gd name="connsiteX21" fmla="*/ 972 w 10000"/>
              <a:gd name="connsiteY21" fmla="*/ 7357 h 9852"/>
              <a:gd name="connsiteX22" fmla="*/ 1947 w 10000"/>
              <a:gd name="connsiteY22" fmla="*/ 7357 h 9852"/>
              <a:gd name="connsiteX23" fmla="*/ 2592 w 10000"/>
              <a:gd name="connsiteY23" fmla="*/ 7506 h 9852"/>
              <a:gd name="connsiteX24" fmla="*/ 3239 w 10000"/>
              <a:gd name="connsiteY24" fmla="*/ 7506 h 9852"/>
              <a:gd name="connsiteX25" fmla="*/ 3886 w 10000"/>
              <a:gd name="connsiteY25" fmla="*/ 7506 h 9852"/>
              <a:gd name="connsiteX26" fmla="*/ 4212 w 10000"/>
              <a:gd name="connsiteY26" fmla="*/ 7357 h 9852"/>
              <a:gd name="connsiteX27" fmla="*/ 4536 w 10000"/>
              <a:gd name="connsiteY27" fmla="*/ 7357 h 9852"/>
              <a:gd name="connsiteX28" fmla="*/ 4536 w 10000"/>
              <a:gd name="connsiteY28" fmla="*/ 7209 h 9852"/>
              <a:gd name="connsiteX29" fmla="*/ 4858 w 10000"/>
              <a:gd name="connsiteY29" fmla="*/ 7062 h 9852"/>
              <a:gd name="connsiteX30" fmla="*/ 4858 w 10000"/>
              <a:gd name="connsiteY30" fmla="*/ 6766 h 9852"/>
              <a:gd name="connsiteX31" fmla="*/ 4858 w 10000"/>
              <a:gd name="connsiteY31" fmla="*/ 6618 h 9852"/>
              <a:gd name="connsiteX32" fmla="*/ 5181 w 10000"/>
              <a:gd name="connsiteY32" fmla="*/ 6174 h 9852"/>
              <a:gd name="connsiteX33" fmla="*/ 5181 w 10000"/>
              <a:gd name="connsiteY33" fmla="*/ 5879 h 9852"/>
              <a:gd name="connsiteX34" fmla="*/ 5507 w 10000"/>
              <a:gd name="connsiteY34" fmla="*/ 5583 h 9852"/>
              <a:gd name="connsiteX35" fmla="*/ 5828 w 10000"/>
              <a:gd name="connsiteY35" fmla="*/ 4695 h 9852"/>
              <a:gd name="connsiteX36" fmla="*/ 5828 w 10000"/>
              <a:gd name="connsiteY36" fmla="*/ 3973 h 9852"/>
              <a:gd name="connsiteX37" fmla="*/ 6157 w 10000"/>
              <a:gd name="connsiteY37" fmla="*/ 3087 h 9852"/>
              <a:gd name="connsiteX38" fmla="*/ 6157 w 10000"/>
              <a:gd name="connsiteY38" fmla="*/ 2347 h 9852"/>
              <a:gd name="connsiteX39" fmla="*/ 6157 w 10000"/>
              <a:gd name="connsiteY39" fmla="*/ 2051 h 9852"/>
              <a:gd name="connsiteX40" fmla="*/ 6157 w 10000"/>
              <a:gd name="connsiteY40" fmla="*/ 1607 h 9852"/>
              <a:gd name="connsiteX41" fmla="*/ 6157 w 10000"/>
              <a:gd name="connsiteY41" fmla="*/ 1313 h 9852"/>
              <a:gd name="connsiteX42" fmla="*/ 5828 w 10000"/>
              <a:gd name="connsiteY42" fmla="*/ 1166 h 9852"/>
              <a:gd name="connsiteX43" fmla="*/ 5828 w 10000"/>
              <a:gd name="connsiteY43" fmla="*/ 888 h 9852"/>
              <a:gd name="connsiteX44" fmla="*/ 5828 w 10000"/>
              <a:gd name="connsiteY44" fmla="*/ 739 h 9852"/>
              <a:gd name="connsiteX45" fmla="*/ 5828 w 10000"/>
              <a:gd name="connsiteY45" fmla="*/ 592 h 9852"/>
              <a:gd name="connsiteX46" fmla="*/ 5828 w 10000"/>
              <a:gd name="connsiteY46" fmla="*/ 592 h 9852"/>
              <a:gd name="connsiteX47" fmla="*/ 8705 w 10000"/>
              <a:gd name="connsiteY47" fmla="*/ 0 h 9852"/>
              <a:gd name="connsiteX48" fmla="*/ 9355 w 10000"/>
              <a:gd name="connsiteY48" fmla="*/ 296 h 9852"/>
              <a:gd name="connsiteX49" fmla="*/ 9676 w 10000"/>
              <a:gd name="connsiteY49" fmla="*/ 444 h 9852"/>
              <a:gd name="connsiteX50" fmla="*/ 10000 w 10000"/>
              <a:gd name="connsiteY50" fmla="*/ 444 h 9852"/>
              <a:gd name="connsiteX51" fmla="*/ 9676 w 10000"/>
              <a:gd name="connsiteY51" fmla="*/ 592 h 9852"/>
              <a:gd name="connsiteX52" fmla="*/ 9355 w 10000"/>
              <a:gd name="connsiteY52" fmla="*/ 739 h 9852"/>
              <a:gd name="connsiteX53" fmla="*/ 9355 w 10000"/>
              <a:gd name="connsiteY53" fmla="*/ 888 h 9852"/>
              <a:gd name="connsiteX54" fmla="*/ 9355 w 10000"/>
              <a:gd name="connsiteY54" fmla="*/ 1035 h 9852"/>
              <a:gd name="connsiteX55" fmla="*/ 9028 w 10000"/>
              <a:gd name="connsiteY55" fmla="*/ 1166 h 9852"/>
              <a:gd name="connsiteX56" fmla="*/ 9028 w 10000"/>
              <a:gd name="connsiteY56" fmla="*/ 1313 h 9852"/>
              <a:gd name="connsiteX57" fmla="*/ 9028 w 10000"/>
              <a:gd name="connsiteY57" fmla="*/ 1461 h 9852"/>
              <a:gd name="connsiteX58" fmla="*/ 9028 w 10000"/>
              <a:gd name="connsiteY58" fmla="*/ 1756 h 9852"/>
              <a:gd name="connsiteX59" fmla="*/ 9028 w 10000"/>
              <a:gd name="connsiteY59" fmla="*/ 2051 h 9852"/>
              <a:gd name="connsiteX60" fmla="*/ 9028 w 10000"/>
              <a:gd name="connsiteY60" fmla="*/ 2347 h 9852"/>
              <a:gd name="connsiteX61" fmla="*/ 8705 w 10000"/>
              <a:gd name="connsiteY61" fmla="*/ 3087 h 9852"/>
              <a:gd name="connsiteX62" fmla="*/ 8705 w 10000"/>
              <a:gd name="connsiteY62" fmla="*/ 3678 h 9852"/>
              <a:gd name="connsiteX63" fmla="*/ 8705 w 10000"/>
              <a:gd name="connsiteY63" fmla="*/ 4270 h 9852"/>
              <a:gd name="connsiteX64" fmla="*/ 8705 w 10000"/>
              <a:gd name="connsiteY64" fmla="*/ 4843 h 9852"/>
              <a:gd name="connsiteX65" fmla="*/ 8383 w 10000"/>
              <a:gd name="connsiteY65" fmla="*/ 5286 h 9852"/>
              <a:gd name="connsiteX66" fmla="*/ 8383 w 10000"/>
              <a:gd name="connsiteY66" fmla="*/ 5731 h 9852"/>
              <a:gd name="connsiteX67" fmla="*/ 8062 w 10000"/>
              <a:gd name="connsiteY67" fmla="*/ 6323 h 9852"/>
              <a:gd name="connsiteX68" fmla="*/ 7733 w 10000"/>
              <a:gd name="connsiteY68" fmla="*/ 6914 h 9852"/>
              <a:gd name="connsiteX69" fmla="*/ 7409 w 10000"/>
              <a:gd name="connsiteY69" fmla="*/ 7506 h 9852"/>
              <a:gd name="connsiteX70" fmla="*/ 6762 w 10000"/>
              <a:gd name="connsiteY70" fmla="*/ 7947 h 9852"/>
              <a:gd name="connsiteX71" fmla="*/ 6434 w 10000"/>
              <a:gd name="connsiteY71" fmla="*/ 8374 h 9852"/>
              <a:gd name="connsiteX72" fmla="*/ 5828 w 10000"/>
              <a:gd name="connsiteY72" fmla="*/ 8817 h 9852"/>
              <a:gd name="connsiteX73" fmla="*/ 5828 w 10000"/>
              <a:gd name="connsiteY73" fmla="*/ 8817 h 9852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0 w 10000"/>
              <a:gd name="connsiteY18" fmla="*/ 7317 h 10000"/>
              <a:gd name="connsiteX19" fmla="*/ 650 w 10000"/>
              <a:gd name="connsiteY19" fmla="*/ 7317 h 10000"/>
              <a:gd name="connsiteX20" fmla="*/ 972 w 10000"/>
              <a:gd name="connsiteY20" fmla="*/ 7468 h 10000"/>
              <a:gd name="connsiteX21" fmla="*/ 1947 w 10000"/>
              <a:gd name="connsiteY21" fmla="*/ 7468 h 10000"/>
              <a:gd name="connsiteX22" fmla="*/ 2592 w 10000"/>
              <a:gd name="connsiteY22" fmla="*/ 7619 h 10000"/>
              <a:gd name="connsiteX23" fmla="*/ 3239 w 10000"/>
              <a:gd name="connsiteY23" fmla="*/ 7619 h 10000"/>
              <a:gd name="connsiteX24" fmla="*/ 3886 w 10000"/>
              <a:gd name="connsiteY24" fmla="*/ 7619 h 10000"/>
              <a:gd name="connsiteX25" fmla="*/ 4212 w 10000"/>
              <a:gd name="connsiteY25" fmla="*/ 7468 h 10000"/>
              <a:gd name="connsiteX26" fmla="*/ 4536 w 10000"/>
              <a:gd name="connsiteY26" fmla="*/ 7468 h 10000"/>
              <a:gd name="connsiteX27" fmla="*/ 4536 w 10000"/>
              <a:gd name="connsiteY27" fmla="*/ 7317 h 10000"/>
              <a:gd name="connsiteX28" fmla="*/ 4858 w 10000"/>
              <a:gd name="connsiteY28" fmla="*/ 7168 h 10000"/>
              <a:gd name="connsiteX29" fmla="*/ 4858 w 10000"/>
              <a:gd name="connsiteY29" fmla="*/ 6868 h 10000"/>
              <a:gd name="connsiteX30" fmla="*/ 4858 w 10000"/>
              <a:gd name="connsiteY30" fmla="*/ 6717 h 10000"/>
              <a:gd name="connsiteX31" fmla="*/ 5181 w 10000"/>
              <a:gd name="connsiteY31" fmla="*/ 6267 h 10000"/>
              <a:gd name="connsiteX32" fmla="*/ 5181 w 10000"/>
              <a:gd name="connsiteY32" fmla="*/ 5967 h 10000"/>
              <a:gd name="connsiteX33" fmla="*/ 5507 w 10000"/>
              <a:gd name="connsiteY33" fmla="*/ 5667 h 10000"/>
              <a:gd name="connsiteX34" fmla="*/ 5828 w 10000"/>
              <a:gd name="connsiteY34" fmla="*/ 4766 h 10000"/>
              <a:gd name="connsiteX35" fmla="*/ 5828 w 10000"/>
              <a:gd name="connsiteY35" fmla="*/ 4033 h 10000"/>
              <a:gd name="connsiteX36" fmla="*/ 6157 w 10000"/>
              <a:gd name="connsiteY36" fmla="*/ 3133 h 10000"/>
              <a:gd name="connsiteX37" fmla="*/ 6157 w 10000"/>
              <a:gd name="connsiteY37" fmla="*/ 2382 h 10000"/>
              <a:gd name="connsiteX38" fmla="*/ 6157 w 10000"/>
              <a:gd name="connsiteY38" fmla="*/ 2082 h 10000"/>
              <a:gd name="connsiteX39" fmla="*/ 6157 w 10000"/>
              <a:gd name="connsiteY39" fmla="*/ 1631 h 10000"/>
              <a:gd name="connsiteX40" fmla="*/ 6157 w 10000"/>
              <a:gd name="connsiteY40" fmla="*/ 1333 h 10000"/>
              <a:gd name="connsiteX41" fmla="*/ 5828 w 10000"/>
              <a:gd name="connsiteY41" fmla="*/ 1184 h 10000"/>
              <a:gd name="connsiteX42" fmla="*/ 5828 w 10000"/>
              <a:gd name="connsiteY42" fmla="*/ 901 h 10000"/>
              <a:gd name="connsiteX43" fmla="*/ 5828 w 10000"/>
              <a:gd name="connsiteY43" fmla="*/ 750 h 10000"/>
              <a:gd name="connsiteX44" fmla="*/ 5828 w 10000"/>
              <a:gd name="connsiteY44" fmla="*/ 601 h 10000"/>
              <a:gd name="connsiteX45" fmla="*/ 5828 w 10000"/>
              <a:gd name="connsiteY45" fmla="*/ 601 h 10000"/>
              <a:gd name="connsiteX46" fmla="*/ 8705 w 10000"/>
              <a:gd name="connsiteY46" fmla="*/ 0 h 10000"/>
              <a:gd name="connsiteX47" fmla="*/ 9355 w 10000"/>
              <a:gd name="connsiteY47" fmla="*/ 300 h 10000"/>
              <a:gd name="connsiteX48" fmla="*/ 9676 w 10000"/>
              <a:gd name="connsiteY48" fmla="*/ 451 h 10000"/>
              <a:gd name="connsiteX49" fmla="*/ 10000 w 10000"/>
              <a:gd name="connsiteY49" fmla="*/ 451 h 10000"/>
              <a:gd name="connsiteX50" fmla="*/ 9676 w 10000"/>
              <a:gd name="connsiteY50" fmla="*/ 601 h 10000"/>
              <a:gd name="connsiteX51" fmla="*/ 9355 w 10000"/>
              <a:gd name="connsiteY51" fmla="*/ 750 h 10000"/>
              <a:gd name="connsiteX52" fmla="*/ 9355 w 10000"/>
              <a:gd name="connsiteY52" fmla="*/ 901 h 10000"/>
              <a:gd name="connsiteX53" fmla="*/ 9355 w 10000"/>
              <a:gd name="connsiteY53" fmla="*/ 1051 h 10000"/>
              <a:gd name="connsiteX54" fmla="*/ 9028 w 10000"/>
              <a:gd name="connsiteY54" fmla="*/ 1184 h 10000"/>
              <a:gd name="connsiteX55" fmla="*/ 9028 w 10000"/>
              <a:gd name="connsiteY55" fmla="*/ 1333 h 10000"/>
              <a:gd name="connsiteX56" fmla="*/ 9028 w 10000"/>
              <a:gd name="connsiteY56" fmla="*/ 1483 h 10000"/>
              <a:gd name="connsiteX57" fmla="*/ 9028 w 10000"/>
              <a:gd name="connsiteY57" fmla="*/ 1782 h 10000"/>
              <a:gd name="connsiteX58" fmla="*/ 9028 w 10000"/>
              <a:gd name="connsiteY58" fmla="*/ 2082 h 10000"/>
              <a:gd name="connsiteX59" fmla="*/ 9028 w 10000"/>
              <a:gd name="connsiteY59" fmla="*/ 2382 h 10000"/>
              <a:gd name="connsiteX60" fmla="*/ 8705 w 10000"/>
              <a:gd name="connsiteY60" fmla="*/ 3133 h 10000"/>
              <a:gd name="connsiteX61" fmla="*/ 8705 w 10000"/>
              <a:gd name="connsiteY61" fmla="*/ 3733 h 10000"/>
              <a:gd name="connsiteX62" fmla="*/ 8705 w 10000"/>
              <a:gd name="connsiteY62" fmla="*/ 4334 h 10000"/>
              <a:gd name="connsiteX63" fmla="*/ 8705 w 10000"/>
              <a:gd name="connsiteY63" fmla="*/ 4916 h 10000"/>
              <a:gd name="connsiteX64" fmla="*/ 8383 w 10000"/>
              <a:gd name="connsiteY64" fmla="*/ 5365 h 10000"/>
              <a:gd name="connsiteX65" fmla="*/ 8383 w 10000"/>
              <a:gd name="connsiteY65" fmla="*/ 5817 h 10000"/>
              <a:gd name="connsiteX66" fmla="*/ 8062 w 10000"/>
              <a:gd name="connsiteY66" fmla="*/ 6418 h 10000"/>
              <a:gd name="connsiteX67" fmla="*/ 7733 w 10000"/>
              <a:gd name="connsiteY67" fmla="*/ 7018 h 10000"/>
              <a:gd name="connsiteX68" fmla="*/ 7409 w 10000"/>
              <a:gd name="connsiteY68" fmla="*/ 7619 h 10000"/>
              <a:gd name="connsiteX69" fmla="*/ 6762 w 10000"/>
              <a:gd name="connsiteY69" fmla="*/ 8066 h 10000"/>
              <a:gd name="connsiteX70" fmla="*/ 6434 w 10000"/>
              <a:gd name="connsiteY70" fmla="*/ 8500 h 10000"/>
              <a:gd name="connsiteX71" fmla="*/ 5828 w 10000"/>
              <a:gd name="connsiteY71" fmla="*/ 8949 h 10000"/>
              <a:gd name="connsiteX72" fmla="*/ 5828 w 10000"/>
              <a:gd name="connsiteY72" fmla="*/ 8949 h 10000"/>
              <a:gd name="connsiteX0" fmla="*/ 5828 w 10000"/>
              <a:gd name="connsiteY0" fmla="*/ 8949 h 10000"/>
              <a:gd name="connsiteX1" fmla="*/ 5507 w 10000"/>
              <a:gd name="connsiteY1" fmla="*/ 9250 h 10000"/>
              <a:gd name="connsiteX2" fmla="*/ 5181 w 10000"/>
              <a:gd name="connsiteY2" fmla="*/ 9549 h 10000"/>
              <a:gd name="connsiteX3" fmla="*/ 4858 w 10000"/>
              <a:gd name="connsiteY3" fmla="*/ 9701 h 10000"/>
              <a:gd name="connsiteX4" fmla="*/ 4536 w 10000"/>
              <a:gd name="connsiteY4" fmla="*/ 9850 h 10000"/>
              <a:gd name="connsiteX5" fmla="*/ 3886 w 10000"/>
              <a:gd name="connsiteY5" fmla="*/ 10000 h 10000"/>
              <a:gd name="connsiteX6" fmla="*/ 3239 w 10000"/>
              <a:gd name="connsiteY6" fmla="*/ 10000 h 10000"/>
              <a:gd name="connsiteX7" fmla="*/ 2919 w 10000"/>
              <a:gd name="connsiteY7" fmla="*/ 9850 h 10000"/>
              <a:gd name="connsiteX8" fmla="*/ 2919 w 10000"/>
              <a:gd name="connsiteY8" fmla="*/ 9850 h 10000"/>
              <a:gd name="connsiteX9" fmla="*/ 2919 w 10000"/>
              <a:gd name="connsiteY9" fmla="*/ 9549 h 10000"/>
              <a:gd name="connsiteX10" fmla="*/ 2919 w 10000"/>
              <a:gd name="connsiteY10" fmla="*/ 9400 h 10000"/>
              <a:gd name="connsiteX11" fmla="*/ 2919 w 10000"/>
              <a:gd name="connsiteY11" fmla="*/ 9100 h 10000"/>
              <a:gd name="connsiteX12" fmla="*/ 2592 w 10000"/>
              <a:gd name="connsiteY12" fmla="*/ 8799 h 10000"/>
              <a:gd name="connsiteX13" fmla="*/ 2265 w 10000"/>
              <a:gd name="connsiteY13" fmla="*/ 8500 h 10000"/>
              <a:gd name="connsiteX14" fmla="*/ 1292 w 10000"/>
              <a:gd name="connsiteY14" fmla="*/ 8218 h 10000"/>
              <a:gd name="connsiteX15" fmla="*/ 650 w 10000"/>
              <a:gd name="connsiteY15" fmla="*/ 7768 h 10000"/>
              <a:gd name="connsiteX16" fmla="*/ 328 w 10000"/>
              <a:gd name="connsiteY16" fmla="*/ 7619 h 10000"/>
              <a:gd name="connsiteX17" fmla="*/ 0 w 10000"/>
              <a:gd name="connsiteY17" fmla="*/ 7468 h 10000"/>
              <a:gd name="connsiteX18" fmla="*/ 650 w 10000"/>
              <a:gd name="connsiteY18" fmla="*/ 7317 h 10000"/>
              <a:gd name="connsiteX19" fmla="*/ 972 w 10000"/>
              <a:gd name="connsiteY19" fmla="*/ 7468 h 10000"/>
              <a:gd name="connsiteX20" fmla="*/ 1947 w 10000"/>
              <a:gd name="connsiteY20" fmla="*/ 7468 h 10000"/>
              <a:gd name="connsiteX21" fmla="*/ 2592 w 10000"/>
              <a:gd name="connsiteY21" fmla="*/ 7619 h 10000"/>
              <a:gd name="connsiteX22" fmla="*/ 3239 w 10000"/>
              <a:gd name="connsiteY22" fmla="*/ 7619 h 10000"/>
              <a:gd name="connsiteX23" fmla="*/ 3886 w 10000"/>
              <a:gd name="connsiteY23" fmla="*/ 7619 h 10000"/>
              <a:gd name="connsiteX24" fmla="*/ 4212 w 10000"/>
              <a:gd name="connsiteY24" fmla="*/ 7468 h 10000"/>
              <a:gd name="connsiteX25" fmla="*/ 4536 w 10000"/>
              <a:gd name="connsiteY25" fmla="*/ 7468 h 10000"/>
              <a:gd name="connsiteX26" fmla="*/ 4536 w 10000"/>
              <a:gd name="connsiteY26" fmla="*/ 7317 h 10000"/>
              <a:gd name="connsiteX27" fmla="*/ 4858 w 10000"/>
              <a:gd name="connsiteY27" fmla="*/ 7168 h 10000"/>
              <a:gd name="connsiteX28" fmla="*/ 4858 w 10000"/>
              <a:gd name="connsiteY28" fmla="*/ 6868 h 10000"/>
              <a:gd name="connsiteX29" fmla="*/ 4858 w 10000"/>
              <a:gd name="connsiteY29" fmla="*/ 6717 h 10000"/>
              <a:gd name="connsiteX30" fmla="*/ 5181 w 10000"/>
              <a:gd name="connsiteY30" fmla="*/ 6267 h 10000"/>
              <a:gd name="connsiteX31" fmla="*/ 5181 w 10000"/>
              <a:gd name="connsiteY31" fmla="*/ 5967 h 10000"/>
              <a:gd name="connsiteX32" fmla="*/ 5507 w 10000"/>
              <a:gd name="connsiteY32" fmla="*/ 5667 h 10000"/>
              <a:gd name="connsiteX33" fmla="*/ 5828 w 10000"/>
              <a:gd name="connsiteY33" fmla="*/ 4766 h 10000"/>
              <a:gd name="connsiteX34" fmla="*/ 5828 w 10000"/>
              <a:gd name="connsiteY34" fmla="*/ 4033 h 10000"/>
              <a:gd name="connsiteX35" fmla="*/ 6157 w 10000"/>
              <a:gd name="connsiteY35" fmla="*/ 3133 h 10000"/>
              <a:gd name="connsiteX36" fmla="*/ 6157 w 10000"/>
              <a:gd name="connsiteY36" fmla="*/ 2382 h 10000"/>
              <a:gd name="connsiteX37" fmla="*/ 6157 w 10000"/>
              <a:gd name="connsiteY37" fmla="*/ 2082 h 10000"/>
              <a:gd name="connsiteX38" fmla="*/ 6157 w 10000"/>
              <a:gd name="connsiteY38" fmla="*/ 1631 h 10000"/>
              <a:gd name="connsiteX39" fmla="*/ 6157 w 10000"/>
              <a:gd name="connsiteY39" fmla="*/ 1333 h 10000"/>
              <a:gd name="connsiteX40" fmla="*/ 5828 w 10000"/>
              <a:gd name="connsiteY40" fmla="*/ 1184 h 10000"/>
              <a:gd name="connsiteX41" fmla="*/ 5828 w 10000"/>
              <a:gd name="connsiteY41" fmla="*/ 901 h 10000"/>
              <a:gd name="connsiteX42" fmla="*/ 5828 w 10000"/>
              <a:gd name="connsiteY42" fmla="*/ 750 h 10000"/>
              <a:gd name="connsiteX43" fmla="*/ 5828 w 10000"/>
              <a:gd name="connsiteY43" fmla="*/ 601 h 10000"/>
              <a:gd name="connsiteX44" fmla="*/ 5828 w 10000"/>
              <a:gd name="connsiteY44" fmla="*/ 601 h 10000"/>
              <a:gd name="connsiteX45" fmla="*/ 8705 w 10000"/>
              <a:gd name="connsiteY45" fmla="*/ 0 h 10000"/>
              <a:gd name="connsiteX46" fmla="*/ 9355 w 10000"/>
              <a:gd name="connsiteY46" fmla="*/ 300 h 10000"/>
              <a:gd name="connsiteX47" fmla="*/ 9676 w 10000"/>
              <a:gd name="connsiteY47" fmla="*/ 451 h 10000"/>
              <a:gd name="connsiteX48" fmla="*/ 10000 w 10000"/>
              <a:gd name="connsiteY48" fmla="*/ 451 h 10000"/>
              <a:gd name="connsiteX49" fmla="*/ 9676 w 10000"/>
              <a:gd name="connsiteY49" fmla="*/ 601 h 10000"/>
              <a:gd name="connsiteX50" fmla="*/ 9355 w 10000"/>
              <a:gd name="connsiteY50" fmla="*/ 750 h 10000"/>
              <a:gd name="connsiteX51" fmla="*/ 9355 w 10000"/>
              <a:gd name="connsiteY51" fmla="*/ 901 h 10000"/>
              <a:gd name="connsiteX52" fmla="*/ 9355 w 10000"/>
              <a:gd name="connsiteY52" fmla="*/ 1051 h 10000"/>
              <a:gd name="connsiteX53" fmla="*/ 9028 w 10000"/>
              <a:gd name="connsiteY53" fmla="*/ 1184 h 10000"/>
              <a:gd name="connsiteX54" fmla="*/ 9028 w 10000"/>
              <a:gd name="connsiteY54" fmla="*/ 1333 h 10000"/>
              <a:gd name="connsiteX55" fmla="*/ 9028 w 10000"/>
              <a:gd name="connsiteY55" fmla="*/ 1483 h 10000"/>
              <a:gd name="connsiteX56" fmla="*/ 9028 w 10000"/>
              <a:gd name="connsiteY56" fmla="*/ 1782 h 10000"/>
              <a:gd name="connsiteX57" fmla="*/ 9028 w 10000"/>
              <a:gd name="connsiteY57" fmla="*/ 2082 h 10000"/>
              <a:gd name="connsiteX58" fmla="*/ 9028 w 10000"/>
              <a:gd name="connsiteY58" fmla="*/ 2382 h 10000"/>
              <a:gd name="connsiteX59" fmla="*/ 8705 w 10000"/>
              <a:gd name="connsiteY59" fmla="*/ 3133 h 10000"/>
              <a:gd name="connsiteX60" fmla="*/ 8705 w 10000"/>
              <a:gd name="connsiteY60" fmla="*/ 3733 h 10000"/>
              <a:gd name="connsiteX61" fmla="*/ 8705 w 10000"/>
              <a:gd name="connsiteY61" fmla="*/ 4334 h 10000"/>
              <a:gd name="connsiteX62" fmla="*/ 8705 w 10000"/>
              <a:gd name="connsiteY62" fmla="*/ 4916 h 10000"/>
              <a:gd name="connsiteX63" fmla="*/ 8383 w 10000"/>
              <a:gd name="connsiteY63" fmla="*/ 5365 h 10000"/>
              <a:gd name="connsiteX64" fmla="*/ 8383 w 10000"/>
              <a:gd name="connsiteY64" fmla="*/ 5817 h 10000"/>
              <a:gd name="connsiteX65" fmla="*/ 8062 w 10000"/>
              <a:gd name="connsiteY65" fmla="*/ 6418 h 10000"/>
              <a:gd name="connsiteX66" fmla="*/ 7733 w 10000"/>
              <a:gd name="connsiteY66" fmla="*/ 7018 h 10000"/>
              <a:gd name="connsiteX67" fmla="*/ 7409 w 10000"/>
              <a:gd name="connsiteY67" fmla="*/ 7619 h 10000"/>
              <a:gd name="connsiteX68" fmla="*/ 6762 w 10000"/>
              <a:gd name="connsiteY68" fmla="*/ 8066 h 10000"/>
              <a:gd name="connsiteX69" fmla="*/ 6434 w 10000"/>
              <a:gd name="connsiteY69" fmla="*/ 8500 h 10000"/>
              <a:gd name="connsiteX70" fmla="*/ 5828 w 10000"/>
              <a:gd name="connsiteY70" fmla="*/ 8949 h 10000"/>
              <a:gd name="connsiteX71" fmla="*/ 5828 w 10000"/>
              <a:gd name="connsiteY71" fmla="*/ 8949 h 10000"/>
              <a:gd name="connsiteX0" fmla="*/ 5500 w 9672"/>
              <a:gd name="connsiteY0" fmla="*/ 8949 h 10000"/>
              <a:gd name="connsiteX1" fmla="*/ 5179 w 9672"/>
              <a:gd name="connsiteY1" fmla="*/ 9250 h 10000"/>
              <a:gd name="connsiteX2" fmla="*/ 4853 w 9672"/>
              <a:gd name="connsiteY2" fmla="*/ 9549 h 10000"/>
              <a:gd name="connsiteX3" fmla="*/ 4530 w 9672"/>
              <a:gd name="connsiteY3" fmla="*/ 9701 h 10000"/>
              <a:gd name="connsiteX4" fmla="*/ 4208 w 9672"/>
              <a:gd name="connsiteY4" fmla="*/ 9850 h 10000"/>
              <a:gd name="connsiteX5" fmla="*/ 3558 w 9672"/>
              <a:gd name="connsiteY5" fmla="*/ 10000 h 10000"/>
              <a:gd name="connsiteX6" fmla="*/ 2911 w 9672"/>
              <a:gd name="connsiteY6" fmla="*/ 10000 h 10000"/>
              <a:gd name="connsiteX7" fmla="*/ 2591 w 9672"/>
              <a:gd name="connsiteY7" fmla="*/ 9850 h 10000"/>
              <a:gd name="connsiteX8" fmla="*/ 2591 w 9672"/>
              <a:gd name="connsiteY8" fmla="*/ 9850 h 10000"/>
              <a:gd name="connsiteX9" fmla="*/ 2591 w 9672"/>
              <a:gd name="connsiteY9" fmla="*/ 9549 h 10000"/>
              <a:gd name="connsiteX10" fmla="*/ 2591 w 9672"/>
              <a:gd name="connsiteY10" fmla="*/ 9400 h 10000"/>
              <a:gd name="connsiteX11" fmla="*/ 2591 w 9672"/>
              <a:gd name="connsiteY11" fmla="*/ 9100 h 10000"/>
              <a:gd name="connsiteX12" fmla="*/ 2264 w 9672"/>
              <a:gd name="connsiteY12" fmla="*/ 8799 h 10000"/>
              <a:gd name="connsiteX13" fmla="*/ 1937 w 9672"/>
              <a:gd name="connsiteY13" fmla="*/ 8500 h 10000"/>
              <a:gd name="connsiteX14" fmla="*/ 964 w 9672"/>
              <a:gd name="connsiteY14" fmla="*/ 8218 h 10000"/>
              <a:gd name="connsiteX15" fmla="*/ 322 w 9672"/>
              <a:gd name="connsiteY15" fmla="*/ 7768 h 10000"/>
              <a:gd name="connsiteX16" fmla="*/ 0 w 9672"/>
              <a:gd name="connsiteY16" fmla="*/ 7619 h 10000"/>
              <a:gd name="connsiteX17" fmla="*/ 322 w 9672"/>
              <a:gd name="connsiteY17" fmla="*/ 7317 h 10000"/>
              <a:gd name="connsiteX18" fmla="*/ 644 w 9672"/>
              <a:gd name="connsiteY18" fmla="*/ 7468 h 10000"/>
              <a:gd name="connsiteX19" fmla="*/ 1619 w 9672"/>
              <a:gd name="connsiteY19" fmla="*/ 7468 h 10000"/>
              <a:gd name="connsiteX20" fmla="*/ 2264 w 9672"/>
              <a:gd name="connsiteY20" fmla="*/ 7619 h 10000"/>
              <a:gd name="connsiteX21" fmla="*/ 2911 w 9672"/>
              <a:gd name="connsiteY21" fmla="*/ 7619 h 10000"/>
              <a:gd name="connsiteX22" fmla="*/ 3558 w 9672"/>
              <a:gd name="connsiteY22" fmla="*/ 7619 h 10000"/>
              <a:gd name="connsiteX23" fmla="*/ 3884 w 9672"/>
              <a:gd name="connsiteY23" fmla="*/ 7468 h 10000"/>
              <a:gd name="connsiteX24" fmla="*/ 4208 w 9672"/>
              <a:gd name="connsiteY24" fmla="*/ 7468 h 10000"/>
              <a:gd name="connsiteX25" fmla="*/ 4208 w 9672"/>
              <a:gd name="connsiteY25" fmla="*/ 7317 h 10000"/>
              <a:gd name="connsiteX26" fmla="*/ 4530 w 9672"/>
              <a:gd name="connsiteY26" fmla="*/ 7168 h 10000"/>
              <a:gd name="connsiteX27" fmla="*/ 4530 w 9672"/>
              <a:gd name="connsiteY27" fmla="*/ 6868 h 10000"/>
              <a:gd name="connsiteX28" fmla="*/ 4530 w 9672"/>
              <a:gd name="connsiteY28" fmla="*/ 6717 h 10000"/>
              <a:gd name="connsiteX29" fmla="*/ 4853 w 9672"/>
              <a:gd name="connsiteY29" fmla="*/ 6267 h 10000"/>
              <a:gd name="connsiteX30" fmla="*/ 4853 w 9672"/>
              <a:gd name="connsiteY30" fmla="*/ 5967 h 10000"/>
              <a:gd name="connsiteX31" fmla="*/ 5179 w 9672"/>
              <a:gd name="connsiteY31" fmla="*/ 5667 h 10000"/>
              <a:gd name="connsiteX32" fmla="*/ 5500 w 9672"/>
              <a:gd name="connsiteY32" fmla="*/ 4766 h 10000"/>
              <a:gd name="connsiteX33" fmla="*/ 5500 w 9672"/>
              <a:gd name="connsiteY33" fmla="*/ 4033 h 10000"/>
              <a:gd name="connsiteX34" fmla="*/ 5829 w 9672"/>
              <a:gd name="connsiteY34" fmla="*/ 3133 h 10000"/>
              <a:gd name="connsiteX35" fmla="*/ 5829 w 9672"/>
              <a:gd name="connsiteY35" fmla="*/ 2382 h 10000"/>
              <a:gd name="connsiteX36" fmla="*/ 5829 w 9672"/>
              <a:gd name="connsiteY36" fmla="*/ 2082 h 10000"/>
              <a:gd name="connsiteX37" fmla="*/ 5829 w 9672"/>
              <a:gd name="connsiteY37" fmla="*/ 1631 h 10000"/>
              <a:gd name="connsiteX38" fmla="*/ 5829 w 9672"/>
              <a:gd name="connsiteY38" fmla="*/ 1333 h 10000"/>
              <a:gd name="connsiteX39" fmla="*/ 5500 w 9672"/>
              <a:gd name="connsiteY39" fmla="*/ 1184 h 10000"/>
              <a:gd name="connsiteX40" fmla="*/ 5500 w 9672"/>
              <a:gd name="connsiteY40" fmla="*/ 901 h 10000"/>
              <a:gd name="connsiteX41" fmla="*/ 5500 w 9672"/>
              <a:gd name="connsiteY41" fmla="*/ 750 h 10000"/>
              <a:gd name="connsiteX42" fmla="*/ 5500 w 9672"/>
              <a:gd name="connsiteY42" fmla="*/ 601 h 10000"/>
              <a:gd name="connsiteX43" fmla="*/ 5500 w 9672"/>
              <a:gd name="connsiteY43" fmla="*/ 601 h 10000"/>
              <a:gd name="connsiteX44" fmla="*/ 8377 w 9672"/>
              <a:gd name="connsiteY44" fmla="*/ 0 h 10000"/>
              <a:gd name="connsiteX45" fmla="*/ 9027 w 9672"/>
              <a:gd name="connsiteY45" fmla="*/ 300 h 10000"/>
              <a:gd name="connsiteX46" fmla="*/ 9348 w 9672"/>
              <a:gd name="connsiteY46" fmla="*/ 451 h 10000"/>
              <a:gd name="connsiteX47" fmla="*/ 9672 w 9672"/>
              <a:gd name="connsiteY47" fmla="*/ 451 h 10000"/>
              <a:gd name="connsiteX48" fmla="*/ 9348 w 9672"/>
              <a:gd name="connsiteY48" fmla="*/ 601 h 10000"/>
              <a:gd name="connsiteX49" fmla="*/ 9027 w 9672"/>
              <a:gd name="connsiteY49" fmla="*/ 750 h 10000"/>
              <a:gd name="connsiteX50" fmla="*/ 9027 w 9672"/>
              <a:gd name="connsiteY50" fmla="*/ 901 h 10000"/>
              <a:gd name="connsiteX51" fmla="*/ 9027 w 9672"/>
              <a:gd name="connsiteY51" fmla="*/ 1051 h 10000"/>
              <a:gd name="connsiteX52" fmla="*/ 8700 w 9672"/>
              <a:gd name="connsiteY52" fmla="*/ 1184 h 10000"/>
              <a:gd name="connsiteX53" fmla="*/ 8700 w 9672"/>
              <a:gd name="connsiteY53" fmla="*/ 1333 h 10000"/>
              <a:gd name="connsiteX54" fmla="*/ 8700 w 9672"/>
              <a:gd name="connsiteY54" fmla="*/ 1483 h 10000"/>
              <a:gd name="connsiteX55" fmla="*/ 8700 w 9672"/>
              <a:gd name="connsiteY55" fmla="*/ 1782 h 10000"/>
              <a:gd name="connsiteX56" fmla="*/ 8700 w 9672"/>
              <a:gd name="connsiteY56" fmla="*/ 2082 h 10000"/>
              <a:gd name="connsiteX57" fmla="*/ 8700 w 9672"/>
              <a:gd name="connsiteY57" fmla="*/ 2382 h 10000"/>
              <a:gd name="connsiteX58" fmla="*/ 8377 w 9672"/>
              <a:gd name="connsiteY58" fmla="*/ 3133 h 10000"/>
              <a:gd name="connsiteX59" fmla="*/ 8377 w 9672"/>
              <a:gd name="connsiteY59" fmla="*/ 3733 h 10000"/>
              <a:gd name="connsiteX60" fmla="*/ 8377 w 9672"/>
              <a:gd name="connsiteY60" fmla="*/ 4334 h 10000"/>
              <a:gd name="connsiteX61" fmla="*/ 8377 w 9672"/>
              <a:gd name="connsiteY61" fmla="*/ 4916 h 10000"/>
              <a:gd name="connsiteX62" fmla="*/ 8055 w 9672"/>
              <a:gd name="connsiteY62" fmla="*/ 5365 h 10000"/>
              <a:gd name="connsiteX63" fmla="*/ 8055 w 9672"/>
              <a:gd name="connsiteY63" fmla="*/ 5817 h 10000"/>
              <a:gd name="connsiteX64" fmla="*/ 7734 w 9672"/>
              <a:gd name="connsiteY64" fmla="*/ 6418 h 10000"/>
              <a:gd name="connsiteX65" fmla="*/ 7405 w 9672"/>
              <a:gd name="connsiteY65" fmla="*/ 7018 h 10000"/>
              <a:gd name="connsiteX66" fmla="*/ 7081 w 9672"/>
              <a:gd name="connsiteY66" fmla="*/ 7619 h 10000"/>
              <a:gd name="connsiteX67" fmla="*/ 6434 w 9672"/>
              <a:gd name="connsiteY67" fmla="*/ 8066 h 10000"/>
              <a:gd name="connsiteX68" fmla="*/ 6106 w 9672"/>
              <a:gd name="connsiteY68" fmla="*/ 8500 h 10000"/>
              <a:gd name="connsiteX69" fmla="*/ 5500 w 9672"/>
              <a:gd name="connsiteY69" fmla="*/ 8949 h 10000"/>
              <a:gd name="connsiteX70" fmla="*/ 5500 w 9672"/>
              <a:gd name="connsiteY70" fmla="*/ 8949 h 10000"/>
              <a:gd name="connsiteX0" fmla="*/ 5354 w 9667"/>
              <a:gd name="connsiteY0" fmla="*/ 8949 h 10000"/>
              <a:gd name="connsiteX1" fmla="*/ 5022 w 9667"/>
              <a:gd name="connsiteY1" fmla="*/ 9250 h 10000"/>
              <a:gd name="connsiteX2" fmla="*/ 4685 w 9667"/>
              <a:gd name="connsiteY2" fmla="*/ 9549 h 10000"/>
              <a:gd name="connsiteX3" fmla="*/ 4351 w 9667"/>
              <a:gd name="connsiteY3" fmla="*/ 9701 h 10000"/>
              <a:gd name="connsiteX4" fmla="*/ 4018 w 9667"/>
              <a:gd name="connsiteY4" fmla="*/ 9850 h 10000"/>
              <a:gd name="connsiteX5" fmla="*/ 3346 w 9667"/>
              <a:gd name="connsiteY5" fmla="*/ 10000 h 10000"/>
              <a:gd name="connsiteX6" fmla="*/ 2677 w 9667"/>
              <a:gd name="connsiteY6" fmla="*/ 10000 h 10000"/>
              <a:gd name="connsiteX7" fmla="*/ 2346 w 9667"/>
              <a:gd name="connsiteY7" fmla="*/ 9850 h 10000"/>
              <a:gd name="connsiteX8" fmla="*/ 2346 w 9667"/>
              <a:gd name="connsiteY8" fmla="*/ 9850 h 10000"/>
              <a:gd name="connsiteX9" fmla="*/ 2346 w 9667"/>
              <a:gd name="connsiteY9" fmla="*/ 9549 h 10000"/>
              <a:gd name="connsiteX10" fmla="*/ 2346 w 9667"/>
              <a:gd name="connsiteY10" fmla="*/ 9400 h 10000"/>
              <a:gd name="connsiteX11" fmla="*/ 2346 w 9667"/>
              <a:gd name="connsiteY11" fmla="*/ 9100 h 10000"/>
              <a:gd name="connsiteX12" fmla="*/ 2008 w 9667"/>
              <a:gd name="connsiteY12" fmla="*/ 8799 h 10000"/>
              <a:gd name="connsiteX13" fmla="*/ 1670 w 9667"/>
              <a:gd name="connsiteY13" fmla="*/ 8500 h 10000"/>
              <a:gd name="connsiteX14" fmla="*/ 664 w 9667"/>
              <a:gd name="connsiteY14" fmla="*/ 8218 h 10000"/>
              <a:gd name="connsiteX15" fmla="*/ 0 w 9667"/>
              <a:gd name="connsiteY15" fmla="*/ 7768 h 10000"/>
              <a:gd name="connsiteX16" fmla="*/ 0 w 9667"/>
              <a:gd name="connsiteY16" fmla="*/ 7317 h 10000"/>
              <a:gd name="connsiteX17" fmla="*/ 333 w 9667"/>
              <a:gd name="connsiteY17" fmla="*/ 7468 h 10000"/>
              <a:gd name="connsiteX18" fmla="*/ 1341 w 9667"/>
              <a:gd name="connsiteY18" fmla="*/ 7468 h 10000"/>
              <a:gd name="connsiteX19" fmla="*/ 2008 w 9667"/>
              <a:gd name="connsiteY19" fmla="*/ 7619 h 10000"/>
              <a:gd name="connsiteX20" fmla="*/ 2677 w 9667"/>
              <a:gd name="connsiteY20" fmla="*/ 7619 h 10000"/>
              <a:gd name="connsiteX21" fmla="*/ 3346 w 9667"/>
              <a:gd name="connsiteY21" fmla="*/ 7619 h 10000"/>
              <a:gd name="connsiteX22" fmla="*/ 3683 w 9667"/>
              <a:gd name="connsiteY22" fmla="*/ 7468 h 10000"/>
              <a:gd name="connsiteX23" fmla="*/ 4018 w 9667"/>
              <a:gd name="connsiteY23" fmla="*/ 7468 h 10000"/>
              <a:gd name="connsiteX24" fmla="*/ 4018 w 9667"/>
              <a:gd name="connsiteY24" fmla="*/ 7317 h 10000"/>
              <a:gd name="connsiteX25" fmla="*/ 4351 w 9667"/>
              <a:gd name="connsiteY25" fmla="*/ 7168 h 10000"/>
              <a:gd name="connsiteX26" fmla="*/ 4351 w 9667"/>
              <a:gd name="connsiteY26" fmla="*/ 6868 h 10000"/>
              <a:gd name="connsiteX27" fmla="*/ 4351 w 9667"/>
              <a:gd name="connsiteY27" fmla="*/ 6717 h 10000"/>
              <a:gd name="connsiteX28" fmla="*/ 4685 w 9667"/>
              <a:gd name="connsiteY28" fmla="*/ 6267 h 10000"/>
              <a:gd name="connsiteX29" fmla="*/ 4685 w 9667"/>
              <a:gd name="connsiteY29" fmla="*/ 5967 h 10000"/>
              <a:gd name="connsiteX30" fmla="*/ 5022 w 9667"/>
              <a:gd name="connsiteY30" fmla="*/ 5667 h 10000"/>
              <a:gd name="connsiteX31" fmla="*/ 5354 w 9667"/>
              <a:gd name="connsiteY31" fmla="*/ 4766 h 10000"/>
              <a:gd name="connsiteX32" fmla="*/ 5354 w 9667"/>
              <a:gd name="connsiteY32" fmla="*/ 4033 h 10000"/>
              <a:gd name="connsiteX33" fmla="*/ 5694 w 9667"/>
              <a:gd name="connsiteY33" fmla="*/ 3133 h 10000"/>
              <a:gd name="connsiteX34" fmla="*/ 5694 w 9667"/>
              <a:gd name="connsiteY34" fmla="*/ 2382 h 10000"/>
              <a:gd name="connsiteX35" fmla="*/ 5694 w 9667"/>
              <a:gd name="connsiteY35" fmla="*/ 2082 h 10000"/>
              <a:gd name="connsiteX36" fmla="*/ 5694 w 9667"/>
              <a:gd name="connsiteY36" fmla="*/ 1631 h 10000"/>
              <a:gd name="connsiteX37" fmla="*/ 5694 w 9667"/>
              <a:gd name="connsiteY37" fmla="*/ 1333 h 10000"/>
              <a:gd name="connsiteX38" fmla="*/ 5354 w 9667"/>
              <a:gd name="connsiteY38" fmla="*/ 1184 h 10000"/>
              <a:gd name="connsiteX39" fmla="*/ 5354 w 9667"/>
              <a:gd name="connsiteY39" fmla="*/ 901 h 10000"/>
              <a:gd name="connsiteX40" fmla="*/ 5354 w 9667"/>
              <a:gd name="connsiteY40" fmla="*/ 750 h 10000"/>
              <a:gd name="connsiteX41" fmla="*/ 5354 w 9667"/>
              <a:gd name="connsiteY41" fmla="*/ 601 h 10000"/>
              <a:gd name="connsiteX42" fmla="*/ 5354 w 9667"/>
              <a:gd name="connsiteY42" fmla="*/ 601 h 10000"/>
              <a:gd name="connsiteX43" fmla="*/ 8328 w 9667"/>
              <a:gd name="connsiteY43" fmla="*/ 0 h 10000"/>
              <a:gd name="connsiteX44" fmla="*/ 9000 w 9667"/>
              <a:gd name="connsiteY44" fmla="*/ 300 h 10000"/>
              <a:gd name="connsiteX45" fmla="*/ 9332 w 9667"/>
              <a:gd name="connsiteY45" fmla="*/ 451 h 10000"/>
              <a:gd name="connsiteX46" fmla="*/ 9667 w 9667"/>
              <a:gd name="connsiteY46" fmla="*/ 451 h 10000"/>
              <a:gd name="connsiteX47" fmla="*/ 9332 w 9667"/>
              <a:gd name="connsiteY47" fmla="*/ 601 h 10000"/>
              <a:gd name="connsiteX48" fmla="*/ 9000 w 9667"/>
              <a:gd name="connsiteY48" fmla="*/ 750 h 10000"/>
              <a:gd name="connsiteX49" fmla="*/ 9000 w 9667"/>
              <a:gd name="connsiteY49" fmla="*/ 901 h 10000"/>
              <a:gd name="connsiteX50" fmla="*/ 9000 w 9667"/>
              <a:gd name="connsiteY50" fmla="*/ 1051 h 10000"/>
              <a:gd name="connsiteX51" fmla="*/ 8662 w 9667"/>
              <a:gd name="connsiteY51" fmla="*/ 1184 h 10000"/>
              <a:gd name="connsiteX52" fmla="*/ 8662 w 9667"/>
              <a:gd name="connsiteY52" fmla="*/ 1333 h 10000"/>
              <a:gd name="connsiteX53" fmla="*/ 8662 w 9667"/>
              <a:gd name="connsiteY53" fmla="*/ 1483 h 10000"/>
              <a:gd name="connsiteX54" fmla="*/ 8662 w 9667"/>
              <a:gd name="connsiteY54" fmla="*/ 1782 h 10000"/>
              <a:gd name="connsiteX55" fmla="*/ 8662 w 9667"/>
              <a:gd name="connsiteY55" fmla="*/ 2082 h 10000"/>
              <a:gd name="connsiteX56" fmla="*/ 8662 w 9667"/>
              <a:gd name="connsiteY56" fmla="*/ 2382 h 10000"/>
              <a:gd name="connsiteX57" fmla="*/ 8328 w 9667"/>
              <a:gd name="connsiteY57" fmla="*/ 3133 h 10000"/>
              <a:gd name="connsiteX58" fmla="*/ 8328 w 9667"/>
              <a:gd name="connsiteY58" fmla="*/ 3733 h 10000"/>
              <a:gd name="connsiteX59" fmla="*/ 8328 w 9667"/>
              <a:gd name="connsiteY59" fmla="*/ 4334 h 10000"/>
              <a:gd name="connsiteX60" fmla="*/ 8328 w 9667"/>
              <a:gd name="connsiteY60" fmla="*/ 4916 h 10000"/>
              <a:gd name="connsiteX61" fmla="*/ 7995 w 9667"/>
              <a:gd name="connsiteY61" fmla="*/ 5365 h 10000"/>
              <a:gd name="connsiteX62" fmla="*/ 7995 w 9667"/>
              <a:gd name="connsiteY62" fmla="*/ 5817 h 10000"/>
              <a:gd name="connsiteX63" fmla="*/ 7663 w 9667"/>
              <a:gd name="connsiteY63" fmla="*/ 6418 h 10000"/>
              <a:gd name="connsiteX64" fmla="*/ 7323 w 9667"/>
              <a:gd name="connsiteY64" fmla="*/ 7018 h 10000"/>
              <a:gd name="connsiteX65" fmla="*/ 6988 w 9667"/>
              <a:gd name="connsiteY65" fmla="*/ 7619 h 10000"/>
              <a:gd name="connsiteX66" fmla="*/ 6319 w 9667"/>
              <a:gd name="connsiteY66" fmla="*/ 8066 h 10000"/>
              <a:gd name="connsiteX67" fmla="*/ 5980 w 9667"/>
              <a:gd name="connsiteY67" fmla="*/ 8500 h 10000"/>
              <a:gd name="connsiteX68" fmla="*/ 5354 w 9667"/>
              <a:gd name="connsiteY68" fmla="*/ 8949 h 10000"/>
              <a:gd name="connsiteX69" fmla="*/ 5354 w 9667"/>
              <a:gd name="connsiteY69" fmla="*/ 8949 h 10000"/>
              <a:gd name="connsiteX0" fmla="*/ 5538 w 10000"/>
              <a:gd name="connsiteY0" fmla="*/ 8949 h 10000"/>
              <a:gd name="connsiteX1" fmla="*/ 5195 w 10000"/>
              <a:gd name="connsiteY1" fmla="*/ 9250 h 10000"/>
              <a:gd name="connsiteX2" fmla="*/ 4846 w 10000"/>
              <a:gd name="connsiteY2" fmla="*/ 9549 h 10000"/>
              <a:gd name="connsiteX3" fmla="*/ 4501 w 10000"/>
              <a:gd name="connsiteY3" fmla="*/ 9701 h 10000"/>
              <a:gd name="connsiteX4" fmla="*/ 4156 w 10000"/>
              <a:gd name="connsiteY4" fmla="*/ 9850 h 10000"/>
              <a:gd name="connsiteX5" fmla="*/ 3461 w 10000"/>
              <a:gd name="connsiteY5" fmla="*/ 10000 h 10000"/>
              <a:gd name="connsiteX6" fmla="*/ 2769 w 10000"/>
              <a:gd name="connsiteY6" fmla="*/ 10000 h 10000"/>
              <a:gd name="connsiteX7" fmla="*/ 2427 w 10000"/>
              <a:gd name="connsiteY7" fmla="*/ 9850 h 10000"/>
              <a:gd name="connsiteX8" fmla="*/ 2427 w 10000"/>
              <a:gd name="connsiteY8" fmla="*/ 9850 h 10000"/>
              <a:gd name="connsiteX9" fmla="*/ 2427 w 10000"/>
              <a:gd name="connsiteY9" fmla="*/ 9549 h 10000"/>
              <a:gd name="connsiteX10" fmla="*/ 2427 w 10000"/>
              <a:gd name="connsiteY10" fmla="*/ 9400 h 10000"/>
              <a:gd name="connsiteX11" fmla="*/ 2427 w 10000"/>
              <a:gd name="connsiteY11" fmla="*/ 9100 h 10000"/>
              <a:gd name="connsiteX12" fmla="*/ 2077 w 10000"/>
              <a:gd name="connsiteY12" fmla="*/ 8799 h 10000"/>
              <a:gd name="connsiteX13" fmla="*/ 1728 w 10000"/>
              <a:gd name="connsiteY13" fmla="*/ 8500 h 10000"/>
              <a:gd name="connsiteX14" fmla="*/ 687 w 10000"/>
              <a:gd name="connsiteY14" fmla="*/ 8218 h 10000"/>
              <a:gd name="connsiteX15" fmla="*/ 0 w 10000"/>
              <a:gd name="connsiteY15" fmla="*/ 7317 h 10000"/>
              <a:gd name="connsiteX16" fmla="*/ 344 w 10000"/>
              <a:gd name="connsiteY16" fmla="*/ 7468 h 10000"/>
              <a:gd name="connsiteX17" fmla="*/ 1387 w 10000"/>
              <a:gd name="connsiteY17" fmla="*/ 7468 h 10000"/>
              <a:gd name="connsiteX18" fmla="*/ 2077 w 10000"/>
              <a:gd name="connsiteY18" fmla="*/ 7619 h 10000"/>
              <a:gd name="connsiteX19" fmla="*/ 2769 w 10000"/>
              <a:gd name="connsiteY19" fmla="*/ 7619 h 10000"/>
              <a:gd name="connsiteX20" fmla="*/ 3461 w 10000"/>
              <a:gd name="connsiteY20" fmla="*/ 7619 h 10000"/>
              <a:gd name="connsiteX21" fmla="*/ 3810 w 10000"/>
              <a:gd name="connsiteY21" fmla="*/ 7468 h 10000"/>
              <a:gd name="connsiteX22" fmla="*/ 4156 w 10000"/>
              <a:gd name="connsiteY22" fmla="*/ 7468 h 10000"/>
              <a:gd name="connsiteX23" fmla="*/ 4156 w 10000"/>
              <a:gd name="connsiteY23" fmla="*/ 7317 h 10000"/>
              <a:gd name="connsiteX24" fmla="*/ 4501 w 10000"/>
              <a:gd name="connsiteY24" fmla="*/ 7168 h 10000"/>
              <a:gd name="connsiteX25" fmla="*/ 4501 w 10000"/>
              <a:gd name="connsiteY25" fmla="*/ 6868 h 10000"/>
              <a:gd name="connsiteX26" fmla="*/ 4501 w 10000"/>
              <a:gd name="connsiteY26" fmla="*/ 6717 h 10000"/>
              <a:gd name="connsiteX27" fmla="*/ 4846 w 10000"/>
              <a:gd name="connsiteY27" fmla="*/ 6267 h 10000"/>
              <a:gd name="connsiteX28" fmla="*/ 4846 w 10000"/>
              <a:gd name="connsiteY28" fmla="*/ 5967 h 10000"/>
              <a:gd name="connsiteX29" fmla="*/ 5195 w 10000"/>
              <a:gd name="connsiteY29" fmla="*/ 5667 h 10000"/>
              <a:gd name="connsiteX30" fmla="*/ 5538 w 10000"/>
              <a:gd name="connsiteY30" fmla="*/ 4766 h 10000"/>
              <a:gd name="connsiteX31" fmla="*/ 5538 w 10000"/>
              <a:gd name="connsiteY31" fmla="*/ 4033 h 10000"/>
              <a:gd name="connsiteX32" fmla="*/ 5890 w 10000"/>
              <a:gd name="connsiteY32" fmla="*/ 3133 h 10000"/>
              <a:gd name="connsiteX33" fmla="*/ 5890 w 10000"/>
              <a:gd name="connsiteY33" fmla="*/ 2382 h 10000"/>
              <a:gd name="connsiteX34" fmla="*/ 5890 w 10000"/>
              <a:gd name="connsiteY34" fmla="*/ 2082 h 10000"/>
              <a:gd name="connsiteX35" fmla="*/ 5890 w 10000"/>
              <a:gd name="connsiteY35" fmla="*/ 1631 h 10000"/>
              <a:gd name="connsiteX36" fmla="*/ 5890 w 10000"/>
              <a:gd name="connsiteY36" fmla="*/ 1333 h 10000"/>
              <a:gd name="connsiteX37" fmla="*/ 5538 w 10000"/>
              <a:gd name="connsiteY37" fmla="*/ 1184 h 10000"/>
              <a:gd name="connsiteX38" fmla="*/ 5538 w 10000"/>
              <a:gd name="connsiteY38" fmla="*/ 901 h 10000"/>
              <a:gd name="connsiteX39" fmla="*/ 5538 w 10000"/>
              <a:gd name="connsiteY39" fmla="*/ 750 h 10000"/>
              <a:gd name="connsiteX40" fmla="*/ 5538 w 10000"/>
              <a:gd name="connsiteY40" fmla="*/ 601 h 10000"/>
              <a:gd name="connsiteX41" fmla="*/ 5538 w 10000"/>
              <a:gd name="connsiteY41" fmla="*/ 601 h 10000"/>
              <a:gd name="connsiteX42" fmla="*/ 8615 w 10000"/>
              <a:gd name="connsiteY42" fmla="*/ 0 h 10000"/>
              <a:gd name="connsiteX43" fmla="*/ 9310 w 10000"/>
              <a:gd name="connsiteY43" fmla="*/ 300 h 10000"/>
              <a:gd name="connsiteX44" fmla="*/ 9653 w 10000"/>
              <a:gd name="connsiteY44" fmla="*/ 451 h 10000"/>
              <a:gd name="connsiteX45" fmla="*/ 10000 w 10000"/>
              <a:gd name="connsiteY45" fmla="*/ 451 h 10000"/>
              <a:gd name="connsiteX46" fmla="*/ 9653 w 10000"/>
              <a:gd name="connsiteY46" fmla="*/ 601 h 10000"/>
              <a:gd name="connsiteX47" fmla="*/ 9310 w 10000"/>
              <a:gd name="connsiteY47" fmla="*/ 750 h 10000"/>
              <a:gd name="connsiteX48" fmla="*/ 9310 w 10000"/>
              <a:gd name="connsiteY48" fmla="*/ 901 h 10000"/>
              <a:gd name="connsiteX49" fmla="*/ 9310 w 10000"/>
              <a:gd name="connsiteY49" fmla="*/ 1051 h 10000"/>
              <a:gd name="connsiteX50" fmla="*/ 8960 w 10000"/>
              <a:gd name="connsiteY50" fmla="*/ 1184 h 10000"/>
              <a:gd name="connsiteX51" fmla="*/ 8960 w 10000"/>
              <a:gd name="connsiteY51" fmla="*/ 1333 h 10000"/>
              <a:gd name="connsiteX52" fmla="*/ 8960 w 10000"/>
              <a:gd name="connsiteY52" fmla="*/ 1483 h 10000"/>
              <a:gd name="connsiteX53" fmla="*/ 8960 w 10000"/>
              <a:gd name="connsiteY53" fmla="*/ 1782 h 10000"/>
              <a:gd name="connsiteX54" fmla="*/ 8960 w 10000"/>
              <a:gd name="connsiteY54" fmla="*/ 2082 h 10000"/>
              <a:gd name="connsiteX55" fmla="*/ 8960 w 10000"/>
              <a:gd name="connsiteY55" fmla="*/ 2382 h 10000"/>
              <a:gd name="connsiteX56" fmla="*/ 8615 w 10000"/>
              <a:gd name="connsiteY56" fmla="*/ 3133 h 10000"/>
              <a:gd name="connsiteX57" fmla="*/ 8615 w 10000"/>
              <a:gd name="connsiteY57" fmla="*/ 3733 h 10000"/>
              <a:gd name="connsiteX58" fmla="*/ 8615 w 10000"/>
              <a:gd name="connsiteY58" fmla="*/ 4334 h 10000"/>
              <a:gd name="connsiteX59" fmla="*/ 8615 w 10000"/>
              <a:gd name="connsiteY59" fmla="*/ 4916 h 10000"/>
              <a:gd name="connsiteX60" fmla="*/ 8270 w 10000"/>
              <a:gd name="connsiteY60" fmla="*/ 5365 h 10000"/>
              <a:gd name="connsiteX61" fmla="*/ 8270 w 10000"/>
              <a:gd name="connsiteY61" fmla="*/ 5817 h 10000"/>
              <a:gd name="connsiteX62" fmla="*/ 7927 w 10000"/>
              <a:gd name="connsiteY62" fmla="*/ 6418 h 10000"/>
              <a:gd name="connsiteX63" fmla="*/ 7575 w 10000"/>
              <a:gd name="connsiteY63" fmla="*/ 7018 h 10000"/>
              <a:gd name="connsiteX64" fmla="*/ 7229 w 10000"/>
              <a:gd name="connsiteY64" fmla="*/ 7619 h 10000"/>
              <a:gd name="connsiteX65" fmla="*/ 6537 w 10000"/>
              <a:gd name="connsiteY65" fmla="*/ 8066 h 10000"/>
              <a:gd name="connsiteX66" fmla="*/ 6186 w 10000"/>
              <a:gd name="connsiteY66" fmla="*/ 8500 h 10000"/>
              <a:gd name="connsiteX67" fmla="*/ 5538 w 10000"/>
              <a:gd name="connsiteY67" fmla="*/ 8949 h 10000"/>
              <a:gd name="connsiteX68" fmla="*/ 5538 w 10000"/>
              <a:gd name="connsiteY68" fmla="*/ 8949 h 10000"/>
              <a:gd name="connsiteX0" fmla="*/ 5538 w 10000"/>
              <a:gd name="connsiteY0" fmla="*/ 8949 h 10000"/>
              <a:gd name="connsiteX1" fmla="*/ 5195 w 10000"/>
              <a:gd name="connsiteY1" fmla="*/ 9250 h 10000"/>
              <a:gd name="connsiteX2" fmla="*/ 4846 w 10000"/>
              <a:gd name="connsiteY2" fmla="*/ 9549 h 10000"/>
              <a:gd name="connsiteX3" fmla="*/ 4501 w 10000"/>
              <a:gd name="connsiteY3" fmla="*/ 9701 h 10000"/>
              <a:gd name="connsiteX4" fmla="*/ 4156 w 10000"/>
              <a:gd name="connsiteY4" fmla="*/ 9850 h 10000"/>
              <a:gd name="connsiteX5" fmla="*/ 3461 w 10000"/>
              <a:gd name="connsiteY5" fmla="*/ 10000 h 10000"/>
              <a:gd name="connsiteX6" fmla="*/ 2769 w 10000"/>
              <a:gd name="connsiteY6" fmla="*/ 10000 h 10000"/>
              <a:gd name="connsiteX7" fmla="*/ 2427 w 10000"/>
              <a:gd name="connsiteY7" fmla="*/ 9850 h 10000"/>
              <a:gd name="connsiteX8" fmla="*/ 2427 w 10000"/>
              <a:gd name="connsiteY8" fmla="*/ 9850 h 10000"/>
              <a:gd name="connsiteX9" fmla="*/ 2427 w 10000"/>
              <a:gd name="connsiteY9" fmla="*/ 9549 h 10000"/>
              <a:gd name="connsiteX10" fmla="*/ 2427 w 10000"/>
              <a:gd name="connsiteY10" fmla="*/ 9400 h 10000"/>
              <a:gd name="connsiteX11" fmla="*/ 2427 w 10000"/>
              <a:gd name="connsiteY11" fmla="*/ 9100 h 10000"/>
              <a:gd name="connsiteX12" fmla="*/ 2077 w 10000"/>
              <a:gd name="connsiteY12" fmla="*/ 8799 h 10000"/>
              <a:gd name="connsiteX13" fmla="*/ 1728 w 10000"/>
              <a:gd name="connsiteY13" fmla="*/ 8500 h 10000"/>
              <a:gd name="connsiteX14" fmla="*/ 687 w 10000"/>
              <a:gd name="connsiteY14" fmla="*/ 8218 h 10000"/>
              <a:gd name="connsiteX15" fmla="*/ 0 w 10000"/>
              <a:gd name="connsiteY15" fmla="*/ 7317 h 10000"/>
              <a:gd name="connsiteX16" fmla="*/ 1387 w 10000"/>
              <a:gd name="connsiteY16" fmla="*/ 7468 h 10000"/>
              <a:gd name="connsiteX17" fmla="*/ 2077 w 10000"/>
              <a:gd name="connsiteY17" fmla="*/ 7619 h 10000"/>
              <a:gd name="connsiteX18" fmla="*/ 2769 w 10000"/>
              <a:gd name="connsiteY18" fmla="*/ 7619 h 10000"/>
              <a:gd name="connsiteX19" fmla="*/ 3461 w 10000"/>
              <a:gd name="connsiteY19" fmla="*/ 7619 h 10000"/>
              <a:gd name="connsiteX20" fmla="*/ 3810 w 10000"/>
              <a:gd name="connsiteY20" fmla="*/ 7468 h 10000"/>
              <a:gd name="connsiteX21" fmla="*/ 4156 w 10000"/>
              <a:gd name="connsiteY21" fmla="*/ 7468 h 10000"/>
              <a:gd name="connsiteX22" fmla="*/ 4156 w 10000"/>
              <a:gd name="connsiteY22" fmla="*/ 7317 h 10000"/>
              <a:gd name="connsiteX23" fmla="*/ 4501 w 10000"/>
              <a:gd name="connsiteY23" fmla="*/ 7168 h 10000"/>
              <a:gd name="connsiteX24" fmla="*/ 4501 w 10000"/>
              <a:gd name="connsiteY24" fmla="*/ 6868 h 10000"/>
              <a:gd name="connsiteX25" fmla="*/ 4501 w 10000"/>
              <a:gd name="connsiteY25" fmla="*/ 6717 h 10000"/>
              <a:gd name="connsiteX26" fmla="*/ 4846 w 10000"/>
              <a:gd name="connsiteY26" fmla="*/ 6267 h 10000"/>
              <a:gd name="connsiteX27" fmla="*/ 4846 w 10000"/>
              <a:gd name="connsiteY27" fmla="*/ 5967 h 10000"/>
              <a:gd name="connsiteX28" fmla="*/ 5195 w 10000"/>
              <a:gd name="connsiteY28" fmla="*/ 5667 h 10000"/>
              <a:gd name="connsiteX29" fmla="*/ 5538 w 10000"/>
              <a:gd name="connsiteY29" fmla="*/ 4766 h 10000"/>
              <a:gd name="connsiteX30" fmla="*/ 5538 w 10000"/>
              <a:gd name="connsiteY30" fmla="*/ 4033 h 10000"/>
              <a:gd name="connsiteX31" fmla="*/ 5890 w 10000"/>
              <a:gd name="connsiteY31" fmla="*/ 3133 h 10000"/>
              <a:gd name="connsiteX32" fmla="*/ 5890 w 10000"/>
              <a:gd name="connsiteY32" fmla="*/ 2382 h 10000"/>
              <a:gd name="connsiteX33" fmla="*/ 5890 w 10000"/>
              <a:gd name="connsiteY33" fmla="*/ 2082 h 10000"/>
              <a:gd name="connsiteX34" fmla="*/ 5890 w 10000"/>
              <a:gd name="connsiteY34" fmla="*/ 1631 h 10000"/>
              <a:gd name="connsiteX35" fmla="*/ 5890 w 10000"/>
              <a:gd name="connsiteY35" fmla="*/ 1333 h 10000"/>
              <a:gd name="connsiteX36" fmla="*/ 5538 w 10000"/>
              <a:gd name="connsiteY36" fmla="*/ 1184 h 10000"/>
              <a:gd name="connsiteX37" fmla="*/ 5538 w 10000"/>
              <a:gd name="connsiteY37" fmla="*/ 901 h 10000"/>
              <a:gd name="connsiteX38" fmla="*/ 5538 w 10000"/>
              <a:gd name="connsiteY38" fmla="*/ 750 h 10000"/>
              <a:gd name="connsiteX39" fmla="*/ 5538 w 10000"/>
              <a:gd name="connsiteY39" fmla="*/ 601 h 10000"/>
              <a:gd name="connsiteX40" fmla="*/ 5538 w 10000"/>
              <a:gd name="connsiteY40" fmla="*/ 601 h 10000"/>
              <a:gd name="connsiteX41" fmla="*/ 8615 w 10000"/>
              <a:gd name="connsiteY41" fmla="*/ 0 h 10000"/>
              <a:gd name="connsiteX42" fmla="*/ 9310 w 10000"/>
              <a:gd name="connsiteY42" fmla="*/ 300 h 10000"/>
              <a:gd name="connsiteX43" fmla="*/ 9653 w 10000"/>
              <a:gd name="connsiteY43" fmla="*/ 451 h 10000"/>
              <a:gd name="connsiteX44" fmla="*/ 10000 w 10000"/>
              <a:gd name="connsiteY44" fmla="*/ 451 h 10000"/>
              <a:gd name="connsiteX45" fmla="*/ 9653 w 10000"/>
              <a:gd name="connsiteY45" fmla="*/ 601 h 10000"/>
              <a:gd name="connsiteX46" fmla="*/ 9310 w 10000"/>
              <a:gd name="connsiteY46" fmla="*/ 750 h 10000"/>
              <a:gd name="connsiteX47" fmla="*/ 9310 w 10000"/>
              <a:gd name="connsiteY47" fmla="*/ 901 h 10000"/>
              <a:gd name="connsiteX48" fmla="*/ 9310 w 10000"/>
              <a:gd name="connsiteY48" fmla="*/ 1051 h 10000"/>
              <a:gd name="connsiteX49" fmla="*/ 8960 w 10000"/>
              <a:gd name="connsiteY49" fmla="*/ 1184 h 10000"/>
              <a:gd name="connsiteX50" fmla="*/ 8960 w 10000"/>
              <a:gd name="connsiteY50" fmla="*/ 1333 h 10000"/>
              <a:gd name="connsiteX51" fmla="*/ 8960 w 10000"/>
              <a:gd name="connsiteY51" fmla="*/ 1483 h 10000"/>
              <a:gd name="connsiteX52" fmla="*/ 8960 w 10000"/>
              <a:gd name="connsiteY52" fmla="*/ 1782 h 10000"/>
              <a:gd name="connsiteX53" fmla="*/ 8960 w 10000"/>
              <a:gd name="connsiteY53" fmla="*/ 2082 h 10000"/>
              <a:gd name="connsiteX54" fmla="*/ 8960 w 10000"/>
              <a:gd name="connsiteY54" fmla="*/ 2382 h 10000"/>
              <a:gd name="connsiteX55" fmla="*/ 8615 w 10000"/>
              <a:gd name="connsiteY55" fmla="*/ 3133 h 10000"/>
              <a:gd name="connsiteX56" fmla="*/ 8615 w 10000"/>
              <a:gd name="connsiteY56" fmla="*/ 3733 h 10000"/>
              <a:gd name="connsiteX57" fmla="*/ 8615 w 10000"/>
              <a:gd name="connsiteY57" fmla="*/ 4334 h 10000"/>
              <a:gd name="connsiteX58" fmla="*/ 8615 w 10000"/>
              <a:gd name="connsiteY58" fmla="*/ 4916 h 10000"/>
              <a:gd name="connsiteX59" fmla="*/ 8270 w 10000"/>
              <a:gd name="connsiteY59" fmla="*/ 5365 h 10000"/>
              <a:gd name="connsiteX60" fmla="*/ 8270 w 10000"/>
              <a:gd name="connsiteY60" fmla="*/ 5817 h 10000"/>
              <a:gd name="connsiteX61" fmla="*/ 7927 w 10000"/>
              <a:gd name="connsiteY61" fmla="*/ 6418 h 10000"/>
              <a:gd name="connsiteX62" fmla="*/ 7575 w 10000"/>
              <a:gd name="connsiteY62" fmla="*/ 7018 h 10000"/>
              <a:gd name="connsiteX63" fmla="*/ 7229 w 10000"/>
              <a:gd name="connsiteY63" fmla="*/ 7619 h 10000"/>
              <a:gd name="connsiteX64" fmla="*/ 6537 w 10000"/>
              <a:gd name="connsiteY64" fmla="*/ 8066 h 10000"/>
              <a:gd name="connsiteX65" fmla="*/ 6186 w 10000"/>
              <a:gd name="connsiteY65" fmla="*/ 8500 h 10000"/>
              <a:gd name="connsiteX66" fmla="*/ 5538 w 10000"/>
              <a:gd name="connsiteY66" fmla="*/ 8949 h 10000"/>
              <a:gd name="connsiteX67" fmla="*/ 5538 w 10000"/>
              <a:gd name="connsiteY67" fmla="*/ 8949 h 10000"/>
              <a:gd name="connsiteX0" fmla="*/ 4908 w 9370"/>
              <a:gd name="connsiteY0" fmla="*/ 8949 h 10000"/>
              <a:gd name="connsiteX1" fmla="*/ 4565 w 9370"/>
              <a:gd name="connsiteY1" fmla="*/ 9250 h 10000"/>
              <a:gd name="connsiteX2" fmla="*/ 4216 w 9370"/>
              <a:gd name="connsiteY2" fmla="*/ 9549 h 10000"/>
              <a:gd name="connsiteX3" fmla="*/ 3871 w 9370"/>
              <a:gd name="connsiteY3" fmla="*/ 9701 h 10000"/>
              <a:gd name="connsiteX4" fmla="*/ 3526 w 9370"/>
              <a:gd name="connsiteY4" fmla="*/ 9850 h 10000"/>
              <a:gd name="connsiteX5" fmla="*/ 2831 w 9370"/>
              <a:gd name="connsiteY5" fmla="*/ 10000 h 10000"/>
              <a:gd name="connsiteX6" fmla="*/ 2139 w 9370"/>
              <a:gd name="connsiteY6" fmla="*/ 10000 h 10000"/>
              <a:gd name="connsiteX7" fmla="*/ 1797 w 9370"/>
              <a:gd name="connsiteY7" fmla="*/ 9850 h 10000"/>
              <a:gd name="connsiteX8" fmla="*/ 1797 w 9370"/>
              <a:gd name="connsiteY8" fmla="*/ 9850 h 10000"/>
              <a:gd name="connsiteX9" fmla="*/ 1797 w 9370"/>
              <a:gd name="connsiteY9" fmla="*/ 9549 h 10000"/>
              <a:gd name="connsiteX10" fmla="*/ 1797 w 9370"/>
              <a:gd name="connsiteY10" fmla="*/ 9400 h 10000"/>
              <a:gd name="connsiteX11" fmla="*/ 1797 w 9370"/>
              <a:gd name="connsiteY11" fmla="*/ 9100 h 10000"/>
              <a:gd name="connsiteX12" fmla="*/ 1447 w 9370"/>
              <a:gd name="connsiteY12" fmla="*/ 8799 h 10000"/>
              <a:gd name="connsiteX13" fmla="*/ 1098 w 9370"/>
              <a:gd name="connsiteY13" fmla="*/ 8500 h 10000"/>
              <a:gd name="connsiteX14" fmla="*/ 57 w 9370"/>
              <a:gd name="connsiteY14" fmla="*/ 8218 h 10000"/>
              <a:gd name="connsiteX15" fmla="*/ 757 w 9370"/>
              <a:gd name="connsiteY15" fmla="*/ 7468 h 10000"/>
              <a:gd name="connsiteX16" fmla="*/ 1447 w 9370"/>
              <a:gd name="connsiteY16" fmla="*/ 7619 h 10000"/>
              <a:gd name="connsiteX17" fmla="*/ 2139 w 9370"/>
              <a:gd name="connsiteY17" fmla="*/ 7619 h 10000"/>
              <a:gd name="connsiteX18" fmla="*/ 2831 w 9370"/>
              <a:gd name="connsiteY18" fmla="*/ 7619 h 10000"/>
              <a:gd name="connsiteX19" fmla="*/ 3180 w 9370"/>
              <a:gd name="connsiteY19" fmla="*/ 7468 h 10000"/>
              <a:gd name="connsiteX20" fmla="*/ 3526 w 9370"/>
              <a:gd name="connsiteY20" fmla="*/ 7468 h 10000"/>
              <a:gd name="connsiteX21" fmla="*/ 3526 w 9370"/>
              <a:gd name="connsiteY21" fmla="*/ 7317 h 10000"/>
              <a:gd name="connsiteX22" fmla="*/ 3871 w 9370"/>
              <a:gd name="connsiteY22" fmla="*/ 7168 h 10000"/>
              <a:gd name="connsiteX23" fmla="*/ 3871 w 9370"/>
              <a:gd name="connsiteY23" fmla="*/ 6868 h 10000"/>
              <a:gd name="connsiteX24" fmla="*/ 3871 w 9370"/>
              <a:gd name="connsiteY24" fmla="*/ 6717 h 10000"/>
              <a:gd name="connsiteX25" fmla="*/ 4216 w 9370"/>
              <a:gd name="connsiteY25" fmla="*/ 6267 h 10000"/>
              <a:gd name="connsiteX26" fmla="*/ 4216 w 9370"/>
              <a:gd name="connsiteY26" fmla="*/ 5967 h 10000"/>
              <a:gd name="connsiteX27" fmla="*/ 4565 w 9370"/>
              <a:gd name="connsiteY27" fmla="*/ 5667 h 10000"/>
              <a:gd name="connsiteX28" fmla="*/ 4908 w 9370"/>
              <a:gd name="connsiteY28" fmla="*/ 4766 h 10000"/>
              <a:gd name="connsiteX29" fmla="*/ 4908 w 9370"/>
              <a:gd name="connsiteY29" fmla="*/ 4033 h 10000"/>
              <a:gd name="connsiteX30" fmla="*/ 5260 w 9370"/>
              <a:gd name="connsiteY30" fmla="*/ 3133 h 10000"/>
              <a:gd name="connsiteX31" fmla="*/ 5260 w 9370"/>
              <a:gd name="connsiteY31" fmla="*/ 2382 h 10000"/>
              <a:gd name="connsiteX32" fmla="*/ 5260 w 9370"/>
              <a:gd name="connsiteY32" fmla="*/ 2082 h 10000"/>
              <a:gd name="connsiteX33" fmla="*/ 5260 w 9370"/>
              <a:gd name="connsiteY33" fmla="*/ 1631 h 10000"/>
              <a:gd name="connsiteX34" fmla="*/ 5260 w 9370"/>
              <a:gd name="connsiteY34" fmla="*/ 1333 h 10000"/>
              <a:gd name="connsiteX35" fmla="*/ 4908 w 9370"/>
              <a:gd name="connsiteY35" fmla="*/ 1184 h 10000"/>
              <a:gd name="connsiteX36" fmla="*/ 4908 w 9370"/>
              <a:gd name="connsiteY36" fmla="*/ 901 h 10000"/>
              <a:gd name="connsiteX37" fmla="*/ 4908 w 9370"/>
              <a:gd name="connsiteY37" fmla="*/ 750 h 10000"/>
              <a:gd name="connsiteX38" fmla="*/ 4908 w 9370"/>
              <a:gd name="connsiteY38" fmla="*/ 601 h 10000"/>
              <a:gd name="connsiteX39" fmla="*/ 4908 w 9370"/>
              <a:gd name="connsiteY39" fmla="*/ 601 h 10000"/>
              <a:gd name="connsiteX40" fmla="*/ 7985 w 9370"/>
              <a:gd name="connsiteY40" fmla="*/ 0 h 10000"/>
              <a:gd name="connsiteX41" fmla="*/ 8680 w 9370"/>
              <a:gd name="connsiteY41" fmla="*/ 300 h 10000"/>
              <a:gd name="connsiteX42" fmla="*/ 9023 w 9370"/>
              <a:gd name="connsiteY42" fmla="*/ 451 h 10000"/>
              <a:gd name="connsiteX43" fmla="*/ 9370 w 9370"/>
              <a:gd name="connsiteY43" fmla="*/ 451 h 10000"/>
              <a:gd name="connsiteX44" fmla="*/ 9023 w 9370"/>
              <a:gd name="connsiteY44" fmla="*/ 601 h 10000"/>
              <a:gd name="connsiteX45" fmla="*/ 8680 w 9370"/>
              <a:gd name="connsiteY45" fmla="*/ 750 h 10000"/>
              <a:gd name="connsiteX46" fmla="*/ 8680 w 9370"/>
              <a:gd name="connsiteY46" fmla="*/ 901 h 10000"/>
              <a:gd name="connsiteX47" fmla="*/ 8680 w 9370"/>
              <a:gd name="connsiteY47" fmla="*/ 1051 h 10000"/>
              <a:gd name="connsiteX48" fmla="*/ 8330 w 9370"/>
              <a:gd name="connsiteY48" fmla="*/ 1184 h 10000"/>
              <a:gd name="connsiteX49" fmla="*/ 8330 w 9370"/>
              <a:gd name="connsiteY49" fmla="*/ 1333 h 10000"/>
              <a:gd name="connsiteX50" fmla="*/ 8330 w 9370"/>
              <a:gd name="connsiteY50" fmla="*/ 1483 h 10000"/>
              <a:gd name="connsiteX51" fmla="*/ 8330 w 9370"/>
              <a:gd name="connsiteY51" fmla="*/ 1782 h 10000"/>
              <a:gd name="connsiteX52" fmla="*/ 8330 w 9370"/>
              <a:gd name="connsiteY52" fmla="*/ 2082 h 10000"/>
              <a:gd name="connsiteX53" fmla="*/ 8330 w 9370"/>
              <a:gd name="connsiteY53" fmla="*/ 2382 h 10000"/>
              <a:gd name="connsiteX54" fmla="*/ 7985 w 9370"/>
              <a:gd name="connsiteY54" fmla="*/ 3133 h 10000"/>
              <a:gd name="connsiteX55" fmla="*/ 7985 w 9370"/>
              <a:gd name="connsiteY55" fmla="*/ 3733 h 10000"/>
              <a:gd name="connsiteX56" fmla="*/ 7985 w 9370"/>
              <a:gd name="connsiteY56" fmla="*/ 4334 h 10000"/>
              <a:gd name="connsiteX57" fmla="*/ 7985 w 9370"/>
              <a:gd name="connsiteY57" fmla="*/ 4916 h 10000"/>
              <a:gd name="connsiteX58" fmla="*/ 7640 w 9370"/>
              <a:gd name="connsiteY58" fmla="*/ 5365 h 10000"/>
              <a:gd name="connsiteX59" fmla="*/ 7640 w 9370"/>
              <a:gd name="connsiteY59" fmla="*/ 5817 h 10000"/>
              <a:gd name="connsiteX60" fmla="*/ 7297 w 9370"/>
              <a:gd name="connsiteY60" fmla="*/ 6418 h 10000"/>
              <a:gd name="connsiteX61" fmla="*/ 6945 w 9370"/>
              <a:gd name="connsiteY61" fmla="*/ 7018 h 10000"/>
              <a:gd name="connsiteX62" fmla="*/ 6599 w 9370"/>
              <a:gd name="connsiteY62" fmla="*/ 7619 h 10000"/>
              <a:gd name="connsiteX63" fmla="*/ 5907 w 9370"/>
              <a:gd name="connsiteY63" fmla="*/ 8066 h 10000"/>
              <a:gd name="connsiteX64" fmla="*/ 5556 w 9370"/>
              <a:gd name="connsiteY64" fmla="*/ 8500 h 10000"/>
              <a:gd name="connsiteX65" fmla="*/ 4908 w 9370"/>
              <a:gd name="connsiteY65" fmla="*/ 8949 h 10000"/>
              <a:gd name="connsiteX66" fmla="*/ 4908 w 9370"/>
              <a:gd name="connsiteY66" fmla="*/ 8949 h 10000"/>
              <a:gd name="connsiteX0" fmla="*/ 5177 w 9939"/>
              <a:gd name="connsiteY0" fmla="*/ 8949 h 10000"/>
              <a:gd name="connsiteX1" fmla="*/ 4811 w 9939"/>
              <a:gd name="connsiteY1" fmla="*/ 9250 h 10000"/>
              <a:gd name="connsiteX2" fmla="*/ 4438 w 9939"/>
              <a:gd name="connsiteY2" fmla="*/ 9549 h 10000"/>
              <a:gd name="connsiteX3" fmla="*/ 4070 w 9939"/>
              <a:gd name="connsiteY3" fmla="*/ 9701 h 10000"/>
              <a:gd name="connsiteX4" fmla="*/ 3702 w 9939"/>
              <a:gd name="connsiteY4" fmla="*/ 9850 h 10000"/>
              <a:gd name="connsiteX5" fmla="*/ 2960 w 9939"/>
              <a:gd name="connsiteY5" fmla="*/ 10000 h 10000"/>
              <a:gd name="connsiteX6" fmla="*/ 2222 w 9939"/>
              <a:gd name="connsiteY6" fmla="*/ 10000 h 10000"/>
              <a:gd name="connsiteX7" fmla="*/ 1857 w 9939"/>
              <a:gd name="connsiteY7" fmla="*/ 9850 h 10000"/>
              <a:gd name="connsiteX8" fmla="*/ 1857 w 9939"/>
              <a:gd name="connsiteY8" fmla="*/ 9850 h 10000"/>
              <a:gd name="connsiteX9" fmla="*/ 1857 w 9939"/>
              <a:gd name="connsiteY9" fmla="*/ 9549 h 10000"/>
              <a:gd name="connsiteX10" fmla="*/ 1857 w 9939"/>
              <a:gd name="connsiteY10" fmla="*/ 9400 h 10000"/>
              <a:gd name="connsiteX11" fmla="*/ 1857 w 9939"/>
              <a:gd name="connsiteY11" fmla="*/ 9100 h 10000"/>
              <a:gd name="connsiteX12" fmla="*/ 1483 w 9939"/>
              <a:gd name="connsiteY12" fmla="*/ 8799 h 10000"/>
              <a:gd name="connsiteX13" fmla="*/ 1111 w 9939"/>
              <a:gd name="connsiteY13" fmla="*/ 8500 h 10000"/>
              <a:gd name="connsiteX14" fmla="*/ 0 w 9939"/>
              <a:gd name="connsiteY14" fmla="*/ 8218 h 10000"/>
              <a:gd name="connsiteX15" fmla="*/ 1483 w 9939"/>
              <a:gd name="connsiteY15" fmla="*/ 7619 h 10000"/>
              <a:gd name="connsiteX16" fmla="*/ 2222 w 9939"/>
              <a:gd name="connsiteY16" fmla="*/ 7619 h 10000"/>
              <a:gd name="connsiteX17" fmla="*/ 2960 w 9939"/>
              <a:gd name="connsiteY17" fmla="*/ 7619 h 10000"/>
              <a:gd name="connsiteX18" fmla="*/ 3333 w 9939"/>
              <a:gd name="connsiteY18" fmla="*/ 7468 h 10000"/>
              <a:gd name="connsiteX19" fmla="*/ 3702 w 9939"/>
              <a:gd name="connsiteY19" fmla="*/ 7468 h 10000"/>
              <a:gd name="connsiteX20" fmla="*/ 3702 w 9939"/>
              <a:gd name="connsiteY20" fmla="*/ 7317 h 10000"/>
              <a:gd name="connsiteX21" fmla="*/ 4070 w 9939"/>
              <a:gd name="connsiteY21" fmla="*/ 7168 h 10000"/>
              <a:gd name="connsiteX22" fmla="*/ 4070 w 9939"/>
              <a:gd name="connsiteY22" fmla="*/ 6868 h 10000"/>
              <a:gd name="connsiteX23" fmla="*/ 4070 w 9939"/>
              <a:gd name="connsiteY23" fmla="*/ 6717 h 10000"/>
              <a:gd name="connsiteX24" fmla="*/ 4438 w 9939"/>
              <a:gd name="connsiteY24" fmla="*/ 6267 h 10000"/>
              <a:gd name="connsiteX25" fmla="*/ 4438 w 9939"/>
              <a:gd name="connsiteY25" fmla="*/ 5967 h 10000"/>
              <a:gd name="connsiteX26" fmla="*/ 4811 w 9939"/>
              <a:gd name="connsiteY26" fmla="*/ 5667 h 10000"/>
              <a:gd name="connsiteX27" fmla="*/ 5177 w 9939"/>
              <a:gd name="connsiteY27" fmla="*/ 4766 h 10000"/>
              <a:gd name="connsiteX28" fmla="*/ 5177 w 9939"/>
              <a:gd name="connsiteY28" fmla="*/ 4033 h 10000"/>
              <a:gd name="connsiteX29" fmla="*/ 5553 w 9939"/>
              <a:gd name="connsiteY29" fmla="*/ 3133 h 10000"/>
              <a:gd name="connsiteX30" fmla="*/ 5553 w 9939"/>
              <a:gd name="connsiteY30" fmla="*/ 2382 h 10000"/>
              <a:gd name="connsiteX31" fmla="*/ 5553 w 9939"/>
              <a:gd name="connsiteY31" fmla="*/ 2082 h 10000"/>
              <a:gd name="connsiteX32" fmla="*/ 5553 w 9939"/>
              <a:gd name="connsiteY32" fmla="*/ 1631 h 10000"/>
              <a:gd name="connsiteX33" fmla="*/ 5553 w 9939"/>
              <a:gd name="connsiteY33" fmla="*/ 1333 h 10000"/>
              <a:gd name="connsiteX34" fmla="*/ 5177 w 9939"/>
              <a:gd name="connsiteY34" fmla="*/ 1184 h 10000"/>
              <a:gd name="connsiteX35" fmla="*/ 5177 w 9939"/>
              <a:gd name="connsiteY35" fmla="*/ 901 h 10000"/>
              <a:gd name="connsiteX36" fmla="*/ 5177 w 9939"/>
              <a:gd name="connsiteY36" fmla="*/ 750 h 10000"/>
              <a:gd name="connsiteX37" fmla="*/ 5177 w 9939"/>
              <a:gd name="connsiteY37" fmla="*/ 601 h 10000"/>
              <a:gd name="connsiteX38" fmla="*/ 5177 w 9939"/>
              <a:gd name="connsiteY38" fmla="*/ 601 h 10000"/>
              <a:gd name="connsiteX39" fmla="*/ 8461 w 9939"/>
              <a:gd name="connsiteY39" fmla="*/ 0 h 10000"/>
              <a:gd name="connsiteX40" fmla="*/ 9203 w 9939"/>
              <a:gd name="connsiteY40" fmla="*/ 300 h 10000"/>
              <a:gd name="connsiteX41" fmla="*/ 9569 w 9939"/>
              <a:gd name="connsiteY41" fmla="*/ 451 h 10000"/>
              <a:gd name="connsiteX42" fmla="*/ 9939 w 9939"/>
              <a:gd name="connsiteY42" fmla="*/ 451 h 10000"/>
              <a:gd name="connsiteX43" fmla="*/ 9569 w 9939"/>
              <a:gd name="connsiteY43" fmla="*/ 601 h 10000"/>
              <a:gd name="connsiteX44" fmla="*/ 9203 w 9939"/>
              <a:gd name="connsiteY44" fmla="*/ 750 h 10000"/>
              <a:gd name="connsiteX45" fmla="*/ 9203 w 9939"/>
              <a:gd name="connsiteY45" fmla="*/ 901 h 10000"/>
              <a:gd name="connsiteX46" fmla="*/ 9203 w 9939"/>
              <a:gd name="connsiteY46" fmla="*/ 1051 h 10000"/>
              <a:gd name="connsiteX47" fmla="*/ 8829 w 9939"/>
              <a:gd name="connsiteY47" fmla="*/ 1184 h 10000"/>
              <a:gd name="connsiteX48" fmla="*/ 8829 w 9939"/>
              <a:gd name="connsiteY48" fmla="*/ 1333 h 10000"/>
              <a:gd name="connsiteX49" fmla="*/ 8829 w 9939"/>
              <a:gd name="connsiteY49" fmla="*/ 1483 h 10000"/>
              <a:gd name="connsiteX50" fmla="*/ 8829 w 9939"/>
              <a:gd name="connsiteY50" fmla="*/ 1782 h 10000"/>
              <a:gd name="connsiteX51" fmla="*/ 8829 w 9939"/>
              <a:gd name="connsiteY51" fmla="*/ 2082 h 10000"/>
              <a:gd name="connsiteX52" fmla="*/ 8829 w 9939"/>
              <a:gd name="connsiteY52" fmla="*/ 2382 h 10000"/>
              <a:gd name="connsiteX53" fmla="*/ 8461 w 9939"/>
              <a:gd name="connsiteY53" fmla="*/ 3133 h 10000"/>
              <a:gd name="connsiteX54" fmla="*/ 8461 w 9939"/>
              <a:gd name="connsiteY54" fmla="*/ 3733 h 10000"/>
              <a:gd name="connsiteX55" fmla="*/ 8461 w 9939"/>
              <a:gd name="connsiteY55" fmla="*/ 4334 h 10000"/>
              <a:gd name="connsiteX56" fmla="*/ 8461 w 9939"/>
              <a:gd name="connsiteY56" fmla="*/ 4916 h 10000"/>
              <a:gd name="connsiteX57" fmla="*/ 8093 w 9939"/>
              <a:gd name="connsiteY57" fmla="*/ 5365 h 10000"/>
              <a:gd name="connsiteX58" fmla="*/ 8093 w 9939"/>
              <a:gd name="connsiteY58" fmla="*/ 5817 h 10000"/>
              <a:gd name="connsiteX59" fmla="*/ 7727 w 9939"/>
              <a:gd name="connsiteY59" fmla="*/ 6418 h 10000"/>
              <a:gd name="connsiteX60" fmla="*/ 7351 w 9939"/>
              <a:gd name="connsiteY60" fmla="*/ 7018 h 10000"/>
              <a:gd name="connsiteX61" fmla="*/ 6982 w 9939"/>
              <a:gd name="connsiteY61" fmla="*/ 7619 h 10000"/>
              <a:gd name="connsiteX62" fmla="*/ 6243 w 9939"/>
              <a:gd name="connsiteY62" fmla="*/ 8066 h 10000"/>
              <a:gd name="connsiteX63" fmla="*/ 5869 w 9939"/>
              <a:gd name="connsiteY63" fmla="*/ 8500 h 10000"/>
              <a:gd name="connsiteX64" fmla="*/ 5177 w 9939"/>
              <a:gd name="connsiteY64" fmla="*/ 8949 h 10000"/>
              <a:gd name="connsiteX65" fmla="*/ 5177 w 9939"/>
              <a:gd name="connsiteY65" fmla="*/ 8949 h 10000"/>
              <a:gd name="connsiteX0" fmla="*/ 5209 w 10000"/>
              <a:gd name="connsiteY0" fmla="*/ 8949 h 10000"/>
              <a:gd name="connsiteX1" fmla="*/ 4841 w 10000"/>
              <a:gd name="connsiteY1" fmla="*/ 9250 h 10000"/>
              <a:gd name="connsiteX2" fmla="*/ 4465 w 10000"/>
              <a:gd name="connsiteY2" fmla="*/ 9549 h 10000"/>
              <a:gd name="connsiteX3" fmla="*/ 4095 w 10000"/>
              <a:gd name="connsiteY3" fmla="*/ 9701 h 10000"/>
              <a:gd name="connsiteX4" fmla="*/ 3725 w 10000"/>
              <a:gd name="connsiteY4" fmla="*/ 9850 h 10000"/>
              <a:gd name="connsiteX5" fmla="*/ 2978 w 10000"/>
              <a:gd name="connsiteY5" fmla="*/ 10000 h 10000"/>
              <a:gd name="connsiteX6" fmla="*/ 2236 w 10000"/>
              <a:gd name="connsiteY6" fmla="*/ 10000 h 10000"/>
              <a:gd name="connsiteX7" fmla="*/ 1868 w 10000"/>
              <a:gd name="connsiteY7" fmla="*/ 9850 h 10000"/>
              <a:gd name="connsiteX8" fmla="*/ 1868 w 10000"/>
              <a:gd name="connsiteY8" fmla="*/ 9850 h 10000"/>
              <a:gd name="connsiteX9" fmla="*/ 1868 w 10000"/>
              <a:gd name="connsiteY9" fmla="*/ 9549 h 10000"/>
              <a:gd name="connsiteX10" fmla="*/ 1868 w 10000"/>
              <a:gd name="connsiteY10" fmla="*/ 9400 h 10000"/>
              <a:gd name="connsiteX11" fmla="*/ 1868 w 10000"/>
              <a:gd name="connsiteY11" fmla="*/ 9100 h 10000"/>
              <a:gd name="connsiteX12" fmla="*/ 1492 w 10000"/>
              <a:gd name="connsiteY12" fmla="*/ 8799 h 10000"/>
              <a:gd name="connsiteX13" fmla="*/ 1118 w 10000"/>
              <a:gd name="connsiteY13" fmla="*/ 8500 h 10000"/>
              <a:gd name="connsiteX14" fmla="*/ 0 w 10000"/>
              <a:gd name="connsiteY14" fmla="*/ 8218 h 10000"/>
              <a:gd name="connsiteX15" fmla="*/ 2236 w 10000"/>
              <a:gd name="connsiteY15" fmla="*/ 7619 h 10000"/>
              <a:gd name="connsiteX16" fmla="*/ 2978 w 10000"/>
              <a:gd name="connsiteY16" fmla="*/ 7619 h 10000"/>
              <a:gd name="connsiteX17" fmla="*/ 3353 w 10000"/>
              <a:gd name="connsiteY17" fmla="*/ 7468 h 10000"/>
              <a:gd name="connsiteX18" fmla="*/ 3725 w 10000"/>
              <a:gd name="connsiteY18" fmla="*/ 7468 h 10000"/>
              <a:gd name="connsiteX19" fmla="*/ 3725 w 10000"/>
              <a:gd name="connsiteY19" fmla="*/ 7317 h 10000"/>
              <a:gd name="connsiteX20" fmla="*/ 4095 w 10000"/>
              <a:gd name="connsiteY20" fmla="*/ 7168 h 10000"/>
              <a:gd name="connsiteX21" fmla="*/ 4095 w 10000"/>
              <a:gd name="connsiteY21" fmla="*/ 6868 h 10000"/>
              <a:gd name="connsiteX22" fmla="*/ 4095 w 10000"/>
              <a:gd name="connsiteY22" fmla="*/ 6717 h 10000"/>
              <a:gd name="connsiteX23" fmla="*/ 4465 w 10000"/>
              <a:gd name="connsiteY23" fmla="*/ 6267 h 10000"/>
              <a:gd name="connsiteX24" fmla="*/ 4465 w 10000"/>
              <a:gd name="connsiteY24" fmla="*/ 5967 h 10000"/>
              <a:gd name="connsiteX25" fmla="*/ 4841 w 10000"/>
              <a:gd name="connsiteY25" fmla="*/ 5667 h 10000"/>
              <a:gd name="connsiteX26" fmla="*/ 5209 w 10000"/>
              <a:gd name="connsiteY26" fmla="*/ 4766 h 10000"/>
              <a:gd name="connsiteX27" fmla="*/ 5209 w 10000"/>
              <a:gd name="connsiteY27" fmla="*/ 4033 h 10000"/>
              <a:gd name="connsiteX28" fmla="*/ 5587 w 10000"/>
              <a:gd name="connsiteY28" fmla="*/ 3133 h 10000"/>
              <a:gd name="connsiteX29" fmla="*/ 5587 w 10000"/>
              <a:gd name="connsiteY29" fmla="*/ 2382 h 10000"/>
              <a:gd name="connsiteX30" fmla="*/ 5587 w 10000"/>
              <a:gd name="connsiteY30" fmla="*/ 2082 h 10000"/>
              <a:gd name="connsiteX31" fmla="*/ 5587 w 10000"/>
              <a:gd name="connsiteY31" fmla="*/ 1631 h 10000"/>
              <a:gd name="connsiteX32" fmla="*/ 5587 w 10000"/>
              <a:gd name="connsiteY32" fmla="*/ 1333 h 10000"/>
              <a:gd name="connsiteX33" fmla="*/ 5209 w 10000"/>
              <a:gd name="connsiteY33" fmla="*/ 1184 h 10000"/>
              <a:gd name="connsiteX34" fmla="*/ 5209 w 10000"/>
              <a:gd name="connsiteY34" fmla="*/ 901 h 10000"/>
              <a:gd name="connsiteX35" fmla="*/ 5209 w 10000"/>
              <a:gd name="connsiteY35" fmla="*/ 750 h 10000"/>
              <a:gd name="connsiteX36" fmla="*/ 5209 w 10000"/>
              <a:gd name="connsiteY36" fmla="*/ 601 h 10000"/>
              <a:gd name="connsiteX37" fmla="*/ 5209 w 10000"/>
              <a:gd name="connsiteY37" fmla="*/ 601 h 10000"/>
              <a:gd name="connsiteX38" fmla="*/ 8513 w 10000"/>
              <a:gd name="connsiteY38" fmla="*/ 0 h 10000"/>
              <a:gd name="connsiteX39" fmla="*/ 9259 w 10000"/>
              <a:gd name="connsiteY39" fmla="*/ 300 h 10000"/>
              <a:gd name="connsiteX40" fmla="*/ 9628 w 10000"/>
              <a:gd name="connsiteY40" fmla="*/ 451 h 10000"/>
              <a:gd name="connsiteX41" fmla="*/ 10000 w 10000"/>
              <a:gd name="connsiteY41" fmla="*/ 451 h 10000"/>
              <a:gd name="connsiteX42" fmla="*/ 9628 w 10000"/>
              <a:gd name="connsiteY42" fmla="*/ 601 h 10000"/>
              <a:gd name="connsiteX43" fmla="*/ 9259 w 10000"/>
              <a:gd name="connsiteY43" fmla="*/ 750 h 10000"/>
              <a:gd name="connsiteX44" fmla="*/ 9259 w 10000"/>
              <a:gd name="connsiteY44" fmla="*/ 901 h 10000"/>
              <a:gd name="connsiteX45" fmla="*/ 9259 w 10000"/>
              <a:gd name="connsiteY45" fmla="*/ 1051 h 10000"/>
              <a:gd name="connsiteX46" fmla="*/ 8883 w 10000"/>
              <a:gd name="connsiteY46" fmla="*/ 1184 h 10000"/>
              <a:gd name="connsiteX47" fmla="*/ 8883 w 10000"/>
              <a:gd name="connsiteY47" fmla="*/ 1333 h 10000"/>
              <a:gd name="connsiteX48" fmla="*/ 8883 w 10000"/>
              <a:gd name="connsiteY48" fmla="*/ 1483 h 10000"/>
              <a:gd name="connsiteX49" fmla="*/ 8883 w 10000"/>
              <a:gd name="connsiteY49" fmla="*/ 1782 h 10000"/>
              <a:gd name="connsiteX50" fmla="*/ 8883 w 10000"/>
              <a:gd name="connsiteY50" fmla="*/ 2082 h 10000"/>
              <a:gd name="connsiteX51" fmla="*/ 8883 w 10000"/>
              <a:gd name="connsiteY51" fmla="*/ 2382 h 10000"/>
              <a:gd name="connsiteX52" fmla="*/ 8513 w 10000"/>
              <a:gd name="connsiteY52" fmla="*/ 3133 h 10000"/>
              <a:gd name="connsiteX53" fmla="*/ 8513 w 10000"/>
              <a:gd name="connsiteY53" fmla="*/ 3733 h 10000"/>
              <a:gd name="connsiteX54" fmla="*/ 8513 w 10000"/>
              <a:gd name="connsiteY54" fmla="*/ 4334 h 10000"/>
              <a:gd name="connsiteX55" fmla="*/ 8513 w 10000"/>
              <a:gd name="connsiteY55" fmla="*/ 4916 h 10000"/>
              <a:gd name="connsiteX56" fmla="*/ 8143 w 10000"/>
              <a:gd name="connsiteY56" fmla="*/ 5365 h 10000"/>
              <a:gd name="connsiteX57" fmla="*/ 8143 w 10000"/>
              <a:gd name="connsiteY57" fmla="*/ 5817 h 10000"/>
              <a:gd name="connsiteX58" fmla="*/ 7774 w 10000"/>
              <a:gd name="connsiteY58" fmla="*/ 6418 h 10000"/>
              <a:gd name="connsiteX59" fmla="*/ 7396 w 10000"/>
              <a:gd name="connsiteY59" fmla="*/ 7018 h 10000"/>
              <a:gd name="connsiteX60" fmla="*/ 7025 w 10000"/>
              <a:gd name="connsiteY60" fmla="*/ 7619 h 10000"/>
              <a:gd name="connsiteX61" fmla="*/ 6281 w 10000"/>
              <a:gd name="connsiteY61" fmla="*/ 8066 h 10000"/>
              <a:gd name="connsiteX62" fmla="*/ 5905 w 10000"/>
              <a:gd name="connsiteY62" fmla="*/ 8500 h 10000"/>
              <a:gd name="connsiteX63" fmla="*/ 5209 w 10000"/>
              <a:gd name="connsiteY63" fmla="*/ 8949 h 10000"/>
              <a:gd name="connsiteX64" fmla="*/ 5209 w 10000"/>
              <a:gd name="connsiteY64" fmla="*/ 8949 h 10000"/>
              <a:gd name="connsiteX0" fmla="*/ 4091 w 8882"/>
              <a:gd name="connsiteY0" fmla="*/ 8949 h 10000"/>
              <a:gd name="connsiteX1" fmla="*/ 3723 w 8882"/>
              <a:gd name="connsiteY1" fmla="*/ 9250 h 10000"/>
              <a:gd name="connsiteX2" fmla="*/ 3347 w 8882"/>
              <a:gd name="connsiteY2" fmla="*/ 9549 h 10000"/>
              <a:gd name="connsiteX3" fmla="*/ 2977 w 8882"/>
              <a:gd name="connsiteY3" fmla="*/ 9701 h 10000"/>
              <a:gd name="connsiteX4" fmla="*/ 2607 w 8882"/>
              <a:gd name="connsiteY4" fmla="*/ 9850 h 10000"/>
              <a:gd name="connsiteX5" fmla="*/ 1860 w 8882"/>
              <a:gd name="connsiteY5" fmla="*/ 10000 h 10000"/>
              <a:gd name="connsiteX6" fmla="*/ 1118 w 8882"/>
              <a:gd name="connsiteY6" fmla="*/ 10000 h 10000"/>
              <a:gd name="connsiteX7" fmla="*/ 750 w 8882"/>
              <a:gd name="connsiteY7" fmla="*/ 9850 h 10000"/>
              <a:gd name="connsiteX8" fmla="*/ 750 w 8882"/>
              <a:gd name="connsiteY8" fmla="*/ 9850 h 10000"/>
              <a:gd name="connsiteX9" fmla="*/ 750 w 8882"/>
              <a:gd name="connsiteY9" fmla="*/ 9549 h 10000"/>
              <a:gd name="connsiteX10" fmla="*/ 750 w 8882"/>
              <a:gd name="connsiteY10" fmla="*/ 9400 h 10000"/>
              <a:gd name="connsiteX11" fmla="*/ 750 w 8882"/>
              <a:gd name="connsiteY11" fmla="*/ 9100 h 10000"/>
              <a:gd name="connsiteX12" fmla="*/ 374 w 8882"/>
              <a:gd name="connsiteY12" fmla="*/ 8799 h 10000"/>
              <a:gd name="connsiteX13" fmla="*/ 0 w 8882"/>
              <a:gd name="connsiteY13" fmla="*/ 8500 h 10000"/>
              <a:gd name="connsiteX14" fmla="*/ 1118 w 8882"/>
              <a:gd name="connsiteY14" fmla="*/ 7619 h 10000"/>
              <a:gd name="connsiteX15" fmla="*/ 1860 w 8882"/>
              <a:gd name="connsiteY15" fmla="*/ 7619 h 10000"/>
              <a:gd name="connsiteX16" fmla="*/ 2235 w 8882"/>
              <a:gd name="connsiteY16" fmla="*/ 7468 h 10000"/>
              <a:gd name="connsiteX17" fmla="*/ 2607 w 8882"/>
              <a:gd name="connsiteY17" fmla="*/ 7468 h 10000"/>
              <a:gd name="connsiteX18" fmla="*/ 2607 w 8882"/>
              <a:gd name="connsiteY18" fmla="*/ 7317 h 10000"/>
              <a:gd name="connsiteX19" fmla="*/ 2977 w 8882"/>
              <a:gd name="connsiteY19" fmla="*/ 7168 h 10000"/>
              <a:gd name="connsiteX20" fmla="*/ 2977 w 8882"/>
              <a:gd name="connsiteY20" fmla="*/ 6868 h 10000"/>
              <a:gd name="connsiteX21" fmla="*/ 2977 w 8882"/>
              <a:gd name="connsiteY21" fmla="*/ 6717 h 10000"/>
              <a:gd name="connsiteX22" fmla="*/ 3347 w 8882"/>
              <a:gd name="connsiteY22" fmla="*/ 6267 h 10000"/>
              <a:gd name="connsiteX23" fmla="*/ 3347 w 8882"/>
              <a:gd name="connsiteY23" fmla="*/ 5967 h 10000"/>
              <a:gd name="connsiteX24" fmla="*/ 3723 w 8882"/>
              <a:gd name="connsiteY24" fmla="*/ 5667 h 10000"/>
              <a:gd name="connsiteX25" fmla="*/ 4091 w 8882"/>
              <a:gd name="connsiteY25" fmla="*/ 4766 h 10000"/>
              <a:gd name="connsiteX26" fmla="*/ 4091 w 8882"/>
              <a:gd name="connsiteY26" fmla="*/ 4033 h 10000"/>
              <a:gd name="connsiteX27" fmla="*/ 4469 w 8882"/>
              <a:gd name="connsiteY27" fmla="*/ 3133 h 10000"/>
              <a:gd name="connsiteX28" fmla="*/ 4469 w 8882"/>
              <a:gd name="connsiteY28" fmla="*/ 2382 h 10000"/>
              <a:gd name="connsiteX29" fmla="*/ 4469 w 8882"/>
              <a:gd name="connsiteY29" fmla="*/ 2082 h 10000"/>
              <a:gd name="connsiteX30" fmla="*/ 4469 w 8882"/>
              <a:gd name="connsiteY30" fmla="*/ 1631 h 10000"/>
              <a:gd name="connsiteX31" fmla="*/ 4469 w 8882"/>
              <a:gd name="connsiteY31" fmla="*/ 1333 h 10000"/>
              <a:gd name="connsiteX32" fmla="*/ 4091 w 8882"/>
              <a:gd name="connsiteY32" fmla="*/ 1184 h 10000"/>
              <a:gd name="connsiteX33" fmla="*/ 4091 w 8882"/>
              <a:gd name="connsiteY33" fmla="*/ 901 h 10000"/>
              <a:gd name="connsiteX34" fmla="*/ 4091 w 8882"/>
              <a:gd name="connsiteY34" fmla="*/ 750 h 10000"/>
              <a:gd name="connsiteX35" fmla="*/ 4091 w 8882"/>
              <a:gd name="connsiteY35" fmla="*/ 601 h 10000"/>
              <a:gd name="connsiteX36" fmla="*/ 4091 w 8882"/>
              <a:gd name="connsiteY36" fmla="*/ 601 h 10000"/>
              <a:gd name="connsiteX37" fmla="*/ 7395 w 8882"/>
              <a:gd name="connsiteY37" fmla="*/ 0 h 10000"/>
              <a:gd name="connsiteX38" fmla="*/ 8141 w 8882"/>
              <a:gd name="connsiteY38" fmla="*/ 300 h 10000"/>
              <a:gd name="connsiteX39" fmla="*/ 8510 w 8882"/>
              <a:gd name="connsiteY39" fmla="*/ 451 h 10000"/>
              <a:gd name="connsiteX40" fmla="*/ 8882 w 8882"/>
              <a:gd name="connsiteY40" fmla="*/ 451 h 10000"/>
              <a:gd name="connsiteX41" fmla="*/ 8510 w 8882"/>
              <a:gd name="connsiteY41" fmla="*/ 601 h 10000"/>
              <a:gd name="connsiteX42" fmla="*/ 8141 w 8882"/>
              <a:gd name="connsiteY42" fmla="*/ 750 h 10000"/>
              <a:gd name="connsiteX43" fmla="*/ 8141 w 8882"/>
              <a:gd name="connsiteY43" fmla="*/ 901 h 10000"/>
              <a:gd name="connsiteX44" fmla="*/ 8141 w 8882"/>
              <a:gd name="connsiteY44" fmla="*/ 1051 h 10000"/>
              <a:gd name="connsiteX45" fmla="*/ 7765 w 8882"/>
              <a:gd name="connsiteY45" fmla="*/ 1184 h 10000"/>
              <a:gd name="connsiteX46" fmla="*/ 7765 w 8882"/>
              <a:gd name="connsiteY46" fmla="*/ 1333 h 10000"/>
              <a:gd name="connsiteX47" fmla="*/ 7765 w 8882"/>
              <a:gd name="connsiteY47" fmla="*/ 1483 h 10000"/>
              <a:gd name="connsiteX48" fmla="*/ 7765 w 8882"/>
              <a:gd name="connsiteY48" fmla="*/ 1782 h 10000"/>
              <a:gd name="connsiteX49" fmla="*/ 7765 w 8882"/>
              <a:gd name="connsiteY49" fmla="*/ 2082 h 10000"/>
              <a:gd name="connsiteX50" fmla="*/ 7765 w 8882"/>
              <a:gd name="connsiteY50" fmla="*/ 2382 h 10000"/>
              <a:gd name="connsiteX51" fmla="*/ 7395 w 8882"/>
              <a:gd name="connsiteY51" fmla="*/ 3133 h 10000"/>
              <a:gd name="connsiteX52" fmla="*/ 7395 w 8882"/>
              <a:gd name="connsiteY52" fmla="*/ 3733 h 10000"/>
              <a:gd name="connsiteX53" fmla="*/ 7395 w 8882"/>
              <a:gd name="connsiteY53" fmla="*/ 4334 h 10000"/>
              <a:gd name="connsiteX54" fmla="*/ 7395 w 8882"/>
              <a:gd name="connsiteY54" fmla="*/ 4916 h 10000"/>
              <a:gd name="connsiteX55" fmla="*/ 7025 w 8882"/>
              <a:gd name="connsiteY55" fmla="*/ 5365 h 10000"/>
              <a:gd name="connsiteX56" fmla="*/ 7025 w 8882"/>
              <a:gd name="connsiteY56" fmla="*/ 5817 h 10000"/>
              <a:gd name="connsiteX57" fmla="*/ 6656 w 8882"/>
              <a:gd name="connsiteY57" fmla="*/ 6418 h 10000"/>
              <a:gd name="connsiteX58" fmla="*/ 6278 w 8882"/>
              <a:gd name="connsiteY58" fmla="*/ 7018 h 10000"/>
              <a:gd name="connsiteX59" fmla="*/ 5907 w 8882"/>
              <a:gd name="connsiteY59" fmla="*/ 7619 h 10000"/>
              <a:gd name="connsiteX60" fmla="*/ 5163 w 8882"/>
              <a:gd name="connsiteY60" fmla="*/ 8066 h 10000"/>
              <a:gd name="connsiteX61" fmla="*/ 4787 w 8882"/>
              <a:gd name="connsiteY61" fmla="*/ 8500 h 10000"/>
              <a:gd name="connsiteX62" fmla="*/ 4091 w 8882"/>
              <a:gd name="connsiteY62" fmla="*/ 8949 h 10000"/>
              <a:gd name="connsiteX63" fmla="*/ 4091 w 8882"/>
              <a:gd name="connsiteY63" fmla="*/ 8949 h 10000"/>
              <a:gd name="connsiteX0" fmla="*/ 4185 w 9579"/>
              <a:gd name="connsiteY0" fmla="*/ 8949 h 10000"/>
              <a:gd name="connsiteX1" fmla="*/ 3771 w 9579"/>
              <a:gd name="connsiteY1" fmla="*/ 9250 h 10000"/>
              <a:gd name="connsiteX2" fmla="*/ 3347 w 9579"/>
              <a:gd name="connsiteY2" fmla="*/ 9549 h 10000"/>
              <a:gd name="connsiteX3" fmla="*/ 2931 w 9579"/>
              <a:gd name="connsiteY3" fmla="*/ 9701 h 10000"/>
              <a:gd name="connsiteX4" fmla="*/ 2514 w 9579"/>
              <a:gd name="connsiteY4" fmla="*/ 9850 h 10000"/>
              <a:gd name="connsiteX5" fmla="*/ 1673 w 9579"/>
              <a:gd name="connsiteY5" fmla="*/ 10000 h 10000"/>
              <a:gd name="connsiteX6" fmla="*/ 838 w 9579"/>
              <a:gd name="connsiteY6" fmla="*/ 10000 h 10000"/>
              <a:gd name="connsiteX7" fmla="*/ 423 w 9579"/>
              <a:gd name="connsiteY7" fmla="*/ 9850 h 10000"/>
              <a:gd name="connsiteX8" fmla="*/ 423 w 9579"/>
              <a:gd name="connsiteY8" fmla="*/ 9850 h 10000"/>
              <a:gd name="connsiteX9" fmla="*/ 423 w 9579"/>
              <a:gd name="connsiteY9" fmla="*/ 9549 h 10000"/>
              <a:gd name="connsiteX10" fmla="*/ 423 w 9579"/>
              <a:gd name="connsiteY10" fmla="*/ 9400 h 10000"/>
              <a:gd name="connsiteX11" fmla="*/ 423 w 9579"/>
              <a:gd name="connsiteY11" fmla="*/ 9100 h 10000"/>
              <a:gd name="connsiteX12" fmla="*/ 0 w 9579"/>
              <a:gd name="connsiteY12" fmla="*/ 8799 h 10000"/>
              <a:gd name="connsiteX13" fmla="*/ 838 w 9579"/>
              <a:gd name="connsiteY13" fmla="*/ 7619 h 10000"/>
              <a:gd name="connsiteX14" fmla="*/ 1673 w 9579"/>
              <a:gd name="connsiteY14" fmla="*/ 7619 h 10000"/>
              <a:gd name="connsiteX15" fmla="*/ 2095 w 9579"/>
              <a:gd name="connsiteY15" fmla="*/ 7468 h 10000"/>
              <a:gd name="connsiteX16" fmla="*/ 2514 w 9579"/>
              <a:gd name="connsiteY16" fmla="*/ 7468 h 10000"/>
              <a:gd name="connsiteX17" fmla="*/ 2514 w 9579"/>
              <a:gd name="connsiteY17" fmla="*/ 7317 h 10000"/>
              <a:gd name="connsiteX18" fmla="*/ 2931 w 9579"/>
              <a:gd name="connsiteY18" fmla="*/ 7168 h 10000"/>
              <a:gd name="connsiteX19" fmla="*/ 2931 w 9579"/>
              <a:gd name="connsiteY19" fmla="*/ 6868 h 10000"/>
              <a:gd name="connsiteX20" fmla="*/ 2931 w 9579"/>
              <a:gd name="connsiteY20" fmla="*/ 6717 h 10000"/>
              <a:gd name="connsiteX21" fmla="*/ 3347 w 9579"/>
              <a:gd name="connsiteY21" fmla="*/ 6267 h 10000"/>
              <a:gd name="connsiteX22" fmla="*/ 3347 w 9579"/>
              <a:gd name="connsiteY22" fmla="*/ 5967 h 10000"/>
              <a:gd name="connsiteX23" fmla="*/ 3771 w 9579"/>
              <a:gd name="connsiteY23" fmla="*/ 5667 h 10000"/>
              <a:gd name="connsiteX24" fmla="*/ 4185 w 9579"/>
              <a:gd name="connsiteY24" fmla="*/ 4766 h 10000"/>
              <a:gd name="connsiteX25" fmla="*/ 4185 w 9579"/>
              <a:gd name="connsiteY25" fmla="*/ 4033 h 10000"/>
              <a:gd name="connsiteX26" fmla="*/ 4611 w 9579"/>
              <a:gd name="connsiteY26" fmla="*/ 3133 h 10000"/>
              <a:gd name="connsiteX27" fmla="*/ 4611 w 9579"/>
              <a:gd name="connsiteY27" fmla="*/ 2382 h 10000"/>
              <a:gd name="connsiteX28" fmla="*/ 4611 w 9579"/>
              <a:gd name="connsiteY28" fmla="*/ 2082 h 10000"/>
              <a:gd name="connsiteX29" fmla="*/ 4611 w 9579"/>
              <a:gd name="connsiteY29" fmla="*/ 1631 h 10000"/>
              <a:gd name="connsiteX30" fmla="*/ 4611 w 9579"/>
              <a:gd name="connsiteY30" fmla="*/ 1333 h 10000"/>
              <a:gd name="connsiteX31" fmla="*/ 4185 w 9579"/>
              <a:gd name="connsiteY31" fmla="*/ 1184 h 10000"/>
              <a:gd name="connsiteX32" fmla="*/ 4185 w 9579"/>
              <a:gd name="connsiteY32" fmla="*/ 901 h 10000"/>
              <a:gd name="connsiteX33" fmla="*/ 4185 w 9579"/>
              <a:gd name="connsiteY33" fmla="*/ 750 h 10000"/>
              <a:gd name="connsiteX34" fmla="*/ 4185 w 9579"/>
              <a:gd name="connsiteY34" fmla="*/ 601 h 10000"/>
              <a:gd name="connsiteX35" fmla="*/ 4185 w 9579"/>
              <a:gd name="connsiteY35" fmla="*/ 601 h 10000"/>
              <a:gd name="connsiteX36" fmla="*/ 7905 w 9579"/>
              <a:gd name="connsiteY36" fmla="*/ 0 h 10000"/>
              <a:gd name="connsiteX37" fmla="*/ 8745 w 9579"/>
              <a:gd name="connsiteY37" fmla="*/ 300 h 10000"/>
              <a:gd name="connsiteX38" fmla="*/ 9160 w 9579"/>
              <a:gd name="connsiteY38" fmla="*/ 451 h 10000"/>
              <a:gd name="connsiteX39" fmla="*/ 9579 w 9579"/>
              <a:gd name="connsiteY39" fmla="*/ 451 h 10000"/>
              <a:gd name="connsiteX40" fmla="*/ 9160 w 9579"/>
              <a:gd name="connsiteY40" fmla="*/ 601 h 10000"/>
              <a:gd name="connsiteX41" fmla="*/ 8745 w 9579"/>
              <a:gd name="connsiteY41" fmla="*/ 750 h 10000"/>
              <a:gd name="connsiteX42" fmla="*/ 8745 w 9579"/>
              <a:gd name="connsiteY42" fmla="*/ 901 h 10000"/>
              <a:gd name="connsiteX43" fmla="*/ 8745 w 9579"/>
              <a:gd name="connsiteY43" fmla="*/ 1051 h 10000"/>
              <a:gd name="connsiteX44" fmla="*/ 8321 w 9579"/>
              <a:gd name="connsiteY44" fmla="*/ 1184 h 10000"/>
              <a:gd name="connsiteX45" fmla="*/ 8321 w 9579"/>
              <a:gd name="connsiteY45" fmla="*/ 1333 h 10000"/>
              <a:gd name="connsiteX46" fmla="*/ 8321 w 9579"/>
              <a:gd name="connsiteY46" fmla="*/ 1483 h 10000"/>
              <a:gd name="connsiteX47" fmla="*/ 8321 w 9579"/>
              <a:gd name="connsiteY47" fmla="*/ 1782 h 10000"/>
              <a:gd name="connsiteX48" fmla="*/ 8321 w 9579"/>
              <a:gd name="connsiteY48" fmla="*/ 2082 h 10000"/>
              <a:gd name="connsiteX49" fmla="*/ 8321 w 9579"/>
              <a:gd name="connsiteY49" fmla="*/ 2382 h 10000"/>
              <a:gd name="connsiteX50" fmla="*/ 7905 w 9579"/>
              <a:gd name="connsiteY50" fmla="*/ 3133 h 10000"/>
              <a:gd name="connsiteX51" fmla="*/ 7905 w 9579"/>
              <a:gd name="connsiteY51" fmla="*/ 3733 h 10000"/>
              <a:gd name="connsiteX52" fmla="*/ 7905 w 9579"/>
              <a:gd name="connsiteY52" fmla="*/ 4334 h 10000"/>
              <a:gd name="connsiteX53" fmla="*/ 7905 w 9579"/>
              <a:gd name="connsiteY53" fmla="*/ 4916 h 10000"/>
              <a:gd name="connsiteX54" fmla="*/ 7488 w 9579"/>
              <a:gd name="connsiteY54" fmla="*/ 5365 h 10000"/>
              <a:gd name="connsiteX55" fmla="*/ 7488 w 9579"/>
              <a:gd name="connsiteY55" fmla="*/ 5817 h 10000"/>
              <a:gd name="connsiteX56" fmla="*/ 7073 w 9579"/>
              <a:gd name="connsiteY56" fmla="*/ 6418 h 10000"/>
              <a:gd name="connsiteX57" fmla="*/ 6647 w 9579"/>
              <a:gd name="connsiteY57" fmla="*/ 7018 h 10000"/>
              <a:gd name="connsiteX58" fmla="*/ 6230 w 9579"/>
              <a:gd name="connsiteY58" fmla="*/ 7619 h 10000"/>
              <a:gd name="connsiteX59" fmla="*/ 5392 w 9579"/>
              <a:gd name="connsiteY59" fmla="*/ 8066 h 10000"/>
              <a:gd name="connsiteX60" fmla="*/ 4969 w 9579"/>
              <a:gd name="connsiteY60" fmla="*/ 8500 h 10000"/>
              <a:gd name="connsiteX61" fmla="*/ 4185 w 9579"/>
              <a:gd name="connsiteY61" fmla="*/ 8949 h 10000"/>
              <a:gd name="connsiteX62" fmla="*/ 4185 w 9579"/>
              <a:gd name="connsiteY62" fmla="*/ 8949 h 10000"/>
              <a:gd name="connsiteX0" fmla="*/ 3927 w 9558"/>
              <a:gd name="connsiteY0" fmla="*/ 8949 h 10000"/>
              <a:gd name="connsiteX1" fmla="*/ 3495 w 9558"/>
              <a:gd name="connsiteY1" fmla="*/ 9250 h 10000"/>
              <a:gd name="connsiteX2" fmla="*/ 3052 w 9558"/>
              <a:gd name="connsiteY2" fmla="*/ 9549 h 10000"/>
              <a:gd name="connsiteX3" fmla="*/ 2618 w 9558"/>
              <a:gd name="connsiteY3" fmla="*/ 9701 h 10000"/>
              <a:gd name="connsiteX4" fmla="*/ 2182 w 9558"/>
              <a:gd name="connsiteY4" fmla="*/ 9850 h 10000"/>
              <a:gd name="connsiteX5" fmla="*/ 1305 w 9558"/>
              <a:gd name="connsiteY5" fmla="*/ 10000 h 10000"/>
              <a:gd name="connsiteX6" fmla="*/ 433 w 9558"/>
              <a:gd name="connsiteY6" fmla="*/ 10000 h 10000"/>
              <a:gd name="connsiteX7" fmla="*/ 0 w 9558"/>
              <a:gd name="connsiteY7" fmla="*/ 9850 h 10000"/>
              <a:gd name="connsiteX8" fmla="*/ 0 w 9558"/>
              <a:gd name="connsiteY8" fmla="*/ 9850 h 10000"/>
              <a:gd name="connsiteX9" fmla="*/ 0 w 9558"/>
              <a:gd name="connsiteY9" fmla="*/ 9549 h 10000"/>
              <a:gd name="connsiteX10" fmla="*/ 0 w 9558"/>
              <a:gd name="connsiteY10" fmla="*/ 9400 h 10000"/>
              <a:gd name="connsiteX11" fmla="*/ 0 w 9558"/>
              <a:gd name="connsiteY11" fmla="*/ 9100 h 10000"/>
              <a:gd name="connsiteX12" fmla="*/ 433 w 9558"/>
              <a:gd name="connsiteY12" fmla="*/ 7619 h 10000"/>
              <a:gd name="connsiteX13" fmla="*/ 1305 w 9558"/>
              <a:gd name="connsiteY13" fmla="*/ 7619 h 10000"/>
              <a:gd name="connsiteX14" fmla="*/ 1745 w 9558"/>
              <a:gd name="connsiteY14" fmla="*/ 7468 h 10000"/>
              <a:gd name="connsiteX15" fmla="*/ 2182 w 9558"/>
              <a:gd name="connsiteY15" fmla="*/ 7468 h 10000"/>
              <a:gd name="connsiteX16" fmla="*/ 2182 w 9558"/>
              <a:gd name="connsiteY16" fmla="*/ 7317 h 10000"/>
              <a:gd name="connsiteX17" fmla="*/ 2618 w 9558"/>
              <a:gd name="connsiteY17" fmla="*/ 7168 h 10000"/>
              <a:gd name="connsiteX18" fmla="*/ 2618 w 9558"/>
              <a:gd name="connsiteY18" fmla="*/ 6868 h 10000"/>
              <a:gd name="connsiteX19" fmla="*/ 2618 w 9558"/>
              <a:gd name="connsiteY19" fmla="*/ 6717 h 10000"/>
              <a:gd name="connsiteX20" fmla="*/ 3052 w 9558"/>
              <a:gd name="connsiteY20" fmla="*/ 6267 h 10000"/>
              <a:gd name="connsiteX21" fmla="*/ 3052 w 9558"/>
              <a:gd name="connsiteY21" fmla="*/ 5967 h 10000"/>
              <a:gd name="connsiteX22" fmla="*/ 3495 w 9558"/>
              <a:gd name="connsiteY22" fmla="*/ 5667 h 10000"/>
              <a:gd name="connsiteX23" fmla="*/ 3927 w 9558"/>
              <a:gd name="connsiteY23" fmla="*/ 4766 h 10000"/>
              <a:gd name="connsiteX24" fmla="*/ 3927 w 9558"/>
              <a:gd name="connsiteY24" fmla="*/ 4033 h 10000"/>
              <a:gd name="connsiteX25" fmla="*/ 4372 w 9558"/>
              <a:gd name="connsiteY25" fmla="*/ 3133 h 10000"/>
              <a:gd name="connsiteX26" fmla="*/ 4372 w 9558"/>
              <a:gd name="connsiteY26" fmla="*/ 2382 h 10000"/>
              <a:gd name="connsiteX27" fmla="*/ 4372 w 9558"/>
              <a:gd name="connsiteY27" fmla="*/ 2082 h 10000"/>
              <a:gd name="connsiteX28" fmla="*/ 4372 w 9558"/>
              <a:gd name="connsiteY28" fmla="*/ 1631 h 10000"/>
              <a:gd name="connsiteX29" fmla="*/ 4372 w 9558"/>
              <a:gd name="connsiteY29" fmla="*/ 1333 h 10000"/>
              <a:gd name="connsiteX30" fmla="*/ 3927 w 9558"/>
              <a:gd name="connsiteY30" fmla="*/ 1184 h 10000"/>
              <a:gd name="connsiteX31" fmla="*/ 3927 w 9558"/>
              <a:gd name="connsiteY31" fmla="*/ 901 h 10000"/>
              <a:gd name="connsiteX32" fmla="*/ 3927 w 9558"/>
              <a:gd name="connsiteY32" fmla="*/ 750 h 10000"/>
              <a:gd name="connsiteX33" fmla="*/ 3927 w 9558"/>
              <a:gd name="connsiteY33" fmla="*/ 601 h 10000"/>
              <a:gd name="connsiteX34" fmla="*/ 3927 w 9558"/>
              <a:gd name="connsiteY34" fmla="*/ 601 h 10000"/>
              <a:gd name="connsiteX35" fmla="*/ 7810 w 9558"/>
              <a:gd name="connsiteY35" fmla="*/ 0 h 10000"/>
              <a:gd name="connsiteX36" fmla="*/ 8687 w 9558"/>
              <a:gd name="connsiteY36" fmla="*/ 300 h 10000"/>
              <a:gd name="connsiteX37" fmla="*/ 9121 w 9558"/>
              <a:gd name="connsiteY37" fmla="*/ 451 h 10000"/>
              <a:gd name="connsiteX38" fmla="*/ 9558 w 9558"/>
              <a:gd name="connsiteY38" fmla="*/ 451 h 10000"/>
              <a:gd name="connsiteX39" fmla="*/ 9121 w 9558"/>
              <a:gd name="connsiteY39" fmla="*/ 601 h 10000"/>
              <a:gd name="connsiteX40" fmla="*/ 8687 w 9558"/>
              <a:gd name="connsiteY40" fmla="*/ 750 h 10000"/>
              <a:gd name="connsiteX41" fmla="*/ 8687 w 9558"/>
              <a:gd name="connsiteY41" fmla="*/ 901 h 10000"/>
              <a:gd name="connsiteX42" fmla="*/ 8687 w 9558"/>
              <a:gd name="connsiteY42" fmla="*/ 1051 h 10000"/>
              <a:gd name="connsiteX43" fmla="*/ 8245 w 9558"/>
              <a:gd name="connsiteY43" fmla="*/ 1184 h 10000"/>
              <a:gd name="connsiteX44" fmla="*/ 8245 w 9558"/>
              <a:gd name="connsiteY44" fmla="*/ 1333 h 10000"/>
              <a:gd name="connsiteX45" fmla="*/ 8245 w 9558"/>
              <a:gd name="connsiteY45" fmla="*/ 1483 h 10000"/>
              <a:gd name="connsiteX46" fmla="*/ 8245 w 9558"/>
              <a:gd name="connsiteY46" fmla="*/ 1782 h 10000"/>
              <a:gd name="connsiteX47" fmla="*/ 8245 w 9558"/>
              <a:gd name="connsiteY47" fmla="*/ 2082 h 10000"/>
              <a:gd name="connsiteX48" fmla="*/ 8245 w 9558"/>
              <a:gd name="connsiteY48" fmla="*/ 2382 h 10000"/>
              <a:gd name="connsiteX49" fmla="*/ 7810 w 9558"/>
              <a:gd name="connsiteY49" fmla="*/ 3133 h 10000"/>
              <a:gd name="connsiteX50" fmla="*/ 7810 w 9558"/>
              <a:gd name="connsiteY50" fmla="*/ 3733 h 10000"/>
              <a:gd name="connsiteX51" fmla="*/ 7810 w 9558"/>
              <a:gd name="connsiteY51" fmla="*/ 4334 h 10000"/>
              <a:gd name="connsiteX52" fmla="*/ 7810 w 9558"/>
              <a:gd name="connsiteY52" fmla="*/ 4916 h 10000"/>
              <a:gd name="connsiteX53" fmla="*/ 7375 w 9558"/>
              <a:gd name="connsiteY53" fmla="*/ 5365 h 10000"/>
              <a:gd name="connsiteX54" fmla="*/ 7375 w 9558"/>
              <a:gd name="connsiteY54" fmla="*/ 5817 h 10000"/>
              <a:gd name="connsiteX55" fmla="*/ 6942 w 9558"/>
              <a:gd name="connsiteY55" fmla="*/ 6418 h 10000"/>
              <a:gd name="connsiteX56" fmla="*/ 6497 w 9558"/>
              <a:gd name="connsiteY56" fmla="*/ 7018 h 10000"/>
              <a:gd name="connsiteX57" fmla="*/ 6062 w 9558"/>
              <a:gd name="connsiteY57" fmla="*/ 7619 h 10000"/>
              <a:gd name="connsiteX58" fmla="*/ 5187 w 9558"/>
              <a:gd name="connsiteY58" fmla="*/ 8066 h 10000"/>
              <a:gd name="connsiteX59" fmla="*/ 4745 w 9558"/>
              <a:gd name="connsiteY59" fmla="*/ 8500 h 10000"/>
              <a:gd name="connsiteX60" fmla="*/ 3927 w 9558"/>
              <a:gd name="connsiteY60" fmla="*/ 8949 h 10000"/>
              <a:gd name="connsiteX61" fmla="*/ 3927 w 9558"/>
              <a:gd name="connsiteY61" fmla="*/ 8949 h 10000"/>
              <a:gd name="connsiteX0" fmla="*/ 4109 w 10000"/>
              <a:gd name="connsiteY0" fmla="*/ 8949 h 10000"/>
              <a:gd name="connsiteX1" fmla="*/ 3657 w 10000"/>
              <a:gd name="connsiteY1" fmla="*/ 9250 h 10000"/>
              <a:gd name="connsiteX2" fmla="*/ 3193 w 10000"/>
              <a:gd name="connsiteY2" fmla="*/ 9549 h 10000"/>
              <a:gd name="connsiteX3" fmla="*/ 2739 w 10000"/>
              <a:gd name="connsiteY3" fmla="*/ 9701 h 10000"/>
              <a:gd name="connsiteX4" fmla="*/ 2283 w 10000"/>
              <a:gd name="connsiteY4" fmla="*/ 9850 h 10000"/>
              <a:gd name="connsiteX5" fmla="*/ 1365 w 10000"/>
              <a:gd name="connsiteY5" fmla="*/ 10000 h 10000"/>
              <a:gd name="connsiteX6" fmla="*/ 453 w 10000"/>
              <a:gd name="connsiteY6" fmla="*/ 10000 h 10000"/>
              <a:gd name="connsiteX7" fmla="*/ 0 w 10000"/>
              <a:gd name="connsiteY7" fmla="*/ 9850 h 10000"/>
              <a:gd name="connsiteX8" fmla="*/ 0 w 10000"/>
              <a:gd name="connsiteY8" fmla="*/ 9850 h 10000"/>
              <a:gd name="connsiteX9" fmla="*/ 0 w 10000"/>
              <a:gd name="connsiteY9" fmla="*/ 9549 h 10000"/>
              <a:gd name="connsiteX10" fmla="*/ 0 w 10000"/>
              <a:gd name="connsiteY10" fmla="*/ 9400 h 10000"/>
              <a:gd name="connsiteX11" fmla="*/ 0 w 10000"/>
              <a:gd name="connsiteY11" fmla="*/ 9100 h 10000"/>
              <a:gd name="connsiteX12" fmla="*/ 1365 w 10000"/>
              <a:gd name="connsiteY12" fmla="*/ 7619 h 10000"/>
              <a:gd name="connsiteX13" fmla="*/ 1826 w 10000"/>
              <a:gd name="connsiteY13" fmla="*/ 7468 h 10000"/>
              <a:gd name="connsiteX14" fmla="*/ 2283 w 10000"/>
              <a:gd name="connsiteY14" fmla="*/ 7468 h 10000"/>
              <a:gd name="connsiteX15" fmla="*/ 2283 w 10000"/>
              <a:gd name="connsiteY15" fmla="*/ 7317 h 10000"/>
              <a:gd name="connsiteX16" fmla="*/ 2739 w 10000"/>
              <a:gd name="connsiteY16" fmla="*/ 7168 h 10000"/>
              <a:gd name="connsiteX17" fmla="*/ 2739 w 10000"/>
              <a:gd name="connsiteY17" fmla="*/ 6868 h 10000"/>
              <a:gd name="connsiteX18" fmla="*/ 2739 w 10000"/>
              <a:gd name="connsiteY18" fmla="*/ 6717 h 10000"/>
              <a:gd name="connsiteX19" fmla="*/ 3193 w 10000"/>
              <a:gd name="connsiteY19" fmla="*/ 6267 h 10000"/>
              <a:gd name="connsiteX20" fmla="*/ 3193 w 10000"/>
              <a:gd name="connsiteY20" fmla="*/ 5967 h 10000"/>
              <a:gd name="connsiteX21" fmla="*/ 3657 w 10000"/>
              <a:gd name="connsiteY21" fmla="*/ 5667 h 10000"/>
              <a:gd name="connsiteX22" fmla="*/ 4109 w 10000"/>
              <a:gd name="connsiteY22" fmla="*/ 4766 h 10000"/>
              <a:gd name="connsiteX23" fmla="*/ 4109 w 10000"/>
              <a:gd name="connsiteY23" fmla="*/ 4033 h 10000"/>
              <a:gd name="connsiteX24" fmla="*/ 4574 w 10000"/>
              <a:gd name="connsiteY24" fmla="*/ 3133 h 10000"/>
              <a:gd name="connsiteX25" fmla="*/ 4574 w 10000"/>
              <a:gd name="connsiteY25" fmla="*/ 2382 h 10000"/>
              <a:gd name="connsiteX26" fmla="*/ 4574 w 10000"/>
              <a:gd name="connsiteY26" fmla="*/ 2082 h 10000"/>
              <a:gd name="connsiteX27" fmla="*/ 4574 w 10000"/>
              <a:gd name="connsiteY27" fmla="*/ 1631 h 10000"/>
              <a:gd name="connsiteX28" fmla="*/ 4574 w 10000"/>
              <a:gd name="connsiteY28" fmla="*/ 1333 h 10000"/>
              <a:gd name="connsiteX29" fmla="*/ 4109 w 10000"/>
              <a:gd name="connsiteY29" fmla="*/ 1184 h 10000"/>
              <a:gd name="connsiteX30" fmla="*/ 4109 w 10000"/>
              <a:gd name="connsiteY30" fmla="*/ 901 h 10000"/>
              <a:gd name="connsiteX31" fmla="*/ 4109 w 10000"/>
              <a:gd name="connsiteY31" fmla="*/ 750 h 10000"/>
              <a:gd name="connsiteX32" fmla="*/ 4109 w 10000"/>
              <a:gd name="connsiteY32" fmla="*/ 601 h 10000"/>
              <a:gd name="connsiteX33" fmla="*/ 4109 w 10000"/>
              <a:gd name="connsiteY33" fmla="*/ 601 h 10000"/>
              <a:gd name="connsiteX34" fmla="*/ 8171 w 10000"/>
              <a:gd name="connsiteY34" fmla="*/ 0 h 10000"/>
              <a:gd name="connsiteX35" fmla="*/ 9089 w 10000"/>
              <a:gd name="connsiteY35" fmla="*/ 300 h 10000"/>
              <a:gd name="connsiteX36" fmla="*/ 9543 w 10000"/>
              <a:gd name="connsiteY36" fmla="*/ 451 h 10000"/>
              <a:gd name="connsiteX37" fmla="*/ 10000 w 10000"/>
              <a:gd name="connsiteY37" fmla="*/ 451 h 10000"/>
              <a:gd name="connsiteX38" fmla="*/ 9543 w 10000"/>
              <a:gd name="connsiteY38" fmla="*/ 601 h 10000"/>
              <a:gd name="connsiteX39" fmla="*/ 9089 w 10000"/>
              <a:gd name="connsiteY39" fmla="*/ 750 h 10000"/>
              <a:gd name="connsiteX40" fmla="*/ 9089 w 10000"/>
              <a:gd name="connsiteY40" fmla="*/ 901 h 10000"/>
              <a:gd name="connsiteX41" fmla="*/ 9089 w 10000"/>
              <a:gd name="connsiteY41" fmla="*/ 1051 h 10000"/>
              <a:gd name="connsiteX42" fmla="*/ 8626 w 10000"/>
              <a:gd name="connsiteY42" fmla="*/ 1184 h 10000"/>
              <a:gd name="connsiteX43" fmla="*/ 8626 w 10000"/>
              <a:gd name="connsiteY43" fmla="*/ 1333 h 10000"/>
              <a:gd name="connsiteX44" fmla="*/ 8626 w 10000"/>
              <a:gd name="connsiteY44" fmla="*/ 1483 h 10000"/>
              <a:gd name="connsiteX45" fmla="*/ 8626 w 10000"/>
              <a:gd name="connsiteY45" fmla="*/ 1782 h 10000"/>
              <a:gd name="connsiteX46" fmla="*/ 8626 w 10000"/>
              <a:gd name="connsiteY46" fmla="*/ 2082 h 10000"/>
              <a:gd name="connsiteX47" fmla="*/ 8626 w 10000"/>
              <a:gd name="connsiteY47" fmla="*/ 2382 h 10000"/>
              <a:gd name="connsiteX48" fmla="*/ 8171 w 10000"/>
              <a:gd name="connsiteY48" fmla="*/ 3133 h 10000"/>
              <a:gd name="connsiteX49" fmla="*/ 8171 w 10000"/>
              <a:gd name="connsiteY49" fmla="*/ 3733 h 10000"/>
              <a:gd name="connsiteX50" fmla="*/ 8171 w 10000"/>
              <a:gd name="connsiteY50" fmla="*/ 4334 h 10000"/>
              <a:gd name="connsiteX51" fmla="*/ 8171 w 10000"/>
              <a:gd name="connsiteY51" fmla="*/ 4916 h 10000"/>
              <a:gd name="connsiteX52" fmla="*/ 7716 w 10000"/>
              <a:gd name="connsiteY52" fmla="*/ 5365 h 10000"/>
              <a:gd name="connsiteX53" fmla="*/ 7716 w 10000"/>
              <a:gd name="connsiteY53" fmla="*/ 5817 h 10000"/>
              <a:gd name="connsiteX54" fmla="*/ 7263 w 10000"/>
              <a:gd name="connsiteY54" fmla="*/ 6418 h 10000"/>
              <a:gd name="connsiteX55" fmla="*/ 6797 w 10000"/>
              <a:gd name="connsiteY55" fmla="*/ 7018 h 10000"/>
              <a:gd name="connsiteX56" fmla="*/ 6342 w 10000"/>
              <a:gd name="connsiteY56" fmla="*/ 7619 h 10000"/>
              <a:gd name="connsiteX57" fmla="*/ 5427 w 10000"/>
              <a:gd name="connsiteY57" fmla="*/ 8066 h 10000"/>
              <a:gd name="connsiteX58" fmla="*/ 4964 w 10000"/>
              <a:gd name="connsiteY58" fmla="*/ 8500 h 10000"/>
              <a:gd name="connsiteX59" fmla="*/ 4109 w 10000"/>
              <a:gd name="connsiteY59" fmla="*/ 8949 h 10000"/>
              <a:gd name="connsiteX60" fmla="*/ 4109 w 10000"/>
              <a:gd name="connsiteY60" fmla="*/ 8949 h 10000"/>
              <a:gd name="connsiteX0" fmla="*/ 4109 w 10000"/>
              <a:gd name="connsiteY0" fmla="*/ 8949 h 10000"/>
              <a:gd name="connsiteX1" fmla="*/ 3657 w 10000"/>
              <a:gd name="connsiteY1" fmla="*/ 9250 h 10000"/>
              <a:gd name="connsiteX2" fmla="*/ 3193 w 10000"/>
              <a:gd name="connsiteY2" fmla="*/ 9549 h 10000"/>
              <a:gd name="connsiteX3" fmla="*/ 2739 w 10000"/>
              <a:gd name="connsiteY3" fmla="*/ 9701 h 10000"/>
              <a:gd name="connsiteX4" fmla="*/ 2283 w 10000"/>
              <a:gd name="connsiteY4" fmla="*/ 9850 h 10000"/>
              <a:gd name="connsiteX5" fmla="*/ 1365 w 10000"/>
              <a:gd name="connsiteY5" fmla="*/ 10000 h 10000"/>
              <a:gd name="connsiteX6" fmla="*/ 453 w 10000"/>
              <a:gd name="connsiteY6" fmla="*/ 10000 h 10000"/>
              <a:gd name="connsiteX7" fmla="*/ 0 w 10000"/>
              <a:gd name="connsiteY7" fmla="*/ 9850 h 10000"/>
              <a:gd name="connsiteX8" fmla="*/ 0 w 10000"/>
              <a:gd name="connsiteY8" fmla="*/ 9850 h 10000"/>
              <a:gd name="connsiteX9" fmla="*/ 0 w 10000"/>
              <a:gd name="connsiteY9" fmla="*/ 9549 h 10000"/>
              <a:gd name="connsiteX10" fmla="*/ 0 w 10000"/>
              <a:gd name="connsiteY10" fmla="*/ 9400 h 10000"/>
              <a:gd name="connsiteX11" fmla="*/ 1365 w 10000"/>
              <a:gd name="connsiteY11" fmla="*/ 7619 h 10000"/>
              <a:gd name="connsiteX12" fmla="*/ 1826 w 10000"/>
              <a:gd name="connsiteY12" fmla="*/ 7468 h 10000"/>
              <a:gd name="connsiteX13" fmla="*/ 2283 w 10000"/>
              <a:gd name="connsiteY13" fmla="*/ 7468 h 10000"/>
              <a:gd name="connsiteX14" fmla="*/ 2283 w 10000"/>
              <a:gd name="connsiteY14" fmla="*/ 7317 h 10000"/>
              <a:gd name="connsiteX15" fmla="*/ 2739 w 10000"/>
              <a:gd name="connsiteY15" fmla="*/ 7168 h 10000"/>
              <a:gd name="connsiteX16" fmla="*/ 2739 w 10000"/>
              <a:gd name="connsiteY16" fmla="*/ 6868 h 10000"/>
              <a:gd name="connsiteX17" fmla="*/ 2739 w 10000"/>
              <a:gd name="connsiteY17" fmla="*/ 6717 h 10000"/>
              <a:gd name="connsiteX18" fmla="*/ 3193 w 10000"/>
              <a:gd name="connsiteY18" fmla="*/ 6267 h 10000"/>
              <a:gd name="connsiteX19" fmla="*/ 3193 w 10000"/>
              <a:gd name="connsiteY19" fmla="*/ 5967 h 10000"/>
              <a:gd name="connsiteX20" fmla="*/ 3657 w 10000"/>
              <a:gd name="connsiteY20" fmla="*/ 5667 h 10000"/>
              <a:gd name="connsiteX21" fmla="*/ 4109 w 10000"/>
              <a:gd name="connsiteY21" fmla="*/ 4766 h 10000"/>
              <a:gd name="connsiteX22" fmla="*/ 4109 w 10000"/>
              <a:gd name="connsiteY22" fmla="*/ 4033 h 10000"/>
              <a:gd name="connsiteX23" fmla="*/ 4574 w 10000"/>
              <a:gd name="connsiteY23" fmla="*/ 3133 h 10000"/>
              <a:gd name="connsiteX24" fmla="*/ 4574 w 10000"/>
              <a:gd name="connsiteY24" fmla="*/ 2382 h 10000"/>
              <a:gd name="connsiteX25" fmla="*/ 4574 w 10000"/>
              <a:gd name="connsiteY25" fmla="*/ 2082 h 10000"/>
              <a:gd name="connsiteX26" fmla="*/ 4574 w 10000"/>
              <a:gd name="connsiteY26" fmla="*/ 1631 h 10000"/>
              <a:gd name="connsiteX27" fmla="*/ 4574 w 10000"/>
              <a:gd name="connsiteY27" fmla="*/ 1333 h 10000"/>
              <a:gd name="connsiteX28" fmla="*/ 4109 w 10000"/>
              <a:gd name="connsiteY28" fmla="*/ 1184 h 10000"/>
              <a:gd name="connsiteX29" fmla="*/ 4109 w 10000"/>
              <a:gd name="connsiteY29" fmla="*/ 901 h 10000"/>
              <a:gd name="connsiteX30" fmla="*/ 4109 w 10000"/>
              <a:gd name="connsiteY30" fmla="*/ 750 h 10000"/>
              <a:gd name="connsiteX31" fmla="*/ 4109 w 10000"/>
              <a:gd name="connsiteY31" fmla="*/ 601 h 10000"/>
              <a:gd name="connsiteX32" fmla="*/ 4109 w 10000"/>
              <a:gd name="connsiteY32" fmla="*/ 601 h 10000"/>
              <a:gd name="connsiteX33" fmla="*/ 8171 w 10000"/>
              <a:gd name="connsiteY33" fmla="*/ 0 h 10000"/>
              <a:gd name="connsiteX34" fmla="*/ 9089 w 10000"/>
              <a:gd name="connsiteY34" fmla="*/ 300 h 10000"/>
              <a:gd name="connsiteX35" fmla="*/ 9543 w 10000"/>
              <a:gd name="connsiteY35" fmla="*/ 451 h 10000"/>
              <a:gd name="connsiteX36" fmla="*/ 10000 w 10000"/>
              <a:gd name="connsiteY36" fmla="*/ 451 h 10000"/>
              <a:gd name="connsiteX37" fmla="*/ 9543 w 10000"/>
              <a:gd name="connsiteY37" fmla="*/ 601 h 10000"/>
              <a:gd name="connsiteX38" fmla="*/ 9089 w 10000"/>
              <a:gd name="connsiteY38" fmla="*/ 750 h 10000"/>
              <a:gd name="connsiteX39" fmla="*/ 9089 w 10000"/>
              <a:gd name="connsiteY39" fmla="*/ 901 h 10000"/>
              <a:gd name="connsiteX40" fmla="*/ 9089 w 10000"/>
              <a:gd name="connsiteY40" fmla="*/ 1051 h 10000"/>
              <a:gd name="connsiteX41" fmla="*/ 8626 w 10000"/>
              <a:gd name="connsiteY41" fmla="*/ 1184 h 10000"/>
              <a:gd name="connsiteX42" fmla="*/ 8626 w 10000"/>
              <a:gd name="connsiteY42" fmla="*/ 1333 h 10000"/>
              <a:gd name="connsiteX43" fmla="*/ 8626 w 10000"/>
              <a:gd name="connsiteY43" fmla="*/ 1483 h 10000"/>
              <a:gd name="connsiteX44" fmla="*/ 8626 w 10000"/>
              <a:gd name="connsiteY44" fmla="*/ 1782 h 10000"/>
              <a:gd name="connsiteX45" fmla="*/ 8626 w 10000"/>
              <a:gd name="connsiteY45" fmla="*/ 2082 h 10000"/>
              <a:gd name="connsiteX46" fmla="*/ 8626 w 10000"/>
              <a:gd name="connsiteY46" fmla="*/ 2382 h 10000"/>
              <a:gd name="connsiteX47" fmla="*/ 8171 w 10000"/>
              <a:gd name="connsiteY47" fmla="*/ 3133 h 10000"/>
              <a:gd name="connsiteX48" fmla="*/ 8171 w 10000"/>
              <a:gd name="connsiteY48" fmla="*/ 3733 h 10000"/>
              <a:gd name="connsiteX49" fmla="*/ 8171 w 10000"/>
              <a:gd name="connsiteY49" fmla="*/ 4334 h 10000"/>
              <a:gd name="connsiteX50" fmla="*/ 8171 w 10000"/>
              <a:gd name="connsiteY50" fmla="*/ 4916 h 10000"/>
              <a:gd name="connsiteX51" fmla="*/ 7716 w 10000"/>
              <a:gd name="connsiteY51" fmla="*/ 5365 h 10000"/>
              <a:gd name="connsiteX52" fmla="*/ 7716 w 10000"/>
              <a:gd name="connsiteY52" fmla="*/ 5817 h 10000"/>
              <a:gd name="connsiteX53" fmla="*/ 7263 w 10000"/>
              <a:gd name="connsiteY53" fmla="*/ 6418 h 10000"/>
              <a:gd name="connsiteX54" fmla="*/ 6797 w 10000"/>
              <a:gd name="connsiteY54" fmla="*/ 7018 h 10000"/>
              <a:gd name="connsiteX55" fmla="*/ 6342 w 10000"/>
              <a:gd name="connsiteY55" fmla="*/ 7619 h 10000"/>
              <a:gd name="connsiteX56" fmla="*/ 5427 w 10000"/>
              <a:gd name="connsiteY56" fmla="*/ 8066 h 10000"/>
              <a:gd name="connsiteX57" fmla="*/ 4964 w 10000"/>
              <a:gd name="connsiteY57" fmla="*/ 8500 h 10000"/>
              <a:gd name="connsiteX58" fmla="*/ 4109 w 10000"/>
              <a:gd name="connsiteY58" fmla="*/ 8949 h 10000"/>
              <a:gd name="connsiteX59" fmla="*/ 4109 w 10000"/>
              <a:gd name="connsiteY59" fmla="*/ 8949 h 10000"/>
              <a:gd name="connsiteX0" fmla="*/ 4109 w 10000"/>
              <a:gd name="connsiteY0" fmla="*/ 8949 h 10000"/>
              <a:gd name="connsiteX1" fmla="*/ 3657 w 10000"/>
              <a:gd name="connsiteY1" fmla="*/ 9250 h 10000"/>
              <a:gd name="connsiteX2" fmla="*/ 3193 w 10000"/>
              <a:gd name="connsiteY2" fmla="*/ 9549 h 10000"/>
              <a:gd name="connsiteX3" fmla="*/ 2739 w 10000"/>
              <a:gd name="connsiteY3" fmla="*/ 9701 h 10000"/>
              <a:gd name="connsiteX4" fmla="*/ 2283 w 10000"/>
              <a:gd name="connsiteY4" fmla="*/ 9850 h 10000"/>
              <a:gd name="connsiteX5" fmla="*/ 1365 w 10000"/>
              <a:gd name="connsiteY5" fmla="*/ 10000 h 10000"/>
              <a:gd name="connsiteX6" fmla="*/ 453 w 10000"/>
              <a:gd name="connsiteY6" fmla="*/ 10000 h 10000"/>
              <a:gd name="connsiteX7" fmla="*/ 0 w 10000"/>
              <a:gd name="connsiteY7" fmla="*/ 9850 h 10000"/>
              <a:gd name="connsiteX8" fmla="*/ 0 w 10000"/>
              <a:gd name="connsiteY8" fmla="*/ 9850 h 10000"/>
              <a:gd name="connsiteX9" fmla="*/ 0 w 10000"/>
              <a:gd name="connsiteY9" fmla="*/ 9549 h 10000"/>
              <a:gd name="connsiteX10" fmla="*/ 1365 w 10000"/>
              <a:gd name="connsiteY10" fmla="*/ 7619 h 10000"/>
              <a:gd name="connsiteX11" fmla="*/ 1826 w 10000"/>
              <a:gd name="connsiteY11" fmla="*/ 7468 h 10000"/>
              <a:gd name="connsiteX12" fmla="*/ 2283 w 10000"/>
              <a:gd name="connsiteY12" fmla="*/ 7468 h 10000"/>
              <a:gd name="connsiteX13" fmla="*/ 2283 w 10000"/>
              <a:gd name="connsiteY13" fmla="*/ 7317 h 10000"/>
              <a:gd name="connsiteX14" fmla="*/ 2739 w 10000"/>
              <a:gd name="connsiteY14" fmla="*/ 7168 h 10000"/>
              <a:gd name="connsiteX15" fmla="*/ 2739 w 10000"/>
              <a:gd name="connsiteY15" fmla="*/ 6868 h 10000"/>
              <a:gd name="connsiteX16" fmla="*/ 2739 w 10000"/>
              <a:gd name="connsiteY16" fmla="*/ 6717 h 10000"/>
              <a:gd name="connsiteX17" fmla="*/ 3193 w 10000"/>
              <a:gd name="connsiteY17" fmla="*/ 6267 h 10000"/>
              <a:gd name="connsiteX18" fmla="*/ 3193 w 10000"/>
              <a:gd name="connsiteY18" fmla="*/ 5967 h 10000"/>
              <a:gd name="connsiteX19" fmla="*/ 3657 w 10000"/>
              <a:gd name="connsiteY19" fmla="*/ 5667 h 10000"/>
              <a:gd name="connsiteX20" fmla="*/ 4109 w 10000"/>
              <a:gd name="connsiteY20" fmla="*/ 4766 h 10000"/>
              <a:gd name="connsiteX21" fmla="*/ 4109 w 10000"/>
              <a:gd name="connsiteY21" fmla="*/ 4033 h 10000"/>
              <a:gd name="connsiteX22" fmla="*/ 4574 w 10000"/>
              <a:gd name="connsiteY22" fmla="*/ 3133 h 10000"/>
              <a:gd name="connsiteX23" fmla="*/ 4574 w 10000"/>
              <a:gd name="connsiteY23" fmla="*/ 2382 h 10000"/>
              <a:gd name="connsiteX24" fmla="*/ 4574 w 10000"/>
              <a:gd name="connsiteY24" fmla="*/ 2082 h 10000"/>
              <a:gd name="connsiteX25" fmla="*/ 4574 w 10000"/>
              <a:gd name="connsiteY25" fmla="*/ 1631 h 10000"/>
              <a:gd name="connsiteX26" fmla="*/ 4574 w 10000"/>
              <a:gd name="connsiteY26" fmla="*/ 1333 h 10000"/>
              <a:gd name="connsiteX27" fmla="*/ 4109 w 10000"/>
              <a:gd name="connsiteY27" fmla="*/ 1184 h 10000"/>
              <a:gd name="connsiteX28" fmla="*/ 4109 w 10000"/>
              <a:gd name="connsiteY28" fmla="*/ 901 h 10000"/>
              <a:gd name="connsiteX29" fmla="*/ 4109 w 10000"/>
              <a:gd name="connsiteY29" fmla="*/ 750 h 10000"/>
              <a:gd name="connsiteX30" fmla="*/ 4109 w 10000"/>
              <a:gd name="connsiteY30" fmla="*/ 601 h 10000"/>
              <a:gd name="connsiteX31" fmla="*/ 4109 w 10000"/>
              <a:gd name="connsiteY31" fmla="*/ 601 h 10000"/>
              <a:gd name="connsiteX32" fmla="*/ 8171 w 10000"/>
              <a:gd name="connsiteY32" fmla="*/ 0 h 10000"/>
              <a:gd name="connsiteX33" fmla="*/ 9089 w 10000"/>
              <a:gd name="connsiteY33" fmla="*/ 300 h 10000"/>
              <a:gd name="connsiteX34" fmla="*/ 9543 w 10000"/>
              <a:gd name="connsiteY34" fmla="*/ 451 h 10000"/>
              <a:gd name="connsiteX35" fmla="*/ 10000 w 10000"/>
              <a:gd name="connsiteY35" fmla="*/ 451 h 10000"/>
              <a:gd name="connsiteX36" fmla="*/ 9543 w 10000"/>
              <a:gd name="connsiteY36" fmla="*/ 601 h 10000"/>
              <a:gd name="connsiteX37" fmla="*/ 9089 w 10000"/>
              <a:gd name="connsiteY37" fmla="*/ 750 h 10000"/>
              <a:gd name="connsiteX38" fmla="*/ 9089 w 10000"/>
              <a:gd name="connsiteY38" fmla="*/ 901 h 10000"/>
              <a:gd name="connsiteX39" fmla="*/ 9089 w 10000"/>
              <a:gd name="connsiteY39" fmla="*/ 1051 h 10000"/>
              <a:gd name="connsiteX40" fmla="*/ 8626 w 10000"/>
              <a:gd name="connsiteY40" fmla="*/ 1184 h 10000"/>
              <a:gd name="connsiteX41" fmla="*/ 8626 w 10000"/>
              <a:gd name="connsiteY41" fmla="*/ 1333 h 10000"/>
              <a:gd name="connsiteX42" fmla="*/ 8626 w 10000"/>
              <a:gd name="connsiteY42" fmla="*/ 1483 h 10000"/>
              <a:gd name="connsiteX43" fmla="*/ 8626 w 10000"/>
              <a:gd name="connsiteY43" fmla="*/ 1782 h 10000"/>
              <a:gd name="connsiteX44" fmla="*/ 8626 w 10000"/>
              <a:gd name="connsiteY44" fmla="*/ 2082 h 10000"/>
              <a:gd name="connsiteX45" fmla="*/ 8626 w 10000"/>
              <a:gd name="connsiteY45" fmla="*/ 2382 h 10000"/>
              <a:gd name="connsiteX46" fmla="*/ 8171 w 10000"/>
              <a:gd name="connsiteY46" fmla="*/ 3133 h 10000"/>
              <a:gd name="connsiteX47" fmla="*/ 8171 w 10000"/>
              <a:gd name="connsiteY47" fmla="*/ 3733 h 10000"/>
              <a:gd name="connsiteX48" fmla="*/ 8171 w 10000"/>
              <a:gd name="connsiteY48" fmla="*/ 4334 h 10000"/>
              <a:gd name="connsiteX49" fmla="*/ 8171 w 10000"/>
              <a:gd name="connsiteY49" fmla="*/ 4916 h 10000"/>
              <a:gd name="connsiteX50" fmla="*/ 7716 w 10000"/>
              <a:gd name="connsiteY50" fmla="*/ 5365 h 10000"/>
              <a:gd name="connsiteX51" fmla="*/ 7716 w 10000"/>
              <a:gd name="connsiteY51" fmla="*/ 5817 h 10000"/>
              <a:gd name="connsiteX52" fmla="*/ 7263 w 10000"/>
              <a:gd name="connsiteY52" fmla="*/ 6418 h 10000"/>
              <a:gd name="connsiteX53" fmla="*/ 6797 w 10000"/>
              <a:gd name="connsiteY53" fmla="*/ 7018 h 10000"/>
              <a:gd name="connsiteX54" fmla="*/ 6342 w 10000"/>
              <a:gd name="connsiteY54" fmla="*/ 7619 h 10000"/>
              <a:gd name="connsiteX55" fmla="*/ 5427 w 10000"/>
              <a:gd name="connsiteY55" fmla="*/ 8066 h 10000"/>
              <a:gd name="connsiteX56" fmla="*/ 4964 w 10000"/>
              <a:gd name="connsiteY56" fmla="*/ 8500 h 10000"/>
              <a:gd name="connsiteX57" fmla="*/ 4109 w 10000"/>
              <a:gd name="connsiteY57" fmla="*/ 8949 h 10000"/>
              <a:gd name="connsiteX58" fmla="*/ 4109 w 10000"/>
              <a:gd name="connsiteY58" fmla="*/ 8949 h 10000"/>
              <a:gd name="connsiteX0" fmla="*/ 4109 w 10000"/>
              <a:gd name="connsiteY0" fmla="*/ 8949 h 10000"/>
              <a:gd name="connsiteX1" fmla="*/ 3657 w 10000"/>
              <a:gd name="connsiteY1" fmla="*/ 9250 h 10000"/>
              <a:gd name="connsiteX2" fmla="*/ 3193 w 10000"/>
              <a:gd name="connsiteY2" fmla="*/ 9549 h 10000"/>
              <a:gd name="connsiteX3" fmla="*/ 2739 w 10000"/>
              <a:gd name="connsiteY3" fmla="*/ 9701 h 10000"/>
              <a:gd name="connsiteX4" fmla="*/ 2283 w 10000"/>
              <a:gd name="connsiteY4" fmla="*/ 9850 h 10000"/>
              <a:gd name="connsiteX5" fmla="*/ 1365 w 10000"/>
              <a:gd name="connsiteY5" fmla="*/ 10000 h 10000"/>
              <a:gd name="connsiteX6" fmla="*/ 453 w 10000"/>
              <a:gd name="connsiteY6" fmla="*/ 10000 h 10000"/>
              <a:gd name="connsiteX7" fmla="*/ 0 w 10000"/>
              <a:gd name="connsiteY7" fmla="*/ 9850 h 10000"/>
              <a:gd name="connsiteX8" fmla="*/ 0 w 10000"/>
              <a:gd name="connsiteY8" fmla="*/ 9850 h 10000"/>
              <a:gd name="connsiteX9" fmla="*/ 1365 w 10000"/>
              <a:gd name="connsiteY9" fmla="*/ 7619 h 10000"/>
              <a:gd name="connsiteX10" fmla="*/ 1826 w 10000"/>
              <a:gd name="connsiteY10" fmla="*/ 7468 h 10000"/>
              <a:gd name="connsiteX11" fmla="*/ 2283 w 10000"/>
              <a:gd name="connsiteY11" fmla="*/ 7468 h 10000"/>
              <a:gd name="connsiteX12" fmla="*/ 2283 w 10000"/>
              <a:gd name="connsiteY12" fmla="*/ 7317 h 10000"/>
              <a:gd name="connsiteX13" fmla="*/ 2739 w 10000"/>
              <a:gd name="connsiteY13" fmla="*/ 7168 h 10000"/>
              <a:gd name="connsiteX14" fmla="*/ 2739 w 10000"/>
              <a:gd name="connsiteY14" fmla="*/ 6868 h 10000"/>
              <a:gd name="connsiteX15" fmla="*/ 2739 w 10000"/>
              <a:gd name="connsiteY15" fmla="*/ 6717 h 10000"/>
              <a:gd name="connsiteX16" fmla="*/ 3193 w 10000"/>
              <a:gd name="connsiteY16" fmla="*/ 6267 h 10000"/>
              <a:gd name="connsiteX17" fmla="*/ 3193 w 10000"/>
              <a:gd name="connsiteY17" fmla="*/ 5967 h 10000"/>
              <a:gd name="connsiteX18" fmla="*/ 3657 w 10000"/>
              <a:gd name="connsiteY18" fmla="*/ 5667 h 10000"/>
              <a:gd name="connsiteX19" fmla="*/ 4109 w 10000"/>
              <a:gd name="connsiteY19" fmla="*/ 4766 h 10000"/>
              <a:gd name="connsiteX20" fmla="*/ 4109 w 10000"/>
              <a:gd name="connsiteY20" fmla="*/ 4033 h 10000"/>
              <a:gd name="connsiteX21" fmla="*/ 4574 w 10000"/>
              <a:gd name="connsiteY21" fmla="*/ 3133 h 10000"/>
              <a:gd name="connsiteX22" fmla="*/ 4574 w 10000"/>
              <a:gd name="connsiteY22" fmla="*/ 2382 h 10000"/>
              <a:gd name="connsiteX23" fmla="*/ 4574 w 10000"/>
              <a:gd name="connsiteY23" fmla="*/ 2082 h 10000"/>
              <a:gd name="connsiteX24" fmla="*/ 4574 w 10000"/>
              <a:gd name="connsiteY24" fmla="*/ 1631 h 10000"/>
              <a:gd name="connsiteX25" fmla="*/ 4574 w 10000"/>
              <a:gd name="connsiteY25" fmla="*/ 1333 h 10000"/>
              <a:gd name="connsiteX26" fmla="*/ 4109 w 10000"/>
              <a:gd name="connsiteY26" fmla="*/ 1184 h 10000"/>
              <a:gd name="connsiteX27" fmla="*/ 4109 w 10000"/>
              <a:gd name="connsiteY27" fmla="*/ 901 h 10000"/>
              <a:gd name="connsiteX28" fmla="*/ 4109 w 10000"/>
              <a:gd name="connsiteY28" fmla="*/ 750 h 10000"/>
              <a:gd name="connsiteX29" fmla="*/ 4109 w 10000"/>
              <a:gd name="connsiteY29" fmla="*/ 601 h 10000"/>
              <a:gd name="connsiteX30" fmla="*/ 4109 w 10000"/>
              <a:gd name="connsiteY30" fmla="*/ 601 h 10000"/>
              <a:gd name="connsiteX31" fmla="*/ 8171 w 10000"/>
              <a:gd name="connsiteY31" fmla="*/ 0 h 10000"/>
              <a:gd name="connsiteX32" fmla="*/ 9089 w 10000"/>
              <a:gd name="connsiteY32" fmla="*/ 300 h 10000"/>
              <a:gd name="connsiteX33" fmla="*/ 9543 w 10000"/>
              <a:gd name="connsiteY33" fmla="*/ 451 h 10000"/>
              <a:gd name="connsiteX34" fmla="*/ 10000 w 10000"/>
              <a:gd name="connsiteY34" fmla="*/ 451 h 10000"/>
              <a:gd name="connsiteX35" fmla="*/ 9543 w 10000"/>
              <a:gd name="connsiteY35" fmla="*/ 601 h 10000"/>
              <a:gd name="connsiteX36" fmla="*/ 9089 w 10000"/>
              <a:gd name="connsiteY36" fmla="*/ 750 h 10000"/>
              <a:gd name="connsiteX37" fmla="*/ 9089 w 10000"/>
              <a:gd name="connsiteY37" fmla="*/ 901 h 10000"/>
              <a:gd name="connsiteX38" fmla="*/ 9089 w 10000"/>
              <a:gd name="connsiteY38" fmla="*/ 1051 h 10000"/>
              <a:gd name="connsiteX39" fmla="*/ 8626 w 10000"/>
              <a:gd name="connsiteY39" fmla="*/ 1184 h 10000"/>
              <a:gd name="connsiteX40" fmla="*/ 8626 w 10000"/>
              <a:gd name="connsiteY40" fmla="*/ 1333 h 10000"/>
              <a:gd name="connsiteX41" fmla="*/ 8626 w 10000"/>
              <a:gd name="connsiteY41" fmla="*/ 1483 h 10000"/>
              <a:gd name="connsiteX42" fmla="*/ 8626 w 10000"/>
              <a:gd name="connsiteY42" fmla="*/ 1782 h 10000"/>
              <a:gd name="connsiteX43" fmla="*/ 8626 w 10000"/>
              <a:gd name="connsiteY43" fmla="*/ 2082 h 10000"/>
              <a:gd name="connsiteX44" fmla="*/ 8626 w 10000"/>
              <a:gd name="connsiteY44" fmla="*/ 2382 h 10000"/>
              <a:gd name="connsiteX45" fmla="*/ 8171 w 10000"/>
              <a:gd name="connsiteY45" fmla="*/ 3133 h 10000"/>
              <a:gd name="connsiteX46" fmla="*/ 8171 w 10000"/>
              <a:gd name="connsiteY46" fmla="*/ 3733 h 10000"/>
              <a:gd name="connsiteX47" fmla="*/ 8171 w 10000"/>
              <a:gd name="connsiteY47" fmla="*/ 4334 h 10000"/>
              <a:gd name="connsiteX48" fmla="*/ 8171 w 10000"/>
              <a:gd name="connsiteY48" fmla="*/ 4916 h 10000"/>
              <a:gd name="connsiteX49" fmla="*/ 7716 w 10000"/>
              <a:gd name="connsiteY49" fmla="*/ 5365 h 10000"/>
              <a:gd name="connsiteX50" fmla="*/ 7716 w 10000"/>
              <a:gd name="connsiteY50" fmla="*/ 5817 h 10000"/>
              <a:gd name="connsiteX51" fmla="*/ 7263 w 10000"/>
              <a:gd name="connsiteY51" fmla="*/ 6418 h 10000"/>
              <a:gd name="connsiteX52" fmla="*/ 6797 w 10000"/>
              <a:gd name="connsiteY52" fmla="*/ 7018 h 10000"/>
              <a:gd name="connsiteX53" fmla="*/ 6342 w 10000"/>
              <a:gd name="connsiteY53" fmla="*/ 7619 h 10000"/>
              <a:gd name="connsiteX54" fmla="*/ 5427 w 10000"/>
              <a:gd name="connsiteY54" fmla="*/ 8066 h 10000"/>
              <a:gd name="connsiteX55" fmla="*/ 4964 w 10000"/>
              <a:gd name="connsiteY55" fmla="*/ 8500 h 10000"/>
              <a:gd name="connsiteX56" fmla="*/ 4109 w 10000"/>
              <a:gd name="connsiteY56" fmla="*/ 8949 h 10000"/>
              <a:gd name="connsiteX57" fmla="*/ 4109 w 10000"/>
              <a:gd name="connsiteY57" fmla="*/ 8949 h 10000"/>
              <a:gd name="connsiteX0" fmla="*/ 4109 w 10000"/>
              <a:gd name="connsiteY0" fmla="*/ 8949 h 10000"/>
              <a:gd name="connsiteX1" fmla="*/ 3657 w 10000"/>
              <a:gd name="connsiteY1" fmla="*/ 9250 h 10000"/>
              <a:gd name="connsiteX2" fmla="*/ 3193 w 10000"/>
              <a:gd name="connsiteY2" fmla="*/ 9549 h 10000"/>
              <a:gd name="connsiteX3" fmla="*/ 2739 w 10000"/>
              <a:gd name="connsiteY3" fmla="*/ 9701 h 10000"/>
              <a:gd name="connsiteX4" fmla="*/ 2283 w 10000"/>
              <a:gd name="connsiteY4" fmla="*/ 9850 h 10000"/>
              <a:gd name="connsiteX5" fmla="*/ 1365 w 10000"/>
              <a:gd name="connsiteY5" fmla="*/ 10000 h 10000"/>
              <a:gd name="connsiteX6" fmla="*/ 453 w 10000"/>
              <a:gd name="connsiteY6" fmla="*/ 10000 h 10000"/>
              <a:gd name="connsiteX7" fmla="*/ 0 w 10000"/>
              <a:gd name="connsiteY7" fmla="*/ 9850 h 10000"/>
              <a:gd name="connsiteX8" fmla="*/ 1365 w 10000"/>
              <a:gd name="connsiteY8" fmla="*/ 7619 h 10000"/>
              <a:gd name="connsiteX9" fmla="*/ 1826 w 10000"/>
              <a:gd name="connsiteY9" fmla="*/ 7468 h 10000"/>
              <a:gd name="connsiteX10" fmla="*/ 2283 w 10000"/>
              <a:gd name="connsiteY10" fmla="*/ 7468 h 10000"/>
              <a:gd name="connsiteX11" fmla="*/ 2283 w 10000"/>
              <a:gd name="connsiteY11" fmla="*/ 7317 h 10000"/>
              <a:gd name="connsiteX12" fmla="*/ 2739 w 10000"/>
              <a:gd name="connsiteY12" fmla="*/ 7168 h 10000"/>
              <a:gd name="connsiteX13" fmla="*/ 2739 w 10000"/>
              <a:gd name="connsiteY13" fmla="*/ 6868 h 10000"/>
              <a:gd name="connsiteX14" fmla="*/ 2739 w 10000"/>
              <a:gd name="connsiteY14" fmla="*/ 6717 h 10000"/>
              <a:gd name="connsiteX15" fmla="*/ 3193 w 10000"/>
              <a:gd name="connsiteY15" fmla="*/ 6267 h 10000"/>
              <a:gd name="connsiteX16" fmla="*/ 3193 w 10000"/>
              <a:gd name="connsiteY16" fmla="*/ 5967 h 10000"/>
              <a:gd name="connsiteX17" fmla="*/ 3657 w 10000"/>
              <a:gd name="connsiteY17" fmla="*/ 5667 h 10000"/>
              <a:gd name="connsiteX18" fmla="*/ 4109 w 10000"/>
              <a:gd name="connsiteY18" fmla="*/ 4766 h 10000"/>
              <a:gd name="connsiteX19" fmla="*/ 4109 w 10000"/>
              <a:gd name="connsiteY19" fmla="*/ 4033 h 10000"/>
              <a:gd name="connsiteX20" fmla="*/ 4574 w 10000"/>
              <a:gd name="connsiteY20" fmla="*/ 3133 h 10000"/>
              <a:gd name="connsiteX21" fmla="*/ 4574 w 10000"/>
              <a:gd name="connsiteY21" fmla="*/ 2382 h 10000"/>
              <a:gd name="connsiteX22" fmla="*/ 4574 w 10000"/>
              <a:gd name="connsiteY22" fmla="*/ 2082 h 10000"/>
              <a:gd name="connsiteX23" fmla="*/ 4574 w 10000"/>
              <a:gd name="connsiteY23" fmla="*/ 1631 h 10000"/>
              <a:gd name="connsiteX24" fmla="*/ 4574 w 10000"/>
              <a:gd name="connsiteY24" fmla="*/ 1333 h 10000"/>
              <a:gd name="connsiteX25" fmla="*/ 4109 w 10000"/>
              <a:gd name="connsiteY25" fmla="*/ 1184 h 10000"/>
              <a:gd name="connsiteX26" fmla="*/ 4109 w 10000"/>
              <a:gd name="connsiteY26" fmla="*/ 901 h 10000"/>
              <a:gd name="connsiteX27" fmla="*/ 4109 w 10000"/>
              <a:gd name="connsiteY27" fmla="*/ 750 h 10000"/>
              <a:gd name="connsiteX28" fmla="*/ 4109 w 10000"/>
              <a:gd name="connsiteY28" fmla="*/ 601 h 10000"/>
              <a:gd name="connsiteX29" fmla="*/ 4109 w 10000"/>
              <a:gd name="connsiteY29" fmla="*/ 601 h 10000"/>
              <a:gd name="connsiteX30" fmla="*/ 8171 w 10000"/>
              <a:gd name="connsiteY30" fmla="*/ 0 h 10000"/>
              <a:gd name="connsiteX31" fmla="*/ 9089 w 10000"/>
              <a:gd name="connsiteY31" fmla="*/ 300 h 10000"/>
              <a:gd name="connsiteX32" fmla="*/ 9543 w 10000"/>
              <a:gd name="connsiteY32" fmla="*/ 451 h 10000"/>
              <a:gd name="connsiteX33" fmla="*/ 10000 w 10000"/>
              <a:gd name="connsiteY33" fmla="*/ 451 h 10000"/>
              <a:gd name="connsiteX34" fmla="*/ 9543 w 10000"/>
              <a:gd name="connsiteY34" fmla="*/ 601 h 10000"/>
              <a:gd name="connsiteX35" fmla="*/ 9089 w 10000"/>
              <a:gd name="connsiteY35" fmla="*/ 750 h 10000"/>
              <a:gd name="connsiteX36" fmla="*/ 9089 w 10000"/>
              <a:gd name="connsiteY36" fmla="*/ 901 h 10000"/>
              <a:gd name="connsiteX37" fmla="*/ 9089 w 10000"/>
              <a:gd name="connsiteY37" fmla="*/ 1051 h 10000"/>
              <a:gd name="connsiteX38" fmla="*/ 8626 w 10000"/>
              <a:gd name="connsiteY38" fmla="*/ 1184 h 10000"/>
              <a:gd name="connsiteX39" fmla="*/ 8626 w 10000"/>
              <a:gd name="connsiteY39" fmla="*/ 1333 h 10000"/>
              <a:gd name="connsiteX40" fmla="*/ 8626 w 10000"/>
              <a:gd name="connsiteY40" fmla="*/ 1483 h 10000"/>
              <a:gd name="connsiteX41" fmla="*/ 8626 w 10000"/>
              <a:gd name="connsiteY41" fmla="*/ 1782 h 10000"/>
              <a:gd name="connsiteX42" fmla="*/ 8626 w 10000"/>
              <a:gd name="connsiteY42" fmla="*/ 2082 h 10000"/>
              <a:gd name="connsiteX43" fmla="*/ 8626 w 10000"/>
              <a:gd name="connsiteY43" fmla="*/ 2382 h 10000"/>
              <a:gd name="connsiteX44" fmla="*/ 8171 w 10000"/>
              <a:gd name="connsiteY44" fmla="*/ 3133 h 10000"/>
              <a:gd name="connsiteX45" fmla="*/ 8171 w 10000"/>
              <a:gd name="connsiteY45" fmla="*/ 3733 h 10000"/>
              <a:gd name="connsiteX46" fmla="*/ 8171 w 10000"/>
              <a:gd name="connsiteY46" fmla="*/ 4334 h 10000"/>
              <a:gd name="connsiteX47" fmla="*/ 8171 w 10000"/>
              <a:gd name="connsiteY47" fmla="*/ 4916 h 10000"/>
              <a:gd name="connsiteX48" fmla="*/ 7716 w 10000"/>
              <a:gd name="connsiteY48" fmla="*/ 5365 h 10000"/>
              <a:gd name="connsiteX49" fmla="*/ 7716 w 10000"/>
              <a:gd name="connsiteY49" fmla="*/ 5817 h 10000"/>
              <a:gd name="connsiteX50" fmla="*/ 7263 w 10000"/>
              <a:gd name="connsiteY50" fmla="*/ 6418 h 10000"/>
              <a:gd name="connsiteX51" fmla="*/ 6797 w 10000"/>
              <a:gd name="connsiteY51" fmla="*/ 7018 h 10000"/>
              <a:gd name="connsiteX52" fmla="*/ 6342 w 10000"/>
              <a:gd name="connsiteY52" fmla="*/ 7619 h 10000"/>
              <a:gd name="connsiteX53" fmla="*/ 5427 w 10000"/>
              <a:gd name="connsiteY53" fmla="*/ 8066 h 10000"/>
              <a:gd name="connsiteX54" fmla="*/ 4964 w 10000"/>
              <a:gd name="connsiteY54" fmla="*/ 8500 h 10000"/>
              <a:gd name="connsiteX55" fmla="*/ 4109 w 10000"/>
              <a:gd name="connsiteY55" fmla="*/ 8949 h 10000"/>
              <a:gd name="connsiteX56" fmla="*/ 4109 w 10000"/>
              <a:gd name="connsiteY56" fmla="*/ 8949 h 10000"/>
              <a:gd name="connsiteX0" fmla="*/ 3656 w 9547"/>
              <a:gd name="connsiteY0" fmla="*/ 8949 h 10000"/>
              <a:gd name="connsiteX1" fmla="*/ 3204 w 9547"/>
              <a:gd name="connsiteY1" fmla="*/ 9250 h 10000"/>
              <a:gd name="connsiteX2" fmla="*/ 2740 w 9547"/>
              <a:gd name="connsiteY2" fmla="*/ 9549 h 10000"/>
              <a:gd name="connsiteX3" fmla="*/ 2286 w 9547"/>
              <a:gd name="connsiteY3" fmla="*/ 9701 h 10000"/>
              <a:gd name="connsiteX4" fmla="*/ 1830 w 9547"/>
              <a:gd name="connsiteY4" fmla="*/ 9850 h 10000"/>
              <a:gd name="connsiteX5" fmla="*/ 912 w 9547"/>
              <a:gd name="connsiteY5" fmla="*/ 10000 h 10000"/>
              <a:gd name="connsiteX6" fmla="*/ 0 w 9547"/>
              <a:gd name="connsiteY6" fmla="*/ 10000 h 10000"/>
              <a:gd name="connsiteX7" fmla="*/ 912 w 9547"/>
              <a:gd name="connsiteY7" fmla="*/ 7619 h 10000"/>
              <a:gd name="connsiteX8" fmla="*/ 1373 w 9547"/>
              <a:gd name="connsiteY8" fmla="*/ 7468 h 10000"/>
              <a:gd name="connsiteX9" fmla="*/ 1830 w 9547"/>
              <a:gd name="connsiteY9" fmla="*/ 7468 h 10000"/>
              <a:gd name="connsiteX10" fmla="*/ 1830 w 9547"/>
              <a:gd name="connsiteY10" fmla="*/ 7317 h 10000"/>
              <a:gd name="connsiteX11" fmla="*/ 2286 w 9547"/>
              <a:gd name="connsiteY11" fmla="*/ 7168 h 10000"/>
              <a:gd name="connsiteX12" fmla="*/ 2286 w 9547"/>
              <a:gd name="connsiteY12" fmla="*/ 6868 h 10000"/>
              <a:gd name="connsiteX13" fmla="*/ 2286 w 9547"/>
              <a:gd name="connsiteY13" fmla="*/ 6717 h 10000"/>
              <a:gd name="connsiteX14" fmla="*/ 2740 w 9547"/>
              <a:gd name="connsiteY14" fmla="*/ 6267 h 10000"/>
              <a:gd name="connsiteX15" fmla="*/ 2740 w 9547"/>
              <a:gd name="connsiteY15" fmla="*/ 5967 h 10000"/>
              <a:gd name="connsiteX16" fmla="*/ 3204 w 9547"/>
              <a:gd name="connsiteY16" fmla="*/ 5667 h 10000"/>
              <a:gd name="connsiteX17" fmla="*/ 3656 w 9547"/>
              <a:gd name="connsiteY17" fmla="*/ 4766 h 10000"/>
              <a:gd name="connsiteX18" fmla="*/ 3656 w 9547"/>
              <a:gd name="connsiteY18" fmla="*/ 4033 h 10000"/>
              <a:gd name="connsiteX19" fmla="*/ 4121 w 9547"/>
              <a:gd name="connsiteY19" fmla="*/ 3133 h 10000"/>
              <a:gd name="connsiteX20" fmla="*/ 4121 w 9547"/>
              <a:gd name="connsiteY20" fmla="*/ 2382 h 10000"/>
              <a:gd name="connsiteX21" fmla="*/ 4121 w 9547"/>
              <a:gd name="connsiteY21" fmla="*/ 2082 h 10000"/>
              <a:gd name="connsiteX22" fmla="*/ 4121 w 9547"/>
              <a:gd name="connsiteY22" fmla="*/ 1631 h 10000"/>
              <a:gd name="connsiteX23" fmla="*/ 4121 w 9547"/>
              <a:gd name="connsiteY23" fmla="*/ 1333 h 10000"/>
              <a:gd name="connsiteX24" fmla="*/ 3656 w 9547"/>
              <a:gd name="connsiteY24" fmla="*/ 1184 h 10000"/>
              <a:gd name="connsiteX25" fmla="*/ 3656 w 9547"/>
              <a:gd name="connsiteY25" fmla="*/ 901 h 10000"/>
              <a:gd name="connsiteX26" fmla="*/ 3656 w 9547"/>
              <a:gd name="connsiteY26" fmla="*/ 750 h 10000"/>
              <a:gd name="connsiteX27" fmla="*/ 3656 w 9547"/>
              <a:gd name="connsiteY27" fmla="*/ 601 h 10000"/>
              <a:gd name="connsiteX28" fmla="*/ 3656 w 9547"/>
              <a:gd name="connsiteY28" fmla="*/ 601 h 10000"/>
              <a:gd name="connsiteX29" fmla="*/ 7718 w 9547"/>
              <a:gd name="connsiteY29" fmla="*/ 0 h 10000"/>
              <a:gd name="connsiteX30" fmla="*/ 8636 w 9547"/>
              <a:gd name="connsiteY30" fmla="*/ 300 h 10000"/>
              <a:gd name="connsiteX31" fmla="*/ 9090 w 9547"/>
              <a:gd name="connsiteY31" fmla="*/ 451 h 10000"/>
              <a:gd name="connsiteX32" fmla="*/ 9547 w 9547"/>
              <a:gd name="connsiteY32" fmla="*/ 451 h 10000"/>
              <a:gd name="connsiteX33" fmla="*/ 9090 w 9547"/>
              <a:gd name="connsiteY33" fmla="*/ 601 h 10000"/>
              <a:gd name="connsiteX34" fmla="*/ 8636 w 9547"/>
              <a:gd name="connsiteY34" fmla="*/ 750 h 10000"/>
              <a:gd name="connsiteX35" fmla="*/ 8636 w 9547"/>
              <a:gd name="connsiteY35" fmla="*/ 901 h 10000"/>
              <a:gd name="connsiteX36" fmla="*/ 8636 w 9547"/>
              <a:gd name="connsiteY36" fmla="*/ 1051 h 10000"/>
              <a:gd name="connsiteX37" fmla="*/ 8173 w 9547"/>
              <a:gd name="connsiteY37" fmla="*/ 1184 h 10000"/>
              <a:gd name="connsiteX38" fmla="*/ 8173 w 9547"/>
              <a:gd name="connsiteY38" fmla="*/ 1333 h 10000"/>
              <a:gd name="connsiteX39" fmla="*/ 8173 w 9547"/>
              <a:gd name="connsiteY39" fmla="*/ 1483 h 10000"/>
              <a:gd name="connsiteX40" fmla="*/ 8173 w 9547"/>
              <a:gd name="connsiteY40" fmla="*/ 1782 h 10000"/>
              <a:gd name="connsiteX41" fmla="*/ 8173 w 9547"/>
              <a:gd name="connsiteY41" fmla="*/ 2082 h 10000"/>
              <a:gd name="connsiteX42" fmla="*/ 8173 w 9547"/>
              <a:gd name="connsiteY42" fmla="*/ 2382 h 10000"/>
              <a:gd name="connsiteX43" fmla="*/ 7718 w 9547"/>
              <a:gd name="connsiteY43" fmla="*/ 3133 h 10000"/>
              <a:gd name="connsiteX44" fmla="*/ 7718 w 9547"/>
              <a:gd name="connsiteY44" fmla="*/ 3733 h 10000"/>
              <a:gd name="connsiteX45" fmla="*/ 7718 w 9547"/>
              <a:gd name="connsiteY45" fmla="*/ 4334 h 10000"/>
              <a:gd name="connsiteX46" fmla="*/ 7718 w 9547"/>
              <a:gd name="connsiteY46" fmla="*/ 4916 h 10000"/>
              <a:gd name="connsiteX47" fmla="*/ 7263 w 9547"/>
              <a:gd name="connsiteY47" fmla="*/ 5365 h 10000"/>
              <a:gd name="connsiteX48" fmla="*/ 7263 w 9547"/>
              <a:gd name="connsiteY48" fmla="*/ 5817 h 10000"/>
              <a:gd name="connsiteX49" fmla="*/ 6810 w 9547"/>
              <a:gd name="connsiteY49" fmla="*/ 6418 h 10000"/>
              <a:gd name="connsiteX50" fmla="*/ 6344 w 9547"/>
              <a:gd name="connsiteY50" fmla="*/ 7018 h 10000"/>
              <a:gd name="connsiteX51" fmla="*/ 5889 w 9547"/>
              <a:gd name="connsiteY51" fmla="*/ 7619 h 10000"/>
              <a:gd name="connsiteX52" fmla="*/ 4974 w 9547"/>
              <a:gd name="connsiteY52" fmla="*/ 8066 h 10000"/>
              <a:gd name="connsiteX53" fmla="*/ 4511 w 9547"/>
              <a:gd name="connsiteY53" fmla="*/ 8500 h 10000"/>
              <a:gd name="connsiteX54" fmla="*/ 3656 w 9547"/>
              <a:gd name="connsiteY54" fmla="*/ 8949 h 10000"/>
              <a:gd name="connsiteX55" fmla="*/ 3656 w 9547"/>
              <a:gd name="connsiteY55" fmla="*/ 8949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</a:cxnLst>
            <a:rect l="l" t="t" r="r" b="b"/>
            <a:pathLst>
              <a:path w="9547" h="10000">
                <a:moveTo>
                  <a:pt x="3656" y="8949"/>
                </a:moveTo>
                <a:cubicBezTo>
                  <a:pt x="3511" y="9049"/>
                  <a:pt x="3354" y="9150"/>
                  <a:pt x="3204" y="9250"/>
                </a:cubicBezTo>
                <a:cubicBezTo>
                  <a:pt x="3051" y="9349"/>
                  <a:pt x="2902" y="9450"/>
                  <a:pt x="2740" y="9549"/>
                </a:cubicBezTo>
                <a:cubicBezTo>
                  <a:pt x="2597" y="9601"/>
                  <a:pt x="2438" y="9649"/>
                  <a:pt x="2286" y="9701"/>
                </a:cubicBezTo>
                <a:lnTo>
                  <a:pt x="1830" y="9850"/>
                </a:lnTo>
                <a:lnTo>
                  <a:pt x="912" y="10000"/>
                </a:lnTo>
                <a:lnTo>
                  <a:pt x="0" y="10000"/>
                </a:lnTo>
                <a:lnTo>
                  <a:pt x="912" y="7619"/>
                </a:lnTo>
                <a:lnTo>
                  <a:pt x="1373" y="7468"/>
                </a:lnTo>
                <a:lnTo>
                  <a:pt x="1830" y="7468"/>
                </a:lnTo>
                <a:lnTo>
                  <a:pt x="1830" y="7317"/>
                </a:lnTo>
                <a:cubicBezTo>
                  <a:pt x="1989" y="7268"/>
                  <a:pt x="2132" y="7216"/>
                  <a:pt x="2286" y="7168"/>
                </a:cubicBezTo>
                <a:lnTo>
                  <a:pt x="2286" y="6868"/>
                </a:lnTo>
                <a:lnTo>
                  <a:pt x="2286" y="6717"/>
                </a:lnTo>
                <a:cubicBezTo>
                  <a:pt x="2438" y="6567"/>
                  <a:pt x="2597" y="6418"/>
                  <a:pt x="2740" y="6267"/>
                </a:cubicBezTo>
                <a:lnTo>
                  <a:pt x="2740" y="5967"/>
                </a:lnTo>
                <a:cubicBezTo>
                  <a:pt x="2902" y="5866"/>
                  <a:pt x="3051" y="5766"/>
                  <a:pt x="3204" y="5667"/>
                </a:cubicBezTo>
                <a:cubicBezTo>
                  <a:pt x="3354" y="5366"/>
                  <a:pt x="3511" y="5065"/>
                  <a:pt x="3656" y="4766"/>
                </a:cubicBezTo>
                <a:lnTo>
                  <a:pt x="3656" y="4033"/>
                </a:lnTo>
                <a:cubicBezTo>
                  <a:pt x="3806" y="3733"/>
                  <a:pt x="3958" y="3433"/>
                  <a:pt x="4121" y="3133"/>
                </a:cubicBezTo>
                <a:lnTo>
                  <a:pt x="4121" y="2382"/>
                </a:lnTo>
                <a:lnTo>
                  <a:pt x="4121" y="2082"/>
                </a:lnTo>
                <a:lnTo>
                  <a:pt x="4121" y="1631"/>
                </a:lnTo>
                <a:lnTo>
                  <a:pt x="4121" y="1333"/>
                </a:lnTo>
                <a:lnTo>
                  <a:pt x="3656" y="1184"/>
                </a:lnTo>
                <a:lnTo>
                  <a:pt x="3656" y="901"/>
                </a:lnTo>
                <a:lnTo>
                  <a:pt x="3656" y="750"/>
                </a:lnTo>
                <a:lnTo>
                  <a:pt x="3656" y="601"/>
                </a:lnTo>
                <a:lnTo>
                  <a:pt x="3656" y="601"/>
                </a:lnTo>
                <a:cubicBezTo>
                  <a:pt x="4330" y="500"/>
                  <a:pt x="6888" y="50"/>
                  <a:pt x="7718" y="0"/>
                </a:cubicBezTo>
                <a:lnTo>
                  <a:pt x="8636" y="300"/>
                </a:lnTo>
                <a:lnTo>
                  <a:pt x="9090" y="451"/>
                </a:lnTo>
                <a:lnTo>
                  <a:pt x="9547" y="451"/>
                </a:lnTo>
                <a:cubicBezTo>
                  <a:pt x="9394" y="501"/>
                  <a:pt x="9232" y="551"/>
                  <a:pt x="9090" y="601"/>
                </a:cubicBezTo>
                <a:lnTo>
                  <a:pt x="8636" y="750"/>
                </a:lnTo>
                <a:lnTo>
                  <a:pt x="8636" y="901"/>
                </a:lnTo>
                <a:lnTo>
                  <a:pt x="8636" y="1051"/>
                </a:lnTo>
                <a:lnTo>
                  <a:pt x="8173" y="1184"/>
                </a:lnTo>
                <a:lnTo>
                  <a:pt x="8173" y="1333"/>
                </a:lnTo>
                <a:lnTo>
                  <a:pt x="8173" y="1483"/>
                </a:lnTo>
                <a:lnTo>
                  <a:pt x="8173" y="1782"/>
                </a:lnTo>
                <a:lnTo>
                  <a:pt x="8173" y="2082"/>
                </a:lnTo>
                <a:lnTo>
                  <a:pt x="8173" y="2382"/>
                </a:lnTo>
                <a:cubicBezTo>
                  <a:pt x="8024" y="2634"/>
                  <a:pt x="7867" y="2884"/>
                  <a:pt x="7718" y="3133"/>
                </a:cubicBezTo>
                <a:lnTo>
                  <a:pt x="7718" y="3733"/>
                </a:lnTo>
                <a:lnTo>
                  <a:pt x="7718" y="4334"/>
                </a:lnTo>
                <a:lnTo>
                  <a:pt x="7718" y="4916"/>
                </a:lnTo>
                <a:cubicBezTo>
                  <a:pt x="7563" y="5065"/>
                  <a:pt x="7412" y="5216"/>
                  <a:pt x="7263" y="5365"/>
                </a:cubicBezTo>
                <a:lnTo>
                  <a:pt x="7263" y="5817"/>
                </a:lnTo>
                <a:cubicBezTo>
                  <a:pt x="7107" y="6015"/>
                  <a:pt x="6958" y="6217"/>
                  <a:pt x="6810" y="6418"/>
                </a:cubicBezTo>
                <a:cubicBezTo>
                  <a:pt x="6649" y="6616"/>
                  <a:pt x="6499" y="6817"/>
                  <a:pt x="6344" y="7018"/>
                </a:cubicBezTo>
                <a:lnTo>
                  <a:pt x="5889" y="7619"/>
                </a:lnTo>
                <a:lnTo>
                  <a:pt x="4974" y="8066"/>
                </a:lnTo>
                <a:cubicBezTo>
                  <a:pt x="4828" y="8211"/>
                  <a:pt x="4669" y="8355"/>
                  <a:pt x="4511" y="8500"/>
                </a:cubicBezTo>
                <a:lnTo>
                  <a:pt x="3656" y="8949"/>
                </a:lnTo>
                <a:lnTo>
                  <a:pt x="3656" y="8949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84" name="Freeform 48"/>
          <p:cNvSpPr>
            <a:spLocks/>
          </p:cNvSpPr>
          <p:nvPr/>
        </p:nvSpPr>
        <p:spPr bwMode="auto">
          <a:xfrm>
            <a:off x="9540875" y="3276600"/>
            <a:ext cx="1085850" cy="252413"/>
          </a:xfrm>
          <a:custGeom>
            <a:avLst/>
            <a:gdLst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332 w 10000"/>
              <a:gd name="connsiteY12" fmla="*/ 8604 h 10000"/>
              <a:gd name="connsiteX13" fmla="*/ 6997 w 10000"/>
              <a:gd name="connsiteY13" fmla="*/ 8342 h 10000"/>
              <a:gd name="connsiteX14" fmla="*/ 6774 w 10000"/>
              <a:gd name="connsiteY14" fmla="*/ 7923 h 10000"/>
              <a:gd name="connsiteX15" fmla="*/ 6662 w 10000"/>
              <a:gd name="connsiteY15" fmla="*/ 7784 h 10000"/>
              <a:gd name="connsiteX16" fmla="*/ 6550 w 10000"/>
              <a:gd name="connsiteY16" fmla="*/ 7644 h 10000"/>
              <a:gd name="connsiteX17" fmla="*/ 6550 w 10000"/>
              <a:gd name="connsiteY17" fmla="*/ 7504 h 10000"/>
              <a:gd name="connsiteX18" fmla="*/ 6550 w 10000"/>
              <a:gd name="connsiteY18" fmla="*/ 7504 h 10000"/>
              <a:gd name="connsiteX19" fmla="*/ 6774 w 10000"/>
              <a:gd name="connsiteY19" fmla="*/ 7504 h 10000"/>
              <a:gd name="connsiteX20" fmla="*/ 6885 w 10000"/>
              <a:gd name="connsiteY20" fmla="*/ 7644 h 10000"/>
              <a:gd name="connsiteX21" fmla="*/ 7221 w 10000"/>
              <a:gd name="connsiteY21" fmla="*/ 7644 h 10000"/>
              <a:gd name="connsiteX22" fmla="*/ 7444 w 10000"/>
              <a:gd name="connsiteY22" fmla="*/ 7784 h 10000"/>
              <a:gd name="connsiteX23" fmla="*/ 7668 w 10000"/>
              <a:gd name="connsiteY23" fmla="*/ 7784 h 10000"/>
              <a:gd name="connsiteX24" fmla="*/ 7891 w 10000"/>
              <a:gd name="connsiteY24" fmla="*/ 7784 h 10000"/>
              <a:gd name="connsiteX25" fmla="*/ 8003 w 10000"/>
              <a:gd name="connsiteY25" fmla="*/ 7644 h 10000"/>
              <a:gd name="connsiteX26" fmla="*/ 8115 w 10000"/>
              <a:gd name="connsiteY26" fmla="*/ 7644 h 10000"/>
              <a:gd name="connsiteX27" fmla="*/ 8115 w 10000"/>
              <a:gd name="connsiteY27" fmla="*/ 7504 h 10000"/>
              <a:gd name="connsiteX28" fmla="*/ 8226 w 10000"/>
              <a:gd name="connsiteY28" fmla="*/ 7365 h 10000"/>
              <a:gd name="connsiteX29" fmla="*/ 8226 w 10000"/>
              <a:gd name="connsiteY29" fmla="*/ 7086 h 10000"/>
              <a:gd name="connsiteX30" fmla="*/ 8226 w 10000"/>
              <a:gd name="connsiteY30" fmla="*/ 6946 h 10000"/>
              <a:gd name="connsiteX31" fmla="*/ 8338 w 10000"/>
              <a:gd name="connsiteY31" fmla="*/ 6527 h 10000"/>
              <a:gd name="connsiteX32" fmla="*/ 8338 w 10000"/>
              <a:gd name="connsiteY32" fmla="*/ 6248 h 10000"/>
              <a:gd name="connsiteX33" fmla="*/ 8450 w 10000"/>
              <a:gd name="connsiteY33" fmla="*/ 5969 h 10000"/>
              <a:gd name="connsiteX34" fmla="*/ 8561 w 10000"/>
              <a:gd name="connsiteY34" fmla="*/ 5131 h 10000"/>
              <a:gd name="connsiteX35" fmla="*/ 8561 w 10000"/>
              <a:gd name="connsiteY35" fmla="*/ 4450 h 10000"/>
              <a:gd name="connsiteX36" fmla="*/ 8673 w 10000"/>
              <a:gd name="connsiteY36" fmla="*/ 3613 h 10000"/>
              <a:gd name="connsiteX37" fmla="*/ 8673 w 10000"/>
              <a:gd name="connsiteY37" fmla="*/ 2914 h 10000"/>
              <a:gd name="connsiteX38" fmla="*/ 8673 w 10000"/>
              <a:gd name="connsiteY38" fmla="*/ 2635 h 10000"/>
              <a:gd name="connsiteX39" fmla="*/ 8673 w 10000"/>
              <a:gd name="connsiteY39" fmla="*/ 2216 h 10000"/>
              <a:gd name="connsiteX40" fmla="*/ 8673 w 10000"/>
              <a:gd name="connsiteY40" fmla="*/ 1937 h 10000"/>
              <a:gd name="connsiteX41" fmla="*/ 8561 w 10000"/>
              <a:gd name="connsiteY41" fmla="*/ 1798 h 10000"/>
              <a:gd name="connsiteX42" fmla="*/ 8561 w 10000"/>
              <a:gd name="connsiteY42" fmla="*/ 1536 h 10000"/>
              <a:gd name="connsiteX43" fmla="*/ 8561 w 10000"/>
              <a:gd name="connsiteY43" fmla="*/ 1396 h 10000"/>
              <a:gd name="connsiteX44" fmla="*/ 8561 w 10000"/>
              <a:gd name="connsiteY44" fmla="*/ 1257 h 10000"/>
              <a:gd name="connsiteX45" fmla="*/ 8561 w 10000"/>
              <a:gd name="connsiteY45" fmla="*/ 1257 h 10000"/>
              <a:gd name="connsiteX46" fmla="*/ 8450 w 10000"/>
              <a:gd name="connsiteY46" fmla="*/ 1117 h 10000"/>
              <a:gd name="connsiteX47" fmla="*/ 8226 w 10000"/>
              <a:gd name="connsiteY47" fmla="*/ 1117 h 10000"/>
              <a:gd name="connsiteX48" fmla="*/ 8003 w 10000"/>
              <a:gd name="connsiteY48" fmla="*/ 977 h 10000"/>
              <a:gd name="connsiteX49" fmla="*/ 7556 w 10000"/>
              <a:gd name="connsiteY49" fmla="*/ 1117 h 10000"/>
              <a:gd name="connsiteX50" fmla="*/ 7221 w 10000"/>
              <a:gd name="connsiteY50" fmla="*/ 1117 h 10000"/>
              <a:gd name="connsiteX51" fmla="*/ 6662 w 10000"/>
              <a:gd name="connsiteY51" fmla="*/ 1117 h 10000"/>
              <a:gd name="connsiteX52" fmla="*/ 6215 w 10000"/>
              <a:gd name="connsiteY52" fmla="*/ 1257 h 10000"/>
              <a:gd name="connsiteX53" fmla="*/ 5559 w 10000"/>
              <a:gd name="connsiteY53" fmla="*/ 1396 h 10000"/>
              <a:gd name="connsiteX54" fmla="*/ 5223 w 10000"/>
              <a:gd name="connsiteY54" fmla="*/ 1536 h 10000"/>
              <a:gd name="connsiteX55" fmla="*/ 4665 w 10000"/>
              <a:gd name="connsiteY55" fmla="*/ 1536 h 10000"/>
              <a:gd name="connsiteX56" fmla="*/ 4106 w 10000"/>
              <a:gd name="connsiteY56" fmla="*/ 1675 h 10000"/>
              <a:gd name="connsiteX57" fmla="*/ 3547 w 10000"/>
              <a:gd name="connsiteY57" fmla="*/ 1798 h 10000"/>
              <a:gd name="connsiteX58" fmla="*/ 2779 w 10000"/>
              <a:gd name="connsiteY58" fmla="*/ 2077 h 10000"/>
              <a:gd name="connsiteX59" fmla="*/ 1885 w 10000"/>
              <a:gd name="connsiteY59" fmla="*/ 2216 h 10000"/>
              <a:gd name="connsiteX60" fmla="*/ 992 w 10000"/>
              <a:gd name="connsiteY60" fmla="*/ 2496 h 10000"/>
              <a:gd name="connsiteX61" fmla="*/ 0 w 10000"/>
              <a:gd name="connsiteY61" fmla="*/ 2775 h 10000"/>
              <a:gd name="connsiteX62" fmla="*/ 0 w 10000"/>
              <a:gd name="connsiteY62" fmla="*/ 1798 h 10000"/>
              <a:gd name="connsiteX63" fmla="*/ 112 w 10000"/>
              <a:gd name="connsiteY63" fmla="*/ 1798 h 10000"/>
              <a:gd name="connsiteX64" fmla="*/ 223 w 10000"/>
              <a:gd name="connsiteY64" fmla="*/ 1798 h 10000"/>
              <a:gd name="connsiteX65" fmla="*/ 447 w 10000"/>
              <a:gd name="connsiteY65" fmla="*/ 1798 h 10000"/>
              <a:gd name="connsiteX66" fmla="*/ 768 w 10000"/>
              <a:gd name="connsiteY66" fmla="*/ 1798 h 10000"/>
              <a:gd name="connsiteX67" fmla="*/ 1103 w 10000"/>
              <a:gd name="connsiteY67" fmla="*/ 1675 h 10000"/>
              <a:gd name="connsiteX68" fmla="*/ 1662 w 10000"/>
              <a:gd name="connsiteY68" fmla="*/ 1675 h 10000"/>
              <a:gd name="connsiteX69" fmla="*/ 2221 w 10000"/>
              <a:gd name="connsiteY69" fmla="*/ 1536 h 10000"/>
              <a:gd name="connsiteX70" fmla="*/ 2779 w 10000"/>
              <a:gd name="connsiteY70" fmla="*/ 1396 h 10000"/>
              <a:gd name="connsiteX71" fmla="*/ 3436 w 10000"/>
              <a:gd name="connsiteY71" fmla="*/ 1117 h 10000"/>
              <a:gd name="connsiteX72" fmla="*/ 4106 w 10000"/>
              <a:gd name="connsiteY72" fmla="*/ 977 h 10000"/>
              <a:gd name="connsiteX73" fmla="*/ 4665 w 10000"/>
              <a:gd name="connsiteY73" fmla="*/ 838 h 10000"/>
              <a:gd name="connsiteX74" fmla="*/ 5112 w 10000"/>
              <a:gd name="connsiteY74" fmla="*/ 838 h 10000"/>
              <a:gd name="connsiteX75" fmla="*/ 5670 w 10000"/>
              <a:gd name="connsiteY75" fmla="*/ 698 h 10000"/>
              <a:gd name="connsiteX76" fmla="*/ 6006 w 10000"/>
              <a:gd name="connsiteY76" fmla="*/ 558 h 10000"/>
              <a:gd name="connsiteX77" fmla="*/ 6439 w 10000"/>
              <a:gd name="connsiteY77" fmla="*/ 558 h 10000"/>
              <a:gd name="connsiteX78" fmla="*/ 6774 w 10000"/>
              <a:gd name="connsiteY78" fmla="*/ 558 h 10000"/>
              <a:gd name="connsiteX79" fmla="*/ 7109 w 10000"/>
              <a:gd name="connsiteY79" fmla="*/ 419 h 10000"/>
              <a:gd name="connsiteX80" fmla="*/ 7332 w 10000"/>
              <a:gd name="connsiteY80" fmla="*/ 419 h 10000"/>
              <a:gd name="connsiteX81" fmla="*/ 7556 w 10000"/>
              <a:gd name="connsiteY81" fmla="*/ 419 h 10000"/>
              <a:gd name="connsiteX82" fmla="*/ 7779 w 10000"/>
              <a:gd name="connsiteY82" fmla="*/ 279 h 10000"/>
              <a:gd name="connsiteX83" fmla="*/ 8003 w 10000"/>
              <a:gd name="connsiteY83" fmla="*/ 279 h 10000"/>
              <a:gd name="connsiteX84" fmla="*/ 8115 w 10000"/>
              <a:gd name="connsiteY84" fmla="*/ 279 h 10000"/>
              <a:gd name="connsiteX85" fmla="*/ 8226 w 10000"/>
              <a:gd name="connsiteY85" fmla="*/ 140 h 10000"/>
              <a:gd name="connsiteX86" fmla="*/ 8226 w 10000"/>
              <a:gd name="connsiteY86" fmla="*/ 140 h 10000"/>
              <a:gd name="connsiteX87" fmla="*/ 8338 w 10000"/>
              <a:gd name="connsiteY87" fmla="*/ 140 h 10000"/>
              <a:gd name="connsiteX88" fmla="*/ 8338 w 10000"/>
              <a:gd name="connsiteY88" fmla="*/ 140 h 10000"/>
              <a:gd name="connsiteX89" fmla="*/ 8561 w 10000"/>
              <a:gd name="connsiteY89" fmla="*/ 0 h 10000"/>
              <a:gd name="connsiteX90" fmla="*/ 8771 w 10000"/>
              <a:gd name="connsiteY90" fmla="*/ 140 h 10000"/>
              <a:gd name="connsiteX91" fmla="*/ 8883 w 10000"/>
              <a:gd name="connsiteY91" fmla="*/ 140 h 10000"/>
              <a:gd name="connsiteX92" fmla="*/ 9106 w 10000"/>
              <a:gd name="connsiteY92" fmla="*/ 279 h 10000"/>
              <a:gd name="connsiteX93" fmla="*/ 9330 w 10000"/>
              <a:gd name="connsiteY93" fmla="*/ 558 h 10000"/>
              <a:gd name="connsiteX94" fmla="*/ 9553 w 10000"/>
              <a:gd name="connsiteY94" fmla="*/ 698 h 10000"/>
              <a:gd name="connsiteX95" fmla="*/ 9777 w 10000"/>
              <a:gd name="connsiteY95" fmla="*/ 977 h 10000"/>
              <a:gd name="connsiteX96" fmla="*/ 9888 w 10000"/>
              <a:gd name="connsiteY96" fmla="*/ 1117 h 10000"/>
              <a:gd name="connsiteX97" fmla="*/ 10000 w 10000"/>
              <a:gd name="connsiteY97" fmla="*/ 1117 h 10000"/>
              <a:gd name="connsiteX98" fmla="*/ 9888 w 10000"/>
              <a:gd name="connsiteY98" fmla="*/ 1257 h 10000"/>
              <a:gd name="connsiteX99" fmla="*/ 9777 w 10000"/>
              <a:gd name="connsiteY99" fmla="*/ 1396 h 10000"/>
              <a:gd name="connsiteX100" fmla="*/ 9777 w 10000"/>
              <a:gd name="connsiteY100" fmla="*/ 1536 h 10000"/>
              <a:gd name="connsiteX101" fmla="*/ 9777 w 10000"/>
              <a:gd name="connsiteY101" fmla="*/ 1675 h 10000"/>
              <a:gd name="connsiteX102" fmla="*/ 9665 w 10000"/>
              <a:gd name="connsiteY102" fmla="*/ 1798 h 10000"/>
              <a:gd name="connsiteX103" fmla="*/ 9665 w 10000"/>
              <a:gd name="connsiteY103" fmla="*/ 1937 h 10000"/>
              <a:gd name="connsiteX104" fmla="*/ 9665 w 10000"/>
              <a:gd name="connsiteY104" fmla="*/ 2077 h 10000"/>
              <a:gd name="connsiteX105" fmla="*/ 9665 w 10000"/>
              <a:gd name="connsiteY105" fmla="*/ 2356 h 10000"/>
              <a:gd name="connsiteX106" fmla="*/ 9665 w 10000"/>
              <a:gd name="connsiteY106" fmla="*/ 2635 h 10000"/>
              <a:gd name="connsiteX107" fmla="*/ 9665 w 10000"/>
              <a:gd name="connsiteY107" fmla="*/ 2914 h 10000"/>
              <a:gd name="connsiteX108" fmla="*/ 9553 w 10000"/>
              <a:gd name="connsiteY108" fmla="*/ 3613 h 10000"/>
              <a:gd name="connsiteX109" fmla="*/ 9553 w 10000"/>
              <a:gd name="connsiteY109" fmla="*/ 4171 h 10000"/>
              <a:gd name="connsiteX110" fmla="*/ 9553 w 10000"/>
              <a:gd name="connsiteY110" fmla="*/ 4729 h 10000"/>
              <a:gd name="connsiteX111" fmla="*/ 9553 w 10000"/>
              <a:gd name="connsiteY111" fmla="*/ 5271 h 10000"/>
              <a:gd name="connsiteX112" fmla="*/ 9441 w 10000"/>
              <a:gd name="connsiteY112" fmla="*/ 5689 h 10000"/>
              <a:gd name="connsiteX113" fmla="*/ 9441 w 10000"/>
              <a:gd name="connsiteY113" fmla="*/ 6108 h 10000"/>
              <a:gd name="connsiteX114" fmla="*/ 9330 w 10000"/>
              <a:gd name="connsiteY114" fmla="*/ 6667 h 10000"/>
              <a:gd name="connsiteX115" fmla="*/ 9218 w 10000"/>
              <a:gd name="connsiteY115" fmla="*/ 7225 h 10000"/>
              <a:gd name="connsiteX116" fmla="*/ 9106 w 10000"/>
              <a:gd name="connsiteY116" fmla="*/ 7784 h 10000"/>
              <a:gd name="connsiteX117" fmla="*/ 8883 w 10000"/>
              <a:gd name="connsiteY117" fmla="*/ 8202 h 10000"/>
              <a:gd name="connsiteX118" fmla="*/ 8771 w 10000"/>
              <a:gd name="connsiteY118" fmla="*/ 8604 h 10000"/>
              <a:gd name="connsiteX119" fmla="*/ 8561 w 10000"/>
              <a:gd name="connsiteY119" fmla="*/ 9023 h 10000"/>
              <a:gd name="connsiteX120" fmla="*/ 8561 w 10000"/>
              <a:gd name="connsiteY120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997 w 10000"/>
              <a:gd name="connsiteY12" fmla="*/ 8342 h 10000"/>
              <a:gd name="connsiteX13" fmla="*/ 6774 w 10000"/>
              <a:gd name="connsiteY13" fmla="*/ 7923 h 10000"/>
              <a:gd name="connsiteX14" fmla="*/ 6662 w 10000"/>
              <a:gd name="connsiteY14" fmla="*/ 7784 h 10000"/>
              <a:gd name="connsiteX15" fmla="*/ 6550 w 10000"/>
              <a:gd name="connsiteY15" fmla="*/ 7644 h 10000"/>
              <a:gd name="connsiteX16" fmla="*/ 6550 w 10000"/>
              <a:gd name="connsiteY16" fmla="*/ 7504 h 10000"/>
              <a:gd name="connsiteX17" fmla="*/ 6550 w 10000"/>
              <a:gd name="connsiteY17" fmla="*/ 7504 h 10000"/>
              <a:gd name="connsiteX18" fmla="*/ 6774 w 10000"/>
              <a:gd name="connsiteY18" fmla="*/ 7504 h 10000"/>
              <a:gd name="connsiteX19" fmla="*/ 6885 w 10000"/>
              <a:gd name="connsiteY19" fmla="*/ 7644 h 10000"/>
              <a:gd name="connsiteX20" fmla="*/ 7221 w 10000"/>
              <a:gd name="connsiteY20" fmla="*/ 7644 h 10000"/>
              <a:gd name="connsiteX21" fmla="*/ 7444 w 10000"/>
              <a:gd name="connsiteY21" fmla="*/ 7784 h 10000"/>
              <a:gd name="connsiteX22" fmla="*/ 7668 w 10000"/>
              <a:gd name="connsiteY22" fmla="*/ 7784 h 10000"/>
              <a:gd name="connsiteX23" fmla="*/ 7891 w 10000"/>
              <a:gd name="connsiteY23" fmla="*/ 7784 h 10000"/>
              <a:gd name="connsiteX24" fmla="*/ 8003 w 10000"/>
              <a:gd name="connsiteY24" fmla="*/ 7644 h 10000"/>
              <a:gd name="connsiteX25" fmla="*/ 8115 w 10000"/>
              <a:gd name="connsiteY25" fmla="*/ 7644 h 10000"/>
              <a:gd name="connsiteX26" fmla="*/ 8115 w 10000"/>
              <a:gd name="connsiteY26" fmla="*/ 7504 h 10000"/>
              <a:gd name="connsiteX27" fmla="*/ 8226 w 10000"/>
              <a:gd name="connsiteY27" fmla="*/ 7365 h 10000"/>
              <a:gd name="connsiteX28" fmla="*/ 8226 w 10000"/>
              <a:gd name="connsiteY28" fmla="*/ 7086 h 10000"/>
              <a:gd name="connsiteX29" fmla="*/ 8226 w 10000"/>
              <a:gd name="connsiteY29" fmla="*/ 6946 h 10000"/>
              <a:gd name="connsiteX30" fmla="*/ 8338 w 10000"/>
              <a:gd name="connsiteY30" fmla="*/ 6527 h 10000"/>
              <a:gd name="connsiteX31" fmla="*/ 8338 w 10000"/>
              <a:gd name="connsiteY31" fmla="*/ 6248 h 10000"/>
              <a:gd name="connsiteX32" fmla="*/ 8450 w 10000"/>
              <a:gd name="connsiteY32" fmla="*/ 5969 h 10000"/>
              <a:gd name="connsiteX33" fmla="*/ 8561 w 10000"/>
              <a:gd name="connsiteY33" fmla="*/ 5131 h 10000"/>
              <a:gd name="connsiteX34" fmla="*/ 8561 w 10000"/>
              <a:gd name="connsiteY34" fmla="*/ 4450 h 10000"/>
              <a:gd name="connsiteX35" fmla="*/ 8673 w 10000"/>
              <a:gd name="connsiteY35" fmla="*/ 3613 h 10000"/>
              <a:gd name="connsiteX36" fmla="*/ 8673 w 10000"/>
              <a:gd name="connsiteY36" fmla="*/ 2914 h 10000"/>
              <a:gd name="connsiteX37" fmla="*/ 8673 w 10000"/>
              <a:gd name="connsiteY37" fmla="*/ 2635 h 10000"/>
              <a:gd name="connsiteX38" fmla="*/ 8673 w 10000"/>
              <a:gd name="connsiteY38" fmla="*/ 2216 h 10000"/>
              <a:gd name="connsiteX39" fmla="*/ 8673 w 10000"/>
              <a:gd name="connsiteY39" fmla="*/ 1937 h 10000"/>
              <a:gd name="connsiteX40" fmla="*/ 8561 w 10000"/>
              <a:gd name="connsiteY40" fmla="*/ 1798 h 10000"/>
              <a:gd name="connsiteX41" fmla="*/ 8561 w 10000"/>
              <a:gd name="connsiteY41" fmla="*/ 1536 h 10000"/>
              <a:gd name="connsiteX42" fmla="*/ 8561 w 10000"/>
              <a:gd name="connsiteY42" fmla="*/ 1396 h 10000"/>
              <a:gd name="connsiteX43" fmla="*/ 8561 w 10000"/>
              <a:gd name="connsiteY43" fmla="*/ 1257 h 10000"/>
              <a:gd name="connsiteX44" fmla="*/ 8561 w 10000"/>
              <a:gd name="connsiteY44" fmla="*/ 1257 h 10000"/>
              <a:gd name="connsiteX45" fmla="*/ 8450 w 10000"/>
              <a:gd name="connsiteY45" fmla="*/ 1117 h 10000"/>
              <a:gd name="connsiteX46" fmla="*/ 8226 w 10000"/>
              <a:gd name="connsiteY46" fmla="*/ 1117 h 10000"/>
              <a:gd name="connsiteX47" fmla="*/ 8003 w 10000"/>
              <a:gd name="connsiteY47" fmla="*/ 977 h 10000"/>
              <a:gd name="connsiteX48" fmla="*/ 7556 w 10000"/>
              <a:gd name="connsiteY48" fmla="*/ 1117 h 10000"/>
              <a:gd name="connsiteX49" fmla="*/ 7221 w 10000"/>
              <a:gd name="connsiteY49" fmla="*/ 1117 h 10000"/>
              <a:gd name="connsiteX50" fmla="*/ 6662 w 10000"/>
              <a:gd name="connsiteY50" fmla="*/ 1117 h 10000"/>
              <a:gd name="connsiteX51" fmla="*/ 6215 w 10000"/>
              <a:gd name="connsiteY51" fmla="*/ 1257 h 10000"/>
              <a:gd name="connsiteX52" fmla="*/ 5559 w 10000"/>
              <a:gd name="connsiteY52" fmla="*/ 1396 h 10000"/>
              <a:gd name="connsiteX53" fmla="*/ 5223 w 10000"/>
              <a:gd name="connsiteY53" fmla="*/ 1536 h 10000"/>
              <a:gd name="connsiteX54" fmla="*/ 4665 w 10000"/>
              <a:gd name="connsiteY54" fmla="*/ 1536 h 10000"/>
              <a:gd name="connsiteX55" fmla="*/ 4106 w 10000"/>
              <a:gd name="connsiteY55" fmla="*/ 1675 h 10000"/>
              <a:gd name="connsiteX56" fmla="*/ 3547 w 10000"/>
              <a:gd name="connsiteY56" fmla="*/ 1798 h 10000"/>
              <a:gd name="connsiteX57" fmla="*/ 2779 w 10000"/>
              <a:gd name="connsiteY57" fmla="*/ 2077 h 10000"/>
              <a:gd name="connsiteX58" fmla="*/ 1885 w 10000"/>
              <a:gd name="connsiteY58" fmla="*/ 2216 h 10000"/>
              <a:gd name="connsiteX59" fmla="*/ 992 w 10000"/>
              <a:gd name="connsiteY59" fmla="*/ 2496 h 10000"/>
              <a:gd name="connsiteX60" fmla="*/ 0 w 10000"/>
              <a:gd name="connsiteY60" fmla="*/ 2775 h 10000"/>
              <a:gd name="connsiteX61" fmla="*/ 0 w 10000"/>
              <a:gd name="connsiteY61" fmla="*/ 1798 h 10000"/>
              <a:gd name="connsiteX62" fmla="*/ 112 w 10000"/>
              <a:gd name="connsiteY62" fmla="*/ 1798 h 10000"/>
              <a:gd name="connsiteX63" fmla="*/ 223 w 10000"/>
              <a:gd name="connsiteY63" fmla="*/ 1798 h 10000"/>
              <a:gd name="connsiteX64" fmla="*/ 447 w 10000"/>
              <a:gd name="connsiteY64" fmla="*/ 1798 h 10000"/>
              <a:gd name="connsiteX65" fmla="*/ 768 w 10000"/>
              <a:gd name="connsiteY65" fmla="*/ 1798 h 10000"/>
              <a:gd name="connsiteX66" fmla="*/ 1103 w 10000"/>
              <a:gd name="connsiteY66" fmla="*/ 1675 h 10000"/>
              <a:gd name="connsiteX67" fmla="*/ 1662 w 10000"/>
              <a:gd name="connsiteY67" fmla="*/ 1675 h 10000"/>
              <a:gd name="connsiteX68" fmla="*/ 2221 w 10000"/>
              <a:gd name="connsiteY68" fmla="*/ 1536 h 10000"/>
              <a:gd name="connsiteX69" fmla="*/ 2779 w 10000"/>
              <a:gd name="connsiteY69" fmla="*/ 1396 h 10000"/>
              <a:gd name="connsiteX70" fmla="*/ 3436 w 10000"/>
              <a:gd name="connsiteY70" fmla="*/ 1117 h 10000"/>
              <a:gd name="connsiteX71" fmla="*/ 4106 w 10000"/>
              <a:gd name="connsiteY71" fmla="*/ 977 h 10000"/>
              <a:gd name="connsiteX72" fmla="*/ 4665 w 10000"/>
              <a:gd name="connsiteY72" fmla="*/ 838 h 10000"/>
              <a:gd name="connsiteX73" fmla="*/ 5112 w 10000"/>
              <a:gd name="connsiteY73" fmla="*/ 838 h 10000"/>
              <a:gd name="connsiteX74" fmla="*/ 5670 w 10000"/>
              <a:gd name="connsiteY74" fmla="*/ 698 h 10000"/>
              <a:gd name="connsiteX75" fmla="*/ 6006 w 10000"/>
              <a:gd name="connsiteY75" fmla="*/ 558 h 10000"/>
              <a:gd name="connsiteX76" fmla="*/ 6439 w 10000"/>
              <a:gd name="connsiteY76" fmla="*/ 558 h 10000"/>
              <a:gd name="connsiteX77" fmla="*/ 6774 w 10000"/>
              <a:gd name="connsiteY77" fmla="*/ 558 h 10000"/>
              <a:gd name="connsiteX78" fmla="*/ 7109 w 10000"/>
              <a:gd name="connsiteY78" fmla="*/ 419 h 10000"/>
              <a:gd name="connsiteX79" fmla="*/ 7332 w 10000"/>
              <a:gd name="connsiteY79" fmla="*/ 419 h 10000"/>
              <a:gd name="connsiteX80" fmla="*/ 7556 w 10000"/>
              <a:gd name="connsiteY80" fmla="*/ 419 h 10000"/>
              <a:gd name="connsiteX81" fmla="*/ 7779 w 10000"/>
              <a:gd name="connsiteY81" fmla="*/ 279 h 10000"/>
              <a:gd name="connsiteX82" fmla="*/ 8003 w 10000"/>
              <a:gd name="connsiteY82" fmla="*/ 279 h 10000"/>
              <a:gd name="connsiteX83" fmla="*/ 8115 w 10000"/>
              <a:gd name="connsiteY83" fmla="*/ 279 h 10000"/>
              <a:gd name="connsiteX84" fmla="*/ 8226 w 10000"/>
              <a:gd name="connsiteY84" fmla="*/ 140 h 10000"/>
              <a:gd name="connsiteX85" fmla="*/ 8226 w 10000"/>
              <a:gd name="connsiteY85" fmla="*/ 140 h 10000"/>
              <a:gd name="connsiteX86" fmla="*/ 8338 w 10000"/>
              <a:gd name="connsiteY86" fmla="*/ 140 h 10000"/>
              <a:gd name="connsiteX87" fmla="*/ 8338 w 10000"/>
              <a:gd name="connsiteY87" fmla="*/ 140 h 10000"/>
              <a:gd name="connsiteX88" fmla="*/ 8561 w 10000"/>
              <a:gd name="connsiteY88" fmla="*/ 0 h 10000"/>
              <a:gd name="connsiteX89" fmla="*/ 8771 w 10000"/>
              <a:gd name="connsiteY89" fmla="*/ 140 h 10000"/>
              <a:gd name="connsiteX90" fmla="*/ 8883 w 10000"/>
              <a:gd name="connsiteY90" fmla="*/ 140 h 10000"/>
              <a:gd name="connsiteX91" fmla="*/ 9106 w 10000"/>
              <a:gd name="connsiteY91" fmla="*/ 279 h 10000"/>
              <a:gd name="connsiteX92" fmla="*/ 9330 w 10000"/>
              <a:gd name="connsiteY92" fmla="*/ 558 h 10000"/>
              <a:gd name="connsiteX93" fmla="*/ 9553 w 10000"/>
              <a:gd name="connsiteY93" fmla="*/ 698 h 10000"/>
              <a:gd name="connsiteX94" fmla="*/ 9777 w 10000"/>
              <a:gd name="connsiteY94" fmla="*/ 977 h 10000"/>
              <a:gd name="connsiteX95" fmla="*/ 9888 w 10000"/>
              <a:gd name="connsiteY95" fmla="*/ 1117 h 10000"/>
              <a:gd name="connsiteX96" fmla="*/ 10000 w 10000"/>
              <a:gd name="connsiteY96" fmla="*/ 1117 h 10000"/>
              <a:gd name="connsiteX97" fmla="*/ 9888 w 10000"/>
              <a:gd name="connsiteY97" fmla="*/ 1257 h 10000"/>
              <a:gd name="connsiteX98" fmla="*/ 9777 w 10000"/>
              <a:gd name="connsiteY98" fmla="*/ 1396 h 10000"/>
              <a:gd name="connsiteX99" fmla="*/ 9777 w 10000"/>
              <a:gd name="connsiteY99" fmla="*/ 1536 h 10000"/>
              <a:gd name="connsiteX100" fmla="*/ 9777 w 10000"/>
              <a:gd name="connsiteY100" fmla="*/ 1675 h 10000"/>
              <a:gd name="connsiteX101" fmla="*/ 9665 w 10000"/>
              <a:gd name="connsiteY101" fmla="*/ 1798 h 10000"/>
              <a:gd name="connsiteX102" fmla="*/ 9665 w 10000"/>
              <a:gd name="connsiteY102" fmla="*/ 1937 h 10000"/>
              <a:gd name="connsiteX103" fmla="*/ 9665 w 10000"/>
              <a:gd name="connsiteY103" fmla="*/ 2077 h 10000"/>
              <a:gd name="connsiteX104" fmla="*/ 9665 w 10000"/>
              <a:gd name="connsiteY104" fmla="*/ 2356 h 10000"/>
              <a:gd name="connsiteX105" fmla="*/ 9665 w 10000"/>
              <a:gd name="connsiteY105" fmla="*/ 2635 h 10000"/>
              <a:gd name="connsiteX106" fmla="*/ 9665 w 10000"/>
              <a:gd name="connsiteY106" fmla="*/ 2914 h 10000"/>
              <a:gd name="connsiteX107" fmla="*/ 9553 w 10000"/>
              <a:gd name="connsiteY107" fmla="*/ 3613 h 10000"/>
              <a:gd name="connsiteX108" fmla="*/ 9553 w 10000"/>
              <a:gd name="connsiteY108" fmla="*/ 4171 h 10000"/>
              <a:gd name="connsiteX109" fmla="*/ 9553 w 10000"/>
              <a:gd name="connsiteY109" fmla="*/ 4729 h 10000"/>
              <a:gd name="connsiteX110" fmla="*/ 9553 w 10000"/>
              <a:gd name="connsiteY110" fmla="*/ 5271 h 10000"/>
              <a:gd name="connsiteX111" fmla="*/ 9441 w 10000"/>
              <a:gd name="connsiteY111" fmla="*/ 5689 h 10000"/>
              <a:gd name="connsiteX112" fmla="*/ 9441 w 10000"/>
              <a:gd name="connsiteY112" fmla="*/ 6108 h 10000"/>
              <a:gd name="connsiteX113" fmla="*/ 9330 w 10000"/>
              <a:gd name="connsiteY113" fmla="*/ 6667 h 10000"/>
              <a:gd name="connsiteX114" fmla="*/ 9218 w 10000"/>
              <a:gd name="connsiteY114" fmla="*/ 7225 h 10000"/>
              <a:gd name="connsiteX115" fmla="*/ 9106 w 10000"/>
              <a:gd name="connsiteY115" fmla="*/ 7784 h 10000"/>
              <a:gd name="connsiteX116" fmla="*/ 8883 w 10000"/>
              <a:gd name="connsiteY116" fmla="*/ 8202 h 10000"/>
              <a:gd name="connsiteX117" fmla="*/ 8771 w 10000"/>
              <a:gd name="connsiteY117" fmla="*/ 8604 h 10000"/>
              <a:gd name="connsiteX118" fmla="*/ 8561 w 10000"/>
              <a:gd name="connsiteY118" fmla="*/ 9023 h 10000"/>
              <a:gd name="connsiteX119" fmla="*/ 8561 w 10000"/>
              <a:gd name="connsiteY119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774 w 10000"/>
              <a:gd name="connsiteY12" fmla="*/ 7923 h 10000"/>
              <a:gd name="connsiteX13" fmla="*/ 6662 w 10000"/>
              <a:gd name="connsiteY13" fmla="*/ 7784 h 10000"/>
              <a:gd name="connsiteX14" fmla="*/ 6550 w 10000"/>
              <a:gd name="connsiteY14" fmla="*/ 7644 h 10000"/>
              <a:gd name="connsiteX15" fmla="*/ 6550 w 10000"/>
              <a:gd name="connsiteY15" fmla="*/ 7504 h 10000"/>
              <a:gd name="connsiteX16" fmla="*/ 6550 w 10000"/>
              <a:gd name="connsiteY16" fmla="*/ 7504 h 10000"/>
              <a:gd name="connsiteX17" fmla="*/ 6774 w 10000"/>
              <a:gd name="connsiteY17" fmla="*/ 7504 h 10000"/>
              <a:gd name="connsiteX18" fmla="*/ 6885 w 10000"/>
              <a:gd name="connsiteY18" fmla="*/ 7644 h 10000"/>
              <a:gd name="connsiteX19" fmla="*/ 7221 w 10000"/>
              <a:gd name="connsiteY19" fmla="*/ 7644 h 10000"/>
              <a:gd name="connsiteX20" fmla="*/ 7444 w 10000"/>
              <a:gd name="connsiteY20" fmla="*/ 7784 h 10000"/>
              <a:gd name="connsiteX21" fmla="*/ 7668 w 10000"/>
              <a:gd name="connsiteY21" fmla="*/ 7784 h 10000"/>
              <a:gd name="connsiteX22" fmla="*/ 7891 w 10000"/>
              <a:gd name="connsiteY22" fmla="*/ 7784 h 10000"/>
              <a:gd name="connsiteX23" fmla="*/ 8003 w 10000"/>
              <a:gd name="connsiteY23" fmla="*/ 7644 h 10000"/>
              <a:gd name="connsiteX24" fmla="*/ 8115 w 10000"/>
              <a:gd name="connsiteY24" fmla="*/ 7644 h 10000"/>
              <a:gd name="connsiteX25" fmla="*/ 8115 w 10000"/>
              <a:gd name="connsiteY25" fmla="*/ 7504 h 10000"/>
              <a:gd name="connsiteX26" fmla="*/ 8226 w 10000"/>
              <a:gd name="connsiteY26" fmla="*/ 7365 h 10000"/>
              <a:gd name="connsiteX27" fmla="*/ 8226 w 10000"/>
              <a:gd name="connsiteY27" fmla="*/ 7086 h 10000"/>
              <a:gd name="connsiteX28" fmla="*/ 8226 w 10000"/>
              <a:gd name="connsiteY28" fmla="*/ 6946 h 10000"/>
              <a:gd name="connsiteX29" fmla="*/ 8338 w 10000"/>
              <a:gd name="connsiteY29" fmla="*/ 6527 h 10000"/>
              <a:gd name="connsiteX30" fmla="*/ 8338 w 10000"/>
              <a:gd name="connsiteY30" fmla="*/ 6248 h 10000"/>
              <a:gd name="connsiteX31" fmla="*/ 8450 w 10000"/>
              <a:gd name="connsiteY31" fmla="*/ 5969 h 10000"/>
              <a:gd name="connsiteX32" fmla="*/ 8561 w 10000"/>
              <a:gd name="connsiteY32" fmla="*/ 5131 h 10000"/>
              <a:gd name="connsiteX33" fmla="*/ 8561 w 10000"/>
              <a:gd name="connsiteY33" fmla="*/ 4450 h 10000"/>
              <a:gd name="connsiteX34" fmla="*/ 8673 w 10000"/>
              <a:gd name="connsiteY34" fmla="*/ 3613 h 10000"/>
              <a:gd name="connsiteX35" fmla="*/ 8673 w 10000"/>
              <a:gd name="connsiteY35" fmla="*/ 2914 h 10000"/>
              <a:gd name="connsiteX36" fmla="*/ 8673 w 10000"/>
              <a:gd name="connsiteY36" fmla="*/ 2635 h 10000"/>
              <a:gd name="connsiteX37" fmla="*/ 8673 w 10000"/>
              <a:gd name="connsiteY37" fmla="*/ 2216 h 10000"/>
              <a:gd name="connsiteX38" fmla="*/ 8673 w 10000"/>
              <a:gd name="connsiteY38" fmla="*/ 1937 h 10000"/>
              <a:gd name="connsiteX39" fmla="*/ 8561 w 10000"/>
              <a:gd name="connsiteY39" fmla="*/ 1798 h 10000"/>
              <a:gd name="connsiteX40" fmla="*/ 8561 w 10000"/>
              <a:gd name="connsiteY40" fmla="*/ 1536 h 10000"/>
              <a:gd name="connsiteX41" fmla="*/ 8561 w 10000"/>
              <a:gd name="connsiteY41" fmla="*/ 1396 h 10000"/>
              <a:gd name="connsiteX42" fmla="*/ 8561 w 10000"/>
              <a:gd name="connsiteY42" fmla="*/ 1257 h 10000"/>
              <a:gd name="connsiteX43" fmla="*/ 8561 w 10000"/>
              <a:gd name="connsiteY43" fmla="*/ 1257 h 10000"/>
              <a:gd name="connsiteX44" fmla="*/ 8450 w 10000"/>
              <a:gd name="connsiteY44" fmla="*/ 1117 h 10000"/>
              <a:gd name="connsiteX45" fmla="*/ 8226 w 10000"/>
              <a:gd name="connsiteY45" fmla="*/ 1117 h 10000"/>
              <a:gd name="connsiteX46" fmla="*/ 8003 w 10000"/>
              <a:gd name="connsiteY46" fmla="*/ 977 h 10000"/>
              <a:gd name="connsiteX47" fmla="*/ 7556 w 10000"/>
              <a:gd name="connsiteY47" fmla="*/ 1117 h 10000"/>
              <a:gd name="connsiteX48" fmla="*/ 7221 w 10000"/>
              <a:gd name="connsiteY48" fmla="*/ 1117 h 10000"/>
              <a:gd name="connsiteX49" fmla="*/ 6662 w 10000"/>
              <a:gd name="connsiteY49" fmla="*/ 1117 h 10000"/>
              <a:gd name="connsiteX50" fmla="*/ 6215 w 10000"/>
              <a:gd name="connsiteY50" fmla="*/ 1257 h 10000"/>
              <a:gd name="connsiteX51" fmla="*/ 5559 w 10000"/>
              <a:gd name="connsiteY51" fmla="*/ 1396 h 10000"/>
              <a:gd name="connsiteX52" fmla="*/ 5223 w 10000"/>
              <a:gd name="connsiteY52" fmla="*/ 1536 h 10000"/>
              <a:gd name="connsiteX53" fmla="*/ 4665 w 10000"/>
              <a:gd name="connsiteY53" fmla="*/ 1536 h 10000"/>
              <a:gd name="connsiteX54" fmla="*/ 4106 w 10000"/>
              <a:gd name="connsiteY54" fmla="*/ 1675 h 10000"/>
              <a:gd name="connsiteX55" fmla="*/ 3547 w 10000"/>
              <a:gd name="connsiteY55" fmla="*/ 1798 h 10000"/>
              <a:gd name="connsiteX56" fmla="*/ 2779 w 10000"/>
              <a:gd name="connsiteY56" fmla="*/ 2077 h 10000"/>
              <a:gd name="connsiteX57" fmla="*/ 1885 w 10000"/>
              <a:gd name="connsiteY57" fmla="*/ 2216 h 10000"/>
              <a:gd name="connsiteX58" fmla="*/ 992 w 10000"/>
              <a:gd name="connsiteY58" fmla="*/ 2496 h 10000"/>
              <a:gd name="connsiteX59" fmla="*/ 0 w 10000"/>
              <a:gd name="connsiteY59" fmla="*/ 2775 h 10000"/>
              <a:gd name="connsiteX60" fmla="*/ 0 w 10000"/>
              <a:gd name="connsiteY60" fmla="*/ 1798 h 10000"/>
              <a:gd name="connsiteX61" fmla="*/ 112 w 10000"/>
              <a:gd name="connsiteY61" fmla="*/ 1798 h 10000"/>
              <a:gd name="connsiteX62" fmla="*/ 223 w 10000"/>
              <a:gd name="connsiteY62" fmla="*/ 1798 h 10000"/>
              <a:gd name="connsiteX63" fmla="*/ 447 w 10000"/>
              <a:gd name="connsiteY63" fmla="*/ 1798 h 10000"/>
              <a:gd name="connsiteX64" fmla="*/ 768 w 10000"/>
              <a:gd name="connsiteY64" fmla="*/ 1798 h 10000"/>
              <a:gd name="connsiteX65" fmla="*/ 1103 w 10000"/>
              <a:gd name="connsiteY65" fmla="*/ 1675 h 10000"/>
              <a:gd name="connsiteX66" fmla="*/ 1662 w 10000"/>
              <a:gd name="connsiteY66" fmla="*/ 1675 h 10000"/>
              <a:gd name="connsiteX67" fmla="*/ 2221 w 10000"/>
              <a:gd name="connsiteY67" fmla="*/ 1536 h 10000"/>
              <a:gd name="connsiteX68" fmla="*/ 2779 w 10000"/>
              <a:gd name="connsiteY68" fmla="*/ 1396 h 10000"/>
              <a:gd name="connsiteX69" fmla="*/ 3436 w 10000"/>
              <a:gd name="connsiteY69" fmla="*/ 1117 h 10000"/>
              <a:gd name="connsiteX70" fmla="*/ 4106 w 10000"/>
              <a:gd name="connsiteY70" fmla="*/ 977 h 10000"/>
              <a:gd name="connsiteX71" fmla="*/ 4665 w 10000"/>
              <a:gd name="connsiteY71" fmla="*/ 838 h 10000"/>
              <a:gd name="connsiteX72" fmla="*/ 5112 w 10000"/>
              <a:gd name="connsiteY72" fmla="*/ 838 h 10000"/>
              <a:gd name="connsiteX73" fmla="*/ 5670 w 10000"/>
              <a:gd name="connsiteY73" fmla="*/ 698 h 10000"/>
              <a:gd name="connsiteX74" fmla="*/ 6006 w 10000"/>
              <a:gd name="connsiteY74" fmla="*/ 558 h 10000"/>
              <a:gd name="connsiteX75" fmla="*/ 6439 w 10000"/>
              <a:gd name="connsiteY75" fmla="*/ 558 h 10000"/>
              <a:gd name="connsiteX76" fmla="*/ 6774 w 10000"/>
              <a:gd name="connsiteY76" fmla="*/ 558 h 10000"/>
              <a:gd name="connsiteX77" fmla="*/ 7109 w 10000"/>
              <a:gd name="connsiteY77" fmla="*/ 419 h 10000"/>
              <a:gd name="connsiteX78" fmla="*/ 7332 w 10000"/>
              <a:gd name="connsiteY78" fmla="*/ 419 h 10000"/>
              <a:gd name="connsiteX79" fmla="*/ 7556 w 10000"/>
              <a:gd name="connsiteY79" fmla="*/ 419 h 10000"/>
              <a:gd name="connsiteX80" fmla="*/ 7779 w 10000"/>
              <a:gd name="connsiteY80" fmla="*/ 279 h 10000"/>
              <a:gd name="connsiteX81" fmla="*/ 8003 w 10000"/>
              <a:gd name="connsiteY81" fmla="*/ 279 h 10000"/>
              <a:gd name="connsiteX82" fmla="*/ 8115 w 10000"/>
              <a:gd name="connsiteY82" fmla="*/ 279 h 10000"/>
              <a:gd name="connsiteX83" fmla="*/ 8226 w 10000"/>
              <a:gd name="connsiteY83" fmla="*/ 140 h 10000"/>
              <a:gd name="connsiteX84" fmla="*/ 8226 w 10000"/>
              <a:gd name="connsiteY84" fmla="*/ 140 h 10000"/>
              <a:gd name="connsiteX85" fmla="*/ 8338 w 10000"/>
              <a:gd name="connsiteY85" fmla="*/ 140 h 10000"/>
              <a:gd name="connsiteX86" fmla="*/ 8338 w 10000"/>
              <a:gd name="connsiteY86" fmla="*/ 140 h 10000"/>
              <a:gd name="connsiteX87" fmla="*/ 8561 w 10000"/>
              <a:gd name="connsiteY87" fmla="*/ 0 h 10000"/>
              <a:gd name="connsiteX88" fmla="*/ 8771 w 10000"/>
              <a:gd name="connsiteY88" fmla="*/ 140 h 10000"/>
              <a:gd name="connsiteX89" fmla="*/ 8883 w 10000"/>
              <a:gd name="connsiteY89" fmla="*/ 140 h 10000"/>
              <a:gd name="connsiteX90" fmla="*/ 9106 w 10000"/>
              <a:gd name="connsiteY90" fmla="*/ 279 h 10000"/>
              <a:gd name="connsiteX91" fmla="*/ 9330 w 10000"/>
              <a:gd name="connsiteY91" fmla="*/ 558 h 10000"/>
              <a:gd name="connsiteX92" fmla="*/ 9553 w 10000"/>
              <a:gd name="connsiteY92" fmla="*/ 698 h 10000"/>
              <a:gd name="connsiteX93" fmla="*/ 9777 w 10000"/>
              <a:gd name="connsiteY93" fmla="*/ 977 h 10000"/>
              <a:gd name="connsiteX94" fmla="*/ 9888 w 10000"/>
              <a:gd name="connsiteY94" fmla="*/ 1117 h 10000"/>
              <a:gd name="connsiteX95" fmla="*/ 10000 w 10000"/>
              <a:gd name="connsiteY95" fmla="*/ 1117 h 10000"/>
              <a:gd name="connsiteX96" fmla="*/ 9888 w 10000"/>
              <a:gd name="connsiteY96" fmla="*/ 1257 h 10000"/>
              <a:gd name="connsiteX97" fmla="*/ 9777 w 10000"/>
              <a:gd name="connsiteY97" fmla="*/ 1396 h 10000"/>
              <a:gd name="connsiteX98" fmla="*/ 9777 w 10000"/>
              <a:gd name="connsiteY98" fmla="*/ 1536 h 10000"/>
              <a:gd name="connsiteX99" fmla="*/ 9777 w 10000"/>
              <a:gd name="connsiteY99" fmla="*/ 1675 h 10000"/>
              <a:gd name="connsiteX100" fmla="*/ 9665 w 10000"/>
              <a:gd name="connsiteY100" fmla="*/ 1798 h 10000"/>
              <a:gd name="connsiteX101" fmla="*/ 9665 w 10000"/>
              <a:gd name="connsiteY101" fmla="*/ 1937 h 10000"/>
              <a:gd name="connsiteX102" fmla="*/ 9665 w 10000"/>
              <a:gd name="connsiteY102" fmla="*/ 2077 h 10000"/>
              <a:gd name="connsiteX103" fmla="*/ 9665 w 10000"/>
              <a:gd name="connsiteY103" fmla="*/ 2356 h 10000"/>
              <a:gd name="connsiteX104" fmla="*/ 9665 w 10000"/>
              <a:gd name="connsiteY104" fmla="*/ 2635 h 10000"/>
              <a:gd name="connsiteX105" fmla="*/ 9665 w 10000"/>
              <a:gd name="connsiteY105" fmla="*/ 2914 h 10000"/>
              <a:gd name="connsiteX106" fmla="*/ 9553 w 10000"/>
              <a:gd name="connsiteY106" fmla="*/ 3613 h 10000"/>
              <a:gd name="connsiteX107" fmla="*/ 9553 w 10000"/>
              <a:gd name="connsiteY107" fmla="*/ 4171 h 10000"/>
              <a:gd name="connsiteX108" fmla="*/ 9553 w 10000"/>
              <a:gd name="connsiteY108" fmla="*/ 4729 h 10000"/>
              <a:gd name="connsiteX109" fmla="*/ 9553 w 10000"/>
              <a:gd name="connsiteY109" fmla="*/ 5271 h 10000"/>
              <a:gd name="connsiteX110" fmla="*/ 9441 w 10000"/>
              <a:gd name="connsiteY110" fmla="*/ 5689 h 10000"/>
              <a:gd name="connsiteX111" fmla="*/ 9441 w 10000"/>
              <a:gd name="connsiteY111" fmla="*/ 6108 h 10000"/>
              <a:gd name="connsiteX112" fmla="*/ 9330 w 10000"/>
              <a:gd name="connsiteY112" fmla="*/ 6667 h 10000"/>
              <a:gd name="connsiteX113" fmla="*/ 9218 w 10000"/>
              <a:gd name="connsiteY113" fmla="*/ 7225 h 10000"/>
              <a:gd name="connsiteX114" fmla="*/ 9106 w 10000"/>
              <a:gd name="connsiteY114" fmla="*/ 7784 h 10000"/>
              <a:gd name="connsiteX115" fmla="*/ 8883 w 10000"/>
              <a:gd name="connsiteY115" fmla="*/ 8202 h 10000"/>
              <a:gd name="connsiteX116" fmla="*/ 8771 w 10000"/>
              <a:gd name="connsiteY116" fmla="*/ 8604 h 10000"/>
              <a:gd name="connsiteX117" fmla="*/ 8561 w 10000"/>
              <a:gd name="connsiteY117" fmla="*/ 9023 h 10000"/>
              <a:gd name="connsiteX118" fmla="*/ 8561 w 10000"/>
              <a:gd name="connsiteY118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662 w 10000"/>
              <a:gd name="connsiteY12" fmla="*/ 7784 h 10000"/>
              <a:gd name="connsiteX13" fmla="*/ 6550 w 10000"/>
              <a:gd name="connsiteY13" fmla="*/ 7644 h 10000"/>
              <a:gd name="connsiteX14" fmla="*/ 6550 w 10000"/>
              <a:gd name="connsiteY14" fmla="*/ 7504 h 10000"/>
              <a:gd name="connsiteX15" fmla="*/ 6550 w 10000"/>
              <a:gd name="connsiteY15" fmla="*/ 7504 h 10000"/>
              <a:gd name="connsiteX16" fmla="*/ 6774 w 10000"/>
              <a:gd name="connsiteY16" fmla="*/ 7504 h 10000"/>
              <a:gd name="connsiteX17" fmla="*/ 6885 w 10000"/>
              <a:gd name="connsiteY17" fmla="*/ 7644 h 10000"/>
              <a:gd name="connsiteX18" fmla="*/ 7221 w 10000"/>
              <a:gd name="connsiteY18" fmla="*/ 7644 h 10000"/>
              <a:gd name="connsiteX19" fmla="*/ 7444 w 10000"/>
              <a:gd name="connsiteY19" fmla="*/ 7784 h 10000"/>
              <a:gd name="connsiteX20" fmla="*/ 7668 w 10000"/>
              <a:gd name="connsiteY20" fmla="*/ 7784 h 10000"/>
              <a:gd name="connsiteX21" fmla="*/ 7891 w 10000"/>
              <a:gd name="connsiteY21" fmla="*/ 7784 h 10000"/>
              <a:gd name="connsiteX22" fmla="*/ 8003 w 10000"/>
              <a:gd name="connsiteY22" fmla="*/ 7644 h 10000"/>
              <a:gd name="connsiteX23" fmla="*/ 8115 w 10000"/>
              <a:gd name="connsiteY23" fmla="*/ 7644 h 10000"/>
              <a:gd name="connsiteX24" fmla="*/ 8115 w 10000"/>
              <a:gd name="connsiteY24" fmla="*/ 7504 h 10000"/>
              <a:gd name="connsiteX25" fmla="*/ 8226 w 10000"/>
              <a:gd name="connsiteY25" fmla="*/ 7365 h 10000"/>
              <a:gd name="connsiteX26" fmla="*/ 8226 w 10000"/>
              <a:gd name="connsiteY26" fmla="*/ 7086 h 10000"/>
              <a:gd name="connsiteX27" fmla="*/ 8226 w 10000"/>
              <a:gd name="connsiteY27" fmla="*/ 6946 h 10000"/>
              <a:gd name="connsiteX28" fmla="*/ 8338 w 10000"/>
              <a:gd name="connsiteY28" fmla="*/ 6527 h 10000"/>
              <a:gd name="connsiteX29" fmla="*/ 8338 w 10000"/>
              <a:gd name="connsiteY29" fmla="*/ 6248 h 10000"/>
              <a:gd name="connsiteX30" fmla="*/ 8450 w 10000"/>
              <a:gd name="connsiteY30" fmla="*/ 5969 h 10000"/>
              <a:gd name="connsiteX31" fmla="*/ 8561 w 10000"/>
              <a:gd name="connsiteY31" fmla="*/ 5131 h 10000"/>
              <a:gd name="connsiteX32" fmla="*/ 8561 w 10000"/>
              <a:gd name="connsiteY32" fmla="*/ 4450 h 10000"/>
              <a:gd name="connsiteX33" fmla="*/ 8673 w 10000"/>
              <a:gd name="connsiteY33" fmla="*/ 3613 h 10000"/>
              <a:gd name="connsiteX34" fmla="*/ 8673 w 10000"/>
              <a:gd name="connsiteY34" fmla="*/ 2914 h 10000"/>
              <a:gd name="connsiteX35" fmla="*/ 8673 w 10000"/>
              <a:gd name="connsiteY35" fmla="*/ 2635 h 10000"/>
              <a:gd name="connsiteX36" fmla="*/ 8673 w 10000"/>
              <a:gd name="connsiteY36" fmla="*/ 2216 h 10000"/>
              <a:gd name="connsiteX37" fmla="*/ 8673 w 10000"/>
              <a:gd name="connsiteY37" fmla="*/ 1937 h 10000"/>
              <a:gd name="connsiteX38" fmla="*/ 8561 w 10000"/>
              <a:gd name="connsiteY38" fmla="*/ 1798 h 10000"/>
              <a:gd name="connsiteX39" fmla="*/ 8561 w 10000"/>
              <a:gd name="connsiteY39" fmla="*/ 1536 h 10000"/>
              <a:gd name="connsiteX40" fmla="*/ 8561 w 10000"/>
              <a:gd name="connsiteY40" fmla="*/ 1396 h 10000"/>
              <a:gd name="connsiteX41" fmla="*/ 8561 w 10000"/>
              <a:gd name="connsiteY41" fmla="*/ 1257 h 10000"/>
              <a:gd name="connsiteX42" fmla="*/ 8561 w 10000"/>
              <a:gd name="connsiteY42" fmla="*/ 1257 h 10000"/>
              <a:gd name="connsiteX43" fmla="*/ 8450 w 10000"/>
              <a:gd name="connsiteY43" fmla="*/ 1117 h 10000"/>
              <a:gd name="connsiteX44" fmla="*/ 8226 w 10000"/>
              <a:gd name="connsiteY44" fmla="*/ 1117 h 10000"/>
              <a:gd name="connsiteX45" fmla="*/ 8003 w 10000"/>
              <a:gd name="connsiteY45" fmla="*/ 977 h 10000"/>
              <a:gd name="connsiteX46" fmla="*/ 7556 w 10000"/>
              <a:gd name="connsiteY46" fmla="*/ 1117 h 10000"/>
              <a:gd name="connsiteX47" fmla="*/ 7221 w 10000"/>
              <a:gd name="connsiteY47" fmla="*/ 1117 h 10000"/>
              <a:gd name="connsiteX48" fmla="*/ 6662 w 10000"/>
              <a:gd name="connsiteY48" fmla="*/ 1117 h 10000"/>
              <a:gd name="connsiteX49" fmla="*/ 6215 w 10000"/>
              <a:gd name="connsiteY49" fmla="*/ 1257 h 10000"/>
              <a:gd name="connsiteX50" fmla="*/ 5559 w 10000"/>
              <a:gd name="connsiteY50" fmla="*/ 1396 h 10000"/>
              <a:gd name="connsiteX51" fmla="*/ 5223 w 10000"/>
              <a:gd name="connsiteY51" fmla="*/ 1536 h 10000"/>
              <a:gd name="connsiteX52" fmla="*/ 4665 w 10000"/>
              <a:gd name="connsiteY52" fmla="*/ 1536 h 10000"/>
              <a:gd name="connsiteX53" fmla="*/ 4106 w 10000"/>
              <a:gd name="connsiteY53" fmla="*/ 1675 h 10000"/>
              <a:gd name="connsiteX54" fmla="*/ 3547 w 10000"/>
              <a:gd name="connsiteY54" fmla="*/ 1798 h 10000"/>
              <a:gd name="connsiteX55" fmla="*/ 2779 w 10000"/>
              <a:gd name="connsiteY55" fmla="*/ 2077 h 10000"/>
              <a:gd name="connsiteX56" fmla="*/ 1885 w 10000"/>
              <a:gd name="connsiteY56" fmla="*/ 2216 h 10000"/>
              <a:gd name="connsiteX57" fmla="*/ 992 w 10000"/>
              <a:gd name="connsiteY57" fmla="*/ 2496 h 10000"/>
              <a:gd name="connsiteX58" fmla="*/ 0 w 10000"/>
              <a:gd name="connsiteY58" fmla="*/ 2775 h 10000"/>
              <a:gd name="connsiteX59" fmla="*/ 0 w 10000"/>
              <a:gd name="connsiteY59" fmla="*/ 1798 h 10000"/>
              <a:gd name="connsiteX60" fmla="*/ 112 w 10000"/>
              <a:gd name="connsiteY60" fmla="*/ 1798 h 10000"/>
              <a:gd name="connsiteX61" fmla="*/ 223 w 10000"/>
              <a:gd name="connsiteY61" fmla="*/ 1798 h 10000"/>
              <a:gd name="connsiteX62" fmla="*/ 447 w 10000"/>
              <a:gd name="connsiteY62" fmla="*/ 1798 h 10000"/>
              <a:gd name="connsiteX63" fmla="*/ 768 w 10000"/>
              <a:gd name="connsiteY63" fmla="*/ 1798 h 10000"/>
              <a:gd name="connsiteX64" fmla="*/ 1103 w 10000"/>
              <a:gd name="connsiteY64" fmla="*/ 1675 h 10000"/>
              <a:gd name="connsiteX65" fmla="*/ 1662 w 10000"/>
              <a:gd name="connsiteY65" fmla="*/ 1675 h 10000"/>
              <a:gd name="connsiteX66" fmla="*/ 2221 w 10000"/>
              <a:gd name="connsiteY66" fmla="*/ 1536 h 10000"/>
              <a:gd name="connsiteX67" fmla="*/ 2779 w 10000"/>
              <a:gd name="connsiteY67" fmla="*/ 1396 h 10000"/>
              <a:gd name="connsiteX68" fmla="*/ 3436 w 10000"/>
              <a:gd name="connsiteY68" fmla="*/ 1117 h 10000"/>
              <a:gd name="connsiteX69" fmla="*/ 4106 w 10000"/>
              <a:gd name="connsiteY69" fmla="*/ 977 h 10000"/>
              <a:gd name="connsiteX70" fmla="*/ 4665 w 10000"/>
              <a:gd name="connsiteY70" fmla="*/ 838 h 10000"/>
              <a:gd name="connsiteX71" fmla="*/ 5112 w 10000"/>
              <a:gd name="connsiteY71" fmla="*/ 838 h 10000"/>
              <a:gd name="connsiteX72" fmla="*/ 5670 w 10000"/>
              <a:gd name="connsiteY72" fmla="*/ 698 h 10000"/>
              <a:gd name="connsiteX73" fmla="*/ 6006 w 10000"/>
              <a:gd name="connsiteY73" fmla="*/ 558 h 10000"/>
              <a:gd name="connsiteX74" fmla="*/ 6439 w 10000"/>
              <a:gd name="connsiteY74" fmla="*/ 558 h 10000"/>
              <a:gd name="connsiteX75" fmla="*/ 6774 w 10000"/>
              <a:gd name="connsiteY75" fmla="*/ 558 h 10000"/>
              <a:gd name="connsiteX76" fmla="*/ 7109 w 10000"/>
              <a:gd name="connsiteY76" fmla="*/ 419 h 10000"/>
              <a:gd name="connsiteX77" fmla="*/ 7332 w 10000"/>
              <a:gd name="connsiteY77" fmla="*/ 419 h 10000"/>
              <a:gd name="connsiteX78" fmla="*/ 7556 w 10000"/>
              <a:gd name="connsiteY78" fmla="*/ 419 h 10000"/>
              <a:gd name="connsiteX79" fmla="*/ 7779 w 10000"/>
              <a:gd name="connsiteY79" fmla="*/ 279 h 10000"/>
              <a:gd name="connsiteX80" fmla="*/ 8003 w 10000"/>
              <a:gd name="connsiteY80" fmla="*/ 279 h 10000"/>
              <a:gd name="connsiteX81" fmla="*/ 8115 w 10000"/>
              <a:gd name="connsiteY81" fmla="*/ 279 h 10000"/>
              <a:gd name="connsiteX82" fmla="*/ 8226 w 10000"/>
              <a:gd name="connsiteY82" fmla="*/ 140 h 10000"/>
              <a:gd name="connsiteX83" fmla="*/ 8226 w 10000"/>
              <a:gd name="connsiteY83" fmla="*/ 140 h 10000"/>
              <a:gd name="connsiteX84" fmla="*/ 8338 w 10000"/>
              <a:gd name="connsiteY84" fmla="*/ 140 h 10000"/>
              <a:gd name="connsiteX85" fmla="*/ 8338 w 10000"/>
              <a:gd name="connsiteY85" fmla="*/ 140 h 10000"/>
              <a:gd name="connsiteX86" fmla="*/ 8561 w 10000"/>
              <a:gd name="connsiteY86" fmla="*/ 0 h 10000"/>
              <a:gd name="connsiteX87" fmla="*/ 8771 w 10000"/>
              <a:gd name="connsiteY87" fmla="*/ 140 h 10000"/>
              <a:gd name="connsiteX88" fmla="*/ 8883 w 10000"/>
              <a:gd name="connsiteY88" fmla="*/ 140 h 10000"/>
              <a:gd name="connsiteX89" fmla="*/ 9106 w 10000"/>
              <a:gd name="connsiteY89" fmla="*/ 279 h 10000"/>
              <a:gd name="connsiteX90" fmla="*/ 9330 w 10000"/>
              <a:gd name="connsiteY90" fmla="*/ 558 h 10000"/>
              <a:gd name="connsiteX91" fmla="*/ 9553 w 10000"/>
              <a:gd name="connsiteY91" fmla="*/ 698 h 10000"/>
              <a:gd name="connsiteX92" fmla="*/ 9777 w 10000"/>
              <a:gd name="connsiteY92" fmla="*/ 977 h 10000"/>
              <a:gd name="connsiteX93" fmla="*/ 9888 w 10000"/>
              <a:gd name="connsiteY93" fmla="*/ 1117 h 10000"/>
              <a:gd name="connsiteX94" fmla="*/ 10000 w 10000"/>
              <a:gd name="connsiteY94" fmla="*/ 1117 h 10000"/>
              <a:gd name="connsiteX95" fmla="*/ 9888 w 10000"/>
              <a:gd name="connsiteY95" fmla="*/ 1257 h 10000"/>
              <a:gd name="connsiteX96" fmla="*/ 9777 w 10000"/>
              <a:gd name="connsiteY96" fmla="*/ 1396 h 10000"/>
              <a:gd name="connsiteX97" fmla="*/ 9777 w 10000"/>
              <a:gd name="connsiteY97" fmla="*/ 1536 h 10000"/>
              <a:gd name="connsiteX98" fmla="*/ 9777 w 10000"/>
              <a:gd name="connsiteY98" fmla="*/ 1675 h 10000"/>
              <a:gd name="connsiteX99" fmla="*/ 9665 w 10000"/>
              <a:gd name="connsiteY99" fmla="*/ 1798 h 10000"/>
              <a:gd name="connsiteX100" fmla="*/ 9665 w 10000"/>
              <a:gd name="connsiteY100" fmla="*/ 1937 h 10000"/>
              <a:gd name="connsiteX101" fmla="*/ 9665 w 10000"/>
              <a:gd name="connsiteY101" fmla="*/ 2077 h 10000"/>
              <a:gd name="connsiteX102" fmla="*/ 9665 w 10000"/>
              <a:gd name="connsiteY102" fmla="*/ 2356 h 10000"/>
              <a:gd name="connsiteX103" fmla="*/ 9665 w 10000"/>
              <a:gd name="connsiteY103" fmla="*/ 2635 h 10000"/>
              <a:gd name="connsiteX104" fmla="*/ 9665 w 10000"/>
              <a:gd name="connsiteY104" fmla="*/ 2914 h 10000"/>
              <a:gd name="connsiteX105" fmla="*/ 9553 w 10000"/>
              <a:gd name="connsiteY105" fmla="*/ 3613 h 10000"/>
              <a:gd name="connsiteX106" fmla="*/ 9553 w 10000"/>
              <a:gd name="connsiteY106" fmla="*/ 4171 h 10000"/>
              <a:gd name="connsiteX107" fmla="*/ 9553 w 10000"/>
              <a:gd name="connsiteY107" fmla="*/ 4729 h 10000"/>
              <a:gd name="connsiteX108" fmla="*/ 9553 w 10000"/>
              <a:gd name="connsiteY108" fmla="*/ 5271 h 10000"/>
              <a:gd name="connsiteX109" fmla="*/ 9441 w 10000"/>
              <a:gd name="connsiteY109" fmla="*/ 5689 h 10000"/>
              <a:gd name="connsiteX110" fmla="*/ 9441 w 10000"/>
              <a:gd name="connsiteY110" fmla="*/ 6108 h 10000"/>
              <a:gd name="connsiteX111" fmla="*/ 9330 w 10000"/>
              <a:gd name="connsiteY111" fmla="*/ 6667 h 10000"/>
              <a:gd name="connsiteX112" fmla="*/ 9218 w 10000"/>
              <a:gd name="connsiteY112" fmla="*/ 7225 h 10000"/>
              <a:gd name="connsiteX113" fmla="*/ 9106 w 10000"/>
              <a:gd name="connsiteY113" fmla="*/ 7784 h 10000"/>
              <a:gd name="connsiteX114" fmla="*/ 8883 w 10000"/>
              <a:gd name="connsiteY114" fmla="*/ 8202 h 10000"/>
              <a:gd name="connsiteX115" fmla="*/ 8771 w 10000"/>
              <a:gd name="connsiteY115" fmla="*/ 8604 h 10000"/>
              <a:gd name="connsiteX116" fmla="*/ 8561 w 10000"/>
              <a:gd name="connsiteY116" fmla="*/ 9023 h 10000"/>
              <a:gd name="connsiteX117" fmla="*/ 8561 w 10000"/>
              <a:gd name="connsiteY117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550 w 10000"/>
              <a:gd name="connsiteY12" fmla="*/ 7644 h 10000"/>
              <a:gd name="connsiteX13" fmla="*/ 6550 w 10000"/>
              <a:gd name="connsiteY13" fmla="*/ 7504 h 10000"/>
              <a:gd name="connsiteX14" fmla="*/ 6550 w 10000"/>
              <a:gd name="connsiteY14" fmla="*/ 7504 h 10000"/>
              <a:gd name="connsiteX15" fmla="*/ 6774 w 10000"/>
              <a:gd name="connsiteY15" fmla="*/ 7504 h 10000"/>
              <a:gd name="connsiteX16" fmla="*/ 6885 w 10000"/>
              <a:gd name="connsiteY16" fmla="*/ 7644 h 10000"/>
              <a:gd name="connsiteX17" fmla="*/ 7221 w 10000"/>
              <a:gd name="connsiteY17" fmla="*/ 7644 h 10000"/>
              <a:gd name="connsiteX18" fmla="*/ 7444 w 10000"/>
              <a:gd name="connsiteY18" fmla="*/ 7784 h 10000"/>
              <a:gd name="connsiteX19" fmla="*/ 7668 w 10000"/>
              <a:gd name="connsiteY19" fmla="*/ 7784 h 10000"/>
              <a:gd name="connsiteX20" fmla="*/ 7891 w 10000"/>
              <a:gd name="connsiteY20" fmla="*/ 7784 h 10000"/>
              <a:gd name="connsiteX21" fmla="*/ 8003 w 10000"/>
              <a:gd name="connsiteY21" fmla="*/ 7644 h 10000"/>
              <a:gd name="connsiteX22" fmla="*/ 8115 w 10000"/>
              <a:gd name="connsiteY22" fmla="*/ 7644 h 10000"/>
              <a:gd name="connsiteX23" fmla="*/ 8115 w 10000"/>
              <a:gd name="connsiteY23" fmla="*/ 7504 h 10000"/>
              <a:gd name="connsiteX24" fmla="*/ 8226 w 10000"/>
              <a:gd name="connsiteY24" fmla="*/ 7365 h 10000"/>
              <a:gd name="connsiteX25" fmla="*/ 8226 w 10000"/>
              <a:gd name="connsiteY25" fmla="*/ 7086 h 10000"/>
              <a:gd name="connsiteX26" fmla="*/ 8226 w 10000"/>
              <a:gd name="connsiteY26" fmla="*/ 6946 h 10000"/>
              <a:gd name="connsiteX27" fmla="*/ 8338 w 10000"/>
              <a:gd name="connsiteY27" fmla="*/ 6527 h 10000"/>
              <a:gd name="connsiteX28" fmla="*/ 8338 w 10000"/>
              <a:gd name="connsiteY28" fmla="*/ 6248 h 10000"/>
              <a:gd name="connsiteX29" fmla="*/ 8450 w 10000"/>
              <a:gd name="connsiteY29" fmla="*/ 5969 h 10000"/>
              <a:gd name="connsiteX30" fmla="*/ 8561 w 10000"/>
              <a:gd name="connsiteY30" fmla="*/ 5131 h 10000"/>
              <a:gd name="connsiteX31" fmla="*/ 8561 w 10000"/>
              <a:gd name="connsiteY31" fmla="*/ 4450 h 10000"/>
              <a:gd name="connsiteX32" fmla="*/ 8673 w 10000"/>
              <a:gd name="connsiteY32" fmla="*/ 3613 h 10000"/>
              <a:gd name="connsiteX33" fmla="*/ 8673 w 10000"/>
              <a:gd name="connsiteY33" fmla="*/ 2914 h 10000"/>
              <a:gd name="connsiteX34" fmla="*/ 8673 w 10000"/>
              <a:gd name="connsiteY34" fmla="*/ 2635 h 10000"/>
              <a:gd name="connsiteX35" fmla="*/ 8673 w 10000"/>
              <a:gd name="connsiteY35" fmla="*/ 2216 h 10000"/>
              <a:gd name="connsiteX36" fmla="*/ 8673 w 10000"/>
              <a:gd name="connsiteY36" fmla="*/ 1937 h 10000"/>
              <a:gd name="connsiteX37" fmla="*/ 8561 w 10000"/>
              <a:gd name="connsiteY37" fmla="*/ 1798 h 10000"/>
              <a:gd name="connsiteX38" fmla="*/ 8561 w 10000"/>
              <a:gd name="connsiteY38" fmla="*/ 1536 h 10000"/>
              <a:gd name="connsiteX39" fmla="*/ 8561 w 10000"/>
              <a:gd name="connsiteY39" fmla="*/ 1396 h 10000"/>
              <a:gd name="connsiteX40" fmla="*/ 8561 w 10000"/>
              <a:gd name="connsiteY40" fmla="*/ 1257 h 10000"/>
              <a:gd name="connsiteX41" fmla="*/ 8561 w 10000"/>
              <a:gd name="connsiteY41" fmla="*/ 1257 h 10000"/>
              <a:gd name="connsiteX42" fmla="*/ 8450 w 10000"/>
              <a:gd name="connsiteY42" fmla="*/ 1117 h 10000"/>
              <a:gd name="connsiteX43" fmla="*/ 8226 w 10000"/>
              <a:gd name="connsiteY43" fmla="*/ 1117 h 10000"/>
              <a:gd name="connsiteX44" fmla="*/ 8003 w 10000"/>
              <a:gd name="connsiteY44" fmla="*/ 977 h 10000"/>
              <a:gd name="connsiteX45" fmla="*/ 7556 w 10000"/>
              <a:gd name="connsiteY45" fmla="*/ 1117 h 10000"/>
              <a:gd name="connsiteX46" fmla="*/ 7221 w 10000"/>
              <a:gd name="connsiteY46" fmla="*/ 1117 h 10000"/>
              <a:gd name="connsiteX47" fmla="*/ 6662 w 10000"/>
              <a:gd name="connsiteY47" fmla="*/ 1117 h 10000"/>
              <a:gd name="connsiteX48" fmla="*/ 6215 w 10000"/>
              <a:gd name="connsiteY48" fmla="*/ 1257 h 10000"/>
              <a:gd name="connsiteX49" fmla="*/ 5559 w 10000"/>
              <a:gd name="connsiteY49" fmla="*/ 1396 h 10000"/>
              <a:gd name="connsiteX50" fmla="*/ 5223 w 10000"/>
              <a:gd name="connsiteY50" fmla="*/ 1536 h 10000"/>
              <a:gd name="connsiteX51" fmla="*/ 4665 w 10000"/>
              <a:gd name="connsiteY51" fmla="*/ 1536 h 10000"/>
              <a:gd name="connsiteX52" fmla="*/ 4106 w 10000"/>
              <a:gd name="connsiteY52" fmla="*/ 1675 h 10000"/>
              <a:gd name="connsiteX53" fmla="*/ 3547 w 10000"/>
              <a:gd name="connsiteY53" fmla="*/ 1798 h 10000"/>
              <a:gd name="connsiteX54" fmla="*/ 2779 w 10000"/>
              <a:gd name="connsiteY54" fmla="*/ 2077 h 10000"/>
              <a:gd name="connsiteX55" fmla="*/ 1885 w 10000"/>
              <a:gd name="connsiteY55" fmla="*/ 2216 h 10000"/>
              <a:gd name="connsiteX56" fmla="*/ 992 w 10000"/>
              <a:gd name="connsiteY56" fmla="*/ 2496 h 10000"/>
              <a:gd name="connsiteX57" fmla="*/ 0 w 10000"/>
              <a:gd name="connsiteY57" fmla="*/ 2775 h 10000"/>
              <a:gd name="connsiteX58" fmla="*/ 0 w 10000"/>
              <a:gd name="connsiteY58" fmla="*/ 1798 h 10000"/>
              <a:gd name="connsiteX59" fmla="*/ 112 w 10000"/>
              <a:gd name="connsiteY59" fmla="*/ 1798 h 10000"/>
              <a:gd name="connsiteX60" fmla="*/ 223 w 10000"/>
              <a:gd name="connsiteY60" fmla="*/ 1798 h 10000"/>
              <a:gd name="connsiteX61" fmla="*/ 447 w 10000"/>
              <a:gd name="connsiteY61" fmla="*/ 1798 h 10000"/>
              <a:gd name="connsiteX62" fmla="*/ 768 w 10000"/>
              <a:gd name="connsiteY62" fmla="*/ 1798 h 10000"/>
              <a:gd name="connsiteX63" fmla="*/ 1103 w 10000"/>
              <a:gd name="connsiteY63" fmla="*/ 1675 h 10000"/>
              <a:gd name="connsiteX64" fmla="*/ 1662 w 10000"/>
              <a:gd name="connsiteY64" fmla="*/ 1675 h 10000"/>
              <a:gd name="connsiteX65" fmla="*/ 2221 w 10000"/>
              <a:gd name="connsiteY65" fmla="*/ 1536 h 10000"/>
              <a:gd name="connsiteX66" fmla="*/ 2779 w 10000"/>
              <a:gd name="connsiteY66" fmla="*/ 1396 h 10000"/>
              <a:gd name="connsiteX67" fmla="*/ 3436 w 10000"/>
              <a:gd name="connsiteY67" fmla="*/ 1117 h 10000"/>
              <a:gd name="connsiteX68" fmla="*/ 4106 w 10000"/>
              <a:gd name="connsiteY68" fmla="*/ 977 h 10000"/>
              <a:gd name="connsiteX69" fmla="*/ 4665 w 10000"/>
              <a:gd name="connsiteY69" fmla="*/ 838 h 10000"/>
              <a:gd name="connsiteX70" fmla="*/ 5112 w 10000"/>
              <a:gd name="connsiteY70" fmla="*/ 838 h 10000"/>
              <a:gd name="connsiteX71" fmla="*/ 5670 w 10000"/>
              <a:gd name="connsiteY71" fmla="*/ 698 h 10000"/>
              <a:gd name="connsiteX72" fmla="*/ 6006 w 10000"/>
              <a:gd name="connsiteY72" fmla="*/ 558 h 10000"/>
              <a:gd name="connsiteX73" fmla="*/ 6439 w 10000"/>
              <a:gd name="connsiteY73" fmla="*/ 558 h 10000"/>
              <a:gd name="connsiteX74" fmla="*/ 6774 w 10000"/>
              <a:gd name="connsiteY74" fmla="*/ 558 h 10000"/>
              <a:gd name="connsiteX75" fmla="*/ 7109 w 10000"/>
              <a:gd name="connsiteY75" fmla="*/ 419 h 10000"/>
              <a:gd name="connsiteX76" fmla="*/ 7332 w 10000"/>
              <a:gd name="connsiteY76" fmla="*/ 419 h 10000"/>
              <a:gd name="connsiteX77" fmla="*/ 7556 w 10000"/>
              <a:gd name="connsiteY77" fmla="*/ 419 h 10000"/>
              <a:gd name="connsiteX78" fmla="*/ 7779 w 10000"/>
              <a:gd name="connsiteY78" fmla="*/ 279 h 10000"/>
              <a:gd name="connsiteX79" fmla="*/ 8003 w 10000"/>
              <a:gd name="connsiteY79" fmla="*/ 279 h 10000"/>
              <a:gd name="connsiteX80" fmla="*/ 8115 w 10000"/>
              <a:gd name="connsiteY80" fmla="*/ 279 h 10000"/>
              <a:gd name="connsiteX81" fmla="*/ 8226 w 10000"/>
              <a:gd name="connsiteY81" fmla="*/ 140 h 10000"/>
              <a:gd name="connsiteX82" fmla="*/ 8226 w 10000"/>
              <a:gd name="connsiteY82" fmla="*/ 140 h 10000"/>
              <a:gd name="connsiteX83" fmla="*/ 8338 w 10000"/>
              <a:gd name="connsiteY83" fmla="*/ 140 h 10000"/>
              <a:gd name="connsiteX84" fmla="*/ 8338 w 10000"/>
              <a:gd name="connsiteY84" fmla="*/ 140 h 10000"/>
              <a:gd name="connsiteX85" fmla="*/ 8561 w 10000"/>
              <a:gd name="connsiteY85" fmla="*/ 0 h 10000"/>
              <a:gd name="connsiteX86" fmla="*/ 8771 w 10000"/>
              <a:gd name="connsiteY86" fmla="*/ 140 h 10000"/>
              <a:gd name="connsiteX87" fmla="*/ 8883 w 10000"/>
              <a:gd name="connsiteY87" fmla="*/ 140 h 10000"/>
              <a:gd name="connsiteX88" fmla="*/ 9106 w 10000"/>
              <a:gd name="connsiteY88" fmla="*/ 279 h 10000"/>
              <a:gd name="connsiteX89" fmla="*/ 9330 w 10000"/>
              <a:gd name="connsiteY89" fmla="*/ 558 h 10000"/>
              <a:gd name="connsiteX90" fmla="*/ 9553 w 10000"/>
              <a:gd name="connsiteY90" fmla="*/ 698 h 10000"/>
              <a:gd name="connsiteX91" fmla="*/ 9777 w 10000"/>
              <a:gd name="connsiteY91" fmla="*/ 977 h 10000"/>
              <a:gd name="connsiteX92" fmla="*/ 9888 w 10000"/>
              <a:gd name="connsiteY92" fmla="*/ 1117 h 10000"/>
              <a:gd name="connsiteX93" fmla="*/ 10000 w 10000"/>
              <a:gd name="connsiteY93" fmla="*/ 1117 h 10000"/>
              <a:gd name="connsiteX94" fmla="*/ 9888 w 10000"/>
              <a:gd name="connsiteY94" fmla="*/ 1257 h 10000"/>
              <a:gd name="connsiteX95" fmla="*/ 9777 w 10000"/>
              <a:gd name="connsiteY95" fmla="*/ 1396 h 10000"/>
              <a:gd name="connsiteX96" fmla="*/ 9777 w 10000"/>
              <a:gd name="connsiteY96" fmla="*/ 1536 h 10000"/>
              <a:gd name="connsiteX97" fmla="*/ 9777 w 10000"/>
              <a:gd name="connsiteY97" fmla="*/ 1675 h 10000"/>
              <a:gd name="connsiteX98" fmla="*/ 9665 w 10000"/>
              <a:gd name="connsiteY98" fmla="*/ 1798 h 10000"/>
              <a:gd name="connsiteX99" fmla="*/ 9665 w 10000"/>
              <a:gd name="connsiteY99" fmla="*/ 1937 h 10000"/>
              <a:gd name="connsiteX100" fmla="*/ 9665 w 10000"/>
              <a:gd name="connsiteY100" fmla="*/ 2077 h 10000"/>
              <a:gd name="connsiteX101" fmla="*/ 9665 w 10000"/>
              <a:gd name="connsiteY101" fmla="*/ 2356 h 10000"/>
              <a:gd name="connsiteX102" fmla="*/ 9665 w 10000"/>
              <a:gd name="connsiteY102" fmla="*/ 2635 h 10000"/>
              <a:gd name="connsiteX103" fmla="*/ 9665 w 10000"/>
              <a:gd name="connsiteY103" fmla="*/ 2914 h 10000"/>
              <a:gd name="connsiteX104" fmla="*/ 9553 w 10000"/>
              <a:gd name="connsiteY104" fmla="*/ 3613 h 10000"/>
              <a:gd name="connsiteX105" fmla="*/ 9553 w 10000"/>
              <a:gd name="connsiteY105" fmla="*/ 4171 h 10000"/>
              <a:gd name="connsiteX106" fmla="*/ 9553 w 10000"/>
              <a:gd name="connsiteY106" fmla="*/ 4729 h 10000"/>
              <a:gd name="connsiteX107" fmla="*/ 9553 w 10000"/>
              <a:gd name="connsiteY107" fmla="*/ 5271 h 10000"/>
              <a:gd name="connsiteX108" fmla="*/ 9441 w 10000"/>
              <a:gd name="connsiteY108" fmla="*/ 5689 h 10000"/>
              <a:gd name="connsiteX109" fmla="*/ 9441 w 10000"/>
              <a:gd name="connsiteY109" fmla="*/ 6108 h 10000"/>
              <a:gd name="connsiteX110" fmla="*/ 9330 w 10000"/>
              <a:gd name="connsiteY110" fmla="*/ 6667 h 10000"/>
              <a:gd name="connsiteX111" fmla="*/ 9218 w 10000"/>
              <a:gd name="connsiteY111" fmla="*/ 7225 h 10000"/>
              <a:gd name="connsiteX112" fmla="*/ 9106 w 10000"/>
              <a:gd name="connsiteY112" fmla="*/ 7784 h 10000"/>
              <a:gd name="connsiteX113" fmla="*/ 8883 w 10000"/>
              <a:gd name="connsiteY113" fmla="*/ 8202 h 10000"/>
              <a:gd name="connsiteX114" fmla="*/ 8771 w 10000"/>
              <a:gd name="connsiteY114" fmla="*/ 8604 h 10000"/>
              <a:gd name="connsiteX115" fmla="*/ 8561 w 10000"/>
              <a:gd name="connsiteY115" fmla="*/ 9023 h 10000"/>
              <a:gd name="connsiteX116" fmla="*/ 8561 w 10000"/>
              <a:gd name="connsiteY116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550 w 10000"/>
              <a:gd name="connsiteY12" fmla="*/ 7644 h 10000"/>
              <a:gd name="connsiteX13" fmla="*/ 6550 w 10000"/>
              <a:gd name="connsiteY13" fmla="*/ 7504 h 10000"/>
              <a:gd name="connsiteX14" fmla="*/ 6774 w 10000"/>
              <a:gd name="connsiteY14" fmla="*/ 7504 h 10000"/>
              <a:gd name="connsiteX15" fmla="*/ 6885 w 10000"/>
              <a:gd name="connsiteY15" fmla="*/ 7644 h 10000"/>
              <a:gd name="connsiteX16" fmla="*/ 7221 w 10000"/>
              <a:gd name="connsiteY16" fmla="*/ 7644 h 10000"/>
              <a:gd name="connsiteX17" fmla="*/ 7444 w 10000"/>
              <a:gd name="connsiteY17" fmla="*/ 7784 h 10000"/>
              <a:gd name="connsiteX18" fmla="*/ 7668 w 10000"/>
              <a:gd name="connsiteY18" fmla="*/ 7784 h 10000"/>
              <a:gd name="connsiteX19" fmla="*/ 7891 w 10000"/>
              <a:gd name="connsiteY19" fmla="*/ 7784 h 10000"/>
              <a:gd name="connsiteX20" fmla="*/ 8003 w 10000"/>
              <a:gd name="connsiteY20" fmla="*/ 7644 h 10000"/>
              <a:gd name="connsiteX21" fmla="*/ 8115 w 10000"/>
              <a:gd name="connsiteY21" fmla="*/ 7644 h 10000"/>
              <a:gd name="connsiteX22" fmla="*/ 8115 w 10000"/>
              <a:gd name="connsiteY22" fmla="*/ 7504 h 10000"/>
              <a:gd name="connsiteX23" fmla="*/ 8226 w 10000"/>
              <a:gd name="connsiteY23" fmla="*/ 7365 h 10000"/>
              <a:gd name="connsiteX24" fmla="*/ 8226 w 10000"/>
              <a:gd name="connsiteY24" fmla="*/ 7086 h 10000"/>
              <a:gd name="connsiteX25" fmla="*/ 8226 w 10000"/>
              <a:gd name="connsiteY25" fmla="*/ 6946 h 10000"/>
              <a:gd name="connsiteX26" fmla="*/ 8338 w 10000"/>
              <a:gd name="connsiteY26" fmla="*/ 6527 h 10000"/>
              <a:gd name="connsiteX27" fmla="*/ 8338 w 10000"/>
              <a:gd name="connsiteY27" fmla="*/ 6248 h 10000"/>
              <a:gd name="connsiteX28" fmla="*/ 8450 w 10000"/>
              <a:gd name="connsiteY28" fmla="*/ 5969 h 10000"/>
              <a:gd name="connsiteX29" fmla="*/ 8561 w 10000"/>
              <a:gd name="connsiteY29" fmla="*/ 5131 h 10000"/>
              <a:gd name="connsiteX30" fmla="*/ 8561 w 10000"/>
              <a:gd name="connsiteY30" fmla="*/ 4450 h 10000"/>
              <a:gd name="connsiteX31" fmla="*/ 8673 w 10000"/>
              <a:gd name="connsiteY31" fmla="*/ 3613 h 10000"/>
              <a:gd name="connsiteX32" fmla="*/ 8673 w 10000"/>
              <a:gd name="connsiteY32" fmla="*/ 2914 h 10000"/>
              <a:gd name="connsiteX33" fmla="*/ 8673 w 10000"/>
              <a:gd name="connsiteY33" fmla="*/ 2635 h 10000"/>
              <a:gd name="connsiteX34" fmla="*/ 8673 w 10000"/>
              <a:gd name="connsiteY34" fmla="*/ 2216 h 10000"/>
              <a:gd name="connsiteX35" fmla="*/ 8673 w 10000"/>
              <a:gd name="connsiteY35" fmla="*/ 1937 h 10000"/>
              <a:gd name="connsiteX36" fmla="*/ 8561 w 10000"/>
              <a:gd name="connsiteY36" fmla="*/ 1798 h 10000"/>
              <a:gd name="connsiteX37" fmla="*/ 8561 w 10000"/>
              <a:gd name="connsiteY37" fmla="*/ 1536 h 10000"/>
              <a:gd name="connsiteX38" fmla="*/ 8561 w 10000"/>
              <a:gd name="connsiteY38" fmla="*/ 1396 h 10000"/>
              <a:gd name="connsiteX39" fmla="*/ 8561 w 10000"/>
              <a:gd name="connsiteY39" fmla="*/ 1257 h 10000"/>
              <a:gd name="connsiteX40" fmla="*/ 8561 w 10000"/>
              <a:gd name="connsiteY40" fmla="*/ 1257 h 10000"/>
              <a:gd name="connsiteX41" fmla="*/ 8450 w 10000"/>
              <a:gd name="connsiteY41" fmla="*/ 1117 h 10000"/>
              <a:gd name="connsiteX42" fmla="*/ 8226 w 10000"/>
              <a:gd name="connsiteY42" fmla="*/ 1117 h 10000"/>
              <a:gd name="connsiteX43" fmla="*/ 8003 w 10000"/>
              <a:gd name="connsiteY43" fmla="*/ 977 h 10000"/>
              <a:gd name="connsiteX44" fmla="*/ 7556 w 10000"/>
              <a:gd name="connsiteY44" fmla="*/ 1117 h 10000"/>
              <a:gd name="connsiteX45" fmla="*/ 7221 w 10000"/>
              <a:gd name="connsiteY45" fmla="*/ 1117 h 10000"/>
              <a:gd name="connsiteX46" fmla="*/ 6662 w 10000"/>
              <a:gd name="connsiteY46" fmla="*/ 1117 h 10000"/>
              <a:gd name="connsiteX47" fmla="*/ 6215 w 10000"/>
              <a:gd name="connsiteY47" fmla="*/ 1257 h 10000"/>
              <a:gd name="connsiteX48" fmla="*/ 5559 w 10000"/>
              <a:gd name="connsiteY48" fmla="*/ 1396 h 10000"/>
              <a:gd name="connsiteX49" fmla="*/ 5223 w 10000"/>
              <a:gd name="connsiteY49" fmla="*/ 1536 h 10000"/>
              <a:gd name="connsiteX50" fmla="*/ 4665 w 10000"/>
              <a:gd name="connsiteY50" fmla="*/ 1536 h 10000"/>
              <a:gd name="connsiteX51" fmla="*/ 4106 w 10000"/>
              <a:gd name="connsiteY51" fmla="*/ 1675 h 10000"/>
              <a:gd name="connsiteX52" fmla="*/ 3547 w 10000"/>
              <a:gd name="connsiteY52" fmla="*/ 1798 h 10000"/>
              <a:gd name="connsiteX53" fmla="*/ 2779 w 10000"/>
              <a:gd name="connsiteY53" fmla="*/ 2077 h 10000"/>
              <a:gd name="connsiteX54" fmla="*/ 1885 w 10000"/>
              <a:gd name="connsiteY54" fmla="*/ 2216 h 10000"/>
              <a:gd name="connsiteX55" fmla="*/ 992 w 10000"/>
              <a:gd name="connsiteY55" fmla="*/ 2496 h 10000"/>
              <a:gd name="connsiteX56" fmla="*/ 0 w 10000"/>
              <a:gd name="connsiteY56" fmla="*/ 2775 h 10000"/>
              <a:gd name="connsiteX57" fmla="*/ 0 w 10000"/>
              <a:gd name="connsiteY57" fmla="*/ 1798 h 10000"/>
              <a:gd name="connsiteX58" fmla="*/ 112 w 10000"/>
              <a:gd name="connsiteY58" fmla="*/ 1798 h 10000"/>
              <a:gd name="connsiteX59" fmla="*/ 223 w 10000"/>
              <a:gd name="connsiteY59" fmla="*/ 1798 h 10000"/>
              <a:gd name="connsiteX60" fmla="*/ 447 w 10000"/>
              <a:gd name="connsiteY60" fmla="*/ 1798 h 10000"/>
              <a:gd name="connsiteX61" fmla="*/ 768 w 10000"/>
              <a:gd name="connsiteY61" fmla="*/ 1798 h 10000"/>
              <a:gd name="connsiteX62" fmla="*/ 1103 w 10000"/>
              <a:gd name="connsiteY62" fmla="*/ 1675 h 10000"/>
              <a:gd name="connsiteX63" fmla="*/ 1662 w 10000"/>
              <a:gd name="connsiteY63" fmla="*/ 1675 h 10000"/>
              <a:gd name="connsiteX64" fmla="*/ 2221 w 10000"/>
              <a:gd name="connsiteY64" fmla="*/ 1536 h 10000"/>
              <a:gd name="connsiteX65" fmla="*/ 2779 w 10000"/>
              <a:gd name="connsiteY65" fmla="*/ 1396 h 10000"/>
              <a:gd name="connsiteX66" fmla="*/ 3436 w 10000"/>
              <a:gd name="connsiteY66" fmla="*/ 1117 h 10000"/>
              <a:gd name="connsiteX67" fmla="*/ 4106 w 10000"/>
              <a:gd name="connsiteY67" fmla="*/ 977 h 10000"/>
              <a:gd name="connsiteX68" fmla="*/ 4665 w 10000"/>
              <a:gd name="connsiteY68" fmla="*/ 838 h 10000"/>
              <a:gd name="connsiteX69" fmla="*/ 5112 w 10000"/>
              <a:gd name="connsiteY69" fmla="*/ 838 h 10000"/>
              <a:gd name="connsiteX70" fmla="*/ 5670 w 10000"/>
              <a:gd name="connsiteY70" fmla="*/ 698 h 10000"/>
              <a:gd name="connsiteX71" fmla="*/ 6006 w 10000"/>
              <a:gd name="connsiteY71" fmla="*/ 558 h 10000"/>
              <a:gd name="connsiteX72" fmla="*/ 6439 w 10000"/>
              <a:gd name="connsiteY72" fmla="*/ 558 h 10000"/>
              <a:gd name="connsiteX73" fmla="*/ 6774 w 10000"/>
              <a:gd name="connsiteY73" fmla="*/ 558 h 10000"/>
              <a:gd name="connsiteX74" fmla="*/ 7109 w 10000"/>
              <a:gd name="connsiteY74" fmla="*/ 419 h 10000"/>
              <a:gd name="connsiteX75" fmla="*/ 7332 w 10000"/>
              <a:gd name="connsiteY75" fmla="*/ 419 h 10000"/>
              <a:gd name="connsiteX76" fmla="*/ 7556 w 10000"/>
              <a:gd name="connsiteY76" fmla="*/ 419 h 10000"/>
              <a:gd name="connsiteX77" fmla="*/ 7779 w 10000"/>
              <a:gd name="connsiteY77" fmla="*/ 279 h 10000"/>
              <a:gd name="connsiteX78" fmla="*/ 8003 w 10000"/>
              <a:gd name="connsiteY78" fmla="*/ 279 h 10000"/>
              <a:gd name="connsiteX79" fmla="*/ 8115 w 10000"/>
              <a:gd name="connsiteY79" fmla="*/ 279 h 10000"/>
              <a:gd name="connsiteX80" fmla="*/ 8226 w 10000"/>
              <a:gd name="connsiteY80" fmla="*/ 140 h 10000"/>
              <a:gd name="connsiteX81" fmla="*/ 8226 w 10000"/>
              <a:gd name="connsiteY81" fmla="*/ 140 h 10000"/>
              <a:gd name="connsiteX82" fmla="*/ 8338 w 10000"/>
              <a:gd name="connsiteY82" fmla="*/ 140 h 10000"/>
              <a:gd name="connsiteX83" fmla="*/ 8338 w 10000"/>
              <a:gd name="connsiteY83" fmla="*/ 140 h 10000"/>
              <a:gd name="connsiteX84" fmla="*/ 8561 w 10000"/>
              <a:gd name="connsiteY84" fmla="*/ 0 h 10000"/>
              <a:gd name="connsiteX85" fmla="*/ 8771 w 10000"/>
              <a:gd name="connsiteY85" fmla="*/ 140 h 10000"/>
              <a:gd name="connsiteX86" fmla="*/ 8883 w 10000"/>
              <a:gd name="connsiteY86" fmla="*/ 140 h 10000"/>
              <a:gd name="connsiteX87" fmla="*/ 9106 w 10000"/>
              <a:gd name="connsiteY87" fmla="*/ 279 h 10000"/>
              <a:gd name="connsiteX88" fmla="*/ 9330 w 10000"/>
              <a:gd name="connsiteY88" fmla="*/ 558 h 10000"/>
              <a:gd name="connsiteX89" fmla="*/ 9553 w 10000"/>
              <a:gd name="connsiteY89" fmla="*/ 698 h 10000"/>
              <a:gd name="connsiteX90" fmla="*/ 9777 w 10000"/>
              <a:gd name="connsiteY90" fmla="*/ 977 h 10000"/>
              <a:gd name="connsiteX91" fmla="*/ 9888 w 10000"/>
              <a:gd name="connsiteY91" fmla="*/ 1117 h 10000"/>
              <a:gd name="connsiteX92" fmla="*/ 10000 w 10000"/>
              <a:gd name="connsiteY92" fmla="*/ 1117 h 10000"/>
              <a:gd name="connsiteX93" fmla="*/ 9888 w 10000"/>
              <a:gd name="connsiteY93" fmla="*/ 1257 h 10000"/>
              <a:gd name="connsiteX94" fmla="*/ 9777 w 10000"/>
              <a:gd name="connsiteY94" fmla="*/ 1396 h 10000"/>
              <a:gd name="connsiteX95" fmla="*/ 9777 w 10000"/>
              <a:gd name="connsiteY95" fmla="*/ 1536 h 10000"/>
              <a:gd name="connsiteX96" fmla="*/ 9777 w 10000"/>
              <a:gd name="connsiteY96" fmla="*/ 1675 h 10000"/>
              <a:gd name="connsiteX97" fmla="*/ 9665 w 10000"/>
              <a:gd name="connsiteY97" fmla="*/ 1798 h 10000"/>
              <a:gd name="connsiteX98" fmla="*/ 9665 w 10000"/>
              <a:gd name="connsiteY98" fmla="*/ 1937 h 10000"/>
              <a:gd name="connsiteX99" fmla="*/ 9665 w 10000"/>
              <a:gd name="connsiteY99" fmla="*/ 2077 h 10000"/>
              <a:gd name="connsiteX100" fmla="*/ 9665 w 10000"/>
              <a:gd name="connsiteY100" fmla="*/ 2356 h 10000"/>
              <a:gd name="connsiteX101" fmla="*/ 9665 w 10000"/>
              <a:gd name="connsiteY101" fmla="*/ 2635 h 10000"/>
              <a:gd name="connsiteX102" fmla="*/ 9665 w 10000"/>
              <a:gd name="connsiteY102" fmla="*/ 2914 h 10000"/>
              <a:gd name="connsiteX103" fmla="*/ 9553 w 10000"/>
              <a:gd name="connsiteY103" fmla="*/ 3613 h 10000"/>
              <a:gd name="connsiteX104" fmla="*/ 9553 w 10000"/>
              <a:gd name="connsiteY104" fmla="*/ 4171 h 10000"/>
              <a:gd name="connsiteX105" fmla="*/ 9553 w 10000"/>
              <a:gd name="connsiteY105" fmla="*/ 4729 h 10000"/>
              <a:gd name="connsiteX106" fmla="*/ 9553 w 10000"/>
              <a:gd name="connsiteY106" fmla="*/ 5271 h 10000"/>
              <a:gd name="connsiteX107" fmla="*/ 9441 w 10000"/>
              <a:gd name="connsiteY107" fmla="*/ 5689 h 10000"/>
              <a:gd name="connsiteX108" fmla="*/ 9441 w 10000"/>
              <a:gd name="connsiteY108" fmla="*/ 6108 h 10000"/>
              <a:gd name="connsiteX109" fmla="*/ 9330 w 10000"/>
              <a:gd name="connsiteY109" fmla="*/ 6667 h 10000"/>
              <a:gd name="connsiteX110" fmla="*/ 9218 w 10000"/>
              <a:gd name="connsiteY110" fmla="*/ 7225 h 10000"/>
              <a:gd name="connsiteX111" fmla="*/ 9106 w 10000"/>
              <a:gd name="connsiteY111" fmla="*/ 7784 h 10000"/>
              <a:gd name="connsiteX112" fmla="*/ 8883 w 10000"/>
              <a:gd name="connsiteY112" fmla="*/ 8202 h 10000"/>
              <a:gd name="connsiteX113" fmla="*/ 8771 w 10000"/>
              <a:gd name="connsiteY113" fmla="*/ 8604 h 10000"/>
              <a:gd name="connsiteX114" fmla="*/ 8561 w 10000"/>
              <a:gd name="connsiteY114" fmla="*/ 9023 h 10000"/>
              <a:gd name="connsiteX115" fmla="*/ 8561 w 10000"/>
              <a:gd name="connsiteY115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550 w 10000"/>
              <a:gd name="connsiteY12" fmla="*/ 7644 h 10000"/>
              <a:gd name="connsiteX13" fmla="*/ 6774 w 10000"/>
              <a:gd name="connsiteY13" fmla="*/ 7504 h 10000"/>
              <a:gd name="connsiteX14" fmla="*/ 6885 w 10000"/>
              <a:gd name="connsiteY14" fmla="*/ 7644 h 10000"/>
              <a:gd name="connsiteX15" fmla="*/ 7221 w 10000"/>
              <a:gd name="connsiteY15" fmla="*/ 7644 h 10000"/>
              <a:gd name="connsiteX16" fmla="*/ 7444 w 10000"/>
              <a:gd name="connsiteY16" fmla="*/ 7784 h 10000"/>
              <a:gd name="connsiteX17" fmla="*/ 7668 w 10000"/>
              <a:gd name="connsiteY17" fmla="*/ 7784 h 10000"/>
              <a:gd name="connsiteX18" fmla="*/ 7891 w 10000"/>
              <a:gd name="connsiteY18" fmla="*/ 7784 h 10000"/>
              <a:gd name="connsiteX19" fmla="*/ 8003 w 10000"/>
              <a:gd name="connsiteY19" fmla="*/ 7644 h 10000"/>
              <a:gd name="connsiteX20" fmla="*/ 8115 w 10000"/>
              <a:gd name="connsiteY20" fmla="*/ 7644 h 10000"/>
              <a:gd name="connsiteX21" fmla="*/ 8115 w 10000"/>
              <a:gd name="connsiteY21" fmla="*/ 7504 h 10000"/>
              <a:gd name="connsiteX22" fmla="*/ 8226 w 10000"/>
              <a:gd name="connsiteY22" fmla="*/ 7365 h 10000"/>
              <a:gd name="connsiteX23" fmla="*/ 8226 w 10000"/>
              <a:gd name="connsiteY23" fmla="*/ 7086 h 10000"/>
              <a:gd name="connsiteX24" fmla="*/ 8226 w 10000"/>
              <a:gd name="connsiteY24" fmla="*/ 6946 h 10000"/>
              <a:gd name="connsiteX25" fmla="*/ 8338 w 10000"/>
              <a:gd name="connsiteY25" fmla="*/ 6527 h 10000"/>
              <a:gd name="connsiteX26" fmla="*/ 8338 w 10000"/>
              <a:gd name="connsiteY26" fmla="*/ 6248 h 10000"/>
              <a:gd name="connsiteX27" fmla="*/ 8450 w 10000"/>
              <a:gd name="connsiteY27" fmla="*/ 5969 h 10000"/>
              <a:gd name="connsiteX28" fmla="*/ 8561 w 10000"/>
              <a:gd name="connsiteY28" fmla="*/ 5131 h 10000"/>
              <a:gd name="connsiteX29" fmla="*/ 8561 w 10000"/>
              <a:gd name="connsiteY29" fmla="*/ 4450 h 10000"/>
              <a:gd name="connsiteX30" fmla="*/ 8673 w 10000"/>
              <a:gd name="connsiteY30" fmla="*/ 3613 h 10000"/>
              <a:gd name="connsiteX31" fmla="*/ 8673 w 10000"/>
              <a:gd name="connsiteY31" fmla="*/ 2914 h 10000"/>
              <a:gd name="connsiteX32" fmla="*/ 8673 w 10000"/>
              <a:gd name="connsiteY32" fmla="*/ 2635 h 10000"/>
              <a:gd name="connsiteX33" fmla="*/ 8673 w 10000"/>
              <a:gd name="connsiteY33" fmla="*/ 2216 h 10000"/>
              <a:gd name="connsiteX34" fmla="*/ 8673 w 10000"/>
              <a:gd name="connsiteY34" fmla="*/ 1937 h 10000"/>
              <a:gd name="connsiteX35" fmla="*/ 8561 w 10000"/>
              <a:gd name="connsiteY35" fmla="*/ 1798 h 10000"/>
              <a:gd name="connsiteX36" fmla="*/ 8561 w 10000"/>
              <a:gd name="connsiteY36" fmla="*/ 1536 h 10000"/>
              <a:gd name="connsiteX37" fmla="*/ 8561 w 10000"/>
              <a:gd name="connsiteY37" fmla="*/ 1396 h 10000"/>
              <a:gd name="connsiteX38" fmla="*/ 8561 w 10000"/>
              <a:gd name="connsiteY38" fmla="*/ 1257 h 10000"/>
              <a:gd name="connsiteX39" fmla="*/ 8561 w 10000"/>
              <a:gd name="connsiteY39" fmla="*/ 1257 h 10000"/>
              <a:gd name="connsiteX40" fmla="*/ 8450 w 10000"/>
              <a:gd name="connsiteY40" fmla="*/ 1117 h 10000"/>
              <a:gd name="connsiteX41" fmla="*/ 8226 w 10000"/>
              <a:gd name="connsiteY41" fmla="*/ 1117 h 10000"/>
              <a:gd name="connsiteX42" fmla="*/ 8003 w 10000"/>
              <a:gd name="connsiteY42" fmla="*/ 977 h 10000"/>
              <a:gd name="connsiteX43" fmla="*/ 7556 w 10000"/>
              <a:gd name="connsiteY43" fmla="*/ 1117 h 10000"/>
              <a:gd name="connsiteX44" fmla="*/ 7221 w 10000"/>
              <a:gd name="connsiteY44" fmla="*/ 1117 h 10000"/>
              <a:gd name="connsiteX45" fmla="*/ 6662 w 10000"/>
              <a:gd name="connsiteY45" fmla="*/ 1117 h 10000"/>
              <a:gd name="connsiteX46" fmla="*/ 6215 w 10000"/>
              <a:gd name="connsiteY46" fmla="*/ 1257 h 10000"/>
              <a:gd name="connsiteX47" fmla="*/ 5559 w 10000"/>
              <a:gd name="connsiteY47" fmla="*/ 1396 h 10000"/>
              <a:gd name="connsiteX48" fmla="*/ 5223 w 10000"/>
              <a:gd name="connsiteY48" fmla="*/ 1536 h 10000"/>
              <a:gd name="connsiteX49" fmla="*/ 4665 w 10000"/>
              <a:gd name="connsiteY49" fmla="*/ 1536 h 10000"/>
              <a:gd name="connsiteX50" fmla="*/ 4106 w 10000"/>
              <a:gd name="connsiteY50" fmla="*/ 1675 h 10000"/>
              <a:gd name="connsiteX51" fmla="*/ 3547 w 10000"/>
              <a:gd name="connsiteY51" fmla="*/ 1798 h 10000"/>
              <a:gd name="connsiteX52" fmla="*/ 2779 w 10000"/>
              <a:gd name="connsiteY52" fmla="*/ 2077 h 10000"/>
              <a:gd name="connsiteX53" fmla="*/ 1885 w 10000"/>
              <a:gd name="connsiteY53" fmla="*/ 2216 h 10000"/>
              <a:gd name="connsiteX54" fmla="*/ 992 w 10000"/>
              <a:gd name="connsiteY54" fmla="*/ 2496 h 10000"/>
              <a:gd name="connsiteX55" fmla="*/ 0 w 10000"/>
              <a:gd name="connsiteY55" fmla="*/ 2775 h 10000"/>
              <a:gd name="connsiteX56" fmla="*/ 0 w 10000"/>
              <a:gd name="connsiteY56" fmla="*/ 1798 h 10000"/>
              <a:gd name="connsiteX57" fmla="*/ 112 w 10000"/>
              <a:gd name="connsiteY57" fmla="*/ 1798 h 10000"/>
              <a:gd name="connsiteX58" fmla="*/ 223 w 10000"/>
              <a:gd name="connsiteY58" fmla="*/ 1798 h 10000"/>
              <a:gd name="connsiteX59" fmla="*/ 447 w 10000"/>
              <a:gd name="connsiteY59" fmla="*/ 1798 h 10000"/>
              <a:gd name="connsiteX60" fmla="*/ 768 w 10000"/>
              <a:gd name="connsiteY60" fmla="*/ 1798 h 10000"/>
              <a:gd name="connsiteX61" fmla="*/ 1103 w 10000"/>
              <a:gd name="connsiteY61" fmla="*/ 1675 h 10000"/>
              <a:gd name="connsiteX62" fmla="*/ 1662 w 10000"/>
              <a:gd name="connsiteY62" fmla="*/ 1675 h 10000"/>
              <a:gd name="connsiteX63" fmla="*/ 2221 w 10000"/>
              <a:gd name="connsiteY63" fmla="*/ 1536 h 10000"/>
              <a:gd name="connsiteX64" fmla="*/ 2779 w 10000"/>
              <a:gd name="connsiteY64" fmla="*/ 1396 h 10000"/>
              <a:gd name="connsiteX65" fmla="*/ 3436 w 10000"/>
              <a:gd name="connsiteY65" fmla="*/ 1117 h 10000"/>
              <a:gd name="connsiteX66" fmla="*/ 4106 w 10000"/>
              <a:gd name="connsiteY66" fmla="*/ 977 h 10000"/>
              <a:gd name="connsiteX67" fmla="*/ 4665 w 10000"/>
              <a:gd name="connsiteY67" fmla="*/ 838 h 10000"/>
              <a:gd name="connsiteX68" fmla="*/ 5112 w 10000"/>
              <a:gd name="connsiteY68" fmla="*/ 838 h 10000"/>
              <a:gd name="connsiteX69" fmla="*/ 5670 w 10000"/>
              <a:gd name="connsiteY69" fmla="*/ 698 h 10000"/>
              <a:gd name="connsiteX70" fmla="*/ 6006 w 10000"/>
              <a:gd name="connsiteY70" fmla="*/ 558 h 10000"/>
              <a:gd name="connsiteX71" fmla="*/ 6439 w 10000"/>
              <a:gd name="connsiteY71" fmla="*/ 558 h 10000"/>
              <a:gd name="connsiteX72" fmla="*/ 6774 w 10000"/>
              <a:gd name="connsiteY72" fmla="*/ 558 h 10000"/>
              <a:gd name="connsiteX73" fmla="*/ 7109 w 10000"/>
              <a:gd name="connsiteY73" fmla="*/ 419 h 10000"/>
              <a:gd name="connsiteX74" fmla="*/ 7332 w 10000"/>
              <a:gd name="connsiteY74" fmla="*/ 419 h 10000"/>
              <a:gd name="connsiteX75" fmla="*/ 7556 w 10000"/>
              <a:gd name="connsiteY75" fmla="*/ 419 h 10000"/>
              <a:gd name="connsiteX76" fmla="*/ 7779 w 10000"/>
              <a:gd name="connsiteY76" fmla="*/ 279 h 10000"/>
              <a:gd name="connsiteX77" fmla="*/ 8003 w 10000"/>
              <a:gd name="connsiteY77" fmla="*/ 279 h 10000"/>
              <a:gd name="connsiteX78" fmla="*/ 8115 w 10000"/>
              <a:gd name="connsiteY78" fmla="*/ 279 h 10000"/>
              <a:gd name="connsiteX79" fmla="*/ 8226 w 10000"/>
              <a:gd name="connsiteY79" fmla="*/ 140 h 10000"/>
              <a:gd name="connsiteX80" fmla="*/ 8226 w 10000"/>
              <a:gd name="connsiteY80" fmla="*/ 140 h 10000"/>
              <a:gd name="connsiteX81" fmla="*/ 8338 w 10000"/>
              <a:gd name="connsiteY81" fmla="*/ 140 h 10000"/>
              <a:gd name="connsiteX82" fmla="*/ 8338 w 10000"/>
              <a:gd name="connsiteY82" fmla="*/ 140 h 10000"/>
              <a:gd name="connsiteX83" fmla="*/ 8561 w 10000"/>
              <a:gd name="connsiteY83" fmla="*/ 0 h 10000"/>
              <a:gd name="connsiteX84" fmla="*/ 8771 w 10000"/>
              <a:gd name="connsiteY84" fmla="*/ 140 h 10000"/>
              <a:gd name="connsiteX85" fmla="*/ 8883 w 10000"/>
              <a:gd name="connsiteY85" fmla="*/ 140 h 10000"/>
              <a:gd name="connsiteX86" fmla="*/ 9106 w 10000"/>
              <a:gd name="connsiteY86" fmla="*/ 279 h 10000"/>
              <a:gd name="connsiteX87" fmla="*/ 9330 w 10000"/>
              <a:gd name="connsiteY87" fmla="*/ 558 h 10000"/>
              <a:gd name="connsiteX88" fmla="*/ 9553 w 10000"/>
              <a:gd name="connsiteY88" fmla="*/ 698 h 10000"/>
              <a:gd name="connsiteX89" fmla="*/ 9777 w 10000"/>
              <a:gd name="connsiteY89" fmla="*/ 977 h 10000"/>
              <a:gd name="connsiteX90" fmla="*/ 9888 w 10000"/>
              <a:gd name="connsiteY90" fmla="*/ 1117 h 10000"/>
              <a:gd name="connsiteX91" fmla="*/ 10000 w 10000"/>
              <a:gd name="connsiteY91" fmla="*/ 1117 h 10000"/>
              <a:gd name="connsiteX92" fmla="*/ 9888 w 10000"/>
              <a:gd name="connsiteY92" fmla="*/ 1257 h 10000"/>
              <a:gd name="connsiteX93" fmla="*/ 9777 w 10000"/>
              <a:gd name="connsiteY93" fmla="*/ 1396 h 10000"/>
              <a:gd name="connsiteX94" fmla="*/ 9777 w 10000"/>
              <a:gd name="connsiteY94" fmla="*/ 1536 h 10000"/>
              <a:gd name="connsiteX95" fmla="*/ 9777 w 10000"/>
              <a:gd name="connsiteY95" fmla="*/ 1675 h 10000"/>
              <a:gd name="connsiteX96" fmla="*/ 9665 w 10000"/>
              <a:gd name="connsiteY96" fmla="*/ 1798 h 10000"/>
              <a:gd name="connsiteX97" fmla="*/ 9665 w 10000"/>
              <a:gd name="connsiteY97" fmla="*/ 1937 h 10000"/>
              <a:gd name="connsiteX98" fmla="*/ 9665 w 10000"/>
              <a:gd name="connsiteY98" fmla="*/ 2077 h 10000"/>
              <a:gd name="connsiteX99" fmla="*/ 9665 w 10000"/>
              <a:gd name="connsiteY99" fmla="*/ 2356 h 10000"/>
              <a:gd name="connsiteX100" fmla="*/ 9665 w 10000"/>
              <a:gd name="connsiteY100" fmla="*/ 2635 h 10000"/>
              <a:gd name="connsiteX101" fmla="*/ 9665 w 10000"/>
              <a:gd name="connsiteY101" fmla="*/ 2914 h 10000"/>
              <a:gd name="connsiteX102" fmla="*/ 9553 w 10000"/>
              <a:gd name="connsiteY102" fmla="*/ 3613 h 10000"/>
              <a:gd name="connsiteX103" fmla="*/ 9553 w 10000"/>
              <a:gd name="connsiteY103" fmla="*/ 4171 h 10000"/>
              <a:gd name="connsiteX104" fmla="*/ 9553 w 10000"/>
              <a:gd name="connsiteY104" fmla="*/ 4729 h 10000"/>
              <a:gd name="connsiteX105" fmla="*/ 9553 w 10000"/>
              <a:gd name="connsiteY105" fmla="*/ 5271 h 10000"/>
              <a:gd name="connsiteX106" fmla="*/ 9441 w 10000"/>
              <a:gd name="connsiteY106" fmla="*/ 5689 h 10000"/>
              <a:gd name="connsiteX107" fmla="*/ 9441 w 10000"/>
              <a:gd name="connsiteY107" fmla="*/ 6108 h 10000"/>
              <a:gd name="connsiteX108" fmla="*/ 9330 w 10000"/>
              <a:gd name="connsiteY108" fmla="*/ 6667 h 10000"/>
              <a:gd name="connsiteX109" fmla="*/ 9218 w 10000"/>
              <a:gd name="connsiteY109" fmla="*/ 7225 h 10000"/>
              <a:gd name="connsiteX110" fmla="*/ 9106 w 10000"/>
              <a:gd name="connsiteY110" fmla="*/ 7784 h 10000"/>
              <a:gd name="connsiteX111" fmla="*/ 8883 w 10000"/>
              <a:gd name="connsiteY111" fmla="*/ 8202 h 10000"/>
              <a:gd name="connsiteX112" fmla="*/ 8771 w 10000"/>
              <a:gd name="connsiteY112" fmla="*/ 8604 h 10000"/>
              <a:gd name="connsiteX113" fmla="*/ 8561 w 10000"/>
              <a:gd name="connsiteY113" fmla="*/ 9023 h 10000"/>
              <a:gd name="connsiteX114" fmla="*/ 8561 w 10000"/>
              <a:gd name="connsiteY114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774 w 10000"/>
              <a:gd name="connsiteY12" fmla="*/ 7504 h 10000"/>
              <a:gd name="connsiteX13" fmla="*/ 6885 w 10000"/>
              <a:gd name="connsiteY13" fmla="*/ 7644 h 10000"/>
              <a:gd name="connsiteX14" fmla="*/ 7221 w 10000"/>
              <a:gd name="connsiteY14" fmla="*/ 7644 h 10000"/>
              <a:gd name="connsiteX15" fmla="*/ 7444 w 10000"/>
              <a:gd name="connsiteY15" fmla="*/ 7784 h 10000"/>
              <a:gd name="connsiteX16" fmla="*/ 7668 w 10000"/>
              <a:gd name="connsiteY16" fmla="*/ 7784 h 10000"/>
              <a:gd name="connsiteX17" fmla="*/ 7891 w 10000"/>
              <a:gd name="connsiteY17" fmla="*/ 7784 h 10000"/>
              <a:gd name="connsiteX18" fmla="*/ 8003 w 10000"/>
              <a:gd name="connsiteY18" fmla="*/ 7644 h 10000"/>
              <a:gd name="connsiteX19" fmla="*/ 8115 w 10000"/>
              <a:gd name="connsiteY19" fmla="*/ 7644 h 10000"/>
              <a:gd name="connsiteX20" fmla="*/ 8115 w 10000"/>
              <a:gd name="connsiteY20" fmla="*/ 7504 h 10000"/>
              <a:gd name="connsiteX21" fmla="*/ 8226 w 10000"/>
              <a:gd name="connsiteY21" fmla="*/ 7365 h 10000"/>
              <a:gd name="connsiteX22" fmla="*/ 8226 w 10000"/>
              <a:gd name="connsiteY22" fmla="*/ 7086 h 10000"/>
              <a:gd name="connsiteX23" fmla="*/ 8226 w 10000"/>
              <a:gd name="connsiteY23" fmla="*/ 6946 h 10000"/>
              <a:gd name="connsiteX24" fmla="*/ 8338 w 10000"/>
              <a:gd name="connsiteY24" fmla="*/ 6527 h 10000"/>
              <a:gd name="connsiteX25" fmla="*/ 8338 w 10000"/>
              <a:gd name="connsiteY25" fmla="*/ 6248 h 10000"/>
              <a:gd name="connsiteX26" fmla="*/ 8450 w 10000"/>
              <a:gd name="connsiteY26" fmla="*/ 5969 h 10000"/>
              <a:gd name="connsiteX27" fmla="*/ 8561 w 10000"/>
              <a:gd name="connsiteY27" fmla="*/ 5131 h 10000"/>
              <a:gd name="connsiteX28" fmla="*/ 8561 w 10000"/>
              <a:gd name="connsiteY28" fmla="*/ 4450 h 10000"/>
              <a:gd name="connsiteX29" fmla="*/ 8673 w 10000"/>
              <a:gd name="connsiteY29" fmla="*/ 3613 h 10000"/>
              <a:gd name="connsiteX30" fmla="*/ 8673 w 10000"/>
              <a:gd name="connsiteY30" fmla="*/ 2914 h 10000"/>
              <a:gd name="connsiteX31" fmla="*/ 8673 w 10000"/>
              <a:gd name="connsiteY31" fmla="*/ 2635 h 10000"/>
              <a:gd name="connsiteX32" fmla="*/ 8673 w 10000"/>
              <a:gd name="connsiteY32" fmla="*/ 2216 h 10000"/>
              <a:gd name="connsiteX33" fmla="*/ 8673 w 10000"/>
              <a:gd name="connsiteY33" fmla="*/ 1937 h 10000"/>
              <a:gd name="connsiteX34" fmla="*/ 8561 w 10000"/>
              <a:gd name="connsiteY34" fmla="*/ 1798 h 10000"/>
              <a:gd name="connsiteX35" fmla="*/ 8561 w 10000"/>
              <a:gd name="connsiteY35" fmla="*/ 1536 h 10000"/>
              <a:gd name="connsiteX36" fmla="*/ 8561 w 10000"/>
              <a:gd name="connsiteY36" fmla="*/ 1396 h 10000"/>
              <a:gd name="connsiteX37" fmla="*/ 8561 w 10000"/>
              <a:gd name="connsiteY37" fmla="*/ 1257 h 10000"/>
              <a:gd name="connsiteX38" fmla="*/ 8561 w 10000"/>
              <a:gd name="connsiteY38" fmla="*/ 1257 h 10000"/>
              <a:gd name="connsiteX39" fmla="*/ 8450 w 10000"/>
              <a:gd name="connsiteY39" fmla="*/ 1117 h 10000"/>
              <a:gd name="connsiteX40" fmla="*/ 8226 w 10000"/>
              <a:gd name="connsiteY40" fmla="*/ 1117 h 10000"/>
              <a:gd name="connsiteX41" fmla="*/ 8003 w 10000"/>
              <a:gd name="connsiteY41" fmla="*/ 977 h 10000"/>
              <a:gd name="connsiteX42" fmla="*/ 7556 w 10000"/>
              <a:gd name="connsiteY42" fmla="*/ 1117 h 10000"/>
              <a:gd name="connsiteX43" fmla="*/ 7221 w 10000"/>
              <a:gd name="connsiteY43" fmla="*/ 1117 h 10000"/>
              <a:gd name="connsiteX44" fmla="*/ 6662 w 10000"/>
              <a:gd name="connsiteY44" fmla="*/ 1117 h 10000"/>
              <a:gd name="connsiteX45" fmla="*/ 6215 w 10000"/>
              <a:gd name="connsiteY45" fmla="*/ 1257 h 10000"/>
              <a:gd name="connsiteX46" fmla="*/ 5559 w 10000"/>
              <a:gd name="connsiteY46" fmla="*/ 1396 h 10000"/>
              <a:gd name="connsiteX47" fmla="*/ 5223 w 10000"/>
              <a:gd name="connsiteY47" fmla="*/ 1536 h 10000"/>
              <a:gd name="connsiteX48" fmla="*/ 4665 w 10000"/>
              <a:gd name="connsiteY48" fmla="*/ 1536 h 10000"/>
              <a:gd name="connsiteX49" fmla="*/ 4106 w 10000"/>
              <a:gd name="connsiteY49" fmla="*/ 1675 h 10000"/>
              <a:gd name="connsiteX50" fmla="*/ 3547 w 10000"/>
              <a:gd name="connsiteY50" fmla="*/ 1798 h 10000"/>
              <a:gd name="connsiteX51" fmla="*/ 2779 w 10000"/>
              <a:gd name="connsiteY51" fmla="*/ 2077 h 10000"/>
              <a:gd name="connsiteX52" fmla="*/ 1885 w 10000"/>
              <a:gd name="connsiteY52" fmla="*/ 2216 h 10000"/>
              <a:gd name="connsiteX53" fmla="*/ 992 w 10000"/>
              <a:gd name="connsiteY53" fmla="*/ 2496 h 10000"/>
              <a:gd name="connsiteX54" fmla="*/ 0 w 10000"/>
              <a:gd name="connsiteY54" fmla="*/ 2775 h 10000"/>
              <a:gd name="connsiteX55" fmla="*/ 0 w 10000"/>
              <a:gd name="connsiteY55" fmla="*/ 1798 h 10000"/>
              <a:gd name="connsiteX56" fmla="*/ 112 w 10000"/>
              <a:gd name="connsiteY56" fmla="*/ 1798 h 10000"/>
              <a:gd name="connsiteX57" fmla="*/ 223 w 10000"/>
              <a:gd name="connsiteY57" fmla="*/ 1798 h 10000"/>
              <a:gd name="connsiteX58" fmla="*/ 447 w 10000"/>
              <a:gd name="connsiteY58" fmla="*/ 1798 h 10000"/>
              <a:gd name="connsiteX59" fmla="*/ 768 w 10000"/>
              <a:gd name="connsiteY59" fmla="*/ 1798 h 10000"/>
              <a:gd name="connsiteX60" fmla="*/ 1103 w 10000"/>
              <a:gd name="connsiteY60" fmla="*/ 1675 h 10000"/>
              <a:gd name="connsiteX61" fmla="*/ 1662 w 10000"/>
              <a:gd name="connsiteY61" fmla="*/ 1675 h 10000"/>
              <a:gd name="connsiteX62" fmla="*/ 2221 w 10000"/>
              <a:gd name="connsiteY62" fmla="*/ 1536 h 10000"/>
              <a:gd name="connsiteX63" fmla="*/ 2779 w 10000"/>
              <a:gd name="connsiteY63" fmla="*/ 1396 h 10000"/>
              <a:gd name="connsiteX64" fmla="*/ 3436 w 10000"/>
              <a:gd name="connsiteY64" fmla="*/ 1117 h 10000"/>
              <a:gd name="connsiteX65" fmla="*/ 4106 w 10000"/>
              <a:gd name="connsiteY65" fmla="*/ 977 h 10000"/>
              <a:gd name="connsiteX66" fmla="*/ 4665 w 10000"/>
              <a:gd name="connsiteY66" fmla="*/ 838 h 10000"/>
              <a:gd name="connsiteX67" fmla="*/ 5112 w 10000"/>
              <a:gd name="connsiteY67" fmla="*/ 838 h 10000"/>
              <a:gd name="connsiteX68" fmla="*/ 5670 w 10000"/>
              <a:gd name="connsiteY68" fmla="*/ 698 h 10000"/>
              <a:gd name="connsiteX69" fmla="*/ 6006 w 10000"/>
              <a:gd name="connsiteY69" fmla="*/ 558 h 10000"/>
              <a:gd name="connsiteX70" fmla="*/ 6439 w 10000"/>
              <a:gd name="connsiteY70" fmla="*/ 558 h 10000"/>
              <a:gd name="connsiteX71" fmla="*/ 6774 w 10000"/>
              <a:gd name="connsiteY71" fmla="*/ 558 h 10000"/>
              <a:gd name="connsiteX72" fmla="*/ 7109 w 10000"/>
              <a:gd name="connsiteY72" fmla="*/ 419 h 10000"/>
              <a:gd name="connsiteX73" fmla="*/ 7332 w 10000"/>
              <a:gd name="connsiteY73" fmla="*/ 419 h 10000"/>
              <a:gd name="connsiteX74" fmla="*/ 7556 w 10000"/>
              <a:gd name="connsiteY74" fmla="*/ 419 h 10000"/>
              <a:gd name="connsiteX75" fmla="*/ 7779 w 10000"/>
              <a:gd name="connsiteY75" fmla="*/ 279 h 10000"/>
              <a:gd name="connsiteX76" fmla="*/ 8003 w 10000"/>
              <a:gd name="connsiteY76" fmla="*/ 279 h 10000"/>
              <a:gd name="connsiteX77" fmla="*/ 8115 w 10000"/>
              <a:gd name="connsiteY77" fmla="*/ 279 h 10000"/>
              <a:gd name="connsiteX78" fmla="*/ 8226 w 10000"/>
              <a:gd name="connsiteY78" fmla="*/ 140 h 10000"/>
              <a:gd name="connsiteX79" fmla="*/ 8226 w 10000"/>
              <a:gd name="connsiteY79" fmla="*/ 140 h 10000"/>
              <a:gd name="connsiteX80" fmla="*/ 8338 w 10000"/>
              <a:gd name="connsiteY80" fmla="*/ 140 h 10000"/>
              <a:gd name="connsiteX81" fmla="*/ 8338 w 10000"/>
              <a:gd name="connsiteY81" fmla="*/ 140 h 10000"/>
              <a:gd name="connsiteX82" fmla="*/ 8561 w 10000"/>
              <a:gd name="connsiteY82" fmla="*/ 0 h 10000"/>
              <a:gd name="connsiteX83" fmla="*/ 8771 w 10000"/>
              <a:gd name="connsiteY83" fmla="*/ 140 h 10000"/>
              <a:gd name="connsiteX84" fmla="*/ 8883 w 10000"/>
              <a:gd name="connsiteY84" fmla="*/ 140 h 10000"/>
              <a:gd name="connsiteX85" fmla="*/ 9106 w 10000"/>
              <a:gd name="connsiteY85" fmla="*/ 279 h 10000"/>
              <a:gd name="connsiteX86" fmla="*/ 9330 w 10000"/>
              <a:gd name="connsiteY86" fmla="*/ 558 h 10000"/>
              <a:gd name="connsiteX87" fmla="*/ 9553 w 10000"/>
              <a:gd name="connsiteY87" fmla="*/ 698 h 10000"/>
              <a:gd name="connsiteX88" fmla="*/ 9777 w 10000"/>
              <a:gd name="connsiteY88" fmla="*/ 977 h 10000"/>
              <a:gd name="connsiteX89" fmla="*/ 9888 w 10000"/>
              <a:gd name="connsiteY89" fmla="*/ 1117 h 10000"/>
              <a:gd name="connsiteX90" fmla="*/ 10000 w 10000"/>
              <a:gd name="connsiteY90" fmla="*/ 1117 h 10000"/>
              <a:gd name="connsiteX91" fmla="*/ 9888 w 10000"/>
              <a:gd name="connsiteY91" fmla="*/ 1257 h 10000"/>
              <a:gd name="connsiteX92" fmla="*/ 9777 w 10000"/>
              <a:gd name="connsiteY92" fmla="*/ 1396 h 10000"/>
              <a:gd name="connsiteX93" fmla="*/ 9777 w 10000"/>
              <a:gd name="connsiteY93" fmla="*/ 1536 h 10000"/>
              <a:gd name="connsiteX94" fmla="*/ 9777 w 10000"/>
              <a:gd name="connsiteY94" fmla="*/ 1675 h 10000"/>
              <a:gd name="connsiteX95" fmla="*/ 9665 w 10000"/>
              <a:gd name="connsiteY95" fmla="*/ 1798 h 10000"/>
              <a:gd name="connsiteX96" fmla="*/ 9665 w 10000"/>
              <a:gd name="connsiteY96" fmla="*/ 1937 h 10000"/>
              <a:gd name="connsiteX97" fmla="*/ 9665 w 10000"/>
              <a:gd name="connsiteY97" fmla="*/ 2077 h 10000"/>
              <a:gd name="connsiteX98" fmla="*/ 9665 w 10000"/>
              <a:gd name="connsiteY98" fmla="*/ 2356 h 10000"/>
              <a:gd name="connsiteX99" fmla="*/ 9665 w 10000"/>
              <a:gd name="connsiteY99" fmla="*/ 2635 h 10000"/>
              <a:gd name="connsiteX100" fmla="*/ 9665 w 10000"/>
              <a:gd name="connsiteY100" fmla="*/ 2914 h 10000"/>
              <a:gd name="connsiteX101" fmla="*/ 9553 w 10000"/>
              <a:gd name="connsiteY101" fmla="*/ 3613 h 10000"/>
              <a:gd name="connsiteX102" fmla="*/ 9553 w 10000"/>
              <a:gd name="connsiteY102" fmla="*/ 4171 h 10000"/>
              <a:gd name="connsiteX103" fmla="*/ 9553 w 10000"/>
              <a:gd name="connsiteY103" fmla="*/ 4729 h 10000"/>
              <a:gd name="connsiteX104" fmla="*/ 9553 w 10000"/>
              <a:gd name="connsiteY104" fmla="*/ 5271 h 10000"/>
              <a:gd name="connsiteX105" fmla="*/ 9441 w 10000"/>
              <a:gd name="connsiteY105" fmla="*/ 5689 h 10000"/>
              <a:gd name="connsiteX106" fmla="*/ 9441 w 10000"/>
              <a:gd name="connsiteY106" fmla="*/ 6108 h 10000"/>
              <a:gd name="connsiteX107" fmla="*/ 9330 w 10000"/>
              <a:gd name="connsiteY107" fmla="*/ 6667 h 10000"/>
              <a:gd name="connsiteX108" fmla="*/ 9218 w 10000"/>
              <a:gd name="connsiteY108" fmla="*/ 7225 h 10000"/>
              <a:gd name="connsiteX109" fmla="*/ 9106 w 10000"/>
              <a:gd name="connsiteY109" fmla="*/ 7784 h 10000"/>
              <a:gd name="connsiteX110" fmla="*/ 8883 w 10000"/>
              <a:gd name="connsiteY110" fmla="*/ 8202 h 10000"/>
              <a:gd name="connsiteX111" fmla="*/ 8771 w 10000"/>
              <a:gd name="connsiteY111" fmla="*/ 8604 h 10000"/>
              <a:gd name="connsiteX112" fmla="*/ 8561 w 10000"/>
              <a:gd name="connsiteY112" fmla="*/ 9023 h 10000"/>
              <a:gd name="connsiteX113" fmla="*/ 8561 w 10000"/>
              <a:gd name="connsiteY113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6885 w 10000"/>
              <a:gd name="connsiteY12" fmla="*/ 7644 h 10000"/>
              <a:gd name="connsiteX13" fmla="*/ 7221 w 10000"/>
              <a:gd name="connsiteY13" fmla="*/ 7644 h 10000"/>
              <a:gd name="connsiteX14" fmla="*/ 7444 w 10000"/>
              <a:gd name="connsiteY14" fmla="*/ 7784 h 10000"/>
              <a:gd name="connsiteX15" fmla="*/ 7668 w 10000"/>
              <a:gd name="connsiteY15" fmla="*/ 7784 h 10000"/>
              <a:gd name="connsiteX16" fmla="*/ 7891 w 10000"/>
              <a:gd name="connsiteY16" fmla="*/ 7784 h 10000"/>
              <a:gd name="connsiteX17" fmla="*/ 8003 w 10000"/>
              <a:gd name="connsiteY17" fmla="*/ 7644 h 10000"/>
              <a:gd name="connsiteX18" fmla="*/ 8115 w 10000"/>
              <a:gd name="connsiteY18" fmla="*/ 7644 h 10000"/>
              <a:gd name="connsiteX19" fmla="*/ 8115 w 10000"/>
              <a:gd name="connsiteY19" fmla="*/ 7504 h 10000"/>
              <a:gd name="connsiteX20" fmla="*/ 8226 w 10000"/>
              <a:gd name="connsiteY20" fmla="*/ 7365 h 10000"/>
              <a:gd name="connsiteX21" fmla="*/ 8226 w 10000"/>
              <a:gd name="connsiteY21" fmla="*/ 7086 h 10000"/>
              <a:gd name="connsiteX22" fmla="*/ 8226 w 10000"/>
              <a:gd name="connsiteY22" fmla="*/ 6946 h 10000"/>
              <a:gd name="connsiteX23" fmla="*/ 8338 w 10000"/>
              <a:gd name="connsiteY23" fmla="*/ 6527 h 10000"/>
              <a:gd name="connsiteX24" fmla="*/ 8338 w 10000"/>
              <a:gd name="connsiteY24" fmla="*/ 6248 h 10000"/>
              <a:gd name="connsiteX25" fmla="*/ 8450 w 10000"/>
              <a:gd name="connsiteY25" fmla="*/ 5969 h 10000"/>
              <a:gd name="connsiteX26" fmla="*/ 8561 w 10000"/>
              <a:gd name="connsiteY26" fmla="*/ 5131 h 10000"/>
              <a:gd name="connsiteX27" fmla="*/ 8561 w 10000"/>
              <a:gd name="connsiteY27" fmla="*/ 4450 h 10000"/>
              <a:gd name="connsiteX28" fmla="*/ 8673 w 10000"/>
              <a:gd name="connsiteY28" fmla="*/ 3613 h 10000"/>
              <a:gd name="connsiteX29" fmla="*/ 8673 w 10000"/>
              <a:gd name="connsiteY29" fmla="*/ 2914 h 10000"/>
              <a:gd name="connsiteX30" fmla="*/ 8673 w 10000"/>
              <a:gd name="connsiteY30" fmla="*/ 2635 h 10000"/>
              <a:gd name="connsiteX31" fmla="*/ 8673 w 10000"/>
              <a:gd name="connsiteY31" fmla="*/ 2216 h 10000"/>
              <a:gd name="connsiteX32" fmla="*/ 8673 w 10000"/>
              <a:gd name="connsiteY32" fmla="*/ 1937 h 10000"/>
              <a:gd name="connsiteX33" fmla="*/ 8561 w 10000"/>
              <a:gd name="connsiteY33" fmla="*/ 1798 h 10000"/>
              <a:gd name="connsiteX34" fmla="*/ 8561 w 10000"/>
              <a:gd name="connsiteY34" fmla="*/ 1536 h 10000"/>
              <a:gd name="connsiteX35" fmla="*/ 8561 w 10000"/>
              <a:gd name="connsiteY35" fmla="*/ 1396 h 10000"/>
              <a:gd name="connsiteX36" fmla="*/ 8561 w 10000"/>
              <a:gd name="connsiteY36" fmla="*/ 1257 h 10000"/>
              <a:gd name="connsiteX37" fmla="*/ 8561 w 10000"/>
              <a:gd name="connsiteY37" fmla="*/ 1257 h 10000"/>
              <a:gd name="connsiteX38" fmla="*/ 8450 w 10000"/>
              <a:gd name="connsiteY38" fmla="*/ 1117 h 10000"/>
              <a:gd name="connsiteX39" fmla="*/ 8226 w 10000"/>
              <a:gd name="connsiteY39" fmla="*/ 1117 h 10000"/>
              <a:gd name="connsiteX40" fmla="*/ 8003 w 10000"/>
              <a:gd name="connsiteY40" fmla="*/ 977 h 10000"/>
              <a:gd name="connsiteX41" fmla="*/ 7556 w 10000"/>
              <a:gd name="connsiteY41" fmla="*/ 1117 h 10000"/>
              <a:gd name="connsiteX42" fmla="*/ 7221 w 10000"/>
              <a:gd name="connsiteY42" fmla="*/ 1117 h 10000"/>
              <a:gd name="connsiteX43" fmla="*/ 6662 w 10000"/>
              <a:gd name="connsiteY43" fmla="*/ 1117 h 10000"/>
              <a:gd name="connsiteX44" fmla="*/ 6215 w 10000"/>
              <a:gd name="connsiteY44" fmla="*/ 1257 h 10000"/>
              <a:gd name="connsiteX45" fmla="*/ 5559 w 10000"/>
              <a:gd name="connsiteY45" fmla="*/ 1396 h 10000"/>
              <a:gd name="connsiteX46" fmla="*/ 5223 w 10000"/>
              <a:gd name="connsiteY46" fmla="*/ 1536 h 10000"/>
              <a:gd name="connsiteX47" fmla="*/ 4665 w 10000"/>
              <a:gd name="connsiteY47" fmla="*/ 1536 h 10000"/>
              <a:gd name="connsiteX48" fmla="*/ 4106 w 10000"/>
              <a:gd name="connsiteY48" fmla="*/ 1675 h 10000"/>
              <a:gd name="connsiteX49" fmla="*/ 3547 w 10000"/>
              <a:gd name="connsiteY49" fmla="*/ 1798 h 10000"/>
              <a:gd name="connsiteX50" fmla="*/ 2779 w 10000"/>
              <a:gd name="connsiteY50" fmla="*/ 2077 h 10000"/>
              <a:gd name="connsiteX51" fmla="*/ 1885 w 10000"/>
              <a:gd name="connsiteY51" fmla="*/ 2216 h 10000"/>
              <a:gd name="connsiteX52" fmla="*/ 992 w 10000"/>
              <a:gd name="connsiteY52" fmla="*/ 2496 h 10000"/>
              <a:gd name="connsiteX53" fmla="*/ 0 w 10000"/>
              <a:gd name="connsiteY53" fmla="*/ 2775 h 10000"/>
              <a:gd name="connsiteX54" fmla="*/ 0 w 10000"/>
              <a:gd name="connsiteY54" fmla="*/ 1798 h 10000"/>
              <a:gd name="connsiteX55" fmla="*/ 112 w 10000"/>
              <a:gd name="connsiteY55" fmla="*/ 1798 h 10000"/>
              <a:gd name="connsiteX56" fmla="*/ 223 w 10000"/>
              <a:gd name="connsiteY56" fmla="*/ 1798 h 10000"/>
              <a:gd name="connsiteX57" fmla="*/ 447 w 10000"/>
              <a:gd name="connsiteY57" fmla="*/ 1798 h 10000"/>
              <a:gd name="connsiteX58" fmla="*/ 768 w 10000"/>
              <a:gd name="connsiteY58" fmla="*/ 1798 h 10000"/>
              <a:gd name="connsiteX59" fmla="*/ 1103 w 10000"/>
              <a:gd name="connsiteY59" fmla="*/ 1675 h 10000"/>
              <a:gd name="connsiteX60" fmla="*/ 1662 w 10000"/>
              <a:gd name="connsiteY60" fmla="*/ 1675 h 10000"/>
              <a:gd name="connsiteX61" fmla="*/ 2221 w 10000"/>
              <a:gd name="connsiteY61" fmla="*/ 1536 h 10000"/>
              <a:gd name="connsiteX62" fmla="*/ 2779 w 10000"/>
              <a:gd name="connsiteY62" fmla="*/ 1396 h 10000"/>
              <a:gd name="connsiteX63" fmla="*/ 3436 w 10000"/>
              <a:gd name="connsiteY63" fmla="*/ 1117 h 10000"/>
              <a:gd name="connsiteX64" fmla="*/ 4106 w 10000"/>
              <a:gd name="connsiteY64" fmla="*/ 977 h 10000"/>
              <a:gd name="connsiteX65" fmla="*/ 4665 w 10000"/>
              <a:gd name="connsiteY65" fmla="*/ 838 h 10000"/>
              <a:gd name="connsiteX66" fmla="*/ 5112 w 10000"/>
              <a:gd name="connsiteY66" fmla="*/ 838 h 10000"/>
              <a:gd name="connsiteX67" fmla="*/ 5670 w 10000"/>
              <a:gd name="connsiteY67" fmla="*/ 698 h 10000"/>
              <a:gd name="connsiteX68" fmla="*/ 6006 w 10000"/>
              <a:gd name="connsiteY68" fmla="*/ 558 h 10000"/>
              <a:gd name="connsiteX69" fmla="*/ 6439 w 10000"/>
              <a:gd name="connsiteY69" fmla="*/ 558 h 10000"/>
              <a:gd name="connsiteX70" fmla="*/ 6774 w 10000"/>
              <a:gd name="connsiteY70" fmla="*/ 558 h 10000"/>
              <a:gd name="connsiteX71" fmla="*/ 7109 w 10000"/>
              <a:gd name="connsiteY71" fmla="*/ 419 h 10000"/>
              <a:gd name="connsiteX72" fmla="*/ 7332 w 10000"/>
              <a:gd name="connsiteY72" fmla="*/ 419 h 10000"/>
              <a:gd name="connsiteX73" fmla="*/ 7556 w 10000"/>
              <a:gd name="connsiteY73" fmla="*/ 419 h 10000"/>
              <a:gd name="connsiteX74" fmla="*/ 7779 w 10000"/>
              <a:gd name="connsiteY74" fmla="*/ 279 h 10000"/>
              <a:gd name="connsiteX75" fmla="*/ 8003 w 10000"/>
              <a:gd name="connsiteY75" fmla="*/ 279 h 10000"/>
              <a:gd name="connsiteX76" fmla="*/ 8115 w 10000"/>
              <a:gd name="connsiteY76" fmla="*/ 279 h 10000"/>
              <a:gd name="connsiteX77" fmla="*/ 8226 w 10000"/>
              <a:gd name="connsiteY77" fmla="*/ 140 h 10000"/>
              <a:gd name="connsiteX78" fmla="*/ 8226 w 10000"/>
              <a:gd name="connsiteY78" fmla="*/ 140 h 10000"/>
              <a:gd name="connsiteX79" fmla="*/ 8338 w 10000"/>
              <a:gd name="connsiteY79" fmla="*/ 140 h 10000"/>
              <a:gd name="connsiteX80" fmla="*/ 8338 w 10000"/>
              <a:gd name="connsiteY80" fmla="*/ 140 h 10000"/>
              <a:gd name="connsiteX81" fmla="*/ 8561 w 10000"/>
              <a:gd name="connsiteY81" fmla="*/ 0 h 10000"/>
              <a:gd name="connsiteX82" fmla="*/ 8771 w 10000"/>
              <a:gd name="connsiteY82" fmla="*/ 140 h 10000"/>
              <a:gd name="connsiteX83" fmla="*/ 8883 w 10000"/>
              <a:gd name="connsiteY83" fmla="*/ 140 h 10000"/>
              <a:gd name="connsiteX84" fmla="*/ 9106 w 10000"/>
              <a:gd name="connsiteY84" fmla="*/ 279 h 10000"/>
              <a:gd name="connsiteX85" fmla="*/ 9330 w 10000"/>
              <a:gd name="connsiteY85" fmla="*/ 558 h 10000"/>
              <a:gd name="connsiteX86" fmla="*/ 9553 w 10000"/>
              <a:gd name="connsiteY86" fmla="*/ 698 h 10000"/>
              <a:gd name="connsiteX87" fmla="*/ 9777 w 10000"/>
              <a:gd name="connsiteY87" fmla="*/ 977 h 10000"/>
              <a:gd name="connsiteX88" fmla="*/ 9888 w 10000"/>
              <a:gd name="connsiteY88" fmla="*/ 1117 h 10000"/>
              <a:gd name="connsiteX89" fmla="*/ 10000 w 10000"/>
              <a:gd name="connsiteY89" fmla="*/ 1117 h 10000"/>
              <a:gd name="connsiteX90" fmla="*/ 9888 w 10000"/>
              <a:gd name="connsiteY90" fmla="*/ 1257 h 10000"/>
              <a:gd name="connsiteX91" fmla="*/ 9777 w 10000"/>
              <a:gd name="connsiteY91" fmla="*/ 1396 h 10000"/>
              <a:gd name="connsiteX92" fmla="*/ 9777 w 10000"/>
              <a:gd name="connsiteY92" fmla="*/ 1536 h 10000"/>
              <a:gd name="connsiteX93" fmla="*/ 9777 w 10000"/>
              <a:gd name="connsiteY93" fmla="*/ 1675 h 10000"/>
              <a:gd name="connsiteX94" fmla="*/ 9665 w 10000"/>
              <a:gd name="connsiteY94" fmla="*/ 1798 h 10000"/>
              <a:gd name="connsiteX95" fmla="*/ 9665 w 10000"/>
              <a:gd name="connsiteY95" fmla="*/ 1937 h 10000"/>
              <a:gd name="connsiteX96" fmla="*/ 9665 w 10000"/>
              <a:gd name="connsiteY96" fmla="*/ 2077 h 10000"/>
              <a:gd name="connsiteX97" fmla="*/ 9665 w 10000"/>
              <a:gd name="connsiteY97" fmla="*/ 2356 h 10000"/>
              <a:gd name="connsiteX98" fmla="*/ 9665 w 10000"/>
              <a:gd name="connsiteY98" fmla="*/ 2635 h 10000"/>
              <a:gd name="connsiteX99" fmla="*/ 9665 w 10000"/>
              <a:gd name="connsiteY99" fmla="*/ 2914 h 10000"/>
              <a:gd name="connsiteX100" fmla="*/ 9553 w 10000"/>
              <a:gd name="connsiteY100" fmla="*/ 3613 h 10000"/>
              <a:gd name="connsiteX101" fmla="*/ 9553 w 10000"/>
              <a:gd name="connsiteY101" fmla="*/ 4171 h 10000"/>
              <a:gd name="connsiteX102" fmla="*/ 9553 w 10000"/>
              <a:gd name="connsiteY102" fmla="*/ 4729 h 10000"/>
              <a:gd name="connsiteX103" fmla="*/ 9553 w 10000"/>
              <a:gd name="connsiteY103" fmla="*/ 5271 h 10000"/>
              <a:gd name="connsiteX104" fmla="*/ 9441 w 10000"/>
              <a:gd name="connsiteY104" fmla="*/ 5689 h 10000"/>
              <a:gd name="connsiteX105" fmla="*/ 9441 w 10000"/>
              <a:gd name="connsiteY105" fmla="*/ 6108 h 10000"/>
              <a:gd name="connsiteX106" fmla="*/ 9330 w 10000"/>
              <a:gd name="connsiteY106" fmla="*/ 6667 h 10000"/>
              <a:gd name="connsiteX107" fmla="*/ 9218 w 10000"/>
              <a:gd name="connsiteY107" fmla="*/ 7225 h 10000"/>
              <a:gd name="connsiteX108" fmla="*/ 9106 w 10000"/>
              <a:gd name="connsiteY108" fmla="*/ 7784 h 10000"/>
              <a:gd name="connsiteX109" fmla="*/ 8883 w 10000"/>
              <a:gd name="connsiteY109" fmla="*/ 8202 h 10000"/>
              <a:gd name="connsiteX110" fmla="*/ 8771 w 10000"/>
              <a:gd name="connsiteY110" fmla="*/ 8604 h 10000"/>
              <a:gd name="connsiteX111" fmla="*/ 8561 w 10000"/>
              <a:gd name="connsiteY111" fmla="*/ 9023 h 10000"/>
              <a:gd name="connsiteX112" fmla="*/ 8561 w 10000"/>
              <a:gd name="connsiteY112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221 w 10000"/>
              <a:gd name="connsiteY12" fmla="*/ 7644 h 10000"/>
              <a:gd name="connsiteX13" fmla="*/ 7444 w 10000"/>
              <a:gd name="connsiteY13" fmla="*/ 7784 h 10000"/>
              <a:gd name="connsiteX14" fmla="*/ 7668 w 10000"/>
              <a:gd name="connsiteY14" fmla="*/ 7784 h 10000"/>
              <a:gd name="connsiteX15" fmla="*/ 7891 w 10000"/>
              <a:gd name="connsiteY15" fmla="*/ 7784 h 10000"/>
              <a:gd name="connsiteX16" fmla="*/ 8003 w 10000"/>
              <a:gd name="connsiteY16" fmla="*/ 7644 h 10000"/>
              <a:gd name="connsiteX17" fmla="*/ 8115 w 10000"/>
              <a:gd name="connsiteY17" fmla="*/ 7644 h 10000"/>
              <a:gd name="connsiteX18" fmla="*/ 8115 w 10000"/>
              <a:gd name="connsiteY18" fmla="*/ 7504 h 10000"/>
              <a:gd name="connsiteX19" fmla="*/ 8226 w 10000"/>
              <a:gd name="connsiteY19" fmla="*/ 7365 h 10000"/>
              <a:gd name="connsiteX20" fmla="*/ 8226 w 10000"/>
              <a:gd name="connsiteY20" fmla="*/ 7086 h 10000"/>
              <a:gd name="connsiteX21" fmla="*/ 8226 w 10000"/>
              <a:gd name="connsiteY21" fmla="*/ 6946 h 10000"/>
              <a:gd name="connsiteX22" fmla="*/ 8338 w 10000"/>
              <a:gd name="connsiteY22" fmla="*/ 6527 h 10000"/>
              <a:gd name="connsiteX23" fmla="*/ 8338 w 10000"/>
              <a:gd name="connsiteY23" fmla="*/ 6248 h 10000"/>
              <a:gd name="connsiteX24" fmla="*/ 8450 w 10000"/>
              <a:gd name="connsiteY24" fmla="*/ 5969 h 10000"/>
              <a:gd name="connsiteX25" fmla="*/ 8561 w 10000"/>
              <a:gd name="connsiteY25" fmla="*/ 5131 h 10000"/>
              <a:gd name="connsiteX26" fmla="*/ 8561 w 10000"/>
              <a:gd name="connsiteY26" fmla="*/ 4450 h 10000"/>
              <a:gd name="connsiteX27" fmla="*/ 8673 w 10000"/>
              <a:gd name="connsiteY27" fmla="*/ 3613 h 10000"/>
              <a:gd name="connsiteX28" fmla="*/ 8673 w 10000"/>
              <a:gd name="connsiteY28" fmla="*/ 2914 h 10000"/>
              <a:gd name="connsiteX29" fmla="*/ 8673 w 10000"/>
              <a:gd name="connsiteY29" fmla="*/ 2635 h 10000"/>
              <a:gd name="connsiteX30" fmla="*/ 8673 w 10000"/>
              <a:gd name="connsiteY30" fmla="*/ 2216 h 10000"/>
              <a:gd name="connsiteX31" fmla="*/ 8673 w 10000"/>
              <a:gd name="connsiteY31" fmla="*/ 1937 h 10000"/>
              <a:gd name="connsiteX32" fmla="*/ 8561 w 10000"/>
              <a:gd name="connsiteY32" fmla="*/ 1798 h 10000"/>
              <a:gd name="connsiteX33" fmla="*/ 8561 w 10000"/>
              <a:gd name="connsiteY33" fmla="*/ 1536 h 10000"/>
              <a:gd name="connsiteX34" fmla="*/ 8561 w 10000"/>
              <a:gd name="connsiteY34" fmla="*/ 1396 h 10000"/>
              <a:gd name="connsiteX35" fmla="*/ 8561 w 10000"/>
              <a:gd name="connsiteY35" fmla="*/ 1257 h 10000"/>
              <a:gd name="connsiteX36" fmla="*/ 8561 w 10000"/>
              <a:gd name="connsiteY36" fmla="*/ 1257 h 10000"/>
              <a:gd name="connsiteX37" fmla="*/ 8450 w 10000"/>
              <a:gd name="connsiteY37" fmla="*/ 1117 h 10000"/>
              <a:gd name="connsiteX38" fmla="*/ 8226 w 10000"/>
              <a:gd name="connsiteY38" fmla="*/ 1117 h 10000"/>
              <a:gd name="connsiteX39" fmla="*/ 8003 w 10000"/>
              <a:gd name="connsiteY39" fmla="*/ 977 h 10000"/>
              <a:gd name="connsiteX40" fmla="*/ 7556 w 10000"/>
              <a:gd name="connsiteY40" fmla="*/ 1117 h 10000"/>
              <a:gd name="connsiteX41" fmla="*/ 7221 w 10000"/>
              <a:gd name="connsiteY41" fmla="*/ 1117 h 10000"/>
              <a:gd name="connsiteX42" fmla="*/ 6662 w 10000"/>
              <a:gd name="connsiteY42" fmla="*/ 1117 h 10000"/>
              <a:gd name="connsiteX43" fmla="*/ 6215 w 10000"/>
              <a:gd name="connsiteY43" fmla="*/ 1257 h 10000"/>
              <a:gd name="connsiteX44" fmla="*/ 5559 w 10000"/>
              <a:gd name="connsiteY44" fmla="*/ 1396 h 10000"/>
              <a:gd name="connsiteX45" fmla="*/ 5223 w 10000"/>
              <a:gd name="connsiteY45" fmla="*/ 1536 h 10000"/>
              <a:gd name="connsiteX46" fmla="*/ 4665 w 10000"/>
              <a:gd name="connsiteY46" fmla="*/ 1536 h 10000"/>
              <a:gd name="connsiteX47" fmla="*/ 4106 w 10000"/>
              <a:gd name="connsiteY47" fmla="*/ 1675 h 10000"/>
              <a:gd name="connsiteX48" fmla="*/ 3547 w 10000"/>
              <a:gd name="connsiteY48" fmla="*/ 1798 h 10000"/>
              <a:gd name="connsiteX49" fmla="*/ 2779 w 10000"/>
              <a:gd name="connsiteY49" fmla="*/ 2077 h 10000"/>
              <a:gd name="connsiteX50" fmla="*/ 1885 w 10000"/>
              <a:gd name="connsiteY50" fmla="*/ 2216 h 10000"/>
              <a:gd name="connsiteX51" fmla="*/ 992 w 10000"/>
              <a:gd name="connsiteY51" fmla="*/ 2496 h 10000"/>
              <a:gd name="connsiteX52" fmla="*/ 0 w 10000"/>
              <a:gd name="connsiteY52" fmla="*/ 2775 h 10000"/>
              <a:gd name="connsiteX53" fmla="*/ 0 w 10000"/>
              <a:gd name="connsiteY53" fmla="*/ 1798 h 10000"/>
              <a:gd name="connsiteX54" fmla="*/ 112 w 10000"/>
              <a:gd name="connsiteY54" fmla="*/ 1798 h 10000"/>
              <a:gd name="connsiteX55" fmla="*/ 223 w 10000"/>
              <a:gd name="connsiteY55" fmla="*/ 1798 h 10000"/>
              <a:gd name="connsiteX56" fmla="*/ 447 w 10000"/>
              <a:gd name="connsiteY56" fmla="*/ 1798 h 10000"/>
              <a:gd name="connsiteX57" fmla="*/ 768 w 10000"/>
              <a:gd name="connsiteY57" fmla="*/ 1798 h 10000"/>
              <a:gd name="connsiteX58" fmla="*/ 1103 w 10000"/>
              <a:gd name="connsiteY58" fmla="*/ 1675 h 10000"/>
              <a:gd name="connsiteX59" fmla="*/ 1662 w 10000"/>
              <a:gd name="connsiteY59" fmla="*/ 1675 h 10000"/>
              <a:gd name="connsiteX60" fmla="*/ 2221 w 10000"/>
              <a:gd name="connsiteY60" fmla="*/ 1536 h 10000"/>
              <a:gd name="connsiteX61" fmla="*/ 2779 w 10000"/>
              <a:gd name="connsiteY61" fmla="*/ 1396 h 10000"/>
              <a:gd name="connsiteX62" fmla="*/ 3436 w 10000"/>
              <a:gd name="connsiteY62" fmla="*/ 1117 h 10000"/>
              <a:gd name="connsiteX63" fmla="*/ 4106 w 10000"/>
              <a:gd name="connsiteY63" fmla="*/ 977 h 10000"/>
              <a:gd name="connsiteX64" fmla="*/ 4665 w 10000"/>
              <a:gd name="connsiteY64" fmla="*/ 838 h 10000"/>
              <a:gd name="connsiteX65" fmla="*/ 5112 w 10000"/>
              <a:gd name="connsiteY65" fmla="*/ 838 h 10000"/>
              <a:gd name="connsiteX66" fmla="*/ 5670 w 10000"/>
              <a:gd name="connsiteY66" fmla="*/ 698 h 10000"/>
              <a:gd name="connsiteX67" fmla="*/ 6006 w 10000"/>
              <a:gd name="connsiteY67" fmla="*/ 558 h 10000"/>
              <a:gd name="connsiteX68" fmla="*/ 6439 w 10000"/>
              <a:gd name="connsiteY68" fmla="*/ 558 h 10000"/>
              <a:gd name="connsiteX69" fmla="*/ 6774 w 10000"/>
              <a:gd name="connsiteY69" fmla="*/ 558 h 10000"/>
              <a:gd name="connsiteX70" fmla="*/ 7109 w 10000"/>
              <a:gd name="connsiteY70" fmla="*/ 419 h 10000"/>
              <a:gd name="connsiteX71" fmla="*/ 7332 w 10000"/>
              <a:gd name="connsiteY71" fmla="*/ 419 h 10000"/>
              <a:gd name="connsiteX72" fmla="*/ 7556 w 10000"/>
              <a:gd name="connsiteY72" fmla="*/ 419 h 10000"/>
              <a:gd name="connsiteX73" fmla="*/ 7779 w 10000"/>
              <a:gd name="connsiteY73" fmla="*/ 279 h 10000"/>
              <a:gd name="connsiteX74" fmla="*/ 8003 w 10000"/>
              <a:gd name="connsiteY74" fmla="*/ 279 h 10000"/>
              <a:gd name="connsiteX75" fmla="*/ 8115 w 10000"/>
              <a:gd name="connsiteY75" fmla="*/ 279 h 10000"/>
              <a:gd name="connsiteX76" fmla="*/ 8226 w 10000"/>
              <a:gd name="connsiteY76" fmla="*/ 140 h 10000"/>
              <a:gd name="connsiteX77" fmla="*/ 8226 w 10000"/>
              <a:gd name="connsiteY77" fmla="*/ 140 h 10000"/>
              <a:gd name="connsiteX78" fmla="*/ 8338 w 10000"/>
              <a:gd name="connsiteY78" fmla="*/ 140 h 10000"/>
              <a:gd name="connsiteX79" fmla="*/ 8338 w 10000"/>
              <a:gd name="connsiteY79" fmla="*/ 140 h 10000"/>
              <a:gd name="connsiteX80" fmla="*/ 8561 w 10000"/>
              <a:gd name="connsiteY80" fmla="*/ 0 h 10000"/>
              <a:gd name="connsiteX81" fmla="*/ 8771 w 10000"/>
              <a:gd name="connsiteY81" fmla="*/ 140 h 10000"/>
              <a:gd name="connsiteX82" fmla="*/ 8883 w 10000"/>
              <a:gd name="connsiteY82" fmla="*/ 140 h 10000"/>
              <a:gd name="connsiteX83" fmla="*/ 9106 w 10000"/>
              <a:gd name="connsiteY83" fmla="*/ 279 h 10000"/>
              <a:gd name="connsiteX84" fmla="*/ 9330 w 10000"/>
              <a:gd name="connsiteY84" fmla="*/ 558 h 10000"/>
              <a:gd name="connsiteX85" fmla="*/ 9553 w 10000"/>
              <a:gd name="connsiteY85" fmla="*/ 698 h 10000"/>
              <a:gd name="connsiteX86" fmla="*/ 9777 w 10000"/>
              <a:gd name="connsiteY86" fmla="*/ 977 h 10000"/>
              <a:gd name="connsiteX87" fmla="*/ 9888 w 10000"/>
              <a:gd name="connsiteY87" fmla="*/ 1117 h 10000"/>
              <a:gd name="connsiteX88" fmla="*/ 10000 w 10000"/>
              <a:gd name="connsiteY88" fmla="*/ 1117 h 10000"/>
              <a:gd name="connsiteX89" fmla="*/ 9888 w 10000"/>
              <a:gd name="connsiteY89" fmla="*/ 1257 h 10000"/>
              <a:gd name="connsiteX90" fmla="*/ 9777 w 10000"/>
              <a:gd name="connsiteY90" fmla="*/ 1396 h 10000"/>
              <a:gd name="connsiteX91" fmla="*/ 9777 w 10000"/>
              <a:gd name="connsiteY91" fmla="*/ 1536 h 10000"/>
              <a:gd name="connsiteX92" fmla="*/ 9777 w 10000"/>
              <a:gd name="connsiteY92" fmla="*/ 1675 h 10000"/>
              <a:gd name="connsiteX93" fmla="*/ 9665 w 10000"/>
              <a:gd name="connsiteY93" fmla="*/ 1798 h 10000"/>
              <a:gd name="connsiteX94" fmla="*/ 9665 w 10000"/>
              <a:gd name="connsiteY94" fmla="*/ 1937 h 10000"/>
              <a:gd name="connsiteX95" fmla="*/ 9665 w 10000"/>
              <a:gd name="connsiteY95" fmla="*/ 2077 h 10000"/>
              <a:gd name="connsiteX96" fmla="*/ 9665 w 10000"/>
              <a:gd name="connsiteY96" fmla="*/ 2356 h 10000"/>
              <a:gd name="connsiteX97" fmla="*/ 9665 w 10000"/>
              <a:gd name="connsiteY97" fmla="*/ 2635 h 10000"/>
              <a:gd name="connsiteX98" fmla="*/ 9665 w 10000"/>
              <a:gd name="connsiteY98" fmla="*/ 2914 h 10000"/>
              <a:gd name="connsiteX99" fmla="*/ 9553 w 10000"/>
              <a:gd name="connsiteY99" fmla="*/ 3613 h 10000"/>
              <a:gd name="connsiteX100" fmla="*/ 9553 w 10000"/>
              <a:gd name="connsiteY100" fmla="*/ 4171 h 10000"/>
              <a:gd name="connsiteX101" fmla="*/ 9553 w 10000"/>
              <a:gd name="connsiteY101" fmla="*/ 4729 h 10000"/>
              <a:gd name="connsiteX102" fmla="*/ 9553 w 10000"/>
              <a:gd name="connsiteY102" fmla="*/ 5271 h 10000"/>
              <a:gd name="connsiteX103" fmla="*/ 9441 w 10000"/>
              <a:gd name="connsiteY103" fmla="*/ 5689 h 10000"/>
              <a:gd name="connsiteX104" fmla="*/ 9441 w 10000"/>
              <a:gd name="connsiteY104" fmla="*/ 6108 h 10000"/>
              <a:gd name="connsiteX105" fmla="*/ 9330 w 10000"/>
              <a:gd name="connsiteY105" fmla="*/ 6667 h 10000"/>
              <a:gd name="connsiteX106" fmla="*/ 9218 w 10000"/>
              <a:gd name="connsiteY106" fmla="*/ 7225 h 10000"/>
              <a:gd name="connsiteX107" fmla="*/ 9106 w 10000"/>
              <a:gd name="connsiteY107" fmla="*/ 7784 h 10000"/>
              <a:gd name="connsiteX108" fmla="*/ 8883 w 10000"/>
              <a:gd name="connsiteY108" fmla="*/ 8202 h 10000"/>
              <a:gd name="connsiteX109" fmla="*/ 8771 w 10000"/>
              <a:gd name="connsiteY109" fmla="*/ 8604 h 10000"/>
              <a:gd name="connsiteX110" fmla="*/ 8561 w 10000"/>
              <a:gd name="connsiteY110" fmla="*/ 9023 h 10000"/>
              <a:gd name="connsiteX111" fmla="*/ 8561 w 10000"/>
              <a:gd name="connsiteY111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444 w 10000"/>
              <a:gd name="connsiteY12" fmla="*/ 7784 h 10000"/>
              <a:gd name="connsiteX13" fmla="*/ 7668 w 10000"/>
              <a:gd name="connsiteY13" fmla="*/ 7784 h 10000"/>
              <a:gd name="connsiteX14" fmla="*/ 7891 w 10000"/>
              <a:gd name="connsiteY14" fmla="*/ 7784 h 10000"/>
              <a:gd name="connsiteX15" fmla="*/ 8003 w 10000"/>
              <a:gd name="connsiteY15" fmla="*/ 7644 h 10000"/>
              <a:gd name="connsiteX16" fmla="*/ 8115 w 10000"/>
              <a:gd name="connsiteY16" fmla="*/ 7644 h 10000"/>
              <a:gd name="connsiteX17" fmla="*/ 8115 w 10000"/>
              <a:gd name="connsiteY17" fmla="*/ 7504 h 10000"/>
              <a:gd name="connsiteX18" fmla="*/ 8226 w 10000"/>
              <a:gd name="connsiteY18" fmla="*/ 7365 h 10000"/>
              <a:gd name="connsiteX19" fmla="*/ 8226 w 10000"/>
              <a:gd name="connsiteY19" fmla="*/ 7086 h 10000"/>
              <a:gd name="connsiteX20" fmla="*/ 8226 w 10000"/>
              <a:gd name="connsiteY20" fmla="*/ 6946 h 10000"/>
              <a:gd name="connsiteX21" fmla="*/ 8338 w 10000"/>
              <a:gd name="connsiteY21" fmla="*/ 6527 h 10000"/>
              <a:gd name="connsiteX22" fmla="*/ 8338 w 10000"/>
              <a:gd name="connsiteY22" fmla="*/ 6248 h 10000"/>
              <a:gd name="connsiteX23" fmla="*/ 8450 w 10000"/>
              <a:gd name="connsiteY23" fmla="*/ 5969 h 10000"/>
              <a:gd name="connsiteX24" fmla="*/ 8561 w 10000"/>
              <a:gd name="connsiteY24" fmla="*/ 5131 h 10000"/>
              <a:gd name="connsiteX25" fmla="*/ 8561 w 10000"/>
              <a:gd name="connsiteY25" fmla="*/ 4450 h 10000"/>
              <a:gd name="connsiteX26" fmla="*/ 8673 w 10000"/>
              <a:gd name="connsiteY26" fmla="*/ 3613 h 10000"/>
              <a:gd name="connsiteX27" fmla="*/ 8673 w 10000"/>
              <a:gd name="connsiteY27" fmla="*/ 2914 h 10000"/>
              <a:gd name="connsiteX28" fmla="*/ 8673 w 10000"/>
              <a:gd name="connsiteY28" fmla="*/ 2635 h 10000"/>
              <a:gd name="connsiteX29" fmla="*/ 8673 w 10000"/>
              <a:gd name="connsiteY29" fmla="*/ 2216 h 10000"/>
              <a:gd name="connsiteX30" fmla="*/ 8673 w 10000"/>
              <a:gd name="connsiteY30" fmla="*/ 1937 h 10000"/>
              <a:gd name="connsiteX31" fmla="*/ 8561 w 10000"/>
              <a:gd name="connsiteY31" fmla="*/ 1798 h 10000"/>
              <a:gd name="connsiteX32" fmla="*/ 8561 w 10000"/>
              <a:gd name="connsiteY32" fmla="*/ 1536 h 10000"/>
              <a:gd name="connsiteX33" fmla="*/ 8561 w 10000"/>
              <a:gd name="connsiteY33" fmla="*/ 1396 h 10000"/>
              <a:gd name="connsiteX34" fmla="*/ 8561 w 10000"/>
              <a:gd name="connsiteY34" fmla="*/ 1257 h 10000"/>
              <a:gd name="connsiteX35" fmla="*/ 8561 w 10000"/>
              <a:gd name="connsiteY35" fmla="*/ 1257 h 10000"/>
              <a:gd name="connsiteX36" fmla="*/ 8450 w 10000"/>
              <a:gd name="connsiteY36" fmla="*/ 1117 h 10000"/>
              <a:gd name="connsiteX37" fmla="*/ 8226 w 10000"/>
              <a:gd name="connsiteY37" fmla="*/ 1117 h 10000"/>
              <a:gd name="connsiteX38" fmla="*/ 8003 w 10000"/>
              <a:gd name="connsiteY38" fmla="*/ 977 h 10000"/>
              <a:gd name="connsiteX39" fmla="*/ 7556 w 10000"/>
              <a:gd name="connsiteY39" fmla="*/ 1117 h 10000"/>
              <a:gd name="connsiteX40" fmla="*/ 7221 w 10000"/>
              <a:gd name="connsiteY40" fmla="*/ 1117 h 10000"/>
              <a:gd name="connsiteX41" fmla="*/ 6662 w 10000"/>
              <a:gd name="connsiteY41" fmla="*/ 1117 h 10000"/>
              <a:gd name="connsiteX42" fmla="*/ 6215 w 10000"/>
              <a:gd name="connsiteY42" fmla="*/ 1257 h 10000"/>
              <a:gd name="connsiteX43" fmla="*/ 5559 w 10000"/>
              <a:gd name="connsiteY43" fmla="*/ 1396 h 10000"/>
              <a:gd name="connsiteX44" fmla="*/ 5223 w 10000"/>
              <a:gd name="connsiteY44" fmla="*/ 1536 h 10000"/>
              <a:gd name="connsiteX45" fmla="*/ 4665 w 10000"/>
              <a:gd name="connsiteY45" fmla="*/ 1536 h 10000"/>
              <a:gd name="connsiteX46" fmla="*/ 4106 w 10000"/>
              <a:gd name="connsiteY46" fmla="*/ 1675 h 10000"/>
              <a:gd name="connsiteX47" fmla="*/ 3547 w 10000"/>
              <a:gd name="connsiteY47" fmla="*/ 1798 h 10000"/>
              <a:gd name="connsiteX48" fmla="*/ 2779 w 10000"/>
              <a:gd name="connsiteY48" fmla="*/ 2077 h 10000"/>
              <a:gd name="connsiteX49" fmla="*/ 1885 w 10000"/>
              <a:gd name="connsiteY49" fmla="*/ 2216 h 10000"/>
              <a:gd name="connsiteX50" fmla="*/ 992 w 10000"/>
              <a:gd name="connsiteY50" fmla="*/ 2496 h 10000"/>
              <a:gd name="connsiteX51" fmla="*/ 0 w 10000"/>
              <a:gd name="connsiteY51" fmla="*/ 2775 h 10000"/>
              <a:gd name="connsiteX52" fmla="*/ 0 w 10000"/>
              <a:gd name="connsiteY52" fmla="*/ 1798 h 10000"/>
              <a:gd name="connsiteX53" fmla="*/ 112 w 10000"/>
              <a:gd name="connsiteY53" fmla="*/ 1798 h 10000"/>
              <a:gd name="connsiteX54" fmla="*/ 223 w 10000"/>
              <a:gd name="connsiteY54" fmla="*/ 1798 h 10000"/>
              <a:gd name="connsiteX55" fmla="*/ 447 w 10000"/>
              <a:gd name="connsiteY55" fmla="*/ 1798 h 10000"/>
              <a:gd name="connsiteX56" fmla="*/ 768 w 10000"/>
              <a:gd name="connsiteY56" fmla="*/ 1798 h 10000"/>
              <a:gd name="connsiteX57" fmla="*/ 1103 w 10000"/>
              <a:gd name="connsiteY57" fmla="*/ 1675 h 10000"/>
              <a:gd name="connsiteX58" fmla="*/ 1662 w 10000"/>
              <a:gd name="connsiteY58" fmla="*/ 1675 h 10000"/>
              <a:gd name="connsiteX59" fmla="*/ 2221 w 10000"/>
              <a:gd name="connsiteY59" fmla="*/ 1536 h 10000"/>
              <a:gd name="connsiteX60" fmla="*/ 2779 w 10000"/>
              <a:gd name="connsiteY60" fmla="*/ 1396 h 10000"/>
              <a:gd name="connsiteX61" fmla="*/ 3436 w 10000"/>
              <a:gd name="connsiteY61" fmla="*/ 1117 h 10000"/>
              <a:gd name="connsiteX62" fmla="*/ 4106 w 10000"/>
              <a:gd name="connsiteY62" fmla="*/ 977 h 10000"/>
              <a:gd name="connsiteX63" fmla="*/ 4665 w 10000"/>
              <a:gd name="connsiteY63" fmla="*/ 838 h 10000"/>
              <a:gd name="connsiteX64" fmla="*/ 5112 w 10000"/>
              <a:gd name="connsiteY64" fmla="*/ 838 h 10000"/>
              <a:gd name="connsiteX65" fmla="*/ 5670 w 10000"/>
              <a:gd name="connsiteY65" fmla="*/ 698 h 10000"/>
              <a:gd name="connsiteX66" fmla="*/ 6006 w 10000"/>
              <a:gd name="connsiteY66" fmla="*/ 558 h 10000"/>
              <a:gd name="connsiteX67" fmla="*/ 6439 w 10000"/>
              <a:gd name="connsiteY67" fmla="*/ 558 h 10000"/>
              <a:gd name="connsiteX68" fmla="*/ 6774 w 10000"/>
              <a:gd name="connsiteY68" fmla="*/ 558 h 10000"/>
              <a:gd name="connsiteX69" fmla="*/ 7109 w 10000"/>
              <a:gd name="connsiteY69" fmla="*/ 419 h 10000"/>
              <a:gd name="connsiteX70" fmla="*/ 7332 w 10000"/>
              <a:gd name="connsiteY70" fmla="*/ 419 h 10000"/>
              <a:gd name="connsiteX71" fmla="*/ 7556 w 10000"/>
              <a:gd name="connsiteY71" fmla="*/ 419 h 10000"/>
              <a:gd name="connsiteX72" fmla="*/ 7779 w 10000"/>
              <a:gd name="connsiteY72" fmla="*/ 279 h 10000"/>
              <a:gd name="connsiteX73" fmla="*/ 8003 w 10000"/>
              <a:gd name="connsiteY73" fmla="*/ 279 h 10000"/>
              <a:gd name="connsiteX74" fmla="*/ 8115 w 10000"/>
              <a:gd name="connsiteY74" fmla="*/ 279 h 10000"/>
              <a:gd name="connsiteX75" fmla="*/ 8226 w 10000"/>
              <a:gd name="connsiteY75" fmla="*/ 140 h 10000"/>
              <a:gd name="connsiteX76" fmla="*/ 8226 w 10000"/>
              <a:gd name="connsiteY76" fmla="*/ 140 h 10000"/>
              <a:gd name="connsiteX77" fmla="*/ 8338 w 10000"/>
              <a:gd name="connsiteY77" fmla="*/ 140 h 10000"/>
              <a:gd name="connsiteX78" fmla="*/ 8338 w 10000"/>
              <a:gd name="connsiteY78" fmla="*/ 140 h 10000"/>
              <a:gd name="connsiteX79" fmla="*/ 8561 w 10000"/>
              <a:gd name="connsiteY79" fmla="*/ 0 h 10000"/>
              <a:gd name="connsiteX80" fmla="*/ 8771 w 10000"/>
              <a:gd name="connsiteY80" fmla="*/ 140 h 10000"/>
              <a:gd name="connsiteX81" fmla="*/ 8883 w 10000"/>
              <a:gd name="connsiteY81" fmla="*/ 140 h 10000"/>
              <a:gd name="connsiteX82" fmla="*/ 9106 w 10000"/>
              <a:gd name="connsiteY82" fmla="*/ 279 h 10000"/>
              <a:gd name="connsiteX83" fmla="*/ 9330 w 10000"/>
              <a:gd name="connsiteY83" fmla="*/ 558 h 10000"/>
              <a:gd name="connsiteX84" fmla="*/ 9553 w 10000"/>
              <a:gd name="connsiteY84" fmla="*/ 698 h 10000"/>
              <a:gd name="connsiteX85" fmla="*/ 9777 w 10000"/>
              <a:gd name="connsiteY85" fmla="*/ 977 h 10000"/>
              <a:gd name="connsiteX86" fmla="*/ 9888 w 10000"/>
              <a:gd name="connsiteY86" fmla="*/ 1117 h 10000"/>
              <a:gd name="connsiteX87" fmla="*/ 10000 w 10000"/>
              <a:gd name="connsiteY87" fmla="*/ 1117 h 10000"/>
              <a:gd name="connsiteX88" fmla="*/ 9888 w 10000"/>
              <a:gd name="connsiteY88" fmla="*/ 1257 h 10000"/>
              <a:gd name="connsiteX89" fmla="*/ 9777 w 10000"/>
              <a:gd name="connsiteY89" fmla="*/ 1396 h 10000"/>
              <a:gd name="connsiteX90" fmla="*/ 9777 w 10000"/>
              <a:gd name="connsiteY90" fmla="*/ 1536 h 10000"/>
              <a:gd name="connsiteX91" fmla="*/ 9777 w 10000"/>
              <a:gd name="connsiteY91" fmla="*/ 1675 h 10000"/>
              <a:gd name="connsiteX92" fmla="*/ 9665 w 10000"/>
              <a:gd name="connsiteY92" fmla="*/ 1798 h 10000"/>
              <a:gd name="connsiteX93" fmla="*/ 9665 w 10000"/>
              <a:gd name="connsiteY93" fmla="*/ 1937 h 10000"/>
              <a:gd name="connsiteX94" fmla="*/ 9665 w 10000"/>
              <a:gd name="connsiteY94" fmla="*/ 2077 h 10000"/>
              <a:gd name="connsiteX95" fmla="*/ 9665 w 10000"/>
              <a:gd name="connsiteY95" fmla="*/ 2356 h 10000"/>
              <a:gd name="connsiteX96" fmla="*/ 9665 w 10000"/>
              <a:gd name="connsiteY96" fmla="*/ 2635 h 10000"/>
              <a:gd name="connsiteX97" fmla="*/ 9665 w 10000"/>
              <a:gd name="connsiteY97" fmla="*/ 2914 h 10000"/>
              <a:gd name="connsiteX98" fmla="*/ 9553 w 10000"/>
              <a:gd name="connsiteY98" fmla="*/ 3613 h 10000"/>
              <a:gd name="connsiteX99" fmla="*/ 9553 w 10000"/>
              <a:gd name="connsiteY99" fmla="*/ 4171 h 10000"/>
              <a:gd name="connsiteX100" fmla="*/ 9553 w 10000"/>
              <a:gd name="connsiteY100" fmla="*/ 4729 h 10000"/>
              <a:gd name="connsiteX101" fmla="*/ 9553 w 10000"/>
              <a:gd name="connsiteY101" fmla="*/ 5271 h 10000"/>
              <a:gd name="connsiteX102" fmla="*/ 9441 w 10000"/>
              <a:gd name="connsiteY102" fmla="*/ 5689 h 10000"/>
              <a:gd name="connsiteX103" fmla="*/ 9441 w 10000"/>
              <a:gd name="connsiteY103" fmla="*/ 6108 h 10000"/>
              <a:gd name="connsiteX104" fmla="*/ 9330 w 10000"/>
              <a:gd name="connsiteY104" fmla="*/ 6667 h 10000"/>
              <a:gd name="connsiteX105" fmla="*/ 9218 w 10000"/>
              <a:gd name="connsiteY105" fmla="*/ 7225 h 10000"/>
              <a:gd name="connsiteX106" fmla="*/ 9106 w 10000"/>
              <a:gd name="connsiteY106" fmla="*/ 7784 h 10000"/>
              <a:gd name="connsiteX107" fmla="*/ 8883 w 10000"/>
              <a:gd name="connsiteY107" fmla="*/ 8202 h 10000"/>
              <a:gd name="connsiteX108" fmla="*/ 8771 w 10000"/>
              <a:gd name="connsiteY108" fmla="*/ 8604 h 10000"/>
              <a:gd name="connsiteX109" fmla="*/ 8561 w 10000"/>
              <a:gd name="connsiteY109" fmla="*/ 9023 h 10000"/>
              <a:gd name="connsiteX110" fmla="*/ 8561 w 10000"/>
              <a:gd name="connsiteY110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668 w 10000"/>
              <a:gd name="connsiteY12" fmla="*/ 7784 h 10000"/>
              <a:gd name="connsiteX13" fmla="*/ 7891 w 10000"/>
              <a:gd name="connsiteY13" fmla="*/ 7784 h 10000"/>
              <a:gd name="connsiteX14" fmla="*/ 8003 w 10000"/>
              <a:gd name="connsiteY14" fmla="*/ 7644 h 10000"/>
              <a:gd name="connsiteX15" fmla="*/ 8115 w 10000"/>
              <a:gd name="connsiteY15" fmla="*/ 7644 h 10000"/>
              <a:gd name="connsiteX16" fmla="*/ 8115 w 10000"/>
              <a:gd name="connsiteY16" fmla="*/ 7504 h 10000"/>
              <a:gd name="connsiteX17" fmla="*/ 8226 w 10000"/>
              <a:gd name="connsiteY17" fmla="*/ 7365 h 10000"/>
              <a:gd name="connsiteX18" fmla="*/ 8226 w 10000"/>
              <a:gd name="connsiteY18" fmla="*/ 7086 h 10000"/>
              <a:gd name="connsiteX19" fmla="*/ 8226 w 10000"/>
              <a:gd name="connsiteY19" fmla="*/ 6946 h 10000"/>
              <a:gd name="connsiteX20" fmla="*/ 8338 w 10000"/>
              <a:gd name="connsiteY20" fmla="*/ 6527 h 10000"/>
              <a:gd name="connsiteX21" fmla="*/ 8338 w 10000"/>
              <a:gd name="connsiteY21" fmla="*/ 6248 h 10000"/>
              <a:gd name="connsiteX22" fmla="*/ 8450 w 10000"/>
              <a:gd name="connsiteY22" fmla="*/ 5969 h 10000"/>
              <a:gd name="connsiteX23" fmla="*/ 8561 w 10000"/>
              <a:gd name="connsiteY23" fmla="*/ 5131 h 10000"/>
              <a:gd name="connsiteX24" fmla="*/ 8561 w 10000"/>
              <a:gd name="connsiteY24" fmla="*/ 4450 h 10000"/>
              <a:gd name="connsiteX25" fmla="*/ 8673 w 10000"/>
              <a:gd name="connsiteY25" fmla="*/ 3613 h 10000"/>
              <a:gd name="connsiteX26" fmla="*/ 8673 w 10000"/>
              <a:gd name="connsiteY26" fmla="*/ 2914 h 10000"/>
              <a:gd name="connsiteX27" fmla="*/ 8673 w 10000"/>
              <a:gd name="connsiteY27" fmla="*/ 2635 h 10000"/>
              <a:gd name="connsiteX28" fmla="*/ 8673 w 10000"/>
              <a:gd name="connsiteY28" fmla="*/ 2216 h 10000"/>
              <a:gd name="connsiteX29" fmla="*/ 8673 w 10000"/>
              <a:gd name="connsiteY29" fmla="*/ 1937 h 10000"/>
              <a:gd name="connsiteX30" fmla="*/ 8561 w 10000"/>
              <a:gd name="connsiteY30" fmla="*/ 1798 h 10000"/>
              <a:gd name="connsiteX31" fmla="*/ 8561 w 10000"/>
              <a:gd name="connsiteY31" fmla="*/ 1536 h 10000"/>
              <a:gd name="connsiteX32" fmla="*/ 8561 w 10000"/>
              <a:gd name="connsiteY32" fmla="*/ 1396 h 10000"/>
              <a:gd name="connsiteX33" fmla="*/ 8561 w 10000"/>
              <a:gd name="connsiteY33" fmla="*/ 1257 h 10000"/>
              <a:gd name="connsiteX34" fmla="*/ 8561 w 10000"/>
              <a:gd name="connsiteY34" fmla="*/ 1257 h 10000"/>
              <a:gd name="connsiteX35" fmla="*/ 8450 w 10000"/>
              <a:gd name="connsiteY35" fmla="*/ 1117 h 10000"/>
              <a:gd name="connsiteX36" fmla="*/ 8226 w 10000"/>
              <a:gd name="connsiteY36" fmla="*/ 1117 h 10000"/>
              <a:gd name="connsiteX37" fmla="*/ 8003 w 10000"/>
              <a:gd name="connsiteY37" fmla="*/ 977 h 10000"/>
              <a:gd name="connsiteX38" fmla="*/ 7556 w 10000"/>
              <a:gd name="connsiteY38" fmla="*/ 1117 h 10000"/>
              <a:gd name="connsiteX39" fmla="*/ 7221 w 10000"/>
              <a:gd name="connsiteY39" fmla="*/ 1117 h 10000"/>
              <a:gd name="connsiteX40" fmla="*/ 6662 w 10000"/>
              <a:gd name="connsiteY40" fmla="*/ 1117 h 10000"/>
              <a:gd name="connsiteX41" fmla="*/ 6215 w 10000"/>
              <a:gd name="connsiteY41" fmla="*/ 1257 h 10000"/>
              <a:gd name="connsiteX42" fmla="*/ 5559 w 10000"/>
              <a:gd name="connsiteY42" fmla="*/ 1396 h 10000"/>
              <a:gd name="connsiteX43" fmla="*/ 5223 w 10000"/>
              <a:gd name="connsiteY43" fmla="*/ 1536 h 10000"/>
              <a:gd name="connsiteX44" fmla="*/ 4665 w 10000"/>
              <a:gd name="connsiteY44" fmla="*/ 1536 h 10000"/>
              <a:gd name="connsiteX45" fmla="*/ 4106 w 10000"/>
              <a:gd name="connsiteY45" fmla="*/ 1675 h 10000"/>
              <a:gd name="connsiteX46" fmla="*/ 3547 w 10000"/>
              <a:gd name="connsiteY46" fmla="*/ 1798 h 10000"/>
              <a:gd name="connsiteX47" fmla="*/ 2779 w 10000"/>
              <a:gd name="connsiteY47" fmla="*/ 2077 h 10000"/>
              <a:gd name="connsiteX48" fmla="*/ 1885 w 10000"/>
              <a:gd name="connsiteY48" fmla="*/ 2216 h 10000"/>
              <a:gd name="connsiteX49" fmla="*/ 992 w 10000"/>
              <a:gd name="connsiteY49" fmla="*/ 2496 h 10000"/>
              <a:gd name="connsiteX50" fmla="*/ 0 w 10000"/>
              <a:gd name="connsiteY50" fmla="*/ 2775 h 10000"/>
              <a:gd name="connsiteX51" fmla="*/ 0 w 10000"/>
              <a:gd name="connsiteY51" fmla="*/ 1798 h 10000"/>
              <a:gd name="connsiteX52" fmla="*/ 112 w 10000"/>
              <a:gd name="connsiteY52" fmla="*/ 1798 h 10000"/>
              <a:gd name="connsiteX53" fmla="*/ 223 w 10000"/>
              <a:gd name="connsiteY53" fmla="*/ 1798 h 10000"/>
              <a:gd name="connsiteX54" fmla="*/ 447 w 10000"/>
              <a:gd name="connsiteY54" fmla="*/ 1798 h 10000"/>
              <a:gd name="connsiteX55" fmla="*/ 768 w 10000"/>
              <a:gd name="connsiteY55" fmla="*/ 1798 h 10000"/>
              <a:gd name="connsiteX56" fmla="*/ 1103 w 10000"/>
              <a:gd name="connsiteY56" fmla="*/ 1675 h 10000"/>
              <a:gd name="connsiteX57" fmla="*/ 1662 w 10000"/>
              <a:gd name="connsiteY57" fmla="*/ 1675 h 10000"/>
              <a:gd name="connsiteX58" fmla="*/ 2221 w 10000"/>
              <a:gd name="connsiteY58" fmla="*/ 1536 h 10000"/>
              <a:gd name="connsiteX59" fmla="*/ 2779 w 10000"/>
              <a:gd name="connsiteY59" fmla="*/ 1396 h 10000"/>
              <a:gd name="connsiteX60" fmla="*/ 3436 w 10000"/>
              <a:gd name="connsiteY60" fmla="*/ 1117 h 10000"/>
              <a:gd name="connsiteX61" fmla="*/ 4106 w 10000"/>
              <a:gd name="connsiteY61" fmla="*/ 977 h 10000"/>
              <a:gd name="connsiteX62" fmla="*/ 4665 w 10000"/>
              <a:gd name="connsiteY62" fmla="*/ 838 h 10000"/>
              <a:gd name="connsiteX63" fmla="*/ 5112 w 10000"/>
              <a:gd name="connsiteY63" fmla="*/ 838 h 10000"/>
              <a:gd name="connsiteX64" fmla="*/ 5670 w 10000"/>
              <a:gd name="connsiteY64" fmla="*/ 698 h 10000"/>
              <a:gd name="connsiteX65" fmla="*/ 6006 w 10000"/>
              <a:gd name="connsiteY65" fmla="*/ 558 h 10000"/>
              <a:gd name="connsiteX66" fmla="*/ 6439 w 10000"/>
              <a:gd name="connsiteY66" fmla="*/ 558 h 10000"/>
              <a:gd name="connsiteX67" fmla="*/ 6774 w 10000"/>
              <a:gd name="connsiteY67" fmla="*/ 558 h 10000"/>
              <a:gd name="connsiteX68" fmla="*/ 7109 w 10000"/>
              <a:gd name="connsiteY68" fmla="*/ 419 h 10000"/>
              <a:gd name="connsiteX69" fmla="*/ 7332 w 10000"/>
              <a:gd name="connsiteY69" fmla="*/ 419 h 10000"/>
              <a:gd name="connsiteX70" fmla="*/ 7556 w 10000"/>
              <a:gd name="connsiteY70" fmla="*/ 419 h 10000"/>
              <a:gd name="connsiteX71" fmla="*/ 7779 w 10000"/>
              <a:gd name="connsiteY71" fmla="*/ 279 h 10000"/>
              <a:gd name="connsiteX72" fmla="*/ 8003 w 10000"/>
              <a:gd name="connsiteY72" fmla="*/ 279 h 10000"/>
              <a:gd name="connsiteX73" fmla="*/ 8115 w 10000"/>
              <a:gd name="connsiteY73" fmla="*/ 279 h 10000"/>
              <a:gd name="connsiteX74" fmla="*/ 8226 w 10000"/>
              <a:gd name="connsiteY74" fmla="*/ 140 h 10000"/>
              <a:gd name="connsiteX75" fmla="*/ 8226 w 10000"/>
              <a:gd name="connsiteY75" fmla="*/ 140 h 10000"/>
              <a:gd name="connsiteX76" fmla="*/ 8338 w 10000"/>
              <a:gd name="connsiteY76" fmla="*/ 140 h 10000"/>
              <a:gd name="connsiteX77" fmla="*/ 8338 w 10000"/>
              <a:gd name="connsiteY77" fmla="*/ 140 h 10000"/>
              <a:gd name="connsiteX78" fmla="*/ 8561 w 10000"/>
              <a:gd name="connsiteY78" fmla="*/ 0 h 10000"/>
              <a:gd name="connsiteX79" fmla="*/ 8771 w 10000"/>
              <a:gd name="connsiteY79" fmla="*/ 140 h 10000"/>
              <a:gd name="connsiteX80" fmla="*/ 8883 w 10000"/>
              <a:gd name="connsiteY80" fmla="*/ 140 h 10000"/>
              <a:gd name="connsiteX81" fmla="*/ 9106 w 10000"/>
              <a:gd name="connsiteY81" fmla="*/ 279 h 10000"/>
              <a:gd name="connsiteX82" fmla="*/ 9330 w 10000"/>
              <a:gd name="connsiteY82" fmla="*/ 558 h 10000"/>
              <a:gd name="connsiteX83" fmla="*/ 9553 w 10000"/>
              <a:gd name="connsiteY83" fmla="*/ 698 h 10000"/>
              <a:gd name="connsiteX84" fmla="*/ 9777 w 10000"/>
              <a:gd name="connsiteY84" fmla="*/ 977 h 10000"/>
              <a:gd name="connsiteX85" fmla="*/ 9888 w 10000"/>
              <a:gd name="connsiteY85" fmla="*/ 1117 h 10000"/>
              <a:gd name="connsiteX86" fmla="*/ 10000 w 10000"/>
              <a:gd name="connsiteY86" fmla="*/ 1117 h 10000"/>
              <a:gd name="connsiteX87" fmla="*/ 9888 w 10000"/>
              <a:gd name="connsiteY87" fmla="*/ 1257 h 10000"/>
              <a:gd name="connsiteX88" fmla="*/ 9777 w 10000"/>
              <a:gd name="connsiteY88" fmla="*/ 1396 h 10000"/>
              <a:gd name="connsiteX89" fmla="*/ 9777 w 10000"/>
              <a:gd name="connsiteY89" fmla="*/ 1536 h 10000"/>
              <a:gd name="connsiteX90" fmla="*/ 9777 w 10000"/>
              <a:gd name="connsiteY90" fmla="*/ 1675 h 10000"/>
              <a:gd name="connsiteX91" fmla="*/ 9665 w 10000"/>
              <a:gd name="connsiteY91" fmla="*/ 1798 h 10000"/>
              <a:gd name="connsiteX92" fmla="*/ 9665 w 10000"/>
              <a:gd name="connsiteY92" fmla="*/ 1937 h 10000"/>
              <a:gd name="connsiteX93" fmla="*/ 9665 w 10000"/>
              <a:gd name="connsiteY93" fmla="*/ 2077 h 10000"/>
              <a:gd name="connsiteX94" fmla="*/ 9665 w 10000"/>
              <a:gd name="connsiteY94" fmla="*/ 2356 h 10000"/>
              <a:gd name="connsiteX95" fmla="*/ 9665 w 10000"/>
              <a:gd name="connsiteY95" fmla="*/ 2635 h 10000"/>
              <a:gd name="connsiteX96" fmla="*/ 9665 w 10000"/>
              <a:gd name="connsiteY96" fmla="*/ 2914 h 10000"/>
              <a:gd name="connsiteX97" fmla="*/ 9553 w 10000"/>
              <a:gd name="connsiteY97" fmla="*/ 3613 h 10000"/>
              <a:gd name="connsiteX98" fmla="*/ 9553 w 10000"/>
              <a:gd name="connsiteY98" fmla="*/ 4171 h 10000"/>
              <a:gd name="connsiteX99" fmla="*/ 9553 w 10000"/>
              <a:gd name="connsiteY99" fmla="*/ 4729 h 10000"/>
              <a:gd name="connsiteX100" fmla="*/ 9553 w 10000"/>
              <a:gd name="connsiteY100" fmla="*/ 5271 h 10000"/>
              <a:gd name="connsiteX101" fmla="*/ 9441 w 10000"/>
              <a:gd name="connsiteY101" fmla="*/ 5689 h 10000"/>
              <a:gd name="connsiteX102" fmla="*/ 9441 w 10000"/>
              <a:gd name="connsiteY102" fmla="*/ 6108 h 10000"/>
              <a:gd name="connsiteX103" fmla="*/ 9330 w 10000"/>
              <a:gd name="connsiteY103" fmla="*/ 6667 h 10000"/>
              <a:gd name="connsiteX104" fmla="*/ 9218 w 10000"/>
              <a:gd name="connsiteY104" fmla="*/ 7225 h 10000"/>
              <a:gd name="connsiteX105" fmla="*/ 9106 w 10000"/>
              <a:gd name="connsiteY105" fmla="*/ 7784 h 10000"/>
              <a:gd name="connsiteX106" fmla="*/ 8883 w 10000"/>
              <a:gd name="connsiteY106" fmla="*/ 8202 h 10000"/>
              <a:gd name="connsiteX107" fmla="*/ 8771 w 10000"/>
              <a:gd name="connsiteY107" fmla="*/ 8604 h 10000"/>
              <a:gd name="connsiteX108" fmla="*/ 8561 w 10000"/>
              <a:gd name="connsiteY108" fmla="*/ 9023 h 10000"/>
              <a:gd name="connsiteX109" fmla="*/ 8561 w 10000"/>
              <a:gd name="connsiteY109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7891 w 10000"/>
              <a:gd name="connsiteY12" fmla="*/ 7784 h 10000"/>
              <a:gd name="connsiteX13" fmla="*/ 8003 w 10000"/>
              <a:gd name="connsiteY13" fmla="*/ 7644 h 10000"/>
              <a:gd name="connsiteX14" fmla="*/ 8115 w 10000"/>
              <a:gd name="connsiteY14" fmla="*/ 7644 h 10000"/>
              <a:gd name="connsiteX15" fmla="*/ 8115 w 10000"/>
              <a:gd name="connsiteY15" fmla="*/ 7504 h 10000"/>
              <a:gd name="connsiteX16" fmla="*/ 8226 w 10000"/>
              <a:gd name="connsiteY16" fmla="*/ 7365 h 10000"/>
              <a:gd name="connsiteX17" fmla="*/ 8226 w 10000"/>
              <a:gd name="connsiteY17" fmla="*/ 7086 h 10000"/>
              <a:gd name="connsiteX18" fmla="*/ 8226 w 10000"/>
              <a:gd name="connsiteY18" fmla="*/ 6946 h 10000"/>
              <a:gd name="connsiteX19" fmla="*/ 8338 w 10000"/>
              <a:gd name="connsiteY19" fmla="*/ 6527 h 10000"/>
              <a:gd name="connsiteX20" fmla="*/ 8338 w 10000"/>
              <a:gd name="connsiteY20" fmla="*/ 6248 h 10000"/>
              <a:gd name="connsiteX21" fmla="*/ 8450 w 10000"/>
              <a:gd name="connsiteY21" fmla="*/ 5969 h 10000"/>
              <a:gd name="connsiteX22" fmla="*/ 8561 w 10000"/>
              <a:gd name="connsiteY22" fmla="*/ 5131 h 10000"/>
              <a:gd name="connsiteX23" fmla="*/ 8561 w 10000"/>
              <a:gd name="connsiteY23" fmla="*/ 4450 h 10000"/>
              <a:gd name="connsiteX24" fmla="*/ 8673 w 10000"/>
              <a:gd name="connsiteY24" fmla="*/ 3613 h 10000"/>
              <a:gd name="connsiteX25" fmla="*/ 8673 w 10000"/>
              <a:gd name="connsiteY25" fmla="*/ 2914 h 10000"/>
              <a:gd name="connsiteX26" fmla="*/ 8673 w 10000"/>
              <a:gd name="connsiteY26" fmla="*/ 2635 h 10000"/>
              <a:gd name="connsiteX27" fmla="*/ 8673 w 10000"/>
              <a:gd name="connsiteY27" fmla="*/ 2216 h 10000"/>
              <a:gd name="connsiteX28" fmla="*/ 8673 w 10000"/>
              <a:gd name="connsiteY28" fmla="*/ 1937 h 10000"/>
              <a:gd name="connsiteX29" fmla="*/ 8561 w 10000"/>
              <a:gd name="connsiteY29" fmla="*/ 1798 h 10000"/>
              <a:gd name="connsiteX30" fmla="*/ 8561 w 10000"/>
              <a:gd name="connsiteY30" fmla="*/ 1536 h 10000"/>
              <a:gd name="connsiteX31" fmla="*/ 8561 w 10000"/>
              <a:gd name="connsiteY31" fmla="*/ 1396 h 10000"/>
              <a:gd name="connsiteX32" fmla="*/ 8561 w 10000"/>
              <a:gd name="connsiteY32" fmla="*/ 1257 h 10000"/>
              <a:gd name="connsiteX33" fmla="*/ 8561 w 10000"/>
              <a:gd name="connsiteY33" fmla="*/ 1257 h 10000"/>
              <a:gd name="connsiteX34" fmla="*/ 8450 w 10000"/>
              <a:gd name="connsiteY34" fmla="*/ 1117 h 10000"/>
              <a:gd name="connsiteX35" fmla="*/ 8226 w 10000"/>
              <a:gd name="connsiteY35" fmla="*/ 1117 h 10000"/>
              <a:gd name="connsiteX36" fmla="*/ 8003 w 10000"/>
              <a:gd name="connsiteY36" fmla="*/ 977 h 10000"/>
              <a:gd name="connsiteX37" fmla="*/ 7556 w 10000"/>
              <a:gd name="connsiteY37" fmla="*/ 1117 h 10000"/>
              <a:gd name="connsiteX38" fmla="*/ 7221 w 10000"/>
              <a:gd name="connsiteY38" fmla="*/ 1117 h 10000"/>
              <a:gd name="connsiteX39" fmla="*/ 6662 w 10000"/>
              <a:gd name="connsiteY39" fmla="*/ 1117 h 10000"/>
              <a:gd name="connsiteX40" fmla="*/ 6215 w 10000"/>
              <a:gd name="connsiteY40" fmla="*/ 1257 h 10000"/>
              <a:gd name="connsiteX41" fmla="*/ 5559 w 10000"/>
              <a:gd name="connsiteY41" fmla="*/ 1396 h 10000"/>
              <a:gd name="connsiteX42" fmla="*/ 5223 w 10000"/>
              <a:gd name="connsiteY42" fmla="*/ 1536 h 10000"/>
              <a:gd name="connsiteX43" fmla="*/ 4665 w 10000"/>
              <a:gd name="connsiteY43" fmla="*/ 1536 h 10000"/>
              <a:gd name="connsiteX44" fmla="*/ 4106 w 10000"/>
              <a:gd name="connsiteY44" fmla="*/ 1675 h 10000"/>
              <a:gd name="connsiteX45" fmla="*/ 3547 w 10000"/>
              <a:gd name="connsiteY45" fmla="*/ 1798 h 10000"/>
              <a:gd name="connsiteX46" fmla="*/ 2779 w 10000"/>
              <a:gd name="connsiteY46" fmla="*/ 2077 h 10000"/>
              <a:gd name="connsiteX47" fmla="*/ 1885 w 10000"/>
              <a:gd name="connsiteY47" fmla="*/ 2216 h 10000"/>
              <a:gd name="connsiteX48" fmla="*/ 992 w 10000"/>
              <a:gd name="connsiteY48" fmla="*/ 2496 h 10000"/>
              <a:gd name="connsiteX49" fmla="*/ 0 w 10000"/>
              <a:gd name="connsiteY49" fmla="*/ 2775 h 10000"/>
              <a:gd name="connsiteX50" fmla="*/ 0 w 10000"/>
              <a:gd name="connsiteY50" fmla="*/ 1798 h 10000"/>
              <a:gd name="connsiteX51" fmla="*/ 112 w 10000"/>
              <a:gd name="connsiteY51" fmla="*/ 1798 h 10000"/>
              <a:gd name="connsiteX52" fmla="*/ 223 w 10000"/>
              <a:gd name="connsiteY52" fmla="*/ 1798 h 10000"/>
              <a:gd name="connsiteX53" fmla="*/ 447 w 10000"/>
              <a:gd name="connsiteY53" fmla="*/ 1798 h 10000"/>
              <a:gd name="connsiteX54" fmla="*/ 768 w 10000"/>
              <a:gd name="connsiteY54" fmla="*/ 1798 h 10000"/>
              <a:gd name="connsiteX55" fmla="*/ 1103 w 10000"/>
              <a:gd name="connsiteY55" fmla="*/ 1675 h 10000"/>
              <a:gd name="connsiteX56" fmla="*/ 1662 w 10000"/>
              <a:gd name="connsiteY56" fmla="*/ 1675 h 10000"/>
              <a:gd name="connsiteX57" fmla="*/ 2221 w 10000"/>
              <a:gd name="connsiteY57" fmla="*/ 1536 h 10000"/>
              <a:gd name="connsiteX58" fmla="*/ 2779 w 10000"/>
              <a:gd name="connsiteY58" fmla="*/ 1396 h 10000"/>
              <a:gd name="connsiteX59" fmla="*/ 3436 w 10000"/>
              <a:gd name="connsiteY59" fmla="*/ 1117 h 10000"/>
              <a:gd name="connsiteX60" fmla="*/ 4106 w 10000"/>
              <a:gd name="connsiteY60" fmla="*/ 977 h 10000"/>
              <a:gd name="connsiteX61" fmla="*/ 4665 w 10000"/>
              <a:gd name="connsiteY61" fmla="*/ 838 h 10000"/>
              <a:gd name="connsiteX62" fmla="*/ 5112 w 10000"/>
              <a:gd name="connsiteY62" fmla="*/ 838 h 10000"/>
              <a:gd name="connsiteX63" fmla="*/ 5670 w 10000"/>
              <a:gd name="connsiteY63" fmla="*/ 698 h 10000"/>
              <a:gd name="connsiteX64" fmla="*/ 6006 w 10000"/>
              <a:gd name="connsiteY64" fmla="*/ 558 h 10000"/>
              <a:gd name="connsiteX65" fmla="*/ 6439 w 10000"/>
              <a:gd name="connsiteY65" fmla="*/ 558 h 10000"/>
              <a:gd name="connsiteX66" fmla="*/ 6774 w 10000"/>
              <a:gd name="connsiteY66" fmla="*/ 558 h 10000"/>
              <a:gd name="connsiteX67" fmla="*/ 7109 w 10000"/>
              <a:gd name="connsiteY67" fmla="*/ 419 h 10000"/>
              <a:gd name="connsiteX68" fmla="*/ 7332 w 10000"/>
              <a:gd name="connsiteY68" fmla="*/ 419 h 10000"/>
              <a:gd name="connsiteX69" fmla="*/ 7556 w 10000"/>
              <a:gd name="connsiteY69" fmla="*/ 419 h 10000"/>
              <a:gd name="connsiteX70" fmla="*/ 7779 w 10000"/>
              <a:gd name="connsiteY70" fmla="*/ 279 h 10000"/>
              <a:gd name="connsiteX71" fmla="*/ 8003 w 10000"/>
              <a:gd name="connsiteY71" fmla="*/ 279 h 10000"/>
              <a:gd name="connsiteX72" fmla="*/ 8115 w 10000"/>
              <a:gd name="connsiteY72" fmla="*/ 279 h 10000"/>
              <a:gd name="connsiteX73" fmla="*/ 8226 w 10000"/>
              <a:gd name="connsiteY73" fmla="*/ 140 h 10000"/>
              <a:gd name="connsiteX74" fmla="*/ 8226 w 10000"/>
              <a:gd name="connsiteY74" fmla="*/ 140 h 10000"/>
              <a:gd name="connsiteX75" fmla="*/ 8338 w 10000"/>
              <a:gd name="connsiteY75" fmla="*/ 140 h 10000"/>
              <a:gd name="connsiteX76" fmla="*/ 8338 w 10000"/>
              <a:gd name="connsiteY76" fmla="*/ 140 h 10000"/>
              <a:gd name="connsiteX77" fmla="*/ 8561 w 10000"/>
              <a:gd name="connsiteY77" fmla="*/ 0 h 10000"/>
              <a:gd name="connsiteX78" fmla="*/ 8771 w 10000"/>
              <a:gd name="connsiteY78" fmla="*/ 140 h 10000"/>
              <a:gd name="connsiteX79" fmla="*/ 8883 w 10000"/>
              <a:gd name="connsiteY79" fmla="*/ 140 h 10000"/>
              <a:gd name="connsiteX80" fmla="*/ 9106 w 10000"/>
              <a:gd name="connsiteY80" fmla="*/ 279 h 10000"/>
              <a:gd name="connsiteX81" fmla="*/ 9330 w 10000"/>
              <a:gd name="connsiteY81" fmla="*/ 558 h 10000"/>
              <a:gd name="connsiteX82" fmla="*/ 9553 w 10000"/>
              <a:gd name="connsiteY82" fmla="*/ 698 h 10000"/>
              <a:gd name="connsiteX83" fmla="*/ 9777 w 10000"/>
              <a:gd name="connsiteY83" fmla="*/ 977 h 10000"/>
              <a:gd name="connsiteX84" fmla="*/ 9888 w 10000"/>
              <a:gd name="connsiteY84" fmla="*/ 1117 h 10000"/>
              <a:gd name="connsiteX85" fmla="*/ 10000 w 10000"/>
              <a:gd name="connsiteY85" fmla="*/ 1117 h 10000"/>
              <a:gd name="connsiteX86" fmla="*/ 9888 w 10000"/>
              <a:gd name="connsiteY86" fmla="*/ 1257 h 10000"/>
              <a:gd name="connsiteX87" fmla="*/ 9777 w 10000"/>
              <a:gd name="connsiteY87" fmla="*/ 1396 h 10000"/>
              <a:gd name="connsiteX88" fmla="*/ 9777 w 10000"/>
              <a:gd name="connsiteY88" fmla="*/ 1536 h 10000"/>
              <a:gd name="connsiteX89" fmla="*/ 9777 w 10000"/>
              <a:gd name="connsiteY89" fmla="*/ 1675 h 10000"/>
              <a:gd name="connsiteX90" fmla="*/ 9665 w 10000"/>
              <a:gd name="connsiteY90" fmla="*/ 1798 h 10000"/>
              <a:gd name="connsiteX91" fmla="*/ 9665 w 10000"/>
              <a:gd name="connsiteY91" fmla="*/ 1937 h 10000"/>
              <a:gd name="connsiteX92" fmla="*/ 9665 w 10000"/>
              <a:gd name="connsiteY92" fmla="*/ 2077 h 10000"/>
              <a:gd name="connsiteX93" fmla="*/ 9665 w 10000"/>
              <a:gd name="connsiteY93" fmla="*/ 2356 h 10000"/>
              <a:gd name="connsiteX94" fmla="*/ 9665 w 10000"/>
              <a:gd name="connsiteY94" fmla="*/ 2635 h 10000"/>
              <a:gd name="connsiteX95" fmla="*/ 9665 w 10000"/>
              <a:gd name="connsiteY95" fmla="*/ 2914 h 10000"/>
              <a:gd name="connsiteX96" fmla="*/ 9553 w 10000"/>
              <a:gd name="connsiteY96" fmla="*/ 3613 h 10000"/>
              <a:gd name="connsiteX97" fmla="*/ 9553 w 10000"/>
              <a:gd name="connsiteY97" fmla="*/ 4171 h 10000"/>
              <a:gd name="connsiteX98" fmla="*/ 9553 w 10000"/>
              <a:gd name="connsiteY98" fmla="*/ 4729 h 10000"/>
              <a:gd name="connsiteX99" fmla="*/ 9553 w 10000"/>
              <a:gd name="connsiteY99" fmla="*/ 5271 h 10000"/>
              <a:gd name="connsiteX100" fmla="*/ 9441 w 10000"/>
              <a:gd name="connsiteY100" fmla="*/ 5689 h 10000"/>
              <a:gd name="connsiteX101" fmla="*/ 9441 w 10000"/>
              <a:gd name="connsiteY101" fmla="*/ 6108 h 10000"/>
              <a:gd name="connsiteX102" fmla="*/ 9330 w 10000"/>
              <a:gd name="connsiteY102" fmla="*/ 6667 h 10000"/>
              <a:gd name="connsiteX103" fmla="*/ 9218 w 10000"/>
              <a:gd name="connsiteY103" fmla="*/ 7225 h 10000"/>
              <a:gd name="connsiteX104" fmla="*/ 9106 w 10000"/>
              <a:gd name="connsiteY104" fmla="*/ 7784 h 10000"/>
              <a:gd name="connsiteX105" fmla="*/ 8883 w 10000"/>
              <a:gd name="connsiteY105" fmla="*/ 8202 h 10000"/>
              <a:gd name="connsiteX106" fmla="*/ 8771 w 10000"/>
              <a:gd name="connsiteY106" fmla="*/ 8604 h 10000"/>
              <a:gd name="connsiteX107" fmla="*/ 8561 w 10000"/>
              <a:gd name="connsiteY107" fmla="*/ 9023 h 10000"/>
              <a:gd name="connsiteX108" fmla="*/ 8561 w 10000"/>
              <a:gd name="connsiteY108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8003 w 10000"/>
              <a:gd name="connsiteY12" fmla="*/ 7644 h 10000"/>
              <a:gd name="connsiteX13" fmla="*/ 8115 w 10000"/>
              <a:gd name="connsiteY13" fmla="*/ 7644 h 10000"/>
              <a:gd name="connsiteX14" fmla="*/ 8115 w 10000"/>
              <a:gd name="connsiteY14" fmla="*/ 7504 h 10000"/>
              <a:gd name="connsiteX15" fmla="*/ 8226 w 10000"/>
              <a:gd name="connsiteY15" fmla="*/ 7365 h 10000"/>
              <a:gd name="connsiteX16" fmla="*/ 8226 w 10000"/>
              <a:gd name="connsiteY16" fmla="*/ 7086 h 10000"/>
              <a:gd name="connsiteX17" fmla="*/ 8226 w 10000"/>
              <a:gd name="connsiteY17" fmla="*/ 6946 h 10000"/>
              <a:gd name="connsiteX18" fmla="*/ 8338 w 10000"/>
              <a:gd name="connsiteY18" fmla="*/ 6527 h 10000"/>
              <a:gd name="connsiteX19" fmla="*/ 8338 w 10000"/>
              <a:gd name="connsiteY19" fmla="*/ 6248 h 10000"/>
              <a:gd name="connsiteX20" fmla="*/ 8450 w 10000"/>
              <a:gd name="connsiteY20" fmla="*/ 5969 h 10000"/>
              <a:gd name="connsiteX21" fmla="*/ 8561 w 10000"/>
              <a:gd name="connsiteY21" fmla="*/ 5131 h 10000"/>
              <a:gd name="connsiteX22" fmla="*/ 8561 w 10000"/>
              <a:gd name="connsiteY22" fmla="*/ 4450 h 10000"/>
              <a:gd name="connsiteX23" fmla="*/ 8673 w 10000"/>
              <a:gd name="connsiteY23" fmla="*/ 3613 h 10000"/>
              <a:gd name="connsiteX24" fmla="*/ 8673 w 10000"/>
              <a:gd name="connsiteY24" fmla="*/ 2914 h 10000"/>
              <a:gd name="connsiteX25" fmla="*/ 8673 w 10000"/>
              <a:gd name="connsiteY25" fmla="*/ 2635 h 10000"/>
              <a:gd name="connsiteX26" fmla="*/ 8673 w 10000"/>
              <a:gd name="connsiteY26" fmla="*/ 2216 h 10000"/>
              <a:gd name="connsiteX27" fmla="*/ 8673 w 10000"/>
              <a:gd name="connsiteY27" fmla="*/ 1937 h 10000"/>
              <a:gd name="connsiteX28" fmla="*/ 8561 w 10000"/>
              <a:gd name="connsiteY28" fmla="*/ 1798 h 10000"/>
              <a:gd name="connsiteX29" fmla="*/ 8561 w 10000"/>
              <a:gd name="connsiteY29" fmla="*/ 1536 h 10000"/>
              <a:gd name="connsiteX30" fmla="*/ 8561 w 10000"/>
              <a:gd name="connsiteY30" fmla="*/ 1396 h 10000"/>
              <a:gd name="connsiteX31" fmla="*/ 8561 w 10000"/>
              <a:gd name="connsiteY31" fmla="*/ 1257 h 10000"/>
              <a:gd name="connsiteX32" fmla="*/ 8561 w 10000"/>
              <a:gd name="connsiteY32" fmla="*/ 1257 h 10000"/>
              <a:gd name="connsiteX33" fmla="*/ 8450 w 10000"/>
              <a:gd name="connsiteY33" fmla="*/ 1117 h 10000"/>
              <a:gd name="connsiteX34" fmla="*/ 8226 w 10000"/>
              <a:gd name="connsiteY34" fmla="*/ 1117 h 10000"/>
              <a:gd name="connsiteX35" fmla="*/ 8003 w 10000"/>
              <a:gd name="connsiteY35" fmla="*/ 977 h 10000"/>
              <a:gd name="connsiteX36" fmla="*/ 7556 w 10000"/>
              <a:gd name="connsiteY36" fmla="*/ 1117 h 10000"/>
              <a:gd name="connsiteX37" fmla="*/ 7221 w 10000"/>
              <a:gd name="connsiteY37" fmla="*/ 1117 h 10000"/>
              <a:gd name="connsiteX38" fmla="*/ 6662 w 10000"/>
              <a:gd name="connsiteY38" fmla="*/ 1117 h 10000"/>
              <a:gd name="connsiteX39" fmla="*/ 6215 w 10000"/>
              <a:gd name="connsiteY39" fmla="*/ 1257 h 10000"/>
              <a:gd name="connsiteX40" fmla="*/ 5559 w 10000"/>
              <a:gd name="connsiteY40" fmla="*/ 1396 h 10000"/>
              <a:gd name="connsiteX41" fmla="*/ 5223 w 10000"/>
              <a:gd name="connsiteY41" fmla="*/ 1536 h 10000"/>
              <a:gd name="connsiteX42" fmla="*/ 4665 w 10000"/>
              <a:gd name="connsiteY42" fmla="*/ 1536 h 10000"/>
              <a:gd name="connsiteX43" fmla="*/ 4106 w 10000"/>
              <a:gd name="connsiteY43" fmla="*/ 1675 h 10000"/>
              <a:gd name="connsiteX44" fmla="*/ 3547 w 10000"/>
              <a:gd name="connsiteY44" fmla="*/ 1798 h 10000"/>
              <a:gd name="connsiteX45" fmla="*/ 2779 w 10000"/>
              <a:gd name="connsiteY45" fmla="*/ 2077 h 10000"/>
              <a:gd name="connsiteX46" fmla="*/ 1885 w 10000"/>
              <a:gd name="connsiteY46" fmla="*/ 2216 h 10000"/>
              <a:gd name="connsiteX47" fmla="*/ 992 w 10000"/>
              <a:gd name="connsiteY47" fmla="*/ 2496 h 10000"/>
              <a:gd name="connsiteX48" fmla="*/ 0 w 10000"/>
              <a:gd name="connsiteY48" fmla="*/ 2775 h 10000"/>
              <a:gd name="connsiteX49" fmla="*/ 0 w 10000"/>
              <a:gd name="connsiteY49" fmla="*/ 1798 h 10000"/>
              <a:gd name="connsiteX50" fmla="*/ 112 w 10000"/>
              <a:gd name="connsiteY50" fmla="*/ 1798 h 10000"/>
              <a:gd name="connsiteX51" fmla="*/ 223 w 10000"/>
              <a:gd name="connsiteY51" fmla="*/ 1798 h 10000"/>
              <a:gd name="connsiteX52" fmla="*/ 447 w 10000"/>
              <a:gd name="connsiteY52" fmla="*/ 1798 h 10000"/>
              <a:gd name="connsiteX53" fmla="*/ 768 w 10000"/>
              <a:gd name="connsiteY53" fmla="*/ 1798 h 10000"/>
              <a:gd name="connsiteX54" fmla="*/ 1103 w 10000"/>
              <a:gd name="connsiteY54" fmla="*/ 1675 h 10000"/>
              <a:gd name="connsiteX55" fmla="*/ 1662 w 10000"/>
              <a:gd name="connsiteY55" fmla="*/ 1675 h 10000"/>
              <a:gd name="connsiteX56" fmla="*/ 2221 w 10000"/>
              <a:gd name="connsiteY56" fmla="*/ 1536 h 10000"/>
              <a:gd name="connsiteX57" fmla="*/ 2779 w 10000"/>
              <a:gd name="connsiteY57" fmla="*/ 1396 h 10000"/>
              <a:gd name="connsiteX58" fmla="*/ 3436 w 10000"/>
              <a:gd name="connsiteY58" fmla="*/ 1117 h 10000"/>
              <a:gd name="connsiteX59" fmla="*/ 4106 w 10000"/>
              <a:gd name="connsiteY59" fmla="*/ 977 h 10000"/>
              <a:gd name="connsiteX60" fmla="*/ 4665 w 10000"/>
              <a:gd name="connsiteY60" fmla="*/ 838 h 10000"/>
              <a:gd name="connsiteX61" fmla="*/ 5112 w 10000"/>
              <a:gd name="connsiteY61" fmla="*/ 838 h 10000"/>
              <a:gd name="connsiteX62" fmla="*/ 5670 w 10000"/>
              <a:gd name="connsiteY62" fmla="*/ 698 h 10000"/>
              <a:gd name="connsiteX63" fmla="*/ 6006 w 10000"/>
              <a:gd name="connsiteY63" fmla="*/ 558 h 10000"/>
              <a:gd name="connsiteX64" fmla="*/ 6439 w 10000"/>
              <a:gd name="connsiteY64" fmla="*/ 558 h 10000"/>
              <a:gd name="connsiteX65" fmla="*/ 6774 w 10000"/>
              <a:gd name="connsiteY65" fmla="*/ 558 h 10000"/>
              <a:gd name="connsiteX66" fmla="*/ 7109 w 10000"/>
              <a:gd name="connsiteY66" fmla="*/ 419 h 10000"/>
              <a:gd name="connsiteX67" fmla="*/ 7332 w 10000"/>
              <a:gd name="connsiteY67" fmla="*/ 419 h 10000"/>
              <a:gd name="connsiteX68" fmla="*/ 7556 w 10000"/>
              <a:gd name="connsiteY68" fmla="*/ 419 h 10000"/>
              <a:gd name="connsiteX69" fmla="*/ 7779 w 10000"/>
              <a:gd name="connsiteY69" fmla="*/ 279 h 10000"/>
              <a:gd name="connsiteX70" fmla="*/ 8003 w 10000"/>
              <a:gd name="connsiteY70" fmla="*/ 279 h 10000"/>
              <a:gd name="connsiteX71" fmla="*/ 8115 w 10000"/>
              <a:gd name="connsiteY71" fmla="*/ 279 h 10000"/>
              <a:gd name="connsiteX72" fmla="*/ 8226 w 10000"/>
              <a:gd name="connsiteY72" fmla="*/ 140 h 10000"/>
              <a:gd name="connsiteX73" fmla="*/ 8226 w 10000"/>
              <a:gd name="connsiteY73" fmla="*/ 140 h 10000"/>
              <a:gd name="connsiteX74" fmla="*/ 8338 w 10000"/>
              <a:gd name="connsiteY74" fmla="*/ 140 h 10000"/>
              <a:gd name="connsiteX75" fmla="*/ 8338 w 10000"/>
              <a:gd name="connsiteY75" fmla="*/ 140 h 10000"/>
              <a:gd name="connsiteX76" fmla="*/ 8561 w 10000"/>
              <a:gd name="connsiteY76" fmla="*/ 0 h 10000"/>
              <a:gd name="connsiteX77" fmla="*/ 8771 w 10000"/>
              <a:gd name="connsiteY77" fmla="*/ 140 h 10000"/>
              <a:gd name="connsiteX78" fmla="*/ 8883 w 10000"/>
              <a:gd name="connsiteY78" fmla="*/ 140 h 10000"/>
              <a:gd name="connsiteX79" fmla="*/ 9106 w 10000"/>
              <a:gd name="connsiteY79" fmla="*/ 279 h 10000"/>
              <a:gd name="connsiteX80" fmla="*/ 9330 w 10000"/>
              <a:gd name="connsiteY80" fmla="*/ 558 h 10000"/>
              <a:gd name="connsiteX81" fmla="*/ 9553 w 10000"/>
              <a:gd name="connsiteY81" fmla="*/ 698 h 10000"/>
              <a:gd name="connsiteX82" fmla="*/ 9777 w 10000"/>
              <a:gd name="connsiteY82" fmla="*/ 977 h 10000"/>
              <a:gd name="connsiteX83" fmla="*/ 9888 w 10000"/>
              <a:gd name="connsiteY83" fmla="*/ 1117 h 10000"/>
              <a:gd name="connsiteX84" fmla="*/ 10000 w 10000"/>
              <a:gd name="connsiteY84" fmla="*/ 1117 h 10000"/>
              <a:gd name="connsiteX85" fmla="*/ 9888 w 10000"/>
              <a:gd name="connsiteY85" fmla="*/ 1257 h 10000"/>
              <a:gd name="connsiteX86" fmla="*/ 9777 w 10000"/>
              <a:gd name="connsiteY86" fmla="*/ 1396 h 10000"/>
              <a:gd name="connsiteX87" fmla="*/ 9777 w 10000"/>
              <a:gd name="connsiteY87" fmla="*/ 1536 h 10000"/>
              <a:gd name="connsiteX88" fmla="*/ 9777 w 10000"/>
              <a:gd name="connsiteY88" fmla="*/ 1675 h 10000"/>
              <a:gd name="connsiteX89" fmla="*/ 9665 w 10000"/>
              <a:gd name="connsiteY89" fmla="*/ 1798 h 10000"/>
              <a:gd name="connsiteX90" fmla="*/ 9665 w 10000"/>
              <a:gd name="connsiteY90" fmla="*/ 1937 h 10000"/>
              <a:gd name="connsiteX91" fmla="*/ 9665 w 10000"/>
              <a:gd name="connsiteY91" fmla="*/ 2077 h 10000"/>
              <a:gd name="connsiteX92" fmla="*/ 9665 w 10000"/>
              <a:gd name="connsiteY92" fmla="*/ 2356 h 10000"/>
              <a:gd name="connsiteX93" fmla="*/ 9665 w 10000"/>
              <a:gd name="connsiteY93" fmla="*/ 2635 h 10000"/>
              <a:gd name="connsiteX94" fmla="*/ 9665 w 10000"/>
              <a:gd name="connsiteY94" fmla="*/ 2914 h 10000"/>
              <a:gd name="connsiteX95" fmla="*/ 9553 w 10000"/>
              <a:gd name="connsiteY95" fmla="*/ 3613 h 10000"/>
              <a:gd name="connsiteX96" fmla="*/ 9553 w 10000"/>
              <a:gd name="connsiteY96" fmla="*/ 4171 h 10000"/>
              <a:gd name="connsiteX97" fmla="*/ 9553 w 10000"/>
              <a:gd name="connsiteY97" fmla="*/ 4729 h 10000"/>
              <a:gd name="connsiteX98" fmla="*/ 9553 w 10000"/>
              <a:gd name="connsiteY98" fmla="*/ 5271 h 10000"/>
              <a:gd name="connsiteX99" fmla="*/ 9441 w 10000"/>
              <a:gd name="connsiteY99" fmla="*/ 5689 h 10000"/>
              <a:gd name="connsiteX100" fmla="*/ 9441 w 10000"/>
              <a:gd name="connsiteY100" fmla="*/ 6108 h 10000"/>
              <a:gd name="connsiteX101" fmla="*/ 9330 w 10000"/>
              <a:gd name="connsiteY101" fmla="*/ 6667 h 10000"/>
              <a:gd name="connsiteX102" fmla="*/ 9218 w 10000"/>
              <a:gd name="connsiteY102" fmla="*/ 7225 h 10000"/>
              <a:gd name="connsiteX103" fmla="*/ 9106 w 10000"/>
              <a:gd name="connsiteY103" fmla="*/ 7784 h 10000"/>
              <a:gd name="connsiteX104" fmla="*/ 8883 w 10000"/>
              <a:gd name="connsiteY104" fmla="*/ 8202 h 10000"/>
              <a:gd name="connsiteX105" fmla="*/ 8771 w 10000"/>
              <a:gd name="connsiteY105" fmla="*/ 8604 h 10000"/>
              <a:gd name="connsiteX106" fmla="*/ 8561 w 10000"/>
              <a:gd name="connsiteY106" fmla="*/ 9023 h 10000"/>
              <a:gd name="connsiteX107" fmla="*/ 8561 w 10000"/>
              <a:gd name="connsiteY107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7556 w 10000"/>
              <a:gd name="connsiteY11" fmla="*/ 9162 h 10000"/>
              <a:gd name="connsiteX12" fmla="*/ 8115 w 10000"/>
              <a:gd name="connsiteY12" fmla="*/ 7644 h 10000"/>
              <a:gd name="connsiteX13" fmla="*/ 8115 w 10000"/>
              <a:gd name="connsiteY13" fmla="*/ 7504 h 10000"/>
              <a:gd name="connsiteX14" fmla="*/ 8226 w 10000"/>
              <a:gd name="connsiteY14" fmla="*/ 7365 h 10000"/>
              <a:gd name="connsiteX15" fmla="*/ 8226 w 10000"/>
              <a:gd name="connsiteY15" fmla="*/ 7086 h 10000"/>
              <a:gd name="connsiteX16" fmla="*/ 8226 w 10000"/>
              <a:gd name="connsiteY16" fmla="*/ 6946 h 10000"/>
              <a:gd name="connsiteX17" fmla="*/ 8338 w 10000"/>
              <a:gd name="connsiteY17" fmla="*/ 6527 h 10000"/>
              <a:gd name="connsiteX18" fmla="*/ 8338 w 10000"/>
              <a:gd name="connsiteY18" fmla="*/ 6248 h 10000"/>
              <a:gd name="connsiteX19" fmla="*/ 8450 w 10000"/>
              <a:gd name="connsiteY19" fmla="*/ 5969 h 10000"/>
              <a:gd name="connsiteX20" fmla="*/ 8561 w 10000"/>
              <a:gd name="connsiteY20" fmla="*/ 5131 h 10000"/>
              <a:gd name="connsiteX21" fmla="*/ 8561 w 10000"/>
              <a:gd name="connsiteY21" fmla="*/ 4450 h 10000"/>
              <a:gd name="connsiteX22" fmla="*/ 8673 w 10000"/>
              <a:gd name="connsiteY22" fmla="*/ 3613 h 10000"/>
              <a:gd name="connsiteX23" fmla="*/ 8673 w 10000"/>
              <a:gd name="connsiteY23" fmla="*/ 2914 h 10000"/>
              <a:gd name="connsiteX24" fmla="*/ 8673 w 10000"/>
              <a:gd name="connsiteY24" fmla="*/ 2635 h 10000"/>
              <a:gd name="connsiteX25" fmla="*/ 8673 w 10000"/>
              <a:gd name="connsiteY25" fmla="*/ 2216 h 10000"/>
              <a:gd name="connsiteX26" fmla="*/ 8673 w 10000"/>
              <a:gd name="connsiteY26" fmla="*/ 1937 h 10000"/>
              <a:gd name="connsiteX27" fmla="*/ 8561 w 10000"/>
              <a:gd name="connsiteY27" fmla="*/ 1798 h 10000"/>
              <a:gd name="connsiteX28" fmla="*/ 8561 w 10000"/>
              <a:gd name="connsiteY28" fmla="*/ 1536 h 10000"/>
              <a:gd name="connsiteX29" fmla="*/ 8561 w 10000"/>
              <a:gd name="connsiteY29" fmla="*/ 1396 h 10000"/>
              <a:gd name="connsiteX30" fmla="*/ 8561 w 10000"/>
              <a:gd name="connsiteY30" fmla="*/ 1257 h 10000"/>
              <a:gd name="connsiteX31" fmla="*/ 8561 w 10000"/>
              <a:gd name="connsiteY31" fmla="*/ 1257 h 10000"/>
              <a:gd name="connsiteX32" fmla="*/ 8450 w 10000"/>
              <a:gd name="connsiteY32" fmla="*/ 1117 h 10000"/>
              <a:gd name="connsiteX33" fmla="*/ 8226 w 10000"/>
              <a:gd name="connsiteY33" fmla="*/ 1117 h 10000"/>
              <a:gd name="connsiteX34" fmla="*/ 8003 w 10000"/>
              <a:gd name="connsiteY34" fmla="*/ 977 h 10000"/>
              <a:gd name="connsiteX35" fmla="*/ 7556 w 10000"/>
              <a:gd name="connsiteY35" fmla="*/ 1117 h 10000"/>
              <a:gd name="connsiteX36" fmla="*/ 7221 w 10000"/>
              <a:gd name="connsiteY36" fmla="*/ 1117 h 10000"/>
              <a:gd name="connsiteX37" fmla="*/ 6662 w 10000"/>
              <a:gd name="connsiteY37" fmla="*/ 1117 h 10000"/>
              <a:gd name="connsiteX38" fmla="*/ 6215 w 10000"/>
              <a:gd name="connsiteY38" fmla="*/ 1257 h 10000"/>
              <a:gd name="connsiteX39" fmla="*/ 5559 w 10000"/>
              <a:gd name="connsiteY39" fmla="*/ 1396 h 10000"/>
              <a:gd name="connsiteX40" fmla="*/ 5223 w 10000"/>
              <a:gd name="connsiteY40" fmla="*/ 1536 h 10000"/>
              <a:gd name="connsiteX41" fmla="*/ 4665 w 10000"/>
              <a:gd name="connsiteY41" fmla="*/ 1536 h 10000"/>
              <a:gd name="connsiteX42" fmla="*/ 4106 w 10000"/>
              <a:gd name="connsiteY42" fmla="*/ 1675 h 10000"/>
              <a:gd name="connsiteX43" fmla="*/ 3547 w 10000"/>
              <a:gd name="connsiteY43" fmla="*/ 1798 h 10000"/>
              <a:gd name="connsiteX44" fmla="*/ 2779 w 10000"/>
              <a:gd name="connsiteY44" fmla="*/ 2077 h 10000"/>
              <a:gd name="connsiteX45" fmla="*/ 1885 w 10000"/>
              <a:gd name="connsiteY45" fmla="*/ 2216 h 10000"/>
              <a:gd name="connsiteX46" fmla="*/ 992 w 10000"/>
              <a:gd name="connsiteY46" fmla="*/ 2496 h 10000"/>
              <a:gd name="connsiteX47" fmla="*/ 0 w 10000"/>
              <a:gd name="connsiteY47" fmla="*/ 2775 h 10000"/>
              <a:gd name="connsiteX48" fmla="*/ 0 w 10000"/>
              <a:gd name="connsiteY48" fmla="*/ 1798 h 10000"/>
              <a:gd name="connsiteX49" fmla="*/ 112 w 10000"/>
              <a:gd name="connsiteY49" fmla="*/ 1798 h 10000"/>
              <a:gd name="connsiteX50" fmla="*/ 223 w 10000"/>
              <a:gd name="connsiteY50" fmla="*/ 1798 h 10000"/>
              <a:gd name="connsiteX51" fmla="*/ 447 w 10000"/>
              <a:gd name="connsiteY51" fmla="*/ 1798 h 10000"/>
              <a:gd name="connsiteX52" fmla="*/ 768 w 10000"/>
              <a:gd name="connsiteY52" fmla="*/ 1798 h 10000"/>
              <a:gd name="connsiteX53" fmla="*/ 1103 w 10000"/>
              <a:gd name="connsiteY53" fmla="*/ 1675 h 10000"/>
              <a:gd name="connsiteX54" fmla="*/ 1662 w 10000"/>
              <a:gd name="connsiteY54" fmla="*/ 1675 h 10000"/>
              <a:gd name="connsiteX55" fmla="*/ 2221 w 10000"/>
              <a:gd name="connsiteY55" fmla="*/ 1536 h 10000"/>
              <a:gd name="connsiteX56" fmla="*/ 2779 w 10000"/>
              <a:gd name="connsiteY56" fmla="*/ 1396 h 10000"/>
              <a:gd name="connsiteX57" fmla="*/ 3436 w 10000"/>
              <a:gd name="connsiteY57" fmla="*/ 1117 h 10000"/>
              <a:gd name="connsiteX58" fmla="*/ 4106 w 10000"/>
              <a:gd name="connsiteY58" fmla="*/ 977 h 10000"/>
              <a:gd name="connsiteX59" fmla="*/ 4665 w 10000"/>
              <a:gd name="connsiteY59" fmla="*/ 838 h 10000"/>
              <a:gd name="connsiteX60" fmla="*/ 5112 w 10000"/>
              <a:gd name="connsiteY60" fmla="*/ 838 h 10000"/>
              <a:gd name="connsiteX61" fmla="*/ 5670 w 10000"/>
              <a:gd name="connsiteY61" fmla="*/ 698 h 10000"/>
              <a:gd name="connsiteX62" fmla="*/ 6006 w 10000"/>
              <a:gd name="connsiteY62" fmla="*/ 558 h 10000"/>
              <a:gd name="connsiteX63" fmla="*/ 6439 w 10000"/>
              <a:gd name="connsiteY63" fmla="*/ 558 h 10000"/>
              <a:gd name="connsiteX64" fmla="*/ 6774 w 10000"/>
              <a:gd name="connsiteY64" fmla="*/ 558 h 10000"/>
              <a:gd name="connsiteX65" fmla="*/ 7109 w 10000"/>
              <a:gd name="connsiteY65" fmla="*/ 419 h 10000"/>
              <a:gd name="connsiteX66" fmla="*/ 7332 w 10000"/>
              <a:gd name="connsiteY66" fmla="*/ 419 h 10000"/>
              <a:gd name="connsiteX67" fmla="*/ 7556 w 10000"/>
              <a:gd name="connsiteY67" fmla="*/ 419 h 10000"/>
              <a:gd name="connsiteX68" fmla="*/ 7779 w 10000"/>
              <a:gd name="connsiteY68" fmla="*/ 279 h 10000"/>
              <a:gd name="connsiteX69" fmla="*/ 8003 w 10000"/>
              <a:gd name="connsiteY69" fmla="*/ 279 h 10000"/>
              <a:gd name="connsiteX70" fmla="*/ 8115 w 10000"/>
              <a:gd name="connsiteY70" fmla="*/ 279 h 10000"/>
              <a:gd name="connsiteX71" fmla="*/ 8226 w 10000"/>
              <a:gd name="connsiteY71" fmla="*/ 140 h 10000"/>
              <a:gd name="connsiteX72" fmla="*/ 8226 w 10000"/>
              <a:gd name="connsiteY72" fmla="*/ 140 h 10000"/>
              <a:gd name="connsiteX73" fmla="*/ 8338 w 10000"/>
              <a:gd name="connsiteY73" fmla="*/ 140 h 10000"/>
              <a:gd name="connsiteX74" fmla="*/ 8338 w 10000"/>
              <a:gd name="connsiteY74" fmla="*/ 140 h 10000"/>
              <a:gd name="connsiteX75" fmla="*/ 8561 w 10000"/>
              <a:gd name="connsiteY75" fmla="*/ 0 h 10000"/>
              <a:gd name="connsiteX76" fmla="*/ 8771 w 10000"/>
              <a:gd name="connsiteY76" fmla="*/ 140 h 10000"/>
              <a:gd name="connsiteX77" fmla="*/ 8883 w 10000"/>
              <a:gd name="connsiteY77" fmla="*/ 140 h 10000"/>
              <a:gd name="connsiteX78" fmla="*/ 9106 w 10000"/>
              <a:gd name="connsiteY78" fmla="*/ 279 h 10000"/>
              <a:gd name="connsiteX79" fmla="*/ 9330 w 10000"/>
              <a:gd name="connsiteY79" fmla="*/ 558 h 10000"/>
              <a:gd name="connsiteX80" fmla="*/ 9553 w 10000"/>
              <a:gd name="connsiteY80" fmla="*/ 698 h 10000"/>
              <a:gd name="connsiteX81" fmla="*/ 9777 w 10000"/>
              <a:gd name="connsiteY81" fmla="*/ 977 h 10000"/>
              <a:gd name="connsiteX82" fmla="*/ 9888 w 10000"/>
              <a:gd name="connsiteY82" fmla="*/ 1117 h 10000"/>
              <a:gd name="connsiteX83" fmla="*/ 10000 w 10000"/>
              <a:gd name="connsiteY83" fmla="*/ 1117 h 10000"/>
              <a:gd name="connsiteX84" fmla="*/ 9888 w 10000"/>
              <a:gd name="connsiteY84" fmla="*/ 1257 h 10000"/>
              <a:gd name="connsiteX85" fmla="*/ 9777 w 10000"/>
              <a:gd name="connsiteY85" fmla="*/ 1396 h 10000"/>
              <a:gd name="connsiteX86" fmla="*/ 9777 w 10000"/>
              <a:gd name="connsiteY86" fmla="*/ 1536 h 10000"/>
              <a:gd name="connsiteX87" fmla="*/ 9777 w 10000"/>
              <a:gd name="connsiteY87" fmla="*/ 1675 h 10000"/>
              <a:gd name="connsiteX88" fmla="*/ 9665 w 10000"/>
              <a:gd name="connsiteY88" fmla="*/ 1798 h 10000"/>
              <a:gd name="connsiteX89" fmla="*/ 9665 w 10000"/>
              <a:gd name="connsiteY89" fmla="*/ 1937 h 10000"/>
              <a:gd name="connsiteX90" fmla="*/ 9665 w 10000"/>
              <a:gd name="connsiteY90" fmla="*/ 2077 h 10000"/>
              <a:gd name="connsiteX91" fmla="*/ 9665 w 10000"/>
              <a:gd name="connsiteY91" fmla="*/ 2356 h 10000"/>
              <a:gd name="connsiteX92" fmla="*/ 9665 w 10000"/>
              <a:gd name="connsiteY92" fmla="*/ 2635 h 10000"/>
              <a:gd name="connsiteX93" fmla="*/ 9665 w 10000"/>
              <a:gd name="connsiteY93" fmla="*/ 2914 h 10000"/>
              <a:gd name="connsiteX94" fmla="*/ 9553 w 10000"/>
              <a:gd name="connsiteY94" fmla="*/ 3613 h 10000"/>
              <a:gd name="connsiteX95" fmla="*/ 9553 w 10000"/>
              <a:gd name="connsiteY95" fmla="*/ 4171 h 10000"/>
              <a:gd name="connsiteX96" fmla="*/ 9553 w 10000"/>
              <a:gd name="connsiteY96" fmla="*/ 4729 h 10000"/>
              <a:gd name="connsiteX97" fmla="*/ 9553 w 10000"/>
              <a:gd name="connsiteY97" fmla="*/ 5271 h 10000"/>
              <a:gd name="connsiteX98" fmla="*/ 9441 w 10000"/>
              <a:gd name="connsiteY98" fmla="*/ 5689 h 10000"/>
              <a:gd name="connsiteX99" fmla="*/ 9441 w 10000"/>
              <a:gd name="connsiteY99" fmla="*/ 6108 h 10000"/>
              <a:gd name="connsiteX100" fmla="*/ 9330 w 10000"/>
              <a:gd name="connsiteY100" fmla="*/ 6667 h 10000"/>
              <a:gd name="connsiteX101" fmla="*/ 9218 w 10000"/>
              <a:gd name="connsiteY101" fmla="*/ 7225 h 10000"/>
              <a:gd name="connsiteX102" fmla="*/ 9106 w 10000"/>
              <a:gd name="connsiteY102" fmla="*/ 7784 h 10000"/>
              <a:gd name="connsiteX103" fmla="*/ 8883 w 10000"/>
              <a:gd name="connsiteY103" fmla="*/ 8202 h 10000"/>
              <a:gd name="connsiteX104" fmla="*/ 8771 w 10000"/>
              <a:gd name="connsiteY104" fmla="*/ 8604 h 10000"/>
              <a:gd name="connsiteX105" fmla="*/ 8561 w 10000"/>
              <a:gd name="connsiteY105" fmla="*/ 9023 h 10000"/>
              <a:gd name="connsiteX106" fmla="*/ 8561 w 10000"/>
              <a:gd name="connsiteY106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7556 w 10000"/>
              <a:gd name="connsiteY10" fmla="*/ 9442 h 10000"/>
              <a:gd name="connsiteX11" fmla="*/ 8115 w 10000"/>
              <a:gd name="connsiteY11" fmla="*/ 7644 h 10000"/>
              <a:gd name="connsiteX12" fmla="*/ 8115 w 10000"/>
              <a:gd name="connsiteY12" fmla="*/ 7504 h 10000"/>
              <a:gd name="connsiteX13" fmla="*/ 8226 w 10000"/>
              <a:gd name="connsiteY13" fmla="*/ 7365 h 10000"/>
              <a:gd name="connsiteX14" fmla="*/ 8226 w 10000"/>
              <a:gd name="connsiteY14" fmla="*/ 7086 h 10000"/>
              <a:gd name="connsiteX15" fmla="*/ 8226 w 10000"/>
              <a:gd name="connsiteY15" fmla="*/ 6946 h 10000"/>
              <a:gd name="connsiteX16" fmla="*/ 8338 w 10000"/>
              <a:gd name="connsiteY16" fmla="*/ 6527 h 10000"/>
              <a:gd name="connsiteX17" fmla="*/ 8338 w 10000"/>
              <a:gd name="connsiteY17" fmla="*/ 6248 h 10000"/>
              <a:gd name="connsiteX18" fmla="*/ 8450 w 10000"/>
              <a:gd name="connsiteY18" fmla="*/ 5969 h 10000"/>
              <a:gd name="connsiteX19" fmla="*/ 8561 w 10000"/>
              <a:gd name="connsiteY19" fmla="*/ 5131 h 10000"/>
              <a:gd name="connsiteX20" fmla="*/ 8561 w 10000"/>
              <a:gd name="connsiteY20" fmla="*/ 4450 h 10000"/>
              <a:gd name="connsiteX21" fmla="*/ 8673 w 10000"/>
              <a:gd name="connsiteY21" fmla="*/ 3613 h 10000"/>
              <a:gd name="connsiteX22" fmla="*/ 8673 w 10000"/>
              <a:gd name="connsiteY22" fmla="*/ 2914 h 10000"/>
              <a:gd name="connsiteX23" fmla="*/ 8673 w 10000"/>
              <a:gd name="connsiteY23" fmla="*/ 2635 h 10000"/>
              <a:gd name="connsiteX24" fmla="*/ 8673 w 10000"/>
              <a:gd name="connsiteY24" fmla="*/ 2216 h 10000"/>
              <a:gd name="connsiteX25" fmla="*/ 8673 w 10000"/>
              <a:gd name="connsiteY25" fmla="*/ 1937 h 10000"/>
              <a:gd name="connsiteX26" fmla="*/ 8561 w 10000"/>
              <a:gd name="connsiteY26" fmla="*/ 1798 h 10000"/>
              <a:gd name="connsiteX27" fmla="*/ 8561 w 10000"/>
              <a:gd name="connsiteY27" fmla="*/ 1536 h 10000"/>
              <a:gd name="connsiteX28" fmla="*/ 8561 w 10000"/>
              <a:gd name="connsiteY28" fmla="*/ 1396 h 10000"/>
              <a:gd name="connsiteX29" fmla="*/ 8561 w 10000"/>
              <a:gd name="connsiteY29" fmla="*/ 1257 h 10000"/>
              <a:gd name="connsiteX30" fmla="*/ 8561 w 10000"/>
              <a:gd name="connsiteY30" fmla="*/ 1257 h 10000"/>
              <a:gd name="connsiteX31" fmla="*/ 8450 w 10000"/>
              <a:gd name="connsiteY31" fmla="*/ 1117 h 10000"/>
              <a:gd name="connsiteX32" fmla="*/ 8226 w 10000"/>
              <a:gd name="connsiteY32" fmla="*/ 1117 h 10000"/>
              <a:gd name="connsiteX33" fmla="*/ 8003 w 10000"/>
              <a:gd name="connsiteY33" fmla="*/ 977 h 10000"/>
              <a:gd name="connsiteX34" fmla="*/ 7556 w 10000"/>
              <a:gd name="connsiteY34" fmla="*/ 1117 h 10000"/>
              <a:gd name="connsiteX35" fmla="*/ 7221 w 10000"/>
              <a:gd name="connsiteY35" fmla="*/ 1117 h 10000"/>
              <a:gd name="connsiteX36" fmla="*/ 6662 w 10000"/>
              <a:gd name="connsiteY36" fmla="*/ 1117 h 10000"/>
              <a:gd name="connsiteX37" fmla="*/ 6215 w 10000"/>
              <a:gd name="connsiteY37" fmla="*/ 1257 h 10000"/>
              <a:gd name="connsiteX38" fmla="*/ 5559 w 10000"/>
              <a:gd name="connsiteY38" fmla="*/ 1396 h 10000"/>
              <a:gd name="connsiteX39" fmla="*/ 5223 w 10000"/>
              <a:gd name="connsiteY39" fmla="*/ 1536 h 10000"/>
              <a:gd name="connsiteX40" fmla="*/ 4665 w 10000"/>
              <a:gd name="connsiteY40" fmla="*/ 1536 h 10000"/>
              <a:gd name="connsiteX41" fmla="*/ 4106 w 10000"/>
              <a:gd name="connsiteY41" fmla="*/ 1675 h 10000"/>
              <a:gd name="connsiteX42" fmla="*/ 3547 w 10000"/>
              <a:gd name="connsiteY42" fmla="*/ 1798 h 10000"/>
              <a:gd name="connsiteX43" fmla="*/ 2779 w 10000"/>
              <a:gd name="connsiteY43" fmla="*/ 2077 h 10000"/>
              <a:gd name="connsiteX44" fmla="*/ 1885 w 10000"/>
              <a:gd name="connsiteY44" fmla="*/ 2216 h 10000"/>
              <a:gd name="connsiteX45" fmla="*/ 992 w 10000"/>
              <a:gd name="connsiteY45" fmla="*/ 2496 h 10000"/>
              <a:gd name="connsiteX46" fmla="*/ 0 w 10000"/>
              <a:gd name="connsiteY46" fmla="*/ 2775 h 10000"/>
              <a:gd name="connsiteX47" fmla="*/ 0 w 10000"/>
              <a:gd name="connsiteY47" fmla="*/ 1798 h 10000"/>
              <a:gd name="connsiteX48" fmla="*/ 112 w 10000"/>
              <a:gd name="connsiteY48" fmla="*/ 1798 h 10000"/>
              <a:gd name="connsiteX49" fmla="*/ 223 w 10000"/>
              <a:gd name="connsiteY49" fmla="*/ 1798 h 10000"/>
              <a:gd name="connsiteX50" fmla="*/ 447 w 10000"/>
              <a:gd name="connsiteY50" fmla="*/ 1798 h 10000"/>
              <a:gd name="connsiteX51" fmla="*/ 768 w 10000"/>
              <a:gd name="connsiteY51" fmla="*/ 1798 h 10000"/>
              <a:gd name="connsiteX52" fmla="*/ 1103 w 10000"/>
              <a:gd name="connsiteY52" fmla="*/ 1675 h 10000"/>
              <a:gd name="connsiteX53" fmla="*/ 1662 w 10000"/>
              <a:gd name="connsiteY53" fmla="*/ 1675 h 10000"/>
              <a:gd name="connsiteX54" fmla="*/ 2221 w 10000"/>
              <a:gd name="connsiteY54" fmla="*/ 1536 h 10000"/>
              <a:gd name="connsiteX55" fmla="*/ 2779 w 10000"/>
              <a:gd name="connsiteY55" fmla="*/ 1396 h 10000"/>
              <a:gd name="connsiteX56" fmla="*/ 3436 w 10000"/>
              <a:gd name="connsiteY56" fmla="*/ 1117 h 10000"/>
              <a:gd name="connsiteX57" fmla="*/ 4106 w 10000"/>
              <a:gd name="connsiteY57" fmla="*/ 977 h 10000"/>
              <a:gd name="connsiteX58" fmla="*/ 4665 w 10000"/>
              <a:gd name="connsiteY58" fmla="*/ 838 h 10000"/>
              <a:gd name="connsiteX59" fmla="*/ 5112 w 10000"/>
              <a:gd name="connsiteY59" fmla="*/ 838 h 10000"/>
              <a:gd name="connsiteX60" fmla="*/ 5670 w 10000"/>
              <a:gd name="connsiteY60" fmla="*/ 698 h 10000"/>
              <a:gd name="connsiteX61" fmla="*/ 6006 w 10000"/>
              <a:gd name="connsiteY61" fmla="*/ 558 h 10000"/>
              <a:gd name="connsiteX62" fmla="*/ 6439 w 10000"/>
              <a:gd name="connsiteY62" fmla="*/ 558 h 10000"/>
              <a:gd name="connsiteX63" fmla="*/ 6774 w 10000"/>
              <a:gd name="connsiteY63" fmla="*/ 558 h 10000"/>
              <a:gd name="connsiteX64" fmla="*/ 7109 w 10000"/>
              <a:gd name="connsiteY64" fmla="*/ 419 h 10000"/>
              <a:gd name="connsiteX65" fmla="*/ 7332 w 10000"/>
              <a:gd name="connsiteY65" fmla="*/ 419 h 10000"/>
              <a:gd name="connsiteX66" fmla="*/ 7556 w 10000"/>
              <a:gd name="connsiteY66" fmla="*/ 419 h 10000"/>
              <a:gd name="connsiteX67" fmla="*/ 7779 w 10000"/>
              <a:gd name="connsiteY67" fmla="*/ 279 h 10000"/>
              <a:gd name="connsiteX68" fmla="*/ 8003 w 10000"/>
              <a:gd name="connsiteY68" fmla="*/ 279 h 10000"/>
              <a:gd name="connsiteX69" fmla="*/ 8115 w 10000"/>
              <a:gd name="connsiteY69" fmla="*/ 279 h 10000"/>
              <a:gd name="connsiteX70" fmla="*/ 8226 w 10000"/>
              <a:gd name="connsiteY70" fmla="*/ 140 h 10000"/>
              <a:gd name="connsiteX71" fmla="*/ 8226 w 10000"/>
              <a:gd name="connsiteY71" fmla="*/ 140 h 10000"/>
              <a:gd name="connsiteX72" fmla="*/ 8338 w 10000"/>
              <a:gd name="connsiteY72" fmla="*/ 140 h 10000"/>
              <a:gd name="connsiteX73" fmla="*/ 8338 w 10000"/>
              <a:gd name="connsiteY73" fmla="*/ 140 h 10000"/>
              <a:gd name="connsiteX74" fmla="*/ 8561 w 10000"/>
              <a:gd name="connsiteY74" fmla="*/ 0 h 10000"/>
              <a:gd name="connsiteX75" fmla="*/ 8771 w 10000"/>
              <a:gd name="connsiteY75" fmla="*/ 140 h 10000"/>
              <a:gd name="connsiteX76" fmla="*/ 8883 w 10000"/>
              <a:gd name="connsiteY76" fmla="*/ 140 h 10000"/>
              <a:gd name="connsiteX77" fmla="*/ 9106 w 10000"/>
              <a:gd name="connsiteY77" fmla="*/ 279 h 10000"/>
              <a:gd name="connsiteX78" fmla="*/ 9330 w 10000"/>
              <a:gd name="connsiteY78" fmla="*/ 558 h 10000"/>
              <a:gd name="connsiteX79" fmla="*/ 9553 w 10000"/>
              <a:gd name="connsiteY79" fmla="*/ 698 h 10000"/>
              <a:gd name="connsiteX80" fmla="*/ 9777 w 10000"/>
              <a:gd name="connsiteY80" fmla="*/ 977 h 10000"/>
              <a:gd name="connsiteX81" fmla="*/ 9888 w 10000"/>
              <a:gd name="connsiteY81" fmla="*/ 1117 h 10000"/>
              <a:gd name="connsiteX82" fmla="*/ 10000 w 10000"/>
              <a:gd name="connsiteY82" fmla="*/ 1117 h 10000"/>
              <a:gd name="connsiteX83" fmla="*/ 9888 w 10000"/>
              <a:gd name="connsiteY83" fmla="*/ 1257 h 10000"/>
              <a:gd name="connsiteX84" fmla="*/ 9777 w 10000"/>
              <a:gd name="connsiteY84" fmla="*/ 1396 h 10000"/>
              <a:gd name="connsiteX85" fmla="*/ 9777 w 10000"/>
              <a:gd name="connsiteY85" fmla="*/ 1536 h 10000"/>
              <a:gd name="connsiteX86" fmla="*/ 9777 w 10000"/>
              <a:gd name="connsiteY86" fmla="*/ 1675 h 10000"/>
              <a:gd name="connsiteX87" fmla="*/ 9665 w 10000"/>
              <a:gd name="connsiteY87" fmla="*/ 1798 h 10000"/>
              <a:gd name="connsiteX88" fmla="*/ 9665 w 10000"/>
              <a:gd name="connsiteY88" fmla="*/ 1937 h 10000"/>
              <a:gd name="connsiteX89" fmla="*/ 9665 w 10000"/>
              <a:gd name="connsiteY89" fmla="*/ 2077 h 10000"/>
              <a:gd name="connsiteX90" fmla="*/ 9665 w 10000"/>
              <a:gd name="connsiteY90" fmla="*/ 2356 h 10000"/>
              <a:gd name="connsiteX91" fmla="*/ 9665 w 10000"/>
              <a:gd name="connsiteY91" fmla="*/ 2635 h 10000"/>
              <a:gd name="connsiteX92" fmla="*/ 9665 w 10000"/>
              <a:gd name="connsiteY92" fmla="*/ 2914 h 10000"/>
              <a:gd name="connsiteX93" fmla="*/ 9553 w 10000"/>
              <a:gd name="connsiteY93" fmla="*/ 3613 h 10000"/>
              <a:gd name="connsiteX94" fmla="*/ 9553 w 10000"/>
              <a:gd name="connsiteY94" fmla="*/ 4171 h 10000"/>
              <a:gd name="connsiteX95" fmla="*/ 9553 w 10000"/>
              <a:gd name="connsiteY95" fmla="*/ 4729 h 10000"/>
              <a:gd name="connsiteX96" fmla="*/ 9553 w 10000"/>
              <a:gd name="connsiteY96" fmla="*/ 5271 h 10000"/>
              <a:gd name="connsiteX97" fmla="*/ 9441 w 10000"/>
              <a:gd name="connsiteY97" fmla="*/ 5689 h 10000"/>
              <a:gd name="connsiteX98" fmla="*/ 9441 w 10000"/>
              <a:gd name="connsiteY98" fmla="*/ 6108 h 10000"/>
              <a:gd name="connsiteX99" fmla="*/ 9330 w 10000"/>
              <a:gd name="connsiteY99" fmla="*/ 6667 h 10000"/>
              <a:gd name="connsiteX100" fmla="*/ 9218 w 10000"/>
              <a:gd name="connsiteY100" fmla="*/ 7225 h 10000"/>
              <a:gd name="connsiteX101" fmla="*/ 9106 w 10000"/>
              <a:gd name="connsiteY101" fmla="*/ 7784 h 10000"/>
              <a:gd name="connsiteX102" fmla="*/ 8883 w 10000"/>
              <a:gd name="connsiteY102" fmla="*/ 8202 h 10000"/>
              <a:gd name="connsiteX103" fmla="*/ 8771 w 10000"/>
              <a:gd name="connsiteY103" fmla="*/ 8604 h 10000"/>
              <a:gd name="connsiteX104" fmla="*/ 8561 w 10000"/>
              <a:gd name="connsiteY104" fmla="*/ 9023 h 10000"/>
              <a:gd name="connsiteX105" fmla="*/ 8561 w 10000"/>
              <a:gd name="connsiteY105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7556 w 10000"/>
              <a:gd name="connsiteY9" fmla="*/ 9581 h 10000"/>
              <a:gd name="connsiteX10" fmla="*/ 8115 w 10000"/>
              <a:gd name="connsiteY10" fmla="*/ 7644 h 10000"/>
              <a:gd name="connsiteX11" fmla="*/ 8115 w 10000"/>
              <a:gd name="connsiteY11" fmla="*/ 7504 h 10000"/>
              <a:gd name="connsiteX12" fmla="*/ 8226 w 10000"/>
              <a:gd name="connsiteY12" fmla="*/ 7365 h 10000"/>
              <a:gd name="connsiteX13" fmla="*/ 8226 w 10000"/>
              <a:gd name="connsiteY13" fmla="*/ 7086 h 10000"/>
              <a:gd name="connsiteX14" fmla="*/ 8226 w 10000"/>
              <a:gd name="connsiteY14" fmla="*/ 6946 h 10000"/>
              <a:gd name="connsiteX15" fmla="*/ 8338 w 10000"/>
              <a:gd name="connsiteY15" fmla="*/ 6527 h 10000"/>
              <a:gd name="connsiteX16" fmla="*/ 8338 w 10000"/>
              <a:gd name="connsiteY16" fmla="*/ 6248 h 10000"/>
              <a:gd name="connsiteX17" fmla="*/ 8450 w 10000"/>
              <a:gd name="connsiteY17" fmla="*/ 5969 h 10000"/>
              <a:gd name="connsiteX18" fmla="*/ 8561 w 10000"/>
              <a:gd name="connsiteY18" fmla="*/ 5131 h 10000"/>
              <a:gd name="connsiteX19" fmla="*/ 8561 w 10000"/>
              <a:gd name="connsiteY19" fmla="*/ 4450 h 10000"/>
              <a:gd name="connsiteX20" fmla="*/ 8673 w 10000"/>
              <a:gd name="connsiteY20" fmla="*/ 3613 h 10000"/>
              <a:gd name="connsiteX21" fmla="*/ 8673 w 10000"/>
              <a:gd name="connsiteY21" fmla="*/ 2914 h 10000"/>
              <a:gd name="connsiteX22" fmla="*/ 8673 w 10000"/>
              <a:gd name="connsiteY22" fmla="*/ 2635 h 10000"/>
              <a:gd name="connsiteX23" fmla="*/ 8673 w 10000"/>
              <a:gd name="connsiteY23" fmla="*/ 2216 h 10000"/>
              <a:gd name="connsiteX24" fmla="*/ 8673 w 10000"/>
              <a:gd name="connsiteY24" fmla="*/ 1937 h 10000"/>
              <a:gd name="connsiteX25" fmla="*/ 8561 w 10000"/>
              <a:gd name="connsiteY25" fmla="*/ 1798 h 10000"/>
              <a:gd name="connsiteX26" fmla="*/ 8561 w 10000"/>
              <a:gd name="connsiteY26" fmla="*/ 1536 h 10000"/>
              <a:gd name="connsiteX27" fmla="*/ 8561 w 10000"/>
              <a:gd name="connsiteY27" fmla="*/ 1396 h 10000"/>
              <a:gd name="connsiteX28" fmla="*/ 8561 w 10000"/>
              <a:gd name="connsiteY28" fmla="*/ 1257 h 10000"/>
              <a:gd name="connsiteX29" fmla="*/ 8561 w 10000"/>
              <a:gd name="connsiteY29" fmla="*/ 1257 h 10000"/>
              <a:gd name="connsiteX30" fmla="*/ 8450 w 10000"/>
              <a:gd name="connsiteY30" fmla="*/ 1117 h 10000"/>
              <a:gd name="connsiteX31" fmla="*/ 8226 w 10000"/>
              <a:gd name="connsiteY31" fmla="*/ 1117 h 10000"/>
              <a:gd name="connsiteX32" fmla="*/ 8003 w 10000"/>
              <a:gd name="connsiteY32" fmla="*/ 977 h 10000"/>
              <a:gd name="connsiteX33" fmla="*/ 7556 w 10000"/>
              <a:gd name="connsiteY33" fmla="*/ 1117 h 10000"/>
              <a:gd name="connsiteX34" fmla="*/ 7221 w 10000"/>
              <a:gd name="connsiteY34" fmla="*/ 1117 h 10000"/>
              <a:gd name="connsiteX35" fmla="*/ 6662 w 10000"/>
              <a:gd name="connsiteY35" fmla="*/ 1117 h 10000"/>
              <a:gd name="connsiteX36" fmla="*/ 6215 w 10000"/>
              <a:gd name="connsiteY36" fmla="*/ 1257 h 10000"/>
              <a:gd name="connsiteX37" fmla="*/ 5559 w 10000"/>
              <a:gd name="connsiteY37" fmla="*/ 1396 h 10000"/>
              <a:gd name="connsiteX38" fmla="*/ 5223 w 10000"/>
              <a:gd name="connsiteY38" fmla="*/ 1536 h 10000"/>
              <a:gd name="connsiteX39" fmla="*/ 4665 w 10000"/>
              <a:gd name="connsiteY39" fmla="*/ 1536 h 10000"/>
              <a:gd name="connsiteX40" fmla="*/ 4106 w 10000"/>
              <a:gd name="connsiteY40" fmla="*/ 1675 h 10000"/>
              <a:gd name="connsiteX41" fmla="*/ 3547 w 10000"/>
              <a:gd name="connsiteY41" fmla="*/ 1798 h 10000"/>
              <a:gd name="connsiteX42" fmla="*/ 2779 w 10000"/>
              <a:gd name="connsiteY42" fmla="*/ 2077 h 10000"/>
              <a:gd name="connsiteX43" fmla="*/ 1885 w 10000"/>
              <a:gd name="connsiteY43" fmla="*/ 2216 h 10000"/>
              <a:gd name="connsiteX44" fmla="*/ 992 w 10000"/>
              <a:gd name="connsiteY44" fmla="*/ 2496 h 10000"/>
              <a:gd name="connsiteX45" fmla="*/ 0 w 10000"/>
              <a:gd name="connsiteY45" fmla="*/ 2775 h 10000"/>
              <a:gd name="connsiteX46" fmla="*/ 0 w 10000"/>
              <a:gd name="connsiteY46" fmla="*/ 1798 h 10000"/>
              <a:gd name="connsiteX47" fmla="*/ 112 w 10000"/>
              <a:gd name="connsiteY47" fmla="*/ 1798 h 10000"/>
              <a:gd name="connsiteX48" fmla="*/ 223 w 10000"/>
              <a:gd name="connsiteY48" fmla="*/ 1798 h 10000"/>
              <a:gd name="connsiteX49" fmla="*/ 447 w 10000"/>
              <a:gd name="connsiteY49" fmla="*/ 1798 h 10000"/>
              <a:gd name="connsiteX50" fmla="*/ 768 w 10000"/>
              <a:gd name="connsiteY50" fmla="*/ 1798 h 10000"/>
              <a:gd name="connsiteX51" fmla="*/ 1103 w 10000"/>
              <a:gd name="connsiteY51" fmla="*/ 1675 h 10000"/>
              <a:gd name="connsiteX52" fmla="*/ 1662 w 10000"/>
              <a:gd name="connsiteY52" fmla="*/ 1675 h 10000"/>
              <a:gd name="connsiteX53" fmla="*/ 2221 w 10000"/>
              <a:gd name="connsiteY53" fmla="*/ 1536 h 10000"/>
              <a:gd name="connsiteX54" fmla="*/ 2779 w 10000"/>
              <a:gd name="connsiteY54" fmla="*/ 1396 h 10000"/>
              <a:gd name="connsiteX55" fmla="*/ 3436 w 10000"/>
              <a:gd name="connsiteY55" fmla="*/ 1117 h 10000"/>
              <a:gd name="connsiteX56" fmla="*/ 4106 w 10000"/>
              <a:gd name="connsiteY56" fmla="*/ 977 h 10000"/>
              <a:gd name="connsiteX57" fmla="*/ 4665 w 10000"/>
              <a:gd name="connsiteY57" fmla="*/ 838 h 10000"/>
              <a:gd name="connsiteX58" fmla="*/ 5112 w 10000"/>
              <a:gd name="connsiteY58" fmla="*/ 838 h 10000"/>
              <a:gd name="connsiteX59" fmla="*/ 5670 w 10000"/>
              <a:gd name="connsiteY59" fmla="*/ 698 h 10000"/>
              <a:gd name="connsiteX60" fmla="*/ 6006 w 10000"/>
              <a:gd name="connsiteY60" fmla="*/ 558 h 10000"/>
              <a:gd name="connsiteX61" fmla="*/ 6439 w 10000"/>
              <a:gd name="connsiteY61" fmla="*/ 558 h 10000"/>
              <a:gd name="connsiteX62" fmla="*/ 6774 w 10000"/>
              <a:gd name="connsiteY62" fmla="*/ 558 h 10000"/>
              <a:gd name="connsiteX63" fmla="*/ 7109 w 10000"/>
              <a:gd name="connsiteY63" fmla="*/ 419 h 10000"/>
              <a:gd name="connsiteX64" fmla="*/ 7332 w 10000"/>
              <a:gd name="connsiteY64" fmla="*/ 419 h 10000"/>
              <a:gd name="connsiteX65" fmla="*/ 7556 w 10000"/>
              <a:gd name="connsiteY65" fmla="*/ 419 h 10000"/>
              <a:gd name="connsiteX66" fmla="*/ 7779 w 10000"/>
              <a:gd name="connsiteY66" fmla="*/ 279 h 10000"/>
              <a:gd name="connsiteX67" fmla="*/ 8003 w 10000"/>
              <a:gd name="connsiteY67" fmla="*/ 279 h 10000"/>
              <a:gd name="connsiteX68" fmla="*/ 8115 w 10000"/>
              <a:gd name="connsiteY68" fmla="*/ 279 h 10000"/>
              <a:gd name="connsiteX69" fmla="*/ 8226 w 10000"/>
              <a:gd name="connsiteY69" fmla="*/ 140 h 10000"/>
              <a:gd name="connsiteX70" fmla="*/ 8226 w 10000"/>
              <a:gd name="connsiteY70" fmla="*/ 140 h 10000"/>
              <a:gd name="connsiteX71" fmla="*/ 8338 w 10000"/>
              <a:gd name="connsiteY71" fmla="*/ 140 h 10000"/>
              <a:gd name="connsiteX72" fmla="*/ 8338 w 10000"/>
              <a:gd name="connsiteY72" fmla="*/ 140 h 10000"/>
              <a:gd name="connsiteX73" fmla="*/ 8561 w 10000"/>
              <a:gd name="connsiteY73" fmla="*/ 0 h 10000"/>
              <a:gd name="connsiteX74" fmla="*/ 8771 w 10000"/>
              <a:gd name="connsiteY74" fmla="*/ 140 h 10000"/>
              <a:gd name="connsiteX75" fmla="*/ 8883 w 10000"/>
              <a:gd name="connsiteY75" fmla="*/ 140 h 10000"/>
              <a:gd name="connsiteX76" fmla="*/ 9106 w 10000"/>
              <a:gd name="connsiteY76" fmla="*/ 279 h 10000"/>
              <a:gd name="connsiteX77" fmla="*/ 9330 w 10000"/>
              <a:gd name="connsiteY77" fmla="*/ 558 h 10000"/>
              <a:gd name="connsiteX78" fmla="*/ 9553 w 10000"/>
              <a:gd name="connsiteY78" fmla="*/ 698 h 10000"/>
              <a:gd name="connsiteX79" fmla="*/ 9777 w 10000"/>
              <a:gd name="connsiteY79" fmla="*/ 977 h 10000"/>
              <a:gd name="connsiteX80" fmla="*/ 9888 w 10000"/>
              <a:gd name="connsiteY80" fmla="*/ 1117 h 10000"/>
              <a:gd name="connsiteX81" fmla="*/ 10000 w 10000"/>
              <a:gd name="connsiteY81" fmla="*/ 1117 h 10000"/>
              <a:gd name="connsiteX82" fmla="*/ 9888 w 10000"/>
              <a:gd name="connsiteY82" fmla="*/ 1257 h 10000"/>
              <a:gd name="connsiteX83" fmla="*/ 9777 w 10000"/>
              <a:gd name="connsiteY83" fmla="*/ 1396 h 10000"/>
              <a:gd name="connsiteX84" fmla="*/ 9777 w 10000"/>
              <a:gd name="connsiteY84" fmla="*/ 1536 h 10000"/>
              <a:gd name="connsiteX85" fmla="*/ 9777 w 10000"/>
              <a:gd name="connsiteY85" fmla="*/ 1675 h 10000"/>
              <a:gd name="connsiteX86" fmla="*/ 9665 w 10000"/>
              <a:gd name="connsiteY86" fmla="*/ 1798 h 10000"/>
              <a:gd name="connsiteX87" fmla="*/ 9665 w 10000"/>
              <a:gd name="connsiteY87" fmla="*/ 1937 h 10000"/>
              <a:gd name="connsiteX88" fmla="*/ 9665 w 10000"/>
              <a:gd name="connsiteY88" fmla="*/ 2077 h 10000"/>
              <a:gd name="connsiteX89" fmla="*/ 9665 w 10000"/>
              <a:gd name="connsiteY89" fmla="*/ 2356 h 10000"/>
              <a:gd name="connsiteX90" fmla="*/ 9665 w 10000"/>
              <a:gd name="connsiteY90" fmla="*/ 2635 h 10000"/>
              <a:gd name="connsiteX91" fmla="*/ 9665 w 10000"/>
              <a:gd name="connsiteY91" fmla="*/ 2914 h 10000"/>
              <a:gd name="connsiteX92" fmla="*/ 9553 w 10000"/>
              <a:gd name="connsiteY92" fmla="*/ 3613 h 10000"/>
              <a:gd name="connsiteX93" fmla="*/ 9553 w 10000"/>
              <a:gd name="connsiteY93" fmla="*/ 4171 h 10000"/>
              <a:gd name="connsiteX94" fmla="*/ 9553 w 10000"/>
              <a:gd name="connsiteY94" fmla="*/ 4729 h 10000"/>
              <a:gd name="connsiteX95" fmla="*/ 9553 w 10000"/>
              <a:gd name="connsiteY95" fmla="*/ 5271 h 10000"/>
              <a:gd name="connsiteX96" fmla="*/ 9441 w 10000"/>
              <a:gd name="connsiteY96" fmla="*/ 5689 h 10000"/>
              <a:gd name="connsiteX97" fmla="*/ 9441 w 10000"/>
              <a:gd name="connsiteY97" fmla="*/ 6108 h 10000"/>
              <a:gd name="connsiteX98" fmla="*/ 9330 w 10000"/>
              <a:gd name="connsiteY98" fmla="*/ 6667 h 10000"/>
              <a:gd name="connsiteX99" fmla="*/ 9218 w 10000"/>
              <a:gd name="connsiteY99" fmla="*/ 7225 h 10000"/>
              <a:gd name="connsiteX100" fmla="*/ 9106 w 10000"/>
              <a:gd name="connsiteY100" fmla="*/ 7784 h 10000"/>
              <a:gd name="connsiteX101" fmla="*/ 8883 w 10000"/>
              <a:gd name="connsiteY101" fmla="*/ 8202 h 10000"/>
              <a:gd name="connsiteX102" fmla="*/ 8771 w 10000"/>
              <a:gd name="connsiteY102" fmla="*/ 8604 h 10000"/>
              <a:gd name="connsiteX103" fmla="*/ 8561 w 10000"/>
              <a:gd name="connsiteY103" fmla="*/ 9023 h 10000"/>
              <a:gd name="connsiteX104" fmla="*/ 8561 w 10000"/>
              <a:gd name="connsiteY104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7556 w 10000"/>
              <a:gd name="connsiteY8" fmla="*/ 9860 h 10000"/>
              <a:gd name="connsiteX9" fmla="*/ 8115 w 10000"/>
              <a:gd name="connsiteY9" fmla="*/ 7644 h 10000"/>
              <a:gd name="connsiteX10" fmla="*/ 8115 w 10000"/>
              <a:gd name="connsiteY10" fmla="*/ 7504 h 10000"/>
              <a:gd name="connsiteX11" fmla="*/ 8226 w 10000"/>
              <a:gd name="connsiteY11" fmla="*/ 7365 h 10000"/>
              <a:gd name="connsiteX12" fmla="*/ 8226 w 10000"/>
              <a:gd name="connsiteY12" fmla="*/ 7086 h 10000"/>
              <a:gd name="connsiteX13" fmla="*/ 8226 w 10000"/>
              <a:gd name="connsiteY13" fmla="*/ 6946 h 10000"/>
              <a:gd name="connsiteX14" fmla="*/ 8338 w 10000"/>
              <a:gd name="connsiteY14" fmla="*/ 6527 h 10000"/>
              <a:gd name="connsiteX15" fmla="*/ 8338 w 10000"/>
              <a:gd name="connsiteY15" fmla="*/ 6248 h 10000"/>
              <a:gd name="connsiteX16" fmla="*/ 8450 w 10000"/>
              <a:gd name="connsiteY16" fmla="*/ 5969 h 10000"/>
              <a:gd name="connsiteX17" fmla="*/ 8561 w 10000"/>
              <a:gd name="connsiteY17" fmla="*/ 5131 h 10000"/>
              <a:gd name="connsiteX18" fmla="*/ 8561 w 10000"/>
              <a:gd name="connsiteY18" fmla="*/ 4450 h 10000"/>
              <a:gd name="connsiteX19" fmla="*/ 8673 w 10000"/>
              <a:gd name="connsiteY19" fmla="*/ 3613 h 10000"/>
              <a:gd name="connsiteX20" fmla="*/ 8673 w 10000"/>
              <a:gd name="connsiteY20" fmla="*/ 2914 h 10000"/>
              <a:gd name="connsiteX21" fmla="*/ 8673 w 10000"/>
              <a:gd name="connsiteY21" fmla="*/ 2635 h 10000"/>
              <a:gd name="connsiteX22" fmla="*/ 8673 w 10000"/>
              <a:gd name="connsiteY22" fmla="*/ 2216 h 10000"/>
              <a:gd name="connsiteX23" fmla="*/ 8673 w 10000"/>
              <a:gd name="connsiteY23" fmla="*/ 1937 h 10000"/>
              <a:gd name="connsiteX24" fmla="*/ 8561 w 10000"/>
              <a:gd name="connsiteY24" fmla="*/ 1798 h 10000"/>
              <a:gd name="connsiteX25" fmla="*/ 8561 w 10000"/>
              <a:gd name="connsiteY25" fmla="*/ 1536 h 10000"/>
              <a:gd name="connsiteX26" fmla="*/ 8561 w 10000"/>
              <a:gd name="connsiteY26" fmla="*/ 1396 h 10000"/>
              <a:gd name="connsiteX27" fmla="*/ 8561 w 10000"/>
              <a:gd name="connsiteY27" fmla="*/ 1257 h 10000"/>
              <a:gd name="connsiteX28" fmla="*/ 8561 w 10000"/>
              <a:gd name="connsiteY28" fmla="*/ 1257 h 10000"/>
              <a:gd name="connsiteX29" fmla="*/ 8450 w 10000"/>
              <a:gd name="connsiteY29" fmla="*/ 1117 h 10000"/>
              <a:gd name="connsiteX30" fmla="*/ 8226 w 10000"/>
              <a:gd name="connsiteY30" fmla="*/ 1117 h 10000"/>
              <a:gd name="connsiteX31" fmla="*/ 8003 w 10000"/>
              <a:gd name="connsiteY31" fmla="*/ 977 h 10000"/>
              <a:gd name="connsiteX32" fmla="*/ 7556 w 10000"/>
              <a:gd name="connsiteY32" fmla="*/ 1117 h 10000"/>
              <a:gd name="connsiteX33" fmla="*/ 7221 w 10000"/>
              <a:gd name="connsiteY33" fmla="*/ 1117 h 10000"/>
              <a:gd name="connsiteX34" fmla="*/ 6662 w 10000"/>
              <a:gd name="connsiteY34" fmla="*/ 1117 h 10000"/>
              <a:gd name="connsiteX35" fmla="*/ 6215 w 10000"/>
              <a:gd name="connsiteY35" fmla="*/ 1257 h 10000"/>
              <a:gd name="connsiteX36" fmla="*/ 5559 w 10000"/>
              <a:gd name="connsiteY36" fmla="*/ 1396 h 10000"/>
              <a:gd name="connsiteX37" fmla="*/ 5223 w 10000"/>
              <a:gd name="connsiteY37" fmla="*/ 1536 h 10000"/>
              <a:gd name="connsiteX38" fmla="*/ 4665 w 10000"/>
              <a:gd name="connsiteY38" fmla="*/ 1536 h 10000"/>
              <a:gd name="connsiteX39" fmla="*/ 4106 w 10000"/>
              <a:gd name="connsiteY39" fmla="*/ 1675 h 10000"/>
              <a:gd name="connsiteX40" fmla="*/ 3547 w 10000"/>
              <a:gd name="connsiteY40" fmla="*/ 1798 h 10000"/>
              <a:gd name="connsiteX41" fmla="*/ 2779 w 10000"/>
              <a:gd name="connsiteY41" fmla="*/ 2077 h 10000"/>
              <a:gd name="connsiteX42" fmla="*/ 1885 w 10000"/>
              <a:gd name="connsiteY42" fmla="*/ 2216 h 10000"/>
              <a:gd name="connsiteX43" fmla="*/ 992 w 10000"/>
              <a:gd name="connsiteY43" fmla="*/ 2496 h 10000"/>
              <a:gd name="connsiteX44" fmla="*/ 0 w 10000"/>
              <a:gd name="connsiteY44" fmla="*/ 2775 h 10000"/>
              <a:gd name="connsiteX45" fmla="*/ 0 w 10000"/>
              <a:gd name="connsiteY45" fmla="*/ 1798 h 10000"/>
              <a:gd name="connsiteX46" fmla="*/ 112 w 10000"/>
              <a:gd name="connsiteY46" fmla="*/ 1798 h 10000"/>
              <a:gd name="connsiteX47" fmla="*/ 223 w 10000"/>
              <a:gd name="connsiteY47" fmla="*/ 1798 h 10000"/>
              <a:gd name="connsiteX48" fmla="*/ 447 w 10000"/>
              <a:gd name="connsiteY48" fmla="*/ 1798 h 10000"/>
              <a:gd name="connsiteX49" fmla="*/ 768 w 10000"/>
              <a:gd name="connsiteY49" fmla="*/ 1798 h 10000"/>
              <a:gd name="connsiteX50" fmla="*/ 1103 w 10000"/>
              <a:gd name="connsiteY50" fmla="*/ 1675 h 10000"/>
              <a:gd name="connsiteX51" fmla="*/ 1662 w 10000"/>
              <a:gd name="connsiteY51" fmla="*/ 1675 h 10000"/>
              <a:gd name="connsiteX52" fmla="*/ 2221 w 10000"/>
              <a:gd name="connsiteY52" fmla="*/ 1536 h 10000"/>
              <a:gd name="connsiteX53" fmla="*/ 2779 w 10000"/>
              <a:gd name="connsiteY53" fmla="*/ 1396 h 10000"/>
              <a:gd name="connsiteX54" fmla="*/ 3436 w 10000"/>
              <a:gd name="connsiteY54" fmla="*/ 1117 h 10000"/>
              <a:gd name="connsiteX55" fmla="*/ 4106 w 10000"/>
              <a:gd name="connsiteY55" fmla="*/ 977 h 10000"/>
              <a:gd name="connsiteX56" fmla="*/ 4665 w 10000"/>
              <a:gd name="connsiteY56" fmla="*/ 838 h 10000"/>
              <a:gd name="connsiteX57" fmla="*/ 5112 w 10000"/>
              <a:gd name="connsiteY57" fmla="*/ 838 h 10000"/>
              <a:gd name="connsiteX58" fmla="*/ 5670 w 10000"/>
              <a:gd name="connsiteY58" fmla="*/ 698 h 10000"/>
              <a:gd name="connsiteX59" fmla="*/ 6006 w 10000"/>
              <a:gd name="connsiteY59" fmla="*/ 558 h 10000"/>
              <a:gd name="connsiteX60" fmla="*/ 6439 w 10000"/>
              <a:gd name="connsiteY60" fmla="*/ 558 h 10000"/>
              <a:gd name="connsiteX61" fmla="*/ 6774 w 10000"/>
              <a:gd name="connsiteY61" fmla="*/ 558 h 10000"/>
              <a:gd name="connsiteX62" fmla="*/ 7109 w 10000"/>
              <a:gd name="connsiteY62" fmla="*/ 419 h 10000"/>
              <a:gd name="connsiteX63" fmla="*/ 7332 w 10000"/>
              <a:gd name="connsiteY63" fmla="*/ 419 h 10000"/>
              <a:gd name="connsiteX64" fmla="*/ 7556 w 10000"/>
              <a:gd name="connsiteY64" fmla="*/ 419 h 10000"/>
              <a:gd name="connsiteX65" fmla="*/ 7779 w 10000"/>
              <a:gd name="connsiteY65" fmla="*/ 279 h 10000"/>
              <a:gd name="connsiteX66" fmla="*/ 8003 w 10000"/>
              <a:gd name="connsiteY66" fmla="*/ 279 h 10000"/>
              <a:gd name="connsiteX67" fmla="*/ 8115 w 10000"/>
              <a:gd name="connsiteY67" fmla="*/ 279 h 10000"/>
              <a:gd name="connsiteX68" fmla="*/ 8226 w 10000"/>
              <a:gd name="connsiteY68" fmla="*/ 140 h 10000"/>
              <a:gd name="connsiteX69" fmla="*/ 8226 w 10000"/>
              <a:gd name="connsiteY69" fmla="*/ 140 h 10000"/>
              <a:gd name="connsiteX70" fmla="*/ 8338 w 10000"/>
              <a:gd name="connsiteY70" fmla="*/ 140 h 10000"/>
              <a:gd name="connsiteX71" fmla="*/ 8338 w 10000"/>
              <a:gd name="connsiteY71" fmla="*/ 140 h 10000"/>
              <a:gd name="connsiteX72" fmla="*/ 8561 w 10000"/>
              <a:gd name="connsiteY72" fmla="*/ 0 h 10000"/>
              <a:gd name="connsiteX73" fmla="*/ 8771 w 10000"/>
              <a:gd name="connsiteY73" fmla="*/ 140 h 10000"/>
              <a:gd name="connsiteX74" fmla="*/ 8883 w 10000"/>
              <a:gd name="connsiteY74" fmla="*/ 140 h 10000"/>
              <a:gd name="connsiteX75" fmla="*/ 9106 w 10000"/>
              <a:gd name="connsiteY75" fmla="*/ 279 h 10000"/>
              <a:gd name="connsiteX76" fmla="*/ 9330 w 10000"/>
              <a:gd name="connsiteY76" fmla="*/ 558 h 10000"/>
              <a:gd name="connsiteX77" fmla="*/ 9553 w 10000"/>
              <a:gd name="connsiteY77" fmla="*/ 698 h 10000"/>
              <a:gd name="connsiteX78" fmla="*/ 9777 w 10000"/>
              <a:gd name="connsiteY78" fmla="*/ 977 h 10000"/>
              <a:gd name="connsiteX79" fmla="*/ 9888 w 10000"/>
              <a:gd name="connsiteY79" fmla="*/ 1117 h 10000"/>
              <a:gd name="connsiteX80" fmla="*/ 10000 w 10000"/>
              <a:gd name="connsiteY80" fmla="*/ 1117 h 10000"/>
              <a:gd name="connsiteX81" fmla="*/ 9888 w 10000"/>
              <a:gd name="connsiteY81" fmla="*/ 1257 h 10000"/>
              <a:gd name="connsiteX82" fmla="*/ 9777 w 10000"/>
              <a:gd name="connsiteY82" fmla="*/ 1396 h 10000"/>
              <a:gd name="connsiteX83" fmla="*/ 9777 w 10000"/>
              <a:gd name="connsiteY83" fmla="*/ 1536 h 10000"/>
              <a:gd name="connsiteX84" fmla="*/ 9777 w 10000"/>
              <a:gd name="connsiteY84" fmla="*/ 1675 h 10000"/>
              <a:gd name="connsiteX85" fmla="*/ 9665 w 10000"/>
              <a:gd name="connsiteY85" fmla="*/ 1798 h 10000"/>
              <a:gd name="connsiteX86" fmla="*/ 9665 w 10000"/>
              <a:gd name="connsiteY86" fmla="*/ 1937 h 10000"/>
              <a:gd name="connsiteX87" fmla="*/ 9665 w 10000"/>
              <a:gd name="connsiteY87" fmla="*/ 2077 h 10000"/>
              <a:gd name="connsiteX88" fmla="*/ 9665 w 10000"/>
              <a:gd name="connsiteY88" fmla="*/ 2356 h 10000"/>
              <a:gd name="connsiteX89" fmla="*/ 9665 w 10000"/>
              <a:gd name="connsiteY89" fmla="*/ 2635 h 10000"/>
              <a:gd name="connsiteX90" fmla="*/ 9665 w 10000"/>
              <a:gd name="connsiteY90" fmla="*/ 2914 h 10000"/>
              <a:gd name="connsiteX91" fmla="*/ 9553 w 10000"/>
              <a:gd name="connsiteY91" fmla="*/ 3613 h 10000"/>
              <a:gd name="connsiteX92" fmla="*/ 9553 w 10000"/>
              <a:gd name="connsiteY92" fmla="*/ 4171 h 10000"/>
              <a:gd name="connsiteX93" fmla="*/ 9553 w 10000"/>
              <a:gd name="connsiteY93" fmla="*/ 4729 h 10000"/>
              <a:gd name="connsiteX94" fmla="*/ 9553 w 10000"/>
              <a:gd name="connsiteY94" fmla="*/ 5271 h 10000"/>
              <a:gd name="connsiteX95" fmla="*/ 9441 w 10000"/>
              <a:gd name="connsiteY95" fmla="*/ 5689 h 10000"/>
              <a:gd name="connsiteX96" fmla="*/ 9441 w 10000"/>
              <a:gd name="connsiteY96" fmla="*/ 6108 h 10000"/>
              <a:gd name="connsiteX97" fmla="*/ 9330 w 10000"/>
              <a:gd name="connsiteY97" fmla="*/ 6667 h 10000"/>
              <a:gd name="connsiteX98" fmla="*/ 9218 w 10000"/>
              <a:gd name="connsiteY98" fmla="*/ 7225 h 10000"/>
              <a:gd name="connsiteX99" fmla="*/ 9106 w 10000"/>
              <a:gd name="connsiteY99" fmla="*/ 7784 h 10000"/>
              <a:gd name="connsiteX100" fmla="*/ 8883 w 10000"/>
              <a:gd name="connsiteY100" fmla="*/ 8202 h 10000"/>
              <a:gd name="connsiteX101" fmla="*/ 8771 w 10000"/>
              <a:gd name="connsiteY101" fmla="*/ 8604 h 10000"/>
              <a:gd name="connsiteX102" fmla="*/ 8561 w 10000"/>
              <a:gd name="connsiteY102" fmla="*/ 9023 h 10000"/>
              <a:gd name="connsiteX103" fmla="*/ 8561 w 10000"/>
              <a:gd name="connsiteY103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7556 w 10000"/>
              <a:gd name="connsiteY7" fmla="*/ 9860 h 10000"/>
              <a:gd name="connsiteX8" fmla="*/ 8115 w 10000"/>
              <a:gd name="connsiteY8" fmla="*/ 7644 h 10000"/>
              <a:gd name="connsiteX9" fmla="*/ 8115 w 10000"/>
              <a:gd name="connsiteY9" fmla="*/ 7504 h 10000"/>
              <a:gd name="connsiteX10" fmla="*/ 8226 w 10000"/>
              <a:gd name="connsiteY10" fmla="*/ 7365 h 10000"/>
              <a:gd name="connsiteX11" fmla="*/ 8226 w 10000"/>
              <a:gd name="connsiteY11" fmla="*/ 7086 h 10000"/>
              <a:gd name="connsiteX12" fmla="*/ 8226 w 10000"/>
              <a:gd name="connsiteY12" fmla="*/ 6946 h 10000"/>
              <a:gd name="connsiteX13" fmla="*/ 8338 w 10000"/>
              <a:gd name="connsiteY13" fmla="*/ 6527 h 10000"/>
              <a:gd name="connsiteX14" fmla="*/ 8338 w 10000"/>
              <a:gd name="connsiteY14" fmla="*/ 6248 h 10000"/>
              <a:gd name="connsiteX15" fmla="*/ 8450 w 10000"/>
              <a:gd name="connsiteY15" fmla="*/ 5969 h 10000"/>
              <a:gd name="connsiteX16" fmla="*/ 8561 w 10000"/>
              <a:gd name="connsiteY16" fmla="*/ 5131 h 10000"/>
              <a:gd name="connsiteX17" fmla="*/ 8561 w 10000"/>
              <a:gd name="connsiteY17" fmla="*/ 4450 h 10000"/>
              <a:gd name="connsiteX18" fmla="*/ 8673 w 10000"/>
              <a:gd name="connsiteY18" fmla="*/ 3613 h 10000"/>
              <a:gd name="connsiteX19" fmla="*/ 8673 w 10000"/>
              <a:gd name="connsiteY19" fmla="*/ 2914 h 10000"/>
              <a:gd name="connsiteX20" fmla="*/ 8673 w 10000"/>
              <a:gd name="connsiteY20" fmla="*/ 2635 h 10000"/>
              <a:gd name="connsiteX21" fmla="*/ 8673 w 10000"/>
              <a:gd name="connsiteY21" fmla="*/ 2216 h 10000"/>
              <a:gd name="connsiteX22" fmla="*/ 8673 w 10000"/>
              <a:gd name="connsiteY22" fmla="*/ 1937 h 10000"/>
              <a:gd name="connsiteX23" fmla="*/ 8561 w 10000"/>
              <a:gd name="connsiteY23" fmla="*/ 1798 h 10000"/>
              <a:gd name="connsiteX24" fmla="*/ 8561 w 10000"/>
              <a:gd name="connsiteY24" fmla="*/ 1536 h 10000"/>
              <a:gd name="connsiteX25" fmla="*/ 8561 w 10000"/>
              <a:gd name="connsiteY25" fmla="*/ 1396 h 10000"/>
              <a:gd name="connsiteX26" fmla="*/ 8561 w 10000"/>
              <a:gd name="connsiteY26" fmla="*/ 1257 h 10000"/>
              <a:gd name="connsiteX27" fmla="*/ 8561 w 10000"/>
              <a:gd name="connsiteY27" fmla="*/ 1257 h 10000"/>
              <a:gd name="connsiteX28" fmla="*/ 8450 w 10000"/>
              <a:gd name="connsiteY28" fmla="*/ 1117 h 10000"/>
              <a:gd name="connsiteX29" fmla="*/ 8226 w 10000"/>
              <a:gd name="connsiteY29" fmla="*/ 1117 h 10000"/>
              <a:gd name="connsiteX30" fmla="*/ 8003 w 10000"/>
              <a:gd name="connsiteY30" fmla="*/ 977 h 10000"/>
              <a:gd name="connsiteX31" fmla="*/ 7556 w 10000"/>
              <a:gd name="connsiteY31" fmla="*/ 1117 h 10000"/>
              <a:gd name="connsiteX32" fmla="*/ 7221 w 10000"/>
              <a:gd name="connsiteY32" fmla="*/ 1117 h 10000"/>
              <a:gd name="connsiteX33" fmla="*/ 6662 w 10000"/>
              <a:gd name="connsiteY33" fmla="*/ 1117 h 10000"/>
              <a:gd name="connsiteX34" fmla="*/ 6215 w 10000"/>
              <a:gd name="connsiteY34" fmla="*/ 1257 h 10000"/>
              <a:gd name="connsiteX35" fmla="*/ 5559 w 10000"/>
              <a:gd name="connsiteY35" fmla="*/ 1396 h 10000"/>
              <a:gd name="connsiteX36" fmla="*/ 5223 w 10000"/>
              <a:gd name="connsiteY36" fmla="*/ 1536 h 10000"/>
              <a:gd name="connsiteX37" fmla="*/ 4665 w 10000"/>
              <a:gd name="connsiteY37" fmla="*/ 1536 h 10000"/>
              <a:gd name="connsiteX38" fmla="*/ 4106 w 10000"/>
              <a:gd name="connsiteY38" fmla="*/ 1675 h 10000"/>
              <a:gd name="connsiteX39" fmla="*/ 3547 w 10000"/>
              <a:gd name="connsiteY39" fmla="*/ 1798 h 10000"/>
              <a:gd name="connsiteX40" fmla="*/ 2779 w 10000"/>
              <a:gd name="connsiteY40" fmla="*/ 2077 h 10000"/>
              <a:gd name="connsiteX41" fmla="*/ 1885 w 10000"/>
              <a:gd name="connsiteY41" fmla="*/ 2216 h 10000"/>
              <a:gd name="connsiteX42" fmla="*/ 992 w 10000"/>
              <a:gd name="connsiteY42" fmla="*/ 2496 h 10000"/>
              <a:gd name="connsiteX43" fmla="*/ 0 w 10000"/>
              <a:gd name="connsiteY43" fmla="*/ 2775 h 10000"/>
              <a:gd name="connsiteX44" fmla="*/ 0 w 10000"/>
              <a:gd name="connsiteY44" fmla="*/ 1798 h 10000"/>
              <a:gd name="connsiteX45" fmla="*/ 112 w 10000"/>
              <a:gd name="connsiteY45" fmla="*/ 1798 h 10000"/>
              <a:gd name="connsiteX46" fmla="*/ 223 w 10000"/>
              <a:gd name="connsiteY46" fmla="*/ 1798 h 10000"/>
              <a:gd name="connsiteX47" fmla="*/ 447 w 10000"/>
              <a:gd name="connsiteY47" fmla="*/ 1798 h 10000"/>
              <a:gd name="connsiteX48" fmla="*/ 768 w 10000"/>
              <a:gd name="connsiteY48" fmla="*/ 1798 h 10000"/>
              <a:gd name="connsiteX49" fmla="*/ 1103 w 10000"/>
              <a:gd name="connsiteY49" fmla="*/ 1675 h 10000"/>
              <a:gd name="connsiteX50" fmla="*/ 1662 w 10000"/>
              <a:gd name="connsiteY50" fmla="*/ 1675 h 10000"/>
              <a:gd name="connsiteX51" fmla="*/ 2221 w 10000"/>
              <a:gd name="connsiteY51" fmla="*/ 1536 h 10000"/>
              <a:gd name="connsiteX52" fmla="*/ 2779 w 10000"/>
              <a:gd name="connsiteY52" fmla="*/ 1396 h 10000"/>
              <a:gd name="connsiteX53" fmla="*/ 3436 w 10000"/>
              <a:gd name="connsiteY53" fmla="*/ 1117 h 10000"/>
              <a:gd name="connsiteX54" fmla="*/ 4106 w 10000"/>
              <a:gd name="connsiteY54" fmla="*/ 977 h 10000"/>
              <a:gd name="connsiteX55" fmla="*/ 4665 w 10000"/>
              <a:gd name="connsiteY55" fmla="*/ 838 h 10000"/>
              <a:gd name="connsiteX56" fmla="*/ 5112 w 10000"/>
              <a:gd name="connsiteY56" fmla="*/ 838 h 10000"/>
              <a:gd name="connsiteX57" fmla="*/ 5670 w 10000"/>
              <a:gd name="connsiteY57" fmla="*/ 698 h 10000"/>
              <a:gd name="connsiteX58" fmla="*/ 6006 w 10000"/>
              <a:gd name="connsiteY58" fmla="*/ 558 h 10000"/>
              <a:gd name="connsiteX59" fmla="*/ 6439 w 10000"/>
              <a:gd name="connsiteY59" fmla="*/ 558 h 10000"/>
              <a:gd name="connsiteX60" fmla="*/ 6774 w 10000"/>
              <a:gd name="connsiteY60" fmla="*/ 558 h 10000"/>
              <a:gd name="connsiteX61" fmla="*/ 7109 w 10000"/>
              <a:gd name="connsiteY61" fmla="*/ 419 h 10000"/>
              <a:gd name="connsiteX62" fmla="*/ 7332 w 10000"/>
              <a:gd name="connsiteY62" fmla="*/ 419 h 10000"/>
              <a:gd name="connsiteX63" fmla="*/ 7556 w 10000"/>
              <a:gd name="connsiteY63" fmla="*/ 419 h 10000"/>
              <a:gd name="connsiteX64" fmla="*/ 7779 w 10000"/>
              <a:gd name="connsiteY64" fmla="*/ 279 h 10000"/>
              <a:gd name="connsiteX65" fmla="*/ 8003 w 10000"/>
              <a:gd name="connsiteY65" fmla="*/ 279 h 10000"/>
              <a:gd name="connsiteX66" fmla="*/ 8115 w 10000"/>
              <a:gd name="connsiteY66" fmla="*/ 279 h 10000"/>
              <a:gd name="connsiteX67" fmla="*/ 8226 w 10000"/>
              <a:gd name="connsiteY67" fmla="*/ 140 h 10000"/>
              <a:gd name="connsiteX68" fmla="*/ 8226 w 10000"/>
              <a:gd name="connsiteY68" fmla="*/ 140 h 10000"/>
              <a:gd name="connsiteX69" fmla="*/ 8338 w 10000"/>
              <a:gd name="connsiteY69" fmla="*/ 140 h 10000"/>
              <a:gd name="connsiteX70" fmla="*/ 8338 w 10000"/>
              <a:gd name="connsiteY70" fmla="*/ 140 h 10000"/>
              <a:gd name="connsiteX71" fmla="*/ 8561 w 10000"/>
              <a:gd name="connsiteY71" fmla="*/ 0 h 10000"/>
              <a:gd name="connsiteX72" fmla="*/ 8771 w 10000"/>
              <a:gd name="connsiteY72" fmla="*/ 140 h 10000"/>
              <a:gd name="connsiteX73" fmla="*/ 8883 w 10000"/>
              <a:gd name="connsiteY73" fmla="*/ 140 h 10000"/>
              <a:gd name="connsiteX74" fmla="*/ 9106 w 10000"/>
              <a:gd name="connsiteY74" fmla="*/ 279 h 10000"/>
              <a:gd name="connsiteX75" fmla="*/ 9330 w 10000"/>
              <a:gd name="connsiteY75" fmla="*/ 558 h 10000"/>
              <a:gd name="connsiteX76" fmla="*/ 9553 w 10000"/>
              <a:gd name="connsiteY76" fmla="*/ 698 h 10000"/>
              <a:gd name="connsiteX77" fmla="*/ 9777 w 10000"/>
              <a:gd name="connsiteY77" fmla="*/ 977 h 10000"/>
              <a:gd name="connsiteX78" fmla="*/ 9888 w 10000"/>
              <a:gd name="connsiteY78" fmla="*/ 1117 h 10000"/>
              <a:gd name="connsiteX79" fmla="*/ 10000 w 10000"/>
              <a:gd name="connsiteY79" fmla="*/ 1117 h 10000"/>
              <a:gd name="connsiteX80" fmla="*/ 9888 w 10000"/>
              <a:gd name="connsiteY80" fmla="*/ 1257 h 10000"/>
              <a:gd name="connsiteX81" fmla="*/ 9777 w 10000"/>
              <a:gd name="connsiteY81" fmla="*/ 1396 h 10000"/>
              <a:gd name="connsiteX82" fmla="*/ 9777 w 10000"/>
              <a:gd name="connsiteY82" fmla="*/ 1536 h 10000"/>
              <a:gd name="connsiteX83" fmla="*/ 9777 w 10000"/>
              <a:gd name="connsiteY83" fmla="*/ 1675 h 10000"/>
              <a:gd name="connsiteX84" fmla="*/ 9665 w 10000"/>
              <a:gd name="connsiteY84" fmla="*/ 1798 h 10000"/>
              <a:gd name="connsiteX85" fmla="*/ 9665 w 10000"/>
              <a:gd name="connsiteY85" fmla="*/ 1937 h 10000"/>
              <a:gd name="connsiteX86" fmla="*/ 9665 w 10000"/>
              <a:gd name="connsiteY86" fmla="*/ 2077 h 10000"/>
              <a:gd name="connsiteX87" fmla="*/ 9665 w 10000"/>
              <a:gd name="connsiteY87" fmla="*/ 2356 h 10000"/>
              <a:gd name="connsiteX88" fmla="*/ 9665 w 10000"/>
              <a:gd name="connsiteY88" fmla="*/ 2635 h 10000"/>
              <a:gd name="connsiteX89" fmla="*/ 9665 w 10000"/>
              <a:gd name="connsiteY89" fmla="*/ 2914 h 10000"/>
              <a:gd name="connsiteX90" fmla="*/ 9553 w 10000"/>
              <a:gd name="connsiteY90" fmla="*/ 3613 h 10000"/>
              <a:gd name="connsiteX91" fmla="*/ 9553 w 10000"/>
              <a:gd name="connsiteY91" fmla="*/ 4171 h 10000"/>
              <a:gd name="connsiteX92" fmla="*/ 9553 w 10000"/>
              <a:gd name="connsiteY92" fmla="*/ 4729 h 10000"/>
              <a:gd name="connsiteX93" fmla="*/ 9553 w 10000"/>
              <a:gd name="connsiteY93" fmla="*/ 5271 h 10000"/>
              <a:gd name="connsiteX94" fmla="*/ 9441 w 10000"/>
              <a:gd name="connsiteY94" fmla="*/ 5689 h 10000"/>
              <a:gd name="connsiteX95" fmla="*/ 9441 w 10000"/>
              <a:gd name="connsiteY95" fmla="*/ 6108 h 10000"/>
              <a:gd name="connsiteX96" fmla="*/ 9330 w 10000"/>
              <a:gd name="connsiteY96" fmla="*/ 6667 h 10000"/>
              <a:gd name="connsiteX97" fmla="*/ 9218 w 10000"/>
              <a:gd name="connsiteY97" fmla="*/ 7225 h 10000"/>
              <a:gd name="connsiteX98" fmla="*/ 9106 w 10000"/>
              <a:gd name="connsiteY98" fmla="*/ 7784 h 10000"/>
              <a:gd name="connsiteX99" fmla="*/ 8883 w 10000"/>
              <a:gd name="connsiteY99" fmla="*/ 8202 h 10000"/>
              <a:gd name="connsiteX100" fmla="*/ 8771 w 10000"/>
              <a:gd name="connsiteY100" fmla="*/ 8604 h 10000"/>
              <a:gd name="connsiteX101" fmla="*/ 8561 w 10000"/>
              <a:gd name="connsiteY101" fmla="*/ 9023 h 10000"/>
              <a:gd name="connsiteX102" fmla="*/ 8561 w 10000"/>
              <a:gd name="connsiteY102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7668 w 10000"/>
              <a:gd name="connsiteY6" fmla="*/ 10000 h 10000"/>
              <a:gd name="connsiteX7" fmla="*/ 8115 w 10000"/>
              <a:gd name="connsiteY7" fmla="*/ 7644 h 10000"/>
              <a:gd name="connsiteX8" fmla="*/ 8115 w 10000"/>
              <a:gd name="connsiteY8" fmla="*/ 7504 h 10000"/>
              <a:gd name="connsiteX9" fmla="*/ 8226 w 10000"/>
              <a:gd name="connsiteY9" fmla="*/ 7365 h 10000"/>
              <a:gd name="connsiteX10" fmla="*/ 8226 w 10000"/>
              <a:gd name="connsiteY10" fmla="*/ 7086 h 10000"/>
              <a:gd name="connsiteX11" fmla="*/ 8226 w 10000"/>
              <a:gd name="connsiteY11" fmla="*/ 6946 h 10000"/>
              <a:gd name="connsiteX12" fmla="*/ 8338 w 10000"/>
              <a:gd name="connsiteY12" fmla="*/ 6527 h 10000"/>
              <a:gd name="connsiteX13" fmla="*/ 8338 w 10000"/>
              <a:gd name="connsiteY13" fmla="*/ 6248 h 10000"/>
              <a:gd name="connsiteX14" fmla="*/ 8450 w 10000"/>
              <a:gd name="connsiteY14" fmla="*/ 5969 h 10000"/>
              <a:gd name="connsiteX15" fmla="*/ 8561 w 10000"/>
              <a:gd name="connsiteY15" fmla="*/ 5131 h 10000"/>
              <a:gd name="connsiteX16" fmla="*/ 8561 w 10000"/>
              <a:gd name="connsiteY16" fmla="*/ 4450 h 10000"/>
              <a:gd name="connsiteX17" fmla="*/ 8673 w 10000"/>
              <a:gd name="connsiteY17" fmla="*/ 3613 h 10000"/>
              <a:gd name="connsiteX18" fmla="*/ 8673 w 10000"/>
              <a:gd name="connsiteY18" fmla="*/ 2914 h 10000"/>
              <a:gd name="connsiteX19" fmla="*/ 8673 w 10000"/>
              <a:gd name="connsiteY19" fmla="*/ 2635 h 10000"/>
              <a:gd name="connsiteX20" fmla="*/ 8673 w 10000"/>
              <a:gd name="connsiteY20" fmla="*/ 2216 h 10000"/>
              <a:gd name="connsiteX21" fmla="*/ 8673 w 10000"/>
              <a:gd name="connsiteY21" fmla="*/ 1937 h 10000"/>
              <a:gd name="connsiteX22" fmla="*/ 8561 w 10000"/>
              <a:gd name="connsiteY22" fmla="*/ 1798 h 10000"/>
              <a:gd name="connsiteX23" fmla="*/ 8561 w 10000"/>
              <a:gd name="connsiteY23" fmla="*/ 1536 h 10000"/>
              <a:gd name="connsiteX24" fmla="*/ 8561 w 10000"/>
              <a:gd name="connsiteY24" fmla="*/ 1396 h 10000"/>
              <a:gd name="connsiteX25" fmla="*/ 8561 w 10000"/>
              <a:gd name="connsiteY25" fmla="*/ 1257 h 10000"/>
              <a:gd name="connsiteX26" fmla="*/ 8561 w 10000"/>
              <a:gd name="connsiteY26" fmla="*/ 1257 h 10000"/>
              <a:gd name="connsiteX27" fmla="*/ 8450 w 10000"/>
              <a:gd name="connsiteY27" fmla="*/ 1117 h 10000"/>
              <a:gd name="connsiteX28" fmla="*/ 8226 w 10000"/>
              <a:gd name="connsiteY28" fmla="*/ 1117 h 10000"/>
              <a:gd name="connsiteX29" fmla="*/ 8003 w 10000"/>
              <a:gd name="connsiteY29" fmla="*/ 977 h 10000"/>
              <a:gd name="connsiteX30" fmla="*/ 7556 w 10000"/>
              <a:gd name="connsiteY30" fmla="*/ 1117 h 10000"/>
              <a:gd name="connsiteX31" fmla="*/ 7221 w 10000"/>
              <a:gd name="connsiteY31" fmla="*/ 1117 h 10000"/>
              <a:gd name="connsiteX32" fmla="*/ 6662 w 10000"/>
              <a:gd name="connsiteY32" fmla="*/ 1117 h 10000"/>
              <a:gd name="connsiteX33" fmla="*/ 6215 w 10000"/>
              <a:gd name="connsiteY33" fmla="*/ 1257 h 10000"/>
              <a:gd name="connsiteX34" fmla="*/ 5559 w 10000"/>
              <a:gd name="connsiteY34" fmla="*/ 1396 h 10000"/>
              <a:gd name="connsiteX35" fmla="*/ 5223 w 10000"/>
              <a:gd name="connsiteY35" fmla="*/ 1536 h 10000"/>
              <a:gd name="connsiteX36" fmla="*/ 4665 w 10000"/>
              <a:gd name="connsiteY36" fmla="*/ 1536 h 10000"/>
              <a:gd name="connsiteX37" fmla="*/ 4106 w 10000"/>
              <a:gd name="connsiteY37" fmla="*/ 1675 h 10000"/>
              <a:gd name="connsiteX38" fmla="*/ 3547 w 10000"/>
              <a:gd name="connsiteY38" fmla="*/ 1798 h 10000"/>
              <a:gd name="connsiteX39" fmla="*/ 2779 w 10000"/>
              <a:gd name="connsiteY39" fmla="*/ 2077 h 10000"/>
              <a:gd name="connsiteX40" fmla="*/ 1885 w 10000"/>
              <a:gd name="connsiteY40" fmla="*/ 2216 h 10000"/>
              <a:gd name="connsiteX41" fmla="*/ 992 w 10000"/>
              <a:gd name="connsiteY41" fmla="*/ 2496 h 10000"/>
              <a:gd name="connsiteX42" fmla="*/ 0 w 10000"/>
              <a:gd name="connsiteY42" fmla="*/ 2775 h 10000"/>
              <a:gd name="connsiteX43" fmla="*/ 0 w 10000"/>
              <a:gd name="connsiteY43" fmla="*/ 1798 h 10000"/>
              <a:gd name="connsiteX44" fmla="*/ 112 w 10000"/>
              <a:gd name="connsiteY44" fmla="*/ 1798 h 10000"/>
              <a:gd name="connsiteX45" fmla="*/ 223 w 10000"/>
              <a:gd name="connsiteY45" fmla="*/ 1798 h 10000"/>
              <a:gd name="connsiteX46" fmla="*/ 447 w 10000"/>
              <a:gd name="connsiteY46" fmla="*/ 1798 h 10000"/>
              <a:gd name="connsiteX47" fmla="*/ 768 w 10000"/>
              <a:gd name="connsiteY47" fmla="*/ 1798 h 10000"/>
              <a:gd name="connsiteX48" fmla="*/ 1103 w 10000"/>
              <a:gd name="connsiteY48" fmla="*/ 1675 h 10000"/>
              <a:gd name="connsiteX49" fmla="*/ 1662 w 10000"/>
              <a:gd name="connsiteY49" fmla="*/ 1675 h 10000"/>
              <a:gd name="connsiteX50" fmla="*/ 2221 w 10000"/>
              <a:gd name="connsiteY50" fmla="*/ 1536 h 10000"/>
              <a:gd name="connsiteX51" fmla="*/ 2779 w 10000"/>
              <a:gd name="connsiteY51" fmla="*/ 1396 h 10000"/>
              <a:gd name="connsiteX52" fmla="*/ 3436 w 10000"/>
              <a:gd name="connsiteY52" fmla="*/ 1117 h 10000"/>
              <a:gd name="connsiteX53" fmla="*/ 4106 w 10000"/>
              <a:gd name="connsiteY53" fmla="*/ 977 h 10000"/>
              <a:gd name="connsiteX54" fmla="*/ 4665 w 10000"/>
              <a:gd name="connsiteY54" fmla="*/ 838 h 10000"/>
              <a:gd name="connsiteX55" fmla="*/ 5112 w 10000"/>
              <a:gd name="connsiteY55" fmla="*/ 838 h 10000"/>
              <a:gd name="connsiteX56" fmla="*/ 5670 w 10000"/>
              <a:gd name="connsiteY56" fmla="*/ 698 h 10000"/>
              <a:gd name="connsiteX57" fmla="*/ 6006 w 10000"/>
              <a:gd name="connsiteY57" fmla="*/ 558 h 10000"/>
              <a:gd name="connsiteX58" fmla="*/ 6439 w 10000"/>
              <a:gd name="connsiteY58" fmla="*/ 558 h 10000"/>
              <a:gd name="connsiteX59" fmla="*/ 6774 w 10000"/>
              <a:gd name="connsiteY59" fmla="*/ 558 h 10000"/>
              <a:gd name="connsiteX60" fmla="*/ 7109 w 10000"/>
              <a:gd name="connsiteY60" fmla="*/ 419 h 10000"/>
              <a:gd name="connsiteX61" fmla="*/ 7332 w 10000"/>
              <a:gd name="connsiteY61" fmla="*/ 419 h 10000"/>
              <a:gd name="connsiteX62" fmla="*/ 7556 w 10000"/>
              <a:gd name="connsiteY62" fmla="*/ 419 h 10000"/>
              <a:gd name="connsiteX63" fmla="*/ 7779 w 10000"/>
              <a:gd name="connsiteY63" fmla="*/ 279 h 10000"/>
              <a:gd name="connsiteX64" fmla="*/ 8003 w 10000"/>
              <a:gd name="connsiteY64" fmla="*/ 279 h 10000"/>
              <a:gd name="connsiteX65" fmla="*/ 8115 w 10000"/>
              <a:gd name="connsiteY65" fmla="*/ 279 h 10000"/>
              <a:gd name="connsiteX66" fmla="*/ 8226 w 10000"/>
              <a:gd name="connsiteY66" fmla="*/ 140 h 10000"/>
              <a:gd name="connsiteX67" fmla="*/ 8226 w 10000"/>
              <a:gd name="connsiteY67" fmla="*/ 140 h 10000"/>
              <a:gd name="connsiteX68" fmla="*/ 8338 w 10000"/>
              <a:gd name="connsiteY68" fmla="*/ 140 h 10000"/>
              <a:gd name="connsiteX69" fmla="*/ 8338 w 10000"/>
              <a:gd name="connsiteY69" fmla="*/ 140 h 10000"/>
              <a:gd name="connsiteX70" fmla="*/ 8561 w 10000"/>
              <a:gd name="connsiteY70" fmla="*/ 0 h 10000"/>
              <a:gd name="connsiteX71" fmla="*/ 8771 w 10000"/>
              <a:gd name="connsiteY71" fmla="*/ 140 h 10000"/>
              <a:gd name="connsiteX72" fmla="*/ 8883 w 10000"/>
              <a:gd name="connsiteY72" fmla="*/ 140 h 10000"/>
              <a:gd name="connsiteX73" fmla="*/ 9106 w 10000"/>
              <a:gd name="connsiteY73" fmla="*/ 279 h 10000"/>
              <a:gd name="connsiteX74" fmla="*/ 9330 w 10000"/>
              <a:gd name="connsiteY74" fmla="*/ 558 h 10000"/>
              <a:gd name="connsiteX75" fmla="*/ 9553 w 10000"/>
              <a:gd name="connsiteY75" fmla="*/ 698 h 10000"/>
              <a:gd name="connsiteX76" fmla="*/ 9777 w 10000"/>
              <a:gd name="connsiteY76" fmla="*/ 977 h 10000"/>
              <a:gd name="connsiteX77" fmla="*/ 9888 w 10000"/>
              <a:gd name="connsiteY77" fmla="*/ 1117 h 10000"/>
              <a:gd name="connsiteX78" fmla="*/ 10000 w 10000"/>
              <a:gd name="connsiteY78" fmla="*/ 1117 h 10000"/>
              <a:gd name="connsiteX79" fmla="*/ 9888 w 10000"/>
              <a:gd name="connsiteY79" fmla="*/ 1257 h 10000"/>
              <a:gd name="connsiteX80" fmla="*/ 9777 w 10000"/>
              <a:gd name="connsiteY80" fmla="*/ 1396 h 10000"/>
              <a:gd name="connsiteX81" fmla="*/ 9777 w 10000"/>
              <a:gd name="connsiteY81" fmla="*/ 1536 h 10000"/>
              <a:gd name="connsiteX82" fmla="*/ 9777 w 10000"/>
              <a:gd name="connsiteY82" fmla="*/ 1675 h 10000"/>
              <a:gd name="connsiteX83" fmla="*/ 9665 w 10000"/>
              <a:gd name="connsiteY83" fmla="*/ 1798 h 10000"/>
              <a:gd name="connsiteX84" fmla="*/ 9665 w 10000"/>
              <a:gd name="connsiteY84" fmla="*/ 1937 h 10000"/>
              <a:gd name="connsiteX85" fmla="*/ 9665 w 10000"/>
              <a:gd name="connsiteY85" fmla="*/ 2077 h 10000"/>
              <a:gd name="connsiteX86" fmla="*/ 9665 w 10000"/>
              <a:gd name="connsiteY86" fmla="*/ 2356 h 10000"/>
              <a:gd name="connsiteX87" fmla="*/ 9665 w 10000"/>
              <a:gd name="connsiteY87" fmla="*/ 2635 h 10000"/>
              <a:gd name="connsiteX88" fmla="*/ 9665 w 10000"/>
              <a:gd name="connsiteY88" fmla="*/ 2914 h 10000"/>
              <a:gd name="connsiteX89" fmla="*/ 9553 w 10000"/>
              <a:gd name="connsiteY89" fmla="*/ 3613 h 10000"/>
              <a:gd name="connsiteX90" fmla="*/ 9553 w 10000"/>
              <a:gd name="connsiteY90" fmla="*/ 4171 h 10000"/>
              <a:gd name="connsiteX91" fmla="*/ 9553 w 10000"/>
              <a:gd name="connsiteY91" fmla="*/ 4729 h 10000"/>
              <a:gd name="connsiteX92" fmla="*/ 9553 w 10000"/>
              <a:gd name="connsiteY92" fmla="*/ 5271 h 10000"/>
              <a:gd name="connsiteX93" fmla="*/ 9441 w 10000"/>
              <a:gd name="connsiteY93" fmla="*/ 5689 h 10000"/>
              <a:gd name="connsiteX94" fmla="*/ 9441 w 10000"/>
              <a:gd name="connsiteY94" fmla="*/ 6108 h 10000"/>
              <a:gd name="connsiteX95" fmla="*/ 9330 w 10000"/>
              <a:gd name="connsiteY95" fmla="*/ 6667 h 10000"/>
              <a:gd name="connsiteX96" fmla="*/ 9218 w 10000"/>
              <a:gd name="connsiteY96" fmla="*/ 7225 h 10000"/>
              <a:gd name="connsiteX97" fmla="*/ 9106 w 10000"/>
              <a:gd name="connsiteY97" fmla="*/ 7784 h 10000"/>
              <a:gd name="connsiteX98" fmla="*/ 8883 w 10000"/>
              <a:gd name="connsiteY98" fmla="*/ 8202 h 10000"/>
              <a:gd name="connsiteX99" fmla="*/ 8771 w 10000"/>
              <a:gd name="connsiteY99" fmla="*/ 8604 h 10000"/>
              <a:gd name="connsiteX100" fmla="*/ 8561 w 10000"/>
              <a:gd name="connsiteY100" fmla="*/ 9023 h 10000"/>
              <a:gd name="connsiteX101" fmla="*/ 8561 w 10000"/>
              <a:gd name="connsiteY101" fmla="*/ 9023 h 10000"/>
              <a:gd name="connsiteX0" fmla="*/ 8561 w 10000"/>
              <a:gd name="connsiteY0" fmla="*/ 9023 h 10000"/>
              <a:gd name="connsiteX1" fmla="*/ 8450 w 10000"/>
              <a:gd name="connsiteY1" fmla="*/ 9302 h 10000"/>
              <a:gd name="connsiteX2" fmla="*/ 8338 w 10000"/>
              <a:gd name="connsiteY2" fmla="*/ 9581 h 10000"/>
              <a:gd name="connsiteX3" fmla="*/ 8226 w 10000"/>
              <a:gd name="connsiteY3" fmla="*/ 9721 h 10000"/>
              <a:gd name="connsiteX4" fmla="*/ 8115 w 10000"/>
              <a:gd name="connsiteY4" fmla="*/ 9860 h 10000"/>
              <a:gd name="connsiteX5" fmla="*/ 7891 w 10000"/>
              <a:gd name="connsiteY5" fmla="*/ 10000 h 10000"/>
              <a:gd name="connsiteX6" fmla="*/ 8115 w 10000"/>
              <a:gd name="connsiteY6" fmla="*/ 7644 h 10000"/>
              <a:gd name="connsiteX7" fmla="*/ 8115 w 10000"/>
              <a:gd name="connsiteY7" fmla="*/ 7504 h 10000"/>
              <a:gd name="connsiteX8" fmla="*/ 8226 w 10000"/>
              <a:gd name="connsiteY8" fmla="*/ 7365 h 10000"/>
              <a:gd name="connsiteX9" fmla="*/ 8226 w 10000"/>
              <a:gd name="connsiteY9" fmla="*/ 7086 h 10000"/>
              <a:gd name="connsiteX10" fmla="*/ 8226 w 10000"/>
              <a:gd name="connsiteY10" fmla="*/ 6946 h 10000"/>
              <a:gd name="connsiteX11" fmla="*/ 8338 w 10000"/>
              <a:gd name="connsiteY11" fmla="*/ 6527 h 10000"/>
              <a:gd name="connsiteX12" fmla="*/ 8338 w 10000"/>
              <a:gd name="connsiteY12" fmla="*/ 6248 h 10000"/>
              <a:gd name="connsiteX13" fmla="*/ 8450 w 10000"/>
              <a:gd name="connsiteY13" fmla="*/ 5969 h 10000"/>
              <a:gd name="connsiteX14" fmla="*/ 8561 w 10000"/>
              <a:gd name="connsiteY14" fmla="*/ 5131 h 10000"/>
              <a:gd name="connsiteX15" fmla="*/ 8561 w 10000"/>
              <a:gd name="connsiteY15" fmla="*/ 4450 h 10000"/>
              <a:gd name="connsiteX16" fmla="*/ 8673 w 10000"/>
              <a:gd name="connsiteY16" fmla="*/ 3613 h 10000"/>
              <a:gd name="connsiteX17" fmla="*/ 8673 w 10000"/>
              <a:gd name="connsiteY17" fmla="*/ 2914 h 10000"/>
              <a:gd name="connsiteX18" fmla="*/ 8673 w 10000"/>
              <a:gd name="connsiteY18" fmla="*/ 2635 h 10000"/>
              <a:gd name="connsiteX19" fmla="*/ 8673 w 10000"/>
              <a:gd name="connsiteY19" fmla="*/ 2216 h 10000"/>
              <a:gd name="connsiteX20" fmla="*/ 8673 w 10000"/>
              <a:gd name="connsiteY20" fmla="*/ 1937 h 10000"/>
              <a:gd name="connsiteX21" fmla="*/ 8561 w 10000"/>
              <a:gd name="connsiteY21" fmla="*/ 1798 h 10000"/>
              <a:gd name="connsiteX22" fmla="*/ 8561 w 10000"/>
              <a:gd name="connsiteY22" fmla="*/ 1536 h 10000"/>
              <a:gd name="connsiteX23" fmla="*/ 8561 w 10000"/>
              <a:gd name="connsiteY23" fmla="*/ 1396 h 10000"/>
              <a:gd name="connsiteX24" fmla="*/ 8561 w 10000"/>
              <a:gd name="connsiteY24" fmla="*/ 1257 h 10000"/>
              <a:gd name="connsiteX25" fmla="*/ 8561 w 10000"/>
              <a:gd name="connsiteY25" fmla="*/ 1257 h 10000"/>
              <a:gd name="connsiteX26" fmla="*/ 8450 w 10000"/>
              <a:gd name="connsiteY26" fmla="*/ 1117 h 10000"/>
              <a:gd name="connsiteX27" fmla="*/ 8226 w 10000"/>
              <a:gd name="connsiteY27" fmla="*/ 1117 h 10000"/>
              <a:gd name="connsiteX28" fmla="*/ 8003 w 10000"/>
              <a:gd name="connsiteY28" fmla="*/ 977 h 10000"/>
              <a:gd name="connsiteX29" fmla="*/ 7556 w 10000"/>
              <a:gd name="connsiteY29" fmla="*/ 1117 h 10000"/>
              <a:gd name="connsiteX30" fmla="*/ 7221 w 10000"/>
              <a:gd name="connsiteY30" fmla="*/ 1117 h 10000"/>
              <a:gd name="connsiteX31" fmla="*/ 6662 w 10000"/>
              <a:gd name="connsiteY31" fmla="*/ 1117 h 10000"/>
              <a:gd name="connsiteX32" fmla="*/ 6215 w 10000"/>
              <a:gd name="connsiteY32" fmla="*/ 1257 h 10000"/>
              <a:gd name="connsiteX33" fmla="*/ 5559 w 10000"/>
              <a:gd name="connsiteY33" fmla="*/ 1396 h 10000"/>
              <a:gd name="connsiteX34" fmla="*/ 5223 w 10000"/>
              <a:gd name="connsiteY34" fmla="*/ 1536 h 10000"/>
              <a:gd name="connsiteX35" fmla="*/ 4665 w 10000"/>
              <a:gd name="connsiteY35" fmla="*/ 1536 h 10000"/>
              <a:gd name="connsiteX36" fmla="*/ 4106 w 10000"/>
              <a:gd name="connsiteY36" fmla="*/ 1675 h 10000"/>
              <a:gd name="connsiteX37" fmla="*/ 3547 w 10000"/>
              <a:gd name="connsiteY37" fmla="*/ 1798 h 10000"/>
              <a:gd name="connsiteX38" fmla="*/ 2779 w 10000"/>
              <a:gd name="connsiteY38" fmla="*/ 2077 h 10000"/>
              <a:gd name="connsiteX39" fmla="*/ 1885 w 10000"/>
              <a:gd name="connsiteY39" fmla="*/ 2216 h 10000"/>
              <a:gd name="connsiteX40" fmla="*/ 992 w 10000"/>
              <a:gd name="connsiteY40" fmla="*/ 2496 h 10000"/>
              <a:gd name="connsiteX41" fmla="*/ 0 w 10000"/>
              <a:gd name="connsiteY41" fmla="*/ 2775 h 10000"/>
              <a:gd name="connsiteX42" fmla="*/ 0 w 10000"/>
              <a:gd name="connsiteY42" fmla="*/ 1798 h 10000"/>
              <a:gd name="connsiteX43" fmla="*/ 112 w 10000"/>
              <a:gd name="connsiteY43" fmla="*/ 1798 h 10000"/>
              <a:gd name="connsiteX44" fmla="*/ 223 w 10000"/>
              <a:gd name="connsiteY44" fmla="*/ 1798 h 10000"/>
              <a:gd name="connsiteX45" fmla="*/ 447 w 10000"/>
              <a:gd name="connsiteY45" fmla="*/ 1798 h 10000"/>
              <a:gd name="connsiteX46" fmla="*/ 768 w 10000"/>
              <a:gd name="connsiteY46" fmla="*/ 1798 h 10000"/>
              <a:gd name="connsiteX47" fmla="*/ 1103 w 10000"/>
              <a:gd name="connsiteY47" fmla="*/ 1675 h 10000"/>
              <a:gd name="connsiteX48" fmla="*/ 1662 w 10000"/>
              <a:gd name="connsiteY48" fmla="*/ 1675 h 10000"/>
              <a:gd name="connsiteX49" fmla="*/ 2221 w 10000"/>
              <a:gd name="connsiteY49" fmla="*/ 1536 h 10000"/>
              <a:gd name="connsiteX50" fmla="*/ 2779 w 10000"/>
              <a:gd name="connsiteY50" fmla="*/ 1396 h 10000"/>
              <a:gd name="connsiteX51" fmla="*/ 3436 w 10000"/>
              <a:gd name="connsiteY51" fmla="*/ 1117 h 10000"/>
              <a:gd name="connsiteX52" fmla="*/ 4106 w 10000"/>
              <a:gd name="connsiteY52" fmla="*/ 977 h 10000"/>
              <a:gd name="connsiteX53" fmla="*/ 4665 w 10000"/>
              <a:gd name="connsiteY53" fmla="*/ 838 h 10000"/>
              <a:gd name="connsiteX54" fmla="*/ 5112 w 10000"/>
              <a:gd name="connsiteY54" fmla="*/ 838 h 10000"/>
              <a:gd name="connsiteX55" fmla="*/ 5670 w 10000"/>
              <a:gd name="connsiteY55" fmla="*/ 698 h 10000"/>
              <a:gd name="connsiteX56" fmla="*/ 6006 w 10000"/>
              <a:gd name="connsiteY56" fmla="*/ 558 h 10000"/>
              <a:gd name="connsiteX57" fmla="*/ 6439 w 10000"/>
              <a:gd name="connsiteY57" fmla="*/ 558 h 10000"/>
              <a:gd name="connsiteX58" fmla="*/ 6774 w 10000"/>
              <a:gd name="connsiteY58" fmla="*/ 558 h 10000"/>
              <a:gd name="connsiteX59" fmla="*/ 7109 w 10000"/>
              <a:gd name="connsiteY59" fmla="*/ 419 h 10000"/>
              <a:gd name="connsiteX60" fmla="*/ 7332 w 10000"/>
              <a:gd name="connsiteY60" fmla="*/ 419 h 10000"/>
              <a:gd name="connsiteX61" fmla="*/ 7556 w 10000"/>
              <a:gd name="connsiteY61" fmla="*/ 419 h 10000"/>
              <a:gd name="connsiteX62" fmla="*/ 7779 w 10000"/>
              <a:gd name="connsiteY62" fmla="*/ 279 h 10000"/>
              <a:gd name="connsiteX63" fmla="*/ 8003 w 10000"/>
              <a:gd name="connsiteY63" fmla="*/ 279 h 10000"/>
              <a:gd name="connsiteX64" fmla="*/ 8115 w 10000"/>
              <a:gd name="connsiteY64" fmla="*/ 279 h 10000"/>
              <a:gd name="connsiteX65" fmla="*/ 8226 w 10000"/>
              <a:gd name="connsiteY65" fmla="*/ 140 h 10000"/>
              <a:gd name="connsiteX66" fmla="*/ 8226 w 10000"/>
              <a:gd name="connsiteY66" fmla="*/ 140 h 10000"/>
              <a:gd name="connsiteX67" fmla="*/ 8338 w 10000"/>
              <a:gd name="connsiteY67" fmla="*/ 140 h 10000"/>
              <a:gd name="connsiteX68" fmla="*/ 8338 w 10000"/>
              <a:gd name="connsiteY68" fmla="*/ 140 h 10000"/>
              <a:gd name="connsiteX69" fmla="*/ 8561 w 10000"/>
              <a:gd name="connsiteY69" fmla="*/ 0 h 10000"/>
              <a:gd name="connsiteX70" fmla="*/ 8771 w 10000"/>
              <a:gd name="connsiteY70" fmla="*/ 140 h 10000"/>
              <a:gd name="connsiteX71" fmla="*/ 8883 w 10000"/>
              <a:gd name="connsiteY71" fmla="*/ 140 h 10000"/>
              <a:gd name="connsiteX72" fmla="*/ 9106 w 10000"/>
              <a:gd name="connsiteY72" fmla="*/ 279 h 10000"/>
              <a:gd name="connsiteX73" fmla="*/ 9330 w 10000"/>
              <a:gd name="connsiteY73" fmla="*/ 558 h 10000"/>
              <a:gd name="connsiteX74" fmla="*/ 9553 w 10000"/>
              <a:gd name="connsiteY74" fmla="*/ 698 h 10000"/>
              <a:gd name="connsiteX75" fmla="*/ 9777 w 10000"/>
              <a:gd name="connsiteY75" fmla="*/ 977 h 10000"/>
              <a:gd name="connsiteX76" fmla="*/ 9888 w 10000"/>
              <a:gd name="connsiteY76" fmla="*/ 1117 h 10000"/>
              <a:gd name="connsiteX77" fmla="*/ 10000 w 10000"/>
              <a:gd name="connsiteY77" fmla="*/ 1117 h 10000"/>
              <a:gd name="connsiteX78" fmla="*/ 9888 w 10000"/>
              <a:gd name="connsiteY78" fmla="*/ 1257 h 10000"/>
              <a:gd name="connsiteX79" fmla="*/ 9777 w 10000"/>
              <a:gd name="connsiteY79" fmla="*/ 1396 h 10000"/>
              <a:gd name="connsiteX80" fmla="*/ 9777 w 10000"/>
              <a:gd name="connsiteY80" fmla="*/ 1536 h 10000"/>
              <a:gd name="connsiteX81" fmla="*/ 9777 w 10000"/>
              <a:gd name="connsiteY81" fmla="*/ 1675 h 10000"/>
              <a:gd name="connsiteX82" fmla="*/ 9665 w 10000"/>
              <a:gd name="connsiteY82" fmla="*/ 1798 h 10000"/>
              <a:gd name="connsiteX83" fmla="*/ 9665 w 10000"/>
              <a:gd name="connsiteY83" fmla="*/ 1937 h 10000"/>
              <a:gd name="connsiteX84" fmla="*/ 9665 w 10000"/>
              <a:gd name="connsiteY84" fmla="*/ 2077 h 10000"/>
              <a:gd name="connsiteX85" fmla="*/ 9665 w 10000"/>
              <a:gd name="connsiteY85" fmla="*/ 2356 h 10000"/>
              <a:gd name="connsiteX86" fmla="*/ 9665 w 10000"/>
              <a:gd name="connsiteY86" fmla="*/ 2635 h 10000"/>
              <a:gd name="connsiteX87" fmla="*/ 9665 w 10000"/>
              <a:gd name="connsiteY87" fmla="*/ 2914 h 10000"/>
              <a:gd name="connsiteX88" fmla="*/ 9553 w 10000"/>
              <a:gd name="connsiteY88" fmla="*/ 3613 h 10000"/>
              <a:gd name="connsiteX89" fmla="*/ 9553 w 10000"/>
              <a:gd name="connsiteY89" fmla="*/ 4171 h 10000"/>
              <a:gd name="connsiteX90" fmla="*/ 9553 w 10000"/>
              <a:gd name="connsiteY90" fmla="*/ 4729 h 10000"/>
              <a:gd name="connsiteX91" fmla="*/ 9553 w 10000"/>
              <a:gd name="connsiteY91" fmla="*/ 5271 h 10000"/>
              <a:gd name="connsiteX92" fmla="*/ 9441 w 10000"/>
              <a:gd name="connsiteY92" fmla="*/ 5689 h 10000"/>
              <a:gd name="connsiteX93" fmla="*/ 9441 w 10000"/>
              <a:gd name="connsiteY93" fmla="*/ 6108 h 10000"/>
              <a:gd name="connsiteX94" fmla="*/ 9330 w 10000"/>
              <a:gd name="connsiteY94" fmla="*/ 6667 h 10000"/>
              <a:gd name="connsiteX95" fmla="*/ 9218 w 10000"/>
              <a:gd name="connsiteY95" fmla="*/ 7225 h 10000"/>
              <a:gd name="connsiteX96" fmla="*/ 9106 w 10000"/>
              <a:gd name="connsiteY96" fmla="*/ 7784 h 10000"/>
              <a:gd name="connsiteX97" fmla="*/ 8883 w 10000"/>
              <a:gd name="connsiteY97" fmla="*/ 8202 h 10000"/>
              <a:gd name="connsiteX98" fmla="*/ 8771 w 10000"/>
              <a:gd name="connsiteY98" fmla="*/ 8604 h 10000"/>
              <a:gd name="connsiteX99" fmla="*/ 8561 w 10000"/>
              <a:gd name="connsiteY99" fmla="*/ 9023 h 10000"/>
              <a:gd name="connsiteX100" fmla="*/ 8561 w 10000"/>
              <a:gd name="connsiteY100" fmla="*/ 9023 h 10000"/>
              <a:gd name="connsiteX0" fmla="*/ 8561 w 10000"/>
              <a:gd name="connsiteY0" fmla="*/ 9023 h 9860"/>
              <a:gd name="connsiteX1" fmla="*/ 8450 w 10000"/>
              <a:gd name="connsiteY1" fmla="*/ 9302 h 9860"/>
              <a:gd name="connsiteX2" fmla="*/ 8338 w 10000"/>
              <a:gd name="connsiteY2" fmla="*/ 9581 h 9860"/>
              <a:gd name="connsiteX3" fmla="*/ 8226 w 10000"/>
              <a:gd name="connsiteY3" fmla="*/ 9721 h 9860"/>
              <a:gd name="connsiteX4" fmla="*/ 8115 w 10000"/>
              <a:gd name="connsiteY4" fmla="*/ 9860 h 9860"/>
              <a:gd name="connsiteX5" fmla="*/ 8115 w 10000"/>
              <a:gd name="connsiteY5" fmla="*/ 7644 h 9860"/>
              <a:gd name="connsiteX6" fmla="*/ 8115 w 10000"/>
              <a:gd name="connsiteY6" fmla="*/ 7504 h 9860"/>
              <a:gd name="connsiteX7" fmla="*/ 8226 w 10000"/>
              <a:gd name="connsiteY7" fmla="*/ 7365 h 9860"/>
              <a:gd name="connsiteX8" fmla="*/ 8226 w 10000"/>
              <a:gd name="connsiteY8" fmla="*/ 7086 h 9860"/>
              <a:gd name="connsiteX9" fmla="*/ 8226 w 10000"/>
              <a:gd name="connsiteY9" fmla="*/ 6946 h 9860"/>
              <a:gd name="connsiteX10" fmla="*/ 8338 w 10000"/>
              <a:gd name="connsiteY10" fmla="*/ 6527 h 9860"/>
              <a:gd name="connsiteX11" fmla="*/ 8338 w 10000"/>
              <a:gd name="connsiteY11" fmla="*/ 6248 h 9860"/>
              <a:gd name="connsiteX12" fmla="*/ 8450 w 10000"/>
              <a:gd name="connsiteY12" fmla="*/ 5969 h 9860"/>
              <a:gd name="connsiteX13" fmla="*/ 8561 w 10000"/>
              <a:gd name="connsiteY13" fmla="*/ 5131 h 9860"/>
              <a:gd name="connsiteX14" fmla="*/ 8561 w 10000"/>
              <a:gd name="connsiteY14" fmla="*/ 4450 h 9860"/>
              <a:gd name="connsiteX15" fmla="*/ 8673 w 10000"/>
              <a:gd name="connsiteY15" fmla="*/ 3613 h 9860"/>
              <a:gd name="connsiteX16" fmla="*/ 8673 w 10000"/>
              <a:gd name="connsiteY16" fmla="*/ 2914 h 9860"/>
              <a:gd name="connsiteX17" fmla="*/ 8673 w 10000"/>
              <a:gd name="connsiteY17" fmla="*/ 2635 h 9860"/>
              <a:gd name="connsiteX18" fmla="*/ 8673 w 10000"/>
              <a:gd name="connsiteY18" fmla="*/ 2216 h 9860"/>
              <a:gd name="connsiteX19" fmla="*/ 8673 w 10000"/>
              <a:gd name="connsiteY19" fmla="*/ 1937 h 9860"/>
              <a:gd name="connsiteX20" fmla="*/ 8561 w 10000"/>
              <a:gd name="connsiteY20" fmla="*/ 1798 h 9860"/>
              <a:gd name="connsiteX21" fmla="*/ 8561 w 10000"/>
              <a:gd name="connsiteY21" fmla="*/ 1536 h 9860"/>
              <a:gd name="connsiteX22" fmla="*/ 8561 w 10000"/>
              <a:gd name="connsiteY22" fmla="*/ 1396 h 9860"/>
              <a:gd name="connsiteX23" fmla="*/ 8561 w 10000"/>
              <a:gd name="connsiteY23" fmla="*/ 1257 h 9860"/>
              <a:gd name="connsiteX24" fmla="*/ 8561 w 10000"/>
              <a:gd name="connsiteY24" fmla="*/ 1257 h 9860"/>
              <a:gd name="connsiteX25" fmla="*/ 8450 w 10000"/>
              <a:gd name="connsiteY25" fmla="*/ 1117 h 9860"/>
              <a:gd name="connsiteX26" fmla="*/ 8226 w 10000"/>
              <a:gd name="connsiteY26" fmla="*/ 1117 h 9860"/>
              <a:gd name="connsiteX27" fmla="*/ 8003 w 10000"/>
              <a:gd name="connsiteY27" fmla="*/ 977 h 9860"/>
              <a:gd name="connsiteX28" fmla="*/ 7556 w 10000"/>
              <a:gd name="connsiteY28" fmla="*/ 1117 h 9860"/>
              <a:gd name="connsiteX29" fmla="*/ 7221 w 10000"/>
              <a:gd name="connsiteY29" fmla="*/ 1117 h 9860"/>
              <a:gd name="connsiteX30" fmla="*/ 6662 w 10000"/>
              <a:gd name="connsiteY30" fmla="*/ 1117 h 9860"/>
              <a:gd name="connsiteX31" fmla="*/ 6215 w 10000"/>
              <a:gd name="connsiteY31" fmla="*/ 1257 h 9860"/>
              <a:gd name="connsiteX32" fmla="*/ 5559 w 10000"/>
              <a:gd name="connsiteY32" fmla="*/ 1396 h 9860"/>
              <a:gd name="connsiteX33" fmla="*/ 5223 w 10000"/>
              <a:gd name="connsiteY33" fmla="*/ 1536 h 9860"/>
              <a:gd name="connsiteX34" fmla="*/ 4665 w 10000"/>
              <a:gd name="connsiteY34" fmla="*/ 1536 h 9860"/>
              <a:gd name="connsiteX35" fmla="*/ 4106 w 10000"/>
              <a:gd name="connsiteY35" fmla="*/ 1675 h 9860"/>
              <a:gd name="connsiteX36" fmla="*/ 3547 w 10000"/>
              <a:gd name="connsiteY36" fmla="*/ 1798 h 9860"/>
              <a:gd name="connsiteX37" fmla="*/ 2779 w 10000"/>
              <a:gd name="connsiteY37" fmla="*/ 2077 h 9860"/>
              <a:gd name="connsiteX38" fmla="*/ 1885 w 10000"/>
              <a:gd name="connsiteY38" fmla="*/ 2216 h 9860"/>
              <a:gd name="connsiteX39" fmla="*/ 992 w 10000"/>
              <a:gd name="connsiteY39" fmla="*/ 2496 h 9860"/>
              <a:gd name="connsiteX40" fmla="*/ 0 w 10000"/>
              <a:gd name="connsiteY40" fmla="*/ 2775 h 9860"/>
              <a:gd name="connsiteX41" fmla="*/ 0 w 10000"/>
              <a:gd name="connsiteY41" fmla="*/ 1798 h 9860"/>
              <a:gd name="connsiteX42" fmla="*/ 112 w 10000"/>
              <a:gd name="connsiteY42" fmla="*/ 1798 h 9860"/>
              <a:gd name="connsiteX43" fmla="*/ 223 w 10000"/>
              <a:gd name="connsiteY43" fmla="*/ 1798 h 9860"/>
              <a:gd name="connsiteX44" fmla="*/ 447 w 10000"/>
              <a:gd name="connsiteY44" fmla="*/ 1798 h 9860"/>
              <a:gd name="connsiteX45" fmla="*/ 768 w 10000"/>
              <a:gd name="connsiteY45" fmla="*/ 1798 h 9860"/>
              <a:gd name="connsiteX46" fmla="*/ 1103 w 10000"/>
              <a:gd name="connsiteY46" fmla="*/ 1675 h 9860"/>
              <a:gd name="connsiteX47" fmla="*/ 1662 w 10000"/>
              <a:gd name="connsiteY47" fmla="*/ 1675 h 9860"/>
              <a:gd name="connsiteX48" fmla="*/ 2221 w 10000"/>
              <a:gd name="connsiteY48" fmla="*/ 1536 h 9860"/>
              <a:gd name="connsiteX49" fmla="*/ 2779 w 10000"/>
              <a:gd name="connsiteY49" fmla="*/ 1396 h 9860"/>
              <a:gd name="connsiteX50" fmla="*/ 3436 w 10000"/>
              <a:gd name="connsiteY50" fmla="*/ 1117 h 9860"/>
              <a:gd name="connsiteX51" fmla="*/ 4106 w 10000"/>
              <a:gd name="connsiteY51" fmla="*/ 977 h 9860"/>
              <a:gd name="connsiteX52" fmla="*/ 4665 w 10000"/>
              <a:gd name="connsiteY52" fmla="*/ 838 h 9860"/>
              <a:gd name="connsiteX53" fmla="*/ 5112 w 10000"/>
              <a:gd name="connsiteY53" fmla="*/ 838 h 9860"/>
              <a:gd name="connsiteX54" fmla="*/ 5670 w 10000"/>
              <a:gd name="connsiteY54" fmla="*/ 698 h 9860"/>
              <a:gd name="connsiteX55" fmla="*/ 6006 w 10000"/>
              <a:gd name="connsiteY55" fmla="*/ 558 h 9860"/>
              <a:gd name="connsiteX56" fmla="*/ 6439 w 10000"/>
              <a:gd name="connsiteY56" fmla="*/ 558 h 9860"/>
              <a:gd name="connsiteX57" fmla="*/ 6774 w 10000"/>
              <a:gd name="connsiteY57" fmla="*/ 558 h 9860"/>
              <a:gd name="connsiteX58" fmla="*/ 7109 w 10000"/>
              <a:gd name="connsiteY58" fmla="*/ 419 h 9860"/>
              <a:gd name="connsiteX59" fmla="*/ 7332 w 10000"/>
              <a:gd name="connsiteY59" fmla="*/ 419 h 9860"/>
              <a:gd name="connsiteX60" fmla="*/ 7556 w 10000"/>
              <a:gd name="connsiteY60" fmla="*/ 419 h 9860"/>
              <a:gd name="connsiteX61" fmla="*/ 7779 w 10000"/>
              <a:gd name="connsiteY61" fmla="*/ 279 h 9860"/>
              <a:gd name="connsiteX62" fmla="*/ 8003 w 10000"/>
              <a:gd name="connsiteY62" fmla="*/ 279 h 9860"/>
              <a:gd name="connsiteX63" fmla="*/ 8115 w 10000"/>
              <a:gd name="connsiteY63" fmla="*/ 279 h 9860"/>
              <a:gd name="connsiteX64" fmla="*/ 8226 w 10000"/>
              <a:gd name="connsiteY64" fmla="*/ 140 h 9860"/>
              <a:gd name="connsiteX65" fmla="*/ 8226 w 10000"/>
              <a:gd name="connsiteY65" fmla="*/ 140 h 9860"/>
              <a:gd name="connsiteX66" fmla="*/ 8338 w 10000"/>
              <a:gd name="connsiteY66" fmla="*/ 140 h 9860"/>
              <a:gd name="connsiteX67" fmla="*/ 8338 w 10000"/>
              <a:gd name="connsiteY67" fmla="*/ 140 h 9860"/>
              <a:gd name="connsiteX68" fmla="*/ 8561 w 10000"/>
              <a:gd name="connsiteY68" fmla="*/ 0 h 9860"/>
              <a:gd name="connsiteX69" fmla="*/ 8771 w 10000"/>
              <a:gd name="connsiteY69" fmla="*/ 140 h 9860"/>
              <a:gd name="connsiteX70" fmla="*/ 8883 w 10000"/>
              <a:gd name="connsiteY70" fmla="*/ 140 h 9860"/>
              <a:gd name="connsiteX71" fmla="*/ 9106 w 10000"/>
              <a:gd name="connsiteY71" fmla="*/ 279 h 9860"/>
              <a:gd name="connsiteX72" fmla="*/ 9330 w 10000"/>
              <a:gd name="connsiteY72" fmla="*/ 558 h 9860"/>
              <a:gd name="connsiteX73" fmla="*/ 9553 w 10000"/>
              <a:gd name="connsiteY73" fmla="*/ 698 h 9860"/>
              <a:gd name="connsiteX74" fmla="*/ 9777 w 10000"/>
              <a:gd name="connsiteY74" fmla="*/ 977 h 9860"/>
              <a:gd name="connsiteX75" fmla="*/ 9888 w 10000"/>
              <a:gd name="connsiteY75" fmla="*/ 1117 h 9860"/>
              <a:gd name="connsiteX76" fmla="*/ 10000 w 10000"/>
              <a:gd name="connsiteY76" fmla="*/ 1117 h 9860"/>
              <a:gd name="connsiteX77" fmla="*/ 9888 w 10000"/>
              <a:gd name="connsiteY77" fmla="*/ 1257 h 9860"/>
              <a:gd name="connsiteX78" fmla="*/ 9777 w 10000"/>
              <a:gd name="connsiteY78" fmla="*/ 1396 h 9860"/>
              <a:gd name="connsiteX79" fmla="*/ 9777 w 10000"/>
              <a:gd name="connsiteY79" fmla="*/ 1536 h 9860"/>
              <a:gd name="connsiteX80" fmla="*/ 9777 w 10000"/>
              <a:gd name="connsiteY80" fmla="*/ 1675 h 9860"/>
              <a:gd name="connsiteX81" fmla="*/ 9665 w 10000"/>
              <a:gd name="connsiteY81" fmla="*/ 1798 h 9860"/>
              <a:gd name="connsiteX82" fmla="*/ 9665 w 10000"/>
              <a:gd name="connsiteY82" fmla="*/ 1937 h 9860"/>
              <a:gd name="connsiteX83" fmla="*/ 9665 w 10000"/>
              <a:gd name="connsiteY83" fmla="*/ 2077 h 9860"/>
              <a:gd name="connsiteX84" fmla="*/ 9665 w 10000"/>
              <a:gd name="connsiteY84" fmla="*/ 2356 h 9860"/>
              <a:gd name="connsiteX85" fmla="*/ 9665 w 10000"/>
              <a:gd name="connsiteY85" fmla="*/ 2635 h 9860"/>
              <a:gd name="connsiteX86" fmla="*/ 9665 w 10000"/>
              <a:gd name="connsiteY86" fmla="*/ 2914 h 9860"/>
              <a:gd name="connsiteX87" fmla="*/ 9553 w 10000"/>
              <a:gd name="connsiteY87" fmla="*/ 3613 h 9860"/>
              <a:gd name="connsiteX88" fmla="*/ 9553 w 10000"/>
              <a:gd name="connsiteY88" fmla="*/ 4171 h 9860"/>
              <a:gd name="connsiteX89" fmla="*/ 9553 w 10000"/>
              <a:gd name="connsiteY89" fmla="*/ 4729 h 9860"/>
              <a:gd name="connsiteX90" fmla="*/ 9553 w 10000"/>
              <a:gd name="connsiteY90" fmla="*/ 5271 h 9860"/>
              <a:gd name="connsiteX91" fmla="*/ 9441 w 10000"/>
              <a:gd name="connsiteY91" fmla="*/ 5689 h 9860"/>
              <a:gd name="connsiteX92" fmla="*/ 9441 w 10000"/>
              <a:gd name="connsiteY92" fmla="*/ 6108 h 9860"/>
              <a:gd name="connsiteX93" fmla="*/ 9330 w 10000"/>
              <a:gd name="connsiteY93" fmla="*/ 6667 h 9860"/>
              <a:gd name="connsiteX94" fmla="*/ 9218 w 10000"/>
              <a:gd name="connsiteY94" fmla="*/ 7225 h 9860"/>
              <a:gd name="connsiteX95" fmla="*/ 9106 w 10000"/>
              <a:gd name="connsiteY95" fmla="*/ 7784 h 9860"/>
              <a:gd name="connsiteX96" fmla="*/ 8883 w 10000"/>
              <a:gd name="connsiteY96" fmla="*/ 8202 h 9860"/>
              <a:gd name="connsiteX97" fmla="*/ 8771 w 10000"/>
              <a:gd name="connsiteY97" fmla="*/ 8604 h 9860"/>
              <a:gd name="connsiteX98" fmla="*/ 8561 w 10000"/>
              <a:gd name="connsiteY98" fmla="*/ 9023 h 9860"/>
              <a:gd name="connsiteX99" fmla="*/ 8561 w 10000"/>
              <a:gd name="connsiteY99" fmla="*/ 9023 h 9860"/>
              <a:gd name="connsiteX0" fmla="*/ 8561 w 10000"/>
              <a:gd name="connsiteY0" fmla="*/ 9151 h 9859"/>
              <a:gd name="connsiteX1" fmla="*/ 8450 w 10000"/>
              <a:gd name="connsiteY1" fmla="*/ 9434 h 9859"/>
              <a:gd name="connsiteX2" fmla="*/ 8338 w 10000"/>
              <a:gd name="connsiteY2" fmla="*/ 9717 h 9859"/>
              <a:gd name="connsiteX3" fmla="*/ 8226 w 10000"/>
              <a:gd name="connsiteY3" fmla="*/ 9859 h 9859"/>
              <a:gd name="connsiteX4" fmla="*/ 8115 w 10000"/>
              <a:gd name="connsiteY4" fmla="*/ 7753 h 9859"/>
              <a:gd name="connsiteX5" fmla="*/ 8115 w 10000"/>
              <a:gd name="connsiteY5" fmla="*/ 7611 h 9859"/>
              <a:gd name="connsiteX6" fmla="*/ 8226 w 10000"/>
              <a:gd name="connsiteY6" fmla="*/ 7470 h 9859"/>
              <a:gd name="connsiteX7" fmla="*/ 8226 w 10000"/>
              <a:gd name="connsiteY7" fmla="*/ 7187 h 9859"/>
              <a:gd name="connsiteX8" fmla="*/ 8226 w 10000"/>
              <a:gd name="connsiteY8" fmla="*/ 7045 h 9859"/>
              <a:gd name="connsiteX9" fmla="*/ 8338 w 10000"/>
              <a:gd name="connsiteY9" fmla="*/ 6620 h 9859"/>
              <a:gd name="connsiteX10" fmla="*/ 8338 w 10000"/>
              <a:gd name="connsiteY10" fmla="*/ 6337 h 9859"/>
              <a:gd name="connsiteX11" fmla="*/ 8450 w 10000"/>
              <a:gd name="connsiteY11" fmla="*/ 6054 h 9859"/>
              <a:gd name="connsiteX12" fmla="*/ 8561 w 10000"/>
              <a:gd name="connsiteY12" fmla="*/ 5204 h 9859"/>
              <a:gd name="connsiteX13" fmla="*/ 8561 w 10000"/>
              <a:gd name="connsiteY13" fmla="*/ 4513 h 9859"/>
              <a:gd name="connsiteX14" fmla="*/ 8673 w 10000"/>
              <a:gd name="connsiteY14" fmla="*/ 3664 h 9859"/>
              <a:gd name="connsiteX15" fmla="*/ 8673 w 10000"/>
              <a:gd name="connsiteY15" fmla="*/ 2955 h 9859"/>
              <a:gd name="connsiteX16" fmla="*/ 8673 w 10000"/>
              <a:gd name="connsiteY16" fmla="*/ 2672 h 9859"/>
              <a:gd name="connsiteX17" fmla="*/ 8673 w 10000"/>
              <a:gd name="connsiteY17" fmla="*/ 2247 h 9859"/>
              <a:gd name="connsiteX18" fmla="*/ 8673 w 10000"/>
              <a:gd name="connsiteY18" fmla="*/ 1965 h 9859"/>
              <a:gd name="connsiteX19" fmla="*/ 8561 w 10000"/>
              <a:gd name="connsiteY19" fmla="*/ 1824 h 9859"/>
              <a:gd name="connsiteX20" fmla="*/ 8561 w 10000"/>
              <a:gd name="connsiteY20" fmla="*/ 1558 h 9859"/>
              <a:gd name="connsiteX21" fmla="*/ 8561 w 10000"/>
              <a:gd name="connsiteY21" fmla="*/ 1416 h 9859"/>
              <a:gd name="connsiteX22" fmla="*/ 8561 w 10000"/>
              <a:gd name="connsiteY22" fmla="*/ 1275 h 9859"/>
              <a:gd name="connsiteX23" fmla="*/ 8561 w 10000"/>
              <a:gd name="connsiteY23" fmla="*/ 1275 h 9859"/>
              <a:gd name="connsiteX24" fmla="*/ 8450 w 10000"/>
              <a:gd name="connsiteY24" fmla="*/ 1133 h 9859"/>
              <a:gd name="connsiteX25" fmla="*/ 8226 w 10000"/>
              <a:gd name="connsiteY25" fmla="*/ 1133 h 9859"/>
              <a:gd name="connsiteX26" fmla="*/ 8003 w 10000"/>
              <a:gd name="connsiteY26" fmla="*/ 991 h 9859"/>
              <a:gd name="connsiteX27" fmla="*/ 7556 w 10000"/>
              <a:gd name="connsiteY27" fmla="*/ 1133 h 9859"/>
              <a:gd name="connsiteX28" fmla="*/ 7221 w 10000"/>
              <a:gd name="connsiteY28" fmla="*/ 1133 h 9859"/>
              <a:gd name="connsiteX29" fmla="*/ 6662 w 10000"/>
              <a:gd name="connsiteY29" fmla="*/ 1133 h 9859"/>
              <a:gd name="connsiteX30" fmla="*/ 6215 w 10000"/>
              <a:gd name="connsiteY30" fmla="*/ 1275 h 9859"/>
              <a:gd name="connsiteX31" fmla="*/ 5559 w 10000"/>
              <a:gd name="connsiteY31" fmla="*/ 1416 h 9859"/>
              <a:gd name="connsiteX32" fmla="*/ 5223 w 10000"/>
              <a:gd name="connsiteY32" fmla="*/ 1558 h 9859"/>
              <a:gd name="connsiteX33" fmla="*/ 4665 w 10000"/>
              <a:gd name="connsiteY33" fmla="*/ 1558 h 9859"/>
              <a:gd name="connsiteX34" fmla="*/ 4106 w 10000"/>
              <a:gd name="connsiteY34" fmla="*/ 1699 h 9859"/>
              <a:gd name="connsiteX35" fmla="*/ 3547 w 10000"/>
              <a:gd name="connsiteY35" fmla="*/ 1824 h 9859"/>
              <a:gd name="connsiteX36" fmla="*/ 2779 w 10000"/>
              <a:gd name="connsiteY36" fmla="*/ 2106 h 9859"/>
              <a:gd name="connsiteX37" fmla="*/ 1885 w 10000"/>
              <a:gd name="connsiteY37" fmla="*/ 2247 h 9859"/>
              <a:gd name="connsiteX38" fmla="*/ 992 w 10000"/>
              <a:gd name="connsiteY38" fmla="*/ 2531 h 9859"/>
              <a:gd name="connsiteX39" fmla="*/ 0 w 10000"/>
              <a:gd name="connsiteY39" fmla="*/ 2814 h 9859"/>
              <a:gd name="connsiteX40" fmla="*/ 0 w 10000"/>
              <a:gd name="connsiteY40" fmla="*/ 1824 h 9859"/>
              <a:gd name="connsiteX41" fmla="*/ 112 w 10000"/>
              <a:gd name="connsiteY41" fmla="*/ 1824 h 9859"/>
              <a:gd name="connsiteX42" fmla="*/ 223 w 10000"/>
              <a:gd name="connsiteY42" fmla="*/ 1824 h 9859"/>
              <a:gd name="connsiteX43" fmla="*/ 447 w 10000"/>
              <a:gd name="connsiteY43" fmla="*/ 1824 h 9859"/>
              <a:gd name="connsiteX44" fmla="*/ 768 w 10000"/>
              <a:gd name="connsiteY44" fmla="*/ 1824 h 9859"/>
              <a:gd name="connsiteX45" fmla="*/ 1103 w 10000"/>
              <a:gd name="connsiteY45" fmla="*/ 1699 h 9859"/>
              <a:gd name="connsiteX46" fmla="*/ 1662 w 10000"/>
              <a:gd name="connsiteY46" fmla="*/ 1699 h 9859"/>
              <a:gd name="connsiteX47" fmla="*/ 2221 w 10000"/>
              <a:gd name="connsiteY47" fmla="*/ 1558 h 9859"/>
              <a:gd name="connsiteX48" fmla="*/ 2779 w 10000"/>
              <a:gd name="connsiteY48" fmla="*/ 1416 h 9859"/>
              <a:gd name="connsiteX49" fmla="*/ 3436 w 10000"/>
              <a:gd name="connsiteY49" fmla="*/ 1133 h 9859"/>
              <a:gd name="connsiteX50" fmla="*/ 4106 w 10000"/>
              <a:gd name="connsiteY50" fmla="*/ 991 h 9859"/>
              <a:gd name="connsiteX51" fmla="*/ 4665 w 10000"/>
              <a:gd name="connsiteY51" fmla="*/ 850 h 9859"/>
              <a:gd name="connsiteX52" fmla="*/ 5112 w 10000"/>
              <a:gd name="connsiteY52" fmla="*/ 850 h 9859"/>
              <a:gd name="connsiteX53" fmla="*/ 5670 w 10000"/>
              <a:gd name="connsiteY53" fmla="*/ 708 h 9859"/>
              <a:gd name="connsiteX54" fmla="*/ 6006 w 10000"/>
              <a:gd name="connsiteY54" fmla="*/ 566 h 9859"/>
              <a:gd name="connsiteX55" fmla="*/ 6439 w 10000"/>
              <a:gd name="connsiteY55" fmla="*/ 566 h 9859"/>
              <a:gd name="connsiteX56" fmla="*/ 6774 w 10000"/>
              <a:gd name="connsiteY56" fmla="*/ 566 h 9859"/>
              <a:gd name="connsiteX57" fmla="*/ 7109 w 10000"/>
              <a:gd name="connsiteY57" fmla="*/ 425 h 9859"/>
              <a:gd name="connsiteX58" fmla="*/ 7332 w 10000"/>
              <a:gd name="connsiteY58" fmla="*/ 425 h 9859"/>
              <a:gd name="connsiteX59" fmla="*/ 7556 w 10000"/>
              <a:gd name="connsiteY59" fmla="*/ 425 h 9859"/>
              <a:gd name="connsiteX60" fmla="*/ 7779 w 10000"/>
              <a:gd name="connsiteY60" fmla="*/ 283 h 9859"/>
              <a:gd name="connsiteX61" fmla="*/ 8003 w 10000"/>
              <a:gd name="connsiteY61" fmla="*/ 283 h 9859"/>
              <a:gd name="connsiteX62" fmla="*/ 8115 w 10000"/>
              <a:gd name="connsiteY62" fmla="*/ 283 h 9859"/>
              <a:gd name="connsiteX63" fmla="*/ 8226 w 10000"/>
              <a:gd name="connsiteY63" fmla="*/ 142 h 9859"/>
              <a:gd name="connsiteX64" fmla="*/ 8226 w 10000"/>
              <a:gd name="connsiteY64" fmla="*/ 142 h 9859"/>
              <a:gd name="connsiteX65" fmla="*/ 8338 w 10000"/>
              <a:gd name="connsiteY65" fmla="*/ 142 h 9859"/>
              <a:gd name="connsiteX66" fmla="*/ 8338 w 10000"/>
              <a:gd name="connsiteY66" fmla="*/ 142 h 9859"/>
              <a:gd name="connsiteX67" fmla="*/ 8561 w 10000"/>
              <a:gd name="connsiteY67" fmla="*/ 0 h 9859"/>
              <a:gd name="connsiteX68" fmla="*/ 8771 w 10000"/>
              <a:gd name="connsiteY68" fmla="*/ 142 h 9859"/>
              <a:gd name="connsiteX69" fmla="*/ 8883 w 10000"/>
              <a:gd name="connsiteY69" fmla="*/ 142 h 9859"/>
              <a:gd name="connsiteX70" fmla="*/ 9106 w 10000"/>
              <a:gd name="connsiteY70" fmla="*/ 283 h 9859"/>
              <a:gd name="connsiteX71" fmla="*/ 9330 w 10000"/>
              <a:gd name="connsiteY71" fmla="*/ 566 h 9859"/>
              <a:gd name="connsiteX72" fmla="*/ 9553 w 10000"/>
              <a:gd name="connsiteY72" fmla="*/ 708 h 9859"/>
              <a:gd name="connsiteX73" fmla="*/ 9777 w 10000"/>
              <a:gd name="connsiteY73" fmla="*/ 991 h 9859"/>
              <a:gd name="connsiteX74" fmla="*/ 9888 w 10000"/>
              <a:gd name="connsiteY74" fmla="*/ 1133 h 9859"/>
              <a:gd name="connsiteX75" fmla="*/ 10000 w 10000"/>
              <a:gd name="connsiteY75" fmla="*/ 1133 h 9859"/>
              <a:gd name="connsiteX76" fmla="*/ 9888 w 10000"/>
              <a:gd name="connsiteY76" fmla="*/ 1275 h 9859"/>
              <a:gd name="connsiteX77" fmla="*/ 9777 w 10000"/>
              <a:gd name="connsiteY77" fmla="*/ 1416 h 9859"/>
              <a:gd name="connsiteX78" fmla="*/ 9777 w 10000"/>
              <a:gd name="connsiteY78" fmla="*/ 1558 h 9859"/>
              <a:gd name="connsiteX79" fmla="*/ 9777 w 10000"/>
              <a:gd name="connsiteY79" fmla="*/ 1699 h 9859"/>
              <a:gd name="connsiteX80" fmla="*/ 9665 w 10000"/>
              <a:gd name="connsiteY80" fmla="*/ 1824 h 9859"/>
              <a:gd name="connsiteX81" fmla="*/ 9665 w 10000"/>
              <a:gd name="connsiteY81" fmla="*/ 1965 h 9859"/>
              <a:gd name="connsiteX82" fmla="*/ 9665 w 10000"/>
              <a:gd name="connsiteY82" fmla="*/ 2106 h 9859"/>
              <a:gd name="connsiteX83" fmla="*/ 9665 w 10000"/>
              <a:gd name="connsiteY83" fmla="*/ 2389 h 9859"/>
              <a:gd name="connsiteX84" fmla="*/ 9665 w 10000"/>
              <a:gd name="connsiteY84" fmla="*/ 2672 h 9859"/>
              <a:gd name="connsiteX85" fmla="*/ 9665 w 10000"/>
              <a:gd name="connsiteY85" fmla="*/ 2955 h 9859"/>
              <a:gd name="connsiteX86" fmla="*/ 9553 w 10000"/>
              <a:gd name="connsiteY86" fmla="*/ 3664 h 9859"/>
              <a:gd name="connsiteX87" fmla="*/ 9553 w 10000"/>
              <a:gd name="connsiteY87" fmla="*/ 4230 h 9859"/>
              <a:gd name="connsiteX88" fmla="*/ 9553 w 10000"/>
              <a:gd name="connsiteY88" fmla="*/ 4796 h 9859"/>
              <a:gd name="connsiteX89" fmla="*/ 9553 w 10000"/>
              <a:gd name="connsiteY89" fmla="*/ 5346 h 9859"/>
              <a:gd name="connsiteX90" fmla="*/ 9441 w 10000"/>
              <a:gd name="connsiteY90" fmla="*/ 5770 h 9859"/>
              <a:gd name="connsiteX91" fmla="*/ 9441 w 10000"/>
              <a:gd name="connsiteY91" fmla="*/ 6195 h 9859"/>
              <a:gd name="connsiteX92" fmla="*/ 9330 w 10000"/>
              <a:gd name="connsiteY92" fmla="*/ 6762 h 9859"/>
              <a:gd name="connsiteX93" fmla="*/ 9218 w 10000"/>
              <a:gd name="connsiteY93" fmla="*/ 7328 h 9859"/>
              <a:gd name="connsiteX94" fmla="*/ 9106 w 10000"/>
              <a:gd name="connsiteY94" fmla="*/ 7895 h 9859"/>
              <a:gd name="connsiteX95" fmla="*/ 8883 w 10000"/>
              <a:gd name="connsiteY95" fmla="*/ 8318 h 9859"/>
              <a:gd name="connsiteX96" fmla="*/ 8771 w 10000"/>
              <a:gd name="connsiteY96" fmla="*/ 8726 h 9859"/>
              <a:gd name="connsiteX97" fmla="*/ 8561 w 10000"/>
              <a:gd name="connsiteY97" fmla="*/ 9151 h 9859"/>
              <a:gd name="connsiteX98" fmla="*/ 8561 w 10000"/>
              <a:gd name="connsiteY98" fmla="*/ 9151 h 9859"/>
              <a:gd name="connsiteX0" fmla="*/ 8561 w 10000"/>
              <a:gd name="connsiteY0" fmla="*/ 9282 h 9856"/>
              <a:gd name="connsiteX1" fmla="*/ 8450 w 10000"/>
              <a:gd name="connsiteY1" fmla="*/ 9569 h 9856"/>
              <a:gd name="connsiteX2" fmla="*/ 8338 w 10000"/>
              <a:gd name="connsiteY2" fmla="*/ 9856 h 9856"/>
              <a:gd name="connsiteX3" fmla="*/ 8115 w 10000"/>
              <a:gd name="connsiteY3" fmla="*/ 7864 h 9856"/>
              <a:gd name="connsiteX4" fmla="*/ 8115 w 10000"/>
              <a:gd name="connsiteY4" fmla="*/ 7720 h 9856"/>
              <a:gd name="connsiteX5" fmla="*/ 8226 w 10000"/>
              <a:gd name="connsiteY5" fmla="*/ 7577 h 9856"/>
              <a:gd name="connsiteX6" fmla="*/ 8226 w 10000"/>
              <a:gd name="connsiteY6" fmla="*/ 7290 h 9856"/>
              <a:gd name="connsiteX7" fmla="*/ 8226 w 10000"/>
              <a:gd name="connsiteY7" fmla="*/ 7146 h 9856"/>
              <a:gd name="connsiteX8" fmla="*/ 8338 w 10000"/>
              <a:gd name="connsiteY8" fmla="*/ 6715 h 9856"/>
              <a:gd name="connsiteX9" fmla="*/ 8338 w 10000"/>
              <a:gd name="connsiteY9" fmla="*/ 6428 h 9856"/>
              <a:gd name="connsiteX10" fmla="*/ 8450 w 10000"/>
              <a:gd name="connsiteY10" fmla="*/ 6141 h 9856"/>
              <a:gd name="connsiteX11" fmla="*/ 8561 w 10000"/>
              <a:gd name="connsiteY11" fmla="*/ 5278 h 9856"/>
              <a:gd name="connsiteX12" fmla="*/ 8561 w 10000"/>
              <a:gd name="connsiteY12" fmla="*/ 4578 h 9856"/>
              <a:gd name="connsiteX13" fmla="*/ 8673 w 10000"/>
              <a:gd name="connsiteY13" fmla="*/ 3716 h 9856"/>
              <a:gd name="connsiteX14" fmla="*/ 8673 w 10000"/>
              <a:gd name="connsiteY14" fmla="*/ 2997 h 9856"/>
              <a:gd name="connsiteX15" fmla="*/ 8673 w 10000"/>
              <a:gd name="connsiteY15" fmla="*/ 2710 h 9856"/>
              <a:gd name="connsiteX16" fmla="*/ 8673 w 10000"/>
              <a:gd name="connsiteY16" fmla="*/ 2279 h 9856"/>
              <a:gd name="connsiteX17" fmla="*/ 8673 w 10000"/>
              <a:gd name="connsiteY17" fmla="*/ 1993 h 9856"/>
              <a:gd name="connsiteX18" fmla="*/ 8561 w 10000"/>
              <a:gd name="connsiteY18" fmla="*/ 1850 h 9856"/>
              <a:gd name="connsiteX19" fmla="*/ 8561 w 10000"/>
              <a:gd name="connsiteY19" fmla="*/ 1580 h 9856"/>
              <a:gd name="connsiteX20" fmla="*/ 8561 w 10000"/>
              <a:gd name="connsiteY20" fmla="*/ 1436 h 9856"/>
              <a:gd name="connsiteX21" fmla="*/ 8561 w 10000"/>
              <a:gd name="connsiteY21" fmla="*/ 1293 h 9856"/>
              <a:gd name="connsiteX22" fmla="*/ 8561 w 10000"/>
              <a:gd name="connsiteY22" fmla="*/ 1293 h 9856"/>
              <a:gd name="connsiteX23" fmla="*/ 8450 w 10000"/>
              <a:gd name="connsiteY23" fmla="*/ 1149 h 9856"/>
              <a:gd name="connsiteX24" fmla="*/ 8226 w 10000"/>
              <a:gd name="connsiteY24" fmla="*/ 1149 h 9856"/>
              <a:gd name="connsiteX25" fmla="*/ 8003 w 10000"/>
              <a:gd name="connsiteY25" fmla="*/ 1005 h 9856"/>
              <a:gd name="connsiteX26" fmla="*/ 7556 w 10000"/>
              <a:gd name="connsiteY26" fmla="*/ 1149 h 9856"/>
              <a:gd name="connsiteX27" fmla="*/ 7221 w 10000"/>
              <a:gd name="connsiteY27" fmla="*/ 1149 h 9856"/>
              <a:gd name="connsiteX28" fmla="*/ 6662 w 10000"/>
              <a:gd name="connsiteY28" fmla="*/ 1149 h 9856"/>
              <a:gd name="connsiteX29" fmla="*/ 6215 w 10000"/>
              <a:gd name="connsiteY29" fmla="*/ 1293 h 9856"/>
              <a:gd name="connsiteX30" fmla="*/ 5559 w 10000"/>
              <a:gd name="connsiteY30" fmla="*/ 1436 h 9856"/>
              <a:gd name="connsiteX31" fmla="*/ 5223 w 10000"/>
              <a:gd name="connsiteY31" fmla="*/ 1580 h 9856"/>
              <a:gd name="connsiteX32" fmla="*/ 4665 w 10000"/>
              <a:gd name="connsiteY32" fmla="*/ 1580 h 9856"/>
              <a:gd name="connsiteX33" fmla="*/ 4106 w 10000"/>
              <a:gd name="connsiteY33" fmla="*/ 1723 h 9856"/>
              <a:gd name="connsiteX34" fmla="*/ 3547 w 10000"/>
              <a:gd name="connsiteY34" fmla="*/ 1850 h 9856"/>
              <a:gd name="connsiteX35" fmla="*/ 2779 w 10000"/>
              <a:gd name="connsiteY35" fmla="*/ 2136 h 9856"/>
              <a:gd name="connsiteX36" fmla="*/ 1885 w 10000"/>
              <a:gd name="connsiteY36" fmla="*/ 2279 h 9856"/>
              <a:gd name="connsiteX37" fmla="*/ 992 w 10000"/>
              <a:gd name="connsiteY37" fmla="*/ 2567 h 9856"/>
              <a:gd name="connsiteX38" fmla="*/ 0 w 10000"/>
              <a:gd name="connsiteY38" fmla="*/ 2854 h 9856"/>
              <a:gd name="connsiteX39" fmla="*/ 0 w 10000"/>
              <a:gd name="connsiteY39" fmla="*/ 1850 h 9856"/>
              <a:gd name="connsiteX40" fmla="*/ 112 w 10000"/>
              <a:gd name="connsiteY40" fmla="*/ 1850 h 9856"/>
              <a:gd name="connsiteX41" fmla="*/ 223 w 10000"/>
              <a:gd name="connsiteY41" fmla="*/ 1850 h 9856"/>
              <a:gd name="connsiteX42" fmla="*/ 447 w 10000"/>
              <a:gd name="connsiteY42" fmla="*/ 1850 h 9856"/>
              <a:gd name="connsiteX43" fmla="*/ 768 w 10000"/>
              <a:gd name="connsiteY43" fmla="*/ 1850 h 9856"/>
              <a:gd name="connsiteX44" fmla="*/ 1103 w 10000"/>
              <a:gd name="connsiteY44" fmla="*/ 1723 h 9856"/>
              <a:gd name="connsiteX45" fmla="*/ 1662 w 10000"/>
              <a:gd name="connsiteY45" fmla="*/ 1723 h 9856"/>
              <a:gd name="connsiteX46" fmla="*/ 2221 w 10000"/>
              <a:gd name="connsiteY46" fmla="*/ 1580 h 9856"/>
              <a:gd name="connsiteX47" fmla="*/ 2779 w 10000"/>
              <a:gd name="connsiteY47" fmla="*/ 1436 h 9856"/>
              <a:gd name="connsiteX48" fmla="*/ 3436 w 10000"/>
              <a:gd name="connsiteY48" fmla="*/ 1149 h 9856"/>
              <a:gd name="connsiteX49" fmla="*/ 4106 w 10000"/>
              <a:gd name="connsiteY49" fmla="*/ 1005 h 9856"/>
              <a:gd name="connsiteX50" fmla="*/ 4665 w 10000"/>
              <a:gd name="connsiteY50" fmla="*/ 862 h 9856"/>
              <a:gd name="connsiteX51" fmla="*/ 5112 w 10000"/>
              <a:gd name="connsiteY51" fmla="*/ 862 h 9856"/>
              <a:gd name="connsiteX52" fmla="*/ 5670 w 10000"/>
              <a:gd name="connsiteY52" fmla="*/ 718 h 9856"/>
              <a:gd name="connsiteX53" fmla="*/ 6006 w 10000"/>
              <a:gd name="connsiteY53" fmla="*/ 574 h 9856"/>
              <a:gd name="connsiteX54" fmla="*/ 6439 w 10000"/>
              <a:gd name="connsiteY54" fmla="*/ 574 h 9856"/>
              <a:gd name="connsiteX55" fmla="*/ 6774 w 10000"/>
              <a:gd name="connsiteY55" fmla="*/ 574 h 9856"/>
              <a:gd name="connsiteX56" fmla="*/ 7109 w 10000"/>
              <a:gd name="connsiteY56" fmla="*/ 431 h 9856"/>
              <a:gd name="connsiteX57" fmla="*/ 7332 w 10000"/>
              <a:gd name="connsiteY57" fmla="*/ 431 h 9856"/>
              <a:gd name="connsiteX58" fmla="*/ 7556 w 10000"/>
              <a:gd name="connsiteY58" fmla="*/ 431 h 9856"/>
              <a:gd name="connsiteX59" fmla="*/ 7779 w 10000"/>
              <a:gd name="connsiteY59" fmla="*/ 287 h 9856"/>
              <a:gd name="connsiteX60" fmla="*/ 8003 w 10000"/>
              <a:gd name="connsiteY60" fmla="*/ 287 h 9856"/>
              <a:gd name="connsiteX61" fmla="*/ 8115 w 10000"/>
              <a:gd name="connsiteY61" fmla="*/ 287 h 9856"/>
              <a:gd name="connsiteX62" fmla="*/ 8226 w 10000"/>
              <a:gd name="connsiteY62" fmla="*/ 144 h 9856"/>
              <a:gd name="connsiteX63" fmla="*/ 8226 w 10000"/>
              <a:gd name="connsiteY63" fmla="*/ 144 h 9856"/>
              <a:gd name="connsiteX64" fmla="*/ 8338 w 10000"/>
              <a:gd name="connsiteY64" fmla="*/ 144 h 9856"/>
              <a:gd name="connsiteX65" fmla="*/ 8338 w 10000"/>
              <a:gd name="connsiteY65" fmla="*/ 144 h 9856"/>
              <a:gd name="connsiteX66" fmla="*/ 8561 w 10000"/>
              <a:gd name="connsiteY66" fmla="*/ 0 h 9856"/>
              <a:gd name="connsiteX67" fmla="*/ 8771 w 10000"/>
              <a:gd name="connsiteY67" fmla="*/ 144 h 9856"/>
              <a:gd name="connsiteX68" fmla="*/ 8883 w 10000"/>
              <a:gd name="connsiteY68" fmla="*/ 144 h 9856"/>
              <a:gd name="connsiteX69" fmla="*/ 9106 w 10000"/>
              <a:gd name="connsiteY69" fmla="*/ 287 h 9856"/>
              <a:gd name="connsiteX70" fmla="*/ 9330 w 10000"/>
              <a:gd name="connsiteY70" fmla="*/ 574 h 9856"/>
              <a:gd name="connsiteX71" fmla="*/ 9553 w 10000"/>
              <a:gd name="connsiteY71" fmla="*/ 718 h 9856"/>
              <a:gd name="connsiteX72" fmla="*/ 9777 w 10000"/>
              <a:gd name="connsiteY72" fmla="*/ 1005 h 9856"/>
              <a:gd name="connsiteX73" fmla="*/ 9888 w 10000"/>
              <a:gd name="connsiteY73" fmla="*/ 1149 h 9856"/>
              <a:gd name="connsiteX74" fmla="*/ 10000 w 10000"/>
              <a:gd name="connsiteY74" fmla="*/ 1149 h 9856"/>
              <a:gd name="connsiteX75" fmla="*/ 9888 w 10000"/>
              <a:gd name="connsiteY75" fmla="*/ 1293 h 9856"/>
              <a:gd name="connsiteX76" fmla="*/ 9777 w 10000"/>
              <a:gd name="connsiteY76" fmla="*/ 1436 h 9856"/>
              <a:gd name="connsiteX77" fmla="*/ 9777 w 10000"/>
              <a:gd name="connsiteY77" fmla="*/ 1580 h 9856"/>
              <a:gd name="connsiteX78" fmla="*/ 9777 w 10000"/>
              <a:gd name="connsiteY78" fmla="*/ 1723 h 9856"/>
              <a:gd name="connsiteX79" fmla="*/ 9665 w 10000"/>
              <a:gd name="connsiteY79" fmla="*/ 1850 h 9856"/>
              <a:gd name="connsiteX80" fmla="*/ 9665 w 10000"/>
              <a:gd name="connsiteY80" fmla="*/ 1993 h 9856"/>
              <a:gd name="connsiteX81" fmla="*/ 9665 w 10000"/>
              <a:gd name="connsiteY81" fmla="*/ 2136 h 9856"/>
              <a:gd name="connsiteX82" fmla="*/ 9665 w 10000"/>
              <a:gd name="connsiteY82" fmla="*/ 2423 h 9856"/>
              <a:gd name="connsiteX83" fmla="*/ 9665 w 10000"/>
              <a:gd name="connsiteY83" fmla="*/ 2710 h 9856"/>
              <a:gd name="connsiteX84" fmla="*/ 9665 w 10000"/>
              <a:gd name="connsiteY84" fmla="*/ 2997 h 9856"/>
              <a:gd name="connsiteX85" fmla="*/ 9553 w 10000"/>
              <a:gd name="connsiteY85" fmla="*/ 3716 h 9856"/>
              <a:gd name="connsiteX86" fmla="*/ 9553 w 10000"/>
              <a:gd name="connsiteY86" fmla="*/ 4290 h 9856"/>
              <a:gd name="connsiteX87" fmla="*/ 9553 w 10000"/>
              <a:gd name="connsiteY87" fmla="*/ 4865 h 9856"/>
              <a:gd name="connsiteX88" fmla="*/ 9553 w 10000"/>
              <a:gd name="connsiteY88" fmla="*/ 5422 h 9856"/>
              <a:gd name="connsiteX89" fmla="*/ 9441 w 10000"/>
              <a:gd name="connsiteY89" fmla="*/ 5853 h 9856"/>
              <a:gd name="connsiteX90" fmla="*/ 9441 w 10000"/>
              <a:gd name="connsiteY90" fmla="*/ 6284 h 9856"/>
              <a:gd name="connsiteX91" fmla="*/ 9330 w 10000"/>
              <a:gd name="connsiteY91" fmla="*/ 6859 h 9856"/>
              <a:gd name="connsiteX92" fmla="*/ 9218 w 10000"/>
              <a:gd name="connsiteY92" fmla="*/ 7433 h 9856"/>
              <a:gd name="connsiteX93" fmla="*/ 9106 w 10000"/>
              <a:gd name="connsiteY93" fmla="*/ 8008 h 9856"/>
              <a:gd name="connsiteX94" fmla="*/ 8883 w 10000"/>
              <a:gd name="connsiteY94" fmla="*/ 8437 h 9856"/>
              <a:gd name="connsiteX95" fmla="*/ 8771 w 10000"/>
              <a:gd name="connsiteY95" fmla="*/ 8851 h 9856"/>
              <a:gd name="connsiteX96" fmla="*/ 8561 w 10000"/>
              <a:gd name="connsiteY96" fmla="*/ 9282 h 9856"/>
              <a:gd name="connsiteX97" fmla="*/ 8561 w 10000"/>
              <a:gd name="connsiteY97" fmla="*/ 9282 h 9856"/>
              <a:gd name="connsiteX0" fmla="*/ 8561 w 10000"/>
              <a:gd name="connsiteY0" fmla="*/ 9418 h 9949"/>
              <a:gd name="connsiteX1" fmla="*/ 8450 w 10000"/>
              <a:gd name="connsiteY1" fmla="*/ 9709 h 9949"/>
              <a:gd name="connsiteX2" fmla="*/ 8115 w 10000"/>
              <a:gd name="connsiteY2" fmla="*/ 7979 h 9949"/>
              <a:gd name="connsiteX3" fmla="*/ 8115 w 10000"/>
              <a:gd name="connsiteY3" fmla="*/ 7833 h 9949"/>
              <a:gd name="connsiteX4" fmla="*/ 8226 w 10000"/>
              <a:gd name="connsiteY4" fmla="*/ 7688 h 9949"/>
              <a:gd name="connsiteX5" fmla="*/ 8226 w 10000"/>
              <a:gd name="connsiteY5" fmla="*/ 7397 h 9949"/>
              <a:gd name="connsiteX6" fmla="*/ 8226 w 10000"/>
              <a:gd name="connsiteY6" fmla="*/ 7250 h 9949"/>
              <a:gd name="connsiteX7" fmla="*/ 8338 w 10000"/>
              <a:gd name="connsiteY7" fmla="*/ 6813 h 9949"/>
              <a:gd name="connsiteX8" fmla="*/ 8338 w 10000"/>
              <a:gd name="connsiteY8" fmla="*/ 6522 h 9949"/>
              <a:gd name="connsiteX9" fmla="*/ 8450 w 10000"/>
              <a:gd name="connsiteY9" fmla="*/ 6231 h 9949"/>
              <a:gd name="connsiteX10" fmla="*/ 8561 w 10000"/>
              <a:gd name="connsiteY10" fmla="*/ 5355 h 9949"/>
              <a:gd name="connsiteX11" fmla="*/ 8561 w 10000"/>
              <a:gd name="connsiteY11" fmla="*/ 4645 h 9949"/>
              <a:gd name="connsiteX12" fmla="*/ 8673 w 10000"/>
              <a:gd name="connsiteY12" fmla="*/ 3770 h 9949"/>
              <a:gd name="connsiteX13" fmla="*/ 8673 w 10000"/>
              <a:gd name="connsiteY13" fmla="*/ 3041 h 9949"/>
              <a:gd name="connsiteX14" fmla="*/ 8673 w 10000"/>
              <a:gd name="connsiteY14" fmla="*/ 2750 h 9949"/>
              <a:gd name="connsiteX15" fmla="*/ 8673 w 10000"/>
              <a:gd name="connsiteY15" fmla="*/ 2312 h 9949"/>
              <a:gd name="connsiteX16" fmla="*/ 8673 w 10000"/>
              <a:gd name="connsiteY16" fmla="*/ 2022 h 9949"/>
              <a:gd name="connsiteX17" fmla="*/ 8561 w 10000"/>
              <a:gd name="connsiteY17" fmla="*/ 1877 h 9949"/>
              <a:gd name="connsiteX18" fmla="*/ 8561 w 10000"/>
              <a:gd name="connsiteY18" fmla="*/ 1603 h 9949"/>
              <a:gd name="connsiteX19" fmla="*/ 8561 w 10000"/>
              <a:gd name="connsiteY19" fmla="*/ 1457 h 9949"/>
              <a:gd name="connsiteX20" fmla="*/ 8561 w 10000"/>
              <a:gd name="connsiteY20" fmla="*/ 1312 h 9949"/>
              <a:gd name="connsiteX21" fmla="*/ 8561 w 10000"/>
              <a:gd name="connsiteY21" fmla="*/ 1312 h 9949"/>
              <a:gd name="connsiteX22" fmla="*/ 8450 w 10000"/>
              <a:gd name="connsiteY22" fmla="*/ 1166 h 9949"/>
              <a:gd name="connsiteX23" fmla="*/ 8226 w 10000"/>
              <a:gd name="connsiteY23" fmla="*/ 1166 h 9949"/>
              <a:gd name="connsiteX24" fmla="*/ 8003 w 10000"/>
              <a:gd name="connsiteY24" fmla="*/ 1020 h 9949"/>
              <a:gd name="connsiteX25" fmla="*/ 7556 w 10000"/>
              <a:gd name="connsiteY25" fmla="*/ 1166 h 9949"/>
              <a:gd name="connsiteX26" fmla="*/ 7221 w 10000"/>
              <a:gd name="connsiteY26" fmla="*/ 1166 h 9949"/>
              <a:gd name="connsiteX27" fmla="*/ 6662 w 10000"/>
              <a:gd name="connsiteY27" fmla="*/ 1166 h 9949"/>
              <a:gd name="connsiteX28" fmla="*/ 6215 w 10000"/>
              <a:gd name="connsiteY28" fmla="*/ 1312 h 9949"/>
              <a:gd name="connsiteX29" fmla="*/ 5559 w 10000"/>
              <a:gd name="connsiteY29" fmla="*/ 1457 h 9949"/>
              <a:gd name="connsiteX30" fmla="*/ 5223 w 10000"/>
              <a:gd name="connsiteY30" fmla="*/ 1603 h 9949"/>
              <a:gd name="connsiteX31" fmla="*/ 4665 w 10000"/>
              <a:gd name="connsiteY31" fmla="*/ 1603 h 9949"/>
              <a:gd name="connsiteX32" fmla="*/ 4106 w 10000"/>
              <a:gd name="connsiteY32" fmla="*/ 1748 h 9949"/>
              <a:gd name="connsiteX33" fmla="*/ 3547 w 10000"/>
              <a:gd name="connsiteY33" fmla="*/ 1877 h 9949"/>
              <a:gd name="connsiteX34" fmla="*/ 2779 w 10000"/>
              <a:gd name="connsiteY34" fmla="*/ 2167 h 9949"/>
              <a:gd name="connsiteX35" fmla="*/ 1885 w 10000"/>
              <a:gd name="connsiteY35" fmla="*/ 2312 h 9949"/>
              <a:gd name="connsiteX36" fmla="*/ 992 w 10000"/>
              <a:gd name="connsiteY36" fmla="*/ 2605 h 9949"/>
              <a:gd name="connsiteX37" fmla="*/ 0 w 10000"/>
              <a:gd name="connsiteY37" fmla="*/ 2896 h 9949"/>
              <a:gd name="connsiteX38" fmla="*/ 0 w 10000"/>
              <a:gd name="connsiteY38" fmla="*/ 1877 h 9949"/>
              <a:gd name="connsiteX39" fmla="*/ 112 w 10000"/>
              <a:gd name="connsiteY39" fmla="*/ 1877 h 9949"/>
              <a:gd name="connsiteX40" fmla="*/ 223 w 10000"/>
              <a:gd name="connsiteY40" fmla="*/ 1877 h 9949"/>
              <a:gd name="connsiteX41" fmla="*/ 447 w 10000"/>
              <a:gd name="connsiteY41" fmla="*/ 1877 h 9949"/>
              <a:gd name="connsiteX42" fmla="*/ 768 w 10000"/>
              <a:gd name="connsiteY42" fmla="*/ 1877 h 9949"/>
              <a:gd name="connsiteX43" fmla="*/ 1103 w 10000"/>
              <a:gd name="connsiteY43" fmla="*/ 1748 h 9949"/>
              <a:gd name="connsiteX44" fmla="*/ 1662 w 10000"/>
              <a:gd name="connsiteY44" fmla="*/ 1748 h 9949"/>
              <a:gd name="connsiteX45" fmla="*/ 2221 w 10000"/>
              <a:gd name="connsiteY45" fmla="*/ 1603 h 9949"/>
              <a:gd name="connsiteX46" fmla="*/ 2779 w 10000"/>
              <a:gd name="connsiteY46" fmla="*/ 1457 h 9949"/>
              <a:gd name="connsiteX47" fmla="*/ 3436 w 10000"/>
              <a:gd name="connsiteY47" fmla="*/ 1166 h 9949"/>
              <a:gd name="connsiteX48" fmla="*/ 4106 w 10000"/>
              <a:gd name="connsiteY48" fmla="*/ 1020 h 9949"/>
              <a:gd name="connsiteX49" fmla="*/ 4665 w 10000"/>
              <a:gd name="connsiteY49" fmla="*/ 875 h 9949"/>
              <a:gd name="connsiteX50" fmla="*/ 5112 w 10000"/>
              <a:gd name="connsiteY50" fmla="*/ 875 h 9949"/>
              <a:gd name="connsiteX51" fmla="*/ 5670 w 10000"/>
              <a:gd name="connsiteY51" fmla="*/ 728 h 9949"/>
              <a:gd name="connsiteX52" fmla="*/ 6006 w 10000"/>
              <a:gd name="connsiteY52" fmla="*/ 582 h 9949"/>
              <a:gd name="connsiteX53" fmla="*/ 6439 w 10000"/>
              <a:gd name="connsiteY53" fmla="*/ 582 h 9949"/>
              <a:gd name="connsiteX54" fmla="*/ 6774 w 10000"/>
              <a:gd name="connsiteY54" fmla="*/ 582 h 9949"/>
              <a:gd name="connsiteX55" fmla="*/ 7109 w 10000"/>
              <a:gd name="connsiteY55" fmla="*/ 437 h 9949"/>
              <a:gd name="connsiteX56" fmla="*/ 7332 w 10000"/>
              <a:gd name="connsiteY56" fmla="*/ 437 h 9949"/>
              <a:gd name="connsiteX57" fmla="*/ 7556 w 10000"/>
              <a:gd name="connsiteY57" fmla="*/ 437 h 9949"/>
              <a:gd name="connsiteX58" fmla="*/ 7779 w 10000"/>
              <a:gd name="connsiteY58" fmla="*/ 291 h 9949"/>
              <a:gd name="connsiteX59" fmla="*/ 8003 w 10000"/>
              <a:gd name="connsiteY59" fmla="*/ 291 h 9949"/>
              <a:gd name="connsiteX60" fmla="*/ 8115 w 10000"/>
              <a:gd name="connsiteY60" fmla="*/ 291 h 9949"/>
              <a:gd name="connsiteX61" fmla="*/ 8226 w 10000"/>
              <a:gd name="connsiteY61" fmla="*/ 146 h 9949"/>
              <a:gd name="connsiteX62" fmla="*/ 8226 w 10000"/>
              <a:gd name="connsiteY62" fmla="*/ 146 h 9949"/>
              <a:gd name="connsiteX63" fmla="*/ 8338 w 10000"/>
              <a:gd name="connsiteY63" fmla="*/ 146 h 9949"/>
              <a:gd name="connsiteX64" fmla="*/ 8338 w 10000"/>
              <a:gd name="connsiteY64" fmla="*/ 146 h 9949"/>
              <a:gd name="connsiteX65" fmla="*/ 8561 w 10000"/>
              <a:gd name="connsiteY65" fmla="*/ 0 h 9949"/>
              <a:gd name="connsiteX66" fmla="*/ 8771 w 10000"/>
              <a:gd name="connsiteY66" fmla="*/ 146 h 9949"/>
              <a:gd name="connsiteX67" fmla="*/ 8883 w 10000"/>
              <a:gd name="connsiteY67" fmla="*/ 146 h 9949"/>
              <a:gd name="connsiteX68" fmla="*/ 9106 w 10000"/>
              <a:gd name="connsiteY68" fmla="*/ 291 h 9949"/>
              <a:gd name="connsiteX69" fmla="*/ 9330 w 10000"/>
              <a:gd name="connsiteY69" fmla="*/ 582 h 9949"/>
              <a:gd name="connsiteX70" fmla="*/ 9553 w 10000"/>
              <a:gd name="connsiteY70" fmla="*/ 728 h 9949"/>
              <a:gd name="connsiteX71" fmla="*/ 9777 w 10000"/>
              <a:gd name="connsiteY71" fmla="*/ 1020 h 9949"/>
              <a:gd name="connsiteX72" fmla="*/ 9888 w 10000"/>
              <a:gd name="connsiteY72" fmla="*/ 1166 h 9949"/>
              <a:gd name="connsiteX73" fmla="*/ 10000 w 10000"/>
              <a:gd name="connsiteY73" fmla="*/ 1166 h 9949"/>
              <a:gd name="connsiteX74" fmla="*/ 9888 w 10000"/>
              <a:gd name="connsiteY74" fmla="*/ 1312 h 9949"/>
              <a:gd name="connsiteX75" fmla="*/ 9777 w 10000"/>
              <a:gd name="connsiteY75" fmla="*/ 1457 h 9949"/>
              <a:gd name="connsiteX76" fmla="*/ 9777 w 10000"/>
              <a:gd name="connsiteY76" fmla="*/ 1603 h 9949"/>
              <a:gd name="connsiteX77" fmla="*/ 9777 w 10000"/>
              <a:gd name="connsiteY77" fmla="*/ 1748 h 9949"/>
              <a:gd name="connsiteX78" fmla="*/ 9665 w 10000"/>
              <a:gd name="connsiteY78" fmla="*/ 1877 h 9949"/>
              <a:gd name="connsiteX79" fmla="*/ 9665 w 10000"/>
              <a:gd name="connsiteY79" fmla="*/ 2022 h 9949"/>
              <a:gd name="connsiteX80" fmla="*/ 9665 w 10000"/>
              <a:gd name="connsiteY80" fmla="*/ 2167 h 9949"/>
              <a:gd name="connsiteX81" fmla="*/ 9665 w 10000"/>
              <a:gd name="connsiteY81" fmla="*/ 2458 h 9949"/>
              <a:gd name="connsiteX82" fmla="*/ 9665 w 10000"/>
              <a:gd name="connsiteY82" fmla="*/ 2750 h 9949"/>
              <a:gd name="connsiteX83" fmla="*/ 9665 w 10000"/>
              <a:gd name="connsiteY83" fmla="*/ 3041 h 9949"/>
              <a:gd name="connsiteX84" fmla="*/ 9553 w 10000"/>
              <a:gd name="connsiteY84" fmla="*/ 3770 h 9949"/>
              <a:gd name="connsiteX85" fmla="*/ 9553 w 10000"/>
              <a:gd name="connsiteY85" fmla="*/ 4353 h 9949"/>
              <a:gd name="connsiteX86" fmla="*/ 9553 w 10000"/>
              <a:gd name="connsiteY86" fmla="*/ 4936 h 9949"/>
              <a:gd name="connsiteX87" fmla="*/ 9553 w 10000"/>
              <a:gd name="connsiteY87" fmla="*/ 5501 h 9949"/>
              <a:gd name="connsiteX88" fmla="*/ 9441 w 10000"/>
              <a:gd name="connsiteY88" fmla="*/ 5939 h 9949"/>
              <a:gd name="connsiteX89" fmla="*/ 9441 w 10000"/>
              <a:gd name="connsiteY89" fmla="*/ 6376 h 9949"/>
              <a:gd name="connsiteX90" fmla="*/ 9330 w 10000"/>
              <a:gd name="connsiteY90" fmla="*/ 6959 h 9949"/>
              <a:gd name="connsiteX91" fmla="*/ 9218 w 10000"/>
              <a:gd name="connsiteY91" fmla="*/ 7542 h 9949"/>
              <a:gd name="connsiteX92" fmla="*/ 9106 w 10000"/>
              <a:gd name="connsiteY92" fmla="*/ 8125 h 9949"/>
              <a:gd name="connsiteX93" fmla="*/ 8883 w 10000"/>
              <a:gd name="connsiteY93" fmla="*/ 8560 h 9949"/>
              <a:gd name="connsiteX94" fmla="*/ 8771 w 10000"/>
              <a:gd name="connsiteY94" fmla="*/ 8980 h 9949"/>
              <a:gd name="connsiteX95" fmla="*/ 8561 w 10000"/>
              <a:gd name="connsiteY95" fmla="*/ 9418 h 9949"/>
              <a:gd name="connsiteX96" fmla="*/ 8561 w 10000"/>
              <a:gd name="connsiteY96" fmla="*/ 9418 h 9949"/>
              <a:gd name="connsiteX0" fmla="*/ 8561 w 10000"/>
              <a:gd name="connsiteY0" fmla="*/ 9466 h 10000"/>
              <a:gd name="connsiteX1" fmla="*/ 8450 w 10000"/>
              <a:gd name="connsiteY1" fmla="*/ 9759 h 10000"/>
              <a:gd name="connsiteX2" fmla="*/ 8115 w 10000"/>
              <a:gd name="connsiteY2" fmla="*/ 8020 h 10000"/>
              <a:gd name="connsiteX3" fmla="*/ 8226 w 10000"/>
              <a:gd name="connsiteY3" fmla="*/ 7727 h 10000"/>
              <a:gd name="connsiteX4" fmla="*/ 8226 w 10000"/>
              <a:gd name="connsiteY4" fmla="*/ 7435 h 10000"/>
              <a:gd name="connsiteX5" fmla="*/ 8226 w 10000"/>
              <a:gd name="connsiteY5" fmla="*/ 7287 h 10000"/>
              <a:gd name="connsiteX6" fmla="*/ 8338 w 10000"/>
              <a:gd name="connsiteY6" fmla="*/ 6848 h 10000"/>
              <a:gd name="connsiteX7" fmla="*/ 8338 w 10000"/>
              <a:gd name="connsiteY7" fmla="*/ 6555 h 10000"/>
              <a:gd name="connsiteX8" fmla="*/ 8450 w 10000"/>
              <a:gd name="connsiteY8" fmla="*/ 6263 h 10000"/>
              <a:gd name="connsiteX9" fmla="*/ 8561 w 10000"/>
              <a:gd name="connsiteY9" fmla="*/ 5382 h 10000"/>
              <a:gd name="connsiteX10" fmla="*/ 8561 w 10000"/>
              <a:gd name="connsiteY10" fmla="*/ 4669 h 10000"/>
              <a:gd name="connsiteX11" fmla="*/ 8673 w 10000"/>
              <a:gd name="connsiteY11" fmla="*/ 3789 h 10000"/>
              <a:gd name="connsiteX12" fmla="*/ 8673 w 10000"/>
              <a:gd name="connsiteY12" fmla="*/ 3057 h 10000"/>
              <a:gd name="connsiteX13" fmla="*/ 8673 w 10000"/>
              <a:gd name="connsiteY13" fmla="*/ 2764 h 10000"/>
              <a:gd name="connsiteX14" fmla="*/ 8673 w 10000"/>
              <a:gd name="connsiteY14" fmla="*/ 2324 h 10000"/>
              <a:gd name="connsiteX15" fmla="*/ 8673 w 10000"/>
              <a:gd name="connsiteY15" fmla="*/ 2032 h 10000"/>
              <a:gd name="connsiteX16" fmla="*/ 8561 w 10000"/>
              <a:gd name="connsiteY16" fmla="*/ 1887 h 10000"/>
              <a:gd name="connsiteX17" fmla="*/ 8561 w 10000"/>
              <a:gd name="connsiteY17" fmla="*/ 1611 h 10000"/>
              <a:gd name="connsiteX18" fmla="*/ 8561 w 10000"/>
              <a:gd name="connsiteY18" fmla="*/ 1464 h 10000"/>
              <a:gd name="connsiteX19" fmla="*/ 8561 w 10000"/>
              <a:gd name="connsiteY19" fmla="*/ 1319 h 10000"/>
              <a:gd name="connsiteX20" fmla="*/ 8561 w 10000"/>
              <a:gd name="connsiteY20" fmla="*/ 1319 h 10000"/>
              <a:gd name="connsiteX21" fmla="*/ 8450 w 10000"/>
              <a:gd name="connsiteY21" fmla="*/ 1172 h 10000"/>
              <a:gd name="connsiteX22" fmla="*/ 8226 w 10000"/>
              <a:gd name="connsiteY22" fmla="*/ 1172 h 10000"/>
              <a:gd name="connsiteX23" fmla="*/ 8003 w 10000"/>
              <a:gd name="connsiteY23" fmla="*/ 1025 h 10000"/>
              <a:gd name="connsiteX24" fmla="*/ 7556 w 10000"/>
              <a:gd name="connsiteY24" fmla="*/ 1172 h 10000"/>
              <a:gd name="connsiteX25" fmla="*/ 7221 w 10000"/>
              <a:gd name="connsiteY25" fmla="*/ 1172 h 10000"/>
              <a:gd name="connsiteX26" fmla="*/ 6662 w 10000"/>
              <a:gd name="connsiteY26" fmla="*/ 1172 h 10000"/>
              <a:gd name="connsiteX27" fmla="*/ 6215 w 10000"/>
              <a:gd name="connsiteY27" fmla="*/ 1319 h 10000"/>
              <a:gd name="connsiteX28" fmla="*/ 5559 w 10000"/>
              <a:gd name="connsiteY28" fmla="*/ 1464 h 10000"/>
              <a:gd name="connsiteX29" fmla="*/ 5223 w 10000"/>
              <a:gd name="connsiteY29" fmla="*/ 1611 h 10000"/>
              <a:gd name="connsiteX30" fmla="*/ 4665 w 10000"/>
              <a:gd name="connsiteY30" fmla="*/ 1611 h 10000"/>
              <a:gd name="connsiteX31" fmla="*/ 4106 w 10000"/>
              <a:gd name="connsiteY31" fmla="*/ 1757 h 10000"/>
              <a:gd name="connsiteX32" fmla="*/ 3547 w 10000"/>
              <a:gd name="connsiteY32" fmla="*/ 1887 h 10000"/>
              <a:gd name="connsiteX33" fmla="*/ 2779 w 10000"/>
              <a:gd name="connsiteY33" fmla="*/ 2178 h 10000"/>
              <a:gd name="connsiteX34" fmla="*/ 1885 w 10000"/>
              <a:gd name="connsiteY34" fmla="*/ 2324 h 10000"/>
              <a:gd name="connsiteX35" fmla="*/ 992 w 10000"/>
              <a:gd name="connsiteY35" fmla="*/ 2618 h 10000"/>
              <a:gd name="connsiteX36" fmla="*/ 0 w 10000"/>
              <a:gd name="connsiteY36" fmla="*/ 2911 h 10000"/>
              <a:gd name="connsiteX37" fmla="*/ 0 w 10000"/>
              <a:gd name="connsiteY37" fmla="*/ 1887 h 10000"/>
              <a:gd name="connsiteX38" fmla="*/ 112 w 10000"/>
              <a:gd name="connsiteY38" fmla="*/ 1887 h 10000"/>
              <a:gd name="connsiteX39" fmla="*/ 223 w 10000"/>
              <a:gd name="connsiteY39" fmla="*/ 1887 h 10000"/>
              <a:gd name="connsiteX40" fmla="*/ 447 w 10000"/>
              <a:gd name="connsiteY40" fmla="*/ 1887 h 10000"/>
              <a:gd name="connsiteX41" fmla="*/ 768 w 10000"/>
              <a:gd name="connsiteY41" fmla="*/ 1887 h 10000"/>
              <a:gd name="connsiteX42" fmla="*/ 1103 w 10000"/>
              <a:gd name="connsiteY42" fmla="*/ 1757 h 10000"/>
              <a:gd name="connsiteX43" fmla="*/ 1662 w 10000"/>
              <a:gd name="connsiteY43" fmla="*/ 1757 h 10000"/>
              <a:gd name="connsiteX44" fmla="*/ 2221 w 10000"/>
              <a:gd name="connsiteY44" fmla="*/ 1611 h 10000"/>
              <a:gd name="connsiteX45" fmla="*/ 2779 w 10000"/>
              <a:gd name="connsiteY45" fmla="*/ 1464 h 10000"/>
              <a:gd name="connsiteX46" fmla="*/ 3436 w 10000"/>
              <a:gd name="connsiteY46" fmla="*/ 1172 h 10000"/>
              <a:gd name="connsiteX47" fmla="*/ 4106 w 10000"/>
              <a:gd name="connsiteY47" fmla="*/ 1025 h 10000"/>
              <a:gd name="connsiteX48" fmla="*/ 4665 w 10000"/>
              <a:gd name="connsiteY48" fmla="*/ 879 h 10000"/>
              <a:gd name="connsiteX49" fmla="*/ 5112 w 10000"/>
              <a:gd name="connsiteY49" fmla="*/ 879 h 10000"/>
              <a:gd name="connsiteX50" fmla="*/ 5670 w 10000"/>
              <a:gd name="connsiteY50" fmla="*/ 732 h 10000"/>
              <a:gd name="connsiteX51" fmla="*/ 6006 w 10000"/>
              <a:gd name="connsiteY51" fmla="*/ 585 h 10000"/>
              <a:gd name="connsiteX52" fmla="*/ 6439 w 10000"/>
              <a:gd name="connsiteY52" fmla="*/ 585 h 10000"/>
              <a:gd name="connsiteX53" fmla="*/ 6774 w 10000"/>
              <a:gd name="connsiteY53" fmla="*/ 585 h 10000"/>
              <a:gd name="connsiteX54" fmla="*/ 7109 w 10000"/>
              <a:gd name="connsiteY54" fmla="*/ 439 h 10000"/>
              <a:gd name="connsiteX55" fmla="*/ 7332 w 10000"/>
              <a:gd name="connsiteY55" fmla="*/ 439 h 10000"/>
              <a:gd name="connsiteX56" fmla="*/ 7556 w 10000"/>
              <a:gd name="connsiteY56" fmla="*/ 439 h 10000"/>
              <a:gd name="connsiteX57" fmla="*/ 7779 w 10000"/>
              <a:gd name="connsiteY57" fmla="*/ 292 h 10000"/>
              <a:gd name="connsiteX58" fmla="*/ 8003 w 10000"/>
              <a:gd name="connsiteY58" fmla="*/ 292 h 10000"/>
              <a:gd name="connsiteX59" fmla="*/ 8115 w 10000"/>
              <a:gd name="connsiteY59" fmla="*/ 292 h 10000"/>
              <a:gd name="connsiteX60" fmla="*/ 8226 w 10000"/>
              <a:gd name="connsiteY60" fmla="*/ 147 h 10000"/>
              <a:gd name="connsiteX61" fmla="*/ 8226 w 10000"/>
              <a:gd name="connsiteY61" fmla="*/ 147 h 10000"/>
              <a:gd name="connsiteX62" fmla="*/ 8338 w 10000"/>
              <a:gd name="connsiteY62" fmla="*/ 147 h 10000"/>
              <a:gd name="connsiteX63" fmla="*/ 8338 w 10000"/>
              <a:gd name="connsiteY63" fmla="*/ 147 h 10000"/>
              <a:gd name="connsiteX64" fmla="*/ 8561 w 10000"/>
              <a:gd name="connsiteY64" fmla="*/ 0 h 10000"/>
              <a:gd name="connsiteX65" fmla="*/ 8771 w 10000"/>
              <a:gd name="connsiteY65" fmla="*/ 147 h 10000"/>
              <a:gd name="connsiteX66" fmla="*/ 8883 w 10000"/>
              <a:gd name="connsiteY66" fmla="*/ 147 h 10000"/>
              <a:gd name="connsiteX67" fmla="*/ 9106 w 10000"/>
              <a:gd name="connsiteY67" fmla="*/ 292 h 10000"/>
              <a:gd name="connsiteX68" fmla="*/ 9330 w 10000"/>
              <a:gd name="connsiteY68" fmla="*/ 585 h 10000"/>
              <a:gd name="connsiteX69" fmla="*/ 9553 w 10000"/>
              <a:gd name="connsiteY69" fmla="*/ 732 h 10000"/>
              <a:gd name="connsiteX70" fmla="*/ 9777 w 10000"/>
              <a:gd name="connsiteY70" fmla="*/ 1025 h 10000"/>
              <a:gd name="connsiteX71" fmla="*/ 9888 w 10000"/>
              <a:gd name="connsiteY71" fmla="*/ 1172 h 10000"/>
              <a:gd name="connsiteX72" fmla="*/ 10000 w 10000"/>
              <a:gd name="connsiteY72" fmla="*/ 1172 h 10000"/>
              <a:gd name="connsiteX73" fmla="*/ 9888 w 10000"/>
              <a:gd name="connsiteY73" fmla="*/ 1319 h 10000"/>
              <a:gd name="connsiteX74" fmla="*/ 9777 w 10000"/>
              <a:gd name="connsiteY74" fmla="*/ 1464 h 10000"/>
              <a:gd name="connsiteX75" fmla="*/ 9777 w 10000"/>
              <a:gd name="connsiteY75" fmla="*/ 1611 h 10000"/>
              <a:gd name="connsiteX76" fmla="*/ 9777 w 10000"/>
              <a:gd name="connsiteY76" fmla="*/ 1757 h 10000"/>
              <a:gd name="connsiteX77" fmla="*/ 9665 w 10000"/>
              <a:gd name="connsiteY77" fmla="*/ 1887 h 10000"/>
              <a:gd name="connsiteX78" fmla="*/ 9665 w 10000"/>
              <a:gd name="connsiteY78" fmla="*/ 2032 h 10000"/>
              <a:gd name="connsiteX79" fmla="*/ 9665 w 10000"/>
              <a:gd name="connsiteY79" fmla="*/ 2178 h 10000"/>
              <a:gd name="connsiteX80" fmla="*/ 9665 w 10000"/>
              <a:gd name="connsiteY80" fmla="*/ 2471 h 10000"/>
              <a:gd name="connsiteX81" fmla="*/ 9665 w 10000"/>
              <a:gd name="connsiteY81" fmla="*/ 2764 h 10000"/>
              <a:gd name="connsiteX82" fmla="*/ 9665 w 10000"/>
              <a:gd name="connsiteY82" fmla="*/ 3057 h 10000"/>
              <a:gd name="connsiteX83" fmla="*/ 9553 w 10000"/>
              <a:gd name="connsiteY83" fmla="*/ 3789 h 10000"/>
              <a:gd name="connsiteX84" fmla="*/ 9553 w 10000"/>
              <a:gd name="connsiteY84" fmla="*/ 4375 h 10000"/>
              <a:gd name="connsiteX85" fmla="*/ 9553 w 10000"/>
              <a:gd name="connsiteY85" fmla="*/ 4961 h 10000"/>
              <a:gd name="connsiteX86" fmla="*/ 9553 w 10000"/>
              <a:gd name="connsiteY86" fmla="*/ 5529 h 10000"/>
              <a:gd name="connsiteX87" fmla="*/ 9441 w 10000"/>
              <a:gd name="connsiteY87" fmla="*/ 5969 h 10000"/>
              <a:gd name="connsiteX88" fmla="*/ 9441 w 10000"/>
              <a:gd name="connsiteY88" fmla="*/ 6409 h 10000"/>
              <a:gd name="connsiteX89" fmla="*/ 9330 w 10000"/>
              <a:gd name="connsiteY89" fmla="*/ 6995 h 10000"/>
              <a:gd name="connsiteX90" fmla="*/ 9218 w 10000"/>
              <a:gd name="connsiteY90" fmla="*/ 7581 h 10000"/>
              <a:gd name="connsiteX91" fmla="*/ 9106 w 10000"/>
              <a:gd name="connsiteY91" fmla="*/ 8167 h 10000"/>
              <a:gd name="connsiteX92" fmla="*/ 8883 w 10000"/>
              <a:gd name="connsiteY92" fmla="*/ 8604 h 10000"/>
              <a:gd name="connsiteX93" fmla="*/ 8771 w 10000"/>
              <a:gd name="connsiteY93" fmla="*/ 9026 h 10000"/>
              <a:gd name="connsiteX94" fmla="*/ 8561 w 10000"/>
              <a:gd name="connsiteY94" fmla="*/ 9466 h 10000"/>
              <a:gd name="connsiteX95" fmla="*/ 8561 w 10000"/>
              <a:gd name="connsiteY95" fmla="*/ 9466 h 10000"/>
              <a:gd name="connsiteX0" fmla="*/ 8561 w 10000"/>
              <a:gd name="connsiteY0" fmla="*/ 9466 h 10049"/>
              <a:gd name="connsiteX1" fmla="*/ 8450 w 10000"/>
              <a:gd name="connsiteY1" fmla="*/ 9759 h 10049"/>
              <a:gd name="connsiteX2" fmla="*/ 8226 w 10000"/>
              <a:gd name="connsiteY2" fmla="*/ 7727 h 10049"/>
              <a:gd name="connsiteX3" fmla="*/ 8226 w 10000"/>
              <a:gd name="connsiteY3" fmla="*/ 7435 h 10049"/>
              <a:gd name="connsiteX4" fmla="*/ 8226 w 10000"/>
              <a:gd name="connsiteY4" fmla="*/ 7287 h 10049"/>
              <a:gd name="connsiteX5" fmla="*/ 8338 w 10000"/>
              <a:gd name="connsiteY5" fmla="*/ 6848 h 10049"/>
              <a:gd name="connsiteX6" fmla="*/ 8338 w 10000"/>
              <a:gd name="connsiteY6" fmla="*/ 6555 h 10049"/>
              <a:gd name="connsiteX7" fmla="*/ 8450 w 10000"/>
              <a:gd name="connsiteY7" fmla="*/ 6263 h 10049"/>
              <a:gd name="connsiteX8" fmla="*/ 8561 w 10000"/>
              <a:gd name="connsiteY8" fmla="*/ 5382 h 10049"/>
              <a:gd name="connsiteX9" fmla="*/ 8561 w 10000"/>
              <a:gd name="connsiteY9" fmla="*/ 4669 h 10049"/>
              <a:gd name="connsiteX10" fmla="*/ 8673 w 10000"/>
              <a:gd name="connsiteY10" fmla="*/ 3789 h 10049"/>
              <a:gd name="connsiteX11" fmla="*/ 8673 w 10000"/>
              <a:gd name="connsiteY11" fmla="*/ 3057 h 10049"/>
              <a:gd name="connsiteX12" fmla="*/ 8673 w 10000"/>
              <a:gd name="connsiteY12" fmla="*/ 2764 h 10049"/>
              <a:gd name="connsiteX13" fmla="*/ 8673 w 10000"/>
              <a:gd name="connsiteY13" fmla="*/ 2324 h 10049"/>
              <a:gd name="connsiteX14" fmla="*/ 8673 w 10000"/>
              <a:gd name="connsiteY14" fmla="*/ 2032 h 10049"/>
              <a:gd name="connsiteX15" fmla="*/ 8561 w 10000"/>
              <a:gd name="connsiteY15" fmla="*/ 1887 h 10049"/>
              <a:gd name="connsiteX16" fmla="*/ 8561 w 10000"/>
              <a:gd name="connsiteY16" fmla="*/ 1611 h 10049"/>
              <a:gd name="connsiteX17" fmla="*/ 8561 w 10000"/>
              <a:gd name="connsiteY17" fmla="*/ 1464 h 10049"/>
              <a:gd name="connsiteX18" fmla="*/ 8561 w 10000"/>
              <a:gd name="connsiteY18" fmla="*/ 1319 h 10049"/>
              <a:gd name="connsiteX19" fmla="*/ 8561 w 10000"/>
              <a:gd name="connsiteY19" fmla="*/ 1319 h 10049"/>
              <a:gd name="connsiteX20" fmla="*/ 8450 w 10000"/>
              <a:gd name="connsiteY20" fmla="*/ 1172 h 10049"/>
              <a:gd name="connsiteX21" fmla="*/ 8226 w 10000"/>
              <a:gd name="connsiteY21" fmla="*/ 1172 h 10049"/>
              <a:gd name="connsiteX22" fmla="*/ 8003 w 10000"/>
              <a:gd name="connsiteY22" fmla="*/ 1025 h 10049"/>
              <a:gd name="connsiteX23" fmla="*/ 7556 w 10000"/>
              <a:gd name="connsiteY23" fmla="*/ 1172 h 10049"/>
              <a:gd name="connsiteX24" fmla="*/ 7221 w 10000"/>
              <a:gd name="connsiteY24" fmla="*/ 1172 h 10049"/>
              <a:gd name="connsiteX25" fmla="*/ 6662 w 10000"/>
              <a:gd name="connsiteY25" fmla="*/ 1172 h 10049"/>
              <a:gd name="connsiteX26" fmla="*/ 6215 w 10000"/>
              <a:gd name="connsiteY26" fmla="*/ 1319 h 10049"/>
              <a:gd name="connsiteX27" fmla="*/ 5559 w 10000"/>
              <a:gd name="connsiteY27" fmla="*/ 1464 h 10049"/>
              <a:gd name="connsiteX28" fmla="*/ 5223 w 10000"/>
              <a:gd name="connsiteY28" fmla="*/ 1611 h 10049"/>
              <a:gd name="connsiteX29" fmla="*/ 4665 w 10000"/>
              <a:gd name="connsiteY29" fmla="*/ 1611 h 10049"/>
              <a:gd name="connsiteX30" fmla="*/ 4106 w 10000"/>
              <a:gd name="connsiteY30" fmla="*/ 1757 h 10049"/>
              <a:gd name="connsiteX31" fmla="*/ 3547 w 10000"/>
              <a:gd name="connsiteY31" fmla="*/ 1887 h 10049"/>
              <a:gd name="connsiteX32" fmla="*/ 2779 w 10000"/>
              <a:gd name="connsiteY32" fmla="*/ 2178 h 10049"/>
              <a:gd name="connsiteX33" fmla="*/ 1885 w 10000"/>
              <a:gd name="connsiteY33" fmla="*/ 2324 h 10049"/>
              <a:gd name="connsiteX34" fmla="*/ 992 w 10000"/>
              <a:gd name="connsiteY34" fmla="*/ 2618 h 10049"/>
              <a:gd name="connsiteX35" fmla="*/ 0 w 10000"/>
              <a:gd name="connsiteY35" fmla="*/ 2911 h 10049"/>
              <a:gd name="connsiteX36" fmla="*/ 0 w 10000"/>
              <a:gd name="connsiteY36" fmla="*/ 1887 h 10049"/>
              <a:gd name="connsiteX37" fmla="*/ 112 w 10000"/>
              <a:gd name="connsiteY37" fmla="*/ 1887 h 10049"/>
              <a:gd name="connsiteX38" fmla="*/ 223 w 10000"/>
              <a:gd name="connsiteY38" fmla="*/ 1887 h 10049"/>
              <a:gd name="connsiteX39" fmla="*/ 447 w 10000"/>
              <a:gd name="connsiteY39" fmla="*/ 1887 h 10049"/>
              <a:gd name="connsiteX40" fmla="*/ 768 w 10000"/>
              <a:gd name="connsiteY40" fmla="*/ 1887 h 10049"/>
              <a:gd name="connsiteX41" fmla="*/ 1103 w 10000"/>
              <a:gd name="connsiteY41" fmla="*/ 1757 h 10049"/>
              <a:gd name="connsiteX42" fmla="*/ 1662 w 10000"/>
              <a:gd name="connsiteY42" fmla="*/ 1757 h 10049"/>
              <a:gd name="connsiteX43" fmla="*/ 2221 w 10000"/>
              <a:gd name="connsiteY43" fmla="*/ 1611 h 10049"/>
              <a:gd name="connsiteX44" fmla="*/ 2779 w 10000"/>
              <a:gd name="connsiteY44" fmla="*/ 1464 h 10049"/>
              <a:gd name="connsiteX45" fmla="*/ 3436 w 10000"/>
              <a:gd name="connsiteY45" fmla="*/ 1172 h 10049"/>
              <a:gd name="connsiteX46" fmla="*/ 4106 w 10000"/>
              <a:gd name="connsiteY46" fmla="*/ 1025 h 10049"/>
              <a:gd name="connsiteX47" fmla="*/ 4665 w 10000"/>
              <a:gd name="connsiteY47" fmla="*/ 879 h 10049"/>
              <a:gd name="connsiteX48" fmla="*/ 5112 w 10000"/>
              <a:gd name="connsiteY48" fmla="*/ 879 h 10049"/>
              <a:gd name="connsiteX49" fmla="*/ 5670 w 10000"/>
              <a:gd name="connsiteY49" fmla="*/ 732 h 10049"/>
              <a:gd name="connsiteX50" fmla="*/ 6006 w 10000"/>
              <a:gd name="connsiteY50" fmla="*/ 585 h 10049"/>
              <a:gd name="connsiteX51" fmla="*/ 6439 w 10000"/>
              <a:gd name="connsiteY51" fmla="*/ 585 h 10049"/>
              <a:gd name="connsiteX52" fmla="*/ 6774 w 10000"/>
              <a:gd name="connsiteY52" fmla="*/ 585 h 10049"/>
              <a:gd name="connsiteX53" fmla="*/ 7109 w 10000"/>
              <a:gd name="connsiteY53" fmla="*/ 439 h 10049"/>
              <a:gd name="connsiteX54" fmla="*/ 7332 w 10000"/>
              <a:gd name="connsiteY54" fmla="*/ 439 h 10049"/>
              <a:gd name="connsiteX55" fmla="*/ 7556 w 10000"/>
              <a:gd name="connsiteY55" fmla="*/ 439 h 10049"/>
              <a:gd name="connsiteX56" fmla="*/ 7779 w 10000"/>
              <a:gd name="connsiteY56" fmla="*/ 292 h 10049"/>
              <a:gd name="connsiteX57" fmla="*/ 8003 w 10000"/>
              <a:gd name="connsiteY57" fmla="*/ 292 h 10049"/>
              <a:gd name="connsiteX58" fmla="*/ 8115 w 10000"/>
              <a:gd name="connsiteY58" fmla="*/ 292 h 10049"/>
              <a:gd name="connsiteX59" fmla="*/ 8226 w 10000"/>
              <a:gd name="connsiteY59" fmla="*/ 147 h 10049"/>
              <a:gd name="connsiteX60" fmla="*/ 8226 w 10000"/>
              <a:gd name="connsiteY60" fmla="*/ 147 h 10049"/>
              <a:gd name="connsiteX61" fmla="*/ 8338 w 10000"/>
              <a:gd name="connsiteY61" fmla="*/ 147 h 10049"/>
              <a:gd name="connsiteX62" fmla="*/ 8338 w 10000"/>
              <a:gd name="connsiteY62" fmla="*/ 147 h 10049"/>
              <a:gd name="connsiteX63" fmla="*/ 8561 w 10000"/>
              <a:gd name="connsiteY63" fmla="*/ 0 h 10049"/>
              <a:gd name="connsiteX64" fmla="*/ 8771 w 10000"/>
              <a:gd name="connsiteY64" fmla="*/ 147 h 10049"/>
              <a:gd name="connsiteX65" fmla="*/ 8883 w 10000"/>
              <a:gd name="connsiteY65" fmla="*/ 147 h 10049"/>
              <a:gd name="connsiteX66" fmla="*/ 9106 w 10000"/>
              <a:gd name="connsiteY66" fmla="*/ 292 h 10049"/>
              <a:gd name="connsiteX67" fmla="*/ 9330 w 10000"/>
              <a:gd name="connsiteY67" fmla="*/ 585 h 10049"/>
              <a:gd name="connsiteX68" fmla="*/ 9553 w 10000"/>
              <a:gd name="connsiteY68" fmla="*/ 732 h 10049"/>
              <a:gd name="connsiteX69" fmla="*/ 9777 w 10000"/>
              <a:gd name="connsiteY69" fmla="*/ 1025 h 10049"/>
              <a:gd name="connsiteX70" fmla="*/ 9888 w 10000"/>
              <a:gd name="connsiteY70" fmla="*/ 1172 h 10049"/>
              <a:gd name="connsiteX71" fmla="*/ 10000 w 10000"/>
              <a:gd name="connsiteY71" fmla="*/ 1172 h 10049"/>
              <a:gd name="connsiteX72" fmla="*/ 9888 w 10000"/>
              <a:gd name="connsiteY72" fmla="*/ 1319 h 10049"/>
              <a:gd name="connsiteX73" fmla="*/ 9777 w 10000"/>
              <a:gd name="connsiteY73" fmla="*/ 1464 h 10049"/>
              <a:gd name="connsiteX74" fmla="*/ 9777 w 10000"/>
              <a:gd name="connsiteY74" fmla="*/ 1611 h 10049"/>
              <a:gd name="connsiteX75" fmla="*/ 9777 w 10000"/>
              <a:gd name="connsiteY75" fmla="*/ 1757 h 10049"/>
              <a:gd name="connsiteX76" fmla="*/ 9665 w 10000"/>
              <a:gd name="connsiteY76" fmla="*/ 1887 h 10049"/>
              <a:gd name="connsiteX77" fmla="*/ 9665 w 10000"/>
              <a:gd name="connsiteY77" fmla="*/ 2032 h 10049"/>
              <a:gd name="connsiteX78" fmla="*/ 9665 w 10000"/>
              <a:gd name="connsiteY78" fmla="*/ 2178 h 10049"/>
              <a:gd name="connsiteX79" fmla="*/ 9665 w 10000"/>
              <a:gd name="connsiteY79" fmla="*/ 2471 h 10049"/>
              <a:gd name="connsiteX80" fmla="*/ 9665 w 10000"/>
              <a:gd name="connsiteY80" fmla="*/ 2764 h 10049"/>
              <a:gd name="connsiteX81" fmla="*/ 9665 w 10000"/>
              <a:gd name="connsiteY81" fmla="*/ 3057 h 10049"/>
              <a:gd name="connsiteX82" fmla="*/ 9553 w 10000"/>
              <a:gd name="connsiteY82" fmla="*/ 3789 h 10049"/>
              <a:gd name="connsiteX83" fmla="*/ 9553 w 10000"/>
              <a:gd name="connsiteY83" fmla="*/ 4375 h 10049"/>
              <a:gd name="connsiteX84" fmla="*/ 9553 w 10000"/>
              <a:gd name="connsiteY84" fmla="*/ 4961 h 10049"/>
              <a:gd name="connsiteX85" fmla="*/ 9553 w 10000"/>
              <a:gd name="connsiteY85" fmla="*/ 5529 h 10049"/>
              <a:gd name="connsiteX86" fmla="*/ 9441 w 10000"/>
              <a:gd name="connsiteY86" fmla="*/ 5969 h 10049"/>
              <a:gd name="connsiteX87" fmla="*/ 9441 w 10000"/>
              <a:gd name="connsiteY87" fmla="*/ 6409 h 10049"/>
              <a:gd name="connsiteX88" fmla="*/ 9330 w 10000"/>
              <a:gd name="connsiteY88" fmla="*/ 6995 h 10049"/>
              <a:gd name="connsiteX89" fmla="*/ 9218 w 10000"/>
              <a:gd name="connsiteY89" fmla="*/ 7581 h 10049"/>
              <a:gd name="connsiteX90" fmla="*/ 9106 w 10000"/>
              <a:gd name="connsiteY90" fmla="*/ 8167 h 10049"/>
              <a:gd name="connsiteX91" fmla="*/ 8883 w 10000"/>
              <a:gd name="connsiteY91" fmla="*/ 8604 h 10049"/>
              <a:gd name="connsiteX92" fmla="*/ 8771 w 10000"/>
              <a:gd name="connsiteY92" fmla="*/ 9026 h 10049"/>
              <a:gd name="connsiteX93" fmla="*/ 8561 w 10000"/>
              <a:gd name="connsiteY93" fmla="*/ 9466 h 10049"/>
              <a:gd name="connsiteX94" fmla="*/ 8561 w 10000"/>
              <a:gd name="connsiteY94" fmla="*/ 9466 h 10049"/>
              <a:gd name="connsiteX0" fmla="*/ 8561 w 10000"/>
              <a:gd name="connsiteY0" fmla="*/ 9466 h 10097"/>
              <a:gd name="connsiteX1" fmla="*/ 8450 w 10000"/>
              <a:gd name="connsiteY1" fmla="*/ 9759 h 10097"/>
              <a:gd name="connsiteX2" fmla="*/ 8226 w 10000"/>
              <a:gd name="connsiteY2" fmla="*/ 7435 h 10097"/>
              <a:gd name="connsiteX3" fmla="*/ 8226 w 10000"/>
              <a:gd name="connsiteY3" fmla="*/ 7287 h 10097"/>
              <a:gd name="connsiteX4" fmla="*/ 8338 w 10000"/>
              <a:gd name="connsiteY4" fmla="*/ 6848 h 10097"/>
              <a:gd name="connsiteX5" fmla="*/ 8338 w 10000"/>
              <a:gd name="connsiteY5" fmla="*/ 6555 h 10097"/>
              <a:gd name="connsiteX6" fmla="*/ 8450 w 10000"/>
              <a:gd name="connsiteY6" fmla="*/ 6263 h 10097"/>
              <a:gd name="connsiteX7" fmla="*/ 8561 w 10000"/>
              <a:gd name="connsiteY7" fmla="*/ 5382 h 10097"/>
              <a:gd name="connsiteX8" fmla="*/ 8561 w 10000"/>
              <a:gd name="connsiteY8" fmla="*/ 4669 h 10097"/>
              <a:gd name="connsiteX9" fmla="*/ 8673 w 10000"/>
              <a:gd name="connsiteY9" fmla="*/ 3789 h 10097"/>
              <a:gd name="connsiteX10" fmla="*/ 8673 w 10000"/>
              <a:gd name="connsiteY10" fmla="*/ 3057 h 10097"/>
              <a:gd name="connsiteX11" fmla="*/ 8673 w 10000"/>
              <a:gd name="connsiteY11" fmla="*/ 2764 h 10097"/>
              <a:gd name="connsiteX12" fmla="*/ 8673 w 10000"/>
              <a:gd name="connsiteY12" fmla="*/ 2324 h 10097"/>
              <a:gd name="connsiteX13" fmla="*/ 8673 w 10000"/>
              <a:gd name="connsiteY13" fmla="*/ 2032 h 10097"/>
              <a:gd name="connsiteX14" fmla="*/ 8561 w 10000"/>
              <a:gd name="connsiteY14" fmla="*/ 1887 h 10097"/>
              <a:gd name="connsiteX15" fmla="*/ 8561 w 10000"/>
              <a:gd name="connsiteY15" fmla="*/ 1611 h 10097"/>
              <a:gd name="connsiteX16" fmla="*/ 8561 w 10000"/>
              <a:gd name="connsiteY16" fmla="*/ 1464 h 10097"/>
              <a:gd name="connsiteX17" fmla="*/ 8561 w 10000"/>
              <a:gd name="connsiteY17" fmla="*/ 1319 h 10097"/>
              <a:gd name="connsiteX18" fmla="*/ 8561 w 10000"/>
              <a:gd name="connsiteY18" fmla="*/ 1319 h 10097"/>
              <a:gd name="connsiteX19" fmla="*/ 8450 w 10000"/>
              <a:gd name="connsiteY19" fmla="*/ 1172 h 10097"/>
              <a:gd name="connsiteX20" fmla="*/ 8226 w 10000"/>
              <a:gd name="connsiteY20" fmla="*/ 1172 h 10097"/>
              <a:gd name="connsiteX21" fmla="*/ 8003 w 10000"/>
              <a:gd name="connsiteY21" fmla="*/ 1025 h 10097"/>
              <a:gd name="connsiteX22" fmla="*/ 7556 w 10000"/>
              <a:gd name="connsiteY22" fmla="*/ 1172 h 10097"/>
              <a:gd name="connsiteX23" fmla="*/ 7221 w 10000"/>
              <a:gd name="connsiteY23" fmla="*/ 1172 h 10097"/>
              <a:gd name="connsiteX24" fmla="*/ 6662 w 10000"/>
              <a:gd name="connsiteY24" fmla="*/ 1172 h 10097"/>
              <a:gd name="connsiteX25" fmla="*/ 6215 w 10000"/>
              <a:gd name="connsiteY25" fmla="*/ 1319 h 10097"/>
              <a:gd name="connsiteX26" fmla="*/ 5559 w 10000"/>
              <a:gd name="connsiteY26" fmla="*/ 1464 h 10097"/>
              <a:gd name="connsiteX27" fmla="*/ 5223 w 10000"/>
              <a:gd name="connsiteY27" fmla="*/ 1611 h 10097"/>
              <a:gd name="connsiteX28" fmla="*/ 4665 w 10000"/>
              <a:gd name="connsiteY28" fmla="*/ 1611 h 10097"/>
              <a:gd name="connsiteX29" fmla="*/ 4106 w 10000"/>
              <a:gd name="connsiteY29" fmla="*/ 1757 h 10097"/>
              <a:gd name="connsiteX30" fmla="*/ 3547 w 10000"/>
              <a:gd name="connsiteY30" fmla="*/ 1887 h 10097"/>
              <a:gd name="connsiteX31" fmla="*/ 2779 w 10000"/>
              <a:gd name="connsiteY31" fmla="*/ 2178 h 10097"/>
              <a:gd name="connsiteX32" fmla="*/ 1885 w 10000"/>
              <a:gd name="connsiteY32" fmla="*/ 2324 h 10097"/>
              <a:gd name="connsiteX33" fmla="*/ 992 w 10000"/>
              <a:gd name="connsiteY33" fmla="*/ 2618 h 10097"/>
              <a:gd name="connsiteX34" fmla="*/ 0 w 10000"/>
              <a:gd name="connsiteY34" fmla="*/ 2911 h 10097"/>
              <a:gd name="connsiteX35" fmla="*/ 0 w 10000"/>
              <a:gd name="connsiteY35" fmla="*/ 1887 h 10097"/>
              <a:gd name="connsiteX36" fmla="*/ 112 w 10000"/>
              <a:gd name="connsiteY36" fmla="*/ 1887 h 10097"/>
              <a:gd name="connsiteX37" fmla="*/ 223 w 10000"/>
              <a:gd name="connsiteY37" fmla="*/ 1887 h 10097"/>
              <a:gd name="connsiteX38" fmla="*/ 447 w 10000"/>
              <a:gd name="connsiteY38" fmla="*/ 1887 h 10097"/>
              <a:gd name="connsiteX39" fmla="*/ 768 w 10000"/>
              <a:gd name="connsiteY39" fmla="*/ 1887 h 10097"/>
              <a:gd name="connsiteX40" fmla="*/ 1103 w 10000"/>
              <a:gd name="connsiteY40" fmla="*/ 1757 h 10097"/>
              <a:gd name="connsiteX41" fmla="*/ 1662 w 10000"/>
              <a:gd name="connsiteY41" fmla="*/ 1757 h 10097"/>
              <a:gd name="connsiteX42" fmla="*/ 2221 w 10000"/>
              <a:gd name="connsiteY42" fmla="*/ 1611 h 10097"/>
              <a:gd name="connsiteX43" fmla="*/ 2779 w 10000"/>
              <a:gd name="connsiteY43" fmla="*/ 1464 h 10097"/>
              <a:gd name="connsiteX44" fmla="*/ 3436 w 10000"/>
              <a:gd name="connsiteY44" fmla="*/ 1172 h 10097"/>
              <a:gd name="connsiteX45" fmla="*/ 4106 w 10000"/>
              <a:gd name="connsiteY45" fmla="*/ 1025 h 10097"/>
              <a:gd name="connsiteX46" fmla="*/ 4665 w 10000"/>
              <a:gd name="connsiteY46" fmla="*/ 879 h 10097"/>
              <a:gd name="connsiteX47" fmla="*/ 5112 w 10000"/>
              <a:gd name="connsiteY47" fmla="*/ 879 h 10097"/>
              <a:gd name="connsiteX48" fmla="*/ 5670 w 10000"/>
              <a:gd name="connsiteY48" fmla="*/ 732 h 10097"/>
              <a:gd name="connsiteX49" fmla="*/ 6006 w 10000"/>
              <a:gd name="connsiteY49" fmla="*/ 585 h 10097"/>
              <a:gd name="connsiteX50" fmla="*/ 6439 w 10000"/>
              <a:gd name="connsiteY50" fmla="*/ 585 h 10097"/>
              <a:gd name="connsiteX51" fmla="*/ 6774 w 10000"/>
              <a:gd name="connsiteY51" fmla="*/ 585 h 10097"/>
              <a:gd name="connsiteX52" fmla="*/ 7109 w 10000"/>
              <a:gd name="connsiteY52" fmla="*/ 439 h 10097"/>
              <a:gd name="connsiteX53" fmla="*/ 7332 w 10000"/>
              <a:gd name="connsiteY53" fmla="*/ 439 h 10097"/>
              <a:gd name="connsiteX54" fmla="*/ 7556 w 10000"/>
              <a:gd name="connsiteY54" fmla="*/ 439 h 10097"/>
              <a:gd name="connsiteX55" fmla="*/ 7779 w 10000"/>
              <a:gd name="connsiteY55" fmla="*/ 292 h 10097"/>
              <a:gd name="connsiteX56" fmla="*/ 8003 w 10000"/>
              <a:gd name="connsiteY56" fmla="*/ 292 h 10097"/>
              <a:gd name="connsiteX57" fmla="*/ 8115 w 10000"/>
              <a:gd name="connsiteY57" fmla="*/ 292 h 10097"/>
              <a:gd name="connsiteX58" fmla="*/ 8226 w 10000"/>
              <a:gd name="connsiteY58" fmla="*/ 147 h 10097"/>
              <a:gd name="connsiteX59" fmla="*/ 8226 w 10000"/>
              <a:gd name="connsiteY59" fmla="*/ 147 h 10097"/>
              <a:gd name="connsiteX60" fmla="*/ 8338 w 10000"/>
              <a:gd name="connsiteY60" fmla="*/ 147 h 10097"/>
              <a:gd name="connsiteX61" fmla="*/ 8338 w 10000"/>
              <a:gd name="connsiteY61" fmla="*/ 147 h 10097"/>
              <a:gd name="connsiteX62" fmla="*/ 8561 w 10000"/>
              <a:gd name="connsiteY62" fmla="*/ 0 h 10097"/>
              <a:gd name="connsiteX63" fmla="*/ 8771 w 10000"/>
              <a:gd name="connsiteY63" fmla="*/ 147 h 10097"/>
              <a:gd name="connsiteX64" fmla="*/ 8883 w 10000"/>
              <a:gd name="connsiteY64" fmla="*/ 147 h 10097"/>
              <a:gd name="connsiteX65" fmla="*/ 9106 w 10000"/>
              <a:gd name="connsiteY65" fmla="*/ 292 h 10097"/>
              <a:gd name="connsiteX66" fmla="*/ 9330 w 10000"/>
              <a:gd name="connsiteY66" fmla="*/ 585 h 10097"/>
              <a:gd name="connsiteX67" fmla="*/ 9553 w 10000"/>
              <a:gd name="connsiteY67" fmla="*/ 732 h 10097"/>
              <a:gd name="connsiteX68" fmla="*/ 9777 w 10000"/>
              <a:gd name="connsiteY68" fmla="*/ 1025 h 10097"/>
              <a:gd name="connsiteX69" fmla="*/ 9888 w 10000"/>
              <a:gd name="connsiteY69" fmla="*/ 1172 h 10097"/>
              <a:gd name="connsiteX70" fmla="*/ 10000 w 10000"/>
              <a:gd name="connsiteY70" fmla="*/ 1172 h 10097"/>
              <a:gd name="connsiteX71" fmla="*/ 9888 w 10000"/>
              <a:gd name="connsiteY71" fmla="*/ 1319 h 10097"/>
              <a:gd name="connsiteX72" fmla="*/ 9777 w 10000"/>
              <a:gd name="connsiteY72" fmla="*/ 1464 h 10097"/>
              <a:gd name="connsiteX73" fmla="*/ 9777 w 10000"/>
              <a:gd name="connsiteY73" fmla="*/ 1611 h 10097"/>
              <a:gd name="connsiteX74" fmla="*/ 9777 w 10000"/>
              <a:gd name="connsiteY74" fmla="*/ 1757 h 10097"/>
              <a:gd name="connsiteX75" fmla="*/ 9665 w 10000"/>
              <a:gd name="connsiteY75" fmla="*/ 1887 h 10097"/>
              <a:gd name="connsiteX76" fmla="*/ 9665 w 10000"/>
              <a:gd name="connsiteY76" fmla="*/ 2032 h 10097"/>
              <a:gd name="connsiteX77" fmla="*/ 9665 w 10000"/>
              <a:gd name="connsiteY77" fmla="*/ 2178 h 10097"/>
              <a:gd name="connsiteX78" fmla="*/ 9665 w 10000"/>
              <a:gd name="connsiteY78" fmla="*/ 2471 h 10097"/>
              <a:gd name="connsiteX79" fmla="*/ 9665 w 10000"/>
              <a:gd name="connsiteY79" fmla="*/ 2764 h 10097"/>
              <a:gd name="connsiteX80" fmla="*/ 9665 w 10000"/>
              <a:gd name="connsiteY80" fmla="*/ 3057 h 10097"/>
              <a:gd name="connsiteX81" fmla="*/ 9553 w 10000"/>
              <a:gd name="connsiteY81" fmla="*/ 3789 h 10097"/>
              <a:gd name="connsiteX82" fmla="*/ 9553 w 10000"/>
              <a:gd name="connsiteY82" fmla="*/ 4375 h 10097"/>
              <a:gd name="connsiteX83" fmla="*/ 9553 w 10000"/>
              <a:gd name="connsiteY83" fmla="*/ 4961 h 10097"/>
              <a:gd name="connsiteX84" fmla="*/ 9553 w 10000"/>
              <a:gd name="connsiteY84" fmla="*/ 5529 h 10097"/>
              <a:gd name="connsiteX85" fmla="*/ 9441 w 10000"/>
              <a:gd name="connsiteY85" fmla="*/ 5969 h 10097"/>
              <a:gd name="connsiteX86" fmla="*/ 9441 w 10000"/>
              <a:gd name="connsiteY86" fmla="*/ 6409 h 10097"/>
              <a:gd name="connsiteX87" fmla="*/ 9330 w 10000"/>
              <a:gd name="connsiteY87" fmla="*/ 6995 h 10097"/>
              <a:gd name="connsiteX88" fmla="*/ 9218 w 10000"/>
              <a:gd name="connsiteY88" fmla="*/ 7581 h 10097"/>
              <a:gd name="connsiteX89" fmla="*/ 9106 w 10000"/>
              <a:gd name="connsiteY89" fmla="*/ 8167 h 10097"/>
              <a:gd name="connsiteX90" fmla="*/ 8883 w 10000"/>
              <a:gd name="connsiteY90" fmla="*/ 8604 h 10097"/>
              <a:gd name="connsiteX91" fmla="*/ 8771 w 10000"/>
              <a:gd name="connsiteY91" fmla="*/ 9026 h 10097"/>
              <a:gd name="connsiteX92" fmla="*/ 8561 w 10000"/>
              <a:gd name="connsiteY92" fmla="*/ 9466 h 10097"/>
              <a:gd name="connsiteX93" fmla="*/ 8561 w 10000"/>
              <a:gd name="connsiteY93" fmla="*/ 9466 h 10097"/>
              <a:gd name="connsiteX0" fmla="*/ 8561 w 10000"/>
              <a:gd name="connsiteY0" fmla="*/ 9466 h 9466"/>
              <a:gd name="connsiteX1" fmla="*/ 8226 w 10000"/>
              <a:gd name="connsiteY1" fmla="*/ 7435 h 9466"/>
              <a:gd name="connsiteX2" fmla="*/ 8226 w 10000"/>
              <a:gd name="connsiteY2" fmla="*/ 7287 h 9466"/>
              <a:gd name="connsiteX3" fmla="*/ 8338 w 10000"/>
              <a:gd name="connsiteY3" fmla="*/ 6848 h 9466"/>
              <a:gd name="connsiteX4" fmla="*/ 8338 w 10000"/>
              <a:gd name="connsiteY4" fmla="*/ 6555 h 9466"/>
              <a:gd name="connsiteX5" fmla="*/ 8450 w 10000"/>
              <a:gd name="connsiteY5" fmla="*/ 6263 h 9466"/>
              <a:gd name="connsiteX6" fmla="*/ 8561 w 10000"/>
              <a:gd name="connsiteY6" fmla="*/ 5382 h 9466"/>
              <a:gd name="connsiteX7" fmla="*/ 8561 w 10000"/>
              <a:gd name="connsiteY7" fmla="*/ 4669 h 9466"/>
              <a:gd name="connsiteX8" fmla="*/ 8673 w 10000"/>
              <a:gd name="connsiteY8" fmla="*/ 3789 h 9466"/>
              <a:gd name="connsiteX9" fmla="*/ 8673 w 10000"/>
              <a:gd name="connsiteY9" fmla="*/ 3057 h 9466"/>
              <a:gd name="connsiteX10" fmla="*/ 8673 w 10000"/>
              <a:gd name="connsiteY10" fmla="*/ 2764 h 9466"/>
              <a:gd name="connsiteX11" fmla="*/ 8673 w 10000"/>
              <a:gd name="connsiteY11" fmla="*/ 2324 h 9466"/>
              <a:gd name="connsiteX12" fmla="*/ 8673 w 10000"/>
              <a:gd name="connsiteY12" fmla="*/ 2032 h 9466"/>
              <a:gd name="connsiteX13" fmla="*/ 8561 w 10000"/>
              <a:gd name="connsiteY13" fmla="*/ 1887 h 9466"/>
              <a:gd name="connsiteX14" fmla="*/ 8561 w 10000"/>
              <a:gd name="connsiteY14" fmla="*/ 1611 h 9466"/>
              <a:gd name="connsiteX15" fmla="*/ 8561 w 10000"/>
              <a:gd name="connsiteY15" fmla="*/ 1464 h 9466"/>
              <a:gd name="connsiteX16" fmla="*/ 8561 w 10000"/>
              <a:gd name="connsiteY16" fmla="*/ 1319 h 9466"/>
              <a:gd name="connsiteX17" fmla="*/ 8561 w 10000"/>
              <a:gd name="connsiteY17" fmla="*/ 1319 h 9466"/>
              <a:gd name="connsiteX18" fmla="*/ 8450 w 10000"/>
              <a:gd name="connsiteY18" fmla="*/ 1172 h 9466"/>
              <a:gd name="connsiteX19" fmla="*/ 8226 w 10000"/>
              <a:gd name="connsiteY19" fmla="*/ 1172 h 9466"/>
              <a:gd name="connsiteX20" fmla="*/ 8003 w 10000"/>
              <a:gd name="connsiteY20" fmla="*/ 1025 h 9466"/>
              <a:gd name="connsiteX21" fmla="*/ 7556 w 10000"/>
              <a:gd name="connsiteY21" fmla="*/ 1172 h 9466"/>
              <a:gd name="connsiteX22" fmla="*/ 7221 w 10000"/>
              <a:gd name="connsiteY22" fmla="*/ 1172 h 9466"/>
              <a:gd name="connsiteX23" fmla="*/ 6662 w 10000"/>
              <a:gd name="connsiteY23" fmla="*/ 1172 h 9466"/>
              <a:gd name="connsiteX24" fmla="*/ 6215 w 10000"/>
              <a:gd name="connsiteY24" fmla="*/ 1319 h 9466"/>
              <a:gd name="connsiteX25" fmla="*/ 5559 w 10000"/>
              <a:gd name="connsiteY25" fmla="*/ 1464 h 9466"/>
              <a:gd name="connsiteX26" fmla="*/ 5223 w 10000"/>
              <a:gd name="connsiteY26" fmla="*/ 1611 h 9466"/>
              <a:gd name="connsiteX27" fmla="*/ 4665 w 10000"/>
              <a:gd name="connsiteY27" fmla="*/ 1611 h 9466"/>
              <a:gd name="connsiteX28" fmla="*/ 4106 w 10000"/>
              <a:gd name="connsiteY28" fmla="*/ 1757 h 9466"/>
              <a:gd name="connsiteX29" fmla="*/ 3547 w 10000"/>
              <a:gd name="connsiteY29" fmla="*/ 1887 h 9466"/>
              <a:gd name="connsiteX30" fmla="*/ 2779 w 10000"/>
              <a:gd name="connsiteY30" fmla="*/ 2178 h 9466"/>
              <a:gd name="connsiteX31" fmla="*/ 1885 w 10000"/>
              <a:gd name="connsiteY31" fmla="*/ 2324 h 9466"/>
              <a:gd name="connsiteX32" fmla="*/ 992 w 10000"/>
              <a:gd name="connsiteY32" fmla="*/ 2618 h 9466"/>
              <a:gd name="connsiteX33" fmla="*/ 0 w 10000"/>
              <a:gd name="connsiteY33" fmla="*/ 2911 h 9466"/>
              <a:gd name="connsiteX34" fmla="*/ 0 w 10000"/>
              <a:gd name="connsiteY34" fmla="*/ 1887 h 9466"/>
              <a:gd name="connsiteX35" fmla="*/ 112 w 10000"/>
              <a:gd name="connsiteY35" fmla="*/ 1887 h 9466"/>
              <a:gd name="connsiteX36" fmla="*/ 223 w 10000"/>
              <a:gd name="connsiteY36" fmla="*/ 1887 h 9466"/>
              <a:gd name="connsiteX37" fmla="*/ 447 w 10000"/>
              <a:gd name="connsiteY37" fmla="*/ 1887 h 9466"/>
              <a:gd name="connsiteX38" fmla="*/ 768 w 10000"/>
              <a:gd name="connsiteY38" fmla="*/ 1887 h 9466"/>
              <a:gd name="connsiteX39" fmla="*/ 1103 w 10000"/>
              <a:gd name="connsiteY39" fmla="*/ 1757 h 9466"/>
              <a:gd name="connsiteX40" fmla="*/ 1662 w 10000"/>
              <a:gd name="connsiteY40" fmla="*/ 1757 h 9466"/>
              <a:gd name="connsiteX41" fmla="*/ 2221 w 10000"/>
              <a:gd name="connsiteY41" fmla="*/ 1611 h 9466"/>
              <a:gd name="connsiteX42" fmla="*/ 2779 w 10000"/>
              <a:gd name="connsiteY42" fmla="*/ 1464 h 9466"/>
              <a:gd name="connsiteX43" fmla="*/ 3436 w 10000"/>
              <a:gd name="connsiteY43" fmla="*/ 1172 h 9466"/>
              <a:gd name="connsiteX44" fmla="*/ 4106 w 10000"/>
              <a:gd name="connsiteY44" fmla="*/ 1025 h 9466"/>
              <a:gd name="connsiteX45" fmla="*/ 4665 w 10000"/>
              <a:gd name="connsiteY45" fmla="*/ 879 h 9466"/>
              <a:gd name="connsiteX46" fmla="*/ 5112 w 10000"/>
              <a:gd name="connsiteY46" fmla="*/ 879 h 9466"/>
              <a:gd name="connsiteX47" fmla="*/ 5670 w 10000"/>
              <a:gd name="connsiteY47" fmla="*/ 732 h 9466"/>
              <a:gd name="connsiteX48" fmla="*/ 6006 w 10000"/>
              <a:gd name="connsiteY48" fmla="*/ 585 h 9466"/>
              <a:gd name="connsiteX49" fmla="*/ 6439 w 10000"/>
              <a:gd name="connsiteY49" fmla="*/ 585 h 9466"/>
              <a:gd name="connsiteX50" fmla="*/ 6774 w 10000"/>
              <a:gd name="connsiteY50" fmla="*/ 585 h 9466"/>
              <a:gd name="connsiteX51" fmla="*/ 7109 w 10000"/>
              <a:gd name="connsiteY51" fmla="*/ 439 h 9466"/>
              <a:gd name="connsiteX52" fmla="*/ 7332 w 10000"/>
              <a:gd name="connsiteY52" fmla="*/ 439 h 9466"/>
              <a:gd name="connsiteX53" fmla="*/ 7556 w 10000"/>
              <a:gd name="connsiteY53" fmla="*/ 439 h 9466"/>
              <a:gd name="connsiteX54" fmla="*/ 7779 w 10000"/>
              <a:gd name="connsiteY54" fmla="*/ 292 h 9466"/>
              <a:gd name="connsiteX55" fmla="*/ 8003 w 10000"/>
              <a:gd name="connsiteY55" fmla="*/ 292 h 9466"/>
              <a:gd name="connsiteX56" fmla="*/ 8115 w 10000"/>
              <a:gd name="connsiteY56" fmla="*/ 292 h 9466"/>
              <a:gd name="connsiteX57" fmla="*/ 8226 w 10000"/>
              <a:gd name="connsiteY57" fmla="*/ 147 h 9466"/>
              <a:gd name="connsiteX58" fmla="*/ 8226 w 10000"/>
              <a:gd name="connsiteY58" fmla="*/ 147 h 9466"/>
              <a:gd name="connsiteX59" fmla="*/ 8338 w 10000"/>
              <a:gd name="connsiteY59" fmla="*/ 147 h 9466"/>
              <a:gd name="connsiteX60" fmla="*/ 8338 w 10000"/>
              <a:gd name="connsiteY60" fmla="*/ 147 h 9466"/>
              <a:gd name="connsiteX61" fmla="*/ 8561 w 10000"/>
              <a:gd name="connsiteY61" fmla="*/ 0 h 9466"/>
              <a:gd name="connsiteX62" fmla="*/ 8771 w 10000"/>
              <a:gd name="connsiteY62" fmla="*/ 147 h 9466"/>
              <a:gd name="connsiteX63" fmla="*/ 8883 w 10000"/>
              <a:gd name="connsiteY63" fmla="*/ 147 h 9466"/>
              <a:gd name="connsiteX64" fmla="*/ 9106 w 10000"/>
              <a:gd name="connsiteY64" fmla="*/ 292 h 9466"/>
              <a:gd name="connsiteX65" fmla="*/ 9330 w 10000"/>
              <a:gd name="connsiteY65" fmla="*/ 585 h 9466"/>
              <a:gd name="connsiteX66" fmla="*/ 9553 w 10000"/>
              <a:gd name="connsiteY66" fmla="*/ 732 h 9466"/>
              <a:gd name="connsiteX67" fmla="*/ 9777 w 10000"/>
              <a:gd name="connsiteY67" fmla="*/ 1025 h 9466"/>
              <a:gd name="connsiteX68" fmla="*/ 9888 w 10000"/>
              <a:gd name="connsiteY68" fmla="*/ 1172 h 9466"/>
              <a:gd name="connsiteX69" fmla="*/ 10000 w 10000"/>
              <a:gd name="connsiteY69" fmla="*/ 1172 h 9466"/>
              <a:gd name="connsiteX70" fmla="*/ 9888 w 10000"/>
              <a:gd name="connsiteY70" fmla="*/ 1319 h 9466"/>
              <a:gd name="connsiteX71" fmla="*/ 9777 w 10000"/>
              <a:gd name="connsiteY71" fmla="*/ 1464 h 9466"/>
              <a:gd name="connsiteX72" fmla="*/ 9777 w 10000"/>
              <a:gd name="connsiteY72" fmla="*/ 1611 h 9466"/>
              <a:gd name="connsiteX73" fmla="*/ 9777 w 10000"/>
              <a:gd name="connsiteY73" fmla="*/ 1757 h 9466"/>
              <a:gd name="connsiteX74" fmla="*/ 9665 w 10000"/>
              <a:gd name="connsiteY74" fmla="*/ 1887 h 9466"/>
              <a:gd name="connsiteX75" fmla="*/ 9665 w 10000"/>
              <a:gd name="connsiteY75" fmla="*/ 2032 h 9466"/>
              <a:gd name="connsiteX76" fmla="*/ 9665 w 10000"/>
              <a:gd name="connsiteY76" fmla="*/ 2178 h 9466"/>
              <a:gd name="connsiteX77" fmla="*/ 9665 w 10000"/>
              <a:gd name="connsiteY77" fmla="*/ 2471 h 9466"/>
              <a:gd name="connsiteX78" fmla="*/ 9665 w 10000"/>
              <a:gd name="connsiteY78" fmla="*/ 2764 h 9466"/>
              <a:gd name="connsiteX79" fmla="*/ 9665 w 10000"/>
              <a:gd name="connsiteY79" fmla="*/ 3057 h 9466"/>
              <a:gd name="connsiteX80" fmla="*/ 9553 w 10000"/>
              <a:gd name="connsiteY80" fmla="*/ 3789 h 9466"/>
              <a:gd name="connsiteX81" fmla="*/ 9553 w 10000"/>
              <a:gd name="connsiteY81" fmla="*/ 4375 h 9466"/>
              <a:gd name="connsiteX82" fmla="*/ 9553 w 10000"/>
              <a:gd name="connsiteY82" fmla="*/ 4961 h 9466"/>
              <a:gd name="connsiteX83" fmla="*/ 9553 w 10000"/>
              <a:gd name="connsiteY83" fmla="*/ 5529 h 9466"/>
              <a:gd name="connsiteX84" fmla="*/ 9441 w 10000"/>
              <a:gd name="connsiteY84" fmla="*/ 5969 h 9466"/>
              <a:gd name="connsiteX85" fmla="*/ 9441 w 10000"/>
              <a:gd name="connsiteY85" fmla="*/ 6409 h 9466"/>
              <a:gd name="connsiteX86" fmla="*/ 9330 w 10000"/>
              <a:gd name="connsiteY86" fmla="*/ 6995 h 9466"/>
              <a:gd name="connsiteX87" fmla="*/ 9218 w 10000"/>
              <a:gd name="connsiteY87" fmla="*/ 7581 h 9466"/>
              <a:gd name="connsiteX88" fmla="*/ 9106 w 10000"/>
              <a:gd name="connsiteY88" fmla="*/ 8167 h 9466"/>
              <a:gd name="connsiteX89" fmla="*/ 8883 w 10000"/>
              <a:gd name="connsiteY89" fmla="*/ 8604 h 9466"/>
              <a:gd name="connsiteX90" fmla="*/ 8771 w 10000"/>
              <a:gd name="connsiteY90" fmla="*/ 9026 h 9466"/>
              <a:gd name="connsiteX91" fmla="*/ 8561 w 10000"/>
              <a:gd name="connsiteY91" fmla="*/ 9466 h 9466"/>
              <a:gd name="connsiteX92" fmla="*/ 8561 w 10000"/>
              <a:gd name="connsiteY92" fmla="*/ 9466 h 9466"/>
              <a:gd name="connsiteX0" fmla="*/ 8561 w 10000"/>
              <a:gd name="connsiteY0" fmla="*/ 10000 h 10000"/>
              <a:gd name="connsiteX1" fmla="*/ 8226 w 10000"/>
              <a:gd name="connsiteY1" fmla="*/ 7854 h 10000"/>
              <a:gd name="connsiteX2" fmla="*/ 8226 w 10000"/>
              <a:gd name="connsiteY2" fmla="*/ 7698 h 10000"/>
              <a:gd name="connsiteX3" fmla="*/ 8338 w 10000"/>
              <a:gd name="connsiteY3" fmla="*/ 7234 h 10000"/>
              <a:gd name="connsiteX4" fmla="*/ 8338 w 10000"/>
              <a:gd name="connsiteY4" fmla="*/ 6925 h 10000"/>
              <a:gd name="connsiteX5" fmla="*/ 8450 w 10000"/>
              <a:gd name="connsiteY5" fmla="*/ 6616 h 10000"/>
              <a:gd name="connsiteX6" fmla="*/ 8561 w 10000"/>
              <a:gd name="connsiteY6" fmla="*/ 5686 h 10000"/>
              <a:gd name="connsiteX7" fmla="*/ 8561 w 10000"/>
              <a:gd name="connsiteY7" fmla="*/ 4932 h 10000"/>
              <a:gd name="connsiteX8" fmla="*/ 8673 w 10000"/>
              <a:gd name="connsiteY8" fmla="*/ 4003 h 10000"/>
              <a:gd name="connsiteX9" fmla="*/ 8673 w 10000"/>
              <a:gd name="connsiteY9" fmla="*/ 3229 h 10000"/>
              <a:gd name="connsiteX10" fmla="*/ 8673 w 10000"/>
              <a:gd name="connsiteY10" fmla="*/ 2920 h 10000"/>
              <a:gd name="connsiteX11" fmla="*/ 8673 w 10000"/>
              <a:gd name="connsiteY11" fmla="*/ 2455 h 10000"/>
              <a:gd name="connsiteX12" fmla="*/ 8673 w 10000"/>
              <a:gd name="connsiteY12" fmla="*/ 2147 h 10000"/>
              <a:gd name="connsiteX13" fmla="*/ 8561 w 10000"/>
              <a:gd name="connsiteY13" fmla="*/ 1993 h 10000"/>
              <a:gd name="connsiteX14" fmla="*/ 8561 w 10000"/>
              <a:gd name="connsiteY14" fmla="*/ 1702 h 10000"/>
              <a:gd name="connsiteX15" fmla="*/ 8561 w 10000"/>
              <a:gd name="connsiteY15" fmla="*/ 1547 h 10000"/>
              <a:gd name="connsiteX16" fmla="*/ 8561 w 10000"/>
              <a:gd name="connsiteY16" fmla="*/ 1393 h 10000"/>
              <a:gd name="connsiteX17" fmla="*/ 8561 w 10000"/>
              <a:gd name="connsiteY17" fmla="*/ 1393 h 10000"/>
              <a:gd name="connsiteX18" fmla="*/ 8450 w 10000"/>
              <a:gd name="connsiteY18" fmla="*/ 1238 h 10000"/>
              <a:gd name="connsiteX19" fmla="*/ 8226 w 10000"/>
              <a:gd name="connsiteY19" fmla="*/ 1238 h 10000"/>
              <a:gd name="connsiteX20" fmla="*/ 8003 w 10000"/>
              <a:gd name="connsiteY20" fmla="*/ 1083 h 10000"/>
              <a:gd name="connsiteX21" fmla="*/ 7556 w 10000"/>
              <a:gd name="connsiteY21" fmla="*/ 1238 h 10000"/>
              <a:gd name="connsiteX22" fmla="*/ 7221 w 10000"/>
              <a:gd name="connsiteY22" fmla="*/ 1238 h 10000"/>
              <a:gd name="connsiteX23" fmla="*/ 6662 w 10000"/>
              <a:gd name="connsiteY23" fmla="*/ 1238 h 10000"/>
              <a:gd name="connsiteX24" fmla="*/ 6215 w 10000"/>
              <a:gd name="connsiteY24" fmla="*/ 1393 h 10000"/>
              <a:gd name="connsiteX25" fmla="*/ 5559 w 10000"/>
              <a:gd name="connsiteY25" fmla="*/ 1547 h 10000"/>
              <a:gd name="connsiteX26" fmla="*/ 5223 w 10000"/>
              <a:gd name="connsiteY26" fmla="*/ 1702 h 10000"/>
              <a:gd name="connsiteX27" fmla="*/ 4665 w 10000"/>
              <a:gd name="connsiteY27" fmla="*/ 1702 h 10000"/>
              <a:gd name="connsiteX28" fmla="*/ 4106 w 10000"/>
              <a:gd name="connsiteY28" fmla="*/ 1856 h 10000"/>
              <a:gd name="connsiteX29" fmla="*/ 3547 w 10000"/>
              <a:gd name="connsiteY29" fmla="*/ 1993 h 10000"/>
              <a:gd name="connsiteX30" fmla="*/ 2779 w 10000"/>
              <a:gd name="connsiteY30" fmla="*/ 2301 h 10000"/>
              <a:gd name="connsiteX31" fmla="*/ 1885 w 10000"/>
              <a:gd name="connsiteY31" fmla="*/ 2455 h 10000"/>
              <a:gd name="connsiteX32" fmla="*/ 992 w 10000"/>
              <a:gd name="connsiteY32" fmla="*/ 2766 h 10000"/>
              <a:gd name="connsiteX33" fmla="*/ 0 w 10000"/>
              <a:gd name="connsiteY33" fmla="*/ 3075 h 10000"/>
              <a:gd name="connsiteX34" fmla="*/ 0 w 10000"/>
              <a:gd name="connsiteY34" fmla="*/ 1993 h 10000"/>
              <a:gd name="connsiteX35" fmla="*/ 112 w 10000"/>
              <a:gd name="connsiteY35" fmla="*/ 1993 h 10000"/>
              <a:gd name="connsiteX36" fmla="*/ 223 w 10000"/>
              <a:gd name="connsiteY36" fmla="*/ 1993 h 10000"/>
              <a:gd name="connsiteX37" fmla="*/ 447 w 10000"/>
              <a:gd name="connsiteY37" fmla="*/ 1993 h 10000"/>
              <a:gd name="connsiteX38" fmla="*/ 768 w 10000"/>
              <a:gd name="connsiteY38" fmla="*/ 1993 h 10000"/>
              <a:gd name="connsiteX39" fmla="*/ 1103 w 10000"/>
              <a:gd name="connsiteY39" fmla="*/ 1856 h 10000"/>
              <a:gd name="connsiteX40" fmla="*/ 1662 w 10000"/>
              <a:gd name="connsiteY40" fmla="*/ 1856 h 10000"/>
              <a:gd name="connsiteX41" fmla="*/ 2221 w 10000"/>
              <a:gd name="connsiteY41" fmla="*/ 1702 h 10000"/>
              <a:gd name="connsiteX42" fmla="*/ 2779 w 10000"/>
              <a:gd name="connsiteY42" fmla="*/ 1547 h 10000"/>
              <a:gd name="connsiteX43" fmla="*/ 3436 w 10000"/>
              <a:gd name="connsiteY43" fmla="*/ 1238 h 10000"/>
              <a:gd name="connsiteX44" fmla="*/ 4106 w 10000"/>
              <a:gd name="connsiteY44" fmla="*/ 1083 h 10000"/>
              <a:gd name="connsiteX45" fmla="*/ 4665 w 10000"/>
              <a:gd name="connsiteY45" fmla="*/ 929 h 10000"/>
              <a:gd name="connsiteX46" fmla="*/ 5112 w 10000"/>
              <a:gd name="connsiteY46" fmla="*/ 929 h 10000"/>
              <a:gd name="connsiteX47" fmla="*/ 5670 w 10000"/>
              <a:gd name="connsiteY47" fmla="*/ 773 h 10000"/>
              <a:gd name="connsiteX48" fmla="*/ 6006 w 10000"/>
              <a:gd name="connsiteY48" fmla="*/ 618 h 10000"/>
              <a:gd name="connsiteX49" fmla="*/ 6439 w 10000"/>
              <a:gd name="connsiteY49" fmla="*/ 618 h 10000"/>
              <a:gd name="connsiteX50" fmla="*/ 6774 w 10000"/>
              <a:gd name="connsiteY50" fmla="*/ 618 h 10000"/>
              <a:gd name="connsiteX51" fmla="*/ 7109 w 10000"/>
              <a:gd name="connsiteY51" fmla="*/ 464 h 10000"/>
              <a:gd name="connsiteX52" fmla="*/ 7332 w 10000"/>
              <a:gd name="connsiteY52" fmla="*/ 464 h 10000"/>
              <a:gd name="connsiteX53" fmla="*/ 7556 w 10000"/>
              <a:gd name="connsiteY53" fmla="*/ 464 h 10000"/>
              <a:gd name="connsiteX54" fmla="*/ 7779 w 10000"/>
              <a:gd name="connsiteY54" fmla="*/ 308 h 10000"/>
              <a:gd name="connsiteX55" fmla="*/ 8003 w 10000"/>
              <a:gd name="connsiteY55" fmla="*/ 308 h 10000"/>
              <a:gd name="connsiteX56" fmla="*/ 8115 w 10000"/>
              <a:gd name="connsiteY56" fmla="*/ 308 h 10000"/>
              <a:gd name="connsiteX57" fmla="*/ 8226 w 10000"/>
              <a:gd name="connsiteY57" fmla="*/ 155 h 10000"/>
              <a:gd name="connsiteX58" fmla="*/ 8226 w 10000"/>
              <a:gd name="connsiteY58" fmla="*/ 155 h 10000"/>
              <a:gd name="connsiteX59" fmla="*/ 8338 w 10000"/>
              <a:gd name="connsiteY59" fmla="*/ 155 h 10000"/>
              <a:gd name="connsiteX60" fmla="*/ 8338 w 10000"/>
              <a:gd name="connsiteY60" fmla="*/ 155 h 10000"/>
              <a:gd name="connsiteX61" fmla="*/ 8561 w 10000"/>
              <a:gd name="connsiteY61" fmla="*/ 0 h 10000"/>
              <a:gd name="connsiteX62" fmla="*/ 8771 w 10000"/>
              <a:gd name="connsiteY62" fmla="*/ 155 h 10000"/>
              <a:gd name="connsiteX63" fmla="*/ 8883 w 10000"/>
              <a:gd name="connsiteY63" fmla="*/ 155 h 10000"/>
              <a:gd name="connsiteX64" fmla="*/ 9106 w 10000"/>
              <a:gd name="connsiteY64" fmla="*/ 308 h 10000"/>
              <a:gd name="connsiteX65" fmla="*/ 9330 w 10000"/>
              <a:gd name="connsiteY65" fmla="*/ 618 h 10000"/>
              <a:gd name="connsiteX66" fmla="*/ 9553 w 10000"/>
              <a:gd name="connsiteY66" fmla="*/ 773 h 10000"/>
              <a:gd name="connsiteX67" fmla="*/ 9777 w 10000"/>
              <a:gd name="connsiteY67" fmla="*/ 1083 h 10000"/>
              <a:gd name="connsiteX68" fmla="*/ 9888 w 10000"/>
              <a:gd name="connsiteY68" fmla="*/ 1238 h 10000"/>
              <a:gd name="connsiteX69" fmla="*/ 10000 w 10000"/>
              <a:gd name="connsiteY69" fmla="*/ 1238 h 10000"/>
              <a:gd name="connsiteX70" fmla="*/ 9888 w 10000"/>
              <a:gd name="connsiteY70" fmla="*/ 1393 h 10000"/>
              <a:gd name="connsiteX71" fmla="*/ 9777 w 10000"/>
              <a:gd name="connsiteY71" fmla="*/ 1547 h 10000"/>
              <a:gd name="connsiteX72" fmla="*/ 9777 w 10000"/>
              <a:gd name="connsiteY72" fmla="*/ 1702 h 10000"/>
              <a:gd name="connsiteX73" fmla="*/ 9777 w 10000"/>
              <a:gd name="connsiteY73" fmla="*/ 1856 h 10000"/>
              <a:gd name="connsiteX74" fmla="*/ 9665 w 10000"/>
              <a:gd name="connsiteY74" fmla="*/ 1993 h 10000"/>
              <a:gd name="connsiteX75" fmla="*/ 9665 w 10000"/>
              <a:gd name="connsiteY75" fmla="*/ 2147 h 10000"/>
              <a:gd name="connsiteX76" fmla="*/ 9665 w 10000"/>
              <a:gd name="connsiteY76" fmla="*/ 2301 h 10000"/>
              <a:gd name="connsiteX77" fmla="*/ 9665 w 10000"/>
              <a:gd name="connsiteY77" fmla="*/ 2610 h 10000"/>
              <a:gd name="connsiteX78" fmla="*/ 9665 w 10000"/>
              <a:gd name="connsiteY78" fmla="*/ 2920 h 10000"/>
              <a:gd name="connsiteX79" fmla="*/ 9665 w 10000"/>
              <a:gd name="connsiteY79" fmla="*/ 3229 h 10000"/>
              <a:gd name="connsiteX80" fmla="*/ 9553 w 10000"/>
              <a:gd name="connsiteY80" fmla="*/ 4003 h 10000"/>
              <a:gd name="connsiteX81" fmla="*/ 9553 w 10000"/>
              <a:gd name="connsiteY81" fmla="*/ 4622 h 10000"/>
              <a:gd name="connsiteX82" fmla="*/ 9553 w 10000"/>
              <a:gd name="connsiteY82" fmla="*/ 5241 h 10000"/>
              <a:gd name="connsiteX83" fmla="*/ 9553 w 10000"/>
              <a:gd name="connsiteY83" fmla="*/ 5841 h 10000"/>
              <a:gd name="connsiteX84" fmla="*/ 9441 w 10000"/>
              <a:gd name="connsiteY84" fmla="*/ 6306 h 10000"/>
              <a:gd name="connsiteX85" fmla="*/ 9441 w 10000"/>
              <a:gd name="connsiteY85" fmla="*/ 6771 h 10000"/>
              <a:gd name="connsiteX86" fmla="*/ 9330 w 10000"/>
              <a:gd name="connsiteY86" fmla="*/ 7390 h 10000"/>
              <a:gd name="connsiteX87" fmla="*/ 9218 w 10000"/>
              <a:gd name="connsiteY87" fmla="*/ 8009 h 10000"/>
              <a:gd name="connsiteX88" fmla="*/ 9106 w 10000"/>
              <a:gd name="connsiteY88" fmla="*/ 8628 h 10000"/>
              <a:gd name="connsiteX89" fmla="*/ 8883 w 10000"/>
              <a:gd name="connsiteY89" fmla="*/ 9089 h 10000"/>
              <a:gd name="connsiteX90" fmla="*/ 8771 w 10000"/>
              <a:gd name="connsiteY90" fmla="*/ 9535 h 10000"/>
              <a:gd name="connsiteX91" fmla="*/ 8561 w 10000"/>
              <a:gd name="connsiteY91" fmla="*/ 10000 h 10000"/>
              <a:gd name="connsiteX0" fmla="*/ 8561 w 10000"/>
              <a:gd name="connsiteY0" fmla="*/ 10000 h 10000"/>
              <a:gd name="connsiteX1" fmla="*/ 8226 w 10000"/>
              <a:gd name="connsiteY1" fmla="*/ 7854 h 10000"/>
              <a:gd name="connsiteX2" fmla="*/ 8226 w 10000"/>
              <a:gd name="connsiteY2" fmla="*/ 7698 h 10000"/>
              <a:gd name="connsiteX3" fmla="*/ 8338 w 10000"/>
              <a:gd name="connsiteY3" fmla="*/ 7234 h 10000"/>
              <a:gd name="connsiteX4" fmla="*/ 8338 w 10000"/>
              <a:gd name="connsiteY4" fmla="*/ 6925 h 10000"/>
              <a:gd name="connsiteX5" fmla="*/ 8450 w 10000"/>
              <a:gd name="connsiteY5" fmla="*/ 6616 h 10000"/>
              <a:gd name="connsiteX6" fmla="*/ 8561 w 10000"/>
              <a:gd name="connsiteY6" fmla="*/ 5686 h 10000"/>
              <a:gd name="connsiteX7" fmla="*/ 8561 w 10000"/>
              <a:gd name="connsiteY7" fmla="*/ 4932 h 10000"/>
              <a:gd name="connsiteX8" fmla="*/ 8673 w 10000"/>
              <a:gd name="connsiteY8" fmla="*/ 4003 h 10000"/>
              <a:gd name="connsiteX9" fmla="*/ 8673 w 10000"/>
              <a:gd name="connsiteY9" fmla="*/ 3229 h 10000"/>
              <a:gd name="connsiteX10" fmla="*/ 8673 w 10000"/>
              <a:gd name="connsiteY10" fmla="*/ 2920 h 10000"/>
              <a:gd name="connsiteX11" fmla="*/ 8673 w 10000"/>
              <a:gd name="connsiteY11" fmla="*/ 2455 h 10000"/>
              <a:gd name="connsiteX12" fmla="*/ 8673 w 10000"/>
              <a:gd name="connsiteY12" fmla="*/ 2147 h 10000"/>
              <a:gd name="connsiteX13" fmla="*/ 8561 w 10000"/>
              <a:gd name="connsiteY13" fmla="*/ 1993 h 10000"/>
              <a:gd name="connsiteX14" fmla="*/ 8561 w 10000"/>
              <a:gd name="connsiteY14" fmla="*/ 1702 h 10000"/>
              <a:gd name="connsiteX15" fmla="*/ 8561 w 10000"/>
              <a:gd name="connsiteY15" fmla="*/ 1547 h 10000"/>
              <a:gd name="connsiteX16" fmla="*/ 8561 w 10000"/>
              <a:gd name="connsiteY16" fmla="*/ 1393 h 10000"/>
              <a:gd name="connsiteX17" fmla="*/ 8561 w 10000"/>
              <a:gd name="connsiteY17" fmla="*/ 1393 h 10000"/>
              <a:gd name="connsiteX18" fmla="*/ 8450 w 10000"/>
              <a:gd name="connsiteY18" fmla="*/ 1238 h 10000"/>
              <a:gd name="connsiteX19" fmla="*/ 8226 w 10000"/>
              <a:gd name="connsiteY19" fmla="*/ 1238 h 10000"/>
              <a:gd name="connsiteX20" fmla="*/ 8003 w 10000"/>
              <a:gd name="connsiteY20" fmla="*/ 1083 h 10000"/>
              <a:gd name="connsiteX21" fmla="*/ 7556 w 10000"/>
              <a:gd name="connsiteY21" fmla="*/ 1238 h 10000"/>
              <a:gd name="connsiteX22" fmla="*/ 7221 w 10000"/>
              <a:gd name="connsiteY22" fmla="*/ 1238 h 10000"/>
              <a:gd name="connsiteX23" fmla="*/ 6662 w 10000"/>
              <a:gd name="connsiteY23" fmla="*/ 1238 h 10000"/>
              <a:gd name="connsiteX24" fmla="*/ 6215 w 10000"/>
              <a:gd name="connsiteY24" fmla="*/ 1393 h 10000"/>
              <a:gd name="connsiteX25" fmla="*/ 5559 w 10000"/>
              <a:gd name="connsiteY25" fmla="*/ 1547 h 10000"/>
              <a:gd name="connsiteX26" fmla="*/ 5223 w 10000"/>
              <a:gd name="connsiteY26" fmla="*/ 1702 h 10000"/>
              <a:gd name="connsiteX27" fmla="*/ 4665 w 10000"/>
              <a:gd name="connsiteY27" fmla="*/ 1702 h 10000"/>
              <a:gd name="connsiteX28" fmla="*/ 4106 w 10000"/>
              <a:gd name="connsiteY28" fmla="*/ 1856 h 10000"/>
              <a:gd name="connsiteX29" fmla="*/ 3547 w 10000"/>
              <a:gd name="connsiteY29" fmla="*/ 1993 h 10000"/>
              <a:gd name="connsiteX30" fmla="*/ 2779 w 10000"/>
              <a:gd name="connsiteY30" fmla="*/ 2301 h 10000"/>
              <a:gd name="connsiteX31" fmla="*/ 1885 w 10000"/>
              <a:gd name="connsiteY31" fmla="*/ 2455 h 10000"/>
              <a:gd name="connsiteX32" fmla="*/ 992 w 10000"/>
              <a:gd name="connsiteY32" fmla="*/ 2766 h 10000"/>
              <a:gd name="connsiteX33" fmla="*/ 0 w 10000"/>
              <a:gd name="connsiteY33" fmla="*/ 3075 h 10000"/>
              <a:gd name="connsiteX34" fmla="*/ 0 w 10000"/>
              <a:gd name="connsiteY34" fmla="*/ 1993 h 10000"/>
              <a:gd name="connsiteX35" fmla="*/ 112 w 10000"/>
              <a:gd name="connsiteY35" fmla="*/ 1993 h 10000"/>
              <a:gd name="connsiteX36" fmla="*/ 223 w 10000"/>
              <a:gd name="connsiteY36" fmla="*/ 1993 h 10000"/>
              <a:gd name="connsiteX37" fmla="*/ 447 w 10000"/>
              <a:gd name="connsiteY37" fmla="*/ 1993 h 10000"/>
              <a:gd name="connsiteX38" fmla="*/ 768 w 10000"/>
              <a:gd name="connsiteY38" fmla="*/ 1993 h 10000"/>
              <a:gd name="connsiteX39" fmla="*/ 1103 w 10000"/>
              <a:gd name="connsiteY39" fmla="*/ 1856 h 10000"/>
              <a:gd name="connsiteX40" fmla="*/ 1662 w 10000"/>
              <a:gd name="connsiteY40" fmla="*/ 1856 h 10000"/>
              <a:gd name="connsiteX41" fmla="*/ 2221 w 10000"/>
              <a:gd name="connsiteY41" fmla="*/ 1702 h 10000"/>
              <a:gd name="connsiteX42" fmla="*/ 2779 w 10000"/>
              <a:gd name="connsiteY42" fmla="*/ 1547 h 10000"/>
              <a:gd name="connsiteX43" fmla="*/ 3436 w 10000"/>
              <a:gd name="connsiteY43" fmla="*/ 1238 h 10000"/>
              <a:gd name="connsiteX44" fmla="*/ 4106 w 10000"/>
              <a:gd name="connsiteY44" fmla="*/ 1083 h 10000"/>
              <a:gd name="connsiteX45" fmla="*/ 4665 w 10000"/>
              <a:gd name="connsiteY45" fmla="*/ 929 h 10000"/>
              <a:gd name="connsiteX46" fmla="*/ 5112 w 10000"/>
              <a:gd name="connsiteY46" fmla="*/ 929 h 10000"/>
              <a:gd name="connsiteX47" fmla="*/ 5670 w 10000"/>
              <a:gd name="connsiteY47" fmla="*/ 773 h 10000"/>
              <a:gd name="connsiteX48" fmla="*/ 6006 w 10000"/>
              <a:gd name="connsiteY48" fmla="*/ 618 h 10000"/>
              <a:gd name="connsiteX49" fmla="*/ 6439 w 10000"/>
              <a:gd name="connsiteY49" fmla="*/ 618 h 10000"/>
              <a:gd name="connsiteX50" fmla="*/ 6774 w 10000"/>
              <a:gd name="connsiteY50" fmla="*/ 618 h 10000"/>
              <a:gd name="connsiteX51" fmla="*/ 7109 w 10000"/>
              <a:gd name="connsiteY51" fmla="*/ 464 h 10000"/>
              <a:gd name="connsiteX52" fmla="*/ 7332 w 10000"/>
              <a:gd name="connsiteY52" fmla="*/ 464 h 10000"/>
              <a:gd name="connsiteX53" fmla="*/ 7556 w 10000"/>
              <a:gd name="connsiteY53" fmla="*/ 464 h 10000"/>
              <a:gd name="connsiteX54" fmla="*/ 7779 w 10000"/>
              <a:gd name="connsiteY54" fmla="*/ 308 h 10000"/>
              <a:gd name="connsiteX55" fmla="*/ 8003 w 10000"/>
              <a:gd name="connsiteY55" fmla="*/ 308 h 10000"/>
              <a:gd name="connsiteX56" fmla="*/ 8115 w 10000"/>
              <a:gd name="connsiteY56" fmla="*/ 308 h 10000"/>
              <a:gd name="connsiteX57" fmla="*/ 8226 w 10000"/>
              <a:gd name="connsiteY57" fmla="*/ 155 h 10000"/>
              <a:gd name="connsiteX58" fmla="*/ 8226 w 10000"/>
              <a:gd name="connsiteY58" fmla="*/ 155 h 10000"/>
              <a:gd name="connsiteX59" fmla="*/ 8338 w 10000"/>
              <a:gd name="connsiteY59" fmla="*/ 155 h 10000"/>
              <a:gd name="connsiteX60" fmla="*/ 8338 w 10000"/>
              <a:gd name="connsiteY60" fmla="*/ 155 h 10000"/>
              <a:gd name="connsiteX61" fmla="*/ 8561 w 10000"/>
              <a:gd name="connsiteY61" fmla="*/ 0 h 10000"/>
              <a:gd name="connsiteX62" fmla="*/ 8771 w 10000"/>
              <a:gd name="connsiteY62" fmla="*/ 155 h 10000"/>
              <a:gd name="connsiteX63" fmla="*/ 8883 w 10000"/>
              <a:gd name="connsiteY63" fmla="*/ 155 h 10000"/>
              <a:gd name="connsiteX64" fmla="*/ 9106 w 10000"/>
              <a:gd name="connsiteY64" fmla="*/ 308 h 10000"/>
              <a:gd name="connsiteX65" fmla="*/ 9330 w 10000"/>
              <a:gd name="connsiteY65" fmla="*/ 618 h 10000"/>
              <a:gd name="connsiteX66" fmla="*/ 9553 w 10000"/>
              <a:gd name="connsiteY66" fmla="*/ 773 h 10000"/>
              <a:gd name="connsiteX67" fmla="*/ 9777 w 10000"/>
              <a:gd name="connsiteY67" fmla="*/ 1083 h 10000"/>
              <a:gd name="connsiteX68" fmla="*/ 9888 w 10000"/>
              <a:gd name="connsiteY68" fmla="*/ 1238 h 10000"/>
              <a:gd name="connsiteX69" fmla="*/ 10000 w 10000"/>
              <a:gd name="connsiteY69" fmla="*/ 1238 h 10000"/>
              <a:gd name="connsiteX70" fmla="*/ 9888 w 10000"/>
              <a:gd name="connsiteY70" fmla="*/ 1393 h 10000"/>
              <a:gd name="connsiteX71" fmla="*/ 9777 w 10000"/>
              <a:gd name="connsiteY71" fmla="*/ 1547 h 10000"/>
              <a:gd name="connsiteX72" fmla="*/ 9777 w 10000"/>
              <a:gd name="connsiteY72" fmla="*/ 1702 h 10000"/>
              <a:gd name="connsiteX73" fmla="*/ 9777 w 10000"/>
              <a:gd name="connsiteY73" fmla="*/ 1856 h 10000"/>
              <a:gd name="connsiteX74" fmla="*/ 9665 w 10000"/>
              <a:gd name="connsiteY74" fmla="*/ 1993 h 10000"/>
              <a:gd name="connsiteX75" fmla="*/ 9665 w 10000"/>
              <a:gd name="connsiteY75" fmla="*/ 2147 h 10000"/>
              <a:gd name="connsiteX76" fmla="*/ 9665 w 10000"/>
              <a:gd name="connsiteY76" fmla="*/ 2301 h 10000"/>
              <a:gd name="connsiteX77" fmla="*/ 9665 w 10000"/>
              <a:gd name="connsiteY77" fmla="*/ 2610 h 10000"/>
              <a:gd name="connsiteX78" fmla="*/ 9665 w 10000"/>
              <a:gd name="connsiteY78" fmla="*/ 2920 h 10000"/>
              <a:gd name="connsiteX79" fmla="*/ 9665 w 10000"/>
              <a:gd name="connsiteY79" fmla="*/ 3229 h 10000"/>
              <a:gd name="connsiteX80" fmla="*/ 9553 w 10000"/>
              <a:gd name="connsiteY80" fmla="*/ 4003 h 10000"/>
              <a:gd name="connsiteX81" fmla="*/ 9553 w 10000"/>
              <a:gd name="connsiteY81" fmla="*/ 4622 h 10000"/>
              <a:gd name="connsiteX82" fmla="*/ 9553 w 10000"/>
              <a:gd name="connsiteY82" fmla="*/ 5241 h 10000"/>
              <a:gd name="connsiteX83" fmla="*/ 9553 w 10000"/>
              <a:gd name="connsiteY83" fmla="*/ 5841 h 10000"/>
              <a:gd name="connsiteX84" fmla="*/ 9441 w 10000"/>
              <a:gd name="connsiteY84" fmla="*/ 6306 h 10000"/>
              <a:gd name="connsiteX85" fmla="*/ 9441 w 10000"/>
              <a:gd name="connsiteY85" fmla="*/ 6771 h 10000"/>
              <a:gd name="connsiteX86" fmla="*/ 9330 w 10000"/>
              <a:gd name="connsiteY86" fmla="*/ 7390 h 10000"/>
              <a:gd name="connsiteX87" fmla="*/ 9218 w 10000"/>
              <a:gd name="connsiteY87" fmla="*/ 8009 h 10000"/>
              <a:gd name="connsiteX88" fmla="*/ 9106 w 10000"/>
              <a:gd name="connsiteY88" fmla="*/ 8628 h 10000"/>
              <a:gd name="connsiteX89" fmla="*/ 8883 w 10000"/>
              <a:gd name="connsiteY89" fmla="*/ 9089 h 10000"/>
              <a:gd name="connsiteX90" fmla="*/ 8771 w 10000"/>
              <a:gd name="connsiteY90" fmla="*/ 9535 h 10000"/>
              <a:gd name="connsiteX0" fmla="*/ 8561 w 10000"/>
              <a:gd name="connsiteY0" fmla="*/ 10000 h 10000"/>
              <a:gd name="connsiteX1" fmla="*/ 8226 w 10000"/>
              <a:gd name="connsiteY1" fmla="*/ 7854 h 10000"/>
              <a:gd name="connsiteX2" fmla="*/ 8226 w 10000"/>
              <a:gd name="connsiteY2" fmla="*/ 7698 h 10000"/>
              <a:gd name="connsiteX3" fmla="*/ 8338 w 10000"/>
              <a:gd name="connsiteY3" fmla="*/ 7234 h 10000"/>
              <a:gd name="connsiteX4" fmla="*/ 8338 w 10000"/>
              <a:gd name="connsiteY4" fmla="*/ 6925 h 10000"/>
              <a:gd name="connsiteX5" fmla="*/ 8450 w 10000"/>
              <a:gd name="connsiteY5" fmla="*/ 6616 h 10000"/>
              <a:gd name="connsiteX6" fmla="*/ 8561 w 10000"/>
              <a:gd name="connsiteY6" fmla="*/ 5686 h 10000"/>
              <a:gd name="connsiteX7" fmla="*/ 8561 w 10000"/>
              <a:gd name="connsiteY7" fmla="*/ 4932 h 10000"/>
              <a:gd name="connsiteX8" fmla="*/ 8673 w 10000"/>
              <a:gd name="connsiteY8" fmla="*/ 4003 h 10000"/>
              <a:gd name="connsiteX9" fmla="*/ 8673 w 10000"/>
              <a:gd name="connsiteY9" fmla="*/ 3229 h 10000"/>
              <a:gd name="connsiteX10" fmla="*/ 8673 w 10000"/>
              <a:gd name="connsiteY10" fmla="*/ 2920 h 10000"/>
              <a:gd name="connsiteX11" fmla="*/ 8673 w 10000"/>
              <a:gd name="connsiteY11" fmla="*/ 2455 h 10000"/>
              <a:gd name="connsiteX12" fmla="*/ 8673 w 10000"/>
              <a:gd name="connsiteY12" fmla="*/ 2147 h 10000"/>
              <a:gd name="connsiteX13" fmla="*/ 8561 w 10000"/>
              <a:gd name="connsiteY13" fmla="*/ 1993 h 10000"/>
              <a:gd name="connsiteX14" fmla="*/ 8561 w 10000"/>
              <a:gd name="connsiteY14" fmla="*/ 1702 h 10000"/>
              <a:gd name="connsiteX15" fmla="*/ 8561 w 10000"/>
              <a:gd name="connsiteY15" fmla="*/ 1547 h 10000"/>
              <a:gd name="connsiteX16" fmla="*/ 8561 w 10000"/>
              <a:gd name="connsiteY16" fmla="*/ 1393 h 10000"/>
              <a:gd name="connsiteX17" fmla="*/ 8561 w 10000"/>
              <a:gd name="connsiteY17" fmla="*/ 1393 h 10000"/>
              <a:gd name="connsiteX18" fmla="*/ 8450 w 10000"/>
              <a:gd name="connsiteY18" fmla="*/ 1238 h 10000"/>
              <a:gd name="connsiteX19" fmla="*/ 8226 w 10000"/>
              <a:gd name="connsiteY19" fmla="*/ 1238 h 10000"/>
              <a:gd name="connsiteX20" fmla="*/ 8003 w 10000"/>
              <a:gd name="connsiteY20" fmla="*/ 1083 h 10000"/>
              <a:gd name="connsiteX21" fmla="*/ 7556 w 10000"/>
              <a:gd name="connsiteY21" fmla="*/ 1238 h 10000"/>
              <a:gd name="connsiteX22" fmla="*/ 7221 w 10000"/>
              <a:gd name="connsiteY22" fmla="*/ 1238 h 10000"/>
              <a:gd name="connsiteX23" fmla="*/ 6662 w 10000"/>
              <a:gd name="connsiteY23" fmla="*/ 1238 h 10000"/>
              <a:gd name="connsiteX24" fmla="*/ 6215 w 10000"/>
              <a:gd name="connsiteY24" fmla="*/ 1393 h 10000"/>
              <a:gd name="connsiteX25" fmla="*/ 5559 w 10000"/>
              <a:gd name="connsiteY25" fmla="*/ 1547 h 10000"/>
              <a:gd name="connsiteX26" fmla="*/ 5223 w 10000"/>
              <a:gd name="connsiteY26" fmla="*/ 1702 h 10000"/>
              <a:gd name="connsiteX27" fmla="*/ 4665 w 10000"/>
              <a:gd name="connsiteY27" fmla="*/ 1702 h 10000"/>
              <a:gd name="connsiteX28" fmla="*/ 4106 w 10000"/>
              <a:gd name="connsiteY28" fmla="*/ 1856 h 10000"/>
              <a:gd name="connsiteX29" fmla="*/ 3547 w 10000"/>
              <a:gd name="connsiteY29" fmla="*/ 1993 h 10000"/>
              <a:gd name="connsiteX30" fmla="*/ 2779 w 10000"/>
              <a:gd name="connsiteY30" fmla="*/ 2301 h 10000"/>
              <a:gd name="connsiteX31" fmla="*/ 1885 w 10000"/>
              <a:gd name="connsiteY31" fmla="*/ 2455 h 10000"/>
              <a:gd name="connsiteX32" fmla="*/ 992 w 10000"/>
              <a:gd name="connsiteY32" fmla="*/ 2766 h 10000"/>
              <a:gd name="connsiteX33" fmla="*/ 0 w 10000"/>
              <a:gd name="connsiteY33" fmla="*/ 3075 h 10000"/>
              <a:gd name="connsiteX34" fmla="*/ 0 w 10000"/>
              <a:gd name="connsiteY34" fmla="*/ 1993 h 10000"/>
              <a:gd name="connsiteX35" fmla="*/ 112 w 10000"/>
              <a:gd name="connsiteY35" fmla="*/ 1993 h 10000"/>
              <a:gd name="connsiteX36" fmla="*/ 223 w 10000"/>
              <a:gd name="connsiteY36" fmla="*/ 1993 h 10000"/>
              <a:gd name="connsiteX37" fmla="*/ 447 w 10000"/>
              <a:gd name="connsiteY37" fmla="*/ 1993 h 10000"/>
              <a:gd name="connsiteX38" fmla="*/ 768 w 10000"/>
              <a:gd name="connsiteY38" fmla="*/ 1993 h 10000"/>
              <a:gd name="connsiteX39" fmla="*/ 1103 w 10000"/>
              <a:gd name="connsiteY39" fmla="*/ 1856 h 10000"/>
              <a:gd name="connsiteX40" fmla="*/ 1662 w 10000"/>
              <a:gd name="connsiteY40" fmla="*/ 1856 h 10000"/>
              <a:gd name="connsiteX41" fmla="*/ 2221 w 10000"/>
              <a:gd name="connsiteY41" fmla="*/ 1702 h 10000"/>
              <a:gd name="connsiteX42" fmla="*/ 2779 w 10000"/>
              <a:gd name="connsiteY42" fmla="*/ 1547 h 10000"/>
              <a:gd name="connsiteX43" fmla="*/ 3436 w 10000"/>
              <a:gd name="connsiteY43" fmla="*/ 1238 h 10000"/>
              <a:gd name="connsiteX44" fmla="*/ 4106 w 10000"/>
              <a:gd name="connsiteY44" fmla="*/ 1083 h 10000"/>
              <a:gd name="connsiteX45" fmla="*/ 4665 w 10000"/>
              <a:gd name="connsiteY45" fmla="*/ 929 h 10000"/>
              <a:gd name="connsiteX46" fmla="*/ 5112 w 10000"/>
              <a:gd name="connsiteY46" fmla="*/ 929 h 10000"/>
              <a:gd name="connsiteX47" fmla="*/ 5670 w 10000"/>
              <a:gd name="connsiteY47" fmla="*/ 773 h 10000"/>
              <a:gd name="connsiteX48" fmla="*/ 6006 w 10000"/>
              <a:gd name="connsiteY48" fmla="*/ 618 h 10000"/>
              <a:gd name="connsiteX49" fmla="*/ 6439 w 10000"/>
              <a:gd name="connsiteY49" fmla="*/ 618 h 10000"/>
              <a:gd name="connsiteX50" fmla="*/ 6774 w 10000"/>
              <a:gd name="connsiteY50" fmla="*/ 618 h 10000"/>
              <a:gd name="connsiteX51" fmla="*/ 7109 w 10000"/>
              <a:gd name="connsiteY51" fmla="*/ 464 h 10000"/>
              <a:gd name="connsiteX52" fmla="*/ 7332 w 10000"/>
              <a:gd name="connsiteY52" fmla="*/ 464 h 10000"/>
              <a:gd name="connsiteX53" fmla="*/ 7556 w 10000"/>
              <a:gd name="connsiteY53" fmla="*/ 464 h 10000"/>
              <a:gd name="connsiteX54" fmla="*/ 7779 w 10000"/>
              <a:gd name="connsiteY54" fmla="*/ 308 h 10000"/>
              <a:gd name="connsiteX55" fmla="*/ 8003 w 10000"/>
              <a:gd name="connsiteY55" fmla="*/ 308 h 10000"/>
              <a:gd name="connsiteX56" fmla="*/ 8115 w 10000"/>
              <a:gd name="connsiteY56" fmla="*/ 308 h 10000"/>
              <a:gd name="connsiteX57" fmla="*/ 8226 w 10000"/>
              <a:gd name="connsiteY57" fmla="*/ 155 h 10000"/>
              <a:gd name="connsiteX58" fmla="*/ 8226 w 10000"/>
              <a:gd name="connsiteY58" fmla="*/ 155 h 10000"/>
              <a:gd name="connsiteX59" fmla="*/ 8338 w 10000"/>
              <a:gd name="connsiteY59" fmla="*/ 155 h 10000"/>
              <a:gd name="connsiteX60" fmla="*/ 8338 w 10000"/>
              <a:gd name="connsiteY60" fmla="*/ 155 h 10000"/>
              <a:gd name="connsiteX61" fmla="*/ 8561 w 10000"/>
              <a:gd name="connsiteY61" fmla="*/ 0 h 10000"/>
              <a:gd name="connsiteX62" fmla="*/ 8771 w 10000"/>
              <a:gd name="connsiteY62" fmla="*/ 155 h 10000"/>
              <a:gd name="connsiteX63" fmla="*/ 8883 w 10000"/>
              <a:gd name="connsiteY63" fmla="*/ 155 h 10000"/>
              <a:gd name="connsiteX64" fmla="*/ 9106 w 10000"/>
              <a:gd name="connsiteY64" fmla="*/ 308 h 10000"/>
              <a:gd name="connsiteX65" fmla="*/ 9330 w 10000"/>
              <a:gd name="connsiteY65" fmla="*/ 618 h 10000"/>
              <a:gd name="connsiteX66" fmla="*/ 9553 w 10000"/>
              <a:gd name="connsiteY66" fmla="*/ 773 h 10000"/>
              <a:gd name="connsiteX67" fmla="*/ 9777 w 10000"/>
              <a:gd name="connsiteY67" fmla="*/ 1083 h 10000"/>
              <a:gd name="connsiteX68" fmla="*/ 9888 w 10000"/>
              <a:gd name="connsiteY68" fmla="*/ 1238 h 10000"/>
              <a:gd name="connsiteX69" fmla="*/ 10000 w 10000"/>
              <a:gd name="connsiteY69" fmla="*/ 1238 h 10000"/>
              <a:gd name="connsiteX70" fmla="*/ 9888 w 10000"/>
              <a:gd name="connsiteY70" fmla="*/ 1393 h 10000"/>
              <a:gd name="connsiteX71" fmla="*/ 9777 w 10000"/>
              <a:gd name="connsiteY71" fmla="*/ 1547 h 10000"/>
              <a:gd name="connsiteX72" fmla="*/ 9777 w 10000"/>
              <a:gd name="connsiteY72" fmla="*/ 1702 h 10000"/>
              <a:gd name="connsiteX73" fmla="*/ 9777 w 10000"/>
              <a:gd name="connsiteY73" fmla="*/ 1856 h 10000"/>
              <a:gd name="connsiteX74" fmla="*/ 9665 w 10000"/>
              <a:gd name="connsiteY74" fmla="*/ 1993 h 10000"/>
              <a:gd name="connsiteX75" fmla="*/ 9665 w 10000"/>
              <a:gd name="connsiteY75" fmla="*/ 2147 h 10000"/>
              <a:gd name="connsiteX76" fmla="*/ 9665 w 10000"/>
              <a:gd name="connsiteY76" fmla="*/ 2301 h 10000"/>
              <a:gd name="connsiteX77" fmla="*/ 9665 w 10000"/>
              <a:gd name="connsiteY77" fmla="*/ 2610 h 10000"/>
              <a:gd name="connsiteX78" fmla="*/ 9665 w 10000"/>
              <a:gd name="connsiteY78" fmla="*/ 2920 h 10000"/>
              <a:gd name="connsiteX79" fmla="*/ 9665 w 10000"/>
              <a:gd name="connsiteY79" fmla="*/ 3229 h 10000"/>
              <a:gd name="connsiteX80" fmla="*/ 9553 w 10000"/>
              <a:gd name="connsiteY80" fmla="*/ 4003 h 10000"/>
              <a:gd name="connsiteX81" fmla="*/ 9553 w 10000"/>
              <a:gd name="connsiteY81" fmla="*/ 4622 h 10000"/>
              <a:gd name="connsiteX82" fmla="*/ 9553 w 10000"/>
              <a:gd name="connsiteY82" fmla="*/ 5241 h 10000"/>
              <a:gd name="connsiteX83" fmla="*/ 9553 w 10000"/>
              <a:gd name="connsiteY83" fmla="*/ 5841 h 10000"/>
              <a:gd name="connsiteX84" fmla="*/ 9441 w 10000"/>
              <a:gd name="connsiteY84" fmla="*/ 6306 h 10000"/>
              <a:gd name="connsiteX85" fmla="*/ 9441 w 10000"/>
              <a:gd name="connsiteY85" fmla="*/ 6771 h 10000"/>
              <a:gd name="connsiteX86" fmla="*/ 9330 w 10000"/>
              <a:gd name="connsiteY86" fmla="*/ 7390 h 10000"/>
              <a:gd name="connsiteX87" fmla="*/ 9218 w 10000"/>
              <a:gd name="connsiteY87" fmla="*/ 8009 h 10000"/>
              <a:gd name="connsiteX88" fmla="*/ 9106 w 10000"/>
              <a:gd name="connsiteY88" fmla="*/ 8628 h 10000"/>
              <a:gd name="connsiteX89" fmla="*/ 8883 w 10000"/>
              <a:gd name="connsiteY89" fmla="*/ 9089 h 10000"/>
              <a:gd name="connsiteX0" fmla="*/ 8226 w 10000"/>
              <a:gd name="connsiteY0" fmla="*/ 7854 h 9089"/>
              <a:gd name="connsiteX1" fmla="*/ 8226 w 10000"/>
              <a:gd name="connsiteY1" fmla="*/ 7698 h 9089"/>
              <a:gd name="connsiteX2" fmla="*/ 8338 w 10000"/>
              <a:gd name="connsiteY2" fmla="*/ 7234 h 9089"/>
              <a:gd name="connsiteX3" fmla="*/ 8338 w 10000"/>
              <a:gd name="connsiteY3" fmla="*/ 6925 h 9089"/>
              <a:gd name="connsiteX4" fmla="*/ 8450 w 10000"/>
              <a:gd name="connsiteY4" fmla="*/ 6616 h 9089"/>
              <a:gd name="connsiteX5" fmla="*/ 8561 w 10000"/>
              <a:gd name="connsiteY5" fmla="*/ 5686 h 9089"/>
              <a:gd name="connsiteX6" fmla="*/ 8561 w 10000"/>
              <a:gd name="connsiteY6" fmla="*/ 4932 h 9089"/>
              <a:gd name="connsiteX7" fmla="*/ 8673 w 10000"/>
              <a:gd name="connsiteY7" fmla="*/ 4003 h 9089"/>
              <a:gd name="connsiteX8" fmla="*/ 8673 w 10000"/>
              <a:gd name="connsiteY8" fmla="*/ 3229 h 9089"/>
              <a:gd name="connsiteX9" fmla="*/ 8673 w 10000"/>
              <a:gd name="connsiteY9" fmla="*/ 2920 h 9089"/>
              <a:gd name="connsiteX10" fmla="*/ 8673 w 10000"/>
              <a:gd name="connsiteY10" fmla="*/ 2455 h 9089"/>
              <a:gd name="connsiteX11" fmla="*/ 8673 w 10000"/>
              <a:gd name="connsiteY11" fmla="*/ 2147 h 9089"/>
              <a:gd name="connsiteX12" fmla="*/ 8561 w 10000"/>
              <a:gd name="connsiteY12" fmla="*/ 1993 h 9089"/>
              <a:gd name="connsiteX13" fmla="*/ 8561 w 10000"/>
              <a:gd name="connsiteY13" fmla="*/ 1702 h 9089"/>
              <a:gd name="connsiteX14" fmla="*/ 8561 w 10000"/>
              <a:gd name="connsiteY14" fmla="*/ 1547 h 9089"/>
              <a:gd name="connsiteX15" fmla="*/ 8561 w 10000"/>
              <a:gd name="connsiteY15" fmla="*/ 1393 h 9089"/>
              <a:gd name="connsiteX16" fmla="*/ 8561 w 10000"/>
              <a:gd name="connsiteY16" fmla="*/ 1393 h 9089"/>
              <a:gd name="connsiteX17" fmla="*/ 8450 w 10000"/>
              <a:gd name="connsiteY17" fmla="*/ 1238 h 9089"/>
              <a:gd name="connsiteX18" fmla="*/ 8226 w 10000"/>
              <a:gd name="connsiteY18" fmla="*/ 1238 h 9089"/>
              <a:gd name="connsiteX19" fmla="*/ 8003 w 10000"/>
              <a:gd name="connsiteY19" fmla="*/ 1083 h 9089"/>
              <a:gd name="connsiteX20" fmla="*/ 7556 w 10000"/>
              <a:gd name="connsiteY20" fmla="*/ 1238 h 9089"/>
              <a:gd name="connsiteX21" fmla="*/ 7221 w 10000"/>
              <a:gd name="connsiteY21" fmla="*/ 1238 h 9089"/>
              <a:gd name="connsiteX22" fmla="*/ 6662 w 10000"/>
              <a:gd name="connsiteY22" fmla="*/ 1238 h 9089"/>
              <a:gd name="connsiteX23" fmla="*/ 6215 w 10000"/>
              <a:gd name="connsiteY23" fmla="*/ 1393 h 9089"/>
              <a:gd name="connsiteX24" fmla="*/ 5559 w 10000"/>
              <a:gd name="connsiteY24" fmla="*/ 1547 h 9089"/>
              <a:gd name="connsiteX25" fmla="*/ 5223 w 10000"/>
              <a:gd name="connsiteY25" fmla="*/ 1702 h 9089"/>
              <a:gd name="connsiteX26" fmla="*/ 4665 w 10000"/>
              <a:gd name="connsiteY26" fmla="*/ 1702 h 9089"/>
              <a:gd name="connsiteX27" fmla="*/ 4106 w 10000"/>
              <a:gd name="connsiteY27" fmla="*/ 1856 h 9089"/>
              <a:gd name="connsiteX28" fmla="*/ 3547 w 10000"/>
              <a:gd name="connsiteY28" fmla="*/ 1993 h 9089"/>
              <a:gd name="connsiteX29" fmla="*/ 2779 w 10000"/>
              <a:gd name="connsiteY29" fmla="*/ 2301 h 9089"/>
              <a:gd name="connsiteX30" fmla="*/ 1885 w 10000"/>
              <a:gd name="connsiteY30" fmla="*/ 2455 h 9089"/>
              <a:gd name="connsiteX31" fmla="*/ 992 w 10000"/>
              <a:gd name="connsiteY31" fmla="*/ 2766 h 9089"/>
              <a:gd name="connsiteX32" fmla="*/ 0 w 10000"/>
              <a:gd name="connsiteY32" fmla="*/ 3075 h 9089"/>
              <a:gd name="connsiteX33" fmla="*/ 0 w 10000"/>
              <a:gd name="connsiteY33" fmla="*/ 1993 h 9089"/>
              <a:gd name="connsiteX34" fmla="*/ 112 w 10000"/>
              <a:gd name="connsiteY34" fmla="*/ 1993 h 9089"/>
              <a:gd name="connsiteX35" fmla="*/ 223 w 10000"/>
              <a:gd name="connsiteY35" fmla="*/ 1993 h 9089"/>
              <a:gd name="connsiteX36" fmla="*/ 447 w 10000"/>
              <a:gd name="connsiteY36" fmla="*/ 1993 h 9089"/>
              <a:gd name="connsiteX37" fmla="*/ 768 w 10000"/>
              <a:gd name="connsiteY37" fmla="*/ 1993 h 9089"/>
              <a:gd name="connsiteX38" fmla="*/ 1103 w 10000"/>
              <a:gd name="connsiteY38" fmla="*/ 1856 h 9089"/>
              <a:gd name="connsiteX39" fmla="*/ 1662 w 10000"/>
              <a:gd name="connsiteY39" fmla="*/ 1856 h 9089"/>
              <a:gd name="connsiteX40" fmla="*/ 2221 w 10000"/>
              <a:gd name="connsiteY40" fmla="*/ 1702 h 9089"/>
              <a:gd name="connsiteX41" fmla="*/ 2779 w 10000"/>
              <a:gd name="connsiteY41" fmla="*/ 1547 h 9089"/>
              <a:gd name="connsiteX42" fmla="*/ 3436 w 10000"/>
              <a:gd name="connsiteY42" fmla="*/ 1238 h 9089"/>
              <a:gd name="connsiteX43" fmla="*/ 4106 w 10000"/>
              <a:gd name="connsiteY43" fmla="*/ 1083 h 9089"/>
              <a:gd name="connsiteX44" fmla="*/ 4665 w 10000"/>
              <a:gd name="connsiteY44" fmla="*/ 929 h 9089"/>
              <a:gd name="connsiteX45" fmla="*/ 5112 w 10000"/>
              <a:gd name="connsiteY45" fmla="*/ 929 h 9089"/>
              <a:gd name="connsiteX46" fmla="*/ 5670 w 10000"/>
              <a:gd name="connsiteY46" fmla="*/ 773 h 9089"/>
              <a:gd name="connsiteX47" fmla="*/ 6006 w 10000"/>
              <a:gd name="connsiteY47" fmla="*/ 618 h 9089"/>
              <a:gd name="connsiteX48" fmla="*/ 6439 w 10000"/>
              <a:gd name="connsiteY48" fmla="*/ 618 h 9089"/>
              <a:gd name="connsiteX49" fmla="*/ 6774 w 10000"/>
              <a:gd name="connsiteY49" fmla="*/ 618 h 9089"/>
              <a:gd name="connsiteX50" fmla="*/ 7109 w 10000"/>
              <a:gd name="connsiteY50" fmla="*/ 464 h 9089"/>
              <a:gd name="connsiteX51" fmla="*/ 7332 w 10000"/>
              <a:gd name="connsiteY51" fmla="*/ 464 h 9089"/>
              <a:gd name="connsiteX52" fmla="*/ 7556 w 10000"/>
              <a:gd name="connsiteY52" fmla="*/ 464 h 9089"/>
              <a:gd name="connsiteX53" fmla="*/ 7779 w 10000"/>
              <a:gd name="connsiteY53" fmla="*/ 308 h 9089"/>
              <a:gd name="connsiteX54" fmla="*/ 8003 w 10000"/>
              <a:gd name="connsiteY54" fmla="*/ 308 h 9089"/>
              <a:gd name="connsiteX55" fmla="*/ 8115 w 10000"/>
              <a:gd name="connsiteY55" fmla="*/ 308 h 9089"/>
              <a:gd name="connsiteX56" fmla="*/ 8226 w 10000"/>
              <a:gd name="connsiteY56" fmla="*/ 155 h 9089"/>
              <a:gd name="connsiteX57" fmla="*/ 8226 w 10000"/>
              <a:gd name="connsiteY57" fmla="*/ 155 h 9089"/>
              <a:gd name="connsiteX58" fmla="*/ 8338 w 10000"/>
              <a:gd name="connsiteY58" fmla="*/ 155 h 9089"/>
              <a:gd name="connsiteX59" fmla="*/ 8338 w 10000"/>
              <a:gd name="connsiteY59" fmla="*/ 155 h 9089"/>
              <a:gd name="connsiteX60" fmla="*/ 8561 w 10000"/>
              <a:gd name="connsiteY60" fmla="*/ 0 h 9089"/>
              <a:gd name="connsiteX61" fmla="*/ 8771 w 10000"/>
              <a:gd name="connsiteY61" fmla="*/ 155 h 9089"/>
              <a:gd name="connsiteX62" fmla="*/ 8883 w 10000"/>
              <a:gd name="connsiteY62" fmla="*/ 155 h 9089"/>
              <a:gd name="connsiteX63" fmla="*/ 9106 w 10000"/>
              <a:gd name="connsiteY63" fmla="*/ 308 h 9089"/>
              <a:gd name="connsiteX64" fmla="*/ 9330 w 10000"/>
              <a:gd name="connsiteY64" fmla="*/ 618 h 9089"/>
              <a:gd name="connsiteX65" fmla="*/ 9553 w 10000"/>
              <a:gd name="connsiteY65" fmla="*/ 773 h 9089"/>
              <a:gd name="connsiteX66" fmla="*/ 9777 w 10000"/>
              <a:gd name="connsiteY66" fmla="*/ 1083 h 9089"/>
              <a:gd name="connsiteX67" fmla="*/ 9888 w 10000"/>
              <a:gd name="connsiteY67" fmla="*/ 1238 h 9089"/>
              <a:gd name="connsiteX68" fmla="*/ 10000 w 10000"/>
              <a:gd name="connsiteY68" fmla="*/ 1238 h 9089"/>
              <a:gd name="connsiteX69" fmla="*/ 9888 w 10000"/>
              <a:gd name="connsiteY69" fmla="*/ 1393 h 9089"/>
              <a:gd name="connsiteX70" fmla="*/ 9777 w 10000"/>
              <a:gd name="connsiteY70" fmla="*/ 1547 h 9089"/>
              <a:gd name="connsiteX71" fmla="*/ 9777 w 10000"/>
              <a:gd name="connsiteY71" fmla="*/ 1702 h 9089"/>
              <a:gd name="connsiteX72" fmla="*/ 9777 w 10000"/>
              <a:gd name="connsiteY72" fmla="*/ 1856 h 9089"/>
              <a:gd name="connsiteX73" fmla="*/ 9665 w 10000"/>
              <a:gd name="connsiteY73" fmla="*/ 1993 h 9089"/>
              <a:gd name="connsiteX74" fmla="*/ 9665 w 10000"/>
              <a:gd name="connsiteY74" fmla="*/ 2147 h 9089"/>
              <a:gd name="connsiteX75" fmla="*/ 9665 w 10000"/>
              <a:gd name="connsiteY75" fmla="*/ 2301 h 9089"/>
              <a:gd name="connsiteX76" fmla="*/ 9665 w 10000"/>
              <a:gd name="connsiteY76" fmla="*/ 2610 h 9089"/>
              <a:gd name="connsiteX77" fmla="*/ 9665 w 10000"/>
              <a:gd name="connsiteY77" fmla="*/ 2920 h 9089"/>
              <a:gd name="connsiteX78" fmla="*/ 9665 w 10000"/>
              <a:gd name="connsiteY78" fmla="*/ 3229 h 9089"/>
              <a:gd name="connsiteX79" fmla="*/ 9553 w 10000"/>
              <a:gd name="connsiteY79" fmla="*/ 4003 h 9089"/>
              <a:gd name="connsiteX80" fmla="*/ 9553 w 10000"/>
              <a:gd name="connsiteY80" fmla="*/ 4622 h 9089"/>
              <a:gd name="connsiteX81" fmla="*/ 9553 w 10000"/>
              <a:gd name="connsiteY81" fmla="*/ 5241 h 9089"/>
              <a:gd name="connsiteX82" fmla="*/ 9553 w 10000"/>
              <a:gd name="connsiteY82" fmla="*/ 5841 h 9089"/>
              <a:gd name="connsiteX83" fmla="*/ 9441 w 10000"/>
              <a:gd name="connsiteY83" fmla="*/ 6306 h 9089"/>
              <a:gd name="connsiteX84" fmla="*/ 9441 w 10000"/>
              <a:gd name="connsiteY84" fmla="*/ 6771 h 9089"/>
              <a:gd name="connsiteX85" fmla="*/ 9330 w 10000"/>
              <a:gd name="connsiteY85" fmla="*/ 7390 h 9089"/>
              <a:gd name="connsiteX86" fmla="*/ 9218 w 10000"/>
              <a:gd name="connsiteY86" fmla="*/ 8009 h 9089"/>
              <a:gd name="connsiteX87" fmla="*/ 9106 w 10000"/>
              <a:gd name="connsiteY87" fmla="*/ 8628 h 9089"/>
              <a:gd name="connsiteX88" fmla="*/ 8883 w 10000"/>
              <a:gd name="connsiteY88" fmla="*/ 9089 h 9089"/>
              <a:gd name="connsiteX0" fmla="*/ 8226 w 10000"/>
              <a:gd name="connsiteY0" fmla="*/ 8641 h 9493"/>
              <a:gd name="connsiteX1" fmla="*/ 8226 w 10000"/>
              <a:gd name="connsiteY1" fmla="*/ 8470 h 9493"/>
              <a:gd name="connsiteX2" fmla="*/ 8338 w 10000"/>
              <a:gd name="connsiteY2" fmla="*/ 7959 h 9493"/>
              <a:gd name="connsiteX3" fmla="*/ 8338 w 10000"/>
              <a:gd name="connsiteY3" fmla="*/ 7619 h 9493"/>
              <a:gd name="connsiteX4" fmla="*/ 8450 w 10000"/>
              <a:gd name="connsiteY4" fmla="*/ 7279 h 9493"/>
              <a:gd name="connsiteX5" fmla="*/ 8561 w 10000"/>
              <a:gd name="connsiteY5" fmla="*/ 6256 h 9493"/>
              <a:gd name="connsiteX6" fmla="*/ 8561 w 10000"/>
              <a:gd name="connsiteY6" fmla="*/ 5426 h 9493"/>
              <a:gd name="connsiteX7" fmla="*/ 8673 w 10000"/>
              <a:gd name="connsiteY7" fmla="*/ 4404 h 9493"/>
              <a:gd name="connsiteX8" fmla="*/ 8673 w 10000"/>
              <a:gd name="connsiteY8" fmla="*/ 3553 h 9493"/>
              <a:gd name="connsiteX9" fmla="*/ 8673 w 10000"/>
              <a:gd name="connsiteY9" fmla="*/ 3213 h 9493"/>
              <a:gd name="connsiteX10" fmla="*/ 8673 w 10000"/>
              <a:gd name="connsiteY10" fmla="*/ 2701 h 9493"/>
              <a:gd name="connsiteX11" fmla="*/ 8673 w 10000"/>
              <a:gd name="connsiteY11" fmla="*/ 2362 h 9493"/>
              <a:gd name="connsiteX12" fmla="*/ 8561 w 10000"/>
              <a:gd name="connsiteY12" fmla="*/ 2193 h 9493"/>
              <a:gd name="connsiteX13" fmla="*/ 8561 w 10000"/>
              <a:gd name="connsiteY13" fmla="*/ 1873 h 9493"/>
              <a:gd name="connsiteX14" fmla="*/ 8561 w 10000"/>
              <a:gd name="connsiteY14" fmla="*/ 1702 h 9493"/>
              <a:gd name="connsiteX15" fmla="*/ 8561 w 10000"/>
              <a:gd name="connsiteY15" fmla="*/ 1533 h 9493"/>
              <a:gd name="connsiteX16" fmla="*/ 8561 w 10000"/>
              <a:gd name="connsiteY16" fmla="*/ 1533 h 9493"/>
              <a:gd name="connsiteX17" fmla="*/ 8450 w 10000"/>
              <a:gd name="connsiteY17" fmla="*/ 1362 h 9493"/>
              <a:gd name="connsiteX18" fmla="*/ 8226 w 10000"/>
              <a:gd name="connsiteY18" fmla="*/ 1362 h 9493"/>
              <a:gd name="connsiteX19" fmla="*/ 8003 w 10000"/>
              <a:gd name="connsiteY19" fmla="*/ 1192 h 9493"/>
              <a:gd name="connsiteX20" fmla="*/ 7556 w 10000"/>
              <a:gd name="connsiteY20" fmla="*/ 1362 h 9493"/>
              <a:gd name="connsiteX21" fmla="*/ 7221 w 10000"/>
              <a:gd name="connsiteY21" fmla="*/ 1362 h 9493"/>
              <a:gd name="connsiteX22" fmla="*/ 6662 w 10000"/>
              <a:gd name="connsiteY22" fmla="*/ 1362 h 9493"/>
              <a:gd name="connsiteX23" fmla="*/ 6215 w 10000"/>
              <a:gd name="connsiteY23" fmla="*/ 1533 h 9493"/>
              <a:gd name="connsiteX24" fmla="*/ 5559 w 10000"/>
              <a:gd name="connsiteY24" fmla="*/ 1702 h 9493"/>
              <a:gd name="connsiteX25" fmla="*/ 5223 w 10000"/>
              <a:gd name="connsiteY25" fmla="*/ 1873 h 9493"/>
              <a:gd name="connsiteX26" fmla="*/ 4665 w 10000"/>
              <a:gd name="connsiteY26" fmla="*/ 1873 h 9493"/>
              <a:gd name="connsiteX27" fmla="*/ 4106 w 10000"/>
              <a:gd name="connsiteY27" fmla="*/ 2042 h 9493"/>
              <a:gd name="connsiteX28" fmla="*/ 3547 w 10000"/>
              <a:gd name="connsiteY28" fmla="*/ 2193 h 9493"/>
              <a:gd name="connsiteX29" fmla="*/ 2779 w 10000"/>
              <a:gd name="connsiteY29" fmla="*/ 2532 h 9493"/>
              <a:gd name="connsiteX30" fmla="*/ 1885 w 10000"/>
              <a:gd name="connsiteY30" fmla="*/ 2701 h 9493"/>
              <a:gd name="connsiteX31" fmla="*/ 992 w 10000"/>
              <a:gd name="connsiteY31" fmla="*/ 3043 h 9493"/>
              <a:gd name="connsiteX32" fmla="*/ 0 w 10000"/>
              <a:gd name="connsiteY32" fmla="*/ 3383 h 9493"/>
              <a:gd name="connsiteX33" fmla="*/ 0 w 10000"/>
              <a:gd name="connsiteY33" fmla="*/ 2193 h 9493"/>
              <a:gd name="connsiteX34" fmla="*/ 112 w 10000"/>
              <a:gd name="connsiteY34" fmla="*/ 2193 h 9493"/>
              <a:gd name="connsiteX35" fmla="*/ 223 w 10000"/>
              <a:gd name="connsiteY35" fmla="*/ 2193 h 9493"/>
              <a:gd name="connsiteX36" fmla="*/ 447 w 10000"/>
              <a:gd name="connsiteY36" fmla="*/ 2193 h 9493"/>
              <a:gd name="connsiteX37" fmla="*/ 768 w 10000"/>
              <a:gd name="connsiteY37" fmla="*/ 2193 h 9493"/>
              <a:gd name="connsiteX38" fmla="*/ 1103 w 10000"/>
              <a:gd name="connsiteY38" fmla="*/ 2042 h 9493"/>
              <a:gd name="connsiteX39" fmla="*/ 1662 w 10000"/>
              <a:gd name="connsiteY39" fmla="*/ 2042 h 9493"/>
              <a:gd name="connsiteX40" fmla="*/ 2221 w 10000"/>
              <a:gd name="connsiteY40" fmla="*/ 1873 h 9493"/>
              <a:gd name="connsiteX41" fmla="*/ 2779 w 10000"/>
              <a:gd name="connsiteY41" fmla="*/ 1702 h 9493"/>
              <a:gd name="connsiteX42" fmla="*/ 3436 w 10000"/>
              <a:gd name="connsiteY42" fmla="*/ 1362 h 9493"/>
              <a:gd name="connsiteX43" fmla="*/ 4106 w 10000"/>
              <a:gd name="connsiteY43" fmla="*/ 1192 h 9493"/>
              <a:gd name="connsiteX44" fmla="*/ 4665 w 10000"/>
              <a:gd name="connsiteY44" fmla="*/ 1022 h 9493"/>
              <a:gd name="connsiteX45" fmla="*/ 5112 w 10000"/>
              <a:gd name="connsiteY45" fmla="*/ 1022 h 9493"/>
              <a:gd name="connsiteX46" fmla="*/ 5670 w 10000"/>
              <a:gd name="connsiteY46" fmla="*/ 850 h 9493"/>
              <a:gd name="connsiteX47" fmla="*/ 6006 w 10000"/>
              <a:gd name="connsiteY47" fmla="*/ 680 h 9493"/>
              <a:gd name="connsiteX48" fmla="*/ 6439 w 10000"/>
              <a:gd name="connsiteY48" fmla="*/ 680 h 9493"/>
              <a:gd name="connsiteX49" fmla="*/ 6774 w 10000"/>
              <a:gd name="connsiteY49" fmla="*/ 680 h 9493"/>
              <a:gd name="connsiteX50" fmla="*/ 7109 w 10000"/>
              <a:gd name="connsiteY50" fmla="*/ 511 h 9493"/>
              <a:gd name="connsiteX51" fmla="*/ 7332 w 10000"/>
              <a:gd name="connsiteY51" fmla="*/ 511 h 9493"/>
              <a:gd name="connsiteX52" fmla="*/ 7556 w 10000"/>
              <a:gd name="connsiteY52" fmla="*/ 511 h 9493"/>
              <a:gd name="connsiteX53" fmla="*/ 7779 w 10000"/>
              <a:gd name="connsiteY53" fmla="*/ 339 h 9493"/>
              <a:gd name="connsiteX54" fmla="*/ 8003 w 10000"/>
              <a:gd name="connsiteY54" fmla="*/ 339 h 9493"/>
              <a:gd name="connsiteX55" fmla="*/ 8115 w 10000"/>
              <a:gd name="connsiteY55" fmla="*/ 339 h 9493"/>
              <a:gd name="connsiteX56" fmla="*/ 8226 w 10000"/>
              <a:gd name="connsiteY56" fmla="*/ 171 h 9493"/>
              <a:gd name="connsiteX57" fmla="*/ 8226 w 10000"/>
              <a:gd name="connsiteY57" fmla="*/ 171 h 9493"/>
              <a:gd name="connsiteX58" fmla="*/ 8338 w 10000"/>
              <a:gd name="connsiteY58" fmla="*/ 171 h 9493"/>
              <a:gd name="connsiteX59" fmla="*/ 8338 w 10000"/>
              <a:gd name="connsiteY59" fmla="*/ 171 h 9493"/>
              <a:gd name="connsiteX60" fmla="*/ 8561 w 10000"/>
              <a:gd name="connsiteY60" fmla="*/ 0 h 9493"/>
              <a:gd name="connsiteX61" fmla="*/ 8771 w 10000"/>
              <a:gd name="connsiteY61" fmla="*/ 171 h 9493"/>
              <a:gd name="connsiteX62" fmla="*/ 8883 w 10000"/>
              <a:gd name="connsiteY62" fmla="*/ 171 h 9493"/>
              <a:gd name="connsiteX63" fmla="*/ 9106 w 10000"/>
              <a:gd name="connsiteY63" fmla="*/ 339 h 9493"/>
              <a:gd name="connsiteX64" fmla="*/ 9330 w 10000"/>
              <a:gd name="connsiteY64" fmla="*/ 680 h 9493"/>
              <a:gd name="connsiteX65" fmla="*/ 9553 w 10000"/>
              <a:gd name="connsiteY65" fmla="*/ 850 h 9493"/>
              <a:gd name="connsiteX66" fmla="*/ 9777 w 10000"/>
              <a:gd name="connsiteY66" fmla="*/ 1192 h 9493"/>
              <a:gd name="connsiteX67" fmla="*/ 9888 w 10000"/>
              <a:gd name="connsiteY67" fmla="*/ 1362 h 9493"/>
              <a:gd name="connsiteX68" fmla="*/ 10000 w 10000"/>
              <a:gd name="connsiteY68" fmla="*/ 1362 h 9493"/>
              <a:gd name="connsiteX69" fmla="*/ 9888 w 10000"/>
              <a:gd name="connsiteY69" fmla="*/ 1533 h 9493"/>
              <a:gd name="connsiteX70" fmla="*/ 9777 w 10000"/>
              <a:gd name="connsiteY70" fmla="*/ 1702 h 9493"/>
              <a:gd name="connsiteX71" fmla="*/ 9777 w 10000"/>
              <a:gd name="connsiteY71" fmla="*/ 1873 h 9493"/>
              <a:gd name="connsiteX72" fmla="*/ 9777 w 10000"/>
              <a:gd name="connsiteY72" fmla="*/ 2042 h 9493"/>
              <a:gd name="connsiteX73" fmla="*/ 9665 w 10000"/>
              <a:gd name="connsiteY73" fmla="*/ 2193 h 9493"/>
              <a:gd name="connsiteX74" fmla="*/ 9665 w 10000"/>
              <a:gd name="connsiteY74" fmla="*/ 2362 h 9493"/>
              <a:gd name="connsiteX75" fmla="*/ 9665 w 10000"/>
              <a:gd name="connsiteY75" fmla="*/ 2532 h 9493"/>
              <a:gd name="connsiteX76" fmla="*/ 9665 w 10000"/>
              <a:gd name="connsiteY76" fmla="*/ 2872 h 9493"/>
              <a:gd name="connsiteX77" fmla="*/ 9665 w 10000"/>
              <a:gd name="connsiteY77" fmla="*/ 3213 h 9493"/>
              <a:gd name="connsiteX78" fmla="*/ 9665 w 10000"/>
              <a:gd name="connsiteY78" fmla="*/ 3553 h 9493"/>
              <a:gd name="connsiteX79" fmla="*/ 9553 w 10000"/>
              <a:gd name="connsiteY79" fmla="*/ 4404 h 9493"/>
              <a:gd name="connsiteX80" fmla="*/ 9553 w 10000"/>
              <a:gd name="connsiteY80" fmla="*/ 5085 h 9493"/>
              <a:gd name="connsiteX81" fmla="*/ 9553 w 10000"/>
              <a:gd name="connsiteY81" fmla="*/ 5766 h 9493"/>
              <a:gd name="connsiteX82" fmla="*/ 9553 w 10000"/>
              <a:gd name="connsiteY82" fmla="*/ 6426 h 9493"/>
              <a:gd name="connsiteX83" fmla="*/ 9441 w 10000"/>
              <a:gd name="connsiteY83" fmla="*/ 6938 h 9493"/>
              <a:gd name="connsiteX84" fmla="*/ 9441 w 10000"/>
              <a:gd name="connsiteY84" fmla="*/ 7450 h 9493"/>
              <a:gd name="connsiteX85" fmla="*/ 9330 w 10000"/>
              <a:gd name="connsiteY85" fmla="*/ 8131 h 9493"/>
              <a:gd name="connsiteX86" fmla="*/ 9218 w 10000"/>
              <a:gd name="connsiteY86" fmla="*/ 8812 h 9493"/>
              <a:gd name="connsiteX87" fmla="*/ 9106 w 10000"/>
              <a:gd name="connsiteY87" fmla="*/ 9493 h 9493"/>
              <a:gd name="connsiteX0" fmla="*/ 8226 w 10000"/>
              <a:gd name="connsiteY0" fmla="*/ 9102 h 10000"/>
              <a:gd name="connsiteX1" fmla="*/ 8338 w 10000"/>
              <a:gd name="connsiteY1" fmla="*/ 8384 h 10000"/>
              <a:gd name="connsiteX2" fmla="*/ 8338 w 10000"/>
              <a:gd name="connsiteY2" fmla="*/ 8026 h 10000"/>
              <a:gd name="connsiteX3" fmla="*/ 8450 w 10000"/>
              <a:gd name="connsiteY3" fmla="*/ 7668 h 10000"/>
              <a:gd name="connsiteX4" fmla="*/ 8561 w 10000"/>
              <a:gd name="connsiteY4" fmla="*/ 6590 h 10000"/>
              <a:gd name="connsiteX5" fmla="*/ 8561 w 10000"/>
              <a:gd name="connsiteY5" fmla="*/ 5716 h 10000"/>
              <a:gd name="connsiteX6" fmla="*/ 8673 w 10000"/>
              <a:gd name="connsiteY6" fmla="*/ 4639 h 10000"/>
              <a:gd name="connsiteX7" fmla="*/ 8673 w 10000"/>
              <a:gd name="connsiteY7" fmla="*/ 3743 h 10000"/>
              <a:gd name="connsiteX8" fmla="*/ 8673 w 10000"/>
              <a:gd name="connsiteY8" fmla="*/ 3385 h 10000"/>
              <a:gd name="connsiteX9" fmla="*/ 8673 w 10000"/>
              <a:gd name="connsiteY9" fmla="*/ 2845 h 10000"/>
              <a:gd name="connsiteX10" fmla="*/ 8673 w 10000"/>
              <a:gd name="connsiteY10" fmla="*/ 2488 h 10000"/>
              <a:gd name="connsiteX11" fmla="*/ 8561 w 10000"/>
              <a:gd name="connsiteY11" fmla="*/ 2310 h 10000"/>
              <a:gd name="connsiteX12" fmla="*/ 8561 w 10000"/>
              <a:gd name="connsiteY12" fmla="*/ 1973 h 10000"/>
              <a:gd name="connsiteX13" fmla="*/ 8561 w 10000"/>
              <a:gd name="connsiteY13" fmla="*/ 1793 h 10000"/>
              <a:gd name="connsiteX14" fmla="*/ 8561 w 10000"/>
              <a:gd name="connsiteY14" fmla="*/ 1615 h 10000"/>
              <a:gd name="connsiteX15" fmla="*/ 8561 w 10000"/>
              <a:gd name="connsiteY15" fmla="*/ 1615 h 10000"/>
              <a:gd name="connsiteX16" fmla="*/ 8450 w 10000"/>
              <a:gd name="connsiteY16" fmla="*/ 1435 h 10000"/>
              <a:gd name="connsiteX17" fmla="*/ 8226 w 10000"/>
              <a:gd name="connsiteY17" fmla="*/ 1435 h 10000"/>
              <a:gd name="connsiteX18" fmla="*/ 8003 w 10000"/>
              <a:gd name="connsiteY18" fmla="*/ 1256 h 10000"/>
              <a:gd name="connsiteX19" fmla="*/ 7556 w 10000"/>
              <a:gd name="connsiteY19" fmla="*/ 1435 h 10000"/>
              <a:gd name="connsiteX20" fmla="*/ 7221 w 10000"/>
              <a:gd name="connsiteY20" fmla="*/ 1435 h 10000"/>
              <a:gd name="connsiteX21" fmla="*/ 6662 w 10000"/>
              <a:gd name="connsiteY21" fmla="*/ 1435 h 10000"/>
              <a:gd name="connsiteX22" fmla="*/ 6215 w 10000"/>
              <a:gd name="connsiteY22" fmla="*/ 1615 h 10000"/>
              <a:gd name="connsiteX23" fmla="*/ 5559 w 10000"/>
              <a:gd name="connsiteY23" fmla="*/ 1793 h 10000"/>
              <a:gd name="connsiteX24" fmla="*/ 5223 w 10000"/>
              <a:gd name="connsiteY24" fmla="*/ 1973 h 10000"/>
              <a:gd name="connsiteX25" fmla="*/ 4665 w 10000"/>
              <a:gd name="connsiteY25" fmla="*/ 1973 h 10000"/>
              <a:gd name="connsiteX26" fmla="*/ 4106 w 10000"/>
              <a:gd name="connsiteY26" fmla="*/ 2151 h 10000"/>
              <a:gd name="connsiteX27" fmla="*/ 3547 w 10000"/>
              <a:gd name="connsiteY27" fmla="*/ 2310 h 10000"/>
              <a:gd name="connsiteX28" fmla="*/ 2779 w 10000"/>
              <a:gd name="connsiteY28" fmla="*/ 2667 h 10000"/>
              <a:gd name="connsiteX29" fmla="*/ 1885 w 10000"/>
              <a:gd name="connsiteY29" fmla="*/ 2845 h 10000"/>
              <a:gd name="connsiteX30" fmla="*/ 992 w 10000"/>
              <a:gd name="connsiteY30" fmla="*/ 3206 h 10000"/>
              <a:gd name="connsiteX31" fmla="*/ 0 w 10000"/>
              <a:gd name="connsiteY31" fmla="*/ 3564 h 10000"/>
              <a:gd name="connsiteX32" fmla="*/ 0 w 10000"/>
              <a:gd name="connsiteY32" fmla="*/ 2310 h 10000"/>
              <a:gd name="connsiteX33" fmla="*/ 112 w 10000"/>
              <a:gd name="connsiteY33" fmla="*/ 2310 h 10000"/>
              <a:gd name="connsiteX34" fmla="*/ 223 w 10000"/>
              <a:gd name="connsiteY34" fmla="*/ 2310 h 10000"/>
              <a:gd name="connsiteX35" fmla="*/ 447 w 10000"/>
              <a:gd name="connsiteY35" fmla="*/ 2310 h 10000"/>
              <a:gd name="connsiteX36" fmla="*/ 768 w 10000"/>
              <a:gd name="connsiteY36" fmla="*/ 2310 h 10000"/>
              <a:gd name="connsiteX37" fmla="*/ 1103 w 10000"/>
              <a:gd name="connsiteY37" fmla="*/ 2151 h 10000"/>
              <a:gd name="connsiteX38" fmla="*/ 1662 w 10000"/>
              <a:gd name="connsiteY38" fmla="*/ 2151 h 10000"/>
              <a:gd name="connsiteX39" fmla="*/ 2221 w 10000"/>
              <a:gd name="connsiteY39" fmla="*/ 1973 h 10000"/>
              <a:gd name="connsiteX40" fmla="*/ 2779 w 10000"/>
              <a:gd name="connsiteY40" fmla="*/ 1793 h 10000"/>
              <a:gd name="connsiteX41" fmla="*/ 3436 w 10000"/>
              <a:gd name="connsiteY41" fmla="*/ 1435 h 10000"/>
              <a:gd name="connsiteX42" fmla="*/ 4106 w 10000"/>
              <a:gd name="connsiteY42" fmla="*/ 1256 h 10000"/>
              <a:gd name="connsiteX43" fmla="*/ 4665 w 10000"/>
              <a:gd name="connsiteY43" fmla="*/ 1077 h 10000"/>
              <a:gd name="connsiteX44" fmla="*/ 5112 w 10000"/>
              <a:gd name="connsiteY44" fmla="*/ 1077 h 10000"/>
              <a:gd name="connsiteX45" fmla="*/ 5670 w 10000"/>
              <a:gd name="connsiteY45" fmla="*/ 895 h 10000"/>
              <a:gd name="connsiteX46" fmla="*/ 6006 w 10000"/>
              <a:gd name="connsiteY46" fmla="*/ 716 h 10000"/>
              <a:gd name="connsiteX47" fmla="*/ 6439 w 10000"/>
              <a:gd name="connsiteY47" fmla="*/ 716 h 10000"/>
              <a:gd name="connsiteX48" fmla="*/ 6774 w 10000"/>
              <a:gd name="connsiteY48" fmla="*/ 716 h 10000"/>
              <a:gd name="connsiteX49" fmla="*/ 7109 w 10000"/>
              <a:gd name="connsiteY49" fmla="*/ 538 h 10000"/>
              <a:gd name="connsiteX50" fmla="*/ 7332 w 10000"/>
              <a:gd name="connsiteY50" fmla="*/ 538 h 10000"/>
              <a:gd name="connsiteX51" fmla="*/ 7556 w 10000"/>
              <a:gd name="connsiteY51" fmla="*/ 538 h 10000"/>
              <a:gd name="connsiteX52" fmla="*/ 7779 w 10000"/>
              <a:gd name="connsiteY52" fmla="*/ 357 h 10000"/>
              <a:gd name="connsiteX53" fmla="*/ 8003 w 10000"/>
              <a:gd name="connsiteY53" fmla="*/ 357 h 10000"/>
              <a:gd name="connsiteX54" fmla="*/ 8115 w 10000"/>
              <a:gd name="connsiteY54" fmla="*/ 357 h 10000"/>
              <a:gd name="connsiteX55" fmla="*/ 8226 w 10000"/>
              <a:gd name="connsiteY55" fmla="*/ 180 h 10000"/>
              <a:gd name="connsiteX56" fmla="*/ 8226 w 10000"/>
              <a:gd name="connsiteY56" fmla="*/ 180 h 10000"/>
              <a:gd name="connsiteX57" fmla="*/ 8338 w 10000"/>
              <a:gd name="connsiteY57" fmla="*/ 180 h 10000"/>
              <a:gd name="connsiteX58" fmla="*/ 8338 w 10000"/>
              <a:gd name="connsiteY58" fmla="*/ 180 h 10000"/>
              <a:gd name="connsiteX59" fmla="*/ 8561 w 10000"/>
              <a:gd name="connsiteY59" fmla="*/ 0 h 10000"/>
              <a:gd name="connsiteX60" fmla="*/ 8771 w 10000"/>
              <a:gd name="connsiteY60" fmla="*/ 180 h 10000"/>
              <a:gd name="connsiteX61" fmla="*/ 8883 w 10000"/>
              <a:gd name="connsiteY61" fmla="*/ 180 h 10000"/>
              <a:gd name="connsiteX62" fmla="*/ 9106 w 10000"/>
              <a:gd name="connsiteY62" fmla="*/ 357 h 10000"/>
              <a:gd name="connsiteX63" fmla="*/ 9330 w 10000"/>
              <a:gd name="connsiteY63" fmla="*/ 716 h 10000"/>
              <a:gd name="connsiteX64" fmla="*/ 9553 w 10000"/>
              <a:gd name="connsiteY64" fmla="*/ 895 h 10000"/>
              <a:gd name="connsiteX65" fmla="*/ 9777 w 10000"/>
              <a:gd name="connsiteY65" fmla="*/ 1256 h 10000"/>
              <a:gd name="connsiteX66" fmla="*/ 9888 w 10000"/>
              <a:gd name="connsiteY66" fmla="*/ 1435 h 10000"/>
              <a:gd name="connsiteX67" fmla="*/ 10000 w 10000"/>
              <a:gd name="connsiteY67" fmla="*/ 1435 h 10000"/>
              <a:gd name="connsiteX68" fmla="*/ 9888 w 10000"/>
              <a:gd name="connsiteY68" fmla="*/ 1615 h 10000"/>
              <a:gd name="connsiteX69" fmla="*/ 9777 w 10000"/>
              <a:gd name="connsiteY69" fmla="*/ 1793 h 10000"/>
              <a:gd name="connsiteX70" fmla="*/ 9777 w 10000"/>
              <a:gd name="connsiteY70" fmla="*/ 1973 h 10000"/>
              <a:gd name="connsiteX71" fmla="*/ 9777 w 10000"/>
              <a:gd name="connsiteY71" fmla="*/ 2151 h 10000"/>
              <a:gd name="connsiteX72" fmla="*/ 9665 w 10000"/>
              <a:gd name="connsiteY72" fmla="*/ 2310 h 10000"/>
              <a:gd name="connsiteX73" fmla="*/ 9665 w 10000"/>
              <a:gd name="connsiteY73" fmla="*/ 2488 h 10000"/>
              <a:gd name="connsiteX74" fmla="*/ 9665 w 10000"/>
              <a:gd name="connsiteY74" fmla="*/ 2667 h 10000"/>
              <a:gd name="connsiteX75" fmla="*/ 9665 w 10000"/>
              <a:gd name="connsiteY75" fmla="*/ 3025 h 10000"/>
              <a:gd name="connsiteX76" fmla="*/ 9665 w 10000"/>
              <a:gd name="connsiteY76" fmla="*/ 3385 h 10000"/>
              <a:gd name="connsiteX77" fmla="*/ 9665 w 10000"/>
              <a:gd name="connsiteY77" fmla="*/ 3743 h 10000"/>
              <a:gd name="connsiteX78" fmla="*/ 9553 w 10000"/>
              <a:gd name="connsiteY78" fmla="*/ 4639 h 10000"/>
              <a:gd name="connsiteX79" fmla="*/ 9553 w 10000"/>
              <a:gd name="connsiteY79" fmla="*/ 5357 h 10000"/>
              <a:gd name="connsiteX80" fmla="*/ 9553 w 10000"/>
              <a:gd name="connsiteY80" fmla="*/ 6074 h 10000"/>
              <a:gd name="connsiteX81" fmla="*/ 9553 w 10000"/>
              <a:gd name="connsiteY81" fmla="*/ 6769 h 10000"/>
              <a:gd name="connsiteX82" fmla="*/ 9441 w 10000"/>
              <a:gd name="connsiteY82" fmla="*/ 7309 h 10000"/>
              <a:gd name="connsiteX83" fmla="*/ 9441 w 10000"/>
              <a:gd name="connsiteY83" fmla="*/ 7848 h 10000"/>
              <a:gd name="connsiteX84" fmla="*/ 9330 w 10000"/>
              <a:gd name="connsiteY84" fmla="*/ 8565 h 10000"/>
              <a:gd name="connsiteX85" fmla="*/ 9218 w 10000"/>
              <a:gd name="connsiteY85" fmla="*/ 9283 h 10000"/>
              <a:gd name="connsiteX86" fmla="*/ 9106 w 10000"/>
              <a:gd name="connsiteY86" fmla="*/ 10000 h 10000"/>
              <a:gd name="connsiteX0" fmla="*/ 8338 w 10000"/>
              <a:gd name="connsiteY0" fmla="*/ 8384 h 10000"/>
              <a:gd name="connsiteX1" fmla="*/ 8338 w 10000"/>
              <a:gd name="connsiteY1" fmla="*/ 8026 h 10000"/>
              <a:gd name="connsiteX2" fmla="*/ 8450 w 10000"/>
              <a:gd name="connsiteY2" fmla="*/ 7668 h 10000"/>
              <a:gd name="connsiteX3" fmla="*/ 8561 w 10000"/>
              <a:gd name="connsiteY3" fmla="*/ 6590 h 10000"/>
              <a:gd name="connsiteX4" fmla="*/ 8561 w 10000"/>
              <a:gd name="connsiteY4" fmla="*/ 5716 h 10000"/>
              <a:gd name="connsiteX5" fmla="*/ 8673 w 10000"/>
              <a:gd name="connsiteY5" fmla="*/ 4639 h 10000"/>
              <a:gd name="connsiteX6" fmla="*/ 8673 w 10000"/>
              <a:gd name="connsiteY6" fmla="*/ 3743 h 10000"/>
              <a:gd name="connsiteX7" fmla="*/ 8673 w 10000"/>
              <a:gd name="connsiteY7" fmla="*/ 3385 h 10000"/>
              <a:gd name="connsiteX8" fmla="*/ 8673 w 10000"/>
              <a:gd name="connsiteY8" fmla="*/ 2845 h 10000"/>
              <a:gd name="connsiteX9" fmla="*/ 8673 w 10000"/>
              <a:gd name="connsiteY9" fmla="*/ 2488 h 10000"/>
              <a:gd name="connsiteX10" fmla="*/ 8561 w 10000"/>
              <a:gd name="connsiteY10" fmla="*/ 2310 h 10000"/>
              <a:gd name="connsiteX11" fmla="*/ 8561 w 10000"/>
              <a:gd name="connsiteY11" fmla="*/ 1973 h 10000"/>
              <a:gd name="connsiteX12" fmla="*/ 8561 w 10000"/>
              <a:gd name="connsiteY12" fmla="*/ 1793 h 10000"/>
              <a:gd name="connsiteX13" fmla="*/ 8561 w 10000"/>
              <a:gd name="connsiteY13" fmla="*/ 1615 h 10000"/>
              <a:gd name="connsiteX14" fmla="*/ 8561 w 10000"/>
              <a:gd name="connsiteY14" fmla="*/ 1615 h 10000"/>
              <a:gd name="connsiteX15" fmla="*/ 8450 w 10000"/>
              <a:gd name="connsiteY15" fmla="*/ 1435 h 10000"/>
              <a:gd name="connsiteX16" fmla="*/ 8226 w 10000"/>
              <a:gd name="connsiteY16" fmla="*/ 1435 h 10000"/>
              <a:gd name="connsiteX17" fmla="*/ 8003 w 10000"/>
              <a:gd name="connsiteY17" fmla="*/ 1256 h 10000"/>
              <a:gd name="connsiteX18" fmla="*/ 7556 w 10000"/>
              <a:gd name="connsiteY18" fmla="*/ 1435 h 10000"/>
              <a:gd name="connsiteX19" fmla="*/ 7221 w 10000"/>
              <a:gd name="connsiteY19" fmla="*/ 1435 h 10000"/>
              <a:gd name="connsiteX20" fmla="*/ 6662 w 10000"/>
              <a:gd name="connsiteY20" fmla="*/ 1435 h 10000"/>
              <a:gd name="connsiteX21" fmla="*/ 6215 w 10000"/>
              <a:gd name="connsiteY21" fmla="*/ 1615 h 10000"/>
              <a:gd name="connsiteX22" fmla="*/ 5559 w 10000"/>
              <a:gd name="connsiteY22" fmla="*/ 1793 h 10000"/>
              <a:gd name="connsiteX23" fmla="*/ 5223 w 10000"/>
              <a:gd name="connsiteY23" fmla="*/ 1973 h 10000"/>
              <a:gd name="connsiteX24" fmla="*/ 4665 w 10000"/>
              <a:gd name="connsiteY24" fmla="*/ 1973 h 10000"/>
              <a:gd name="connsiteX25" fmla="*/ 4106 w 10000"/>
              <a:gd name="connsiteY25" fmla="*/ 2151 h 10000"/>
              <a:gd name="connsiteX26" fmla="*/ 3547 w 10000"/>
              <a:gd name="connsiteY26" fmla="*/ 2310 h 10000"/>
              <a:gd name="connsiteX27" fmla="*/ 2779 w 10000"/>
              <a:gd name="connsiteY27" fmla="*/ 2667 h 10000"/>
              <a:gd name="connsiteX28" fmla="*/ 1885 w 10000"/>
              <a:gd name="connsiteY28" fmla="*/ 2845 h 10000"/>
              <a:gd name="connsiteX29" fmla="*/ 992 w 10000"/>
              <a:gd name="connsiteY29" fmla="*/ 3206 h 10000"/>
              <a:gd name="connsiteX30" fmla="*/ 0 w 10000"/>
              <a:gd name="connsiteY30" fmla="*/ 3564 h 10000"/>
              <a:gd name="connsiteX31" fmla="*/ 0 w 10000"/>
              <a:gd name="connsiteY31" fmla="*/ 2310 h 10000"/>
              <a:gd name="connsiteX32" fmla="*/ 112 w 10000"/>
              <a:gd name="connsiteY32" fmla="*/ 2310 h 10000"/>
              <a:gd name="connsiteX33" fmla="*/ 223 w 10000"/>
              <a:gd name="connsiteY33" fmla="*/ 2310 h 10000"/>
              <a:gd name="connsiteX34" fmla="*/ 447 w 10000"/>
              <a:gd name="connsiteY34" fmla="*/ 2310 h 10000"/>
              <a:gd name="connsiteX35" fmla="*/ 768 w 10000"/>
              <a:gd name="connsiteY35" fmla="*/ 2310 h 10000"/>
              <a:gd name="connsiteX36" fmla="*/ 1103 w 10000"/>
              <a:gd name="connsiteY36" fmla="*/ 2151 h 10000"/>
              <a:gd name="connsiteX37" fmla="*/ 1662 w 10000"/>
              <a:gd name="connsiteY37" fmla="*/ 2151 h 10000"/>
              <a:gd name="connsiteX38" fmla="*/ 2221 w 10000"/>
              <a:gd name="connsiteY38" fmla="*/ 1973 h 10000"/>
              <a:gd name="connsiteX39" fmla="*/ 2779 w 10000"/>
              <a:gd name="connsiteY39" fmla="*/ 1793 h 10000"/>
              <a:gd name="connsiteX40" fmla="*/ 3436 w 10000"/>
              <a:gd name="connsiteY40" fmla="*/ 1435 h 10000"/>
              <a:gd name="connsiteX41" fmla="*/ 4106 w 10000"/>
              <a:gd name="connsiteY41" fmla="*/ 1256 h 10000"/>
              <a:gd name="connsiteX42" fmla="*/ 4665 w 10000"/>
              <a:gd name="connsiteY42" fmla="*/ 1077 h 10000"/>
              <a:gd name="connsiteX43" fmla="*/ 5112 w 10000"/>
              <a:gd name="connsiteY43" fmla="*/ 1077 h 10000"/>
              <a:gd name="connsiteX44" fmla="*/ 5670 w 10000"/>
              <a:gd name="connsiteY44" fmla="*/ 895 h 10000"/>
              <a:gd name="connsiteX45" fmla="*/ 6006 w 10000"/>
              <a:gd name="connsiteY45" fmla="*/ 716 h 10000"/>
              <a:gd name="connsiteX46" fmla="*/ 6439 w 10000"/>
              <a:gd name="connsiteY46" fmla="*/ 716 h 10000"/>
              <a:gd name="connsiteX47" fmla="*/ 6774 w 10000"/>
              <a:gd name="connsiteY47" fmla="*/ 716 h 10000"/>
              <a:gd name="connsiteX48" fmla="*/ 7109 w 10000"/>
              <a:gd name="connsiteY48" fmla="*/ 538 h 10000"/>
              <a:gd name="connsiteX49" fmla="*/ 7332 w 10000"/>
              <a:gd name="connsiteY49" fmla="*/ 538 h 10000"/>
              <a:gd name="connsiteX50" fmla="*/ 7556 w 10000"/>
              <a:gd name="connsiteY50" fmla="*/ 538 h 10000"/>
              <a:gd name="connsiteX51" fmla="*/ 7779 w 10000"/>
              <a:gd name="connsiteY51" fmla="*/ 357 h 10000"/>
              <a:gd name="connsiteX52" fmla="*/ 8003 w 10000"/>
              <a:gd name="connsiteY52" fmla="*/ 357 h 10000"/>
              <a:gd name="connsiteX53" fmla="*/ 8115 w 10000"/>
              <a:gd name="connsiteY53" fmla="*/ 357 h 10000"/>
              <a:gd name="connsiteX54" fmla="*/ 8226 w 10000"/>
              <a:gd name="connsiteY54" fmla="*/ 180 h 10000"/>
              <a:gd name="connsiteX55" fmla="*/ 8226 w 10000"/>
              <a:gd name="connsiteY55" fmla="*/ 180 h 10000"/>
              <a:gd name="connsiteX56" fmla="*/ 8338 w 10000"/>
              <a:gd name="connsiteY56" fmla="*/ 180 h 10000"/>
              <a:gd name="connsiteX57" fmla="*/ 8338 w 10000"/>
              <a:gd name="connsiteY57" fmla="*/ 180 h 10000"/>
              <a:gd name="connsiteX58" fmla="*/ 8561 w 10000"/>
              <a:gd name="connsiteY58" fmla="*/ 0 h 10000"/>
              <a:gd name="connsiteX59" fmla="*/ 8771 w 10000"/>
              <a:gd name="connsiteY59" fmla="*/ 180 h 10000"/>
              <a:gd name="connsiteX60" fmla="*/ 8883 w 10000"/>
              <a:gd name="connsiteY60" fmla="*/ 180 h 10000"/>
              <a:gd name="connsiteX61" fmla="*/ 9106 w 10000"/>
              <a:gd name="connsiteY61" fmla="*/ 357 h 10000"/>
              <a:gd name="connsiteX62" fmla="*/ 9330 w 10000"/>
              <a:gd name="connsiteY62" fmla="*/ 716 h 10000"/>
              <a:gd name="connsiteX63" fmla="*/ 9553 w 10000"/>
              <a:gd name="connsiteY63" fmla="*/ 895 h 10000"/>
              <a:gd name="connsiteX64" fmla="*/ 9777 w 10000"/>
              <a:gd name="connsiteY64" fmla="*/ 1256 h 10000"/>
              <a:gd name="connsiteX65" fmla="*/ 9888 w 10000"/>
              <a:gd name="connsiteY65" fmla="*/ 1435 h 10000"/>
              <a:gd name="connsiteX66" fmla="*/ 10000 w 10000"/>
              <a:gd name="connsiteY66" fmla="*/ 1435 h 10000"/>
              <a:gd name="connsiteX67" fmla="*/ 9888 w 10000"/>
              <a:gd name="connsiteY67" fmla="*/ 1615 h 10000"/>
              <a:gd name="connsiteX68" fmla="*/ 9777 w 10000"/>
              <a:gd name="connsiteY68" fmla="*/ 1793 h 10000"/>
              <a:gd name="connsiteX69" fmla="*/ 9777 w 10000"/>
              <a:gd name="connsiteY69" fmla="*/ 1973 h 10000"/>
              <a:gd name="connsiteX70" fmla="*/ 9777 w 10000"/>
              <a:gd name="connsiteY70" fmla="*/ 2151 h 10000"/>
              <a:gd name="connsiteX71" fmla="*/ 9665 w 10000"/>
              <a:gd name="connsiteY71" fmla="*/ 2310 h 10000"/>
              <a:gd name="connsiteX72" fmla="*/ 9665 w 10000"/>
              <a:gd name="connsiteY72" fmla="*/ 2488 h 10000"/>
              <a:gd name="connsiteX73" fmla="*/ 9665 w 10000"/>
              <a:gd name="connsiteY73" fmla="*/ 2667 h 10000"/>
              <a:gd name="connsiteX74" fmla="*/ 9665 w 10000"/>
              <a:gd name="connsiteY74" fmla="*/ 3025 h 10000"/>
              <a:gd name="connsiteX75" fmla="*/ 9665 w 10000"/>
              <a:gd name="connsiteY75" fmla="*/ 3385 h 10000"/>
              <a:gd name="connsiteX76" fmla="*/ 9665 w 10000"/>
              <a:gd name="connsiteY76" fmla="*/ 3743 h 10000"/>
              <a:gd name="connsiteX77" fmla="*/ 9553 w 10000"/>
              <a:gd name="connsiteY77" fmla="*/ 4639 h 10000"/>
              <a:gd name="connsiteX78" fmla="*/ 9553 w 10000"/>
              <a:gd name="connsiteY78" fmla="*/ 5357 h 10000"/>
              <a:gd name="connsiteX79" fmla="*/ 9553 w 10000"/>
              <a:gd name="connsiteY79" fmla="*/ 6074 h 10000"/>
              <a:gd name="connsiteX80" fmla="*/ 9553 w 10000"/>
              <a:gd name="connsiteY80" fmla="*/ 6769 h 10000"/>
              <a:gd name="connsiteX81" fmla="*/ 9441 w 10000"/>
              <a:gd name="connsiteY81" fmla="*/ 7309 h 10000"/>
              <a:gd name="connsiteX82" fmla="*/ 9441 w 10000"/>
              <a:gd name="connsiteY82" fmla="*/ 7848 h 10000"/>
              <a:gd name="connsiteX83" fmla="*/ 9330 w 10000"/>
              <a:gd name="connsiteY83" fmla="*/ 8565 h 10000"/>
              <a:gd name="connsiteX84" fmla="*/ 9218 w 10000"/>
              <a:gd name="connsiteY84" fmla="*/ 9283 h 10000"/>
              <a:gd name="connsiteX85" fmla="*/ 9106 w 10000"/>
              <a:gd name="connsiteY85" fmla="*/ 10000 h 10000"/>
              <a:gd name="connsiteX0" fmla="*/ 8338 w 10000"/>
              <a:gd name="connsiteY0" fmla="*/ 8026 h 10000"/>
              <a:gd name="connsiteX1" fmla="*/ 8450 w 10000"/>
              <a:gd name="connsiteY1" fmla="*/ 7668 h 10000"/>
              <a:gd name="connsiteX2" fmla="*/ 8561 w 10000"/>
              <a:gd name="connsiteY2" fmla="*/ 6590 h 10000"/>
              <a:gd name="connsiteX3" fmla="*/ 8561 w 10000"/>
              <a:gd name="connsiteY3" fmla="*/ 5716 h 10000"/>
              <a:gd name="connsiteX4" fmla="*/ 8673 w 10000"/>
              <a:gd name="connsiteY4" fmla="*/ 4639 h 10000"/>
              <a:gd name="connsiteX5" fmla="*/ 8673 w 10000"/>
              <a:gd name="connsiteY5" fmla="*/ 3743 h 10000"/>
              <a:gd name="connsiteX6" fmla="*/ 8673 w 10000"/>
              <a:gd name="connsiteY6" fmla="*/ 3385 h 10000"/>
              <a:gd name="connsiteX7" fmla="*/ 8673 w 10000"/>
              <a:gd name="connsiteY7" fmla="*/ 2845 h 10000"/>
              <a:gd name="connsiteX8" fmla="*/ 8673 w 10000"/>
              <a:gd name="connsiteY8" fmla="*/ 2488 h 10000"/>
              <a:gd name="connsiteX9" fmla="*/ 8561 w 10000"/>
              <a:gd name="connsiteY9" fmla="*/ 2310 h 10000"/>
              <a:gd name="connsiteX10" fmla="*/ 8561 w 10000"/>
              <a:gd name="connsiteY10" fmla="*/ 1973 h 10000"/>
              <a:gd name="connsiteX11" fmla="*/ 8561 w 10000"/>
              <a:gd name="connsiteY11" fmla="*/ 1793 h 10000"/>
              <a:gd name="connsiteX12" fmla="*/ 8561 w 10000"/>
              <a:gd name="connsiteY12" fmla="*/ 1615 h 10000"/>
              <a:gd name="connsiteX13" fmla="*/ 8561 w 10000"/>
              <a:gd name="connsiteY13" fmla="*/ 1615 h 10000"/>
              <a:gd name="connsiteX14" fmla="*/ 8450 w 10000"/>
              <a:gd name="connsiteY14" fmla="*/ 1435 h 10000"/>
              <a:gd name="connsiteX15" fmla="*/ 8226 w 10000"/>
              <a:gd name="connsiteY15" fmla="*/ 1435 h 10000"/>
              <a:gd name="connsiteX16" fmla="*/ 8003 w 10000"/>
              <a:gd name="connsiteY16" fmla="*/ 1256 h 10000"/>
              <a:gd name="connsiteX17" fmla="*/ 7556 w 10000"/>
              <a:gd name="connsiteY17" fmla="*/ 1435 h 10000"/>
              <a:gd name="connsiteX18" fmla="*/ 7221 w 10000"/>
              <a:gd name="connsiteY18" fmla="*/ 1435 h 10000"/>
              <a:gd name="connsiteX19" fmla="*/ 6662 w 10000"/>
              <a:gd name="connsiteY19" fmla="*/ 1435 h 10000"/>
              <a:gd name="connsiteX20" fmla="*/ 6215 w 10000"/>
              <a:gd name="connsiteY20" fmla="*/ 1615 h 10000"/>
              <a:gd name="connsiteX21" fmla="*/ 5559 w 10000"/>
              <a:gd name="connsiteY21" fmla="*/ 1793 h 10000"/>
              <a:gd name="connsiteX22" fmla="*/ 5223 w 10000"/>
              <a:gd name="connsiteY22" fmla="*/ 1973 h 10000"/>
              <a:gd name="connsiteX23" fmla="*/ 4665 w 10000"/>
              <a:gd name="connsiteY23" fmla="*/ 1973 h 10000"/>
              <a:gd name="connsiteX24" fmla="*/ 4106 w 10000"/>
              <a:gd name="connsiteY24" fmla="*/ 2151 h 10000"/>
              <a:gd name="connsiteX25" fmla="*/ 3547 w 10000"/>
              <a:gd name="connsiteY25" fmla="*/ 2310 h 10000"/>
              <a:gd name="connsiteX26" fmla="*/ 2779 w 10000"/>
              <a:gd name="connsiteY26" fmla="*/ 2667 h 10000"/>
              <a:gd name="connsiteX27" fmla="*/ 1885 w 10000"/>
              <a:gd name="connsiteY27" fmla="*/ 2845 h 10000"/>
              <a:gd name="connsiteX28" fmla="*/ 992 w 10000"/>
              <a:gd name="connsiteY28" fmla="*/ 3206 h 10000"/>
              <a:gd name="connsiteX29" fmla="*/ 0 w 10000"/>
              <a:gd name="connsiteY29" fmla="*/ 3564 h 10000"/>
              <a:gd name="connsiteX30" fmla="*/ 0 w 10000"/>
              <a:gd name="connsiteY30" fmla="*/ 2310 h 10000"/>
              <a:gd name="connsiteX31" fmla="*/ 112 w 10000"/>
              <a:gd name="connsiteY31" fmla="*/ 2310 h 10000"/>
              <a:gd name="connsiteX32" fmla="*/ 223 w 10000"/>
              <a:gd name="connsiteY32" fmla="*/ 2310 h 10000"/>
              <a:gd name="connsiteX33" fmla="*/ 447 w 10000"/>
              <a:gd name="connsiteY33" fmla="*/ 2310 h 10000"/>
              <a:gd name="connsiteX34" fmla="*/ 768 w 10000"/>
              <a:gd name="connsiteY34" fmla="*/ 2310 h 10000"/>
              <a:gd name="connsiteX35" fmla="*/ 1103 w 10000"/>
              <a:gd name="connsiteY35" fmla="*/ 2151 h 10000"/>
              <a:gd name="connsiteX36" fmla="*/ 1662 w 10000"/>
              <a:gd name="connsiteY36" fmla="*/ 2151 h 10000"/>
              <a:gd name="connsiteX37" fmla="*/ 2221 w 10000"/>
              <a:gd name="connsiteY37" fmla="*/ 1973 h 10000"/>
              <a:gd name="connsiteX38" fmla="*/ 2779 w 10000"/>
              <a:gd name="connsiteY38" fmla="*/ 1793 h 10000"/>
              <a:gd name="connsiteX39" fmla="*/ 3436 w 10000"/>
              <a:gd name="connsiteY39" fmla="*/ 1435 h 10000"/>
              <a:gd name="connsiteX40" fmla="*/ 4106 w 10000"/>
              <a:gd name="connsiteY40" fmla="*/ 1256 h 10000"/>
              <a:gd name="connsiteX41" fmla="*/ 4665 w 10000"/>
              <a:gd name="connsiteY41" fmla="*/ 1077 h 10000"/>
              <a:gd name="connsiteX42" fmla="*/ 5112 w 10000"/>
              <a:gd name="connsiteY42" fmla="*/ 1077 h 10000"/>
              <a:gd name="connsiteX43" fmla="*/ 5670 w 10000"/>
              <a:gd name="connsiteY43" fmla="*/ 895 h 10000"/>
              <a:gd name="connsiteX44" fmla="*/ 6006 w 10000"/>
              <a:gd name="connsiteY44" fmla="*/ 716 h 10000"/>
              <a:gd name="connsiteX45" fmla="*/ 6439 w 10000"/>
              <a:gd name="connsiteY45" fmla="*/ 716 h 10000"/>
              <a:gd name="connsiteX46" fmla="*/ 6774 w 10000"/>
              <a:gd name="connsiteY46" fmla="*/ 716 h 10000"/>
              <a:gd name="connsiteX47" fmla="*/ 7109 w 10000"/>
              <a:gd name="connsiteY47" fmla="*/ 538 h 10000"/>
              <a:gd name="connsiteX48" fmla="*/ 7332 w 10000"/>
              <a:gd name="connsiteY48" fmla="*/ 538 h 10000"/>
              <a:gd name="connsiteX49" fmla="*/ 7556 w 10000"/>
              <a:gd name="connsiteY49" fmla="*/ 538 h 10000"/>
              <a:gd name="connsiteX50" fmla="*/ 7779 w 10000"/>
              <a:gd name="connsiteY50" fmla="*/ 357 h 10000"/>
              <a:gd name="connsiteX51" fmla="*/ 8003 w 10000"/>
              <a:gd name="connsiteY51" fmla="*/ 357 h 10000"/>
              <a:gd name="connsiteX52" fmla="*/ 8115 w 10000"/>
              <a:gd name="connsiteY52" fmla="*/ 357 h 10000"/>
              <a:gd name="connsiteX53" fmla="*/ 8226 w 10000"/>
              <a:gd name="connsiteY53" fmla="*/ 180 h 10000"/>
              <a:gd name="connsiteX54" fmla="*/ 8226 w 10000"/>
              <a:gd name="connsiteY54" fmla="*/ 180 h 10000"/>
              <a:gd name="connsiteX55" fmla="*/ 8338 w 10000"/>
              <a:gd name="connsiteY55" fmla="*/ 180 h 10000"/>
              <a:gd name="connsiteX56" fmla="*/ 8338 w 10000"/>
              <a:gd name="connsiteY56" fmla="*/ 180 h 10000"/>
              <a:gd name="connsiteX57" fmla="*/ 8561 w 10000"/>
              <a:gd name="connsiteY57" fmla="*/ 0 h 10000"/>
              <a:gd name="connsiteX58" fmla="*/ 8771 w 10000"/>
              <a:gd name="connsiteY58" fmla="*/ 180 h 10000"/>
              <a:gd name="connsiteX59" fmla="*/ 8883 w 10000"/>
              <a:gd name="connsiteY59" fmla="*/ 180 h 10000"/>
              <a:gd name="connsiteX60" fmla="*/ 9106 w 10000"/>
              <a:gd name="connsiteY60" fmla="*/ 357 h 10000"/>
              <a:gd name="connsiteX61" fmla="*/ 9330 w 10000"/>
              <a:gd name="connsiteY61" fmla="*/ 716 h 10000"/>
              <a:gd name="connsiteX62" fmla="*/ 9553 w 10000"/>
              <a:gd name="connsiteY62" fmla="*/ 895 h 10000"/>
              <a:gd name="connsiteX63" fmla="*/ 9777 w 10000"/>
              <a:gd name="connsiteY63" fmla="*/ 1256 h 10000"/>
              <a:gd name="connsiteX64" fmla="*/ 9888 w 10000"/>
              <a:gd name="connsiteY64" fmla="*/ 1435 h 10000"/>
              <a:gd name="connsiteX65" fmla="*/ 10000 w 10000"/>
              <a:gd name="connsiteY65" fmla="*/ 1435 h 10000"/>
              <a:gd name="connsiteX66" fmla="*/ 9888 w 10000"/>
              <a:gd name="connsiteY66" fmla="*/ 1615 h 10000"/>
              <a:gd name="connsiteX67" fmla="*/ 9777 w 10000"/>
              <a:gd name="connsiteY67" fmla="*/ 1793 h 10000"/>
              <a:gd name="connsiteX68" fmla="*/ 9777 w 10000"/>
              <a:gd name="connsiteY68" fmla="*/ 1973 h 10000"/>
              <a:gd name="connsiteX69" fmla="*/ 9777 w 10000"/>
              <a:gd name="connsiteY69" fmla="*/ 2151 h 10000"/>
              <a:gd name="connsiteX70" fmla="*/ 9665 w 10000"/>
              <a:gd name="connsiteY70" fmla="*/ 2310 h 10000"/>
              <a:gd name="connsiteX71" fmla="*/ 9665 w 10000"/>
              <a:gd name="connsiteY71" fmla="*/ 2488 h 10000"/>
              <a:gd name="connsiteX72" fmla="*/ 9665 w 10000"/>
              <a:gd name="connsiteY72" fmla="*/ 2667 h 10000"/>
              <a:gd name="connsiteX73" fmla="*/ 9665 w 10000"/>
              <a:gd name="connsiteY73" fmla="*/ 3025 h 10000"/>
              <a:gd name="connsiteX74" fmla="*/ 9665 w 10000"/>
              <a:gd name="connsiteY74" fmla="*/ 3385 h 10000"/>
              <a:gd name="connsiteX75" fmla="*/ 9665 w 10000"/>
              <a:gd name="connsiteY75" fmla="*/ 3743 h 10000"/>
              <a:gd name="connsiteX76" fmla="*/ 9553 w 10000"/>
              <a:gd name="connsiteY76" fmla="*/ 4639 h 10000"/>
              <a:gd name="connsiteX77" fmla="*/ 9553 w 10000"/>
              <a:gd name="connsiteY77" fmla="*/ 5357 h 10000"/>
              <a:gd name="connsiteX78" fmla="*/ 9553 w 10000"/>
              <a:gd name="connsiteY78" fmla="*/ 6074 h 10000"/>
              <a:gd name="connsiteX79" fmla="*/ 9553 w 10000"/>
              <a:gd name="connsiteY79" fmla="*/ 6769 h 10000"/>
              <a:gd name="connsiteX80" fmla="*/ 9441 w 10000"/>
              <a:gd name="connsiteY80" fmla="*/ 7309 h 10000"/>
              <a:gd name="connsiteX81" fmla="*/ 9441 w 10000"/>
              <a:gd name="connsiteY81" fmla="*/ 7848 h 10000"/>
              <a:gd name="connsiteX82" fmla="*/ 9330 w 10000"/>
              <a:gd name="connsiteY82" fmla="*/ 8565 h 10000"/>
              <a:gd name="connsiteX83" fmla="*/ 9218 w 10000"/>
              <a:gd name="connsiteY83" fmla="*/ 9283 h 10000"/>
              <a:gd name="connsiteX84" fmla="*/ 9106 w 10000"/>
              <a:gd name="connsiteY84" fmla="*/ 10000 h 10000"/>
              <a:gd name="connsiteX0" fmla="*/ 8338 w 10000"/>
              <a:gd name="connsiteY0" fmla="*/ 8026 h 9283"/>
              <a:gd name="connsiteX1" fmla="*/ 8450 w 10000"/>
              <a:gd name="connsiteY1" fmla="*/ 7668 h 9283"/>
              <a:gd name="connsiteX2" fmla="*/ 8561 w 10000"/>
              <a:gd name="connsiteY2" fmla="*/ 6590 h 9283"/>
              <a:gd name="connsiteX3" fmla="*/ 8561 w 10000"/>
              <a:gd name="connsiteY3" fmla="*/ 5716 h 9283"/>
              <a:gd name="connsiteX4" fmla="*/ 8673 w 10000"/>
              <a:gd name="connsiteY4" fmla="*/ 4639 h 9283"/>
              <a:gd name="connsiteX5" fmla="*/ 8673 w 10000"/>
              <a:gd name="connsiteY5" fmla="*/ 3743 h 9283"/>
              <a:gd name="connsiteX6" fmla="*/ 8673 w 10000"/>
              <a:gd name="connsiteY6" fmla="*/ 3385 h 9283"/>
              <a:gd name="connsiteX7" fmla="*/ 8673 w 10000"/>
              <a:gd name="connsiteY7" fmla="*/ 2845 h 9283"/>
              <a:gd name="connsiteX8" fmla="*/ 8673 w 10000"/>
              <a:gd name="connsiteY8" fmla="*/ 2488 h 9283"/>
              <a:gd name="connsiteX9" fmla="*/ 8561 w 10000"/>
              <a:gd name="connsiteY9" fmla="*/ 2310 h 9283"/>
              <a:gd name="connsiteX10" fmla="*/ 8561 w 10000"/>
              <a:gd name="connsiteY10" fmla="*/ 1973 h 9283"/>
              <a:gd name="connsiteX11" fmla="*/ 8561 w 10000"/>
              <a:gd name="connsiteY11" fmla="*/ 1793 h 9283"/>
              <a:gd name="connsiteX12" fmla="*/ 8561 w 10000"/>
              <a:gd name="connsiteY12" fmla="*/ 1615 h 9283"/>
              <a:gd name="connsiteX13" fmla="*/ 8561 w 10000"/>
              <a:gd name="connsiteY13" fmla="*/ 1615 h 9283"/>
              <a:gd name="connsiteX14" fmla="*/ 8450 w 10000"/>
              <a:gd name="connsiteY14" fmla="*/ 1435 h 9283"/>
              <a:gd name="connsiteX15" fmla="*/ 8226 w 10000"/>
              <a:gd name="connsiteY15" fmla="*/ 1435 h 9283"/>
              <a:gd name="connsiteX16" fmla="*/ 8003 w 10000"/>
              <a:gd name="connsiteY16" fmla="*/ 1256 h 9283"/>
              <a:gd name="connsiteX17" fmla="*/ 7556 w 10000"/>
              <a:gd name="connsiteY17" fmla="*/ 1435 h 9283"/>
              <a:gd name="connsiteX18" fmla="*/ 7221 w 10000"/>
              <a:gd name="connsiteY18" fmla="*/ 1435 h 9283"/>
              <a:gd name="connsiteX19" fmla="*/ 6662 w 10000"/>
              <a:gd name="connsiteY19" fmla="*/ 1435 h 9283"/>
              <a:gd name="connsiteX20" fmla="*/ 6215 w 10000"/>
              <a:gd name="connsiteY20" fmla="*/ 1615 h 9283"/>
              <a:gd name="connsiteX21" fmla="*/ 5559 w 10000"/>
              <a:gd name="connsiteY21" fmla="*/ 1793 h 9283"/>
              <a:gd name="connsiteX22" fmla="*/ 5223 w 10000"/>
              <a:gd name="connsiteY22" fmla="*/ 1973 h 9283"/>
              <a:gd name="connsiteX23" fmla="*/ 4665 w 10000"/>
              <a:gd name="connsiteY23" fmla="*/ 1973 h 9283"/>
              <a:gd name="connsiteX24" fmla="*/ 4106 w 10000"/>
              <a:gd name="connsiteY24" fmla="*/ 2151 h 9283"/>
              <a:gd name="connsiteX25" fmla="*/ 3547 w 10000"/>
              <a:gd name="connsiteY25" fmla="*/ 2310 h 9283"/>
              <a:gd name="connsiteX26" fmla="*/ 2779 w 10000"/>
              <a:gd name="connsiteY26" fmla="*/ 2667 h 9283"/>
              <a:gd name="connsiteX27" fmla="*/ 1885 w 10000"/>
              <a:gd name="connsiteY27" fmla="*/ 2845 h 9283"/>
              <a:gd name="connsiteX28" fmla="*/ 992 w 10000"/>
              <a:gd name="connsiteY28" fmla="*/ 3206 h 9283"/>
              <a:gd name="connsiteX29" fmla="*/ 0 w 10000"/>
              <a:gd name="connsiteY29" fmla="*/ 3564 h 9283"/>
              <a:gd name="connsiteX30" fmla="*/ 0 w 10000"/>
              <a:gd name="connsiteY30" fmla="*/ 2310 h 9283"/>
              <a:gd name="connsiteX31" fmla="*/ 112 w 10000"/>
              <a:gd name="connsiteY31" fmla="*/ 2310 h 9283"/>
              <a:gd name="connsiteX32" fmla="*/ 223 w 10000"/>
              <a:gd name="connsiteY32" fmla="*/ 2310 h 9283"/>
              <a:gd name="connsiteX33" fmla="*/ 447 w 10000"/>
              <a:gd name="connsiteY33" fmla="*/ 2310 h 9283"/>
              <a:gd name="connsiteX34" fmla="*/ 768 w 10000"/>
              <a:gd name="connsiteY34" fmla="*/ 2310 h 9283"/>
              <a:gd name="connsiteX35" fmla="*/ 1103 w 10000"/>
              <a:gd name="connsiteY35" fmla="*/ 2151 h 9283"/>
              <a:gd name="connsiteX36" fmla="*/ 1662 w 10000"/>
              <a:gd name="connsiteY36" fmla="*/ 2151 h 9283"/>
              <a:gd name="connsiteX37" fmla="*/ 2221 w 10000"/>
              <a:gd name="connsiteY37" fmla="*/ 1973 h 9283"/>
              <a:gd name="connsiteX38" fmla="*/ 2779 w 10000"/>
              <a:gd name="connsiteY38" fmla="*/ 1793 h 9283"/>
              <a:gd name="connsiteX39" fmla="*/ 3436 w 10000"/>
              <a:gd name="connsiteY39" fmla="*/ 1435 h 9283"/>
              <a:gd name="connsiteX40" fmla="*/ 4106 w 10000"/>
              <a:gd name="connsiteY40" fmla="*/ 1256 h 9283"/>
              <a:gd name="connsiteX41" fmla="*/ 4665 w 10000"/>
              <a:gd name="connsiteY41" fmla="*/ 1077 h 9283"/>
              <a:gd name="connsiteX42" fmla="*/ 5112 w 10000"/>
              <a:gd name="connsiteY42" fmla="*/ 1077 h 9283"/>
              <a:gd name="connsiteX43" fmla="*/ 5670 w 10000"/>
              <a:gd name="connsiteY43" fmla="*/ 895 h 9283"/>
              <a:gd name="connsiteX44" fmla="*/ 6006 w 10000"/>
              <a:gd name="connsiteY44" fmla="*/ 716 h 9283"/>
              <a:gd name="connsiteX45" fmla="*/ 6439 w 10000"/>
              <a:gd name="connsiteY45" fmla="*/ 716 h 9283"/>
              <a:gd name="connsiteX46" fmla="*/ 6774 w 10000"/>
              <a:gd name="connsiteY46" fmla="*/ 716 h 9283"/>
              <a:gd name="connsiteX47" fmla="*/ 7109 w 10000"/>
              <a:gd name="connsiteY47" fmla="*/ 538 h 9283"/>
              <a:gd name="connsiteX48" fmla="*/ 7332 w 10000"/>
              <a:gd name="connsiteY48" fmla="*/ 538 h 9283"/>
              <a:gd name="connsiteX49" fmla="*/ 7556 w 10000"/>
              <a:gd name="connsiteY49" fmla="*/ 538 h 9283"/>
              <a:gd name="connsiteX50" fmla="*/ 7779 w 10000"/>
              <a:gd name="connsiteY50" fmla="*/ 357 h 9283"/>
              <a:gd name="connsiteX51" fmla="*/ 8003 w 10000"/>
              <a:gd name="connsiteY51" fmla="*/ 357 h 9283"/>
              <a:gd name="connsiteX52" fmla="*/ 8115 w 10000"/>
              <a:gd name="connsiteY52" fmla="*/ 357 h 9283"/>
              <a:gd name="connsiteX53" fmla="*/ 8226 w 10000"/>
              <a:gd name="connsiteY53" fmla="*/ 180 h 9283"/>
              <a:gd name="connsiteX54" fmla="*/ 8226 w 10000"/>
              <a:gd name="connsiteY54" fmla="*/ 180 h 9283"/>
              <a:gd name="connsiteX55" fmla="*/ 8338 w 10000"/>
              <a:gd name="connsiteY55" fmla="*/ 180 h 9283"/>
              <a:gd name="connsiteX56" fmla="*/ 8338 w 10000"/>
              <a:gd name="connsiteY56" fmla="*/ 180 h 9283"/>
              <a:gd name="connsiteX57" fmla="*/ 8561 w 10000"/>
              <a:gd name="connsiteY57" fmla="*/ 0 h 9283"/>
              <a:gd name="connsiteX58" fmla="*/ 8771 w 10000"/>
              <a:gd name="connsiteY58" fmla="*/ 180 h 9283"/>
              <a:gd name="connsiteX59" fmla="*/ 8883 w 10000"/>
              <a:gd name="connsiteY59" fmla="*/ 180 h 9283"/>
              <a:gd name="connsiteX60" fmla="*/ 9106 w 10000"/>
              <a:gd name="connsiteY60" fmla="*/ 357 h 9283"/>
              <a:gd name="connsiteX61" fmla="*/ 9330 w 10000"/>
              <a:gd name="connsiteY61" fmla="*/ 716 h 9283"/>
              <a:gd name="connsiteX62" fmla="*/ 9553 w 10000"/>
              <a:gd name="connsiteY62" fmla="*/ 895 h 9283"/>
              <a:gd name="connsiteX63" fmla="*/ 9777 w 10000"/>
              <a:gd name="connsiteY63" fmla="*/ 1256 h 9283"/>
              <a:gd name="connsiteX64" fmla="*/ 9888 w 10000"/>
              <a:gd name="connsiteY64" fmla="*/ 1435 h 9283"/>
              <a:gd name="connsiteX65" fmla="*/ 10000 w 10000"/>
              <a:gd name="connsiteY65" fmla="*/ 1435 h 9283"/>
              <a:gd name="connsiteX66" fmla="*/ 9888 w 10000"/>
              <a:gd name="connsiteY66" fmla="*/ 1615 h 9283"/>
              <a:gd name="connsiteX67" fmla="*/ 9777 w 10000"/>
              <a:gd name="connsiteY67" fmla="*/ 1793 h 9283"/>
              <a:gd name="connsiteX68" fmla="*/ 9777 w 10000"/>
              <a:gd name="connsiteY68" fmla="*/ 1973 h 9283"/>
              <a:gd name="connsiteX69" fmla="*/ 9777 w 10000"/>
              <a:gd name="connsiteY69" fmla="*/ 2151 h 9283"/>
              <a:gd name="connsiteX70" fmla="*/ 9665 w 10000"/>
              <a:gd name="connsiteY70" fmla="*/ 2310 h 9283"/>
              <a:gd name="connsiteX71" fmla="*/ 9665 w 10000"/>
              <a:gd name="connsiteY71" fmla="*/ 2488 h 9283"/>
              <a:gd name="connsiteX72" fmla="*/ 9665 w 10000"/>
              <a:gd name="connsiteY72" fmla="*/ 2667 h 9283"/>
              <a:gd name="connsiteX73" fmla="*/ 9665 w 10000"/>
              <a:gd name="connsiteY73" fmla="*/ 3025 h 9283"/>
              <a:gd name="connsiteX74" fmla="*/ 9665 w 10000"/>
              <a:gd name="connsiteY74" fmla="*/ 3385 h 9283"/>
              <a:gd name="connsiteX75" fmla="*/ 9665 w 10000"/>
              <a:gd name="connsiteY75" fmla="*/ 3743 h 9283"/>
              <a:gd name="connsiteX76" fmla="*/ 9553 w 10000"/>
              <a:gd name="connsiteY76" fmla="*/ 4639 h 9283"/>
              <a:gd name="connsiteX77" fmla="*/ 9553 w 10000"/>
              <a:gd name="connsiteY77" fmla="*/ 5357 h 9283"/>
              <a:gd name="connsiteX78" fmla="*/ 9553 w 10000"/>
              <a:gd name="connsiteY78" fmla="*/ 6074 h 9283"/>
              <a:gd name="connsiteX79" fmla="*/ 9553 w 10000"/>
              <a:gd name="connsiteY79" fmla="*/ 6769 h 9283"/>
              <a:gd name="connsiteX80" fmla="*/ 9441 w 10000"/>
              <a:gd name="connsiteY80" fmla="*/ 7309 h 9283"/>
              <a:gd name="connsiteX81" fmla="*/ 9441 w 10000"/>
              <a:gd name="connsiteY81" fmla="*/ 7848 h 9283"/>
              <a:gd name="connsiteX82" fmla="*/ 9330 w 10000"/>
              <a:gd name="connsiteY82" fmla="*/ 8565 h 9283"/>
              <a:gd name="connsiteX83" fmla="*/ 9218 w 10000"/>
              <a:gd name="connsiteY83" fmla="*/ 9283 h 9283"/>
              <a:gd name="connsiteX0" fmla="*/ 8450 w 10000"/>
              <a:gd name="connsiteY0" fmla="*/ 8260 h 10000"/>
              <a:gd name="connsiteX1" fmla="*/ 8561 w 10000"/>
              <a:gd name="connsiteY1" fmla="*/ 7099 h 10000"/>
              <a:gd name="connsiteX2" fmla="*/ 8561 w 10000"/>
              <a:gd name="connsiteY2" fmla="*/ 6157 h 10000"/>
              <a:gd name="connsiteX3" fmla="*/ 8673 w 10000"/>
              <a:gd name="connsiteY3" fmla="*/ 4997 h 10000"/>
              <a:gd name="connsiteX4" fmla="*/ 8673 w 10000"/>
              <a:gd name="connsiteY4" fmla="*/ 4032 h 10000"/>
              <a:gd name="connsiteX5" fmla="*/ 8673 w 10000"/>
              <a:gd name="connsiteY5" fmla="*/ 3646 h 10000"/>
              <a:gd name="connsiteX6" fmla="*/ 8673 w 10000"/>
              <a:gd name="connsiteY6" fmla="*/ 3065 h 10000"/>
              <a:gd name="connsiteX7" fmla="*/ 8673 w 10000"/>
              <a:gd name="connsiteY7" fmla="*/ 2680 h 10000"/>
              <a:gd name="connsiteX8" fmla="*/ 8561 w 10000"/>
              <a:gd name="connsiteY8" fmla="*/ 2488 h 10000"/>
              <a:gd name="connsiteX9" fmla="*/ 8561 w 10000"/>
              <a:gd name="connsiteY9" fmla="*/ 2125 h 10000"/>
              <a:gd name="connsiteX10" fmla="*/ 8561 w 10000"/>
              <a:gd name="connsiteY10" fmla="*/ 1931 h 10000"/>
              <a:gd name="connsiteX11" fmla="*/ 8561 w 10000"/>
              <a:gd name="connsiteY11" fmla="*/ 1740 h 10000"/>
              <a:gd name="connsiteX12" fmla="*/ 8561 w 10000"/>
              <a:gd name="connsiteY12" fmla="*/ 1740 h 10000"/>
              <a:gd name="connsiteX13" fmla="*/ 8450 w 10000"/>
              <a:gd name="connsiteY13" fmla="*/ 1546 h 10000"/>
              <a:gd name="connsiteX14" fmla="*/ 8226 w 10000"/>
              <a:gd name="connsiteY14" fmla="*/ 1546 h 10000"/>
              <a:gd name="connsiteX15" fmla="*/ 8003 w 10000"/>
              <a:gd name="connsiteY15" fmla="*/ 1353 h 10000"/>
              <a:gd name="connsiteX16" fmla="*/ 7556 w 10000"/>
              <a:gd name="connsiteY16" fmla="*/ 1546 h 10000"/>
              <a:gd name="connsiteX17" fmla="*/ 7221 w 10000"/>
              <a:gd name="connsiteY17" fmla="*/ 1546 h 10000"/>
              <a:gd name="connsiteX18" fmla="*/ 6662 w 10000"/>
              <a:gd name="connsiteY18" fmla="*/ 1546 h 10000"/>
              <a:gd name="connsiteX19" fmla="*/ 6215 w 10000"/>
              <a:gd name="connsiteY19" fmla="*/ 1740 h 10000"/>
              <a:gd name="connsiteX20" fmla="*/ 5559 w 10000"/>
              <a:gd name="connsiteY20" fmla="*/ 1931 h 10000"/>
              <a:gd name="connsiteX21" fmla="*/ 5223 w 10000"/>
              <a:gd name="connsiteY21" fmla="*/ 2125 h 10000"/>
              <a:gd name="connsiteX22" fmla="*/ 4665 w 10000"/>
              <a:gd name="connsiteY22" fmla="*/ 2125 h 10000"/>
              <a:gd name="connsiteX23" fmla="*/ 4106 w 10000"/>
              <a:gd name="connsiteY23" fmla="*/ 2317 h 10000"/>
              <a:gd name="connsiteX24" fmla="*/ 3547 w 10000"/>
              <a:gd name="connsiteY24" fmla="*/ 2488 h 10000"/>
              <a:gd name="connsiteX25" fmla="*/ 2779 w 10000"/>
              <a:gd name="connsiteY25" fmla="*/ 2873 h 10000"/>
              <a:gd name="connsiteX26" fmla="*/ 1885 w 10000"/>
              <a:gd name="connsiteY26" fmla="*/ 3065 h 10000"/>
              <a:gd name="connsiteX27" fmla="*/ 992 w 10000"/>
              <a:gd name="connsiteY27" fmla="*/ 3454 h 10000"/>
              <a:gd name="connsiteX28" fmla="*/ 0 w 10000"/>
              <a:gd name="connsiteY28" fmla="*/ 3839 h 10000"/>
              <a:gd name="connsiteX29" fmla="*/ 0 w 10000"/>
              <a:gd name="connsiteY29" fmla="*/ 2488 h 10000"/>
              <a:gd name="connsiteX30" fmla="*/ 112 w 10000"/>
              <a:gd name="connsiteY30" fmla="*/ 2488 h 10000"/>
              <a:gd name="connsiteX31" fmla="*/ 223 w 10000"/>
              <a:gd name="connsiteY31" fmla="*/ 2488 h 10000"/>
              <a:gd name="connsiteX32" fmla="*/ 447 w 10000"/>
              <a:gd name="connsiteY32" fmla="*/ 2488 h 10000"/>
              <a:gd name="connsiteX33" fmla="*/ 768 w 10000"/>
              <a:gd name="connsiteY33" fmla="*/ 2488 h 10000"/>
              <a:gd name="connsiteX34" fmla="*/ 1103 w 10000"/>
              <a:gd name="connsiteY34" fmla="*/ 2317 h 10000"/>
              <a:gd name="connsiteX35" fmla="*/ 1662 w 10000"/>
              <a:gd name="connsiteY35" fmla="*/ 2317 h 10000"/>
              <a:gd name="connsiteX36" fmla="*/ 2221 w 10000"/>
              <a:gd name="connsiteY36" fmla="*/ 2125 h 10000"/>
              <a:gd name="connsiteX37" fmla="*/ 2779 w 10000"/>
              <a:gd name="connsiteY37" fmla="*/ 1931 h 10000"/>
              <a:gd name="connsiteX38" fmla="*/ 3436 w 10000"/>
              <a:gd name="connsiteY38" fmla="*/ 1546 h 10000"/>
              <a:gd name="connsiteX39" fmla="*/ 4106 w 10000"/>
              <a:gd name="connsiteY39" fmla="*/ 1353 h 10000"/>
              <a:gd name="connsiteX40" fmla="*/ 4665 w 10000"/>
              <a:gd name="connsiteY40" fmla="*/ 1160 h 10000"/>
              <a:gd name="connsiteX41" fmla="*/ 5112 w 10000"/>
              <a:gd name="connsiteY41" fmla="*/ 1160 h 10000"/>
              <a:gd name="connsiteX42" fmla="*/ 5670 w 10000"/>
              <a:gd name="connsiteY42" fmla="*/ 964 h 10000"/>
              <a:gd name="connsiteX43" fmla="*/ 6006 w 10000"/>
              <a:gd name="connsiteY43" fmla="*/ 771 h 10000"/>
              <a:gd name="connsiteX44" fmla="*/ 6439 w 10000"/>
              <a:gd name="connsiteY44" fmla="*/ 771 h 10000"/>
              <a:gd name="connsiteX45" fmla="*/ 6774 w 10000"/>
              <a:gd name="connsiteY45" fmla="*/ 771 h 10000"/>
              <a:gd name="connsiteX46" fmla="*/ 7109 w 10000"/>
              <a:gd name="connsiteY46" fmla="*/ 580 h 10000"/>
              <a:gd name="connsiteX47" fmla="*/ 7332 w 10000"/>
              <a:gd name="connsiteY47" fmla="*/ 580 h 10000"/>
              <a:gd name="connsiteX48" fmla="*/ 7556 w 10000"/>
              <a:gd name="connsiteY48" fmla="*/ 580 h 10000"/>
              <a:gd name="connsiteX49" fmla="*/ 7779 w 10000"/>
              <a:gd name="connsiteY49" fmla="*/ 385 h 10000"/>
              <a:gd name="connsiteX50" fmla="*/ 8003 w 10000"/>
              <a:gd name="connsiteY50" fmla="*/ 385 h 10000"/>
              <a:gd name="connsiteX51" fmla="*/ 8115 w 10000"/>
              <a:gd name="connsiteY51" fmla="*/ 385 h 10000"/>
              <a:gd name="connsiteX52" fmla="*/ 8226 w 10000"/>
              <a:gd name="connsiteY52" fmla="*/ 194 h 10000"/>
              <a:gd name="connsiteX53" fmla="*/ 8226 w 10000"/>
              <a:gd name="connsiteY53" fmla="*/ 194 h 10000"/>
              <a:gd name="connsiteX54" fmla="*/ 8338 w 10000"/>
              <a:gd name="connsiteY54" fmla="*/ 194 h 10000"/>
              <a:gd name="connsiteX55" fmla="*/ 8338 w 10000"/>
              <a:gd name="connsiteY55" fmla="*/ 194 h 10000"/>
              <a:gd name="connsiteX56" fmla="*/ 8561 w 10000"/>
              <a:gd name="connsiteY56" fmla="*/ 0 h 10000"/>
              <a:gd name="connsiteX57" fmla="*/ 8771 w 10000"/>
              <a:gd name="connsiteY57" fmla="*/ 194 h 10000"/>
              <a:gd name="connsiteX58" fmla="*/ 8883 w 10000"/>
              <a:gd name="connsiteY58" fmla="*/ 194 h 10000"/>
              <a:gd name="connsiteX59" fmla="*/ 9106 w 10000"/>
              <a:gd name="connsiteY59" fmla="*/ 385 h 10000"/>
              <a:gd name="connsiteX60" fmla="*/ 9330 w 10000"/>
              <a:gd name="connsiteY60" fmla="*/ 771 h 10000"/>
              <a:gd name="connsiteX61" fmla="*/ 9553 w 10000"/>
              <a:gd name="connsiteY61" fmla="*/ 964 h 10000"/>
              <a:gd name="connsiteX62" fmla="*/ 9777 w 10000"/>
              <a:gd name="connsiteY62" fmla="*/ 1353 h 10000"/>
              <a:gd name="connsiteX63" fmla="*/ 9888 w 10000"/>
              <a:gd name="connsiteY63" fmla="*/ 1546 h 10000"/>
              <a:gd name="connsiteX64" fmla="*/ 10000 w 10000"/>
              <a:gd name="connsiteY64" fmla="*/ 1546 h 10000"/>
              <a:gd name="connsiteX65" fmla="*/ 9888 w 10000"/>
              <a:gd name="connsiteY65" fmla="*/ 1740 h 10000"/>
              <a:gd name="connsiteX66" fmla="*/ 9777 w 10000"/>
              <a:gd name="connsiteY66" fmla="*/ 1931 h 10000"/>
              <a:gd name="connsiteX67" fmla="*/ 9777 w 10000"/>
              <a:gd name="connsiteY67" fmla="*/ 2125 h 10000"/>
              <a:gd name="connsiteX68" fmla="*/ 9777 w 10000"/>
              <a:gd name="connsiteY68" fmla="*/ 2317 h 10000"/>
              <a:gd name="connsiteX69" fmla="*/ 9665 w 10000"/>
              <a:gd name="connsiteY69" fmla="*/ 2488 h 10000"/>
              <a:gd name="connsiteX70" fmla="*/ 9665 w 10000"/>
              <a:gd name="connsiteY70" fmla="*/ 2680 h 10000"/>
              <a:gd name="connsiteX71" fmla="*/ 9665 w 10000"/>
              <a:gd name="connsiteY71" fmla="*/ 2873 h 10000"/>
              <a:gd name="connsiteX72" fmla="*/ 9665 w 10000"/>
              <a:gd name="connsiteY72" fmla="*/ 3259 h 10000"/>
              <a:gd name="connsiteX73" fmla="*/ 9665 w 10000"/>
              <a:gd name="connsiteY73" fmla="*/ 3646 h 10000"/>
              <a:gd name="connsiteX74" fmla="*/ 9665 w 10000"/>
              <a:gd name="connsiteY74" fmla="*/ 4032 h 10000"/>
              <a:gd name="connsiteX75" fmla="*/ 9553 w 10000"/>
              <a:gd name="connsiteY75" fmla="*/ 4997 h 10000"/>
              <a:gd name="connsiteX76" fmla="*/ 9553 w 10000"/>
              <a:gd name="connsiteY76" fmla="*/ 5771 h 10000"/>
              <a:gd name="connsiteX77" fmla="*/ 9553 w 10000"/>
              <a:gd name="connsiteY77" fmla="*/ 6543 h 10000"/>
              <a:gd name="connsiteX78" fmla="*/ 9553 w 10000"/>
              <a:gd name="connsiteY78" fmla="*/ 7292 h 10000"/>
              <a:gd name="connsiteX79" fmla="*/ 9441 w 10000"/>
              <a:gd name="connsiteY79" fmla="*/ 7874 h 10000"/>
              <a:gd name="connsiteX80" fmla="*/ 9441 w 10000"/>
              <a:gd name="connsiteY80" fmla="*/ 8454 h 10000"/>
              <a:gd name="connsiteX81" fmla="*/ 9330 w 10000"/>
              <a:gd name="connsiteY81" fmla="*/ 9227 h 10000"/>
              <a:gd name="connsiteX82" fmla="*/ 9218 w 10000"/>
              <a:gd name="connsiteY82" fmla="*/ 10000 h 10000"/>
              <a:gd name="connsiteX0" fmla="*/ 8561 w 10000"/>
              <a:gd name="connsiteY0" fmla="*/ 7099 h 10000"/>
              <a:gd name="connsiteX1" fmla="*/ 8561 w 10000"/>
              <a:gd name="connsiteY1" fmla="*/ 6157 h 10000"/>
              <a:gd name="connsiteX2" fmla="*/ 8673 w 10000"/>
              <a:gd name="connsiteY2" fmla="*/ 4997 h 10000"/>
              <a:gd name="connsiteX3" fmla="*/ 8673 w 10000"/>
              <a:gd name="connsiteY3" fmla="*/ 4032 h 10000"/>
              <a:gd name="connsiteX4" fmla="*/ 8673 w 10000"/>
              <a:gd name="connsiteY4" fmla="*/ 3646 h 10000"/>
              <a:gd name="connsiteX5" fmla="*/ 8673 w 10000"/>
              <a:gd name="connsiteY5" fmla="*/ 3065 h 10000"/>
              <a:gd name="connsiteX6" fmla="*/ 8673 w 10000"/>
              <a:gd name="connsiteY6" fmla="*/ 2680 h 10000"/>
              <a:gd name="connsiteX7" fmla="*/ 8561 w 10000"/>
              <a:gd name="connsiteY7" fmla="*/ 2488 h 10000"/>
              <a:gd name="connsiteX8" fmla="*/ 8561 w 10000"/>
              <a:gd name="connsiteY8" fmla="*/ 2125 h 10000"/>
              <a:gd name="connsiteX9" fmla="*/ 8561 w 10000"/>
              <a:gd name="connsiteY9" fmla="*/ 1931 h 10000"/>
              <a:gd name="connsiteX10" fmla="*/ 8561 w 10000"/>
              <a:gd name="connsiteY10" fmla="*/ 1740 h 10000"/>
              <a:gd name="connsiteX11" fmla="*/ 8561 w 10000"/>
              <a:gd name="connsiteY11" fmla="*/ 1740 h 10000"/>
              <a:gd name="connsiteX12" fmla="*/ 8450 w 10000"/>
              <a:gd name="connsiteY12" fmla="*/ 1546 h 10000"/>
              <a:gd name="connsiteX13" fmla="*/ 8226 w 10000"/>
              <a:gd name="connsiteY13" fmla="*/ 1546 h 10000"/>
              <a:gd name="connsiteX14" fmla="*/ 8003 w 10000"/>
              <a:gd name="connsiteY14" fmla="*/ 1353 h 10000"/>
              <a:gd name="connsiteX15" fmla="*/ 7556 w 10000"/>
              <a:gd name="connsiteY15" fmla="*/ 1546 h 10000"/>
              <a:gd name="connsiteX16" fmla="*/ 7221 w 10000"/>
              <a:gd name="connsiteY16" fmla="*/ 1546 h 10000"/>
              <a:gd name="connsiteX17" fmla="*/ 6662 w 10000"/>
              <a:gd name="connsiteY17" fmla="*/ 1546 h 10000"/>
              <a:gd name="connsiteX18" fmla="*/ 6215 w 10000"/>
              <a:gd name="connsiteY18" fmla="*/ 1740 h 10000"/>
              <a:gd name="connsiteX19" fmla="*/ 5559 w 10000"/>
              <a:gd name="connsiteY19" fmla="*/ 1931 h 10000"/>
              <a:gd name="connsiteX20" fmla="*/ 5223 w 10000"/>
              <a:gd name="connsiteY20" fmla="*/ 2125 h 10000"/>
              <a:gd name="connsiteX21" fmla="*/ 4665 w 10000"/>
              <a:gd name="connsiteY21" fmla="*/ 2125 h 10000"/>
              <a:gd name="connsiteX22" fmla="*/ 4106 w 10000"/>
              <a:gd name="connsiteY22" fmla="*/ 2317 h 10000"/>
              <a:gd name="connsiteX23" fmla="*/ 3547 w 10000"/>
              <a:gd name="connsiteY23" fmla="*/ 2488 h 10000"/>
              <a:gd name="connsiteX24" fmla="*/ 2779 w 10000"/>
              <a:gd name="connsiteY24" fmla="*/ 2873 h 10000"/>
              <a:gd name="connsiteX25" fmla="*/ 1885 w 10000"/>
              <a:gd name="connsiteY25" fmla="*/ 3065 h 10000"/>
              <a:gd name="connsiteX26" fmla="*/ 992 w 10000"/>
              <a:gd name="connsiteY26" fmla="*/ 3454 h 10000"/>
              <a:gd name="connsiteX27" fmla="*/ 0 w 10000"/>
              <a:gd name="connsiteY27" fmla="*/ 3839 h 10000"/>
              <a:gd name="connsiteX28" fmla="*/ 0 w 10000"/>
              <a:gd name="connsiteY28" fmla="*/ 2488 h 10000"/>
              <a:gd name="connsiteX29" fmla="*/ 112 w 10000"/>
              <a:gd name="connsiteY29" fmla="*/ 2488 h 10000"/>
              <a:gd name="connsiteX30" fmla="*/ 223 w 10000"/>
              <a:gd name="connsiteY30" fmla="*/ 2488 h 10000"/>
              <a:gd name="connsiteX31" fmla="*/ 447 w 10000"/>
              <a:gd name="connsiteY31" fmla="*/ 2488 h 10000"/>
              <a:gd name="connsiteX32" fmla="*/ 768 w 10000"/>
              <a:gd name="connsiteY32" fmla="*/ 2488 h 10000"/>
              <a:gd name="connsiteX33" fmla="*/ 1103 w 10000"/>
              <a:gd name="connsiteY33" fmla="*/ 2317 h 10000"/>
              <a:gd name="connsiteX34" fmla="*/ 1662 w 10000"/>
              <a:gd name="connsiteY34" fmla="*/ 2317 h 10000"/>
              <a:gd name="connsiteX35" fmla="*/ 2221 w 10000"/>
              <a:gd name="connsiteY35" fmla="*/ 2125 h 10000"/>
              <a:gd name="connsiteX36" fmla="*/ 2779 w 10000"/>
              <a:gd name="connsiteY36" fmla="*/ 1931 h 10000"/>
              <a:gd name="connsiteX37" fmla="*/ 3436 w 10000"/>
              <a:gd name="connsiteY37" fmla="*/ 1546 h 10000"/>
              <a:gd name="connsiteX38" fmla="*/ 4106 w 10000"/>
              <a:gd name="connsiteY38" fmla="*/ 1353 h 10000"/>
              <a:gd name="connsiteX39" fmla="*/ 4665 w 10000"/>
              <a:gd name="connsiteY39" fmla="*/ 1160 h 10000"/>
              <a:gd name="connsiteX40" fmla="*/ 5112 w 10000"/>
              <a:gd name="connsiteY40" fmla="*/ 1160 h 10000"/>
              <a:gd name="connsiteX41" fmla="*/ 5670 w 10000"/>
              <a:gd name="connsiteY41" fmla="*/ 964 h 10000"/>
              <a:gd name="connsiteX42" fmla="*/ 6006 w 10000"/>
              <a:gd name="connsiteY42" fmla="*/ 771 h 10000"/>
              <a:gd name="connsiteX43" fmla="*/ 6439 w 10000"/>
              <a:gd name="connsiteY43" fmla="*/ 771 h 10000"/>
              <a:gd name="connsiteX44" fmla="*/ 6774 w 10000"/>
              <a:gd name="connsiteY44" fmla="*/ 771 h 10000"/>
              <a:gd name="connsiteX45" fmla="*/ 7109 w 10000"/>
              <a:gd name="connsiteY45" fmla="*/ 580 h 10000"/>
              <a:gd name="connsiteX46" fmla="*/ 7332 w 10000"/>
              <a:gd name="connsiteY46" fmla="*/ 580 h 10000"/>
              <a:gd name="connsiteX47" fmla="*/ 7556 w 10000"/>
              <a:gd name="connsiteY47" fmla="*/ 580 h 10000"/>
              <a:gd name="connsiteX48" fmla="*/ 7779 w 10000"/>
              <a:gd name="connsiteY48" fmla="*/ 385 h 10000"/>
              <a:gd name="connsiteX49" fmla="*/ 8003 w 10000"/>
              <a:gd name="connsiteY49" fmla="*/ 385 h 10000"/>
              <a:gd name="connsiteX50" fmla="*/ 8115 w 10000"/>
              <a:gd name="connsiteY50" fmla="*/ 385 h 10000"/>
              <a:gd name="connsiteX51" fmla="*/ 8226 w 10000"/>
              <a:gd name="connsiteY51" fmla="*/ 194 h 10000"/>
              <a:gd name="connsiteX52" fmla="*/ 8226 w 10000"/>
              <a:gd name="connsiteY52" fmla="*/ 194 h 10000"/>
              <a:gd name="connsiteX53" fmla="*/ 8338 w 10000"/>
              <a:gd name="connsiteY53" fmla="*/ 194 h 10000"/>
              <a:gd name="connsiteX54" fmla="*/ 8338 w 10000"/>
              <a:gd name="connsiteY54" fmla="*/ 194 h 10000"/>
              <a:gd name="connsiteX55" fmla="*/ 8561 w 10000"/>
              <a:gd name="connsiteY55" fmla="*/ 0 h 10000"/>
              <a:gd name="connsiteX56" fmla="*/ 8771 w 10000"/>
              <a:gd name="connsiteY56" fmla="*/ 194 h 10000"/>
              <a:gd name="connsiteX57" fmla="*/ 8883 w 10000"/>
              <a:gd name="connsiteY57" fmla="*/ 194 h 10000"/>
              <a:gd name="connsiteX58" fmla="*/ 9106 w 10000"/>
              <a:gd name="connsiteY58" fmla="*/ 385 h 10000"/>
              <a:gd name="connsiteX59" fmla="*/ 9330 w 10000"/>
              <a:gd name="connsiteY59" fmla="*/ 771 h 10000"/>
              <a:gd name="connsiteX60" fmla="*/ 9553 w 10000"/>
              <a:gd name="connsiteY60" fmla="*/ 964 h 10000"/>
              <a:gd name="connsiteX61" fmla="*/ 9777 w 10000"/>
              <a:gd name="connsiteY61" fmla="*/ 1353 h 10000"/>
              <a:gd name="connsiteX62" fmla="*/ 9888 w 10000"/>
              <a:gd name="connsiteY62" fmla="*/ 1546 h 10000"/>
              <a:gd name="connsiteX63" fmla="*/ 10000 w 10000"/>
              <a:gd name="connsiteY63" fmla="*/ 1546 h 10000"/>
              <a:gd name="connsiteX64" fmla="*/ 9888 w 10000"/>
              <a:gd name="connsiteY64" fmla="*/ 1740 h 10000"/>
              <a:gd name="connsiteX65" fmla="*/ 9777 w 10000"/>
              <a:gd name="connsiteY65" fmla="*/ 1931 h 10000"/>
              <a:gd name="connsiteX66" fmla="*/ 9777 w 10000"/>
              <a:gd name="connsiteY66" fmla="*/ 2125 h 10000"/>
              <a:gd name="connsiteX67" fmla="*/ 9777 w 10000"/>
              <a:gd name="connsiteY67" fmla="*/ 2317 h 10000"/>
              <a:gd name="connsiteX68" fmla="*/ 9665 w 10000"/>
              <a:gd name="connsiteY68" fmla="*/ 2488 h 10000"/>
              <a:gd name="connsiteX69" fmla="*/ 9665 w 10000"/>
              <a:gd name="connsiteY69" fmla="*/ 2680 h 10000"/>
              <a:gd name="connsiteX70" fmla="*/ 9665 w 10000"/>
              <a:gd name="connsiteY70" fmla="*/ 2873 h 10000"/>
              <a:gd name="connsiteX71" fmla="*/ 9665 w 10000"/>
              <a:gd name="connsiteY71" fmla="*/ 3259 h 10000"/>
              <a:gd name="connsiteX72" fmla="*/ 9665 w 10000"/>
              <a:gd name="connsiteY72" fmla="*/ 3646 h 10000"/>
              <a:gd name="connsiteX73" fmla="*/ 9665 w 10000"/>
              <a:gd name="connsiteY73" fmla="*/ 4032 h 10000"/>
              <a:gd name="connsiteX74" fmla="*/ 9553 w 10000"/>
              <a:gd name="connsiteY74" fmla="*/ 4997 h 10000"/>
              <a:gd name="connsiteX75" fmla="*/ 9553 w 10000"/>
              <a:gd name="connsiteY75" fmla="*/ 5771 h 10000"/>
              <a:gd name="connsiteX76" fmla="*/ 9553 w 10000"/>
              <a:gd name="connsiteY76" fmla="*/ 6543 h 10000"/>
              <a:gd name="connsiteX77" fmla="*/ 9553 w 10000"/>
              <a:gd name="connsiteY77" fmla="*/ 7292 h 10000"/>
              <a:gd name="connsiteX78" fmla="*/ 9441 w 10000"/>
              <a:gd name="connsiteY78" fmla="*/ 7874 h 10000"/>
              <a:gd name="connsiteX79" fmla="*/ 9441 w 10000"/>
              <a:gd name="connsiteY79" fmla="*/ 8454 h 10000"/>
              <a:gd name="connsiteX80" fmla="*/ 9330 w 10000"/>
              <a:gd name="connsiteY80" fmla="*/ 9227 h 10000"/>
              <a:gd name="connsiteX81" fmla="*/ 9218 w 10000"/>
              <a:gd name="connsiteY81" fmla="*/ 10000 h 10000"/>
              <a:gd name="connsiteX0" fmla="*/ 8561 w 10000"/>
              <a:gd name="connsiteY0" fmla="*/ 7099 h 9227"/>
              <a:gd name="connsiteX1" fmla="*/ 8561 w 10000"/>
              <a:gd name="connsiteY1" fmla="*/ 6157 h 9227"/>
              <a:gd name="connsiteX2" fmla="*/ 8673 w 10000"/>
              <a:gd name="connsiteY2" fmla="*/ 4997 h 9227"/>
              <a:gd name="connsiteX3" fmla="*/ 8673 w 10000"/>
              <a:gd name="connsiteY3" fmla="*/ 4032 h 9227"/>
              <a:gd name="connsiteX4" fmla="*/ 8673 w 10000"/>
              <a:gd name="connsiteY4" fmla="*/ 3646 h 9227"/>
              <a:gd name="connsiteX5" fmla="*/ 8673 w 10000"/>
              <a:gd name="connsiteY5" fmla="*/ 3065 h 9227"/>
              <a:gd name="connsiteX6" fmla="*/ 8673 w 10000"/>
              <a:gd name="connsiteY6" fmla="*/ 2680 h 9227"/>
              <a:gd name="connsiteX7" fmla="*/ 8561 w 10000"/>
              <a:gd name="connsiteY7" fmla="*/ 2488 h 9227"/>
              <a:gd name="connsiteX8" fmla="*/ 8561 w 10000"/>
              <a:gd name="connsiteY8" fmla="*/ 2125 h 9227"/>
              <a:gd name="connsiteX9" fmla="*/ 8561 w 10000"/>
              <a:gd name="connsiteY9" fmla="*/ 1931 h 9227"/>
              <a:gd name="connsiteX10" fmla="*/ 8561 w 10000"/>
              <a:gd name="connsiteY10" fmla="*/ 1740 h 9227"/>
              <a:gd name="connsiteX11" fmla="*/ 8561 w 10000"/>
              <a:gd name="connsiteY11" fmla="*/ 1740 h 9227"/>
              <a:gd name="connsiteX12" fmla="*/ 8450 w 10000"/>
              <a:gd name="connsiteY12" fmla="*/ 1546 h 9227"/>
              <a:gd name="connsiteX13" fmla="*/ 8226 w 10000"/>
              <a:gd name="connsiteY13" fmla="*/ 1546 h 9227"/>
              <a:gd name="connsiteX14" fmla="*/ 8003 w 10000"/>
              <a:gd name="connsiteY14" fmla="*/ 1353 h 9227"/>
              <a:gd name="connsiteX15" fmla="*/ 7556 w 10000"/>
              <a:gd name="connsiteY15" fmla="*/ 1546 h 9227"/>
              <a:gd name="connsiteX16" fmla="*/ 7221 w 10000"/>
              <a:gd name="connsiteY16" fmla="*/ 1546 h 9227"/>
              <a:gd name="connsiteX17" fmla="*/ 6662 w 10000"/>
              <a:gd name="connsiteY17" fmla="*/ 1546 h 9227"/>
              <a:gd name="connsiteX18" fmla="*/ 6215 w 10000"/>
              <a:gd name="connsiteY18" fmla="*/ 1740 h 9227"/>
              <a:gd name="connsiteX19" fmla="*/ 5559 w 10000"/>
              <a:gd name="connsiteY19" fmla="*/ 1931 h 9227"/>
              <a:gd name="connsiteX20" fmla="*/ 5223 w 10000"/>
              <a:gd name="connsiteY20" fmla="*/ 2125 h 9227"/>
              <a:gd name="connsiteX21" fmla="*/ 4665 w 10000"/>
              <a:gd name="connsiteY21" fmla="*/ 2125 h 9227"/>
              <a:gd name="connsiteX22" fmla="*/ 4106 w 10000"/>
              <a:gd name="connsiteY22" fmla="*/ 2317 h 9227"/>
              <a:gd name="connsiteX23" fmla="*/ 3547 w 10000"/>
              <a:gd name="connsiteY23" fmla="*/ 2488 h 9227"/>
              <a:gd name="connsiteX24" fmla="*/ 2779 w 10000"/>
              <a:gd name="connsiteY24" fmla="*/ 2873 h 9227"/>
              <a:gd name="connsiteX25" fmla="*/ 1885 w 10000"/>
              <a:gd name="connsiteY25" fmla="*/ 3065 h 9227"/>
              <a:gd name="connsiteX26" fmla="*/ 992 w 10000"/>
              <a:gd name="connsiteY26" fmla="*/ 3454 h 9227"/>
              <a:gd name="connsiteX27" fmla="*/ 0 w 10000"/>
              <a:gd name="connsiteY27" fmla="*/ 3839 h 9227"/>
              <a:gd name="connsiteX28" fmla="*/ 0 w 10000"/>
              <a:gd name="connsiteY28" fmla="*/ 2488 h 9227"/>
              <a:gd name="connsiteX29" fmla="*/ 112 w 10000"/>
              <a:gd name="connsiteY29" fmla="*/ 2488 h 9227"/>
              <a:gd name="connsiteX30" fmla="*/ 223 w 10000"/>
              <a:gd name="connsiteY30" fmla="*/ 2488 h 9227"/>
              <a:gd name="connsiteX31" fmla="*/ 447 w 10000"/>
              <a:gd name="connsiteY31" fmla="*/ 2488 h 9227"/>
              <a:gd name="connsiteX32" fmla="*/ 768 w 10000"/>
              <a:gd name="connsiteY32" fmla="*/ 2488 h 9227"/>
              <a:gd name="connsiteX33" fmla="*/ 1103 w 10000"/>
              <a:gd name="connsiteY33" fmla="*/ 2317 h 9227"/>
              <a:gd name="connsiteX34" fmla="*/ 1662 w 10000"/>
              <a:gd name="connsiteY34" fmla="*/ 2317 h 9227"/>
              <a:gd name="connsiteX35" fmla="*/ 2221 w 10000"/>
              <a:gd name="connsiteY35" fmla="*/ 2125 h 9227"/>
              <a:gd name="connsiteX36" fmla="*/ 2779 w 10000"/>
              <a:gd name="connsiteY36" fmla="*/ 1931 h 9227"/>
              <a:gd name="connsiteX37" fmla="*/ 3436 w 10000"/>
              <a:gd name="connsiteY37" fmla="*/ 1546 h 9227"/>
              <a:gd name="connsiteX38" fmla="*/ 4106 w 10000"/>
              <a:gd name="connsiteY38" fmla="*/ 1353 h 9227"/>
              <a:gd name="connsiteX39" fmla="*/ 4665 w 10000"/>
              <a:gd name="connsiteY39" fmla="*/ 1160 h 9227"/>
              <a:gd name="connsiteX40" fmla="*/ 5112 w 10000"/>
              <a:gd name="connsiteY40" fmla="*/ 1160 h 9227"/>
              <a:gd name="connsiteX41" fmla="*/ 5670 w 10000"/>
              <a:gd name="connsiteY41" fmla="*/ 964 h 9227"/>
              <a:gd name="connsiteX42" fmla="*/ 6006 w 10000"/>
              <a:gd name="connsiteY42" fmla="*/ 771 h 9227"/>
              <a:gd name="connsiteX43" fmla="*/ 6439 w 10000"/>
              <a:gd name="connsiteY43" fmla="*/ 771 h 9227"/>
              <a:gd name="connsiteX44" fmla="*/ 6774 w 10000"/>
              <a:gd name="connsiteY44" fmla="*/ 771 h 9227"/>
              <a:gd name="connsiteX45" fmla="*/ 7109 w 10000"/>
              <a:gd name="connsiteY45" fmla="*/ 580 h 9227"/>
              <a:gd name="connsiteX46" fmla="*/ 7332 w 10000"/>
              <a:gd name="connsiteY46" fmla="*/ 580 h 9227"/>
              <a:gd name="connsiteX47" fmla="*/ 7556 w 10000"/>
              <a:gd name="connsiteY47" fmla="*/ 580 h 9227"/>
              <a:gd name="connsiteX48" fmla="*/ 7779 w 10000"/>
              <a:gd name="connsiteY48" fmla="*/ 385 h 9227"/>
              <a:gd name="connsiteX49" fmla="*/ 8003 w 10000"/>
              <a:gd name="connsiteY49" fmla="*/ 385 h 9227"/>
              <a:gd name="connsiteX50" fmla="*/ 8115 w 10000"/>
              <a:gd name="connsiteY50" fmla="*/ 385 h 9227"/>
              <a:gd name="connsiteX51" fmla="*/ 8226 w 10000"/>
              <a:gd name="connsiteY51" fmla="*/ 194 h 9227"/>
              <a:gd name="connsiteX52" fmla="*/ 8226 w 10000"/>
              <a:gd name="connsiteY52" fmla="*/ 194 h 9227"/>
              <a:gd name="connsiteX53" fmla="*/ 8338 w 10000"/>
              <a:gd name="connsiteY53" fmla="*/ 194 h 9227"/>
              <a:gd name="connsiteX54" fmla="*/ 8338 w 10000"/>
              <a:gd name="connsiteY54" fmla="*/ 194 h 9227"/>
              <a:gd name="connsiteX55" fmla="*/ 8561 w 10000"/>
              <a:gd name="connsiteY55" fmla="*/ 0 h 9227"/>
              <a:gd name="connsiteX56" fmla="*/ 8771 w 10000"/>
              <a:gd name="connsiteY56" fmla="*/ 194 h 9227"/>
              <a:gd name="connsiteX57" fmla="*/ 8883 w 10000"/>
              <a:gd name="connsiteY57" fmla="*/ 194 h 9227"/>
              <a:gd name="connsiteX58" fmla="*/ 9106 w 10000"/>
              <a:gd name="connsiteY58" fmla="*/ 385 h 9227"/>
              <a:gd name="connsiteX59" fmla="*/ 9330 w 10000"/>
              <a:gd name="connsiteY59" fmla="*/ 771 h 9227"/>
              <a:gd name="connsiteX60" fmla="*/ 9553 w 10000"/>
              <a:gd name="connsiteY60" fmla="*/ 964 h 9227"/>
              <a:gd name="connsiteX61" fmla="*/ 9777 w 10000"/>
              <a:gd name="connsiteY61" fmla="*/ 1353 h 9227"/>
              <a:gd name="connsiteX62" fmla="*/ 9888 w 10000"/>
              <a:gd name="connsiteY62" fmla="*/ 1546 h 9227"/>
              <a:gd name="connsiteX63" fmla="*/ 10000 w 10000"/>
              <a:gd name="connsiteY63" fmla="*/ 1546 h 9227"/>
              <a:gd name="connsiteX64" fmla="*/ 9888 w 10000"/>
              <a:gd name="connsiteY64" fmla="*/ 1740 h 9227"/>
              <a:gd name="connsiteX65" fmla="*/ 9777 w 10000"/>
              <a:gd name="connsiteY65" fmla="*/ 1931 h 9227"/>
              <a:gd name="connsiteX66" fmla="*/ 9777 w 10000"/>
              <a:gd name="connsiteY66" fmla="*/ 2125 h 9227"/>
              <a:gd name="connsiteX67" fmla="*/ 9777 w 10000"/>
              <a:gd name="connsiteY67" fmla="*/ 2317 h 9227"/>
              <a:gd name="connsiteX68" fmla="*/ 9665 w 10000"/>
              <a:gd name="connsiteY68" fmla="*/ 2488 h 9227"/>
              <a:gd name="connsiteX69" fmla="*/ 9665 w 10000"/>
              <a:gd name="connsiteY69" fmla="*/ 2680 h 9227"/>
              <a:gd name="connsiteX70" fmla="*/ 9665 w 10000"/>
              <a:gd name="connsiteY70" fmla="*/ 2873 h 9227"/>
              <a:gd name="connsiteX71" fmla="*/ 9665 w 10000"/>
              <a:gd name="connsiteY71" fmla="*/ 3259 h 9227"/>
              <a:gd name="connsiteX72" fmla="*/ 9665 w 10000"/>
              <a:gd name="connsiteY72" fmla="*/ 3646 h 9227"/>
              <a:gd name="connsiteX73" fmla="*/ 9665 w 10000"/>
              <a:gd name="connsiteY73" fmla="*/ 4032 h 9227"/>
              <a:gd name="connsiteX74" fmla="*/ 9553 w 10000"/>
              <a:gd name="connsiteY74" fmla="*/ 4997 h 9227"/>
              <a:gd name="connsiteX75" fmla="*/ 9553 w 10000"/>
              <a:gd name="connsiteY75" fmla="*/ 5771 h 9227"/>
              <a:gd name="connsiteX76" fmla="*/ 9553 w 10000"/>
              <a:gd name="connsiteY76" fmla="*/ 6543 h 9227"/>
              <a:gd name="connsiteX77" fmla="*/ 9553 w 10000"/>
              <a:gd name="connsiteY77" fmla="*/ 7292 h 9227"/>
              <a:gd name="connsiteX78" fmla="*/ 9441 w 10000"/>
              <a:gd name="connsiteY78" fmla="*/ 7874 h 9227"/>
              <a:gd name="connsiteX79" fmla="*/ 9441 w 10000"/>
              <a:gd name="connsiteY79" fmla="*/ 8454 h 9227"/>
              <a:gd name="connsiteX80" fmla="*/ 9330 w 10000"/>
              <a:gd name="connsiteY80" fmla="*/ 9227 h 9227"/>
              <a:gd name="connsiteX0" fmla="*/ 8561 w 10000"/>
              <a:gd name="connsiteY0" fmla="*/ 7694 h 9162"/>
              <a:gd name="connsiteX1" fmla="*/ 8561 w 10000"/>
              <a:gd name="connsiteY1" fmla="*/ 6673 h 9162"/>
              <a:gd name="connsiteX2" fmla="*/ 8673 w 10000"/>
              <a:gd name="connsiteY2" fmla="*/ 5416 h 9162"/>
              <a:gd name="connsiteX3" fmla="*/ 8673 w 10000"/>
              <a:gd name="connsiteY3" fmla="*/ 4370 h 9162"/>
              <a:gd name="connsiteX4" fmla="*/ 8673 w 10000"/>
              <a:gd name="connsiteY4" fmla="*/ 3951 h 9162"/>
              <a:gd name="connsiteX5" fmla="*/ 8673 w 10000"/>
              <a:gd name="connsiteY5" fmla="*/ 3322 h 9162"/>
              <a:gd name="connsiteX6" fmla="*/ 8673 w 10000"/>
              <a:gd name="connsiteY6" fmla="*/ 2905 h 9162"/>
              <a:gd name="connsiteX7" fmla="*/ 8561 w 10000"/>
              <a:gd name="connsiteY7" fmla="*/ 2696 h 9162"/>
              <a:gd name="connsiteX8" fmla="*/ 8561 w 10000"/>
              <a:gd name="connsiteY8" fmla="*/ 2303 h 9162"/>
              <a:gd name="connsiteX9" fmla="*/ 8561 w 10000"/>
              <a:gd name="connsiteY9" fmla="*/ 2093 h 9162"/>
              <a:gd name="connsiteX10" fmla="*/ 8561 w 10000"/>
              <a:gd name="connsiteY10" fmla="*/ 1886 h 9162"/>
              <a:gd name="connsiteX11" fmla="*/ 8561 w 10000"/>
              <a:gd name="connsiteY11" fmla="*/ 1886 h 9162"/>
              <a:gd name="connsiteX12" fmla="*/ 8450 w 10000"/>
              <a:gd name="connsiteY12" fmla="*/ 1676 h 9162"/>
              <a:gd name="connsiteX13" fmla="*/ 8226 w 10000"/>
              <a:gd name="connsiteY13" fmla="*/ 1676 h 9162"/>
              <a:gd name="connsiteX14" fmla="*/ 8003 w 10000"/>
              <a:gd name="connsiteY14" fmla="*/ 1466 h 9162"/>
              <a:gd name="connsiteX15" fmla="*/ 7556 w 10000"/>
              <a:gd name="connsiteY15" fmla="*/ 1676 h 9162"/>
              <a:gd name="connsiteX16" fmla="*/ 7221 w 10000"/>
              <a:gd name="connsiteY16" fmla="*/ 1676 h 9162"/>
              <a:gd name="connsiteX17" fmla="*/ 6662 w 10000"/>
              <a:gd name="connsiteY17" fmla="*/ 1676 h 9162"/>
              <a:gd name="connsiteX18" fmla="*/ 6215 w 10000"/>
              <a:gd name="connsiteY18" fmla="*/ 1886 h 9162"/>
              <a:gd name="connsiteX19" fmla="*/ 5559 w 10000"/>
              <a:gd name="connsiteY19" fmla="*/ 2093 h 9162"/>
              <a:gd name="connsiteX20" fmla="*/ 5223 w 10000"/>
              <a:gd name="connsiteY20" fmla="*/ 2303 h 9162"/>
              <a:gd name="connsiteX21" fmla="*/ 4665 w 10000"/>
              <a:gd name="connsiteY21" fmla="*/ 2303 h 9162"/>
              <a:gd name="connsiteX22" fmla="*/ 4106 w 10000"/>
              <a:gd name="connsiteY22" fmla="*/ 2511 h 9162"/>
              <a:gd name="connsiteX23" fmla="*/ 3547 w 10000"/>
              <a:gd name="connsiteY23" fmla="*/ 2696 h 9162"/>
              <a:gd name="connsiteX24" fmla="*/ 2779 w 10000"/>
              <a:gd name="connsiteY24" fmla="*/ 3114 h 9162"/>
              <a:gd name="connsiteX25" fmla="*/ 1885 w 10000"/>
              <a:gd name="connsiteY25" fmla="*/ 3322 h 9162"/>
              <a:gd name="connsiteX26" fmla="*/ 992 w 10000"/>
              <a:gd name="connsiteY26" fmla="*/ 3743 h 9162"/>
              <a:gd name="connsiteX27" fmla="*/ 0 w 10000"/>
              <a:gd name="connsiteY27" fmla="*/ 4161 h 9162"/>
              <a:gd name="connsiteX28" fmla="*/ 0 w 10000"/>
              <a:gd name="connsiteY28" fmla="*/ 2696 h 9162"/>
              <a:gd name="connsiteX29" fmla="*/ 112 w 10000"/>
              <a:gd name="connsiteY29" fmla="*/ 2696 h 9162"/>
              <a:gd name="connsiteX30" fmla="*/ 223 w 10000"/>
              <a:gd name="connsiteY30" fmla="*/ 2696 h 9162"/>
              <a:gd name="connsiteX31" fmla="*/ 447 w 10000"/>
              <a:gd name="connsiteY31" fmla="*/ 2696 h 9162"/>
              <a:gd name="connsiteX32" fmla="*/ 768 w 10000"/>
              <a:gd name="connsiteY32" fmla="*/ 2696 h 9162"/>
              <a:gd name="connsiteX33" fmla="*/ 1103 w 10000"/>
              <a:gd name="connsiteY33" fmla="*/ 2511 h 9162"/>
              <a:gd name="connsiteX34" fmla="*/ 1662 w 10000"/>
              <a:gd name="connsiteY34" fmla="*/ 2511 h 9162"/>
              <a:gd name="connsiteX35" fmla="*/ 2221 w 10000"/>
              <a:gd name="connsiteY35" fmla="*/ 2303 h 9162"/>
              <a:gd name="connsiteX36" fmla="*/ 2779 w 10000"/>
              <a:gd name="connsiteY36" fmla="*/ 2093 h 9162"/>
              <a:gd name="connsiteX37" fmla="*/ 3436 w 10000"/>
              <a:gd name="connsiteY37" fmla="*/ 1676 h 9162"/>
              <a:gd name="connsiteX38" fmla="*/ 4106 w 10000"/>
              <a:gd name="connsiteY38" fmla="*/ 1466 h 9162"/>
              <a:gd name="connsiteX39" fmla="*/ 4665 w 10000"/>
              <a:gd name="connsiteY39" fmla="*/ 1257 h 9162"/>
              <a:gd name="connsiteX40" fmla="*/ 5112 w 10000"/>
              <a:gd name="connsiteY40" fmla="*/ 1257 h 9162"/>
              <a:gd name="connsiteX41" fmla="*/ 5670 w 10000"/>
              <a:gd name="connsiteY41" fmla="*/ 1045 h 9162"/>
              <a:gd name="connsiteX42" fmla="*/ 6006 w 10000"/>
              <a:gd name="connsiteY42" fmla="*/ 836 h 9162"/>
              <a:gd name="connsiteX43" fmla="*/ 6439 w 10000"/>
              <a:gd name="connsiteY43" fmla="*/ 836 h 9162"/>
              <a:gd name="connsiteX44" fmla="*/ 6774 w 10000"/>
              <a:gd name="connsiteY44" fmla="*/ 836 h 9162"/>
              <a:gd name="connsiteX45" fmla="*/ 7109 w 10000"/>
              <a:gd name="connsiteY45" fmla="*/ 629 h 9162"/>
              <a:gd name="connsiteX46" fmla="*/ 7332 w 10000"/>
              <a:gd name="connsiteY46" fmla="*/ 629 h 9162"/>
              <a:gd name="connsiteX47" fmla="*/ 7556 w 10000"/>
              <a:gd name="connsiteY47" fmla="*/ 629 h 9162"/>
              <a:gd name="connsiteX48" fmla="*/ 7779 w 10000"/>
              <a:gd name="connsiteY48" fmla="*/ 417 h 9162"/>
              <a:gd name="connsiteX49" fmla="*/ 8003 w 10000"/>
              <a:gd name="connsiteY49" fmla="*/ 417 h 9162"/>
              <a:gd name="connsiteX50" fmla="*/ 8115 w 10000"/>
              <a:gd name="connsiteY50" fmla="*/ 417 h 9162"/>
              <a:gd name="connsiteX51" fmla="*/ 8226 w 10000"/>
              <a:gd name="connsiteY51" fmla="*/ 210 h 9162"/>
              <a:gd name="connsiteX52" fmla="*/ 8226 w 10000"/>
              <a:gd name="connsiteY52" fmla="*/ 210 h 9162"/>
              <a:gd name="connsiteX53" fmla="*/ 8338 w 10000"/>
              <a:gd name="connsiteY53" fmla="*/ 210 h 9162"/>
              <a:gd name="connsiteX54" fmla="*/ 8338 w 10000"/>
              <a:gd name="connsiteY54" fmla="*/ 210 h 9162"/>
              <a:gd name="connsiteX55" fmla="*/ 8561 w 10000"/>
              <a:gd name="connsiteY55" fmla="*/ 0 h 9162"/>
              <a:gd name="connsiteX56" fmla="*/ 8771 w 10000"/>
              <a:gd name="connsiteY56" fmla="*/ 210 h 9162"/>
              <a:gd name="connsiteX57" fmla="*/ 8883 w 10000"/>
              <a:gd name="connsiteY57" fmla="*/ 210 h 9162"/>
              <a:gd name="connsiteX58" fmla="*/ 9106 w 10000"/>
              <a:gd name="connsiteY58" fmla="*/ 417 h 9162"/>
              <a:gd name="connsiteX59" fmla="*/ 9330 w 10000"/>
              <a:gd name="connsiteY59" fmla="*/ 836 h 9162"/>
              <a:gd name="connsiteX60" fmla="*/ 9553 w 10000"/>
              <a:gd name="connsiteY60" fmla="*/ 1045 h 9162"/>
              <a:gd name="connsiteX61" fmla="*/ 9777 w 10000"/>
              <a:gd name="connsiteY61" fmla="*/ 1466 h 9162"/>
              <a:gd name="connsiteX62" fmla="*/ 9888 w 10000"/>
              <a:gd name="connsiteY62" fmla="*/ 1676 h 9162"/>
              <a:gd name="connsiteX63" fmla="*/ 10000 w 10000"/>
              <a:gd name="connsiteY63" fmla="*/ 1676 h 9162"/>
              <a:gd name="connsiteX64" fmla="*/ 9888 w 10000"/>
              <a:gd name="connsiteY64" fmla="*/ 1886 h 9162"/>
              <a:gd name="connsiteX65" fmla="*/ 9777 w 10000"/>
              <a:gd name="connsiteY65" fmla="*/ 2093 h 9162"/>
              <a:gd name="connsiteX66" fmla="*/ 9777 w 10000"/>
              <a:gd name="connsiteY66" fmla="*/ 2303 h 9162"/>
              <a:gd name="connsiteX67" fmla="*/ 9777 w 10000"/>
              <a:gd name="connsiteY67" fmla="*/ 2511 h 9162"/>
              <a:gd name="connsiteX68" fmla="*/ 9665 w 10000"/>
              <a:gd name="connsiteY68" fmla="*/ 2696 h 9162"/>
              <a:gd name="connsiteX69" fmla="*/ 9665 w 10000"/>
              <a:gd name="connsiteY69" fmla="*/ 2905 h 9162"/>
              <a:gd name="connsiteX70" fmla="*/ 9665 w 10000"/>
              <a:gd name="connsiteY70" fmla="*/ 3114 h 9162"/>
              <a:gd name="connsiteX71" fmla="*/ 9665 w 10000"/>
              <a:gd name="connsiteY71" fmla="*/ 3532 h 9162"/>
              <a:gd name="connsiteX72" fmla="*/ 9665 w 10000"/>
              <a:gd name="connsiteY72" fmla="*/ 3951 h 9162"/>
              <a:gd name="connsiteX73" fmla="*/ 9665 w 10000"/>
              <a:gd name="connsiteY73" fmla="*/ 4370 h 9162"/>
              <a:gd name="connsiteX74" fmla="*/ 9553 w 10000"/>
              <a:gd name="connsiteY74" fmla="*/ 5416 h 9162"/>
              <a:gd name="connsiteX75" fmla="*/ 9553 w 10000"/>
              <a:gd name="connsiteY75" fmla="*/ 6254 h 9162"/>
              <a:gd name="connsiteX76" fmla="*/ 9553 w 10000"/>
              <a:gd name="connsiteY76" fmla="*/ 7091 h 9162"/>
              <a:gd name="connsiteX77" fmla="*/ 9553 w 10000"/>
              <a:gd name="connsiteY77" fmla="*/ 7903 h 9162"/>
              <a:gd name="connsiteX78" fmla="*/ 9441 w 10000"/>
              <a:gd name="connsiteY78" fmla="*/ 8534 h 9162"/>
              <a:gd name="connsiteX79" fmla="*/ 9441 w 10000"/>
              <a:gd name="connsiteY79" fmla="*/ 9162 h 9162"/>
              <a:gd name="connsiteX0" fmla="*/ 8561 w 10000"/>
              <a:gd name="connsiteY0" fmla="*/ 8398 h 9315"/>
              <a:gd name="connsiteX1" fmla="*/ 8561 w 10000"/>
              <a:gd name="connsiteY1" fmla="*/ 7283 h 9315"/>
              <a:gd name="connsiteX2" fmla="*/ 8673 w 10000"/>
              <a:gd name="connsiteY2" fmla="*/ 5911 h 9315"/>
              <a:gd name="connsiteX3" fmla="*/ 8673 w 10000"/>
              <a:gd name="connsiteY3" fmla="*/ 4770 h 9315"/>
              <a:gd name="connsiteX4" fmla="*/ 8673 w 10000"/>
              <a:gd name="connsiteY4" fmla="*/ 4312 h 9315"/>
              <a:gd name="connsiteX5" fmla="*/ 8673 w 10000"/>
              <a:gd name="connsiteY5" fmla="*/ 3626 h 9315"/>
              <a:gd name="connsiteX6" fmla="*/ 8673 w 10000"/>
              <a:gd name="connsiteY6" fmla="*/ 3171 h 9315"/>
              <a:gd name="connsiteX7" fmla="*/ 8561 w 10000"/>
              <a:gd name="connsiteY7" fmla="*/ 2943 h 9315"/>
              <a:gd name="connsiteX8" fmla="*/ 8561 w 10000"/>
              <a:gd name="connsiteY8" fmla="*/ 2514 h 9315"/>
              <a:gd name="connsiteX9" fmla="*/ 8561 w 10000"/>
              <a:gd name="connsiteY9" fmla="*/ 2284 h 9315"/>
              <a:gd name="connsiteX10" fmla="*/ 8561 w 10000"/>
              <a:gd name="connsiteY10" fmla="*/ 2059 h 9315"/>
              <a:gd name="connsiteX11" fmla="*/ 8561 w 10000"/>
              <a:gd name="connsiteY11" fmla="*/ 2059 h 9315"/>
              <a:gd name="connsiteX12" fmla="*/ 8450 w 10000"/>
              <a:gd name="connsiteY12" fmla="*/ 1829 h 9315"/>
              <a:gd name="connsiteX13" fmla="*/ 8226 w 10000"/>
              <a:gd name="connsiteY13" fmla="*/ 1829 h 9315"/>
              <a:gd name="connsiteX14" fmla="*/ 8003 w 10000"/>
              <a:gd name="connsiteY14" fmla="*/ 1600 h 9315"/>
              <a:gd name="connsiteX15" fmla="*/ 7556 w 10000"/>
              <a:gd name="connsiteY15" fmla="*/ 1829 h 9315"/>
              <a:gd name="connsiteX16" fmla="*/ 7221 w 10000"/>
              <a:gd name="connsiteY16" fmla="*/ 1829 h 9315"/>
              <a:gd name="connsiteX17" fmla="*/ 6662 w 10000"/>
              <a:gd name="connsiteY17" fmla="*/ 1829 h 9315"/>
              <a:gd name="connsiteX18" fmla="*/ 6215 w 10000"/>
              <a:gd name="connsiteY18" fmla="*/ 2059 h 9315"/>
              <a:gd name="connsiteX19" fmla="*/ 5559 w 10000"/>
              <a:gd name="connsiteY19" fmla="*/ 2284 h 9315"/>
              <a:gd name="connsiteX20" fmla="*/ 5223 w 10000"/>
              <a:gd name="connsiteY20" fmla="*/ 2514 h 9315"/>
              <a:gd name="connsiteX21" fmla="*/ 4665 w 10000"/>
              <a:gd name="connsiteY21" fmla="*/ 2514 h 9315"/>
              <a:gd name="connsiteX22" fmla="*/ 4106 w 10000"/>
              <a:gd name="connsiteY22" fmla="*/ 2741 h 9315"/>
              <a:gd name="connsiteX23" fmla="*/ 3547 w 10000"/>
              <a:gd name="connsiteY23" fmla="*/ 2943 h 9315"/>
              <a:gd name="connsiteX24" fmla="*/ 2779 w 10000"/>
              <a:gd name="connsiteY24" fmla="*/ 3399 h 9315"/>
              <a:gd name="connsiteX25" fmla="*/ 1885 w 10000"/>
              <a:gd name="connsiteY25" fmla="*/ 3626 h 9315"/>
              <a:gd name="connsiteX26" fmla="*/ 992 w 10000"/>
              <a:gd name="connsiteY26" fmla="*/ 4085 h 9315"/>
              <a:gd name="connsiteX27" fmla="*/ 0 w 10000"/>
              <a:gd name="connsiteY27" fmla="*/ 4542 h 9315"/>
              <a:gd name="connsiteX28" fmla="*/ 0 w 10000"/>
              <a:gd name="connsiteY28" fmla="*/ 2943 h 9315"/>
              <a:gd name="connsiteX29" fmla="*/ 112 w 10000"/>
              <a:gd name="connsiteY29" fmla="*/ 2943 h 9315"/>
              <a:gd name="connsiteX30" fmla="*/ 223 w 10000"/>
              <a:gd name="connsiteY30" fmla="*/ 2943 h 9315"/>
              <a:gd name="connsiteX31" fmla="*/ 447 w 10000"/>
              <a:gd name="connsiteY31" fmla="*/ 2943 h 9315"/>
              <a:gd name="connsiteX32" fmla="*/ 768 w 10000"/>
              <a:gd name="connsiteY32" fmla="*/ 2943 h 9315"/>
              <a:gd name="connsiteX33" fmla="*/ 1103 w 10000"/>
              <a:gd name="connsiteY33" fmla="*/ 2741 h 9315"/>
              <a:gd name="connsiteX34" fmla="*/ 1662 w 10000"/>
              <a:gd name="connsiteY34" fmla="*/ 2741 h 9315"/>
              <a:gd name="connsiteX35" fmla="*/ 2221 w 10000"/>
              <a:gd name="connsiteY35" fmla="*/ 2514 h 9315"/>
              <a:gd name="connsiteX36" fmla="*/ 2779 w 10000"/>
              <a:gd name="connsiteY36" fmla="*/ 2284 h 9315"/>
              <a:gd name="connsiteX37" fmla="*/ 3436 w 10000"/>
              <a:gd name="connsiteY37" fmla="*/ 1829 h 9315"/>
              <a:gd name="connsiteX38" fmla="*/ 4106 w 10000"/>
              <a:gd name="connsiteY38" fmla="*/ 1600 h 9315"/>
              <a:gd name="connsiteX39" fmla="*/ 4665 w 10000"/>
              <a:gd name="connsiteY39" fmla="*/ 1372 h 9315"/>
              <a:gd name="connsiteX40" fmla="*/ 5112 w 10000"/>
              <a:gd name="connsiteY40" fmla="*/ 1372 h 9315"/>
              <a:gd name="connsiteX41" fmla="*/ 5670 w 10000"/>
              <a:gd name="connsiteY41" fmla="*/ 1141 h 9315"/>
              <a:gd name="connsiteX42" fmla="*/ 6006 w 10000"/>
              <a:gd name="connsiteY42" fmla="*/ 912 h 9315"/>
              <a:gd name="connsiteX43" fmla="*/ 6439 w 10000"/>
              <a:gd name="connsiteY43" fmla="*/ 912 h 9315"/>
              <a:gd name="connsiteX44" fmla="*/ 6774 w 10000"/>
              <a:gd name="connsiteY44" fmla="*/ 912 h 9315"/>
              <a:gd name="connsiteX45" fmla="*/ 7109 w 10000"/>
              <a:gd name="connsiteY45" fmla="*/ 687 h 9315"/>
              <a:gd name="connsiteX46" fmla="*/ 7332 w 10000"/>
              <a:gd name="connsiteY46" fmla="*/ 687 h 9315"/>
              <a:gd name="connsiteX47" fmla="*/ 7556 w 10000"/>
              <a:gd name="connsiteY47" fmla="*/ 687 h 9315"/>
              <a:gd name="connsiteX48" fmla="*/ 7779 w 10000"/>
              <a:gd name="connsiteY48" fmla="*/ 455 h 9315"/>
              <a:gd name="connsiteX49" fmla="*/ 8003 w 10000"/>
              <a:gd name="connsiteY49" fmla="*/ 455 h 9315"/>
              <a:gd name="connsiteX50" fmla="*/ 8115 w 10000"/>
              <a:gd name="connsiteY50" fmla="*/ 455 h 9315"/>
              <a:gd name="connsiteX51" fmla="*/ 8226 w 10000"/>
              <a:gd name="connsiteY51" fmla="*/ 229 h 9315"/>
              <a:gd name="connsiteX52" fmla="*/ 8226 w 10000"/>
              <a:gd name="connsiteY52" fmla="*/ 229 h 9315"/>
              <a:gd name="connsiteX53" fmla="*/ 8338 w 10000"/>
              <a:gd name="connsiteY53" fmla="*/ 229 h 9315"/>
              <a:gd name="connsiteX54" fmla="*/ 8338 w 10000"/>
              <a:gd name="connsiteY54" fmla="*/ 229 h 9315"/>
              <a:gd name="connsiteX55" fmla="*/ 8561 w 10000"/>
              <a:gd name="connsiteY55" fmla="*/ 0 h 9315"/>
              <a:gd name="connsiteX56" fmla="*/ 8771 w 10000"/>
              <a:gd name="connsiteY56" fmla="*/ 229 h 9315"/>
              <a:gd name="connsiteX57" fmla="*/ 8883 w 10000"/>
              <a:gd name="connsiteY57" fmla="*/ 229 h 9315"/>
              <a:gd name="connsiteX58" fmla="*/ 9106 w 10000"/>
              <a:gd name="connsiteY58" fmla="*/ 455 h 9315"/>
              <a:gd name="connsiteX59" fmla="*/ 9330 w 10000"/>
              <a:gd name="connsiteY59" fmla="*/ 912 h 9315"/>
              <a:gd name="connsiteX60" fmla="*/ 9553 w 10000"/>
              <a:gd name="connsiteY60" fmla="*/ 1141 h 9315"/>
              <a:gd name="connsiteX61" fmla="*/ 9777 w 10000"/>
              <a:gd name="connsiteY61" fmla="*/ 1600 h 9315"/>
              <a:gd name="connsiteX62" fmla="*/ 9888 w 10000"/>
              <a:gd name="connsiteY62" fmla="*/ 1829 h 9315"/>
              <a:gd name="connsiteX63" fmla="*/ 10000 w 10000"/>
              <a:gd name="connsiteY63" fmla="*/ 1829 h 9315"/>
              <a:gd name="connsiteX64" fmla="*/ 9888 w 10000"/>
              <a:gd name="connsiteY64" fmla="*/ 2059 h 9315"/>
              <a:gd name="connsiteX65" fmla="*/ 9777 w 10000"/>
              <a:gd name="connsiteY65" fmla="*/ 2284 h 9315"/>
              <a:gd name="connsiteX66" fmla="*/ 9777 w 10000"/>
              <a:gd name="connsiteY66" fmla="*/ 2514 h 9315"/>
              <a:gd name="connsiteX67" fmla="*/ 9777 w 10000"/>
              <a:gd name="connsiteY67" fmla="*/ 2741 h 9315"/>
              <a:gd name="connsiteX68" fmla="*/ 9665 w 10000"/>
              <a:gd name="connsiteY68" fmla="*/ 2943 h 9315"/>
              <a:gd name="connsiteX69" fmla="*/ 9665 w 10000"/>
              <a:gd name="connsiteY69" fmla="*/ 3171 h 9315"/>
              <a:gd name="connsiteX70" fmla="*/ 9665 w 10000"/>
              <a:gd name="connsiteY70" fmla="*/ 3399 h 9315"/>
              <a:gd name="connsiteX71" fmla="*/ 9665 w 10000"/>
              <a:gd name="connsiteY71" fmla="*/ 3855 h 9315"/>
              <a:gd name="connsiteX72" fmla="*/ 9665 w 10000"/>
              <a:gd name="connsiteY72" fmla="*/ 4312 h 9315"/>
              <a:gd name="connsiteX73" fmla="*/ 9665 w 10000"/>
              <a:gd name="connsiteY73" fmla="*/ 4770 h 9315"/>
              <a:gd name="connsiteX74" fmla="*/ 9553 w 10000"/>
              <a:gd name="connsiteY74" fmla="*/ 5911 h 9315"/>
              <a:gd name="connsiteX75" fmla="*/ 9553 w 10000"/>
              <a:gd name="connsiteY75" fmla="*/ 6826 h 9315"/>
              <a:gd name="connsiteX76" fmla="*/ 9553 w 10000"/>
              <a:gd name="connsiteY76" fmla="*/ 7740 h 9315"/>
              <a:gd name="connsiteX77" fmla="*/ 9553 w 10000"/>
              <a:gd name="connsiteY77" fmla="*/ 8626 h 9315"/>
              <a:gd name="connsiteX78" fmla="*/ 9441 w 10000"/>
              <a:gd name="connsiteY78" fmla="*/ 9315 h 9315"/>
              <a:gd name="connsiteX0" fmla="*/ 8561 w 10000"/>
              <a:gd name="connsiteY0" fmla="*/ 9016 h 9260"/>
              <a:gd name="connsiteX1" fmla="*/ 8561 w 10000"/>
              <a:gd name="connsiteY1" fmla="*/ 7819 h 9260"/>
              <a:gd name="connsiteX2" fmla="*/ 8673 w 10000"/>
              <a:gd name="connsiteY2" fmla="*/ 6346 h 9260"/>
              <a:gd name="connsiteX3" fmla="*/ 8673 w 10000"/>
              <a:gd name="connsiteY3" fmla="*/ 5121 h 9260"/>
              <a:gd name="connsiteX4" fmla="*/ 8673 w 10000"/>
              <a:gd name="connsiteY4" fmla="*/ 4629 h 9260"/>
              <a:gd name="connsiteX5" fmla="*/ 8673 w 10000"/>
              <a:gd name="connsiteY5" fmla="*/ 3893 h 9260"/>
              <a:gd name="connsiteX6" fmla="*/ 8673 w 10000"/>
              <a:gd name="connsiteY6" fmla="*/ 3404 h 9260"/>
              <a:gd name="connsiteX7" fmla="*/ 8561 w 10000"/>
              <a:gd name="connsiteY7" fmla="*/ 3159 h 9260"/>
              <a:gd name="connsiteX8" fmla="*/ 8561 w 10000"/>
              <a:gd name="connsiteY8" fmla="*/ 2699 h 9260"/>
              <a:gd name="connsiteX9" fmla="*/ 8561 w 10000"/>
              <a:gd name="connsiteY9" fmla="*/ 2452 h 9260"/>
              <a:gd name="connsiteX10" fmla="*/ 8561 w 10000"/>
              <a:gd name="connsiteY10" fmla="*/ 2210 h 9260"/>
              <a:gd name="connsiteX11" fmla="*/ 8561 w 10000"/>
              <a:gd name="connsiteY11" fmla="*/ 2210 h 9260"/>
              <a:gd name="connsiteX12" fmla="*/ 8450 w 10000"/>
              <a:gd name="connsiteY12" fmla="*/ 1963 h 9260"/>
              <a:gd name="connsiteX13" fmla="*/ 8226 w 10000"/>
              <a:gd name="connsiteY13" fmla="*/ 1963 h 9260"/>
              <a:gd name="connsiteX14" fmla="*/ 8003 w 10000"/>
              <a:gd name="connsiteY14" fmla="*/ 1718 h 9260"/>
              <a:gd name="connsiteX15" fmla="*/ 7556 w 10000"/>
              <a:gd name="connsiteY15" fmla="*/ 1963 h 9260"/>
              <a:gd name="connsiteX16" fmla="*/ 7221 w 10000"/>
              <a:gd name="connsiteY16" fmla="*/ 1963 h 9260"/>
              <a:gd name="connsiteX17" fmla="*/ 6662 w 10000"/>
              <a:gd name="connsiteY17" fmla="*/ 1963 h 9260"/>
              <a:gd name="connsiteX18" fmla="*/ 6215 w 10000"/>
              <a:gd name="connsiteY18" fmla="*/ 2210 h 9260"/>
              <a:gd name="connsiteX19" fmla="*/ 5559 w 10000"/>
              <a:gd name="connsiteY19" fmla="*/ 2452 h 9260"/>
              <a:gd name="connsiteX20" fmla="*/ 5223 w 10000"/>
              <a:gd name="connsiteY20" fmla="*/ 2699 h 9260"/>
              <a:gd name="connsiteX21" fmla="*/ 4665 w 10000"/>
              <a:gd name="connsiteY21" fmla="*/ 2699 h 9260"/>
              <a:gd name="connsiteX22" fmla="*/ 4106 w 10000"/>
              <a:gd name="connsiteY22" fmla="*/ 2943 h 9260"/>
              <a:gd name="connsiteX23" fmla="*/ 3547 w 10000"/>
              <a:gd name="connsiteY23" fmla="*/ 3159 h 9260"/>
              <a:gd name="connsiteX24" fmla="*/ 2779 w 10000"/>
              <a:gd name="connsiteY24" fmla="*/ 3649 h 9260"/>
              <a:gd name="connsiteX25" fmla="*/ 1885 w 10000"/>
              <a:gd name="connsiteY25" fmla="*/ 3893 h 9260"/>
              <a:gd name="connsiteX26" fmla="*/ 992 w 10000"/>
              <a:gd name="connsiteY26" fmla="*/ 4385 h 9260"/>
              <a:gd name="connsiteX27" fmla="*/ 0 w 10000"/>
              <a:gd name="connsiteY27" fmla="*/ 4876 h 9260"/>
              <a:gd name="connsiteX28" fmla="*/ 0 w 10000"/>
              <a:gd name="connsiteY28" fmla="*/ 3159 h 9260"/>
              <a:gd name="connsiteX29" fmla="*/ 112 w 10000"/>
              <a:gd name="connsiteY29" fmla="*/ 3159 h 9260"/>
              <a:gd name="connsiteX30" fmla="*/ 223 w 10000"/>
              <a:gd name="connsiteY30" fmla="*/ 3159 h 9260"/>
              <a:gd name="connsiteX31" fmla="*/ 447 w 10000"/>
              <a:gd name="connsiteY31" fmla="*/ 3159 h 9260"/>
              <a:gd name="connsiteX32" fmla="*/ 768 w 10000"/>
              <a:gd name="connsiteY32" fmla="*/ 3159 h 9260"/>
              <a:gd name="connsiteX33" fmla="*/ 1103 w 10000"/>
              <a:gd name="connsiteY33" fmla="*/ 2943 h 9260"/>
              <a:gd name="connsiteX34" fmla="*/ 1662 w 10000"/>
              <a:gd name="connsiteY34" fmla="*/ 2943 h 9260"/>
              <a:gd name="connsiteX35" fmla="*/ 2221 w 10000"/>
              <a:gd name="connsiteY35" fmla="*/ 2699 h 9260"/>
              <a:gd name="connsiteX36" fmla="*/ 2779 w 10000"/>
              <a:gd name="connsiteY36" fmla="*/ 2452 h 9260"/>
              <a:gd name="connsiteX37" fmla="*/ 3436 w 10000"/>
              <a:gd name="connsiteY37" fmla="*/ 1963 h 9260"/>
              <a:gd name="connsiteX38" fmla="*/ 4106 w 10000"/>
              <a:gd name="connsiteY38" fmla="*/ 1718 h 9260"/>
              <a:gd name="connsiteX39" fmla="*/ 4665 w 10000"/>
              <a:gd name="connsiteY39" fmla="*/ 1473 h 9260"/>
              <a:gd name="connsiteX40" fmla="*/ 5112 w 10000"/>
              <a:gd name="connsiteY40" fmla="*/ 1473 h 9260"/>
              <a:gd name="connsiteX41" fmla="*/ 5670 w 10000"/>
              <a:gd name="connsiteY41" fmla="*/ 1225 h 9260"/>
              <a:gd name="connsiteX42" fmla="*/ 6006 w 10000"/>
              <a:gd name="connsiteY42" fmla="*/ 979 h 9260"/>
              <a:gd name="connsiteX43" fmla="*/ 6439 w 10000"/>
              <a:gd name="connsiteY43" fmla="*/ 979 h 9260"/>
              <a:gd name="connsiteX44" fmla="*/ 6774 w 10000"/>
              <a:gd name="connsiteY44" fmla="*/ 979 h 9260"/>
              <a:gd name="connsiteX45" fmla="*/ 7109 w 10000"/>
              <a:gd name="connsiteY45" fmla="*/ 738 h 9260"/>
              <a:gd name="connsiteX46" fmla="*/ 7332 w 10000"/>
              <a:gd name="connsiteY46" fmla="*/ 738 h 9260"/>
              <a:gd name="connsiteX47" fmla="*/ 7556 w 10000"/>
              <a:gd name="connsiteY47" fmla="*/ 738 h 9260"/>
              <a:gd name="connsiteX48" fmla="*/ 7779 w 10000"/>
              <a:gd name="connsiteY48" fmla="*/ 488 h 9260"/>
              <a:gd name="connsiteX49" fmla="*/ 8003 w 10000"/>
              <a:gd name="connsiteY49" fmla="*/ 488 h 9260"/>
              <a:gd name="connsiteX50" fmla="*/ 8115 w 10000"/>
              <a:gd name="connsiteY50" fmla="*/ 488 h 9260"/>
              <a:gd name="connsiteX51" fmla="*/ 8226 w 10000"/>
              <a:gd name="connsiteY51" fmla="*/ 246 h 9260"/>
              <a:gd name="connsiteX52" fmla="*/ 8226 w 10000"/>
              <a:gd name="connsiteY52" fmla="*/ 246 h 9260"/>
              <a:gd name="connsiteX53" fmla="*/ 8338 w 10000"/>
              <a:gd name="connsiteY53" fmla="*/ 246 h 9260"/>
              <a:gd name="connsiteX54" fmla="*/ 8338 w 10000"/>
              <a:gd name="connsiteY54" fmla="*/ 246 h 9260"/>
              <a:gd name="connsiteX55" fmla="*/ 8561 w 10000"/>
              <a:gd name="connsiteY55" fmla="*/ 0 h 9260"/>
              <a:gd name="connsiteX56" fmla="*/ 8771 w 10000"/>
              <a:gd name="connsiteY56" fmla="*/ 246 h 9260"/>
              <a:gd name="connsiteX57" fmla="*/ 8883 w 10000"/>
              <a:gd name="connsiteY57" fmla="*/ 246 h 9260"/>
              <a:gd name="connsiteX58" fmla="*/ 9106 w 10000"/>
              <a:gd name="connsiteY58" fmla="*/ 488 h 9260"/>
              <a:gd name="connsiteX59" fmla="*/ 9330 w 10000"/>
              <a:gd name="connsiteY59" fmla="*/ 979 h 9260"/>
              <a:gd name="connsiteX60" fmla="*/ 9553 w 10000"/>
              <a:gd name="connsiteY60" fmla="*/ 1225 h 9260"/>
              <a:gd name="connsiteX61" fmla="*/ 9777 w 10000"/>
              <a:gd name="connsiteY61" fmla="*/ 1718 h 9260"/>
              <a:gd name="connsiteX62" fmla="*/ 9888 w 10000"/>
              <a:gd name="connsiteY62" fmla="*/ 1963 h 9260"/>
              <a:gd name="connsiteX63" fmla="*/ 10000 w 10000"/>
              <a:gd name="connsiteY63" fmla="*/ 1963 h 9260"/>
              <a:gd name="connsiteX64" fmla="*/ 9888 w 10000"/>
              <a:gd name="connsiteY64" fmla="*/ 2210 h 9260"/>
              <a:gd name="connsiteX65" fmla="*/ 9777 w 10000"/>
              <a:gd name="connsiteY65" fmla="*/ 2452 h 9260"/>
              <a:gd name="connsiteX66" fmla="*/ 9777 w 10000"/>
              <a:gd name="connsiteY66" fmla="*/ 2699 h 9260"/>
              <a:gd name="connsiteX67" fmla="*/ 9777 w 10000"/>
              <a:gd name="connsiteY67" fmla="*/ 2943 h 9260"/>
              <a:gd name="connsiteX68" fmla="*/ 9665 w 10000"/>
              <a:gd name="connsiteY68" fmla="*/ 3159 h 9260"/>
              <a:gd name="connsiteX69" fmla="*/ 9665 w 10000"/>
              <a:gd name="connsiteY69" fmla="*/ 3404 h 9260"/>
              <a:gd name="connsiteX70" fmla="*/ 9665 w 10000"/>
              <a:gd name="connsiteY70" fmla="*/ 3649 h 9260"/>
              <a:gd name="connsiteX71" fmla="*/ 9665 w 10000"/>
              <a:gd name="connsiteY71" fmla="*/ 4138 h 9260"/>
              <a:gd name="connsiteX72" fmla="*/ 9665 w 10000"/>
              <a:gd name="connsiteY72" fmla="*/ 4629 h 9260"/>
              <a:gd name="connsiteX73" fmla="*/ 9665 w 10000"/>
              <a:gd name="connsiteY73" fmla="*/ 5121 h 9260"/>
              <a:gd name="connsiteX74" fmla="*/ 9553 w 10000"/>
              <a:gd name="connsiteY74" fmla="*/ 6346 h 9260"/>
              <a:gd name="connsiteX75" fmla="*/ 9553 w 10000"/>
              <a:gd name="connsiteY75" fmla="*/ 7328 h 9260"/>
              <a:gd name="connsiteX76" fmla="*/ 9553 w 10000"/>
              <a:gd name="connsiteY76" fmla="*/ 8309 h 9260"/>
              <a:gd name="connsiteX77" fmla="*/ 9553 w 10000"/>
              <a:gd name="connsiteY77" fmla="*/ 9260 h 9260"/>
              <a:gd name="connsiteX0" fmla="*/ 8561 w 10000"/>
              <a:gd name="connsiteY0" fmla="*/ 8444 h 10000"/>
              <a:gd name="connsiteX1" fmla="*/ 8673 w 10000"/>
              <a:gd name="connsiteY1" fmla="*/ 6853 h 10000"/>
              <a:gd name="connsiteX2" fmla="*/ 8673 w 10000"/>
              <a:gd name="connsiteY2" fmla="*/ 5530 h 10000"/>
              <a:gd name="connsiteX3" fmla="*/ 8673 w 10000"/>
              <a:gd name="connsiteY3" fmla="*/ 4999 h 10000"/>
              <a:gd name="connsiteX4" fmla="*/ 8673 w 10000"/>
              <a:gd name="connsiteY4" fmla="*/ 4204 h 10000"/>
              <a:gd name="connsiteX5" fmla="*/ 8673 w 10000"/>
              <a:gd name="connsiteY5" fmla="*/ 3676 h 10000"/>
              <a:gd name="connsiteX6" fmla="*/ 8561 w 10000"/>
              <a:gd name="connsiteY6" fmla="*/ 3411 h 10000"/>
              <a:gd name="connsiteX7" fmla="*/ 8561 w 10000"/>
              <a:gd name="connsiteY7" fmla="*/ 2915 h 10000"/>
              <a:gd name="connsiteX8" fmla="*/ 8561 w 10000"/>
              <a:gd name="connsiteY8" fmla="*/ 2648 h 10000"/>
              <a:gd name="connsiteX9" fmla="*/ 8561 w 10000"/>
              <a:gd name="connsiteY9" fmla="*/ 2387 h 10000"/>
              <a:gd name="connsiteX10" fmla="*/ 8561 w 10000"/>
              <a:gd name="connsiteY10" fmla="*/ 2387 h 10000"/>
              <a:gd name="connsiteX11" fmla="*/ 8450 w 10000"/>
              <a:gd name="connsiteY11" fmla="*/ 2120 h 10000"/>
              <a:gd name="connsiteX12" fmla="*/ 8226 w 10000"/>
              <a:gd name="connsiteY12" fmla="*/ 2120 h 10000"/>
              <a:gd name="connsiteX13" fmla="*/ 8003 w 10000"/>
              <a:gd name="connsiteY13" fmla="*/ 1855 h 10000"/>
              <a:gd name="connsiteX14" fmla="*/ 7556 w 10000"/>
              <a:gd name="connsiteY14" fmla="*/ 2120 h 10000"/>
              <a:gd name="connsiteX15" fmla="*/ 7221 w 10000"/>
              <a:gd name="connsiteY15" fmla="*/ 2120 h 10000"/>
              <a:gd name="connsiteX16" fmla="*/ 6662 w 10000"/>
              <a:gd name="connsiteY16" fmla="*/ 2120 h 10000"/>
              <a:gd name="connsiteX17" fmla="*/ 6215 w 10000"/>
              <a:gd name="connsiteY17" fmla="*/ 2387 h 10000"/>
              <a:gd name="connsiteX18" fmla="*/ 5559 w 10000"/>
              <a:gd name="connsiteY18" fmla="*/ 2648 h 10000"/>
              <a:gd name="connsiteX19" fmla="*/ 5223 w 10000"/>
              <a:gd name="connsiteY19" fmla="*/ 2915 h 10000"/>
              <a:gd name="connsiteX20" fmla="*/ 4665 w 10000"/>
              <a:gd name="connsiteY20" fmla="*/ 2915 h 10000"/>
              <a:gd name="connsiteX21" fmla="*/ 4106 w 10000"/>
              <a:gd name="connsiteY21" fmla="*/ 3178 h 10000"/>
              <a:gd name="connsiteX22" fmla="*/ 3547 w 10000"/>
              <a:gd name="connsiteY22" fmla="*/ 3411 h 10000"/>
              <a:gd name="connsiteX23" fmla="*/ 2779 w 10000"/>
              <a:gd name="connsiteY23" fmla="*/ 3941 h 10000"/>
              <a:gd name="connsiteX24" fmla="*/ 1885 w 10000"/>
              <a:gd name="connsiteY24" fmla="*/ 4204 h 10000"/>
              <a:gd name="connsiteX25" fmla="*/ 992 w 10000"/>
              <a:gd name="connsiteY25" fmla="*/ 4735 h 10000"/>
              <a:gd name="connsiteX26" fmla="*/ 0 w 10000"/>
              <a:gd name="connsiteY26" fmla="*/ 5266 h 10000"/>
              <a:gd name="connsiteX27" fmla="*/ 0 w 10000"/>
              <a:gd name="connsiteY27" fmla="*/ 3411 h 10000"/>
              <a:gd name="connsiteX28" fmla="*/ 112 w 10000"/>
              <a:gd name="connsiteY28" fmla="*/ 3411 h 10000"/>
              <a:gd name="connsiteX29" fmla="*/ 223 w 10000"/>
              <a:gd name="connsiteY29" fmla="*/ 3411 h 10000"/>
              <a:gd name="connsiteX30" fmla="*/ 447 w 10000"/>
              <a:gd name="connsiteY30" fmla="*/ 3411 h 10000"/>
              <a:gd name="connsiteX31" fmla="*/ 768 w 10000"/>
              <a:gd name="connsiteY31" fmla="*/ 3411 h 10000"/>
              <a:gd name="connsiteX32" fmla="*/ 1103 w 10000"/>
              <a:gd name="connsiteY32" fmla="*/ 3178 h 10000"/>
              <a:gd name="connsiteX33" fmla="*/ 1662 w 10000"/>
              <a:gd name="connsiteY33" fmla="*/ 3178 h 10000"/>
              <a:gd name="connsiteX34" fmla="*/ 2221 w 10000"/>
              <a:gd name="connsiteY34" fmla="*/ 2915 h 10000"/>
              <a:gd name="connsiteX35" fmla="*/ 2779 w 10000"/>
              <a:gd name="connsiteY35" fmla="*/ 2648 h 10000"/>
              <a:gd name="connsiteX36" fmla="*/ 3436 w 10000"/>
              <a:gd name="connsiteY36" fmla="*/ 2120 h 10000"/>
              <a:gd name="connsiteX37" fmla="*/ 4106 w 10000"/>
              <a:gd name="connsiteY37" fmla="*/ 1855 h 10000"/>
              <a:gd name="connsiteX38" fmla="*/ 4665 w 10000"/>
              <a:gd name="connsiteY38" fmla="*/ 1591 h 10000"/>
              <a:gd name="connsiteX39" fmla="*/ 5112 w 10000"/>
              <a:gd name="connsiteY39" fmla="*/ 1591 h 10000"/>
              <a:gd name="connsiteX40" fmla="*/ 5670 w 10000"/>
              <a:gd name="connsiteY40" fmla="*/ 1323 h 10000"/>
              <a:gd name="connsiteX41" fmla="*/ 6006 w 10000"/>
              <a:gd name="connsiteY41" fmla="*/ 1057 h 10000"/>
              <a:gd name="connsiteX42" fmla="*/ 6439 w 10000"/>
              <a:gd name="connsiteY42" fmla="*/ 1057 h 10000"/>
              <a:gd name="connsiteX43" fmla="*/ 6774 w 10000"/>
              <a:gd name="connsiteY43" fmla="*/ 1057 h 10000"/>
              <a:gd name="connsiteX44" fmla="*/ 7109 w 10000"/>
              <a:gd name="connsiteY44" fmla="*/ 797 h 10000"/>
              <a:gd name="connsiteX45" fmla="*/ 7332 w 10000"/>
              <a:gd name="connsiteY45" fmla="*/ 797 h 10000"/>
              <a:gd name="connsiteX46" fmla="*/ 7556 w 10000"/>
              <a:gd name="connsiteY46" fmla="*/ 797 h 10000"/>
              <a:gd name="connsiteX47" fmla="*/ 7779 w 10000"/>
              <a:gd name="connsiteY47" fmla="*/ 527 h 10000"/>
              <a:gd name="connsiteX48" fmla="*/ 8003 w 10000"/>
              <a:gd name="connsiteY48" fmla="*/ 527 h 10000"/>
              <a:gd name="connsiteX49" fmla="*/ 8115 w 10000"/>
              <a:gd name="connsiteY49" fmla="*/ 527 h 10000"/>
              <a:gd name="connsiteX50" fmla="*/ 8226 w 10000"/>
              <a:gd name="connsiteY50" fmla="*/ 266 h 10000"/>
              <a:gd name="connsiteX51" fmla="*/ 8226 w 10000"/>
              <a:gd name="connsiteY51" fmla="*/ 266 h 10000"/>
              <a:gd name="connsiteX52" fmla="*/ 8338 w 10000"/>
              <a:gd name="connsiteY52" fmla="*/ 266 h 10000"/>
              <a:gd name="connsiteX53" fmla="*/ 8338 w 10000"/>
              <a:gd name="connsiteY53" fmla="*/ 266 h 10000"/>
              <a:gd name="connsiteX54" fmla="*/ 8561 w 10000"/>
              <a:gd name="connsiteY54" fmla="*/ 0 h 10000"/>
              <a:gd name="connsiteX55" fmla="*/ 8771 w 10000"/>
              <a:gd name="connsiteY55" fmla="*/ 266 h 10000"/>
              <a:gd name="connsiteX56" fmla="*/ 8883 w 10000"/>
              <a:gd name="connsiteY56" fmla="*/ 266 h 10000"/>
              <a:gd name="connsiteX57" fmla="*/ 9106 w 10000"/>
              <a:gd name="connsiteY57" fmla="*/ 527 h 10000"/>
              <a:gd name="connsiteX58" fmla="*/ 9330 w 10000"/>
              <a:gd name="connsiteY58" fmla="*/ 1057 h 10000"/>
              <a:gd name="connsiteX59" fmla="*/ 9553 w 10000"/>
              <a:gd name="connsiteY59" fmla="*/ 1323 h 10000"/>
              <a:gd name="connsiteX60" fmla="*/ 9777 w 10000"/>
              <a:gd name="connsiteY60" fmla="*/ 1855 h 10000"/>
              <a:gd name="connsiteX61" fmla="*/ 9888 w 10000"/>
              <a:gd name="connsiteY61" fmla="*/ 2120 h 10000"/>
              <a:gd name="connsiteX62" fmla="*/ 10000 w 10000"/>
              <a:gd name="connsiteY62" fmla="*/ 2120 h 10000"/>
              <a:gd name="connsiteX63" fmla="*/ 9888 w 10000"/>
              <a:gd name="connsiteY63" fmla="*/ 2387 h 10000"/>
              <a:gd name="connsiteX64" fmla="*/ 9777 w 10000"/>
              <a:gd name="connsiteY64" fmla="*/ 2648 h 10000"/>
              <a:gd name="connsiteX65" fmla="*/ 9777 w 10000"/>
              <a:gd name="connsiteY65" fmla="*/ 2915 h 10000"/>
              <a:gd name="connsiteX66" fmla="*/ 9777 w 10000"/>
              <a:gd name="connsiteY66" fmla="*/ 3178 h 10000"/>
              <a:gd name="connsiteX67" fmla="*/ 9665 w 10000"/>
              <a:gd name="connsiteY67" fmla="*/ 3411 h 10000"/>
              <a:gd name="connsiteX68" fmla="*/ 9665 w 10000"/>
              <a:gd name="connsiteY68" fmla="*/ 3676 h 10000"/>
              <a:gd name="connsiteX69" fmla="*/ 9665 w 10000"/>
              <a:gd name="connsiteY69" fmla="*/ 3941 h 10000"/>
              <a:gd name="connsiteX70" fmla="*/ 9665 w 10000"/>
              <a:gd name="connsiteY70" fmla="*/ 4469 h 10000"/>
              <a:gd name="connsiteX71" fmla="*/ 9665 w 10000"/>
              <a:gd name="connsiteY71" fmla="*/ 4999 h 10000"/>
              <a:gd name="connsiteX72" fmla="*/ 9665 w 10000"/>
              <a:gd name="connsiteY72" fmla="*/ 5530 h 10000"/>
              <a:gd name="connsiteX73" fmla="*/ 9553 w 10000"/>
              <a:gd name="connsiteY73" fmla="*/ 6853 h 10000"/>
              <a:gd name="connsiteX74" fmla="*/ 9553 w 10000"/>
              <a:gd name="connsiteY74" fmla="*/ 7914 h 10000"/>
              <a:gd name="connsiteX75" fmla="*/ 9553 w 10000"/>
              <a:gd name="connsiteY75" fmla="*/ 8973 h 10000"/>
              <a:gd name="connsiteX76" fmla="*/ 9553 w 10000"/>
              <a:gd name="connsiteY76" fmla="*/ 10000 h 10000"/>
              <a:gd name="connsiteX0" fmla="*/ 8673 w 10000"/>
              <a:gd name="connsiteY0" fmla="*/ 6853 h 10000"/>
              <a:gd name="connsiteX1" fmla="*/ 8673 w 10000"/>
              <a:gd name="connsiteY1" fmla="*/ 5530 h 10000"/>
              <a:gd name="connsiteX2" fmla="*/ 8673 w 10000"/>
              <a:gd name="connsiteY2" fmla="*/ 4999 h 10000"/>
              <a:gd name="connsiteX3" fmla="*/ 8673 w 10000"/>
              <a:gd name="connsiteY3" fmla="*/ 4204 h 10000"/>
              <a:gd name="connsiteX4" fmla="*/ 8673 w 10000"/>
              <a:gd name="connsiteY4" fmla="*/ 3676 h 10000"/>
              <a:gd name="connsiteX5" fmla="*/ 8561 w 10000"/>
              <a:gd name="connsiteY5" fmla="*/ 3411 h 10000"/>
              <a:gd name="connsiteX6" fmla="*/ 8561 w 10000"/>
              <a:gd name="connsiteY6" fmla="*/ 2915 h 10000"/>
              <a:gd name="connsiteX7" fmla="*/ 8561 w 10000"/>
              <a:gd name="connsiteY7" fmla="*/ 2648 h 10000"/>
              <a:gd name="connsiteX8" fmla="*/ 8561 w 10000"/>
              <a:gd name="connsiteY8" fmla="*/ 2387 h 10000"/>
              <a:gd name="connsiteX9" fmla="*/ 8561 w 10000"/>
              <a:gd name="connsiteY9" fmla="*/ 2387 h 10000"/>
              <a:gd name="connsiteX10" fmla="*/ 8450 w 10000"/>
              <a:gd name="connsiteY10" fmla="*/ 2120 h 10000"/>
              <a:gd name="connsiteX11" fmla="*/ 8226 w 10000"/>
              <a:gd name="connsiteY11" fmla="*/ 2120 h 10000"/>
              <a:gd name="connsiteX12" fmla="*/ 8003 w 10000"/>
              <a:gd name="connsiteY12" fmla="*/ 1855 h 10000"/>
              <a:gd name="connsiteX13" fmla="*/ 7556 w 10000"/>
              <a:gd name="connsiteY13" fmla="*/ 2120 h 10000"/>
              <a:gd name="connsiteX14" fmla="*/ 7221 w 10000"/>
              <a:gd name="connsiteY14" fmla="*/ 2120 h 10000"/>
              <a:gd name="connsiteX15" fmla="*/ 6662 w 10000"/>
              <a:gd name="connsiteY15" fmla="*/ 2120 h 10000"/>
              <a:gd name="connsiteX16" fmla="*/ 6215 w 10000"/>
              <a:gd name="connsiteY16" fmla="*/ 2387 h 10000"/>
              <a:gd name="connsiteX17" fmla="*/ 5559 w 10000"/>
              <a:gd name="connsiteY17" fmla="*/ 2648 h 10000"/>
              <a:gd name="connsiteX18" fmla="*/ 5223 w 10000"/>
              <a:gd name="connsiteY18" fmla="*/ 2915 h 10000"/>
              <a:gd name="connsiteX19" fmla="*/ 4665 w 10000"/>
              <a:gd name="connsiteY19" fmla="*/ 2915 h 10000"/>
              <a:gd name="connsiteX20" fmla="*/ 4106 w 10000"/>
              <a:gd name="connsiteY20" fmla="*/ 3178 h 10000"/>
              <a:gd name="connsiteX21" fmla="*/ 3547 w 10000"/>
              <a:gd name="connsiteY21" fmla="*/ 3411 h 10000"/>
              <a:gd name="connsiteX22" fmla="*/ 2779 w 10000"/>
              <a:gd name="connsiteY22" fmla="*/ 3941 h 10000"/>
              <a:gd name="connsiteX23" fmla="*/ 1885 w 10000"/>
              <a:gd name="connsiteY23" fmla="*/ 4204 h 10000"/>
              <a:gd name="connsiteX24" fmla="*/ 992 w 10000"/>
              <a:gd name="connsiteY24" fmla="*/ 4735 h 10000"/>
              <a:gd name="connsiteX25" fmla="*/ 0 w 10000"/>
              <a:gd name="connsiteY25" fmla="*/ 5266 h 10000"/>
              <a:gd name="connsiteX26" fmla="*/ 0 w 10000"/>
              <a:gd name="connsiteY26" fmla="*/ 3411 h 10000"/>
              <a:gd name="connsiteX27" fmla="*/ 112 w 10000"/>
              <a:gd name="connsiteY27" fmla="*/ 3411 h 10000"/>
              <a:gd name="connsiteX28" fmla="*/ 223 w 10000"/>
              <a:gd name="connsiteY28" fmla="*/ 3411 h 10000"/>
              <a:gd name="connsiteX29" fmla="*/ 447 w 10000"/>
              <a:gd name="connsiteY29" fmla="*/ 3411 h 10000"/>
              <a:gd name="connsiteX30" fmla="*/ 768 w 10000"/>
              <a:gd name="connsiteY30" fmla="*/ 3411 h 10000"/>
              <a:gd name="connsiteX31" fmla="*/ 1103 w 10000"/>
              <a:gd name="connsiteY31" fmla="*/ 3178 h 10000"/>
              <a:gd name="connsiteX32" fmla="*/ 1662 w 10000"/>
              <a:gd name="connsiteY32" fmla="*/ 3178 h 10000"/>
              <a:gd name="connsiteX33" fmla="*/ 2221 w 10000"/>
              <a:gd name="connsiteY33" fmla="*/ 2915 h 10000"/>
              <a:gd name="connsiteX34" fmla="*/ 2779 w 10000"/>
              <a:gd name="connsiteY34" fmla="*/ 2648 h 10000"/>
              <a:gd name="connsiteX35" fmla="*/ 3436 w 10000"/>
              <a:gd name="connsiteY35" fmla="*/ 2120 h 10000"/>
              <a:gd name="connsiteX36" fmla="*/ 4106 w 10000"/>
              <a:gd name="connsiteY36" fmla="*/ 1855 h 10000"/>
              <a:gd name="connsiteX37" fmla="*/ 4665 w 10000"/>
              <a:gd name="connsiteY37" fmla="*/ 1591 h 10000"/>
              <a:gd name="connsiteX38" fmla="*/ 5112 w 10000"/>
              <a:gd name="connsiteY38" fmla="*/ 1591 h 10000"/>
              <a:gd name="connsiteX39" fmla="*/ 5670 w 10000"/>
              <a:gd name="connsiteY39" fmla="*/ 1323 h 10000"/>
              <a:gd name="connsiteX40" fmla="*/ 6006 w 10000"/>
              <a:gd name="connsiteY40" fmla="*/ 1057 h 10000"/>
              <a:gd name="connsiteX41" fmla="*/ 6439 w 10000"/>
              <a:gd name="connsiteY41" fmla="*/ 1057 h 10000"/>
              <a:gd name="connsiteX42" fmla="*/ 6774 w 10000"/>
              <a:gd name="connsiteY42" fmla="*/ 1057 h 10000"/>
              <a:gd name="connsiteX43" fmla="*/ 7109 w 10000"/>
              <a:gd name="connsiteY43" fmla="*/ 797 h 10000"/>
              <a:gd name="connsiteX44" fmla="*/ 7332 w 10000"/>
              <a:gd name="connsiteY44" fmla="*/ 797 h 10000"/>
              <a:gd name="connsiteX45" fmla="*/ 7556 w 10000"/>
              <a:gd name="connsiteY45" fmla="*/ 797 h 10000"/>
              <a:gd name="connsiteX46" fmla="*/ 7779 w 10000"/>
              <a:gd name="connsiteY46" fmla="*/ 527 h 10000"/>
              <a:gd name="connsiteX47" fmla="*/ 8003 w 10000"/>
              <a:gd name="connsiteY47" fmla="*/ 527 h 10000"/>
              <a:gd name="connsiteX48" fmla="*/ 8115 w 10000"/>
              <a:gd name="connsiteY48" fmla="*/ 527 h 10000"/>
              <a:gd name="connsiteX49" fmla="*/ 8226 w 10000"/>
              <a:gd name="connsiteY49" fmla="*/ 266 h 10000"/>
              <a:gd name="connsiteX50" fmla="*/ 8226 w 10000"/>
              <a:gd name="connsiteY50" fmla="*/ 266 h 10000"/>
              <a:gd name="connsiteX51" fmla="*/ 8338 w 10000"/>
              <a:gd name="connsiteY51" fmla="*/ 266 h 10000"/>
              <a:gd name="connsiteX52" fmla="*/ 8338 w 10000"/>
              <a:gd name="connsiteY52" fmla="*/ 266 h 10000"/>
              <a:gd name="connsiteX53" fmla="*/ 8561 w 10000"/>
              <a:gd name="connsiteY53" fmla="*/ 0 h 10000"/>
              <a:gd name="connsiteX54" fmla="*/ 8771 w 10000"/>
              <a:gd name="connsiteY54" fmla="*/ 266 h 10000"/>
              <a:gd name="connsiteX55" fmla="*/ 8883 w 10000"/>
              <a:gd name="connsiteY55" fmla="*/ 266 h 10000"/>
              <a:gd name="connsiteX56" fmla="*/ 9106 w 10000"/>
              <a:gd name="connsiteY56" fmla="*/ 527 h 10000"/>
              <a:gd name="connsiteX57" fmla="*/ 9330 w 10000"/>
              <a:gd name="connsiteY57" fmla="*/ 1057 h 10000"/>
              <a:gd name="connsiteX58" fmla="*/ 9553 w 10000"/>
              <a:gd name="connsiteY58" fmla="*/ 1323 h 10000"/>
              <a:gd name="connsiteX59" fmla="*/ 9777 w 10000"/>
              <a:gd name="connsiteY59" fmla="*/ 1855 h 10000"/>
              <a:gd name="connsiteX60" fmla="*/ 9888 w 10000"/>
              <a:gd name="connsiteY60" fmla="*/ 2120 h 10000"/>
              <a:gd name="connsiteX61" fmla="*/ 10000 w 10000"/>
              <a:gd name="connsiteY61" fmla="*/ 2120 h 10000"/>
              <a:gd name="connsiteX62" fmla="*/ 9888 w 10000"/>
              <a:gd name="connsiteY62" fmla="*/ 2387 h 10000"/>
              <a:gd name="connsiteX63" fmla="*/ 9777 w 10000"/>
              <a:gd name="connsiteY63" fmla="*/ 2648 h 10000"/>
              <a:gd name="connsiteX64" fmla="*/ 9777 w 10000"/>
              <a:gd name="connsiteY64" fmla="*/ 2915 h 10000"/>
              <a:gd name="connsiteX65" fmla="*/ 9777 w 10000"/>
              <a:gd name="connsiteY65" fmla="*/ 3178 h 10000"/>
              <a:gd name="connsiteX66" fmla="*/ 9665 w 10000"/>
              <a:gd name="connsiteY66" fmla="*/ 3411 h 10000"/>
              <a:gd name="connsiteX67" fmla="*/ 9665 w 10000"/>
              <a:gd name="connsiteY67" fmla="*/ 3676 h 10000"/>
              <a:gd name="connsiteX68" fmla="*/ 9665 w 10000"/>
              <a:gd name="connsiteY68" fmla="*/ 3941 h 10000"/>
              <a:gd name="connsiteX69" fmla="*/ 9665 w 10000"/>
              <a:gd name="connsiteY69" fmla="*/ 4469 h 10000"/>
              <a:gd name="connsiteX70" fmla="*/ 9665 w 10000"/>
              <a:gd name="connsiteY70" fmla="*/ 4999 h 10000"/>
              <a:gd name="connsiteX71" fmla="*/ 9665 w 10000"/>
              <a:gd name="connsiteY71" fmla="*/ 5530 h 10000"/>
              <a:gd name="connsiteX72" fmla="*/ 9553 w 10000"/>
              <a:gd name="connsiteY72" fmla="*/ 6853 h 10000"/>
              <a:gd name="connsiteX73" fmla="*/ 9553 w 10000"/>
              <a:gd name="connsiteY73" fmla="*/ 7914 h 10000"/>
              <a:gd name="connsiteX74" fmla="*/ 9553 w 10000"/>
              <a:gd name="connsiteY74" fmla="*/ 8973 h 10000"/>
              <a:gd name="connsiteX75" fmla="*/ 9553 w 10000"/>
              <a:gd name="connsiteY75" fmla="*/ 10000 h 10000"/>
              <a:gd name="connsiteX0" fmla="*/ 8673 w 10000"/>
              <a:gd name="connsiteY0" fmla="*/ 6853 h 8973"/>
              <a:gd name="connsiteX1" fmla="*/ 8673 w 10000"/>
              <a:gd name="connsiteY1" fmla="*/ 5530 h 8973"/>
              <a:gd name="connsiteX2" fmla="*/ 8673 w 10000"/>
              <a:gd name="connsiteY2" fmla="*/ 4999 h 8973"/>
              <a:gd name="connsiteX3" fmla="*/ 8673 w 10000"/>
              <a:gd name="connsiteY3" fmla="*/ 4204 h 8973"/>
              <a:gd name="connsiteX4" fmla="*/ 8673 w 10000"/>
              <a:gd name="connsiteY4" fmla="*/ 3676 h 8973"/>
              <a:gd name="connsiteX5" fmla="*/ 8561 w 10000"/>
              <a:gd name="connsiteY5" fmla="*/ 3411 h 8973"/>
              <a:gd name="connsiteX6" fmla="*/ 8561 w 10000"/>
              <a:gd name="connsiteY6" fmla="*/ 2915 h 8973"/>
              <a:gd name="connsiteX7" fmla="*/ 8561 w 10000"/>
              <a:gd name="connsiteY7" fmla="*/ 2648 h 8973"/>
              <a:gd name="connsiteX8" fmla="*/ 8561 w 10000"/>
              <a:gd name="connsiteY8" fmla="*/ 2387 h 8973"/>
              <a:gd name="connsiteX9" fmla="*/ 8561 w 10000"/>
              <a:gd name="connsiteY9" fmla="*/ 2387 h 8973"/>
              <a:gd name="connsiteX10" fmla="*/ 8450 w 10000"/>
              <a:gd name="connsiteY10" fmla="*/ 2120 h 8973"/>
              <a:gd name="connsiteX11" fmla="*/ 8226 w 10000"/>
              <a:gd name="connsiteY11" fmla="*/ 2120 h 8973"/>
              <a:gd name="connsiteX12" fmla="*/ 8003 w 10000"/>
              <a:gd name="connsiteY12" fmla="*/ 1855 h 8973"/>
              <a:gd name="connsiteX13" fmla="*/ 7556 w 10000"/>
              <a:gd name="connsiteY13" fmla="*/ 2120 h 8973"/>
              <a:gd name="connsiteX14" fmla="*/ 7221 w 10000"/>
              <a:gd name="connsiteY14" fmla="*/ 2120 h 8973"/>
              <a:gd name="connsiteX15" fmla="*/ 6662 w 10000"/>
              <a:gd name="connsiteY15" fmla="*/ 2120 h 8973"/>
              <a:gd name="connsiteX16" fmla="*/ 6215 w 10000"/>
              <a:gd name="connsiteY16" fmla="*/ 2387 h 8973"/>
              <a:gd name="connsiteX17" fmla="*/ 5559 w 10000"/>
              <a:gd name="connsiteY17" fmla="*/ 2648 h 8973"/>
              <a:gd name="connsiteX18" fmla="*/ 5223 w 10000"/>
              <a:gd name="connsiteY18" fmla="*/ 2915 h 8973"/>
              <a:gd name="connsiteX19" fmla="*/ 4665 w 10000"/>
              <a:gd name="connsiteY19" fmla="*/ 2915 h 8973"/>
              <a:gd name="connsiteX20" fmla="*/ 4106 w 10000"/>
              <a:gd name="connsiteY20" fmla="*/ 3178 h 8973"/>
              <a:gd name="connsiteX21" fmla="*/ 3547 w 10000"/>
              <a:gd name="connsiteY21" fmla="*/ 3411 h 8973"/>
              <a:gd name="connsiteX22" fmla="*/ 2779 w 10000"/>
              <a:gd name="connsiteY22" fmla="*/ 3941 h 8973"/>
              <a:gd name="connsiteX23" fmla="*/ 1885 w 10000"/>
              <a:gd name="connsiteY23" fmla="*/ 4204 h 8973"/>
              <a:gd name="connsiteX24" fmla="*/ 992 w 10000"/>
              <a:gd name="connsiteY24" fmla="*/ 4735 h 8973"/>
              <a:gd name="connsiteX25" fmla="*/ 0 w 10000"/>
              <a:gd name="connsiteY25" fmla="*/ 5266 h 8973"/>
              <a:gd name="connsiteX26" fmla="*/ 0 w 10000"/>
              <a:gd name="connsiteY26" fmla="*/ 3411 h 8973"/>
              <a:gd name="connsiteX27" fmla="*/ 112 w 10000"/>
              <a:gd name="connsiteY27" fmla="*/ 3411 h 8973"/>
              <a:gd name="connsiteX28" fmla="*/ 223 w 10000"/>
              <a:gd name="connsiteY28" fmla="*/ 3411 h 8973"/>
              <a:gd name="connsiteX29" fmla="*/ 447 w 10000"/>
              <a:gd name="connsiteY29" fmla="*/ 3411 h 8973"/>
              <a:gd name="connsiteX30" fmla="*/ 768 w 10000"/>
              <a:gd name="connsiteY30" fmla="*/ 3411 h 8973"/>
              <a:gd name="connsiteX31" fmla="*/ 1103 w 10000"/>
              <a:gd name="connsiteY31" fmla="*/ 3178 h 8973"/>
              <a:gd name="connsiteX32" fmla="*/ 1662 w 10000"/>
              <a:gd name="connsiteY32" fmla="*/ 3178 h 8973"/>
              <a:gd name="connsiteX33" fmla="*/ 2221 w 10000"/>
              <a:gd name="connsiteY33" fmla="*/ 2915 h 8973"/>
              <a:gd name="connsiteX34" fmla="*/ 2779 w 10000"/>
              <a:gd name="connsiteY34" fmla="*/ 2648 h 8973"/>
              <a:gd name="connsiteX35" fmla="*/ 3436 w 10000"/>
              <a:gd name="connsiteY35" fmla="*/ 2120 h 8973"/>
              <a:gd name="connsiteX36" fmla="*/ 4106 w 10000"/>
              <a:gd name="connsiteY36" fmla="*/ 1855 h 8973"/>
              <a:gd name="connsiteX37" fmla="*/ 4665 w 10000"/>
              <a:gd name="connsiteY37" fmla="*/ 1591 h 8973"/>
              <a:gd name="connsiteX38" fmla="*/ 5112 w 10000"/>
              <a:gd name="connsiteY38" fmla="*/ 1591 h 8973"/>
              <a:gd name="connsiteX39" fmla="*/ 5670 w 10000"/>
              <a:gd name="connsiteY39" fmla="*/ 1323 h 8973"/>
              <a:gd name="connsiteX40" fmla="*/ 6006 w 10000"/>
              <a:gd name="connsiteY40" fmla="*/ 1057 h 8973"/>
              <a:gd name="connsiteX41" fmla="*/ 6439 w 10000"/>
              <a:gd name="connsiteY41" fmla="*/ 1057 h 8973"/>
              <a:gd name="connsiteX42" fmla="*/ 6774 w 10000"/>
              <a:gd name="connsiteY42" fmla="*/ 1057 h 8973"/>
              <a:gd name="connsiteX43" fmla="*/ 7109 w 10000"/>
              <a:gd name="connsiteY43" fmla="*/ 797 h 8973"/>
              <a:gd name="connsiteX44" fmla="*/ 7332 w 10000"/>
              <a:gd name="connsiteY44" fmla="*/ 797 h 8973"/>
              <a:gd name="connsiteX45" fmla="*/ 7556 w 10000"/>
              <a:gd name="connsiteY45" fmla="*/ 797 h 8973"/>
              <a:gd name="connsiteX46" fmla="*/ 7779 w 10000"/>
              <a:gd name="connsiteY46" fmla="*/ 527 h 8973"/>
              <a:gd name="connsiteX47" fmla="*/ 8003 w 10000"/>
              <a:gd name="connsiteY47" fmla="*/ 527 h 8973"/>
              <a:gd name="connsiteX48" fmla="*/ 8115 w 10000"/>
              <a:gd name="connsiteY48" fmla="*/ 527 h 8973"/>
              <a:gd name="connsiteX49" fmla="*/ 8226 w 10000"/>
              <a:gd name="connsiteY49" fmla="*/ 266 h 8973"/>
              <a:gd name="connsiteX50" fmla="*/ 8226 w 10000"/>
              <a:gd name="connsiteY50" fmla="*/ 266 h 8973"/>
              <a:gd name="connsiteX51" fmla="*/ 8338 w 10000"/>
              <a:gd name="connsiteY51" fmla="*/ 266 h 8973"/>
              <a:gd name="connsiteX52" fmla="*/ 8338 w 10000"/>
              <a:gd name="connsiteY52" fmla="*/ 266 h 8973"/>
              <a:gd name="connsiteX53" fmla="*/ 8561 w 10000"/>
              <a:gd name="connsiteY53" fmla="*/ 0 h 8973"/>
              <a:gd name="connsiteX54" fmla="*/ 8771 w 10000"/>
              <a:gd name="connsiteY54" fmla="*/ 266 h 8973"/>
              <a:gd name="connsiteX55" fmla="*/ 8883 w 10000"/>
              <a:gd name="connsiteY55" fmla="*/ 266 h 8973"/>
              <a:gd name="connsiteX56" fmla="*/ 9106 w 10000"/>
              <a:gd name="connsiteY56" fmla="*/ 527 h 8973"/>
              <a:gd name="connsiteX57" fmla="*/ 9330 w 10000"/>
              <a:gd name="connsiteY57" fmla="*/ 1057 h 8973"/>
              <a:gd name="connsiteX58" fmla="*/ 9553 w 10000"/>
              <a:gd name="connsiteY58" fmla="*/ 1323 h 8973"/>
              <a:gd name="connsiteX59" fmla="*/ 9777 w 10000"/>
              <a:gd name="connsiteY59" fmla="*/ 1855 h 8973"/>
              <a:gd name="connsiteX60" fmla="*/ 9888 w 10000"/>
              <a:gd name="connsiteY60" fmla="*/ 2120 h 8973"/>
              <a:gd name="connsiteX61" fmla="*/ 10000 w 10000"/>
              <a:gd name="connsiteY61" fmla="*/ 2120 h 8973"/>
              <a:gd name="connsiteX62" fmla="*/ 9888 w 10000"/>
              <a:gd name="connsiteY62" fmla="*/ 2387 h 8973"/>
              <a:gd name="connsiteX63" fmla="*/ 9777 w 10000"/>
              <a:gd name="connsiteY63" fmla="*/ 2648 h 8973"/>
              <a:gd name="connsiteX64" fmla="*/ 9777 w 10000"/>
              <a:gd name="connsiteY64" fmla="*/ 2915 h 8973"/>
              <a:gd name="connsiteX65" fmla="*/ 9777 w 10000"/>
              <a:gd name="connsiteY65" fmla="*/ 3178 h 8973"/>
              <a:gd name="connsiteX66" fmla="*/ 9665 w 10000"/>
              <a:gd name="connsiteY66" fmla="*/ 3411 h 8973"/>
              <a:gd name="connsiteX67" fmla="*/ 9665 w 10000"/>
              <a:gd name="connsiteY67" fmla="*/ 3676 h 8973"/>
              <a:gd name="connsiteX68" fmla="*/ 9665 w 10000"/>
              <a:gd name="connsiteY68" fmla="*/ 3941 h 8973"/>
              <a:gd name="connsiteX69" fmla="*/ 9665 w 10000"/>
              <a:gd name="connsiteY69" fmla="*/ 4469 h 8973"/>
              <a:gd name="connsiteX70" fmla="*/ 9665 w 10000"/>
              <a:gd name="connsiteY70" fmla="*/ 4999 h 8973"/>
              <a:gd name="connsiteX71" fmla="*/ 9665 w 10000"/>
              <a:gd name="connsiteY71" fmla="*/ 5530 h 8973"/>
              <a:gd name="connsiteX72" fmla="*/ 9553 w 10000"/>
              <a:gd name="connsiteY72" fmla="*/ 6853 h 8973"/>
              <a:gd name="connsiteX73" fmla="*/ 9553 w 10000"/>
              <a:gd name="connsiteY73" fmla="*/ 7914 h 8973"/>
              <a:gd name="connsiteX74" fmla="*/ 9553 w 10000"/>
              <a:gd name="connsiteY74" fmla="*/ 8973 h 8973"/>
              <a:gd name="connsiteX0" fmla="*/ 8673 w 10000"/>
              <a:gd name="connsiteY0" fmla="*/ 7637 h 8820"/>
              <a:gd name="connsiteX1" fmla="*/ 8673 w 10000"/>
              <a:gd name="connsiteY1" fmla="*/ 6163 h 8820"/>
              <a:gd name="connsiteX2" fmla="*/ 8673 w 10000"/>
              <a:gd name="connsiteY2" fmla="*/ 5571 h 8820"/>
              <a:gd name="connsiteX3" fmla="*/ 8673 w 10000"/>
              <a:gd name="connsiteY3" fmla="*/ 4685 h 8820"/>
              <a:gd name="connsiteX4" fmla="*/ 8673 w 10000"/>
              <a:gd name="connsiteY4" fmla="*/ 4097 h 8820"/>
              <a:gd name="connsiteX5" fmla="*/ 8561 w 10000"/>
              <a:gd name="connsiteY5" fmla="*/ 3801 h 8820"/>
              <a:gd name="connsiteX6" fmla="*/ 8561 w 10000"/>
              <a:gd name="connsiteY6" fmla="*/ 3249 h 8820"/>
              <a:gd name="connsiteX7" fmla="*/ 8561 w 10000"/>
              <a:gd name="connsiteY7" fmla="*/ 2951 h 8820"/>
              <a:gd name="connsiteX8" fmla="*/ 8561 w 10000"/>
              <a:gd name="connsiteY8" fmla="*/ 2660 h 8820"/>
              <a:gd name="connsiteX9" fmla="*/ 8561 w 10000"/>
              <a:gd name="connsiteY9" fmla="*/ 2660 h 8820"/>
              <a:gd name="connsiteX10" fmla="*/ 8450 w 10000"/>
              <a:gd name="connsiteY10" fmla="*/ 2363 h 8820"/>
              <a:gd name="connsiteX11" fmla="*/ 8226 w 10000"/>
              <a:gd name="connsiteY11" fmla="*/ 2363 h 8820"/>
              <a:gd name="connsiteX12" fmla="*/ 8003 w 10000"/>
              <a:gd name="connsiteY12" fmla="*/ 2067 h 8820"/>
              <a:gd name="connsiteX13" fmla="*/ 7556 w 10000"/>
              <a:gd name="connsiteY13" fmla="*/ 2363 h 8820"/>
              <a:gd name="connsiteX14" fmla="*/ 7221 w 10000"/>
              <a:gd name="connsiteY14" fmla="*/ 2363 h 8820"/>
              <a:gd name="connsiteX15" fmla="*/ 6662 w 10000"/>
              <a:gd name="connsiteY15" fmla="*/ 2363 h 8820"/>
              <a:gd name="connsiteX16" fmla="*/ 6215 w 10000"/>
              <a:gd name="connsiteY16" fmla="*/ 2660 h 8820"/>
              <a:gd name="connsiteX17" fmla="*/ 5559 w 10000"/>
              <a:gd name="connsiteY17" fmla="*/ 2951 h 8820"/>
              <a:gd name="connsiteX18" fmla="*/ 5223 w 10000"/>
              <a:gd name="connsiteY18" fmla="*/ 3249 h 8820"/>
              <a:gd name="connsiteX19" fmla="*/ 4665 w 10000"/>
              <a:gd name="connsiteY19" fmla="*/ 3249 h 8820"/>
              <a:gd name="connsiteX20" fmla="*/ 4106 w 10000"/>
              <a:gd name="connsiteY20" fmla="*/ 3542 h 8820"/>
              <a:gd name="connsiteX21" fmla="*/ 3547 w 10000"/>
              <a:gd name="connsiteY21" fmla="*/ 3801 h 8820"/>
              <a:gd name="connsiteX22" fmla="*/ 2779 w 10000"/>
              <a:gd name="connsiteY22" fmla="*/ 4392 h 8820"/>
              <a:gd name="connsiteX23" fmla="*/ 1885 w 10000"/>
              <a:gd name="connsiteY23" fmla="*/ 4685 h 8820"/>
              <a:gd name="connsiteX24" fmla="*/ 992 w 10000"/>
              <a:gd name="connsiteY24" fmla="*/ 5277 h 8820"/>
              <a:gd name="connsiteX25" fmla="*/ 0 w 10000"/>
              <a:gd name="connsiteY25" fmla="*/ 5869 h 8820"/>
              <a:gd name="connsiteX26" fmla="*/ 0 w 10000"/>
              <a:gd name="connsiteY26" fmla="*/ 3801 h 8820"/>
              <a:gd name="connsiteX27" fmla="*/ 112 w 10000"/>
              <a:gd name="connsiteY27" fmla="*/ 3801 h 8820"/>
              <a:gd name="connsiteX28" fmla="*/ 223 w 10000"/>
              <a:gd name="connsiteY28" fmla="*/ 3801 h 8820"/>
              <a:gd name="connsiteX29" fmla="*/ 447 w 10000"/>
              <a:gd name="connsiteY29" fmla="*/ 3801 h 8820"/>
              <a:gd name="connsiteX30" fmla="*/ 768 w 10000"/>
              <a:gd name="connsiteY30" fmla="*/ 3801 h 8820"/>
              <a:gd name="connsiteX31" fmla="*/ 1103 w 10000"/>
              <a:gd name="connsiteY31" fmla="*/ 3542 h 8820"/>
              <a:gd name="connsiteX32" fmla="*/ 1662 w 10000"/>
              <a:gd name="connsiteY32" fmla="*/ 3542 h 8820"/>
              <a:gd name="connsiteX33" fmla="*/ 2221 w 10000"/>
              <a:gd name="connsiteY33" fmla="*/ 3249 h 8820"/>
              <a:gd name="connsiteX34" fmla="*/ 2779 w 10000"/>
              <a:gd name="connsiteY34" fmla="*/ 2951 h 8820"/>
              <a:gd name="connsiteX35" fmla="*/ 3436 w 10000"/>
              <a:gd name="connsiteY35" fmla="*/ 2363 h 8820"/>
              <a:gd name="connsiteX36" fmla="*/ 4106 w 10000"/>
              <a:gd name="connsiteY36" fmla="*/ 2067 h 8820"/>
              <a:gd name="connsiteX37" fmla="*/ 4665 w 10000"/>
              <a:gd name="connsiteY37" fmla="*/ 1773 h 8820"/>
              <a:gd name="connsiteX38" fmla="*/ 5112 w 10000"/>
              <a:gd name="connsiteY38" fmla="*/ 1773 h 8820"/>
              <a:gd name="connsiteX39" fmla="*/ 5670 w 10000"/>
              <a:gd name="connsiteY39" fmla="*/ 1474 h 8820"/>
              <a:gd name="connsiteX40" fmla="*/ 6006 w 10000"/>
              <a:gd name="connsiteY40" fmla="*/ 1178 h 8820"/>
              <a:gd name="connsiteX41" fmla="*/ 6439 w 10000"/>
              <a:gd name="connsiteY41" fmla="*/ 1178 h 8820"/>
              <a:gd name="connsiteX42" fmla="*/ 6774 w 10000"/>
              <a:gd name="connsiteY42" fmla="*/ 1178 h 8820"/>
              <a:gd name="connsiteX43" fmla="*/ 7109 w 10000"/>
              <a:gd name="connsiteY43" fmla="*/ 888 h 8820"/>
              <a:gd name="connsiteX44" fmla="*/ 7332 w 10000"/>
              <a:gd name="connsiteY44" fmla="*/ 888 h 8820"/>
              <a:gd name="connsiteX45" fmla="*/ 7556 w 10000"/>
              <a:gd name="connsiteY45" fmla="*/ 888 h 8820"/>
              <a:gd name="connsiteX46" fmla="*/ 7779 w 10000"/>
              <a:gd name="connsiteY46" fmla="*/ 587 h 8820"/>
              <a:gd name="connsiteX47" fmla="*/ 8003 w 10000"/>
              <a:gd name="connsiteY47" fmla="*/ 587 h 8820"/>
              <a:gd name="connsiteX48" fmla="*/ 8115 w 10000"/>
              <a:gd name="connsiteY48" fmla="*/ 587 h 8820"/>
              <a:gd name="connsiteX49" fmla="*/ 8226 w 10000"/>
              <a:gd name="connsiteY49" fmla="*/ 296 h 8820"/>
              <a:gd name="connsiteX50" fmla="*/ 8226 w 10000"/>
              <a:gd name="connsiteY50" fmla="*/ 296 h 8820"/>
              <a:gd name="connsiteX51" fmla="*/ 8338 w 10000"/>
              <a:gd name="connsiteY51" fmla="*/ 296 h 8820"/>
              <a:gd name="connsiteX52" fmla="*/ 8338 w 10000"/>
              <a:gd name="connsiteY52" fmla="*/ 296 h 8820"/>
              <a:gd name="connsiteX53" fmla="*/ 8561 w 10000"/>
              <a:gd name="connsiteY53" fmla="*/ 0 h 8820"/>
              <a:gd name="connsiteX54" fmla="*/ 8771 w 10000"/>
              <a:gd name="connsiteY54" fmla="*/ 296 h 8820"/>
              <a:gd name="connsiteX55" fmla="*/ 8883 w 10000"/>
              <a:gd name="connsiteY55" fmla="*/ 296 h 8820"/>
              <a:gd name="connsiteX56" fmla="*/ 9106 w 10000"/>
              <a:gd name="connsiteY56" fmla="*/ 587 h 8820"/>
              <a:gd name="connsiteX57" fmla="*/ 9330 w 10000"/>
              <a:gd name="connsiteY57" fmla="*/ 1178 h 8820"/>
              <a:gd name="connsiteX58" fmla="*/ 9553 w 10000"/>
              <a:gd name="connsiteY58" fmla="*/ 1474 h 8820"/>
              <a:gd name="connsiteX59" fmla="*/ 9777 w 10000"/>
              <a:gd name="connsiteY59" fmla="*/ 2067 h 8820"/>
              <a:gd name="connsiteX60" fmla="*/ 9888 w 10000"/>
              <a:gd name="connsiteY60" fmla="*/ 2363 h 8820"/>
              <a:gd name="connsiteX61" fmla="*/ 10000 w 10000"/>
              <a:gd name="connsiteY61" fmla="*/ 2363 h 8820"/>
              <a:gd name="connsiteX62" fmla="*/ 9888 w 10000"/>
              <a:gd name="connsiteY62" fmla="*/ 2660 h 8820"/>
              <a:gd name="connsiteX63" fmla="*/ 9777 w 10000"/>
              <a:gd name="connsiteY63" fmla="*/ 2951 h 8820"/>
              <a:gd name="connsiteX64" fmla="*/ 9777 w 10000"/>
              <a:gd name="connsiteY64" fmla="*/ 3249 h 8820"/>
              <a:gd name="connsiteX65" fmla="*/ 9777 w 10000"/>
              <a:gd name="connsiteY65" fmla="*/ 3542 h 8820"/>
              <a:gd name="connsiteX66" fmla="*/ 9665 w 10000"/>
              <a:gd name="connsiteY66" fmla="*/ 3801 h 8820"/>
              <a:gd name="connsiteX67" fmla="*/ 9665 w 10000"/>
              <a:gd name="connsiteY67" fmla="*/ 4097 h 8820"/>
              <a:gd name="connsiteX68" fmla="*/ 9665 w 10000"/>
              <a:gd name="connsiteY68" fmla="*/ 4392 h 8820"/>
              <a:gd name="connsiteX69" fmla="*/ 9665 w 10000"/>
              <a:gd name="connsiteY69" fmla="*/ 4980 h 8820"/>
              <a:gd name="connsiteX70" fmla="*/ 9665 w 10000"/>
              <a:gd name="connsiteY70" fmla="*/ 5571 h 8820"/>
              <a:gd name="connsiteX71" fmla="*/ 9665 w 10000"/>
              <a:gd name="connsiteY71" fmla="*/ 6163 h 8820"/>
              <a:gd name="connsiteX72" fmla="*/ 9553 w 10000"/>
              <a:gd name="connsiteY72" fmla="*/ 7637 h 8820"/>
              <a:gd name="connsiteX73" fmla="*/ 9553 w 10000"/>
              <a:gd name="connsiteY73" fmla="*/ 8820 h 8820"/>
              <a:gd name="connsiteX0" fmla="*/ 8673 w 10000"/>
              <a:gd name="connsiteY0" fmla="*/ 8659 h 8659"/>
              <a:gd name="connsiteX1" fmla="*/ 8673 w 10000"/>
              <a:gd name="connsiteY1" fmla="*/ 6988 h 8659"/>
              <a:gd name="connsiteX2" fmla="*/ 8673 w 10000"/>
              <a:gd name="connsiteY2" fmla="*/ 6316 h 8659"/>
              <a:gd name="connsiteX3" fmla="*/ 8673 w 10000"/>
              <a:gd name="connsiteY3" fmla="*/ 5312 h 8659"/>
              <a:gd name="connsiteX4" fmla="*/ 8673 w 10000"/>
              <a:gd name="connsiteY4" fmla="*/ 4645 h 8659"/>
              <a:gd name="connsiteX5" fmla="*/ 8561 w 10000"/>
              <a:gd name="connsiteY5" fmla="*/ 4310 h 8659"/>
              <a:gd name="connsiteX6" fmla="*/ 8561 w 10000"/>
              <a:gd name="connsiteY6" fmla="*/ 3684 h 8659"/>
              <a:gd name="connsiteX7" fmla="*/ 8561 w 10000"/>
              <a:gd name="connsiteY7" fmla="*/ 3346 h 8659"/>
              <a:gd name="connsiteX8" fmla="*/ 8561 w 10000"/>
              <a:gd name="connsiteY8" fmla="*/ 3016 h 8659"/>
              <a:gd name="connsiteX9" fmla="*/ 8561 w 10000"/>
              <a:gd name="connsiteY9" fmla="*/ 3016 h 8659"/>
              <a:gd name="connsiteX10" fmla="*/ 8450 w 10000"/>
              <a:gd name="connsiteY10" fmla="*/ 2679 h 8659"/>
              <a:gd name="connsiteX11" fmla="*/ 8226 w 10000"/>
              <a:gd name="connsiteY11" fmla="*/ 2679 h 8659"/>
              <a:gd name="connsiteX12" fmla="*/ 8003 w 10000"/>
              <a:gd name="connsiteY12" fmla="*/ 2344 h 8659"/>
              <a:gd name="connsiteX13" fmla="*/ 7556 w 10000"/>
              <a:gd name="connsiteY13" fmla="*/ 2679 h 8659"/>
              <a:gd name="connsiteX14" fmla="*/ 7221 w 10000"/>
              <a:gd name="connsiteY14" fmla="*/ 2679 h 8659"/>
              <a:gd name="connsiteX15" fmla="*/ 6662 w 10000"/>
              <a:gd name="connsiteY15" fmla="*/ 2679 h 8659"/>
              <a:gd name="connsiteX16" fmla="*/ 6215 w 10000"/>
              <a:gd name="connsiteY16" fmla="*/ 3016 h 8659"/>
              <a:gd name="connsiteX17" fmla="*/ 5559 w 10000"/>
              <a:gd name="connsiteY17" fmla="*/ 3346 h 8659"/>
              <a:gd name="connsiteX18" fmla="*/ 5223 w 10000"/>
              <a:gd name="connsiteY18" fmla="*/ 3684 h 8659"/>
              <a:gd name="connsiteX19" fmla="*/ 4665 w 10000"/>
              <a:gd name="connsiteY19" fmla="*/ 3684 h 8659"/>
              <a:gd name="connsiteX20" fmla="*/ 4106 w 10000"/>
              <a:gd name="connsiteY20" fmla="*/ 4016 h 8659"/>
              <a:gd name="connsiteX21" fmla="*/ 3547 w 10000"/>
              <a:gd name="connsiteY21" fmla="*/ 4310 h 8659"/>
              <a:gd name="connsiteX22" fmla="*/ 2779 w 10000"/>
              <a:gd name="connsiteY22" fmla="*/ 4980 h 8659"/>
              <a:gd name="connsiteX23" fmla="*/ 1885 w 10000"/>
              <a:gd name="connsiteY23" fmla="*/ 5312 h 8659"/>
              <a:gd name="connsiteX24" fmla="*/ 992 w 10000"/>
              <a:gd name="connsiteY24" fmla="*/ 5983 h 8659"/>
              <a:gd name="connsiteX25" fmla="*/ 0 w 10000"/>
              <a:gd name="connsiteY25" fmla="*/ 6654 h 8659"/>
              <a:gd name="connsiteX26" fmla="*/ 0 w 10000"/>
              <a:gd name="connsiteY26" fmla="*/ 4310 h 8659"/>
              <a:gd name="connsiteX27" fmla="*/ 112 w 10000"/>
              <a:gd name="connsiteY27" fmla="*/ 4310 h 8659"/>
              <a:gd name="connsiteX28" fmla="*/ 223 w 10000"/>
              <a:gd name="connsiteY28" fmla="*/ 4310 h 8659"/>
              <a:gd name="connsiteX29" fmla="*/ 447 w 10000"/>
              <a:gd name="connsiteY29" fmla="*/ 4310 h 8659"/>
              <a:gd name="connsiteX30" fmla="*/ 768 w 10000"/>
              <a:gd name="connsiteY30" fmla="*/ 4310 h 8659"/>
              <a:gd name="connsiteX31" fmla="*/ 1103 w 10000"/>
              <a:gd name="connsiteY31" fmla="*/ 4016 h 8659"/>
              <a:gd name="connsiteX32" fmla="*/ 1662 w 10000"/>
              <a:gd name="connsiteY32" fmla="*/ 4016 h 8659"/>
              <a:gd name="connsiteX33" fmla="*/ 2221 w 10000"/>
              <a:gd name="connsiteY33" fmla="*/ 3684 h 8659"/>
              <a:gd name="connsiteX34" fmla="*/ 2779 w 10000"/>
              <a:gd name="connsiteY34" fmla="*/ 3346 h 8659"/>
              <a:gd name="connsiteX35" fmla="*/ 3436 w 10000"/>
              <a:gd name="connsiteY35" fmla="*/ 2679 h 8659"/>
              <a:gd name="connsiteX36" fmla="*/ 4106 w 10000"/>
              <a:gd name="connsiteY36" fmla="*/ 2344 h 8659"/>
              <a:gd name="connsiteX37" fmla="*/ 4665 w 10000"/>
              <a:gd name="connsiteY37" fmla="*/ 2010 h 8659"/>
              <a:gd name="connsiteX38" fmla="*/ 5112 w 10000"/>
              <a:gd name="connsiteY38" fmla="*/ 2010 h 8659"/>
              <a:gd name="connsiteX39" fmla="*/ 5670 w 10000"/>
              <a:gd name="connsiteY39" fmla="*/ 1671 h 8659"/>
              <a:gd name="connsiteX40" fmla="*/ 6006 w 10000"/>
              <a:gd name="connsiteY40" fmla="*/ 1336 h 8659"/>
              <a:gd name="connsiteX41" fmla="*/ 6439 w 10000"/>
              <a:gd name="connsiteY41" fmla="*/ 1336 h 8659"/>
              <a:gd name="connsiteX42" fmla="*/ 6774 w 10000"/>
              <a:gd name="connsiteY42" fmla="*/ 1336 h 8659"/>
              <a:gd name="connsiteX43" fmla="*/ 7109 w 10000"/>
              <a:gd name="connsiteY43" fmla="*/ 1007 h 8659"/>
              <a:gd name="connsiteX44" fmla="*/ 7332 w 10000"/>
              <a:gd name="connsiteY44" fmla="*/ 1007 h 8659"/>
              <a:gd name="connsiteX45" fmla="*/ 7556 w 10000"/>
              <a:gd name="connsiteY45" fmla="*/ 1007 h 8659"/>
              <a:gd name="connsiteX46" fmla="*/ 7779 w 10000"/>
              <a:gd name="connsiteY46" fmla="*/ 666 h 8659"/>
              <a:gd name="connsiteX47" fmla="*/ 8003 w 10000"/>
              <a:gd name="connsiteY47" fmla="*/ 666 h 8659"/>
              <a:gd name="connsiteX48" fmla="*/ 8115 w 10000"/>
              <a:gd name="connsiteY48" fmla="*/ 666 h 8659"/>
              <a:gd name="connsiteX49" fmla="*/ 8226 w 10000"/>
              <a:gd name="connsiteY49" fmla="*/ 336 h 8659"/>
              <a:gd name="connsiteX50" fmla="*/ 8226 w 10000"/>
              <a:gd name="connsiteY50" fmla="*/ 336 h 8659"/>
              <a:gd name="connsiteX51" fmla="*/ 8338 w 10000"/>
              <a:gd name="connsiteY51" fmla="*/ 336 h 8659"/>
              <a:gd name="connsiteX52" fmla="*/ 8338 w 10000"/>
              <a:gd name="connsiteY52" fmla="*/ 336 h 8659"/>
              <a:gd name="connsiteX53" fmla="*/ 8561 w 10000"/>
              <a:gd name="connsiteY53" fmla="*/ 0 h 8659"/>
              <a:gd name="connsiteX54" fmla="*/ 8771 w 10000"/>
              <a:gd name="connsiteY54" fmla="*/ 336 h 8659"/>
              <a:gd name="connsiteX55" fmla="*/ 8883 w 10000"/>
              <a:gd name="connsiteY55" fmla="*/ 336 h 8659"/>
              <a:gd name="connsiteX56" fmla="*/ 9106 w 10000"/>
              <a:gd name="connsiteY56" fmla="*/ 666 h 8659"/>
              <a:gd name="connsiteX57" fmla="*/ 9330 w 10000"/>
              <a:gd name="connsiteY57" fmla="*/ 1336 h 8659"/>
              <a:gd name="connsiteX58" fmla="*/ 9553 w 10000"/>
              <a:gd name="connsiteY58" fmla="*/ 1671 h 8659"/>
              <a:gd name="connsiteX59" fmla="*/ 9777 w 10000"/>
              <a:gd name="connsiteY59" fmla="*/ 2344 h 8659"/>
              <a:gd name="connsiteX60" fmla="*/ 9888 w 10000"/>
              <a:gd name="connsiteY60" fmla="*/ 2679 h 8659"/>
              <a:gd name="connsiteX61" fmla="*/ 10000 w 10000"/>
              <a:gd name="connsiteY61" fmla="*/ 2679 h 8659"/>
              <a:gd name="connsiteX62" fmla="*/ 9888 w 10000"/>
              <a:gd name="connsiteY62" fmla="*/ 3016 h 8659"/>
              <a:gd name="connsiteX63" fmla="*/ 9777 w 10000"/>
              <a:gd name="connsiteY63" fmla="*/ 3346 h 8659"/>
              <a:gd name="connsiteX64" fmla="*/ 9777 w 10000"/>
              <a:gd name="connsiteY64" fmla="*/ 3684 h 8659"/>
              <a:gd name="connsiteX65" fmla="*/ 9777 w 10000"/>
              <a:gd name="connsiteY65" fmla="*/ 4016 h 8659"/>
              <a:gd name="connsiteX66" fmla="*/ 9665 w 10000"/>
              <a:gd name="connsiteY66" fmla="*/ 4310 h 8659"/>
              <a:gd name="connsiteX67" fmla="*/ 9665 w 10000"/>
              <a:gd name="connsiteY67" fmla="*/ 4645 h 8659"/>
              <a:gd name="connsiteX68" fmla="*/ 9665 w 10000"/>
              <a:gd name="connsiteY68" fmla="*/ 4980 h 8659"/>
              <a:gd name="connsiteX69" fmla="*/ 9665 w 10000"/>
              <a:gd name="connsiteY69" fmla="*/ 5646 h 8659"/>
              <a:gd name="connsiteX70" fmla="*/ 9665 w 10000"/>
              <a:gd name="connsiteY70" fmla="*/ 6316 h 8659"/>
              <a:gd name="connsiteX71" fmla="*/ 9665 w 10000"/>
              <a:gd name="connsiteY71" fmla="*/ 6988 h 8659"/>
              <a:gd name="connsiteX72" fmla="*/ 9553 w 10000"/>
              <a:gd name="connsiteY72" fmla="*/ 8659 h 8659"/>
              <a:gd name="connsiteX0" fmla="*/ 8673 w 10000"/>
              <a:gd name="connsiteY0" fmla="*/ 8070 h 10000"/>
              <a:gd name="connsiteX1" fmla="*/ 8673 w 10000"/>
              <a:gd name="connsiteY1" fmla="*/ 7294 h 10000"/>
              <a:gd name="connsiteX2" fmla="*/ 8673 w 10000"/>
              <a:gd name="connsiteY2" fmla="*/ 6135 h 10000"/>
              <a:gd name="connsiteX3" fmla="*/ 8673 w 10000"/>
              <a:gd name="connsiteY3" fmla="*/ 5364 h 10000"/>
              <a:gd name="connsiteX4" fmla="*/ 8561 w 10000"/>
              <a:gd name="connsiteY4" fmla="*/ 4977 h 10000"/>
              <a:gd name="connsiteX5" fmla="*/ 8561 w 10000"/>
              <a:gd name="connsiteY5" fmla="*/ 4255 h 10000"/>
              <a:gd name="connsiteX6" fmla="*/ 8561 w 10000"/>
              <a:gd name="connsiteY6" fmla="*/ 3864 h 10000"/>
              <a:gd name="connsiteX7" fmla="*/ 8561 w 10000"/>
              <a:gd name="connsiteY7" fmla="*/ 3483 h 10000"/>
              <a:gd name="connsiteX8" fmla="*/ 8561 w 10000"/>
              <a:gd name="connsiteY8" fmla="*/ 3483 h 10000"/>
              <a:gd name="connsiteX9" fmla="*/ 8450 w 10000"/>
              <a:gd name="connsiteY9" fmla="*/ 3094 h 10000"/>
              <a:gd name="connsiteX10" fmla="*/ 8226 w 10000"/>
              <a:gd name="connsiteY10" fmla="*/ 3094 h 10000"/>
              <a:gd name="connsiteX11" fmla="*/ 8003 w 10000"/>
              <a:gd name="connsiteY11" fmla="*/ 2707 h 10000"/>
              <a:gd name="connsiteX12" fmla="*/ 7556 w 10000"/>
              <a:gd name="connsiteY12" fmla="*/ 3094 h 10000"/>
              <a:gd name="connsiteX13" fmla="*/ 7221 w 10000"/>
              <a:gd name="connsiteY13" fmla="*/ 3094 h 10000"/>
              <a:gd name="connsiteX14" fmla="*/ 6662 w 10000"/>
              <a:gd name="connsiteY14" fmla="*/ 3094 h 10000"/>
              <a:gd name="connsiteX15" fmla="*/ 6215 w 10000"/>
              <a:gd name="connsiteY15" fmla="*/ 3483 h 10000"/>
              <a:gd name="connsiteX16" fmla="*/ 5559 w 10000"/>
              <a:gd name="connsiteY16" fmla="*/ 3864 h 10000"/>
              <a:gd name="connsiteX17" fmla="*/ 5223 w 10000"/>
              <a:gd name="connsiteY17" fmla="*/ 4255 h 10000"/>
              <a:gd name="connsiteX18" fmla="*/ 4665 w 10000"/>
              <a:gd name="connsiteY18" fmla="*/ 4255 h 10000"/>
              <a:gd name="connsiteX19" fmla="*/ 4106 w 10000"/>
              <a:gd name="connsiteY19" fmla="*/ 4638 h 10000"/>
              <a:gd name="connsiteX20" fmla="*/ 3547 w 10000"/>
              <a:gd name="connsiteY20" fmla="*/ 4977 h 10000"/>
              <a:gd name="connsiteX21" fmla="*/ 2779 w 10000"/>
              <a:gd name="connsiteY21" fmla="*/ 5751 h 10000"/>
              <a:gd name="connsiteX22" fmla="*/ 1885 w 10000"/>
              <a:gd name="connsiteY22" fmla="*/ 6135 h 10000"/>
              <a:gd name="connsiteX23" fmla="*/ 992 w 10000"/>
              <a:gd name="connsiteY23" fmla="*/ 6910 h 10000"/>
              <a:gd name="connsiteX24" fmla="*/ 0 w 10000"/>
              <a:gd name="connsiteY24" fmla="*/ 7684 h 10000"/>
              <a:gd name="connsiteX25" fmla="*/ 0 w 10000"/>
              <a:gd name="connsiteY25" fmla="*/ 4977 h 10000"/>
              <a:gd name="connsiteX26" fmla="*/ 112 w 10000"/>
              <a:gd name="connsiteY26" fmla="*/ 4977 h 10000"/>
              <a:gd name="connsiteX27" fmla="*/ 223 w 10000"/>
              <a:gd name="connsiteY27" fmla="*/ 4977 h 10000"/>
              <a:gd name="connsiteX28" fmla="*/ 447 w 10000"/>
              <a:gd name="connsiteY28" fmla="*/ 4977 h 10000"/>
              <a:gd name="connsiteX29" fmla="*/ 768 w 10000"/>
              <a:gd name="connsiteY29" fmla="*/ 4977 h 10000"/>
              <a:gd name="connsiteX30" fmla="*/ 1103 w 10000"/>
              <a:gd name="connsiteY30" fmla="*/ 4638 h 10000"/>
              <a:gd name="connsiteX31" fmla="*/ 1662 w 10000"/>
              <a:gd name="connsiteY31" fmla="*/ 4638 h 10000"/>
              <a:gd name="connsiteX32" fmla="*/ 2221 w 10000"/>
              <a:gd name="connsiteY32" fmla="*/ 4255 h 10000"/>
              <a:gd name="connsiteX33" fmla="*/ 2779 w 10000"/>
              <a:gd name="connsiteY33" fmla="*/ 3864 h 10000"/>
              <a:gd name="connsiteX34" fmla="*/ 3436 w 10000"/>
              <a:gd name="connsiteY34" fmla="*/ 3094 h 10000"/>
              <a:gd name="connsiteX35" fmla="*/ 4106 w 10000"/>
              <a:gd name="connsiteY35" fmla="*/ 2707 h 10000"/>
              <a:gd name="connsiteX36" fmla="*/ 4665 w 10000"/>
              <a:gd name="connsiteY36" fmla="*/ 2321 h 10000"/>
              <a:gd name="connsiteX37" fmla="*/ 5112 w 10000"/>
              <a:gd name="connsiteY37" fmla="*/ 2321 h 10000"/>
              <a:gd name="connsiteX38" fmla="*/ 5670 w 10000"/>
              <a:gd name="connsiteY38" fmla="*/ 1930 h 10000"/>
              <a:gd name="connsiteX39" fmla="*/ 6006 w 10000"/>
              <a:gd name="connsiteY39" fmla="*/ 1543 h 10000"/>
              <a:gd name="connsiteX40" fmla="*/ 6439 w 10000"/>
              <a:gd name="connsiteY40" fmla="*/ 1543 h 10000"/>
              <a:gd name="connsiteX41" fmla="*/ 6774 w 10000"/>
              <a:gd name="connsiteY41" fmla="*/ 1543 h 10000"/>
              <a:gd name="connsiteX42" fmla="*/ 7109 w 10000"/>
              <a:gd name="connsiteY42" fmla="*/ 1163 h 10000"/>
              <a:gd name="connsiteX43" fmla="*/ 7332 w 10000"/>
              <a:gd name="connsiteY43" fmla="*/ 1163 h 10000"/>
              <a:gd name="connsiteX44" fmla="*/ 7556 w 10000"/>
              <a:gd name="connsiteY44" fmla="*/ 1163 h 10000"/>
              <a:gd name="connsiteX45" fmla="*/ 7779 w 10000"/>
              <a:gd name="connsiteY45" fmla="*/ 769 h 10000"/>
              <a:gd name="connsiteX46" fmla="*/ 8003 w 10000"/>
              <a:gd name="connsiteY46" fmla="*/ 769 h 10000"/>
              <a:gd name="connsiteX47" fmla="*/ 8115 w 10000"/>
              <a:gd name="connsiteY47" fmla="*/ 769 h 10000"/>
              <a:gd name="connsiteX48" fmla="*/ 8226 w 10000"/>
              <a:gd name="connsiteY48" fmla="*/ 388 h 10000"/>
              <a:gd name="connsiteX49" fmla="*/ 8226 w 10000"/>
              <a:gd name="connsiteY49" fmla="*/ 388 h 10000"/>
              <a:gd name="connsiteX50" fmla="*/ 8338 w 10000"/>
              <a:gd name="connsiteY50" fmla="*/ 388 h 10000"/>
              <a:gd name="connsiteX51" fmla="*/ 8338 w 10000"/>
              <a:gd name="connsiteY51" fmla="*/ 388 h 10000"/>
              <a:gd name="connsiteX52" fmla="*/ 8561 w 10000"/>
              <a:gd name="connsiteY52" fmla="*/ 0 h 10000"/>
              <a:gd name="connsiteX53" fmla="*/ 8771 w 10000"/>
              <a:gd name="connsiteY53" fmla="*/ 388 h 10000"/>
              <a:gd name="connsiteX54" fmla="*/ 8883 w 10000"/>
              <a:gd name="connsiteY54" fmla="*/ 388 h 10000"/>
              <a:gd name="connsiteX55" fmla="*/ 9106 w 10000"/>
              <a:gd name="connsiteY55" fmla="*/ 769 h 10000"/>
              <a:gd name="connsiteX56" fmla="*/ 9330 w 10000"/>
              <a:gd name="connsiteY56" fmla="*/ 1543 h 10000"/>
              <a:gd name="connsiteX57" fmla="*/ 9553 w 10000"/>
              <a:gd name="connsiteY57" fmla="*/ 1930 h 10000"/>
              <a:gd name="connsiteX58" fmla="*/ 9777 w 10000"/>
              <a:gd name="connsiteY58" fmla="*/ 2707 h 10000"/>
              <a:gd name="connsiteX59" fmla="*/ 9888 w 10000"/>
              <a:gd name="connsiteY59" fmla="*/ 3094 h 10000"/>
              <a:gd name="connsiteX60" fmla="*/ 10000 w 10000"/>
              <a:gd name="connsiteY60" fmla="*/ 3094 h 10000"/>
              <a:gd name="connsiteX61" fmla="*/ 9888 w 10000"/>
              <a:gd name="connsiteY61" fmla="*/ 3483 h 10000"/>
              <a:gd name="connsiteX62" fmla="*/ 9777 w 10000"/>
              <a:gd name="connsiteY62" fmla="*/ 3864 h 10000"/>
              <a:gd name="connsiteX63" fmla="*/ 9777 w 10000"/>
              <a:gd name="connsiteY63" fmla="*/ 4255 h 10000"/>
              <a:gd name="connsiteX64" fmla="*/ 9777 w 10000"/>
              <a:gd name="connsiteY64" fmla="*/ 4638 h 10000"/>
              <a:gd name="connsiteX65" fmla="*/ 9665 w 10000"/>
              <a:gd name="connsiteY65" fmla="*/ 4977 h 10000"/>
              <a:gd name="connsiteX66" fmla="*/ 9665 w 10000"/>
              <a:gd name="connsiteY66" fmla="*/ 5364 h 10000"/>
              <a:gd name="connsiteX67" fmla="*/ 9665 w 10000"/>
              <a:gd name="connsiteY67" fmla="*/ 5751 h 10000"/>
              <a:gd name="connsiteX68" fmla="*/ 9665 w 10000"/>
              <a:gd name="connsiteY68" fmla="*/ 6520 h 10000"/>
              <a:gd name="connsiteX69" fmla="*/ 9665 w 10000"/>
              <a:gd name="connsiteY69" fmla="*/ 7294 h 10000"/>
              <a:gd name="connsiteX70" fmla="*/ 9665 w 10000"/>
              <a:gd name="connsiteY70" fmla="*/ 8070 h 10000"/>
              <a:gd name="connsiteX71" fmla="*/ 9553 w 10000"/>
              <a:gd name="connsiteY71" fmla="*/ 10000 h 10000"/>
              <a:gd name="connsiteX0" fmla="*/ 8673 w 10000"/>
              <a:gd name="connsiteY0" fmla="*/ 8070 h 8070"/>
              <a:gd name="connsiteX1" fmla="*/ 8673 w 10000"/>
              <a:gd name="connsiteY1" fmla="*/ 7294 h 8070"/>
              <a:gd name="connsiteX2" fmla="*/ 8673 w 10000"/>
              <a:gd name="connsiteY2" fmla="*/ 6135 h 8070"/>
              <a:gd name="connsiteX3" fmla="*/ 8673 w 10000"/>
              <a:gd name="connsiteY3" fmla="*/ 5364 h 8070"/>
              <a:gd name="connsiteX4" fmla="*/ 8561 w 10000"/>
              <a:gd name="connsiteY4" fmla="*/ 4977 h 8070"/>
              <a:gd name="connsiteX5" fmla="*/ 8561 w 10000"/>
              <a:gd name="connsiteY5" fmla="*/ 4255 h 8070"/>
              <a:gd name="connsiteX6" fmla="*/ 8561 w 10000"/>
              <a:gd name="connsiteY6" fmla="*/ 3864 h 8070"/>
              <a:gd name="connsiteX7" fmla="*/ 8561 w 10000"/>
              <a:gd name="connsiteY7" fmla="*/ 3483 h 8070"/>
              <a:gd name="connsiteX8" fmla="*/ 8561 w 10000"/>
              <a:gd name="connsiteY8" fmla="*/ 3483 h 8070"/>
              <a:gd name="connsiteX9" fmla="*/ 8450 w 10000"/>
              <a:gd name="connsiteY9" fmla="*/ 3094 h 8070"/>
              <a:gd name="connsiteX10" fmla="*/ 8226 w 10000"/>
              <a:gd name="connsiteY10" fmla="*/ 3094 h 8070"/>
              <a:gd name="connsiteX11" fmla="*/ 8003 w 10000"/>
              <a:gd name="connsiteY11" fmla="*/ 2707 h 8070"/>
              <a:gd name="connsiteX12" fmla="*/ 7556 w 10000"/>
              <a:gd name="connsiteY12" fmla="*/ 3094 h 8070"/>
              <a:gd name="connsiteX13" fmla="*/ 7221 w 10000"/>
              <a:gd name="connsiteY13" fmla="*/ 3094 h 8070"/>
              <a:gd name="connsiteX14" fmla="*/ 6662 w 10000"/>
              <a:gd name="connsiteY14" fmla="*/ 3094 h 8070"/>
              <a:gd name="connsiteX15" fmla="*/ 6215 w 10000"/>
              <a:gd name="connsiteY15" fmla="*/ 3483 h 8070"/>
              <a:gd name="connsiteX16" fmla="*/ 5559 w 10000"/>
              <a:gd name="connsiteY16" fmla="*/ 3864 h 8070"/>
              <a:gd name="connsiteX17" fmla="*/ 5223 w 10000"/>
              <a:gd name="connsiteY17" fmla="*/ 4255 h 8070"/>
              <a:gd name="connsiteX18" fmla="*/ 4665 w 10000"/>
              <a:gd name="connsiteY18" fmla="*/ 4255 h 8070"/>
              <a:gd name="connsiteX19" fmla="*/ 4106 w 10000"/>
              <a:gd name="connsiteY19" fmla="*/ 4638 h 8070"/>
              <a:gd name="connsiteX20" fmla="*/ 3547 w 10000"/>
              <a:gd name="connsiteY20" fmla="*/ 4977 h 8070"/>
              <a:gd name="connsiteX21" fmla="*/ 2779 w 10000"/>
              <a:gd name="connsiteY21" fmla="*/ 5751 h 8070"/>
              <a:gd name="connsiteX22" fmla="*/ 1885 w 10000"/>
              <a:gd name="connsiteY22" fmla="*/ 6135 h 8070"/>
              <a:gd name="connsiteX23" fmla="*/ 992 w 10000"/>
              <a:gd name="connsiteY23" fmla="*/ 6910 h 8070"/>
              <a:gd name="connsiteX24" fmla="*/ 0 w 10000"/>
              <a:gd name="connsiteY24" fmla="*/ 7684 h 8070"/>
              <a:gd name="connsiteX25" fmla="*/ 0 w 10000"/>
              <a:gd name="connsiteY25" fmla="*/ 4977 h 8070"/>
              <a:gd name="connsiteX26" fmla="*/ 112 w 10000"/>
              <a:gd name="connsiteY26" fmla="*/ 4977 h 8070"/>
              <a:gd name="connsiteX27" fmla="*/ 223 w 10000"/>
              <a:gd name="connsiteY27" fmla="*/ 4977 h 8070"/>
              <a:gd name="connsiteX28" fmla="*/ 447 w 10000"/>
              <a:gd name="connsiteY28" fmla="*/ 4977 h 8070"/>
              <a:gd name="connsiteX29" fmla="*/ 768 w 10000"/>
              <a:gd name="connsiteY29" fmla="*/ 4977 h 8070"/>
              <a:gd name="connsiteX30" fmla="*/ 1103 w 10000"/>
              <a:gd name="connsiteY30" fmla="*/ 4638 h 8070"/>
              <a:gd name="connsiteX31" fmla="*/ 1662 w 10000"/>
              <a:gd name="connsiteY31" fmla="*/ 4638 h 8070"/>
              <a:gd name="connsiteX32" fmla="*/ 2221 w 10000"/>
              <a:gd name="connsiteY32" fmla="*/ 4255 h 8070"/>
              <a:gd name="connsiteX33" fmla="*/ 2779 w 10000"/>
              <a:gd name="connsiteY33" fmla="*/ 3864 h 8070"/>
              <a:gd name="connsiteX34" fmla="*/ 3436 w 10000"/>
              <a:gd name="connsiteY34" fmla="*/ 3094 h 8070"/>
              <a:gd name="connsiteX35" fmla="*/ 4106 w 10000"/>
              <a:gd name="connsiteY35" fmla="*/ 2707 h 8070"/>
              <a:gd name="connsiteX36" fmla="*/ 4665 w 10000"/>
              <a:gd name="connsiteY36" fmla="*/ 2321 h 8070"/>
              <a:gd name="connsiteX37" fmla="*/ 5112 w 10000"/>
              <a:gd name="connsiteY37" fmla="*/ 2321 h 8070"/>
              <a:gd name="connsiteX38" fmla="*/ 5670 w 10000"/>
              <a:gd name="connsiteY38" fmla="*/ 1930 h 8070"/>
              <a:gd name="connsiteX39" fmla="*/ 6006 w 10000"/>
              <a:gd name="connsiteY39" fmla="*/ 1543 h 8070"/>
              <a:gd name="connsiteX40" fmla="*/ 6439 w 10000"/>
              <a:gd name="connsiteY40" fmla="*/ 1543 h 8070"/>
              <a:gd name="connsiteX41" fmla="*/ 6774 w 10000"/>
              <a:gd name="connsiteY41" fmla="*/ 1543 h 8070"/>
              <a:gd name="connsiteX42" fmla="*/ 7109 w 10000"/>
              <a:gd name="connsiteY42" fmla="*/ 1163 h 8070"/>
              <a:gd name="connsiteX43" fmla="*/ 7332 w 10000"/>
              <a:gd name="connsiteY43" fmla="*/ 1163 h 8070"/>
              <a:gd name="connsiteX44" fmla="*/ 7556 w 10000"/>
              <a:gd name="connsiteY44" fmla="*/ 1163 h 8070"/>
              <a:gd name="connsiteX45" fmla="*/ 7779 w 10000"/>
              <a:gd name="connsiteY45" fmla="*/ 769 h 8070"/>
              <a:gd name="connsiteX46" fmla="*/ 8003 w 10000"/>
              <a:gd name="connsiteY46" fmla="*/ 769 h 8070"/>
              <a:gd name="connsiteX47" fmla="*/ 8115 w 10000"/>
              <a:gd name="connsiteY47" fmla="*/ 769 h 8070"/>
              <a:gd name="connsiteX48" fmla="*/ 8226 w 10000"/>
              <a:gd name="connsiteY48" fmla="*/ 388 h 8070"/>
              <a:gd name="connsiteX49" fmla="*/ 8226 w 10000"/>
              <a:gd name="connsiteY49" fmla="*/ 388 h 8070"/>
              <a:gd name="connsiteX50" fmla="*/ 8338 w 10000"/>
              <a:gd name="connsiteY50" fmla="*/ 388 h 8070"/>
              <a:gd name="connsiteX51" fmla="*/ 8338 w 10000"/>
              <a:gd name="connsiteY51" fmla="*/ 388 h 8070"/>
              <a:gd name="connsiteX52" fmla="*/ 8561 w 10000"/>
              <a:gd name="connsiteY52" fmla="*/ 0 h 8070"/>
              <a:gd name="connsiteX53" fmla="*/ 8771 w 10000"/>
              <a:gd name="connsiteY53" fmla="*/ 388 h 8070"/>
              <a:gd name="connsiteX54" fmla="*/ 8883 w 10000"/>
              <a:gd name="connsiteY54" fmla="*/ 388 h 8070"/>
              <a:gd name="connsiteX55" fmla="*/ 9106 w 10000"/>
              <a:gd name="connsiteY55" fmla="*/ 769 h 8070"/>
              <a:gd name="connsiteX56" fmla="*/ 9330 w 10000"/>
              <a:gd name="connsiteY56" fmla="*/ 1543 h 8070"/>
              <a:gd name="connsiteX57" fmla="*/ 9553 w 10000"/>
              <a:gd name="connsiteY57" fmla="*/ 1930 h 8070"/>
              <a:gd name="connsiteX58" fmla="*/ 9777 w 10000"/>
              <a:gd name="connsiteY58" fmla="*/ 2707 h 8070"/>
              <a:gd name="connsiteX59" fmla="*/ 9888 w 10000"/>
              <a:gd name="connsiteY59" fmla="*/ 3094 h 8070"/>
              <a:gd name="connsiteX60" fmla="*/ 10000 w 10000"/>
              <a:gd name="connsiteY60" fmla="*/ 3094 h 8070"/>
              <a:gd name="connsiteX61" fmla="*/ 9888 w 10000"/>
              <a:gd name="connsiteY61" fmla="*/ 3483 h 8070"/>
              <a:gd name="connsiteX62" fmla="*/ 9777 w 10000"/>
              <a:gd name="connsiteY62" fmla="*/ 3864 h 8070"/>
              <a:gd name="connsiteX63" fmla="*/ 9777 w 10000"/>
              <a:gd name="connsiteY63" fmla="*/ 4255 h 8070"/>
              <a:gd name="connsiteX64" fmla="*/ 9777 w 10000"/>
              <a:gd name="connsiteY64" fmla="*/ 4638 h 8070"/>
              <a:gd name="connsiteX65" fmla="*/ 9665 w 10000"/>
              <a:gd name="connsiteY65" fmla="*/ 4977 h 8070"/>
              <a:gd name="connsiteX66" fmla="*/ 9665 w 10000"/>
              <a:gd name="connsiteY66" fmla="*/ 5364 h 8070"/>
              <a:gd name="connsiteX67" fmla="*/ 9665 w 10000"/>
              <a:gd name="connsiteY67" fmla="*/ 5751 h 8070"/>
              <a:gd name="connsiteX68" fmla="*/ 9665 w 10000"/>
              <a:gd name="connsiteY68" fmla="*/ 6520 h 8070"/>
              <a:gd name="connsiteX69" fmla="*/ 9665 w 10000"/>
              <a:gd name="connsiteY69" fmla="*/ 7294 h 8070"/>
              <a:gd name="connsiteX70" fmla="*/ 9665 w 10000"/>
              <a:gd name="connsiteY70" fmla="*/ 8070 h 8070"/>
              <a:gd name="connsiteX0" fmla="*/ 8673 w 10000"/>
              <a:gd name="connsiteY0" fmla="*/ 9038 h 10000"/>
              <a:gd name="connsiteX1" fmla="*/ 8673 w 10000"/>
              <a:gd name="connsiteY1" fmla="*/ 7602 h 10000"/>
              <a:gd name="connsiteX2" fmla="*/ 8673 w 10000"/>
              <a:gd name="connsiteY2" fmla="*/ 6647 h 10000"/>
              <a:gd name="connsiteX3" fmla="*/ 8561 w 10000"/>
              <a:gd name="connsiteY3" fmla="*/ 6167 h 10000"/>
              <a:gd name="connsiteX4" fmla="*/ 8561 w 10000"/>
              <a:gd name="connsiteY4" fmla="*/ 5273 h 10000"/>
              <a:gd name="connsiteX5" fmla="*/ 8561 w 10000"/>
              <a:gd name="connsiteY5" fmla="*/ 4788 h 10000"/>
              <a:gd name="connsiteX6" fmla="*/ 8561 w 10000"/>
              <a:gd name="connsiteY6" fmla="*/ 4316 h 10000"/>
              <a:gd name="connsiteX7" fmla="*/ 8561 w 10000"/>
              <a:gd name="connsiteY7" fmla="*/ 4316 h 10000"/>
              <a:gd name="connsiteX8" fmla="*/ 8450 w 10000"/>
              <a:gd name="connsiteY8" fmla="*/ 3834 h 10000"/>
              <a:gd name="connsiteX9" fmla="*/ 8226 w 10000"/>
              <a:gd name="connsiteY9" fmla="*/ 3834 h 10000"/>
              <a:gd name="connsiteX10" fmla="*/ 8003 w 10000"/>
              <a:gd name="connsiteY10" fmla="*/ 3354 h 10000"/>
              <a:gd name="connsiteX11" fmla="*/ 7556 w 10000"/>
              <a:gd name="connsiteY11" fmla="*/ 3834 h 10000"/>
              <a:gd name="connsiteX12" fmla="*/ 7221 w 10000"/>
              <a:gd name="connsiteY12" fmla="*/ 3834 h 10000"/>
              <a:gd name="connsiteX13" fmla="*/ 6662 w 10000"/>
              <a:gd name="connsiteY13" fmla="*/ 3834 h 10000"/>
              <a:gd name="connsiteX14" fmla="*/ 6215 w 10000"/>
              <a:gd name="connsiteY14" fmla="*/ 4316 h 10000"/>
              <a:gd name="connsiteX15" fmla="*/ 5559 w 10000"/>
              <a:gd name="connsiteY15" fmla="*/ 4788 h 10000"/>
              <a:gd name="connsiteX16" fmla="*/ 5223 w 10000"/>
              <a:gd name="connsiteY16" fmla="*/ 5273 h 10000"/>
              <a:gd name="connsiteX17" fmla="*/ 4665 w 10000"/>
              <a:gd name="connsiteY17" fmla="*/ 5273 h 10000"/>
              <a:gd name="connsiteX18" fmla="*/ 4106 w 10000"/>
              <a:gd name="connsiteY18" fmla="*/ 5747 h 10000"/>
              <a:gd name="connsiteX19" fmla="*/ 3547 w 10000"/>
              <a:gd name="connsiteY19" fmla="*/ 6167 h 10000"/>
              <a:gd name="connsiteX20" fmla="*/ 2779 w 10000"/>
              <a:gd name="connsiteY20" fmla="*/ 7126 h 10000"/>
              <a:gd name="connsiteX21" fmla="*/ 1885 w 10000"/>
              <a:gd name="connsiteY21" fmla="*/ 7602 h 10000"/>
              <a:gd name="connsiteX22" fmla="*/ 992 w 10000"/>
              <a:gd name="connsiteY22" fmla="*/ 8563 h 10000"/>
              <a:gd name="connsiteX23" fmla="*/ 0 w 10000"/>
              <a:gd name="connsiteY23" fmla="*/ 9522 h 10000"/>
              <a:gd name="connsiteX24" fmla="*/ 0 w 10000"/>
              <a:gd name="connsiteY24" fmla="*/ 6167 h 10000"/>
              <a:gd name="connsiteX25" fmla="*/ 112 w 10000"/>
              <a:gd name="connsiteY25" fmla="*/ 6167 h 10000"/>
              <a:gd name="connsiteX26" fmla="*/ 223 w 10000"/>
              <a:gd name="connsiteY26" fmla="*/ 6167 h 10000"/>
              <a:gd name="connsiteX27" fmla="*/ 447 w 10000"/>
              <a:gd name="connsiteY27" fmla="*/ 6167 h 10000"/>
              <a:gd name="connsiteX28" fmla="*/ 768 w 10000"/>
              <a:gd name="connsiteY28" fmla="*/ 6167 h 10000"/>
              <a:gd name="connsiteX29" fmla="*/ 1103 w 10000"/>
              <a:gd name="connsiteY29" fmla="*/ 5747 h 10000"/>
              <a:gd name="connsiteX30" fmla="*/ 1662 w 10000"/>
              <a:gd name="connsiteY30" fmla="*/ 5747 h 10000"/>
              <a:gd name="connsiteX31" fmla="*/ 2221 w 10000"/>
              <a:gd name="connsiteY31" fmla="*/ 5273 h 10000"/>
              <a:gd name="connsiteX32" fmla="*/ 2779 w 10000"/>
              <a:gd name="connsiteY32" fmla="*/ 4788 h 10000"/>
              <a:gd name="connsiteX33" fmla="*/ 3436 w 10000"/>
              <a:gd name="connsiteY33" fmla="*/ 3834 h 10000"/>
              <a:gd name="connsiteX34" fmla="*/ 4106 w 10000"/>
              <a:gd name="connsiteY34" fmla="*/ 3354 h 10000"/>
              <a:gd name="connsiteX35" fmla="*/ 4665 w 10000"/>
              <a:gd name="connsiteY35" fmla="*/ 2876 h 10000"/>
              <a:gd name="connsiteX36" fmla="*/ 5112 w 10000"/>
              <a:gd name="connsiteY36" fmla="*/ 2876 h 10000"/>
              <a:gd name="connsiteX37" fmla="*/ 5670 w 10000"/>
              <a:gd name="connsiteY37" fmla="*/ 2392 h 10000"/>
              <a:gd name="connsiteX38" fmla="*/ 6006 w 10000"/>
              <a:gd name="connsiteY38" fmla="*/ 1912 h 10000"/>
              <a:gd name="connsiteX39" fmla="*/ 6439 w 10000"/>
              <a:gd name="connsiteY39" fmla="*/ 1912 h 10000"/>
              <a:gd name="connsiteX40" fmla="*/ 6774 w 10000"/>
              <a:gd name="connsiteY40" fmla="*/ 1912 h 10000"/>
              <a:gd name="connsiteX41" fmla="*/ 7109 w 10000"/>
              <a:gd name="connsiteY41" fmla="*/ 1441 h 10000"/>
              <a:gd name="connsiteX42" fmla="*/ 7332 w 10000"/>
              <a:gd name="connsiteY42" fmla="*/ 1441 h 10000"/>
              <a:gd name="connsiteX43" fmla="*/ 7556 w 10000"/>
              <a:gd name="connsiteY43" fmla="*/ 1441 h 10000"/>
              <a:gd name="connsiteX44" fmla="*/ 7779 w 10000"/>
              <a:gd name="connsiteY44" fmla="*/ 953 h 10000"/>
              <a:gd name="connsiteX45" fmla="*/ 8003 w 10000"/>
              <a:gd name="connsiteY45" fmla="*/ 953 h 10000"/>
              <a:gd name="connsiteX46" fmla="*/ 8115 w 10000"/>
              <a:gd name="connsiteY46" fmla="*/ 953 h 10000"/>
              <a:gd name="connsiteX47" fmla="*/ 8226 w 10000"/>
              <a:gd name="connsiteY47" fmla="*/ 481 h 10000"/>
              <a:gd name="connsiteX48" fmla="*/ 8226 w 10000"/>
              <a:gd name="connsiteY48" fmla="*/ 481 h 10000"/>
              <a:gd name="connsiteX49" fmla="*/ 8338 w 10000"/>
              <a:gd name="connsiteY49" fmla="*/ 481 h 10000"/>
              <a:gd name="connsiteX50" fmla="*/ 8338 w 10000"/>
              <a:gd name="connsiteY50" fmla="*/ 481 h 10000"/>
              <a:gd name="connsiteX51" fmla="*/ 8561 w 10000"/>
              <a:gd name="connsiteY51" fmla="*/ 0 h 10000"/>
              <a:gd name="connsiteX52" fmla="*/ 8771 w 10000"/>
              <a:gd name="connsiteY52" fmla="*/ 481 h 10000"/>
              <a:gd name="connsiteX53" fmla="*/ 8883 w 10000"/>
              <a:gd name="connsiteY53" fmla="*/ 481 h 10000"/>
              <a:gd name="connsiteX54" fmla="*/ 9106 w 10000"/>
              <a:gd name="connsiteY54" fmla="*/ 953 h 10000"/>
              <a:gd name="connsiteX55" fmla="*/ 9330 w 10000"/>
              <a:gd name="connsiteY55" fmla="*/ 1912 h 10000"/>
              <a:gd name="connsiteX56" fmla="*/ 9553 w 10000"/>
              <a:gd name="connsiteY56" fmla="*/ 2392 h 10000"/>
              <a:gd name="connsiteX57" fmla="*/ 9777 w 10000"/>
              <a:gd name="connsiteY57" fmla="*/ 3354 h 10000"/>
              <a:gd name="connsiteX58" fmla="*/ 9888 w 10000"/>
              <a:gd name="connsiteY58" fmla="*/ 3834 h 10000"/>
              <a:gd name="connsiteX59" fmla="*/ 10000 w 10000"/>
              <a:gd name="connsiteY59" fmla="*/ 3834 h 10000"/>
              <a:gd name="connsiteX60" fmla="*/ 9888 w 10000"/>
              <a:gd name="connsiteY60" fmla="*/ 4316 h 10000"/>
              <a:gd name="connsiteX61" fmla="*/ 9777 w 10000"/>
              <a:gd name="connsiteY61" fmla="*/ 4788 h 10000"/>
              <a:gd name="connsiteX62" fmla="*/ 9777 w 10000"/>
              <a:gd name="connsiteY62" fmla="*/ 5273 h 10000"/>
              <a:gd name="connsiteX63" fmla="*/ 9777 w 10000"/>
              <a:gd name="connsiteY63" fmla="*/ 5747 h 10000"/>
              <a:gd name="connsiteX64" fmla="*/ 9665 w 10000"/>
              <a:gd name="connsiteY64" fmla="*/ 6167 h 10000"/>
              <a:gd name="connsiteX65" fmla="*/ 9665 w 10000"/>
              <a:gd name="connsiteY65" fmla="*/ 6647 h 10000"/>
              <a:gd name="connsiteX66" fmla="*/ 9665 w 10000"/>
              <a:gd name="connsiteY66" fmla="*/ 7126 h 10000"/>
              <a:gd name="connsiteX67" fmla="*/ 9665 w 10000"/>
              <a:gd name="connsiteY67" fmla="*/ 8079 h 10000"/>
              <a:gd name="connsiteX68" fmla="*/ 9665 w 10000"/>
              <a:gd name="connsiteY68" fmla="*/ 9038 h 10000"/>
              <a:gd name="connsiteX69" fmla="*/ 9665 w 10000"/>
              <a:gd name="connsiteY69" fmla="*/ 10000 h 10000"/>
              <a:gd name="connsiteX0" fmla="*/ 8673 w 10000"/>
              <a:gd name="connsiteY0" fmla="*/ 7602 h 10000"/>
              <a:gd name="connsiteX1" fmla="*/ 8673 w 10000"/>
              <a:gd name="connsiteY1" fmla="*/ 6647 h 10000"/>
              <a:gd name="connsiteX2" fmla="*/ 8561 w 10000"/>
              <a:gd name="connsiteY2" fmla="*/ 6167 h 10000"/>
              <a:gd name="connsiteX3" fmla="*/ 8561 w 10000"/>
              <a:gd name="connsiteY3" fmla="*/ 5273 h 10000"/>
              <a:gd name="connsiteX4" fmla="*/ 8561 w 10000"/>
              <a:gd name="connsiteY4" fmla="*/ 4788 h 10000"/>
              <a:gd name="connsiteX5" fmla="*/ 8561 w 10000"/>
              <a:gd name="connsiteY5" fmla="*/ 4316 h 10000"/>
              <a:gd name="connsiteX6" fmla="*/ 8561 w 10000"/>
              <a:gd name="connsiteY6" fmla="*/ 4316 h 10000"/>
              <a:gd name="connsiteX7" fmla="*/ 8450 w 10000"/>
              <a:gd name="connsiteY7" fmla="*/ 3834 h 10000"/>
              <a:gd name="connsiteX8" fmla="*/ 8226 w 10000"/>
              <a:gd name="connsiteY8" fmla="*/ 3834 h 10000"/>
              <a:gd name="connsiteX9" fmla="*/ 8003 w 10000"/>
              <a:gd name="connsiteY9" fmla="*/ 3354 h 10000"/>
              <a:gd name="connsiteX10" fmla="*/ 7556 w 10000"/>
              <a:gd name="connsiteY10" fmla="*/ 3834 h 10000"/>
              <a:gd name="connsiteX11" fmla="*/ 7221 w 10000"/>
              <a:gd name="connsiteY11" fmla="*/ 3834 h 10000"/>
              <a:gd name="connsiteX12" fmla="*/ 6662 w 10000"/>
              <a:gd name="connsiteY12" fmla="*/ 3834 h 10000"/>
              <a:gd name="connsiteX13" fmla="*/ 6215 w 10000"/>
              <a:gd name="connsiteY13" fmla="*/ 4316 h 10000"/>
              <a:gd name="connsiteX14" fmla="*/ 5559 w 10000"/>
              <a:gd name="connsiteY14" fmla="*/ 4788 h 10000"/>
              <a:gd name="connsiteX15" fmla="*/ 5223 w 10000"/>
              <a:gd name="connsiteY15" fmla="*/ 5273 h 10000"/>
              <a:gd name="connsiteX16" fmla="*/ 4665 w 10000"/>
              <a:gd name="connsiteY16" fmla="*/ 5273 h 10000"/>
              <a:gd name="connsiteX17" fmla="*/ 4106 w 10000"/>
              <a:gd name="connsiteY17" fmla="*/ 5747 h 10000"/>
              <a:gd name="connsiteX18" fmla="*/ 3547 w 10000"/>
              <a:gd name="connsiteY18" fmla="*/ 6167 h 10000"/>
              <a:gd name="connsiteX19" fmla="*/ 2779 w 10000"/>
              <a:gd name="connsiteY19" fmla="*/ 7126 h 10000"/>
              <a:gd name="connsiteX20" fmla="*/ 1885 w 10000"/>
              <a:gd name="connsiteY20" fmla="*/ 7602 h 10000"/>
              <a:gd name="connsiteX21" fmla="*/ 992 w 10000"/>
              <a:gd name="connsiteY21" fmla="*/ 8563 h 10000"/>
              <a:gd name="connsiteX22" fmla="*/ 0 w 10000"/>
              <a:gd name="connsiteY22" fmla="*/ 9522 h 10000"/>
              <a:gd name="connsiteX23" fmla="*/ 0 w 10000"/>
              <a:gd name="connsiteY23" fmla="*/ 6167 h 10000"/>
              <a:gd name="connsiteX24" fmla="*/ 112 w 10000"/>
              <a:gd name="connsiteY24" fmla="*/ 6167 h 10000"/>
              <a:gd name="connsiteX25" fmla="*/ 223 w 10000"/>
              <a:gd name="connsiteY25" fmla="*/ 6167 h 10000"/>
              <a:gd name="connsiteX26" fmla="*/ 447 w 10000"/>
              <a:gd name="connsiteY26" fmla="*/ 6167 h 10000"/>
              <a:gd name="connsiteX27" fmla="*/ 768 w 10000"/>
              <a:gd name="connsiteY27" fmla="*/ 6167 h 10000"/>
              <a:gd name="connsiteX28" fmla="*/ 1103 w 10000"/>
              <a:gd name="connsiteY28" fmla="*/ 5747 h 10000"/>
              <a:gd name="connsiteX29" fmla="*/ 1662 w 10000"/>
              <a:gd name="connsiteY29" fmla="*/ 5747 h 10000"/>
              <a:gd name="connsiteX30" fmla="*/ 2221 w 10000"/>
              <a:gd name="connsiteY30" fmla="*/ 5273 h 10000"/>
              <a:gd name="connsiteX31" fmla="*/ 2779 w 10000"/>
              <a:gd name="connsiteY31" fmla="*/ 4788 h 10000"/>
              <a:gd name="connsiteX32" fmla="*/ 3436 w 10000"/>
              <a:gd name="connsiteY32" fmla="*/ 3834 h 10000"/>
              <a:gd name="connsiteX33" fmla="*/ 4106 w 10000"/>
              <a:gd name="connsiteY33" fmla="*/ 3354 h 10000"/>
              <a:gd name="connsiteX34" fmla="*/ 4665 w 10000"/>
              <a:gd name="connsiteY34" fmla="*/ 2876 h 10000"/>
              <a:gd name="connsiteX35" fmla="*/ 5112 w 10000"/>
              <a:gd name="connsiteY35" fmla="*/ 2876 h 10000"/>
              <a:gd name="connsiteX36" fmla="*/ 5670 w 10000"/>
              <a:gd name="connsiteY36" fmla="*/ 2392 h 10000"/>
              <a:gd name="connsiteX37" fmla="*/ 6006 w 10000"/>
              <a:gd name="connsiteY37" fmla="*/ 1912 h 10000"/>
              <a:gd name="connsiteX38" fmla="*/ 6439 w 10000"/>
              <a:gd name="connsiteY38" fmla="*/ 1912 h 10000"/>
              <a:gd name="connsiteX39" fmla="*/ 6774 w 10000"/>
              <a:gd name="connsiteY39" fmla="*/ 1912 h 10000"/>
              <a:gd name="connsiteX40" fmla="*/ 7109 w 10000"/>
              <a:gd name="connsiteY40" fmla="*/ 1441 h 10000"/>
              <a:gd name="connsiteX41" fmla="*/ 7332 w 10000"/>
              <a:gd name="connsiteY41" fmla="*/ 1441 h 10000"/>
              <a:gd name="connsiteX42" fmla="*/ 7556 w 10000"/>
              <a:gd name="connsiteY42" fmla="*/ 1441 h 10000"/>
              <a:gd name="connsiteX43" fmla="*/ 7779 w 10000"/>
              <a:gd name="connsiteY43" fmla="*/ 953 h 10000"/>
              <a:gd name="connsiteX44" fmla="*/ 8003 w 10000"/>
              <a:gd name="connsiteY44" fmla="*/ 953 h 10000"/>
              <a:gd name="connsiteX45" fmla="*/ 8115 w 10000"/>
              <a:gd name="connsiteY45" fmla="*/ 953 h 10000"/>
              <a:gd name="connsiteX46" fmla="*/ 8226 w 10000"/>
              <a:gd name="connsiteY46" fmla="*/ 481 h 10000"/>
              <a:gd name="connsiteX47" fmla="*/ 8226 w 10000"/>
              <a:gd name="connsiteY47" fmla="*/ 481 h 10000"/>
              <a:gd name="connsiteX48" fmla="*/ 8338 w 10000"/>
              <a:gd name="connsiteY48" fmla="*/ 481 h 10000"/>
              <a:gd name="connsiteX49" fmla="*/ 8338 w 10000"/>
              <a:gd name="connsiteY49" fmla="*/ 481 h 10000"/>
              <a:gd name="connsiteX50" fmla="*/ 8561 w 10000"/>
              <a:gd name="connsiteY50" fmla="*/ 0 h 10000"/>
              <a:gd name="connsiteX51" fmla="*/ 8771 w 10000"/>
              <a:gd name="connsiteY51" fmla="*/ 481 h 10000"/>
              <a:gd name="connsiteX52" fmla="*/ 8883 w 10000"/>
              <a:gd name="connsiteY52" fmla="*/ 481 h 10000"/>
              <a:gd name="connsiteX53" fmla="*/ 9106 w 10000"/>
              <a:gd name="connsiteY53" fmla="*/ 953 h 10000"/>
              <a:gd name="connsiteX54" fmla="*/ 9330 w 10000"/>
              <a:gd name="connsiteY54" fmla="*/ 1912 h 10000"/>
              <a:gd name="connsiteX55" fmla="*/ 9553 w 10000"/>
              <a:gd name="connsiteY55" fmla="*/ 2392 h 10000"/>
              <a:gd name="connsiteX56" fmla="*/ 9777 w 10000"/>
              <a:gd name="connsiteY56" fmla="*/ 3354 h 10000"/>
              <a:gd name="connsiteX57" fmla="*/ 9888 w 10000"/>
              <a:gd name="connsiteY57" fmla="*/ 3834 h 10000"/>
              <a:gd name="connsiteX58" fmla="*/ 10000 w 10000"/>
              <a:gd name="connsiteY58" fmla="*/ 3834 h 10000"/>
              <a:gd name="connsiteX59" fmla="*/ 9888 w 10000"/>
              <a:gd name="connsiteY59" fmla="*/ 4316 h 10000"/>
              <a:gd name="connsiteX60" fmla="*/ 9777 w 10000"/>
              <a:gd name="connsiteY60" fmla="*/ 4788 h 10000"/>
              <a:gd name="connsiteX61" fmla="*/ 9777 w 10000"/>
              <a:gd name="connsiteY61" fmla="*/ 5273 h 10000"/>
              <a:gd name="connsiteX62" fmla="*/ 9777 w 10000"/>
              <a:gd name="connsiteY62" fmla="*/ 5747 h 10000"/>
              <a:gd name="connsiteX63" fmla="*/ 9665 w 10000"/>
              <a:gd name="connsiteY63" fmla="*/ 6167 h 10000"/>
              <a:gd name="connsiteX64" fmla="*/ 9665 w 10000"/>
              <a:gd name="connsiteY64" fmla="*/ 6647 h 10000"/>
              <a:gd name="connsiteX65" fmla="*/ 9665 w 10000"/>
              <a:gd name="connsiteY65" fmla="*/ 7126 h 10000"/>
              <a:gd name="connsiteX66" fmla="*/ 9665 w 10000"/>
              <a:gd name="connsiteY66" fmla="*/ 8079 h 10000"/>
              <a:gd name="connsiteX67" fmla="*/ 9665 w 10000"/>
              <a:gd name="connsiteY67" fmla="*/ 9038 h 10000"/>
              <a:gd name="connsiteX68" fmla="*/ 9665 w 10000"/>
              <a:gd name="connsiteY68" fmla="*/ 10000 h 10000"/>
              <a:gd name="connsiteX0" fmla="*/ 8673 w 10000"/>
              <a:gd name="connsiteY0" fmla="*/ 7602 h 9522"/>
              <a:gd name="connsiteX1" fmla="*/ 8673 w 10000"/>
              <a:gd name="connsiteY1" fmla="*/ 6647 h 9522"/>
              <a:gd name="connsiteX2" fmla="*/ 8561 w 10000"/>
              <a:gd name="connsiteY2" fmla="*/ 6167 h 9522"/>
              <a:gd name="connsiteX3" fmla="*/ 8561 w 10000"/>
              <a:gd name="connsiteY3" fmla="*/ 5273 h 9522"/>
              <a:gd name="connsiteX4" fmla="*/ 8561 w 10000"/>
              <a:gd name="connsiteY4" fmla="*/ 4788 h 9522"/>
              <a:gd name="connsiteX5" fmla="*/ 8561 w 10000"/>
              <a:gd name="connsiteY5" fmla="*/ 4316 h 9522"/>
              <a:gd name="connsiteX6" fmla="*/ 8561 w 10000"/>
              <a:gd name="connsiteY6" fmla="*/ 4316 h 9522"/>
              <a:gd name="connsiteX7" fmla="*/ 8450 w 10000"/>
              <a:gd name="connsiteY7" fmla="*/ 3834 h 9522"/>
              <a:gd name="connsiteX8" fmla="*/ 8226 w 10000"/>
              <a:gd name="connsiteY8" fmla="*/ 3834 h 9522"/>
              <a:gd name="connsiteX9" fmla="*/ 8003 w 10000"/>
              <a:gd name="connsiteY9" fmla="*/ 3354 h 9522"/>
              <a:gd name="connsiteX10" fmla="*/ 7556 w 10000"/>
              <a:gd name="connsiteY10" fmla="*/ 3834 h 9522"/>
              <a:gd name="connsiteX11" fmla="*/ 7221 w 10000"/>
              <a:gd name="connsiteY11" fmla="*/ 3834 h 9522"/>
              <a:gd name="connsiteX12" fmla="*/ 6662 w 10000"/>
              <a:gd name="connsiteY12" fmla="*/ 3834 h 9522"/>
              <a:gd name="connsiteX13" fmla="*/ 6215 w 10000"/>
              <a:gd name="connsiteY13" fmla="*/ 4316 h 9522"/>
              <a:gd name="connsiteX14" fmla="*/ 5559 w 10000"/>
              <a:gd name="connsiteY14" fmla="*/ 4788 h 9522"/>
              <a:gd name="connsiteX15" fmla="*/ 5223 w 10000"/>
              <a:gd name="connsiteY15" fmla="*/ 5273 h 9522"/>
              <a:gd name="connsiteX16" fmla="*/ 4665 w 10000"/>
              <a:gd name="connsiteY16" fmla="*/ 5273 h 9522"/>
              <a:gd name="connsiteX17" fmla="*/ 4106 w 10000"/>
              <a:gd name="connsiteY17" fmla="*/ 5747 h 9522"/>
              <a:gd name="connsiteX18" fmla="*/ 3547 w 10000"/>
              <a:gd name="connsiteY18" fmla="*/ 6167 h 9522"/>
              <a:gd name="connsiteX19" fmla="*/ 2779 w 10000"/>
              <a:gd name="connsiteY19" fmla="*/ 7126 h 9522"/>
              <a:gd name="connsiteX20" fmla="*/ 1885 w 10000"/>
              <a:gd name="connsiteY20" fmla="*/ 7602 h 9522"/>
              <a:gd name="connsiteX21" fmla="*/ 992 w 10000"/>
              <a:gd name="connsiteY21" fmla="*/ 8563 h 9522"/>
              <a:gd name="connsiteX22" fmla="*/ 0 w 10000"/>
              <a:gd name="connsiteY22" fmla="*/ 9522 h 9522"/>
              <a:gd name="connsiteX23" fmla="*/ 0 w 10000"/>
              <a:gd name="connsiteY23" fmla="*/ 6167 h 9522"/>
              <a:gd name="connsiteX24" fmla="*/ 112 w 10000"/>
              <a:gd name="connsiteY24" fmla="*/ 6167 h 9522"/>
              <a:gd name="connsiteX25" fmla="*/ 223 w 10000"/>
              <a:gd name="connsiteY25" fmla="*/ 6167 h 9522"/>
              <a:gd name="connsiteX26" fmla="*/ 447 w 10000"/>
              <a:gd name="connsiteY26" fmla="*/ 6167 h 9522"/>
              <a:gd name="connsiteX27" fmla="*/ 768 w 10000"/>
              <a:gd name="connsiteY27" fmla="*/ 6167 h 9522"/>
              <a:gd name="connsiteX28" fmla="*/ 1103 w 10000"/>
              <a:gd name="connsiteY28" fmla="*/ 5747 h 9522"/>
              <a:gd name="connsiteX29" fmla="*/ 1662 w 10000"/>
              <a:gd name="connsiteY29" fmla="*/ 5747 h 9522"/>
              <a:gd name="connsiteX30" fmla="*/ 2221 w 10000"/>
              <a:gd name="connsiteY30" fmla="*/ 5273 h 9522"/>
              <a:gd name="connsiteX31" fmla="*/ 2779 w 10000"/>
              <a:gd name="connsiteY31" fmla="*/ 4788 h 9522"/>
              <a:gd name="connsiteX32" fmla="*/ 3436 w 10000"/>
              <a:gd name="connsiteY32" fmla="*/ 3834 h 9522"/>
              <a:gd name="connsiteX33" fmla="*/ 4106 w 10000"/>
              <a:gd name="connsiteY33" fmla="*/ 3354 h 9522"/>
              <a:gd name="connsiteX34" fmla="*/ 4665 w 10000"/>
              <a:gd name="connsiteY34" fmla="*/ 2876 h 9522"/>
              <a:gd name="connsiteX35" fmla="*/ 5112 w 10000"/>
              <a:gd name="connsiteY35" fmla="*/ 2876 h 9522"/>
              <a:gd name="connsiteX36" fmla="*/ 5670 w 10000"/>
              <a:gd name="connsiteY36" fmla="*/ 2392 h 9522"/>
              <a:gd name="connsiteX37" fmla="*/ 6006 w 10000"/>
              <a:gd name="connsiteY37" fmla="*/ 1912 h 9522"/>
              <a:gd name="connsiteX38" fmla="*/ 6439 w 10000"/>
              <a:gd name="connsiteY38" fmla="*/ 1912 h 9522"/>
              <a:gd name="connsiteX39" fmla="*/ 6774 w 10000"/>
              <a:gd name="connsiteY39" fmla="*/ 1912 h 9522"/>
              <a:gd name="connsiteX40" fmla="*/ 7109 w 10000"/>
              <a:gd name="connsiteY40" fmla="*/ 1441 h 9522"/>
              <a:gd name="connsiteX41" fmla="*/ 7332 w 10000"/>
              <a:gd name="connsiteY41" fmla="*/ 1441 h 9522"/>
              <a:gd name="connsiteX42" fmla="*/ 7556 w 10000"/>
              <a:gd name="connsiteY42" fmla="*/ 1441 h 9522"/>
              <a:gd name="connsiteX43" fmla="*/ 7779 w 10000"/>
              <a:gd name="connsiteY43" fmla="*/ 953 h 9522"/>
              <a:gd name="connsiteX44" fmla="*/ 8003 w 10000"/>
              <a:gd name="connsiteY44" fmla="*/ 953 h 9522"/>
              <a:gd name="connsiteX45" fmla="*/ 8115 w 10000"/>
              <a:gd name="connsiteY45" fmla="*/ 953 h 9522"/>
              <a:gd name="connsiteX46" fmla="*/ 8226 w 10000"/>
              <a:gd name="connsiteY46" fmla="*/ 481 h 9522"/>
              <a:gd name="connsiteX47" fmla="*/ 8226 w 10000"/>
              <a:gd name="connsiteY47" fmla="*/ 481 h 9522"/>
              <a:gd name="connsiteX48" fmla="*/ 8338 w 10000"/>
              <a:gd name="connsiteY48" fmla="*/ 481 h 9522"/>
              <a:gd name="connsiteX49" fmla="*/ 8338 w 10000"/>
              <a:gd name="connsiteY49" fmla="*/ 481 h 9522"/>
              <a:gd name="connsiteX50" fmla="*/ 8561 w 10000"/>
              <a:gd name="connsiteY50" fmla="*/ 0 h 9522"/>
              <a:gd name="connsiteX51" fmla="*/ 8771 w 10000"/>
              <a:gd name="connsiteY51" fmla="*/ 481 h 9522"/>
              <a:gd name="connsiteX52" fmla="*/ 8883 w 10000"/>
              <a:gd name="connsiteY52" fmla="*/ 481 h 9522"/>
              <a:gd name="connsiteX53" fmla="*/ 9106 w 10000"/>
              <a:gd name="connsiteY53" fmla="*/ 953 h 9522"/>
              <a:gd name="connsiteX54" fmla="*/ 9330 w 10000"/>
              <a:gd name="connsiteY54" fmla="*/ 1912 h 9522"/>
              <a:gd name="connsiteX55" fmla="*/ 9553 w 10000"/>
              <a:gd name="connsiteY55" fmla="*/ 2392 h 9522"/>
              <a:gd name="connsiteX56" fmla="*/ 9777 w 10000"/>
              <a:gd name="connsiteY56" fmla="*/ 3354 h 9522"/>
              <a:gd name="connsiteX57" fmla="*/ 9888 w 10000"/>
              <a:gd name="connsiteY57" fmla="*/ 3834 h 9522"/>
              <a:gd name="connsiteX58" fmla="*/ 10000 w 10000"/>
              <a:gd name="connsiteY58" fmla="*/ 3834 h 9522"/>
              <a:gd name="connsiteX59" fmla="*/ 9888 w 10000"/>
              <a:gd name="connsiteY59" fmla="*/ 4316 h 9522"/>
              <a:gd name="connsiteX60" fmla="*/ 9777 w 10000"/>
              <a:gd name="connsiteY60" fmla="*/ 4788 h 9522"/>
              <a:gd name="connsiteX61" fmla="*/ 9777 w 10000"/>
              <a:gd name="connsiteY61" fmla="*/ 5273 h 9522"/>
              <a:gd name="connsiteX62" fmla="*/ 9777 w 10000"/>
              <a:gd name="connsiteY62" fmla="*/ 5747 h 9522"/>
              <a:gd name="connsiteX63" fmla="*/ 9665 w 10000"/>
              <a:gd name="connsiteY63" fmla="*/ 6167 h 9522"/>
              <a:gd name="connsiteX64" fmla="*/ 9665 w 10000"/>
              <a:gd name="connsiteY64" fmla="*/ 6647 h 9522"/>
              <a:gd name="connsiteX65" fmla="*/ 9665 w 10000"/>
              <a:gd name="connsiteY65" fmla="*/ 7126 h 9522"/>
              <a:gd name="connsiteX66" fmla="*/ 9665 w 10000"/>
              <a:gd name="connsiteY66" fmla="*/ 8079 h 9522"/>
              <a:gd name="connsiteX67" fmla="*/ 9665 w 10000"/>
              <a:gd name="connsiteY67" fmla="*/ 9038 h 9522"/>
              <a:gd name="connsiteX0" fmla="*/ 8673 w 10000"/>
              <a:gd name="connsiteY0" fmla="*/ 7984 h 10000"/>
              <a:gd name="connsiteX1" fmla="*/ 8673 w 10000"/>
              <a:gd name="connsiteY1" fmla="*/ 6981 h 10000"/>
              <a:gd name="connsiteX2" fmla="*/ 8561 w 10000"/>
              <a:gd name="connsiteY2" fmla="*/ 6477 h 10000"/>
              <a:gd name="connsiteX3" fmla="*/ 8561 w 10000"/>
              <a:gd name="connsiteY3" fmla="*/ 5538 h 10000"/>
              <a:gd name="connsiteX4" fmla="*/ 8561 w 10000"/>
              <a:gd name="connsiteY4" fmla="*/ 5028 h 10000"/>
              <a:gd name="connsiteX5" fmla="*/ 8561 w 10000"/>
              <a:gd name="connsiteY5" fmla="*/ 4533 h 10000"/>
              <a:gd name="connsiteX6" fmla="*/ 8561 w 10000"/>
              <a:gd name="connsiteY6" fmla="*/ 4533 h 10000"/>
              <a:gd name="connsiteX7" fmla="*/ 8450 w 10000"/>
              <a:gd name="connsiteY7" fmla="*/ 4026 h 10000"/>
              <a:gd name="connsiteX8" fmla="*/ 8226 w 10000"/>
              <a:gd name="connsiteY8" fmla="*/ 4026 h 10000"/>
              <a:gd name="connsiteX9" fmla="*/ 8003 w 10000"/>
              <a:gd name="connsiteY9" fmla="*/ 3522 h 10000"/>
              <a:gd name="connsiteX10" fmla="*/ 7556 w 10000"/>
              <a:gd name="connsiteY10" fmla="*/ 4026 h 10000"/>
              <a:gd name="connsiteX11" fmla="*/ 7221 w 10000"/>
              <a:gd name="connsiteY11" fmla="*/ 4026 h 10000"/>
              <a:gd name="connsiteX12" fmla="*/ 6662 w 10000"/>
              <a:gd name="connsiteY12" fmla="*/ 4026 h 10000"/>
              <a:gd name="connsiteX13" fmla="*/ 6215 w 10000"/>
              <a:gd name="connsiteY13" fmla="*/ 4533 h 10000"/>
              <a:gd name="connsiteX14" fmla="*/ 5559 w 10000"/>
              <a:gd name="connsiteY14" fmla="*/ 5028 h 10000"/>
              <a:gd name="connsiteX15" fmla="*/ 5223 w 10000"/>
              <a:gd name="connsiteY15" fmla="*/ 5538 h 10000"/>
              <a:gd name="connsiteX16" fmla="*/ 4665 w 10000"/>
              <a:gd name="connsiteY16" fmla="*/ 5538 h 10000"/>
              <a:gd name="connsiteX17" fmla="*/ 4106 w 10000"/>
              <a:gd name="connsiteY17" fmla="*/ 6035 h 10000"/>
              <a:gd name="connsiteX18" fmla="*/ 3547 w 10000"/>
              <a:gd name="connsiteY18" fmla="*/ 6477 h 10000"/>
              <a:gd name="connsiteX19" fmla="*/ 2779 w 10000"/>
              <a:gd name="connsiteY19" fmla="*/ 7484 h 10000"/>
              <a:gd name="connsiteX20" fmla="*/ 1885 w 10000"/>
              <a:gd name="connsiteY20" fmla="*/ 7984 h 10000"/>
              <a:gd name="connsiteX21" fmla="*/ 992 w 10000"/>
              <a:gd name="connsiteY21" fmla="*/ 8993 h 10000"/>
              <a:gd name="connsiteX22" fmla="*/ 0 w 10000"/>
              <a:gd name="connsiteY22" fmla="*/ 10000 h 10000"/>
              <a:gd name="connsiteX23" fmla="*/ 0 w 10000"/>
              <a:gd name="connsiteY23" fmla="*/ 6477 h 10000"/>
              <a:gd name="connsiteX24" fmla="*/ 112 w 10000"/>
              <a:gd name="connsiteY24" fmla="*/ 6477 h 10000"/>
              <a:gd name="connsiteX25" fmla="*/ 223 w 10000"/>
              <a:gd name="connsiteY25" fmla="*/ 6477 h 10000"/>
              <a:gd name="connsiteX26" fmla="*/ 447 w 10000"/>
              <a:gd name="connsiteY26" fmla="*/ 6477 h 10000"/>
              <a:gd name="connsiteX27" fmla="*/ 768 w 10000"/>
              <a:gd name="connsiteY27" fmla="*/ 6477 h 10000"/>
              <a:gd name="connsiteX28" fmla="*/ 1103 w 10000"/>
              <a:gd name="connsiteY28" fmla="*/ 6035 h 10000"/>
              <a:gd name="connsiteX29" fmla="*/ 1662 w 10000"/>
              <a:gd name="connsiteY29" fmla="*/ 6035 h 10000"/>
              <a:gd name="connsiteX30" fmla="*/ 2221 w 10000"/>
              <a:gd name="connsiteY30" fmla="*/ 5538 h 10000"/>
              <a:gd name="connsiteX31" fmla="*/ 2779 w 10000"/>
              <a:gd name="connsiteY31" fmla="*/ 5028 h 10000"/>
              <a:gd name="connsiteX32" fmla="*/ 3436 w 10000"/>
              <a:gd name="connsiteY32" fmla="*/ 4026 h 10000"/>
              <a:gd name="connsiteX33" fmla="*/ 4106 w 10000"/>
              <a:gd name="connsiteY33" fmla="*/ 3522 h 10000"/>
              <a:gd name="connsiteX34" fmla="*/ 4665 w 10000"/>
              <a:gd name="connsiteY34" fmla="*/ 3020 h 10000"/>
              <a:gd name="connsiteX35" fmla="*/ 5112 w 10000"/>
              <a:gd name="connsiteY35" fmla="*/ 3020 h 10000"/>
              <a:gd name="connsiteX36" fmla="*/ 5670 w 10000"/>
              <a:gd name="connsiteY36" fmla="*/ 2512 h 10000"/>
              <a:gd name="connsiteX37" fmla="*/ 6006 w 10000"/>
              <a:gd name="connsiteY37" fmla="*/ 2008 h 10000"/>
              <a:gd name="connsiteX38" fmla="*/ 6439 w 10000"/>
              <a:gd name="connsiteY38" fmla="*/ 2008 h 10000"/>
              <a:gd name="connsiteX39" fmla="*/ 6774 w 10000"/>
              <a:gd name="connsiteY39" fmla="*/ 2008 h 10000"/>
              <a:gd name="connsiteX40" fmla="*/ 7109 w 10000"/>
              <a:gd name="connsiteY40" fmla="*/ 1513 h 10000"/>
              <a:gd name="connsiteX41" fmla="*/ 7332 w 10000"/>
              <a:gd name="connsiteY41" fmla="*/ 1513 h 10000"/>
              <a:gd name="connsiteX42" fmla="*/ 7556 w 10000"/>
              <a:gd name="connsiteY42" fmla="*/ 1513 h 10000"/>
              <a:gd name="connsiteX43" fmla="*/ 7779 w 10000"/>
              <a:gd name="connsiteY43" fmla="*/ 1001 h 10000"/>
              <a:gd name="connsiteX44" fmla="*/ 8003 w 10000"/>
              <a:gd name="connsiteY44" fmla="*/ 1001 h 10000"/>
              <a:gd name="connsiteX45" fmla="*/ 8115 w 10000"/>
              <a:gd name="connsiteY45" fmla="*/ 1001 h 10000"/>
              <a:gd name="connsiteX46" fmla="*/ 8226 w 10000"/>
              <a:gd name="connsiteY46" fmla="*/ 505 h 10000"/>
              <a:gd name="connsiteX47" fmla="*/ 8226 w 10000"/>
              <a:gd name="connsiteY47" fmla="*/ 505 h 10000"/>
              <a:gd name="connsiteX48" fmla="*/ 8338 w 10000"/>
              <a:gd name="connsiteY48" fmla="*/ 505 h 10000"/>
              <a:gd name="connsiteX49" fmla="*/ 8338 w 10000"/>
              <a:gd name="connsiteY49" fmla="*/ 505 h 10000"/>
              <a:gd name="connsiteX50" fmla="*/ 8561 w 10000"/>
              <a:gd name="connsiteY50" fmla="*/ 0 h 10000"/>
              <a:gd name="connsiteX51" fmla="*/ 8771 w 10000"/>
              <a:gd name="connsiteY51" fmla="*/ 505 h 10000"/>
              <a:gd name="connsiteX52" fmla="*/ 8883 w 10000"/>
              <a:gd name="connsiteY52" fmla="*/ 505 h 10000"/>
              <a:gd name="connsiteX53" fmla="*/ 9106 w 10000"/>
              <a:gd name="connsiteY53" fmla="*/ 1001 h 10000"/>
              <a:gd name="connsiteX54" fmla="*/ 9330 w 10000"/>
              <a:gd name="connsiteY54" fmla="*/ 2008 h 10000"/>
              <a:gd name="connsiteX55" fmla="*/ 9553 w 10000"/>
              <a:gd name="connsiteY55" fmla="*/ 2512 h 10000"/>
              <a:gd name="connsiteX56" fmla="*/ 9777 w 10000"/>
              <a:gd name="connsiteY56" fmla="*/ 3522 h 10000"/>
              <a:gd name="connsiteX57" fmla="*/ 9888 w 10000"/>
              <a:gd name="connsiteY57" fmla="*/ 4026 h 10000"/>
              <a:gd name="connsiteX58" fmla="*/ 10000 w 10000"/>
              <a:gd name="connsiteY58" fmla="*/ 4026 h 10000"/>
              <a:gd name="connsiteX59" fmla="*/ 9888 w 10000"/>
              <a:gd name="connsiteY59" fmla="*/ 4533 h 10000"/>
              <a:gd name="connsiteX60" fmla="*/ 9777 w 10000"/>
              <a:gd name="connsiteY60" fmla="*/ 5028 h 10000"/>
              <a:gd name="connsiteX61" fmla="*/ 9777 w 10000"/>
              <a:gd name="connsiteY61" fmla="*/ 5538 h 10000"/>
              <a:gd name="connsiteX62" fmla="*/ 9777 w 10000"/>
              <a:gd name="connsiteY62" fmla="*/ 6035 h 10000"/>
              <a:gd name="connsiteX63" fmla="*/ 9665 w 10000"/>
              <a:gd name="connsiteY63" fmla="*/ 6477 h 10000"/>
              <a:gd name="connsiteX64" fmla="*/ 9665 w 10000"/>
              <a:gd name="connsiteY64" fmla="*/ 6981 h 10000"/>
              <a:gd name="connsiteX65" fmla="*/ 9665 w 10000"/>
              <a:gd name="connsiteY65" fmla="*/ 7484 h 10000"/>
              <a:gd name="connsiteX66" fmla="*/ 9665 w 10000"/>
              <a:gd name="connsiteY66" fmla="*/ 8485 h 10000"/>
              <a:gd name="connsiteX0" fmla="*/ 8673 w 10000"/>
              <a:gd name="connsiteY0" fmla="*/ 7984 h 10000"/>
              <a:gd name="connsiteX1" fmla="*/ 8673 w 10000"/>
              <a:gd name="connsiteY1" fmla="*/ 6981 h 10000"/>
              <a:gd name="connsiteX2" fmla="*/ 8561 w 10000"/>
              <a:gd name="connsiteY2" fmla="*/ 6477 h 10000"/>
              <a:gd name="connsiteX3" fmla="*/ 8561 w 10000"/>
              <a:gd name="connsiteY3" fmla="*/ 5538 h 10000"/>
              <a:gd name="connsiteX4" fmla="*/ 8561 w 10000"/>
              <a:gd name="connsiteY4" fmla="*/ 5028 h 10000"/>
              <a:gd name="connsiteX5" fmla="*/ 8561 w 10000"/>
              <a:gd name="connsiteY5" fmla="*/ 4533 h 10000"/>
              <a:gd name="connsiteX6" fmla="*/ 8561 w 10000"/>
              <a:gd name="connsiteY6" fmla="*/ 4533 h 10000"/>
              <a:gd name="connsiteX7" fmla="*/ 8450 w 10000"/>
              <a:gd name="connsiteY7" fmla="*/ 4026 h 10000"/>
              <a:gd name="connsiteX8" fmla="*/ 8226 w 10000"/>
              <a:gd name="connsiteY8" fmla="*/ 4026 h 10000"/>
              <a:gd name="connsiteX9" fmla="*/ 8003 w 10000"/>
              <a:gd name="connsiteY9" fmla="*/ 3522 h 10000"/>
              <a:gd name="connsiteX10" fmla="*/ 7556 w 10000"/>
              <a:gd name="connsiteY10" fmla="*/ 4026 h 10000"/>
              <a:gd name="connsiteX11" fmla="*/ 7221 w 10000"/>
              <a:gd name="connsiteY11" fmla="*/ 4026 h 10000"/>
              <a:gd name="connsiteX12" fmla="*/ 6662 w 10000"/>
              <a:gd name="connsiteY12" fmla="*/ 4026 h 10000"/>
              <a:gd name="connsiteX13" fmla="*/ 6215 w 10000"/>
              <a:gd name="connsiteY13" fmla="*/ 4533 h 10000"/>
              <a:gd name="connsiteX14" fmla="*/ 5559 w 10000"/>
              <a:gd name="connsiteY14" fmla="*/ 5028 h 10000"/>
              <a:gd name="connsiteX15" fmla="*/ 5223 w 10000"/>
              <a:gd name="connsiteY15" fmla="*/ 5538 h 10000"/>
              <a:gd name="connsiteX16" fmla="*/ 4665 w 10000"/>
              <a:gd name="connsiteY16" fmla="*/ 5538 h 10000"/>
              <a:gd name="connsiteX17" fmla="*/ 4106 w 10000"/>
              <a:gd name="connsiteY17" fmla="*/ 6035 h 10000"/>
              <a:gd name="connsiteX18" fmla="*/ 3547 w 10000"/>
              <a:gd name="connsiteY18" fmla="*/ 6477 h 10000"/>
              <a:gd name="connsiteX19" fmla="*/ 2779 w 10000"/>
              <a:gd name="connsiteY19" fmla="*/ 7484 h 10000"/>
              <a:gd name="connsiteX20" fmla="*/ 1885 w 10000"/>
              <a:gd name="connsiteY20" fmla="*/ 7984 h 10000"/>
              <a:gd name="connsiteX21" fmla="*/ 992 w 10000"/>
              <a:gd name="connsiteY21" fmla="*/ 8993 h 10000"/>
              <a:gd name="connsiteX22" fmla="*/ 0 w 10000"/>
              <a:gd name="connsiteY22" fmla="*/ 10000 h 10000"/>
              <a:gd name="connsiteX23" fmla="*/ 0 w 10000"/>
              <a:gd name="connsiteY23" fmla="*/ 6477 h 10000"/>
              <a:gd name="connsiteX24" fmla="*/ 112 w 10000"/>
              <a:gd name="connsiteY24" fmla="*/ 6477 h 10000"/>
              <a:gd name="connsiteX25" fmla="*/ 223 w 10000"/>
              <a:gd name="connsiteY25" fmla="*/ 6477 h 10000"/>
              <a:gd name="connsiteX26" fmla="*/ 447 w 10000"/>
              <a:gd name="connsiteY26" fmla="*/ 6477 h 10000"/>
              <a:gd name="connsiteX27" fmla="*/ 768 w 10000"/>
              <a:gd name="connsiteY27" fmla="*/ 6477 h 10000"/>
              <a:gd name="connsiteX28" fmla="*/ 1103 w 10000"/>
              <a:gd name="connsiteY28" fmla="*/ 6035 h 10000"/>
              <a:gd name="connsiteX29" fmla="*/ 1662 w 10000"/>
              <a:gd name="connsiteY29" fmla="*/ 6035 h 10000"/>
              <a:gd name="connsiteX30" fmla="*/ 2221 w 10000"/>
              <a:gd name="connsiteY30" fmla="*/ 5538 h 10000"/>
              <a:gd name="connsiteX31" fmla="*/ 2779 w 10000"/>
              <a:gd name="connsiteY31" fmla="*/ 5028 h 10000"/>
              <a:gd name="connsiteX32" fmla="*/ 3436 w 10000"/>
              <a:gd name="connsiteY32" fmla="*/ 4026 h 10000"/>
              <a:gd name="connsiteX33" fmla="*/ 4106 w 10000"/>
              <a:gd name="connsiteY33" fmla="*/ 3522 h 10000"/>
              <a:gd name="connsiteX34" fmla="*/ 4665 w 10000"/>
              <a:gd name="connsiteY34" fmla="*/ 3020 h 10000"/>
              <a:gd name="connsiteX35" fmla="*/ 5112 w 10000"/>
              <a:gd name="connsiteY35" fmla="*/ 3020 h 10000"/>
              <a:gd name="connsiteX36" fmla="*/ 5670 w 10000"/>
              <a:gd name="connsiteY36" fmla="*/ 2512 h 10000"/>
              <a:gd name="connsiteX37" fmla="*/ 6006 w 10000"/>
              <a:gd name="connsiteY37" fmla="*/ 2008 h 10000"/>
              <a:gd name="connsiteX38" fmla="*/ 6439 w 10000"/>
              <a:gd name="connsiteY38" fmla="*/ 2008 h 10000"/>
              <a:gd name="connsiteX39" fmla="*/ 6774 w 10000"/>
              <a:gd name="connsiteY39" fmla="*/ 2008 h 10000"/>
              <a:gd name="connsiteX40" fmla="*/ 7109 w 10000"/>
              <a:gd name="connsiteY40" fmla="*/ 1513 h 10000"/>
              <a:gd name="connsiteX41" fmla="*/ 7332 w 10000"/>
              <a:gd name="connsiteY41" fmla="*/ 1513 h 10000"/>
              <a:gd name="connsiteX42" fmla="*/ 7556 w 10000"/>
              <a:gd name="connsiteY42" fmla="*/ 1513 h 10000"/>
              <a:gd name="connsiteX43" fmla="*/ 7779 w 10000"/>
              <a:gd name="connsiteY43" fmla="*/ 1001 h 10000"/>
              <a:gd name="connsiteX44" fmla="*/ 8003 w 10000"/>
              <a:gd name="connsiteY44" fmla="*/ 1001 h 10000"/>
              <a:gd name="connsiteX45" fmla="*/ 8115 w 10000"/>
              <a:gd name="connsiteY45" fmla="*/ 1001 h 10000"/>
              <a:gd name="connsiteX46" fmla="*/ 8226 w 10000"/>
              <a:gd name="connsiteY46" fmla="*/ 505 h 10000"/>
              <a:gd name="connsiteX47" fmla="*/ 8226 w 10000"/>
              <a:gd name="connsiteY47" fmla="*/ 505 h 10000"/>
              <a:gd name="connsiteX48" fmla="*/ 8338 w 10000"/>
              <a:gd name="connsiteY48" fmla="*/ 505 h 10000"/>
              <a:gd name="connsiteX49" fmla="*/ 8338 w 10000"/>
              <a:gd name="connsiteY49" fmla="*/ 505 h 10000"/>
              <a:gd name="connsiteX50" fmla="*/ 8561 w 10000"/>
              <a:gd name="connsiteY50" fmla="*/ 0 h 10000"/>
              <a:gd name="connsiteX51" fmla="*/ 8771 w 10000"/>
              <a:gd name="connsiteY51" fmla="*/ 505 h 10000"/>
              <a:gd name="connsiteX52" fmla="*/ 8883 w 10000"/>
              <a:gd name="connsiteY52" fmla="*/ 505 h 10000"/>
              <a:gd name="connsiteX53" fmla="*/ 9106 w 10000"/>
              <a:gd name="connsiteY53" fmla="*/ 1001 h 10000"/>
              <a:gd name="connsiteX54" fmla="*/ 9330 w 10000"/>
              <a:gd name="connsiteY54" fmla="*/ 2008 h 10000"/>
              <a:gd name="connsiteX55" fmla="*/ 9553 w 10000"/>
              <a:gd name="connsiteY55" fmla="*/ 2512 h 10000"/>
              <a:gd name="connsiteX56" fmla="*/ 9777 w 10000"/>
              <a:gd name="connsiteY56" fmla="*/ 3522 h 10000"/>
              <a:gd name="connsiteX57" fmla="*/ 9888 w 10000"/>
              <a:gd name="connsiteY57" fmla="*/ 4026 h 10000"/>
              <a:gd name="connsiteX58" fmla="*/ 10000 w 10000"/>
              <a:gd name="connsiteY58" fmla="*/ 4026 h 10000"/>
              <a:gd name="connsiteX59" fmla="*/ 9888 w 10000"/>
              <a:gd name="connsiteY59" fmla="*/ 4533 h 10000"/>
              <a:gd name="connsiteX60" fmla="*/ 9777 w 10000"/>
              <a:gd name="connsiteY60" fmla="*/ 5028 h 10000"/>
              <a:gd name="connsiteX61" fmla="*/ 9777 w 10000"/>
              <a:gd name="connsiteY61" fmla="*/ 5538 h 10000"/>
              <a:gd name="connsiteX62" fmla="*/ 9777 w 10000"/>
              <a:gd name="connsiteY62" fmla="*/ 6035 h 10000"/>
              <a:gd name="connsiteX63" fmla="*/ 9665 w 10000"/>
              <a:gd name="connsiteY63" fmla="*/ 6477 h 10000"/>
              <a:gd name="connsiteX64" fmla="*/ 9665 w 10000"/>
              <a:gd name="connsiteY64" fmla="*/ 6981 h 10000"/>
              <a:gd name="connsiteX65" fmla="*/ 9665 w 10000"/>
              <a:gd name="connsiteY65" fmla="*/ 7484 h 10000"/>
              <a:gd name="connsiteX0" fmla="*/ 8673 w 10000"/>
              <a:gd name="connsiteY0" fmla="*/ 6981 h 10000"/>
              <a:gd name="connsiteX1" fmla="*/ 8561 w 10000"/>
              <a:gd name="connsiteY1" fmla="*/ 6477 h 10000"/>
              <a:gd name="connsiteX2" fmla="*/ 8561 w 10000"/>
              <a:gd name="connsiteY2" fmla="*/ 5538 h 10000"/>
              <a:gd name="connsiteX3" fmla="*/ 8561 w 10000"/>
              <a:gd name="connsiteY3" fmla="*/ 5028 h 10000"/>
              <a:gd name="connsiteX4" fmla="*/ 8561 w 10000"/>
              <a:gd name="connsiteY4" fmla="*/ 4533 h 10000"/>
              <a:gd name="connsiteX5" fmla="*/ 8561 w 10000"/>
              <a:gd name="connsiteY5" fmla="*/ 4533 h 10000"/>
              <a:gd name="connsiteX6" fmla="*/ 8450 w 10000"/>
              <a:gd name="connsiteY6" fmla="*/ 4026 h 10000"/>
              <a:gd name="connsiteX7" fmla="*/ 8226 w 10000"/>
              <a:gd name="connsiteY7" fmla="*/ 4026 h 10000"/>
              <a:gd name="connsiteX8" fmla="*/ 8003 w 10000"/>
              <a:gd name="connsiteY8" fmla="*/ 3522 h 10000"/>
              <a:gd name="connsiteX9" fmla="*/ 7556 w 10000"/>
              <a:gd name="connsiteY9" fmla="*/ 4026 h 10000"/>
              <a:gd name="connsiteX10" fmla="*/ 7221 w 10000"/>
              <a:gd name="connsiteY10" fmla="*/ 4026 h 10000"/>
              <a:gd name="connsiteX11" fmla="*/ 6662 w 10000"/>
              <a:gd name="connsiteY11" fmla="*/ 4026 h 10000"/>
              <a:gd name="connsiteX12" fmla="*/ 6215 w 10000"/>
              <a:gd name="connsiteY12" fmla="*/ 4533 h 10000"/>
              <a:gd name="connsiteX13" fmla="*/ 5559 w 10000"/>
              <a:gd name="connsiteY13" fmla="*/ 5028 h 10000"/>
              <a:gd name="connsiteX14" fmla="*/ 5223 w 10000"/>
              <a:gd name="connsiteY14" fmla="*/ 5538 h 10000"/>
              <a:gd name="connsiteX15" fmla="*/ 4665 w 10000"/>
              <a:gd name="connsiteY15" fmla="*/ 5538 h 10000"/>
              <a:gd name="connsiteX16" fmla="*/ 4106 w 10000"/>
              <a:gd name="connsiteY16" fmla="*/ 6035 h 10000"/>
              <a:gd name="connsiteX17" fmla="*/ 3547 w 10000"/>
              <a:gd name="connsiteY17" fmla="*/ 6477 h 10000"/>
              <a:gd name="connsiteX18" fmla="*/ 2779 w 10000"/>
              <a:gd name="connsiteY18" fmla="*/ 7484 h 10000"/>
              <a:gd name="connsiteX19" fmla="*/ 1885 w 10000"/>
              <a:gd name="connsiteY19" fmla="*/ 7984 h 10000"/>
              <a:gd name="connsiteX20" fmla="*/ 992 w 10000"/>
              <a:gd name="connsiteY20" fmla="*/ 8993 h 10000"/>
              <a:gd name="connsiteX21" fmla="*/ 0 w 10000"/>
              <a:gd name="connsiteY21" fmla="*/ 10000 h 10000"/>
              <a:gd name="connsiteX22" fmla="*/ 0 w 10000"/>
              <a:gd name="connsiteY22" fmla="*/ 6477 h 10000"/>
              <a:gd name="connsiteX23" fmla="*/ 112 w 10000"/>
              <a:gd name="connsiteY23" fmla="*/ 6477 h 10000"/>
              <a:gd name="connsiteX24" fmla="*/ 223 w 10000"/>
              <a:gd name="connsiteY24" fmla="*/ 6477 h 10000"/>
              <a:gd name="connsiteX25" fmla="*/ 447 w 10000"/>
              <a:gd name="connsiteY25" fmla="*/ 6477 h 10000"/>
              <a:gd name="connsiteX26" fmla="*/ 768 w 10000"/>
              <a:gd name="connsiteY26" fmla="*/ 6477 h 10000"/>
              <a:gd name="connsiteX27" fmla="*/ 1103 w 10000"/>
              <a:gd name="connsiteY27" fmla="*/ 6035 h 10000"/>
              <a:gd name="connsiteX28" fmla="*/ 1662 w 10000"/>
              <a:gd name="connsiteY28" fmla="*/ 6035 h 10000"/>
              <a:gd name="connsiteX29" fmla="*/ 2221 w 10000"/>
              <a:gd name="connsiteY29" fmla="*/ 5538 h 10000"/>
              <a:gd name="connsiteX30" fmla="*/ 2779 w 10000"/>
              <a:gd name="connsiteY30" fmla="*/ 5028 h 10000"/>
              <a:gd name="connsiteX31" fmla="*/ 3436 w 10000"/>
              <a:gd name="connsiteY31" fmla="*/ 4026 h 10000"/>
              <a:gd name="connsiteX32" fmla="*/ 4106 w 10000"/>
              <a:gd name="connsiteY32" fmla="*/ 3522 h 10000"/>
              <a:gd name="connsiteX33" fmla="*/ 4665 w 10000"/>
              <a:gd name="connsiteY33" fmla="*/ 3020 h 10000"/>
              <a:gd name="connsiteX34" fmla="*/ 5112 w 10000"/>
              <a:gd name="connsiteY34" fmla="*/ 3020 h 10000"/>
              <a:gd name="connsiteX35" fmla="*/ 5670 w 10000"/>
              <a:gd name="connsiteY35" fmla="*/ 2512 h 10000"/>
              <a:gd name="connsiteX36" fmla="*/ 6006 w 10000"/>
              <a:gd name="connsiteY36" fmla="*/ 2008 h 10000"/>
              <a:gd name="connsiteX37" fmla="*/ 6439 w 10000"/>
              <a:gd name="connsiteY37" fmla="*/ 2008 h 10000"/>
              <a:gd name="connsiteX38" fmla="*/ 6774 w 10000"/>
              <a:gd name="connsiteY38" fmla="*/ 2008 h 10000"/>
              <a:gd name="connsiteX39" fmla="*/ 7109 w 10000"/>
              <a:gd name="connsiteY39" fmla="*/ 1513 h 10000"/>
              <a:gd name="connsiteX40" fmla="*/ 7332 w 10000"/>
              <a:gd name="connsiteY40" fmla="*/ 1513 h 10000"/>
              <a:gd name="connsiteX41" fmla="*/ 7556 w 10000"/>
              <a:gd name="connsiteY41" fmla="*/ 1513 h 10000"/>
              <a:gd name="connsiteX42" fmla="*/ 7779 w 10000"/>
              <a:gd name="connsiteY42" fmla="*/ 1001 h 10000"/>
              <a:gd name="connsiteX43" fmla="*/ 8003 w 10000"/>
              <a:gd name="connsiteY43" fmla="*/ 1001 h 10000"/>
              <a:gd name="connsiteX44" fmla="*/ 8115 w 10000"/>
              <a:gd name="connsiteY44" fmla="*/ 1001 h 10000"/>
              <a:gd name="connsiteX45" fmla="*/ 8226 w 10000"/>
              <a:gd name="connsiteY45" fmla="*/ 505 h 10000"/>
              <a:gd name="connsiteX46" fmla="*/ 8226 w 10000"/>
              <a:gd name="connsiteY46" fmla="*/ 505 h 10000"/>
              <a:gd name="connsiteX47" fmla="*/ 8338 w 10000"/>
              <a:gd name="connsiteY47" fmla="*/ 505 h 10000"/>
              <a:gd name="connsiteX48" fmla="*/ 8338 w 10000"/>
              <a:gd name="connsiteY48" fmla="*/ 505 h 10000"/>
              <a:gd name="connsiteX49" fmla="*/ 8561 w 10000"/>
              <a:gd name="connsiteY49" fmla="*/ 0 h 10000"/>
              <a:gd name="connsiteX50" fmla="*/ 8771 w 10000"/>
              <a:gd name="connsiteY50" fmla="*/ 505 h 10000"/>
              <a:gd name="connsiteX51" fmla="*/ 8883 w 10000"/>
              <a:gd name="connsiteY51" fmla="*/ 505 h 10000"/>
              <a:gd name="connsiteX52" fmla="*/ 9106 w 10000"/>
              <a:gd name="connsiteY52" fmla="*/ 1001 h 10000"/>
              <a:gd name="connsiteX53" fmla="*/ 9330 w 10000"/>
              <a:gd name="connsiteY53" fmla="*/ 2008 h 10000"/>
              <a:gd name="connsiteX54" fmla="*/ 9553 w 10000"/>
              <a:gd name="connsiteY54" fmla="*/ 2512 h 10000"/>
              <a:gd name="connsiteX55" fmla="*/ 9777 w 10000"/>
              <a:gd name="connsiteY55" fmla="*/ 3522 h 10000"/>
              <a:gd name="connsiteX56" fmla="*/ 9888 w 10000"/>
              <a:gd name="connsiteY56" fmla="*/ 4026 h 10000"/>
              <a:gd name="connsiteX57" fmla="*/ 10000 w 10000"/>
              <a:gd name="connsiteY57" fmla="*/ 4026 h 10000"/>
              <a:gd name="connsiteX58" fmla="*/ 9888 w 10000"/>
              <a:gd name="connsiteY58" fmla="*/ 4533 h 10000"/>
              <a:gd name="connsiteX59" fmla="*/ 9777 w 10000"/>
              <a:gd name="connsiteY59" fmla="*/ 5028 h 10000"/>
              <a:gd name="connsiteX60" fmla="*/ 9777 w 10000"/>
              <a:gd name="connsiteY60" fmla="*/ 5538 h 10000"/>
              <a:gd name="connsiteX61" fmla="*/ 9777 w 10000"/>
              <a:gd name="connsiteY61" fmla="*/ 6035 h 10000"/>
              <a:gd name="connsiteX62" fmla="*/ 9665 w 10000"/>
              <a:gd name="connsiteY62" fmla="*/ 6477 h 10000"/>
              <a:gd name="connsiteX63" fmla="*/ 9665 w 10000"/>
              <a:gd name="connsiteY63" fmla="*/ 6981 h 10000"/>
              <a:gd name="connsiteX64" fmla="*/ 9665 w 10000"/>
              <a:gd name="connsiteY64" fmla="*/ 7484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59" fmla="*/ 9777 w 10000"/>
              <a:gd name="connsiteY59" fmla="*/ 5538 h 10000"/>
              <a:gd name="connsiteX60" fmla="*/ 9777 w 10000"/>
              <a:gd name="connsiteY60" fmla="*/ 6035 h 10000"/>
              <a:gd name="connsiteX61" fmla="*/ 9665 w 10000"/>
              <a:gd name="connsiteY61" fmla="*/ 6477 h 10000"/>
              <a:gd name="connsiteX62" fmla="*/ 9665 w 10000"/>
              <a:gd name="connsiteY62" fmla="*/ 6981 h 10000"/>
              <a:gd name="connsiteX63" fmla="*/ 9665 w 10000"/>
              <a:gd name="connsiteY63" fmla="*/ 7484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59" fmla="*/ 9777 w 10000"/>
              <a:gd name="connsiteY59" fmla="*/ 5538 h 10000"/>
              <a:gd name="connsiteX60" fmla="*/ 9777 w 10000"/>
              <a:gd name="connsiteY60" fmla="*/ 6035 h 10000"/>
              <a:gd name="connsiteX61" fmla="*/ 9665 w 10000"/>
              <a:gd name="connsiteY61" fmla="*/ 6477 h 10000"/>
              <a:gd name="connsiteX62" fmla="*/ 9665 w 10000"/>
              <a:gd name="connsiteY62" fmla="*/ 6981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59" fmla="*/ 9777 w 10000"/>
              <a:gd name="connsiteY59" fmla="*/ 5538 h 10000"/>
              <a:gd name="connsiteX60" fmla="*/ 9777 w 10000"/>
              <a:gd name="connsiteY60" fmla="*/ 6035 h 10000"/>
              <a:gd name="connsiteX61" fmla="*/ 9665 w 10000"/>
              <a:gd name="connsiteY61" fmla="*/ 6477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59" fmla="*/ 9777 w 10000"/>
              <a:gd name="connsiteY59" fmla="*/ 5538 h 10000"/>
              <a:gd name="connsiteX60" fmla="*/ 9777 w 10000"/>
              <a:gd name="connsiteY60" fmla="*/ 6035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59" fmla="*/ 9777 w 10000"/>
              <a:gd name="connsiteY59" fmla="*/ 5538 h 10000"/>
              <a:gd name="connsiteX0" fmla="*/ 8561 w 10000"/>
              <a:gd name="connsiteY0" fmla="*/ 6477 h 10000"/>
              <a:gd name="connsiteX1" fmla="*/ 8561 w 10000"/>
              <a:gd name="connsiteY1" fmla="*/ 5538 h 10000"/>
              <a:gd name="connsiteX2" fmla="*/ 8561 w 10000"/>
              <a:gd name="connsiteY2" fmla="*/ 5028 h 10000"/>
              <a:gd name="connsiteX3" fmla="*/ 8561 w 10000"/>
              <a:gd name="connsiteY3" fmla="*/ 4533 h 10000"/>
              <a:gd name="connsiteX4" fmla="*/ 8561 w 10000"/>
              <a:gd name="connsiteY4" fmla="*/ 4533 h 10000"/>
              <a:gd name="connsiteX5" fmla="*/ 8450 w 10000"/>
              <a:gd name="connsiteY5" fmla="*/ 4026 h 10000"/>
              <a:gd name="connsiteX6" fmla="*/ 8226 w 10000"/>
              <a:gd name="connsiteY6" fmla="*/ 4026 h 10000"/>
              <a:gd name="connsiteX7" fmla="*/ 8003 w 10000"/>
              <a:gd name="connsiteY7" fmla="*/ 3522 h 10000"/>
              <a:gd name="connsiteX8" fmla="*/ 7556 w 10000"/>
              <a:gd name="connsiteY8" fmla="*/ 4026 h 10000"/>
              <a:gd name="connsiteX9" fmla="*/ 7221 w 10000"/>
              <a:gd name="connsiteY9" fmla="*/ 4026 h 10000"/>
              <a:gd name="connsiteX10" fmla="*/ 6662 w 10000"/>
              <a:gd name="connsiteY10" fmla="*/ 4026 h 10000"/>
              <a:gd name="connsiteX11" fmla="*/ 6215 w 10000"/>
              <a:gd name="connsiteY11" fmla="*/ 4533 h 10000"/>
              <a:gd name="connsiteX12" fmla="*/ 5559 w 10000"/>
              <a:gd name="connsiteY12" fmla="*/ 5028 h 10000"/>
              <a:gd name="connsiteX13" fmla="*/ 5223 w 10000"/>
              <a:gd name="connsiteY13" fmla="*/ 5538 h 10000"/>
              <a:gd name="connsiteX14" fmla="*/ 4665 w 10000"/>
              <a:gd name="connsiteY14" fmla="*/ 5538 h 10000"/>
              <a:gd name="connsiteX15" fmla="*/ 4106 w 10000"/>
              <a:gd name="connsiteY15" fmla="*/ 6035 h 10000"/>
              <a:gd name="connsiteX16" fmla="*/ 3547 w 10000"/>
              <a:gd name="connsiteY16" fmla="*/ 6477 h 10000"/>
              <a:gd name="connsiteX17" fmla="*/ 2779 w 10000"/>
              <a:gd name="connsiteY17" fmla="*/ 7484 h 10000"/>
              <a:gd name="connsiteX18" fmla="*/ 1885 w 10000"/>
              <a:gd name="connsiteY18" fmla="*/ 7984 h 10000"/>
              <a:gd name="connsiteX19" fmla="*/ 992 w 10000"/>
              <a:gd name="connsiteY19" fmla="*/ 8993 h 10000"/>
              <a:gd name="connsiteX20" fmla="*/ 0 w 10000"/>
              <a:gd name="connsiteY20" fmla="*/ 10000 h 10000"/>
              <a:gd name="connsiteX21" fmla="*/ 0 w 10000"/>
              <a:gd name="connsiteY21" fmla="*/ 6477 h 10000"/>
              <a:gd name="connsiteX22" fmla="*/ 112 w 10000"/>
              <a:gd name="connsiteY22" fmla="*/ 6477 h 10000"/>
              <a:gd name="connsiteX23" fmla="*/ 223 w 10000"/>
              <a:gd name="connsiteY23" fmla="*/ 6477 h 10000"/>
              <a:gd name="connsiteX24" fmla="*/ 447 w 10000"/>
              <a:gd name="connsiteY24" fmla="*/ 6477 h 10000"/>
              <a:gd name="connsiteX25" fmla="*/ 768 w 10000"/>
              <a:gd name="connsiteY25" fmla="*/ 6477 h 10000"/>
              <a:gd name="connsiteX26" fmla="*/ 1103 w 10000"/>
              <a:gd name="connsiteY26" fmla="*/ 6035 h 10000"/>
              <a:gd name="connsiteX27" fmla="*/ 1662 w 10000"/>
              <a:gd name="connsiteY27" fmla="*/ 6035 h 10000"/>
              <a:gd name="connsiteX28" fmla="*/ 2221 w 10000"/>
              <a:gd name="connsiteY28" fmla="*/ 5538 h 10000"/>
              <a:gd name="connsiteX29" fmla="*/ 2779 w 10000"/>
              <a:gd name="connsiteY29" fmla="*/ 5028 h 10000"/>
              <a:gd name="connsiteX30" fmla="*/ 3436 w 10000"/>
              <a:gd name="connsiteY30" fmla="*/ 4026 h 10000"/>
              <a:gd name="connsiteX31" fmla="*/ 4106 w 10000"/>
              <a:gd name="connsiteY31" fmla="*/ 3522 h 10000"/>
              <a:gd name="connsiteX32" fmla="*/ 4665 w 10000"/>
              <a:gd name="connsiteY32" fmla="*/ 3020 h 10000"/>
              <a:gd name="connsiteX33" fmla="*/ 5112 w 10000"/>
              <a:gd name="connsiteY33" fmla="*/ 3020 h 10000"/>
              <a:gd name="connsiteX34" fmla="*/ 5670 w 10000"/>
              <a:gd name="connsiteY34" fmla="*/ 2512 h 10000"/>
              <a:gd name="connsiteX35" fmla="*/ 6006 w 10000"/>
              <a:gd name="connsiteY35" fmla="*/ 2008 h 10000"/>
              <a:gd name="connsiteX36" fmla="*/ 6439 w 10000"/>
              <a:gd name="connsiteY36" fmla="*/ 2008 h 10000"/>
              <a:gd name="connsiteX37" fmla="*/ 6774 w 10000"/>
              <a:gd name="connsiteY37" fmla="*/ 2008 h 10000"/>
              <a:gd name="connsiteX38" fmla="*/ 7109 w 10000"/>
              <a:gd name="connsiteY38" fmla="*/ 1513 h 10000"/>
              <a:gd name="connsiteX39" fmla="*/ 7332 w 10000"/>
              <a:gd name="connsiteY39" fmla="*/ 1513 h 10000"/>
              <a:gd name="connsiteX40" fmla="*/ 7556 w 10000"/>
              <a:gd name="connsiteY40" fmla="*/ 1513 h 10000"/>
              <a:gd name="connsiteX41" fmla="*/ 7779 w 10000"/>
              <a:gd name="connsiteY41" fmla="*/ 1001 h 10000"/>
              <a:gd name="connsiteX42" fmla="*/ 8003 w 10000"/>
              <a:gd name="connsiteY42" fmla="*/ 1001 h 10000"/>
              <a:gd name="connsiteX43" fmla="*/ 8115 w 10000"/>
              <a:gd name="connsiteY43" fmla="*/ 1001 h 10000"/>
              <a:gd name="connsiteX44" fmla="*/ 8226 w 10000"/>
              <a:gd name="connsiteY44" fmla="*/ 505 h 10000"/>
              <a:gd name="connsiteX45" fmla="*/ 8226 w 10000"/>
              <a:gd name="connsiteY45" fmla="*/ 505 h 10000"/>
              <a:gd name="connsiteX46" fmla="*/ 8338 w 10000"/>
              <a:gd name="connsiteY46" fmla="*/ 505 h 10000"/>
              <a:gd name="connsiteX47" fmla="*/ 8338 w 10000"/>
              <a:gd name="connsiteY47" fmla="*/ 505 h 10000"/>
              <a:gd name="connsiteX48" fmla="*/ 8561 w 10000"/>
              <a:gd name="connsiteY48" fmla="*/ 0 h 10000"/>
              <a:gd name="connsiteX49" fmla="*/ 8771 w 10000"/>
              <a:gd name="connsiteY49" fmla="*/ 505 h 10000"/>
              <a:gd name="connsiteX50" fmla="*/ 8883 w 10000"/>
              <a:gd name="connsiteY50" fmla="*/ 505 h 10000"/>
              <a:gd name="connsiteX51" fmla="*/ 9106 w 10000"/>
              <a:gd name="connsiteY51" fmla="*/ 1001 h 10000"/>
              <a:gd name="connsiteX52" fmla="*/ 9330 w 10000"/>
              <a:gd name="connsiteY52" fmla="*/ 2008 h 10000"/>
              <a:gd name="connsiteX53" fmla="*/ 9553 w 10000"/>
              <a:gd name="connsiteY53" fmla="*/ 2512 h 10000"/>
              <a:gd name="connsiteX54" fmla="*/ 9777 w 10000"/>
              <a:gd name="connsiteY54" fmla="*/ 3522 h 10000"/>
              <a:gd name="connsiteX55" fmla="*/ 9888 w 10000"/>
              <a:gd name="connsiteY55" fmla="*/ 4026 h 10000"/>
              <a:gd name="connsiteX56" fmla="*/ 10000 w 10000"/>
              <a:gd name="connsiteY56" fmla="*/ 4026 h 10000"/>
              <a:gd name="connsiteX57" fmla="*/ 9888 w 10000"/>
              <a:gd name="connsiteY57" fmla="*/ 4533 h 10000"/>
              <a:gd name="connsiteX58" fmla="*/ 9777 w 10000"/>
              <a:gd name="connsiteY58" fmla="*/ 5028 h 10000"/>
              <a:gd name="connsiteX0" fmla="*/ 8561 w 10000"/>
              <a:gd name="connsiteY0" fmla="*/ 5538 h 10000"/>
              <a:gd name="connsiteX1" fmla="*/ 8561 w 10000"/>
              <a:gd name="connsiteY1" fmla="*/ 5028 h 10000"/>
              <a:gd name="connsiteX2" fmla="*/ 8561 w 10000"/>
              <a:gd name="connsiteY2" fmla="*/ 4533 h 10000"/>
              <a:gd name="connsiteX3" fmla="*/ 8561 w 10000"/>
              <a:gd name="connsiteY3" fmla="*/ 4533 h 10000"/>
              <a:gd name="connsiteX4" fmla="*/ 8450 w 10000"/>
              <a:gd name="connsiteY4" fmla="*/ 4026 h 10000"/>
              <a:gd name="connsiteX5" fmla="*/ 8226 w 10000"/>
              <a:gd name="connsiteY5" fmla="*/ 4026 h 10000"/>
              <a:gd name="connsiteX6" fmla="*/ 8003 w 10000"/>
              <a:gd name="connsiteY6" fmla="*/ 3522 h 10000"/>
              <a:gd name="connsiteX7" fmla="*/ 7556 w 10000"/>
              <a:gd name="connsiteY7" fmla="*/ 4026 h 10000"/>
              <a:gd name="connsiteX8" fmla="*/ 7221 w 10000"/>
              <a:gd name="connsiteY8" fmla="*/ 4026 h 10000"/>
              <a:gd name="connsiteX9" fmla="*/ 6662 w 10000"/>
              <a:gd name="connsiteY9" fmla="*/ 4026 h 10000"/>
              <a:gd name="connsiteX10" fmla="*/ 6215 w 10000"/>
              <a:gd name="connsiteY10" fmla="*/ 4533 h 10000"/>
              <a:gd name="connsiteX11" fmla="*/ 5559 w 10000"/>
              <a:gd name="connsiteY11" fmla="*/ 5028 h 10000"/>
              <a:gd name="connsiteX12" fmla="*/ 5223 w 10000"/>
              <a:gd name="connsiteY12" fmla="*/ 5538 h 10000"/>
              <a:gd name="connsiteX13" fmla="*/ 4665 w 10000"/>
              <a:gd name="connsiteY13" fmla="*/ 5538 h 10000"/>
              <a:gd name="connsiteX14" fmla="*/ 4106 w 10000"/>
              <a:gd name="connsiteY14" fmla="*/ 6035 h 10000"/>
              <a:gd name="connsiteX15" fmla="*/ 3547 w 10000"/>
              <a:gd name="connsiteY15" fmla="*/ 6477 h 10000"/>
              <a:gd name="connsiteX16" fmla="*/ 2779 w 10000"/>
              <a:gd name="connsiteY16" fmla="*/ 7484 h 10000"/>
              <a:gd name="connsiteX17" fmla="*/ 1885 w 10000"/>
              <a:gd name="connsiteY17" fmla="*/ 7984 h 10000"/>
              <a:gd name="connsiteX18" fmla="*/ 992 w 10000"/>
              <a:gd name="connsiteY18" fmla="*/ 8993 h 10000"/>
              <a:gd name="connsiteX19" fmla="*/ 0 w 10000"/>
              <a:gd name="connsiteY19" fmla="*/ 10000 h 10000"/>
              <a:gd name="connsiteX20" fmla="*/ 0 w 10000"/>
              <a:gd name="connsiteY20" fmla="*/ 6477 h 10000"/>
              <a:gd name="connsiteX21" fmla="*/ 112 w 10000"/>
              <a:gd name="connsiteY21" fmla="*/ 6477 h 10000"/>
              <a:gd name="connsiteX22" fmla="*/ 223 w 10000"/>
              <a:gd name="connsiteY22" fmla="*/ 6477 h 10000"/>
              <a:gd name="connsiteX23" fmla="*/ 447 w 10000"/>
              <a:gd name="connsiteY23" fmla="*/ 6477 h 10000"/>
              <a:gd name="connsiteX24" fmla="*/ 768 w 10000"/>
              <a:gd name="connsiteY24" fmla="*/ 6477 h 10000"/>
              <a:gd name="connsiteX25" fmla="*/ 1103 w 10000"/>
              <a:gd name="connsiteY25" fmla="*/ 6035 h 10000"/>
              <a:gd name="connsiteX26" fmla="*/ 1662 w 10000"/>
              <a:gd name="connsiteY26" fmla="*/ 6035 h 10000"/>
              <a:gd name="connsiteX27" fmla="*/ 2221 w 10000"/>
              <a:gd name="connsiteY27" fmla="*/ 5538 h 10000"/>
              <a:gd name="connsiteX28" fmla="*/ 2779 w 10000"/>
              <a:gd name="connsiteY28" fmla="*/ 5028 h 10000"/>
              <a:gd name="connsiteX29" fmla="*/ 3436 w 10000"/>
              <a:gd name="connsiteY29" fmla="*/ 4026 h 10000"/>
              <a:gd name="connsiteX30" fmla="*/ 4106 w 10000"/>
              <a:gd name="connsiteY30" fmla="*/ 3522 h 10000"/>
              <a:gd name="connsiteX31" fmla="*/ 4665 w 10000"/>
              <a:gd name="connsiteY31" fmla="*/ 3020 h 10000"/>
              <a:gd name="connsiteX32" fmla="*/ 5112 w 10000"/>
              <a:gd name="connsiteY32" fmla="*/ 3020 h 10000"/>
              <a:gd name="connsiteX33" fmla="*/ 5670 w 10000"/>
              <a:gd name="connsiteY33" fmla="*/ 2512 h 10000"/>
              <a:gd name="connsiteX34" fmla="*/ 6006 w 10000"/>
              <a:gd name="connsiteY34" fmla="*/ 2008 h 10000"/>
              <a:gd name="connsiteX35" fmla="*/ 6439 w 10000"/>
              <a:gd name="connsiteY35" fmla="*/ 2008 h 10000"/>
              <a:gd name="connsiteX36" fmla="*/ 6774 w 10000"/>
              <a:gd name="connsiteY36" fmla="*/ 2008 h 10000"/>
              <a:gd name="connsiteX37" fmla="*/ 7109 w 10000"/>
              <a:gd name="connsiteY37" fmla="*/ 1513 h 10000"/>
              <a:gd name="connsiteX38" fmla="*/ 7332 w 10000"/>
              <a:gd name="connsiteY38" fmla="*/ 1513 h 10000"/>
              <a:gd name="connsiteX39" fmla="*/ 7556 w 10000"/>
              <a:gd name="connsiteY39" fmla="*/ 1513 h 10000"/>
              <a:gd name="connsiteX40" fmla="*/ 7779 w 10000"/>
              <a:gd name="connsiteY40" fmla="*/ 1001 h 10000"/>
              <a:gd name="connsiteX41" fmla="*/ 8003 w 10000"/>
              <a:gd name="connsiteY41" fmla="*/ 1001 h 10000"/>
              <a:gd name="connsiteX42" fmla="*/ 8115 w 10000"/>
              <a:gd name="connsiteY42" fmla="*/ 1001 h 10000"/>
              <a:gd name="connsiteX43" fmla="*/ 8226 w 10000"/>
              <a:gd name="connsiteY43" fmla="*/ 505 h 10000"/>
              <a:gd name="connsiteX44" fmla="*/ 8226 w 10000"/>
              <a:gd name="connsiteY44" fmla="*/ 505 h 10000"/>
              <a:gd name="connsiteX45" fmla="*/ 8338 w 10000"/>
              <a:gd name="connsiteY45" fmla="*/ 505 h 10000"/>
              <a:gd name="connsiteX46" fmla="*/ 8338 w 10000"/>
              <a:gd name="connsiteY46" fmla="*/ 505 h 10000"/>
              <a:gd name="connsiteX47" fmla="*/ 8561 w 10000"/>
              <a:gd name="connsiteY47" fmla="*/ 0 h 10000"/>
              <a:gd name="connsiteX48" fmla="*/ 8771 w 10000"/>
              <a:gd name="connsiteY48" fmla="*/ 505 h 10000"/>
              <a:gd name="connsiteX49" fmla="*/ 8883 w 10000"/>
              <a:gd name="connsiteY49" fmla="*/ 505 h 10000"/>
              <a:gd name="connsiteX50" fmla="*/ 9106 w 10000"/>
              <a:gd name="connsiteY50" fmla="*/ 1001 h 10000"/>
              <a:gd name="connsiteX51" fmla="*/ 9330 w 10000"/>
              <a:gd name="connsiteY51" fmla="*/ 2008 h 10000"/>
              <a:gd name="connsiteX52" fmla="*/ 9553 w 10000"/>
              <a:gd name="connsiteY52" fmla="*/ 2512 h 10000"/>
              <a:gd name="connsiteX53" fmla="*/ 9777 w 10000"/>
              <a:gd name="connsiteY53" fmla="*/ 3522 h 10000"/>
              <a:gd name="connsiteX54" fmla="*/ 9888 w 10000"/>
              <a:gd name="connsiteY54" fmla="*/ 4026 h 10000"/>
              <a:gd name="connsiteX55" fmla="*/ 10000 w 10000"/>
              <a:gd name="connsiteY55" fmla="*/ 4026 h 10000"/>
              <a:gd name="connsiteX56" fmla="*/ 9888 w 10000"/>
              <a:gd name="connsiteY56" fmla="*/ 4533 h 10000"/>
              <a:gd name="connsiteX57" fmla="*/ 9777 w 10000"/>
              <a:gd name="connsiteY57" fmla="*/ 5028 h 10000"/>
              <a:gd name="connsiteX0" fmla="*/ 8561 w 10000"/>
              <a:gd name="connsiteY0" fmla="*/ 5028 h 10000"/>
              <a:gd name="connsiteX1" fmla="*/ 8561 w 10000"/>
              <a:gd name="connsiteY1" fmla="*/ 4533 h 10000"/>
              <a:gd name="connsiteX2" fmla="*/ 8561 w 10000"/>
              <a:gd name="connsiteY2" fmla="*/ 4533 h 10000"/>
              <a:gd name="connsiteX3" fmla="*/ 8450 w 10000"/>
              <a:gd name="connsiteY3" fmla="*/ 4026 h 10000"/>
              <a:gd name="connsiteX4" fmla="*/ 8226 w 10000"/>
              <a:gd name="connsiteY4" fmla="*/ 4026 h 10000"/>
              <a:gd name="connsiteX5" fmla="*/ 8003 w 10000"/>
              <a:gd name="connsiteY5" fmla="*/ 3522 h 10000"/>
              <a:gd name="connsiteX6" fmla="*/ 7556 w 10000"/>
              <a:gd name="connsiteY6" fmla="*/ 4026 h 10000"/>
              <a:gd name="connsiteX7" fmla="*/ 7221 w 10000"/>
              <a:gd name="connsiteY7" fmla="*/ 4026 h 10000"/>
              <a:gd name="connsiteX8" fmla="*/ 6662 w 10000"/>
              <a:gd name="connsiteY8" fmla="*/ 4026 h 10000"/>
              <a:gd name="connsiteX9" fmla="*/ 6215 w 10000"/>
              <a:gd name="connsiteY9" fmla="*/ 4533 h 10000"/>
              <a:gd name="connsiteX10" fmla="*/ 5559 w 10000"/>
              <a:gd name="connsiteY10" fmla="*/ 5028 h 10000"/>
              <a:gd name="connsiteX11" fmla="*/ 5223 w 10000"/>
              <a:gd name="connsiteY11" fmla="*/ 5538 h 10000"/>
              <a:gd name="connsiteX12" fmla="*/ 4665 w 10000"/>
              <a:gd name="connsiteY12" fmla="*/ 5538 h 10000"/>
              <a:gd name="connsiteX13" fmla="*/ 4106 w 10000"/>
              <a:gd name="connsiteY13" fmla="*/ 6035 h 10000"/>
              <a:gd name="connsiteX14" fmla="*/ 3547 w 10000"/>
              <a:gd name="connsiteY14" fmla="*/ 6477 h 10000"/>
              <a:gd name="connsiteX15" fmla="*/ 2779 w 10000"/>
              <a:gd name="connsiteY15" fmla="*/ 7484 h 10000"/>
              <a:gd name="connsiteX16" fmla="*/ 1885 w 10000"/>
              <a:gd name="connsiteY16" fmla="*/ 7984 h 10000"/>
              <a:gd name="connsiteX17" fmla="*/ 992 w 10000"/>
              <a:gd name="connsiteY17" fmla="*/ 8993 h 10000"/>
              <a:gd name="connsiteX18" fmla="*/ 0 w 10000"/>
              <a:gd name="connsiteY18" fmla="*/ 10000 h 10000"/>
              <a:gd name="connsiteX19" fmla="*/ 0 w 10000"/>
              <a:gd name="connsiteY19" fmla="*/ 6477 h 10000"/>
              <a:gd name="connsiteX20" fmla="*/ 112 w 10000"/>
              <a:gd name="connsiteY20" fmla="*/ 6477 h 10000"/>
              <a:gd name="connsiteX21" fmla="*/ 223 w 10000"/>
              <a:gd name="connsiteY21" fmla="*/ 6477 h 10000"/>
              <a:gd name="connsiteX22" fmla="*/ 447 w 10000"/>
              <a:gd name="connsiteY22" fmla="*/ 6477 h 10000"/>
              <a:gd name="connsiteX23" fmla="*/ 768 w 10000"/>
              <a:gd name="connsiteY23" fmla="*/ 6477 h 10000"/>
              <a:gd name="connsiteX24" fmla="*/ 1103 w 10000"/>
              <a:gd name="connsiteY24" fmla="*/ 6035 h 10000"/>
              <a:gd name="connsiteX25" fmla="*/ 1662 w 10000"/>
              <a:gd name="connsiteY25" fmla="*/ 6035 h 10000"/>
              <a:gd name="connsiteX26" fmla="*/ 2221 w 10000"/>
              <a:gd name="connsiteY26" fmla="*/ 5538 h 10000"/>
              <a:gd name="connsiteX27" fmla="*/ 2779 w 10000"/>
              <a:gd name="connsiteY27" fmla="*/ 5028 h 10000"/>
              <a:gd name="connsiteX28" fmla="*/ 3436 w 10000"/>
              <a:gd name="connsiteY28" fmla="*/ 4026 h 10000"/>
              <a:gd name="connsiteX29" fmla="*/ 4106 w 10000"/>
              <a:gd name="connsiteY29" fmla="*/ 3522 h 10000"/>
              <a:gd name="connsiteX30" fmla="*/ 4665 w 10000"/>
              <a:gd name="connsiteY30" fmla="*/ 3020 h 10000"/>
              <a:gd name="connsiteX31" fmla="*/ 5112 w 10000"/>
              <a:gd name="connsiteY31" fmla="*/ 3020 h 10000"/>
              <a:gd name="connsiteX32" fmla="*/ 5670 w 10000"/>
              <a:gd name="connsiteY32" fmla="*/ 2512 h 10000"/>
              <a:gd name="connsiteX33" fmla="*/ 6006 w 10000"/>
              <a:gd name="connsiteY33" fmla="*/ 2008 h 10000"/>
              <a:gd name="connsiteX34" fmla="*/ 6439 w 10000"/>
              <a:gd name="connsiteY34" fmla="*/ 2008 h 10000"/>
              <a:gd name="connsiteX35" fmla="*/ 6774 w 10000"/>
              <a:gd name="connsiteY35" fmla="*/ 2008 h 10000"/>
              <a:gd name="connsiteX36" fmla="*/ 7109 w 10000"/>
              <a:gd name="connsiteY36" fmla="*/ 1513 h 10000"/>
              <a:gd name="connsiteX37" fmla="*/ 7332 w 10000"/>
              <a:gd name="connsiteY37" fmla="*/ 1513 h 10000"/>
              <a:gd name="connsiteX38" fmla="*/ 7556 w 10000"/>
              <a:gd name="connsiteY38" fmla="*/ 1513 h 10000"/>
              <a:gd name="connsiteX39" fmla="*/ 7779 w 10000"/>
              <a:gd name="connsiteY39" fmla="*/ 1001 h 10000"/>
              <a:gd name="connsiteX40" fmla="*/ 8003 w 10000"/>
              <a:gd name="connsiteY40" fmla="*/ 1001 h 10000"/>
              <a:gd name="connsiteX41" fmla="*/ 8115 w 10000"/>
              <a:gd name="connsiteY41" fmla="*/ 1001 h 10000"/>
              <a:gd name="connsiteX42" fmla="*/ 8226 w 10000"/>
              <a:gd name="connsiteY42" fmla="*/ 505 h 10000"/>
              <a:gd name="connsiteX43" fmla="*/ 8226 w 10000"/>
              <a:gd name="connsiteY43" fmla="*/ 505 h 10000"/>
              <a:gd name="connsiteX44" fmla="*/ 8338 w 10000"/>
              <a:gd name="connsiteY44" fmla="*/ 505 h 10000"/>
              <a:gd name="connsiteX45" fmla="*/ 8338 w 10000"/>
              <a:gd name="connsiteY45" fmla="*/ 505 h 10000"/>
              <a:gd name="connsiteX46" fmla="*/ 8561 w 10000"/>
              <a:gd name="connsiteY46" fmla="*/ 0 h 10000"/>
              <a:gd name="connsiteX47" fmla="*/ 8771 w 10000"/>
              <a:gd name="connsiteY47" fmla="*/ 505 h 10000"/>
              <a:gd name="connsiteX48" fmla="*/ 8883 w 10000"/>
              <a:gd name="connsiteY48" fmla="*/ 505 h 10000"/>
              <a:gd name="connsiteX49" fmla="*/ 9106 w 10000"/>
              <a:gd name="connsiteY49" fmla="*/ 1001 h 10000"/>
              <a:gd name="connsiteX50" fmla="*/ 9330 w 10000"/>
              <a:gd name="connsiteY50" fmla="*/ 2008 h 10000"/>
              <a:gd name="connsiteX51" fmla="*/ 9553 w 10000"/>
              <a:gd name="connsiteY51" fmla="*/ 2512 h 10000"/>
              <a:gd name="connsiteX52" fmla="*/ 9777 w 10000"/>
              <a:gd name="connsiteY52" fmla="*/ 3522 h 10000"/>
              <a:gd name="connsiteX53" fmla="*/ 9888 w 10000"/>
              <a:gd name="connsiteY53" fmla="*/ 4026 h 10000"/>
              <a:gd name="connsiteX54" fmla="*/ 10000 w 10000"/>
              <a:gd name="connsiteY54" fmla="*/ 4026 h 10000"/>
              <a:gd name="connsiteX55" fmla="*/ 9888 w 10000"/>
              <a:gd name="connsiteY55" fmla="*/ 4533 h 10000"/>
              <a:gd name="connsiteX56" fmla="*/ 9777 w 10000"/>
              <a:gd name="connsiteY56" fmla="*/ 5028 h 10000"/>
              <a:gd name="connsiteX0" fmla="*/ 8561 w 10000"/>
              <a:gd name="connsiteY0" fmla="*/ 4533 h 10000"/>
              <a:gd name="connsiteX1" fmla="*/ 8561 w 10000"/>
              <a:gd name="connsiteY1" fmla="*/ 4533 h 10000"/>
              <a:gd name="connsiteX2" fmla="*/ 8450 w 10000"/>
              <a:gd name="connsiteY2" fmla="*/ 4026 h 10000"/>
              <a:gd name="connsiteX3" fmla="*/ 8226 w 10000"/>
              <a:gd name="connsiteY3" fmla="*/ 4026 h 10000"/>
              <a:gd name="connsiteX4" fmla="*/ 8003 w 10000"/>
              <a:gd name="connsiteY4" fmla="*/ 3522 h 10000"/>
              <a:gd name="connsiteX5" fmla="*/ 7556 w 10000"/>
              <a:gd name="connsiteY5" fmla="*/ 4026 h 10000"/>
              <a:gd name="connsiteX6" fmla="*/ 7221 w 10000"/>
              <a:gd name="connsiteY6" fmla="*/ 4026 h 10000"/>
              <a:gd name="connsiteX7" fmla="*/ 6662 w 10000"/>
              <a:gd name="connsiteY7" fmla="*/ 4026 h 10000"/>
              <a:gd name="connsiteX8" fmla="*/ 6215 w 10000"/>
              <a:gd name="connsiteY8" fmla="*/ 4533 h 10000"/>
              <a:gd name="connsiteX9" fmla="*/ 5559 w 10000"/>
              <a:gd name="connsiteY9" fmla="*/ 5028 h 10000"/>
              <a:gd name="connsiteX10" fmla="*/ 5223 w 10000"/>
              <a:gd name="connsiteY10" fmla="*/ 5538 h 10000"/>
              <a:gd name="connsiteX11" fmla="*/ 4665 w 10000"/>
              <a:gd name="connsiteY11" fmla="*/ 5538 h 10000"/>
              <a:gd name="connsiteX12" fmla="*/ 4106 w 10000"/>
              <a:gd name="connsiteY12" fmla="*/ 6035 h 10000"/>
              <a:gd name="connsiteX13" fmla="*/ 3547 w 10000"/>
              <a:gd name="connsiteY13" fmla="*/ 6477 h 10000"/>
              <a:gd name="connsiteX14" fmla="*/ 2779 w 10000"/>
              <a:gd name="connsiteY14" fmla="*/ 7484 h 10000"/>
              <a:gd name="connsiteX15" fmla="*/ 1885 w 10000"/>
              <a:gd name="connsiteY15" fmla="*/ 7984 h 10000"/>
              <a:gd name="connsiteX16" fmla="*/ 992 w 10000"/>
              <a:gd name="connsiteY16" fmla="*/ 8993 h 10000"/>
              <a:gd name="connsiteX17" fmla="*/ 0 w 10000"/>
              <a:gd name="connsiteY17" fmla="*/ 10000 h 10000"/>
              <a:gd name="connsiteX18" fmla="*/ 0 w 10000"/>
              <a:gd name="connsiteY18" fmla="*/ 6477 h 10000"/>
              <a:gd name="connsiteX19" fmla="*/ 112 w 10000"/>
              <a:gd name="connsiteY19" fmla="*/ 6477 h 10000"/>
              <a:gd name="connsiteX20" fmla="*/ 223 w 10000"/>
              <a:gd name="connsiteY20" fmla="*/ 6477 h 10000"/>
              <a:gd name="connsiteX21" fmla="*/ 447 w 10000"/>
              <a:gd name="connsiteY21" fmla="*/ 6477 h 10000"/>
              <a:gd name="connsiteX22" fmla="*/ 768 w 10000"/>
              <a:gd name="connsiteY22" fmla="*/ 6477 h 10000"/>
              <a:gd name="connsiteX23" fmla="*/ 1103 w 10000"/>
              <a:gd name="connsiteY23" fmla="*/ 6035 h 10000"/>
              <a:gd name="connsiteX24" fmla="*/ 1662 w 10000"/>
              <a:gd name="connsiteY24" fmla="*/ 6035 h 10000"/>
              <a:gd name="connsiteX25" fmla="*/ 2221 w 10000"/>
              <a:gd name="connsiteY25" fmla="*/ 5538 h 10000"/>
              <a:gd name="connsiteX26" fmla="*/ 2779 w 10000"/>
              <a:gd name="connsiteY26" fmla="*/ 5028 h 10000"/>
              <a:gd name="connsiteX27" fmla="*/ 3436 w 10000"/>
              <a:gd name="connsiteY27" fmla="*/ 4026 h 10000"/>
              <a:gd name="connsiteX28" fmla="*/ 4106 w 10000"/>
              <a:gd name="connsiteY28" fmla="*/ 3522 h 10000"/>
              <a:gd name="connsiteX29" fmla="*/ 4665 w 10000"/>
              <a:gd name="connsiteY29" fmla="*/ 3020 h 10000"/>
              <a:gd name="connsiteX30" fmla="*/ 5112 w 10000"/>
              <a:gd name="connsiteY30" fmla="*/ 3020 h 10000"/>
              <a:gd name="connsiteX31" fmla="*/ 5670 w 10000"/>
              <a:gd name="connsiteY31" fmla="*/ 2512 h 10000"/>
              <a:gd name="connsiteX32" fmla="*/ 6006 w 10000"/>
              <a:gd name="connsiteY32" fmla="*/ 2008 h 10000"/>
              <a:gd name="connsiteX33" fmla="*/ 6439 w 10000"/>
              <a:gd name="connsiteY33" fmla="*/ 2008 h 10000"/>
              <a:gd name="connsiteX34" fmla="*/ 6774 w 10000"/>
              <a:gd name="connsiteY34" fmla="*/ 2008 h 10000"/>
              <a:gd name="connsiteX35" fmla="*/ 7109 w 10000"/>
              <a:gd name="connsiteY35" fmla="*/ 1513 h 10000"/>
              <a:gd name="connsiteX36" fmla="*/ 7332 w 10000"/>
              <a:gd name="connsiteY36" fmla="*/ 1513 h 10000"/>
              <a:gd name="connsiteX37" fmla="*/ 7556 w 10000"/>
              <a:gd name="connsiteY37" fmla="*/ 1513 h 10000"/>
              <a:gd name="connsiteX38" fmla="*/ 7779 w 10000"/>
              <a:gd name="connsiteY38" fmla="*/ 1001 h 10000"/>
              <a:gd name="connsiteX39" fmla="*/ 8003 w 10000"/>
              <a:gd name="connsiteY39" fmla="*/ 1001 h 10000"/>
              <a:gd name="connsiteX40" fmla="*/ 8115 w 10000"/>
              <a:gd name="connsiteY40" fmla="*/ 1001 h 10000"/>
              <a:gd name="connsiteX41" fmla="*/ 8226 w 10000"/>
              <a:gd name="connsiteY41" fmla="*/ 505 h 10000"/>
              <a:gd name="connsiteX42" fmla="*/ 8226 w 10000"/>
              <a:gd name="connsiteY42" fmla="*/ 505 h 10000"/>
              <a:gd name="connsiteX43" fmla="*/ 8338 w 10000"/>
              <a:gd name="connsiteY43" fmla="*/ 505 h 10000"/>
              <a:gd name="connsiteX44" fmla="*/ 8338 w 10000"/>
              <a:gd name="connsiteY44" fmla="*/ 505 h 10000"/>
              <a:gd name="connsiteX45" fmla="*/ 8561 w 10000"/>
              <a:gd name="connsiteY45" fmla="*/ 0 h 10000"/>
              <a:gd name="connsiteX46" fmla="*/ 8771 w 10000"/>
              <a:gd name="connsiteY46" fmla="*/ 505 h 10000"/>
              <a:gd name="connsiteX47" fmla="*/ 8883 w 10000"/>
              <a:gd name="connsiteY47" fmla="*/ 505 h 10000"/>
              <a:gd name="connsiteX48" fmla="*/ 9106 w 10000"/>
              <a:gd name="connsiteY48" fmla="*/ 1001 h 10000"/>
              <a:gd name="connsiteX49" fmla="*/ 9330 w 10000"/>
              <a:gd name="connsiteY49" fmla="*/ 2008 h 10000"/>
              <a:gd name="connsiteX50" fmla="*/ 9553 w 10000"/>
              <a:gd name="connsiteY50" fmla="*/ 2512 h 10000"/>
              <a:gd name="connsiteX51" fmla="*/ 9777 w 10000"/>
              <a:gd name="connsiteY51" fmla="*/ 3522 h 10000"/>
              <a:gd name="connsiteX52" fmla="*/ 9888 w 10000"/>
              <a:gd name="connsiteY52" fmla="*/ 4026 h 10000"/>
              <a:gd name="connsiteX53" fmla="*/ 10000 w 10000"/>
              <a:gd name="connsiteY53" fmla="*/ 4026 h 10000"/>
              <a:gd name="connsiteX54" fmla="*/ 9888 w 10000"/>
              <a:gd name="connsiteY54" fmla="*/ 4533 h 10000"/>
              <a:gd name="connsiteX55" fmla="*/ 9777 w 10000"/>
              <a:gd name="connsiteY55" fmla="*/ 5028 h 10000"/>
              <a:gd name="connsiteX0" fmla="*/ 8561 w 10000"/>
              <a:gd name="connsiteY0" fmla="*/ 4533 h 10000"/>
              <a:gd name="connsiteX1" fmla="*/ 8561 w 10000"/>
              <a:gd name="connsiteY1" fmla="*/ 4533 h 10000"/>
              <a:gd name="connsiteX2" fmla="*/ 8450 w 10000"/>
              <a:gd name="connsiteY2" fmla="*/ 4026 h 10000"/>
              <a:gd name="connsiteX3" fmla="*/ 8226 w 10000"/>
              <a:gd name="connsiteY3" fmla="*/ 4026 h 10000"/>
              <a:gd name="connsiteX4" fmla="*/ 8003 w 10000"/>
              <a:gd name="connsiteY4" fmla="*/ 3522 h 10000"/>
              <a:gd name="connsiteX5" fmla="*/ 7556 w 10000"/>
              <a:gd name="connsiteY5" fmla="*/ 4026 h 10000"/>
              <a:gd name="connsiteX6" fmla="*/ 7221 w 10000"/>
              <a:gd name="connsiteY6" fmla="*/ 4026 h 10000"/>
              <a:gd name="connsiteX7" fmla="*/ 6662 w 10000"/>
              <a:gd name="connsiteY7" fmla="*/ 4026 h 10000"/>
              <a:gd name="connsiteX8" fmla="*/ 6215 w 10000"/>
              <a:gd name="connsiteY8" fmla="*/ 4533 h 10000"/>
              <a:gd name="connsiteX9" fmla="*/ 5559 w 10000"/>
              <a:gd name="connsiteY9" fmla="*/ 5028 h 10000"/>
              <a:gd name="connsiteX10" fmla="*/ 5223 w 10000"/>
              <a:gd name="connsiteY10" fmla="*/ 5538 h 10000"/>
              <a:gd name="connsiteX11" fmla="*/ 4665 w 10000"/>
              <a:gd name="connsiteY11" fmla="*/ 5538 h 10000"/>
              <a:gd name="connsiteX12" fmla="*/ 4106 w 10000"/>
              <a:gd name="connsiteY12" fmla="*/ 6035 h 10000"/>
              <a:gd name="connsiteX13" fmla="*/ 3547 w 10000"/>
              <a:gd name="connsiteY13" fmla="*/ 6477 h 10000"/>
              <a:gd name="connsiteX14" fmla="*/ 2779 w 10000"/>
              <a:gd name="connsiteY14" fmla="*/ 7484 h 10000"/>
              <a:gd name="connsiteX15" fmla="*/ 1885 w 10000"/>
              <a:gd name="connsiteY15" fmla="*/ 7984 h 10000"/>
              <a:gd name="connsiteX16" fmla="*/ 992 w 10000"/>
              <a:gd name="connsiteY16" fmla="*/ 8993 h 10000"/>
              <a:gd name="connsiteX17" fmla="*/ 0 w 10000"/>
              <a:gd name="connsiteY17" fmla="*/ 10000 h 10000"/>
              <a:gd name="connsiteX18" fmla="*/ 0 w 10000"/>
              <a:gd name="connsiteY18" fmla="*/ 6477 h 10000"/>
              <a:gd name="connsiteX19" fmla="*/ 112 w 10000"/>
              <a:gd name="connsiteY19" fmla="*/ 6477 h 10000"/>
              <a:gd name="connsiteX20" fmla="*/ 223 w 10000"/>
              <a:gd name="connsiteY20" fmla="*/ 6477 h 10000"/>
              <a:gd name="connsiteX21" fmla="*/ 447 w 10000"/>
              <a:gd name="connsiteY21" fmla="*/ 6477 h 10000"/>
              <a:gd name="connsiteX22" fmla="*/ 768 w 10000"/>
              <a:gd name="connsiteY22" fmla="*/ 6477 h 10000"/>
              <a:gd name="connsiteX23" fmla="*/ 1103 w 10000"/>
              <a:gd name="connsiteY23" fmla="*/ 6035 h 10000"/>
              <a:gd name="connsiteX24" fmla="*/ 1662 w 10000"/>
              <a:gd name="connsiteY24" fmla="*/ 6035 h 10000"/>
              <a:gd name="connsiteX25" fmla="*/ 2221 w 10000"/>
              <a:gd name="connsiteY25" fmla="*/ 5538 h 10000"/>
              <a:gd name="connsiteX26" fmla="*/ 2779 w 10000"/>
              <a:gd name="connsiteY26" fmla="*/ 5028 h 10000"/>
              <a:gd name="connsiteX27" fmla="*/ 3436 w 10000"/>
              <a:gd name="connsiteY27" fmla="*/ 4026 h 10000"/>
              <a:gd name="connsiteX28" fmla="*/ 4106 w 10000"/>
              <a:gd name="connsiteY28" fmla="*/ 3522 h 10000"/>
              <a:gd name="connsiteX29" fmla="*/ 4665 w 10000"/>
              <a:gd name="connsiteY29" fmla="*/ 3020 h 10000"/>
              <a:gd name="connsiteX30" fmla="*/ 5112 w 10000"/>
              <a:gd name="connsiteY30" fmla="*/ 3020 h 10000"/>
              <a:gd name="connsiteX31" fmla="*/ 5670 w 10000"/>
              <a:gd name="connsiteY31" fmla="*/ 2512 h 10000"/>
              <a:gd name="connsiteX32" fmla="*/ 6006 w 10000"/>
              <a:gd name="connsiteY32" fmla="*/ 2008 h 10000"/>
              <a:gd name="connsiteX33" fmla="*/ 6439 w 10000"/>
              <a:gd name="connsiteY33" fmla="*/ 2008 h 10000"/>
              <a:gd name="connsiteX34" fmla="*/ 6774 w 10000"/>
              <a:gd name="connsiteY34" fmla="*/ 2008 h 10000"/>
              <a:gd name="connsiteX35" fmla="*/ 7109 w 10000"/>
              <a:gd name="connsiteY35" fmla="*/ 1513 h 10000"/>
              <a:gd name="connsiteX36" fmla="*/ 7332 w 10000"/>
              <a:gd name="connsiteY36" fmla="*/ 1513 h 10000"/>
              <a:gd name="connsiteX37" fmla="*/ 7556 w 10000"/>
              <a:gd name="connsiteY37" fmla="*/ 1513 h 10000"/>
              <a:gd name="connsiteX38" fmla="*/ 7779 w 10000"/>
              <a:gd name="connsiteY38" fmla="*/ 1001 h 10000"/>
              <a:gd name="connsiteX39" fmla="*/ 8003 w 10000"/>
              <a:gd name="connsiteY39" fmla="*/ 1001 h 10000"/>
              <a:gd name="connsiteX40" fmla="*/ 8115 w 10000"/>
              <a:gd name="connsiteY40" fmla="*/ 1001 h 10000"/>
              <a:gd name="connsiteX41" fmla="*/ 8226 w 10000"/>
              <a:gd name="connsiteY41" fmla="*/ 505 h 10000"/>
              <a:gd name="connsiteX42" fmla="*/ 8226 w 10000"/>
              <a:gd name="connsiteY42" fmla="*/ 505 h 10000"/>
              <a:gd name="connsiteX43" fmla="*/ 8338 w 10000"/>
              <a:gd name="connsiteY43" fmla="*/ 505 h 10000"/>
              <a:gd name="connsiteX44" fmla="*/ 8338 w 10000"/>
              <a:gd name="connsiteY44" fmla="*/ 505 h 10000"/>
              <a:gd name="connsiteX45" fmla="*/ 8561 w 10000"/>
              <a:gd name="connsiteY45" fmla="*/ 0 h 10000"/>
              <a:gd name="connsiteX46" fmla="*/ 8771 w 10000"/>
              <a:gd name="connsiteY46" fmla="*/ 505 h 10000"/>
              <a:gd name="connsiteX47" fmla="*/ 8883 w 10000"/>
              <a:gd name="connsiteY47" fmla="*/ 505 h 10000"/>
              <a:gd name="connsiteX48" fmla="*/ 9106 w 10000"/>
              <a:gd name="connsiteY48" fmla="*/ 1001 h 10000"/>
              <a:gd name="connsiteX49" fmla="*/ 9330 w 10000"/>
              <a:gd name="connsiteY49" fmla="*/ 2008 h 10000"/>
              <a:gd name="connsiteX50" fmla="*/ 9553 w 10000"/>
              <a:gd name="connsiteY50" fmla="*/ 2512 h 10000"/>
              <a:gd name="connsiteX51" fmla="*/ 9777 w 10000"/>
              <a:gd name="connsiteY51" fmla="*/ 3522 h 10000"/>
              <a:gd name="connsiteX52" fmla="*/ 9888 w 10000"/>
              <a:gd name="connsiteY52" fmla="*/ 4026 h 10000"/>
              <a:gd name="connsiteX53" fmla="*/ 10000 w 10000"/>
              <a:gd name="connsiteY53" fmla="*/ 4026 h 10000"/>
              <a:gd name="connsiteX54" fmla="*/ 9888 w 10000"/>
              <a:gd name="connsiteY54" fmla="*/ 4533 h 10000"/>
              <a:gd name="connsiteX0" fmla="*/ 8561 w 10000"/>
              <a:gd name="connsiteY0" fmla="*/ 4533 h 10000"/>
              <a:gd name="connsiteX1" fmla="*/ 8561 w 10000"/>
              <a:gd name="connsiteY1" fmla="*/ 4533 h 10000"/>
              <a:gd name="connsiteX2" fmla="*/ 8450 w 10000"/>
              <a:gd name="connsiteY2" fmla="*/ 4026 h 10000"/>
              <a:gd name="connsiteX3" fmla="*/ 8226 w 10000"/>
              <a:gd name="connsiteY3" fmla="*/ 4026 h 10000"/>
              <a:gd name="connsiteX4" fmla="*/ 8003 w 10000"/>
              <a:gd name="connsiteY4" fmla="*/ 3522 h 10000"/>
              <a:gd name="connsiteX5" fmla="*/ 7556 w 10000"/>
              <a:gd name="connsiteY5" fmla="*/ 4026 h 10000"/>
              <a:gd name="connsiteX6" fmla="*/ 7221 w 10000"/>
              <a:gd name="connsiteY6" fmla="*/ 4026 h 10000"/>
              <a:gd name="connsiteX7" fmla="*/ 6662 w 10000"/>
              <a:gd name="connsiteY7" fmla="*/ 4026 h 10000"/>
              <a:gd name="connsiteX8" fmla="*/ 6215 w 10000"/>
              <a:gd name="connsiteY8" fmla="*/ 4533 h 10000"/>
              <a:gd name="connsiteX9" fmla="*/ 5559 w 10000"/>
              <a:gd name="connsiteY9" fmla="*/ 5028 h 10000"/>
              <a:gd name="connsiteX10" fmla="*/ 5223 w 10000"/>
              <a:gd name="connsiteY10" fmla="*/ 5538 h 10000"/>
              <a:gd name="connsiteX11" fmla="*/ 4665 w 10000"/>
              <a:gd name="connsiteY11" fmla="*/ 5538 h 10000"/>
              <a:gd name="connsiteX12" fmla="*/ 4106 w 10000"/>
              <a:gd name="connsiteY12" fmla="*/ 6035 h 10000"/>
              <a:gd name="connsiteX13" fmla="*/ 3547 w 10000"/>
              <a:gd name="connsiteY13" fmla="*/ 6477 h 10000"/>
              <a:gd name="connsiteX14" fmla="*/ 2779 w 10000"/>
              <a:gd name="connsiteY14" fmla="*/ 7484 h 10000"/>
              <a:gd name="connsiteX15" fmla="*/ 1885 w 10000"/>
              <a:gd name="connsiteY15" fmla="*/ 7984 h 10000"/>
              <a:gd name="connsiteX16" fmla="*/ 992 w 10000"/>
              <a:gd name="connsiteY16" fmla="*/ 8993 h 10000"/>
              <a:gd name="connsiteX17" fmla="*/ 0 w 10000"/>
              <a:gd name="connsiteY17" fmla="*/ 10000 h 10000"/>
              <a:gd name="connsiteX18" fmla="*/ 0 w 10000"/>
              <a:gd name="connsiteY18" fmla="*/ 6477 h 10000"/>
              <a:gd name="connsiteX19" fmla="*/ 112 w 10000"/>
              <a:gd name="connsiteY19" fmla="*/ 6477 h 10000"/>
              <a:gd name="connsiteX20" fmla="*/ 223 w 10000"/>
              <a:gd name="connsiteY20" fmla="*/ 6477 h 10000"/>
              <a:gd name="connsiteX21" fmla="*/ 447 w 10000"/>
              <a:gd name="connsiteY21" fmla="*/ 6477 h 10000"/>
              <a:gd name="connsiteX22" fmla="*/ 768 w 10000"/>
              <a:gd name="connsiteY22" fmla="*/ 6477 h 10000"/>
              <a:gd name="connsiteX23" fmla="*/ 1103 w 10000"/>
              <a:gd name="connsiteY23" fmla="*/ 6035 h 10000"/>
              <a:gd name="connsiteX24" fmla="*/ 1662 w 10000"/>
              <a:gd name="connsiteY24" fmla="*/ 6035 h 10000"/>
              <a:gd name="connsiteX25" fmla="*/ 2221 w 10000"/>
              <a:gd name="connsiteY25" fmla="*/ 5538 h 10000"/>
              <a:gd name="connsiteX26" fmla="*/ 2779 w 10000"/>
              <a:gd name="connsiteY26" fmla="*/ 5028 h 10000"/>
              <a:gd name="connsiteX27" fmla="*/ 3436 w 10000"/>
              <a:gd name="connsiteY27" fmla="*/ 4026 h 10000"/>
              <a:gd name="connsiteX28" fmla="*/ 4106 w 10000"/>
              <a:gd name="connsiteY28" fmla="*/ 3522 h 10000"/>
              <a:gd name="connsiteX29" fmla="*/ 4665 w 10000"/>
              <a:gd name="connsiteY29" fmla="*/ 3020 h 10000"/>
              <a:gd name="connsiteX30" fmla="*/ 5112 w 10000"/>
              <a:gd name="connsiteY30" fmla="*/ 3020 h 10000"/>
              <a:gd name="connsiteX31" fmla="*/ 5670 w 10000"/>
              <a:gd name="connsiteY31" fmla="*/ 2512 h 10000"/>
              <a:gd name="connsiteX32" fmla="*/ 6006 w 10000"/>
              <a:gd name="connsiteY32" fmla="*/ 2008 h 10000"/>
              <a:gd name="connsiteX33" fmla="*/ 6439 w 10000"/>
              <a:gd name="connsiteY33" fmla="*/ 2008 h 10000"/>
              <a:gd name="connsiteX34" fmla="*/ 6774 w 10000"/>
              <a:gd name="connsiteY34" fmla="*/ 2008 h 10000"/>
              <a:gd name="connsiteX35" fmla="*/ 7109 w 10000"/>
              <a:gd name="connsiteY35" fmla="*/ 1513 h 10000"/>
              <a:gd name="connsiteX36" fmla="*/ 7332 w 10000"/>
              <a:gd name="connsiteY36" fmla="*/ 1513 h 10000"/>
              <a:gd name="connsiteX37" fmla="*/ 7556 w 10000"/>
              <a:gd name="connsiteY37" fmla="*/ 1513 h 10000"/>
              <a:gd name="connsiteX38" fmla="*/ 7779 w 10000"/>
              <a:gd name="connsiteY38" fmla="*/ 1001 h 10000"/>
              <a:gd name="connsiteX39" fmla="*/ 8003 w 10000"/>
              <a:gd name="connsiteY39" fmla="*/ 1001 h 10000"/>
              <a:gd name="connsiteX40" fmla="*/ 8115 w 10000"/>
              <a:gd name="connsiteY40" fmla="*/ 1001 h 10000"/>
              <a:gd name="connsiteX41" fmla="*/ 8226 w 10000"/>
              <a:gd name="connsiteY41" fmla="*/ 505 h 10000"/>
              <a:gd name="connsiteX42" fmla="*/ 8226 w 10000"/>
              <a:gd name="connsiteY42" fmla="*/ 505 h 10000"/>
              <a:gd name="connsiteX43" fmla="*/ 8338 w 10000"/>
              <a:gd name="connsiteY43" fmla="*/ 505 h 10000"/>
              <a:gd name="connsiteX44" fmla="*/ 8338 w 10000"/>
              <a:gd name="connsiteY44" fmla="*/ 505 h 10000"/>
              <a:gd name="connsiteX45" fmla="*/ 8561 w 10000"/>
              <a:gd name="connsiteY45" fmla="*/ 0 h 10000"/>
              <a:gd name="connsiteX46" fmla="*/ 8771 w 10000"/>
              <a:gd name="connsiteY46" fmla="*/ 505 h 10000"/>
              <a:gd name="connsiteX47" fmla="*/ 8883 w 10000"/>
              <a:gd name="connsiteY47" fmla="*/ 505 h 10000"/>
              <a:gd name="connsiteX48" fmla="*/ 9106 w 10000"/>
              <a:gd name="connsiteY48" fmla="*/ 1001 h 10000"/>
              <a:gd name="connsiteX49" fmla="*/ 9330 w 10000"/>
              <a:gd name="connsiteY49" fmla="*/ 2008 h 10000"/>
              <a:gd name="connsiteX50" fmla="*/ 9553 w 10000"/>
              <a:gd name="connsiteY50" fmla="*/ 2512 h 10000"/>
              <a:gd name="connsiteX51" fmla="*/ 9777 w 10000"/>
              <a:gd name="connsiteY51" fmla="*/ 3522 h 10000"/>
              <a:gd name="connsiteX52" fmla="*/ 9888 w 10000"/>
              <a:gd name="connsiteY52" fmla="*/ 4026 h 10000"/>
              <a:gd name="connsiteX53" fmla="*/ 10000 w 10000"/>
              <a:gd name="connsiteY53" fmla="*/ 4026 h 10000"/>
              <a:gd name="connsiteX0" fmla="*/ 8561 w 9888"/>
              <a:gd name="connsiteY0" fmla="*/ 4533 h 10000"/>
              <a:gd name="connsiteX1" fmla="*/ 8561 w 9888"/>
              <a:gd name="connsiteY1" fmla="*/ 4533 h 10000"/>
              <a:gd name="connsiteX2" fmla="*/ 8450 w 9888"/>
              <a:gd name="connsiteY2" fmla="*/ 4026 h 10000"/>
              <a:gd name="connsiteX3" fmla="*/ 8226 w 9888"/>
              <a:gd name="connsiteY3" fmla="*/ 4026 h 10000"/>
              <a:gd name="connsiteX4" fmla="*/ 8003 w 9888"/>
              <a:gd name="connsiteY4" fmla="*/ 3522 h 10000"/>
              <a:gd name="connsiteX5" fmla="*/ 7556 w 9888"/>
              <a:gd name="connsiteY5" fmla="*/ 4026 h 10000"/>
              <a:gd name="connsiteX6" fmla="*/ 7221 w 9888"/>
              <a:gd name="connsiteY6" fmla="*/ 4026 h 10000"/>
              <a:gd name="connsiteX7" fmla="*/ 6662 w 9888"/>
              <a:gd name="connsiteY7" fmla="*/ 4026 h 10000"/>
              <a:gd name="connsiteX8" fmla="*/ 6215 w 9888"/>
              <a:gd name="connsiteY8" fmla="*/ 4533 h 10000"/>
              <a:gd name="connsiteX9" fmla="*/ 5559 w 9888"/>
              <a:gd name="connsiteY9" fmla="*/ 5028 h 10000"/>
              <a:gd name="connsiteX10" fmla="*/ 5223 w 9888"/>
              <a:gd name="connsiteY10" fmla="*/ 5538 h 10000"/>
              <a:gd name="connsiteX11" fmla="*/ 4665 w 9888"/>
              <a:gd name="connsiteY11" fmla="*/ 5538 h 10000"/>
              <a:gd name="connsiteX12" fmla="*/ 4106 w 9888"/>
              <a:gd name="connsiteY12" fmla="*/ 6035 h 10000"/>
              <a:gd name="connsiteX13" fmla="*/ 3547 w 9888"/>
              <a:gd name="connsiteY13" fmla="*/ 6477 h 10000"/>
              <a:gd name="connsiteX14" fmla="*/ 2779 w 9888"/>
              <a:gd name="connsiteY14" fmla="*/ 7484 h 10000"/>
              <a:gd name="connsiteX15" fmla="*/ 1885 w 9888"/>
              <a:gd name="connsiteY15" fmla="*/ 7984 h 10000"/>
              <a:gd name="connsiteX16" fmla="*/ 992 w 9888"/>
              <a:gd name="connsiteY16" fmla="*/ 8993 h 10000"/>
              <a:gd name="connsiteX17" fmla="*/ 0 w 9888"/>
              <a:gd name="connsiteY17" fmla="*/ 10000 h 10000"/>
              <a:gd name="connsiteX18" fmla="*/ 0 w 9888"/>
              <a:gd name="connsiteY18" fmla="*/ 6477 h 10000"/>
              <a:gd name="connsiteX19" fmla="*/ 112 w 9888"/>
              <a:gd name="connsiteY19" fmla="*/ 6477 h 10000"/>
              <a:gd name="connsiteX20" fmla="*/ 223 w 9888"/>
              <a:gd name="connsiteY20" fmla="*/ 6477 h 10000"/>
              <a:gd name="connsiteX21" fmla="*/ 447 w 9888"/>
              <a:gd name="connsiteY21" fmla="*/ 6477 h 10000"/>
              <a:gd name="connsiteX22" fmla="*/ 768 w 9888"/>
              <a:gd name="connsiteY22" fmla="*/ 6477 h 10000"/>
              <a:gd name="connsiteX23" fmla="*/ 1103 w 9888"/>
              <a:gd name="connsiteY23" fmla="*/ 6035 h 10000"/>
              <a:gd name="connsiteX24" fmla="*/ 1662 w 9888"/>
              <a:gd name="connsiteY24" fmla="*/ 6035 h 10000"/>
              <a:gd name="connsiteX25" fmla="*/ 2221 w 9888"/>
              <a:gd name="connsiteY25" fmla="*/ 5538 h 10000"/>
              <a:gd name="connsiteX26" fmla="*/ 2779 w 9888"/>
              <a:gd name="connsiteY26" fmla="*/ 5028 h 10000"/>
              <a:gd name="connsiteX27" fmla="*/ 3436 w 9888"/>
              <a:gd name="connsiteY27" fmla="*/ 4026 h 10000"/>
              <a:gd name="connsiteX28" fmla="*/ 4106 w 9888"/>
              <a:gd name="connsiteY28" fmla="*/ 3522 h 10000"/>
              <a:gd name="connsiteX29" fmla="*/ 4665 w 9888"/>
              <a:gd name="connsiteY29" fmla="*/ 3020 h 10000"/>
              <a:gd name="connsiteX30" fmla="*/ 5112 w 9888"/>
              <a:gd name="connsiteY30" fmla="*/ 3020 h 10000"/>
              <a:gd name="connsiteX31" fmla="*/ 5670 w 9888"/>
              <a:gd name="connsiteY31" fmla="*/ 2512 h 10000"/>
              <a:gd name="connsiteX32" fmla="*/ 6006 w 9888"/>
              <a:gd name="connsiteY32" fmla="*/ 2008 h 10000"/>
              <a:gd name="connsiteX33" fmla="*/ 6439 w 9888"/>
              <a:gd name="connsiteY33" fmla="*/ 2008 h 10000"/>
              <a:gd name="connsiteX34" fmla="*/ 6774 w 9888"/>
              <a:gd name="connsiteY34" fmla="*/ 2008 h 10000"/>
              <a:gd name="connsiteX35" fmla="*/ 7109 w 9888"/>
              <a:gd name="connsiteY35" fmla="*/ 1513 h 10000"/>
              <a:gd name="connsiteX36" fmla="*/ 7332 w 9888"/>
              <a:gd name="connsiteY36" fmla="*/ 1513 h 10000"/>
              <a:gd name="connsiteX37" fmla="*/ 7556 w 9888"/>
              <a:gd name="connsiteY37" fmla="*/ 1513 h 10000"/>
              <a:gd name="connsiteX38" fmla="*/ 7779 w 9888"/>
              <a:gd name="connsiteY38" fmla="*/ 1001 h 10000"/>
              <a:gd name="connsiteX39" fmla="*/ 8003 w 9888"/>
              <a:gd name="connsiteY39" fmla="*/ 1001 h 10000"/>
              <a:gd name="connsiteX40" fmla="*/ 8115 w 9888"/>
              <a:gd name="connsiteY40" fmla="*/ 1001 h 10000"/>
              <a:gd name="connsiteX41" fmla="*/ 8226 w 9888"/>
              <a:gd name="connsiteY41" fmla="*/ 505 h 10000"/>
              <a:gd name="connsiteX42" fmla="*/ 8226 w 9888"/>
              <a:gd name="connsiteY42" fmla="*/ 505 h 10000"/>
              <a:gd name="connsiteX43" fmla="*/ 8338 w 9888"/>
              <a:gd name="connsiteY43" fmla="*/ 505 h 10000"/>
              <a:gd name="connsiteX44" fmla="*/ 8338 w 9888"/>
              <a:gd name="connsiteY44" fmla="*/ 505 h 10000"/>
              <a:gd name="connsiteX45" fmla="*/ 8561 w 9888"/>
              <a:gd name="connsiteY45" fmla="*/ 0 h 10000"/>
              <a:gd name="connsiteX46" fmla="*/ 8771 w 9888"/>
              <a:gd name="connsiteY46" fmla="*/ 505 h 10000"/>
              <a:gd name="connsiteX47" fmla="*/ 8883 w 9888"/>
              <a:gd name="connsiteY47" fmla="*/ 505 h 10000"/>
              <a:gd name="connsiteX48" fmla="*/ 9106 w 9888"/>
              <a:gd name="connsiteY48" fmla="*/ 1001 h 10000"/>
              <a:gd name="connsiteX49" fmla="*/ 9330 w 9888"/>
              <a:gd name="connsiteY49" fmla="*/ 2008 h 10000"/>
              <a:gd name="connsiteX50" fmla="*/ 9553 w 9888"/>
              <a:gd name="connsiteY50" fmla="*/ 2512 h 10000"/>
              <a:gd name="connsiteX51" fmla="*/ 9777 w 9888"/>
              <a:gd name="connsiteY51" fmla="*/ 3522 h 10000"/>
              <a:gd name="connsiteX52" fmla="*/ 9888 w 9888"/>
              <a:gd name="connsiteY52" fmla="*/ 4026 h 10000"/>
              <a:gd name="connsiteX0" fmla="*/ 8658 w 9888"/>
              <a:gd name="connsiteY0" fmla="*/ 4533 h 10000"/>
              <a:gd name="connsiteX1" fmla="*/ 8658 w 9888"/>
              <a:gd name="connsiteY1" fmla="*/ 4533 h 10000"/>
              <a:gd name="connsiteX2" fmla="*/ 8546 w 9888"/>
              <a:gd name="connsiteY2" fmla="*/ 4026 h 10000"/>
              <a:gd name="connsiteX3" fmla="*/ 8319 w 9888"/>
              <a:gd name="connsiteY3" fmla="*/ 4026 h 10000"/>
              <a:gd name="connsiteX4" fmla="*/ 8094 w 9888"/>
              <a:gd name="connsiteY4" fmla="*/ 3522 h 10000"/>
              <a:gd name="connsiteX5" fmla="*/ 7642 w 9888"/>
              <a:gd name="connsiteY5" fmla="*/ 4026 h 10000"/>
              <a:gd name="connsiteX6" fmla="*/ 7303 w 9888"/>
              <a:gd name="connsiteY6" fmla="*/ 4026 h 10000"/>
              <a:gd name="connsiteX7" fmla="*/ 6737 w 9888"/>
              <a:gd name="connsiteY7" fmla="*/ 4026 h 10000"/>
              <a:gd name="connsiteX8" fmla="*/ 6285 w 9888"/>
              <a:gd name="connsiteY8" fmla="*/ 4533 h 10000"/>
              <a:gd name="connsiteX9" fmla="*/ 5622 w 9888"/>
              <a:gd name="connsiteY9" fmla="*/ 5028 h 10000"/>
              <a:gd name="connsiteX10" fmla="*/ 5282 w 9888"/>
              <a:gd name="connsiteY10" fmla="*/ 5538 h 10000"/>
              <a:gd name="connsiteX11" fmla="*/ 4718 w 9888"/>
              <a:gd name="connsiteY11" fmla="*/ 5538 h 10000"/>
              <a:gd name="connsiteX12" fmla="*/ 4153 w 9888"/>
              <a:gd name="connsiteY12" fmla="*/ 6035 h 10000"/>
              <a:gd name="connsiteX13" fmla="*/ 3587 w 9888"/>
              <a:gd name="connsiteY13" fmla="*/ 6477 h 10000"/>
              <a:gd name="connsiteX14" fmla="*/ 2810 w 9888"/>
              <a:gd name="connsiteY14" fmla="*/ 7484 h 10000"/>
              <a:gd name="connsiteX15" fmla="*/ 1906 w 9888"/>
              <a:gd name="connsiteY15" fmla="*/ 7984 h 10000"/>
              <a:gd name="connsiteX16" fmla="*/ 1003 w 9888"/>
              <a:gd name="connsiteY16" fmla="*/ 8993 h 10000"/>
              <a:gd name="connsiteX17" fmla="*/ 0 w 9888"/>
              <a:gd name="connsiteY17" fmla="*/ 10000 h 10000"/>
              <a:gd name="connsiteX18" fmla="*/ 0 w 9888"/>
              <a:gd name="connsiteY18" fmla="*/ 6477 h 10000"/>
              <a:gd name="connsiteX19" fmla="*/ 113 w 9888"/>
              <a:gd name="connsiteY19" fmla="*/ 6477 h 10000"/>
              <a:gd name="connsiteX20" fmla="*/ 226 w 9888"/>
              <a:gd name="connsiteY20" fmla="*/ 6477 h 10000"/>
              <a:gd name="connsiteX21" fmla="*/ 452 w 9888"/>
              <a:gd name="connsiteY21" fmla="*/ 6477 h 10000"/>
              <a:gd name="connsiteX22" fmla="*/ 777 w 9888"/>
              <a:gd name="connsiteY22" fmla="*/ 6477 h 10000"/>
              <a:gd name="connsiteX23" fmla="*/ 1115 w 9888"/>
              <a:gd name="connsiteY23" fmla="*/ 6035 h 10000"/>
              <a:gd name="connsiteX24" fmla="*/ 1681 w 9888"/>
              <a:gd name="connsiteY24" fmla="*/ 6035 h 10000"/>
              <a:gd name="connsiteX25" fmla="*/ 2246 w 9888"/>
              <a:gd name="connsiteY25" fmla="*/ 5538 h 10000"/>
              <a:gd name="connsiteX26" fmla="*/ 2810 w 9888"/>
              <a:gd name="connsiteY26" fmla="*/ 5028 h 10000"/>
              <a:gd name="connsiteX27" fmla="*/ 3475 w 9888"/>
              <a:gd name="connsiteY27" fmla="*/ 4026 h 10000"/>
              <a:gd name="connsiteX28" fmla="*/ 4153 w 9888"/>
              <a:gd name="connsiteY28" fmla="*/ 3522 h 10000"/>
              <a:gd name="connsiteX29" fmla="*/ 4718 w 9888"/>
              <a:gd name="connsiteY29" fmla="*/ 3020 h 10000"/>
              <a:gd name="connsiteX30" fmla="*/ 5170 w 9888"/>
              <a:gd name="connsiteY30" fmla="*/ 3020 h 10000"/>
              <a:gd name="connsiteX31" fmla="*/ 5734 w 9888"/>
              <a:gd name="connsiteY31" fmla="*/ 2512 h 10000"/>
              <a:gd name="connsiteX32" fmla="*/ 6074 w 9888"/>
              <a:gd name="connsiteY32" fmla="*/ 2008 h 10000"/>
              <a:gd name="connsiteX33" fmla="*/ 6512 w 9888"/>
              <a:gd name="connsiteY33" fmla="*/ 2008 h 10000"/>
              <a:gd name="connsiteX34" fmla="*/ 6851 w 9888"/>
              <a:gd name="connsiteY34" fmla="*/ 2008 h 10000"/>
              <a:gd name="connsiteX35" fmla="*/ 7190 w 9888"/>
              <a:gd name="connsiteY35" fmla="*/ 1513 h 10000"/>
              <a:gd name="connsiteX36" fmla="*/ 7415 w 9888"/>
              <a:gd name="connsiteY36" fmla="*/ 1513 h 10000"/>
              <a:gd name="connsiteX37" fmla="*/ 7642 w 9888"/>
              <a:gd name="connsiteY37" fmla="*/ 1513 h 10000"/>
              <a:gd name="connsiteX38" fmla="*/ 7867 w 9888"/>
              <a:gd name="connsiteY38" fmla="*/ 1001 h 10000"/>
              <a:gd name="connsiteX39" fmla="*/ 8094 w 9888"/>
              <a:gd name="connsiteY39" fmla="*/ 1001 h 10000"/>
              <a:gd name="connsiteX40" fmla="*/ 8207 w 9888"/>
              <a:gd name="connsiteY40" fmla="*/ 1001 h 10000"/>
              <a:gd name="connsiteX41" fmla="*/ 8319 w 9888"/>
              <a:gd name="connsiteY41" fmla="*/ 505 h 10000"/>
              <a:gd name="connsiteX42" fmla="*/ 8319 w 9888"/>
              <a:gd name="connsiteY42" fmla="*/ 505 h 10000"/>
              <a:gd name="connsiteX43" fmla="*/ 8432 w 9888"/>
              <a:gd name="connsiteY43" fmla="*/ 505 h 10000"/>
              <a:gd name="connsiteX44" fmla="*/ 8432 w 9888"/>
              <a:gd name="connsiteY44" fmla="*/ 505 h 10000"/>
              <a:gd name="connsiteX45" fmla="*/ 8658 w 9888"/>
              <a:gd name="connsiteY45" fmla="*/ 0 h 10000"/>
              <a:gd name="connsiteX46" fmla="*/ 8870 w 9888"/>
              <a:gd name="connsiteY46" fmla="*/ 505 h 10000"/>
              <a:gd name="connsiteX47" fmla="*/ 8984 w 9888"/>
              <a:gd name="connsiteY47" fmla="*/ 505 h 10000"/>
              <a:gd name="connsiteX48" fmla="*/ 9209 w 9888"/>
              <a:gd name="connsiteY48" fmla="*/ 1001 h 10000"/>
              <a:gd name="connsiteX49" fmla="*/ 9436 w 9888"/>
              <a:gd name="connsiteY49" fmla="*/ 2008 h 10000"/>
              <a:gd name="connsiteX50" fmla="*/ 9661 w 9888"/>
              <a:gd name="connsiteY50" fmla="*/ 2512 h 10000"/>
              <a:gd name="connsiteX51" fmla="*/ 9888 w 9888"/>
              <a:gd name="connsiteY51" fmla="*/ 3522 h 10000"/>
              <a:gd name="connsiteX0" fmla="*/ 8756 w 9770"/>
              <a:gd name="connsiteY0" fmla="*/ 4533 h 10000"/>
              <a:gd name="connsiteX1" fmla="*/ 8756 w 9770"/>
              <a:gd name="connsiteY1" fmla="*/ 4533 h 10000"/>
              <a:gd name="connsiteX2" fmla="*/ 8643 w 9770"/>
              <a:gd name="connsiteY2" fmla="*/ 4026 h 10000"/>
              <a:gd name="connsiteX3" fmla="*/ 8413 w 9770"/>
              <a:gd name="connsiteY3" fmla="*/ 4026 h 10000"/>
              <a:gd name="connsiteX4" fmla="*/ 8186 w 9770"/>
              <a:gd name="connsiteY4" fmla="*/ 3522 h 10000"/>
              <a:gd name="connsiteX5" fmla="*/ 7729 w 9770"/>
              <a:gd name="connsiteY5" fmla="*/ 4026 h 10000"/>
              <a:gd name="connsiteX6" fmla="*/ 7386 w 9770"/>
              <a:gd name="connsiteY6" fmla="*/ 4026 h 10000"/>
              <a:gd name="connsiteX7" fmla="*/ 6813 w 9770"/>
              <a:gd name="connsiteY7" fmla="*/ 4026 h 10000"/>
              <a:gd name="connsiteX8" fmla="*/ 6356 w 9770"/>
              <a:gd name="connsiteY8" fmla="*/ 4533 h 10000"/>
              <a:gd name="connsiteX9" fmla="*/ 5686 w 9770"/>
              <a:gd name="connsiteY9" fmla="*/ 5028 h 10000"/>
              <a:gd name="connsiteX10" fmla="*/ 5342 w 9770"/>
              <a:gd name="connsiteY10" fmla="*/ 5538 h 10000"/>
              <a:gd name="connsiteX11" fmla="*/ 4771 w 9770"/>
              <a:gd name="connsiteY11" fmla="*/ 5538 h 10000"/>
              <a:gd name="connsiteX12" fmla="*/ 4200 w 9770"/>
              <a:gd name="connsiteY12" fmla="*/ 6035 h 10000"/>
              <a:gd name="connsiteX13" fmla="*/ 3628 w 9770"/>
              <a:gd name="connsiteY13" fmla="*/ 6477 h 10000"/>
              <a:gd name="connsiteX14" fmla="*/ 2842 w 9770"/>
              <a:gd name="connsiteY14" fmla="*/ 7484 h 10000"/>
              <a:gd name="connsiteX15" fmla="*/ 1928 w 9770"/>
              <a:gd name="connsiteY15" fmla="*/ 7984 h 10000"/>
              <a:gd name="connsiteX16" fmla="*/ 1014 w 9770"/>
              <a:gd name="connsiteY16" fmla="*/ 8993 h 10000"/>
              <a:gd name="connsiteX17" fmla="*/ 0 w 9770"/>
              <a:gd name="connsiteY17" fmla="*/ 10000 h 10000"/>
              <a:gd name="connsiteX18" fmla="*/ 0 w 9770"/>
              <a:gd name="connsiteY18" fmla="*/ 6477 h 10000"/>
              <a:gd name="connsiteX19" fmla="*/ 114 w 9770"/>
              <a:gd name="connsiteY19" fmla="*/ 6477 h 10000"/>
              <a:gd name="connsiteX20" fmla="*/ 229 w 9770"/>
              <a:gd name="connsiteY20" fmla="*/ 6477 h 10000"/>
              <a:gd name="connsiteX21" fmla="*/ 457 w 9770"/>
              <a:gd name="connsiteY21" fmla="*/ 6477 h 10000"/>
              <a:gd name="connsiteX22" fmla="*/ 786 w 9770"/>
              <a:gd name="connsiteY22" fmla="*/ 6477 h 10000"/>
              <a:gd name="connsiteX23" fmla="*/ 1128 w 9770"/>
              <a:gd name="connsiteY23" fmla="*/ 6035 h 10000"/>
              <a:gd name="connsiteX24" fmla="*/ 1700 w 9770"/>
              <a:gd name="connsiteY24" fmla="*/ 6035 h 10000"/>
              <a:gd name="connsiteX25" fmla="*/ 2271 w 9770"/>
              <a:gd name="connsiteY25" fmla="*/ 5538 h 10000"/>
              <a:gd name="connsiteX26" fmla="*/ 2842 w 9770"/>
              <a:gd name="connsiteY26" fmla="*/ 5028 h 10000"/>
              <a:gd name="connsiteX27" fmla="*/ 3514 w 9770"/>
              <a:gd name="connsiteY27" fmla="*/ 4026 h 10000"/>
              <a:gd name="connsiteX28" fmla="*/ 4200 w 9770"/>
              <a:gd name="connsiteY28" fmla="*/ 3522 h 10000"/>
              <a:gd name="connsiteX29" fmla="*/ 4771 w 9770"/>
              <a:gd name="connsiteY29" fmla="*/ 3020 h 10000"/>
              <a:gd name="connsiteX30" fmla="*/ 5229 w 9770"/>
              <a:gd name="connsiteY30" fmla="*/ 3020 h 10000"/>
              <a:gd name="connsiteX31" fmla="*/ 5799 w 9770"/>
              <a:gd name="connsiteY31" fmla="*/ 2512 h 10000"/>
              <a:gd name="connsiteX32" fmla="*/ 6143 w 9770"/>
              <a:gd name="connsiteY32" fmla="*/ 2008 h 10000"/>
              <a:gd name="connsiteX33" fmla="*/ 6586 w 9770"/>
              <a:gd name="connsiteY33" fmla="*/ 2008 h 10000"/>
              <a:gd name="connsiteX34" fmla="*/ 6929 w 9770"/>
              <a:gd name="connsiteY34" fmla="*/ 2008 h 10000"/>
              <a:gd name="connsiteX35" fmla="*/ 7271 w 9770"/>
              <a:gd name="connsiteY35" fmla="*/ 1513 h 10000"/>
              <a:gd name="connsiteX36" fmla="*/ 7499 w 9770"/>
              <a:gd name="connsiteY36" fmla="*/ 1513 h 10000"/>
              <a:gd name="connsiteX37" fmla="*/ 7729 w 9770"/>
              <a:gd name="connsiteY37" fmla="*/ 1513 h 10000"/>
              <a:gd name="connsiteX38" fmla="*/ 7956 w 9770"/>
              <a:gd name="connsiteY38" fmla="*/ 1001 h 10000"/>
              <a:gd name="connsiteX39" fmla="*/ 8186 w 9770"/>
              <a:gd name="connsiteY39" fmla="*/ 1001 h 10000"/>
              <a:gd name="connsiteX40" fmla="*/ 8300 w 9770"/>
              <a:gd name="connsiteY40" fmla="*/ 1001 h 10000"/>
              <a:gd name="connsiteX41" fmla="*/ 8413 w 9770"/>
              <a:gd name="connsiteY41" fmla="*/ 505 h 10000"/>
              <a:gd name="connsiteX42" fmla="*/ 8413 w 9770"/>
              <a:gd name="connsiteY42" fmla="*/ 505 h 10000"/>
              <a:gd name="connsiteX43" fmla="*/ 8528 w 9770"/>
              <a:gd name="connsiteY43" fmla="*/ 505 h 10000"/>
              <a:gd name="connsiteX44" fmla="*/ 8528 w 9770"/>
              <a:gd name="connsiteY44" fmla="*/ 505 h 10000"/>
              <a:gd name="connsiteX45" fmla="*/ 8756 w 9770"/>
              <a:gd name="connsiteY45" fmla="*/ 0 h 10000"/>
              <a:gd name="connsiteX46" fmla="*/ 8970 w 9770"/>
              <a:gd name="connsiteY46" fmla="*/ 505 h 10000"/>
              <a:gd name="connsiteX47" fmla="*/ 9086 w 9770"/>
              <a:gd name="connsiteY47" fmla="*/ 505 h 10000"/>
              <a:gd name="connsiteX48" fmla="*/ 9313 w 9770"/>
              <a:gd name="connsiteY48" fmla="*/ 1001 h 10000"/>
              <a:gd name="connsiteX49" fmla="*/ 9543 w 9770"/>
              <a:gd name="connsiteY49" fmla="*/ 2008 h 10000"/>
              <a:gd name="connsiteX50" fmla="*/ 9770 w 9770"/>
              <a:gd name="connsiteY50" fmla="*/ 2512 h 10000"/>
              <a:gd name="connsiteX0" fmla="*/ 8962 w 10000"/>
              <a:gd name="connsiteY0" fmla="*/ 4533 h 10000"/>
              <a:gd name="connsiteX1" fmla="*/ 8962 w 10000"/>
              <a:gd name="connsiteY1" fmla="*/ 4533 h 10000"/>
              <a:gd name="connsiteX2" fmla="*/ 8611 w 10000"/>
              <a:gd name="connsiteY2" fmla="*/ 4026 h 10000"/>
              <a:gd name="connsiteX3" fmla="*/ 8379 w 10000"/>
              <a:gd name="connsiteY3" fmla="*/ 3522 h 10000"/>
              <a:gd name="connsiteX4" fmla="*/ 7911 w 10000"/>
              <a:gd name="connsiteY4" fmla="*/ 4026 h 10000"/>
              <a:gd name="connsiteX5" fmla="*/ 7560 w 10000"/>
              <a:gd name="connsiteY5" fmla="*/ 4026 h 10000"/>
              <a:gd name="connsiteX6" fmla="*/ 6973 w 10000"/>
              <a:gd name="connsiteY6" fmla="*/ 4026 h 10000"/>
              <a:gd name="connsiteX7" fmla="*/ 6506 w 10000"/>
              <a:gd name="connsiteY7" fmla="*/ 4533 h 10000"/>
              <a:gd name="connsiteX8" fmla="*/ 5820 w 10000"/>
              <a:gd name="connsiteY8" fmla="*/ 5028 h 10000"/>
              <a:gd name="connsiteX9" fmla="*/ 5468 w 10000"/>
              <a:gd name="connsiteY9" fmla="*/ 5538 h 10000"/>
              <a:gd name="connsiteX10" fmla="*/ 4883 w 10000"/>
              <a:gd name="connsiteY10" fmla="*/ 5538 h 10000"/>
              <a:gd name="connsiteX11" fmla="*/ 4299 w 10000"/>
              <a:gd name="connsiteY11" fmla="*/ 6035 h 10000"/>
              <a:gd name="connsiteX12" fmla="*/ 3713 w 10000"/>
              <a:gd name="connsiteY12" fmla="*/ 6477 h 10000"/>
              <a:gd name="connsiteX13" fmla="*/ 2909 w 10000"/>
              <a:gd name="connsiteY13" fmla="*/ 7484 h 10000"/>
              <a:gd name="connsiteX14" fmla="*/ 1973 w 10000"/>
              <a:gd name="connsiteY14" fmla="*/ 7984 h 10000"/>
              <a:gd name="connsiteX15" fmla="*/ 1038 w 10000"/>
              <a:gd name="connsiteY15" fmla="*/ 8993 h 10000"/>
              <a:gd name="connsiteX16" fmla="*/ 0 w 10000"/>
              <a:gd name="connsiteY16" fmla="*/ 10000 h 10000"/>
              <a:gd name="connsiteX17" fmla="*/ 0 w 10000"/>
              <a:gd name="connsiteY17" fmla="*/ 6477 h 10000"/>
              <a:gd name="connsiteX18" fmla="*/ 117 w 10000"/>
              <a:gd name="connsiteY18" fmla="*/ 6477 h 10000"/>
              <a:gd name="connsiteX19" fmla="*/ 234 w 10000"/>
              <a:gd name="connsiteY19" fmla="*/ 6477 h 10000"/>
              <a:gd name="connsiteX20" fmla="*/ 468 w 10000"/>
              <a:gd name="connsiteY20" fmla="*/ 6477 h 10000"/>
              <a:gd name="connsiteX21" fmla="*/ 805 w 10000"/>
              <a:gd name="connsiteY21" fmla="*/ 6477 h 10000"/>
              <a:gd name="connsiteX22" fmla="*/ 1155 w 10000"/>
              <a:gd name="connsiteY22" fmla="*/ 6035 h 10000"/>
              <a:gd name="connsiteX23" fmla="*/ 1740 w 10000"/>
              <a:gd name="connsiteY23" fmla="*/ 6035 h 10000"/>
              <a:gd name="connsiteX24" fmla="*/ 2324 w 10000"/>
              <a:gd name="connsiteY24" fmla="*/ 5538 h 10000"/>
              <a:gd name="connsiteX25" fmla="*/ 2909 w 10000"/>
              <a:gd name="connsiteY25" fmla="*/ 5028 h 10000"/>
              <a:gd name="connsiteX26" fmla="*/ 3597 w 10000"/>
              <a:gd name="connsiteY26" fmla="*/ 4026 h 10000"/>
              <a:gd name="connsiteX27" fmla="*/ 4299 w 10000"/>
              <a:gd name="connsiteY27" fmla="*/ 3522 h 10000"/>
              <a:gd name="connsiteX28" fmla="*/ 4883 w 10000"/>
              <a:gd name="connsiteY28" fmla="*/ 3020 h 10000"/>
              <a:gd name="connsiteX29" fmla="*/ 5352 w 10000"/>
              <a:gd name="connsiteY29" fmla="*/ 3020 h 10000"/>
              <a:gd name="connsiteX30" fmla="*/ 5936 w 10000"/>
              <a:gd name="connsiteY30" fmla="*/ 2512 h 10000"/>
              <a:gd name="connsiteX31" fmla="*/ 6288 w 10000"/>
              <a:gd name="connsiteY31" fmla="*/ 2008 h 10000"/>
              <a:gd name="connsiteX32" fmla="*/ 6741 w 10000"/>
              <a:gd name="connsiteY32" fmla="*/ 2008 h 10000"/>
              <a:gd name="connsiteX33" fmla="*/ 7092 w 10000"/>
              <a:gd name="connsiteY33" fmla="*/ 2008 h 10000"/>
              <a:gd name="connsiteX34" fmla="*/ 7442 w 10000"/>
              <a:gd name="connsiteY34" fmla="*/ 1513 h 10000"/>
              <a:gd name="connsiteX35" fmla="*/ 7676 w 10000"/>
              <a:gd name="connsiteY35" fmla="*/ 1513 h 10000"/>
              <a:gd name="connsiteX36" fmla="*/ 7911 w 10000"/>
              <a:gd name="connsiteY36" fmla="*/ 1513 h 10000"/>
              <a:gd name="connsiteX37" fmla="*/ 8143 w 10000"/>
              <a:gd name="connsiteY37" fmla="*/ 1001 h 10000"/>
              <a:gd name="connsiteX38" fmla="*/ 8379 w 10000"/>
              <a:gd name="connsiteY38" fmla="*/ 1001 h 10000"/>
              <a:gd name="connsiteX39" fmla="*/ 8495 w 10000"/>
              <a:gd name="connsiteY39" fmla="*/ 1001 h 10000"/>
              <a:gd name="connsiteX40" fmla="*/ 8611 w 10000"/>
              <a:gd name="connsiteY40" fmla="*/ 505 h 10000"/>
              <a:gd name="connsiteX41" fmla="*/ 8611 w 10000"/>
              <a:gd name="connsiteY41" fmla="*/ 505 h 10000"/>
              <a:gd name="connsiteX42" fmla="*/ 8729 w 10000"/>
              <a:gd name="connsiteY42" fmla="*/ 505 h 10000"/>
              <a:gd name="connsiteX43" fmla="*/ 8729 w 10000"/>
              <a:gd name="connsiteY43" fmla="*/ 505 h 10000"/>
              <a:gd name="connsiteX44" fmla="*/ 8962 w 10000"/>
              <a:gd name="connsiteY44" fmla="*/ 0 h 10000"/>
              <a:gd name="connsiteX45" fmla="*/ 9181 w 10000"/>
              <a:gd name="connsiteY45" fmla="*/ 505 h 10000"/>
              <a:gd name="connsiteX46" fmla="*/ 9300 w 10000"/>
              <a:gd name="connsiteY46" fmla="*/ 505 h 10000"/>
              <a:gd name="connsiteX47" fmla="*/ 9532 w 10000"/>
              <a:gd name="connsiteY47" fmla="*/ 1001 h 10000"/>
              <a:gd name="connsiteX48" fmla="*/ 9768 w 10000"/>
              <a:gd name="connsiteY48" fmla="*/ 2008 h 10000"/>
              <a:gd name="connsiteX49" fmla="*/ 10000 w 10000"/>
              <a:gd name="connsiteY49" fmla="*/ 2512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0000" h="10000">
                <a:moveTo>
                  <a:pt x="8962" y="4533"/>
                </a:moveTo>
                <a:lnTo>
                  <a:pt x="8962" y="4533"/>
                </a:lnTo>
                <a:cubicBezTo>
                  <a:pt x="8904" y="4449"/>
                  <a:pt x="8708" y="4195"/>
                  <a:pt x="8611" y="4026"/>
                </a:cubicBezTo>
                <a:lnTo>
                  <a:pt x="8379" y="3522"/>
                </a:lnTo>
                <a:lnTo>
                  <a:pt x="7911" y="4026"/>
                </a:lnTo>
                <a:lnTo>
                  <a:pt x="7560" y="4026"/>
                </a:lnTo>
                <a:lnTo>
                  <a:pt x="6973" y="4026"/>
                </a:lnTo>
                <a:lnTo>
                  <a:pt x="6506" y="4533"/>
                </a:lnTo>
                <a:lnTo>
                  <a:pt x="5820" y="5028"/>
                </a:lnTo>
                <a:lnTo>
                  <a:pt x="5468" y="5538"/>
                </a:lnTo>
                <a:lnTo>
                  <a:pt x="4883" y="5538"/>
                </a:lnTo>
                <a:lnTo>
                  <a:pt x="4299" y="6035"/>
                </a:lnTo>
                <a:lnTo>
                  <a:pt x="3713" y="6477"/>
                </a:lnTo>
                <a:lnTo>
                  <a:pt x="2909" y="7484"/>
                </a:lnTo>
                <a:lnTo>
                  <a:pt x="1973" y="7984"/>
                </a:lnTo>
                <a:lnTo>
                  <a:pt x="1038" y="8993"/>
                </a:lnTo>
                <a:lnTo>
                  <a:pt x="0" y="10000"/>
                </a:lnTo>
                <a:lnTo>
                  <a:pt x="0" y="6477"/>
                </a:lnTo>
                <a:lnTo>
                  <a:pt x="117" y="6477"/>
                </a:lnTo>
                <a:lnTo>
                  <a:pt x="234" y="6477"/>
                </a:lnTo>
                <a:lnTo>
                  <a:pt x="468" y="6477"/>
                </a:lnTo>
                <a:lnTo>
                  <a:pt x="805" y="6477"/>
                </a:lnTo>
                <a:lnTo>
                  <a:pt x="1155" y="6035"/>
                </a:lnTo>
                <a:lnTo>
                  <a:pt x="1740" y="6035"/>
                </a:lnTo>
                <a:lnTo>
                  <a:pt x="2324" y="5538"/>
                </a:lnTo>
                <a:lnTo>
                  <a:pt x="2909" y="5028"/>
                </a:lnTo>
                <a:lnTo>
                  <a:pt x="3597" y="4026"/>
                </a:lnTo>
                <a:lnTo>
                  <a:pt x="4299" y="3522"/>
                </a:lnTo>
                <a:lnTo>
                  <a:pt x="4883" y="3020"/>
                </a:lnTo>
                <a:lnTo>
                  <a:pt x="5352" y="3020"/>
                </a:lnTo>
                <a:lnTo>
                  <a:pt x="5936" y="2512"/>
                </a:lnTo>
                <a:lnTo>
                  <a:pt x="6288" y="2008"/>
                </a:lnTo>
                <a:lnTo>
                  <a:pt x="6741" y="2008"/>
                </a:lnTo>
                <a:lnTo>
                  <a:pt x="7092" y="2008"/>
                </a:lnTo>
                <a:lnTo>
                  <a:pt x="7442" y="1513"/>
                </a:lnTo>
                <a:lnTo>
                  <a:pt x="7676" y="1513"/>
                </a:lnTo>
                <a:lnTo>
                  <a:pt x="7911" y="1513"/>
                </a:lnTo>
                <a:cubicBezTo>
                  <a:pt x="7987" y="1342"/>
                  <a:pt x="8066" y="1172"/>
                  <a:pt x="8143" y="1001"/>
                </a:cubicBezTo>
                <a:lnTo>
                  <a:pt x="8379" y="1001"/>
                </a:lnTo>
                <a:lnTo>
                  <a:pt x="8495" y="1001"/>
                </a:lnTo>
                <a:cubicBezTo>
                  <a:pt x="8533" y="836"/>
                  <a:pt x="8573" y="670"/>
                  <a:pt x="8611" y="505"/>
                </a:cubicBezTo>
                <a:lnTo>
                  <a:pt x="8611" y="505"/>
                </a:lnTo>
                <a:lnTo>
                  <a:pt x="8729" y="505"/>
                </a:lnTo>
                <a:lnTo>
                  <a:pt x="8729" y="505"/>
                </a:lnTo>
                <a:cubicBezTo>
                  <a:pt x="8806" y="336"/>
                  <a:pt x="8884" y="168"/>
                  <a:pt x="8962" y="0"/>
                </a:cubicBezTo>
                <a:cubicBezTo>
                  <a:pt x="9036" y="168"/>
                  <a:pt x="9108" y="337"/>
                  <a:pt x="9181" y="505"/>
                </a:cubicBezTo>
                <a:lnTo>
                  <a:pt x="9300" y="505"/>
                </a:lnTo>
                <a:cubicBezTo>
                  <a:pt x="9378" y="670"/>
                  <a:pt x="9454" y="836"/>
                  <a:pt x="9532" y="1001"/>
                </a:cubicBezTo>
                <a:cubicBezTo>
                  <a:pt x="9611" y="1338"/>
                  <a:pt x="9689" y="1676"/>
                  <a:pt x="9768" y="2008"/>
                </a:cubicBezTo>
                <a:cubicBezTo>
                  <a:pt x="9845" y="2176"/>
                  <a:pt x="9923" y="2342"/>
                  <a:pt x="10000" y="2512"/>
                </a:cubicBez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1" name="Freeform 37"/>
          <p:cNvSpPr>
            <a:spLocks/>
          </p:cNvSpPr>
          <p:nvPr/>
        </p:nvSpPr>
        <p:spPr bwMode="auto">
          <a:xfrm>
            <a:off x="6953250" y="3775075"/>
            <a:ext cx="138113" cy="315913"/>
          </a:xfrm>
          <a:custGeom>
            <a:avLst/>
            <a:gdLst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656 w 10000"/>
              <a:gd name="connsiteY44" fmla="*/ 2944 h 10000"/>
              <a:gd name="connsiteX45" fmla="*/ 437 w 10000"/>
              <a:gd name="connsiteY45" fmla="*/ 2771 h 10000"/>
              <a:gd name="connsiteX46" fmla="*/ 219 w 10000"/>
              <a:gd name="connsiteY46" fmla="*/ 2597 h 10000"/>
              <a:gd name="connsiteX47" fmla="*/ 109 w 10000"/>
              <a:gd name="connsiteY47" fmla="*/ 2424 h 10000"/>
              <a:gd name="connsiteX48" fmla="*/ 109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09 w 10000"/>
              <a:gd name="connsiteY54" fmla="*/ 1905 h 10000"/>
              <a:gd name="connsiteX55" fmla="*/ 219 w 10000"/>
              <a:gd name="connsiteY55" fmla="*/ 1905 h 10000"/>
              <a:gd name="connsiteX56" fmla="*/ 328 w 10000"/>
              <a:gd name="connsiteY56" fmla="*/ 1905 h 10000"/>
              <a:gd name="connsiteX57" fmla="*/ 546 w 10000"/>
              <a:gd name="connsiteY57" fmla="*/ 1905 h 10000"/>
              <a:gd name="connsiteX58" fmla="*/ 874 w 10000"/>
              <a:gd name="connsiteY58" fmla="*/ 1905 h 10000"/>
              <a:gd name="connsiteX59" fmla="*/ 1189 w 10000"/>
              <a:gd name="connsiteY59" fmla="*/ 1905 h 10000"/>
              <a:gd name="connsiteX60" fmla="*/ 1626 w 10000"/>
              <a:gd name="connsiteY60" fmla="*/ 1732 h 10000"/>
              <a:gd name="connsiteX61" fmla="*/ 2063 w 10000"/>
              <a:gd name="connsiteY61" fmla="*/ 1558 h 10000"/>
              <a:gd name="connsiteX62" fmla="*/ 2609 w 10000"/>
              <a:gd name="connsiteY62" fmla="*/ 1385 h 10000"/>
              <a:gd name="connsiteX63" fmla="*/ 3156 w 10000"/>
              <a:gd name="connsiteY63" fmla="*/ 1212 h 10000"/>
              <a:gd name="connsiteX64" fmla="*/ 3798 w 10000"/>
              <a:gd name="connsiteY64" fmla="*/ 1039 h 10000"/>
              <a:gd name="connsiteX65" fmla="*/ 4126 w 10000"/>
              <a:gd name="connsiteY65" fmla="*/ 1039 h 10000"/>
              <a:gd name="connsiteX66" fmla="*/ 4344 w 10000"/>
              <a:gd name="connsiteY66" fmla="*/ 866 h 10000"/>
              <a:gd name="connsiteX67" fmla="*/ 4563 w 10000"/>
              <a:gd name="connsiteY67" fmla="*/ 693 h 10000"/>
              <a:gd name="connsiteX68" fmla="*/ 4781 w 10000"/>
              <a:gd name="connsiteY68" fmla="*/ 693 h 10000"/>
              <a:gd name="connsiteX69" fmla="*/ 5000 w 10000"/>
              <a:gd name="connsiteY69" fmla="*/ 519 h 10000"/>
              <a:gd name="connsiteX70" fmla="*/ 5109 w 10000"/>
              <a:gd name="connsiteY70" fmla="*/ 346 h 10000"/>
              <a:gd name="connsiteX71" fmla="*/ 5219 w 10000"/>
              <a:gd name="connsiteY71" fmla="*/ 346 h 10000"/>
              <a:gd name="connsiteX72" fmla="*/ 5328 w 10000"/>
              <a:gd name="connsiteY72" fmla="*/ 173 h 10000"/>
              <a:gd name="connsiteX73" fmla="*/ 5437 w 10000"/>
              <a:gd name="connsiteY73" fmla="*/ 173 h 10000"/>
              <a:gd name="connsiteX74" fmla="*/ 5546 w 10000"/>
              <a:gd name="connsiteY74" fmla="*/ 0 h 10000"/>
              <a:gd name="connsiteX75" fmla="*/ 5656 w 10000"/>
              <a:gd name="connsiteY75" fmla="*/ 0 h 10000"/>
              <a:gd name="connsiteX76" fmla="*/ 5656 w 10000"/>
              <a:gd name="connsiteY76" fmla="*/ 0 h 10000"/>
              <a:gd name="connsiteX77" fmla="*/ 5765 w 10000"/>
              <a:gd name="connsiteY77" fmla="*/ 0 h 10000"/>
              <a:gd name="connsiteX78" fmla="*/ 5874 w 10000"/>
              <a:gd name="connsiteY78" fmla="*/ 0 h 10000"/>
              <a:gd name="connsiteX79" fmla="*/ 5984 w 10000"/>
              <a:gd name="connsiteY79" fmla="*/ 173 h 10000"/>
              <a:gd name="connsiteX80" fmla="*/ 6093 w 10000"/>
              <a:gd name="connsiteY80" fmla="*/ 173 h 10000"/>
              <a:gd name="connsiteX81" fmla="*/ 6189 w 10000"/>
              <a:gd name="connsiteY81" fmla="*/ 346 h 10000"/>
              <a:gd name="connsiteX82" fmla="*/ 6298 w 10000"/>
              <a:gd name="connsiteY82" fmla="*/ 519 h 10000"/>
              <a:gd name="connsiteX83" fmla="*/ 6407 w 10000"/>
              <a:gd name="connsiteY83" fmla="*/ 693 h 10000"/>
              <a:gd name="connsiteX84" fmla="*/ 6407 w 10000"/>
              <a:gd name="connsiteY84" fmla="*/ 693 h 10000"/>
              <a:gd name="connsiteX85" fmla="*/ 6407 w 10000"/>
              <a:gd name="connsiteY85" fmla="*/ 866 h 10000"/>
              <a:gd name="connsiteX86" fmla="*/ 6298 w 10000"/>
              <a:gd name="connsiteY86" fmla="*/ 1039 h 10000"/>
              <a:gd name="connsiteX87" fmla="*/ 6189 w 10000"/>
              <a:gd name="connsiteY87" fmla="*/ 1212 h 10000"/>
              <a:gd name="connsiteX88" fmla="*/ 6093 w 10000"/>
              <a:gd name="connsiteY88" fmla="*/ 1385 h 10000"/>
              <a:gd name="connsiteX89" fmla="*/ 5984 w 10000"/>
              <a:gd name="connsiteY89" fmla="*/ 1732 h 10000"/>
              <a:gd name="connsiteX90" fmla="*/ 5874 w 10000"/>
              <a:gd name="connsiteY90" fmla="*/ 2078 h 10000"/>
              <a:gd name="connsiteX91" fmla="*/ 5765 w 10000"/>
              <a:gd name="connsiteY91" fmla="*/ 2424 h 10000"/>
              <a:gd name="connsiteX92" fmla="*/ 5656 w 10000"/>
              <a:gd name="connsiteY92" fmla="*/ 2944 h 10000"/>
              <a:gd name="connsiteX93" fmla="*/ 5656 w 10000"/>
              <a:gd name="connsiteY93" fmla="*/ 3463 h 10000"/>
              <a:gd name="connsiteX94" fmla="*/ 5656 w 10000"/>
              <a:gd name="connsiteY94" fmla="*/ 3961 h 10000"/>
              <a:gd name="connsiteX95" fmla="*/ 5656 w 10000"/>
              <a:gd name="connsiteY95" fmla="*/ 5000 h 10000"/>
              <a:gd name="connsiteX96" fmla="*/ 5656 w 10000"/>
              <a:gd name="connsiteY96" fmla="*/ 5519 h 10000"/>
              <a:gd name="connsiteX97" fmla="*/ 5765 w 10000"/>
              <a:gd name="connsiteY97" fmla="*/ 5866 h 10000"/>
              <a:gd name="connsiteX98" fmla="*/ 5874 w 10000"/>
              <a:gd name="connsiteY98" fmla="*/ 6212 h 10000"/>
              <a:gd name="connsiteX99" fmla="*/ 5984 w 10000"/>
              <a:gd name="connsiteY99" fmla="*/ 6732 h 10000"/>
              <a:gd name="connsiteX100" fmla="*/ 6093 w 10000"/>
              <a:gd name="connsiteY100" fmla="*/ 7078 h 10000"/>
              <a:gd name="connsiteX101" fmla="*/ 6298 w 10000"/>
              <a:gd name="connsiteY101" fmla="*/ 7424 h 10000"/>
              <a:gd name="connsiteX102" fmla="*/ 6626 w 10000"/>
              <a:gd name="connsiteY102" fmla="*/ 7771 h 10000"/>
              <a:gd name="connsiteX103" fmla="*/ 6954 w 10000"/>
              <a:gd name="connsiteY103" fmla="*/ 7944 h 10000"/>
              <a:gd name="connsiteX104" fmla="*/ 7281 w 10000"/>
              <a:gd name="connsiteY104" fmla="*/ 8268 h 10000"/>
              <a:gd name="connsiteX105" fmla="*/ 7609 w 10000"/>
              <a:gd name="connsiteY105" fmla="*/ 8442 h 10000"/>
              <a:gd name="connsiteX106" fmla="*/ 7828 w 10000"/>
              <a:gd name="connsiteY106" fmla="*/ 8615 h 10000"/>
              <a:gd name="connsiteX107" fmla="*/ 8156 w 10000"/>
              <a:gd name="connsiteY107" fmla="*/ 8615 h 10000"/>
              <a:gd name="connsiteX108" fmla="*/ 8374 w 10000"/>
              <a:gd name="connsiteY108" fmla="*/ 8615 h 10000"/>
              <a:gd name="connsiteX109" fmla="*/ 8484 w 10000"/>
              <a:gd name="connsiteY109" fmla="*/ 8615 h 10000"/>
              <a:gd name="connsiteX110" fmla="*/ 8702 w 10000"/>
              <a:gd name="connsiteY110" fmla="*/ 8615 h 10000"/>
              <a:gd name="connsiteX111" fmla="*/ 8798 w 10000"/>
              <a:gd name="connsiteY111" fmla="*/ 8442 h 10000"/>
              <a:gd name="connsiteX112" fmla="*/ 8798 w 10000"/>
              <a:gd name="connsiteY112" fmla="*/ 8442 h 10000"/>
              <a:gd name="connsiteX113" fmla="*/ 8907 w 10000"/>
              <a:gd name="connsiteY113" fmla="*/ 8442 h 10000"/>
              <a:gd name="connsiteX114" fmla="*/ 8907 w 10000"/>
              <a:gd name="connsiteY114" fmla="*/ 8268 h 10000"/>
              <a:gd name="connsiteX115" fmla="*/ 8907 w 10000"/>
              <a:gd name="connsiteY115" fmla="*/ 8095 h 10000"/>
              <a:gd name="connsiteX116" fmla="*/ 8907 w 10000"/>
              <a:gd name="connsiteY116" fmla="*/ 7771 h 10000"/>
              <a:gd name="connsiteX117" fmla="*/ 9016 w 10000"/>
              <a:gd name="connsiteY117" fmla="*/ 7597 h 10000"/>
              <a:gd name="connsiteX118" fmla="*/ 9016 w 10000"/>
              <a:gd name="connsiteY118" fmla="*/ 7251 h 10000"/>
              <a:gd name="connsiteX119" fmla="*/ 9016 w 10000"/>
              <a:gd name="connsiteY119" fmla="*/ 6905 h 10000"/>
              <a:gd name="connsiteX120" fmla="*/ 9126 w 10000"/>
              <a:gd name="connsiteY120" fmla="*/ 6385 h 10000"/>
              <a:gd name="connsiteX121" fmla="*/ 9126 w 10000"/>
              <a:gd name="connsiteY121" fmla="*/ 6212 h 10000"/>
              <a:gd name="connsiteX122" fmla="*/ 9126 w 10000"/>
              <a:gd name="connsiteY122" fmla="*/ 5866 h 10000"/>
              <a:gd name="connsiteX123" fmla="*/ 9126 w 10000"/>
              <a:gd name="connsiteY123" fmla="*/ 5693 h 10000"/>
              <a:gd name="connsiteX124" fmla="*/ 9235 w 10000"/>
              <a:gd name="connsiteY124" fmla="*/ 5519 h 10000"/>
              <a:gd name="connsiteX125" fmla="*/ 9235 w 10000"/>
              <a:gd name="connsiteY125" fmla="*/ 5346 h 10000"/>
              <a:gd name="connsiteX126" fmla="*/ 9235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346 h 10000"/>
              <a:gd name="connsiteX130" fmla="*/ 9344 w 10000"/>
              <a:gd name="connsiteY130" fmla="*/ 5519 h 10000"/>
              <a:gd name="connsiteX131" fmla="*/ 9344 w 10000"/>
              <a:gd name="connsiteY131" fmla="*/ 5693 h 10000"/>
              <a:gd name="connsiteX132" fmla="*/ 9454 w 10000"/>
              <a:gd name="connsiteY132" fmla="*/ 5866 h 10000"/>
              <a:gd name="connsiteX133" fmla="*/ 9454 w 10000"/>
              <a:gd name="connsiteY133" fmla="*/ 6212 h 10000"/>
              <a:gd name="connsiteX134" fmla="*/ 9454 w 10000"/>
              <a:gd name="connsiteY134" fmla="*/ 6558 h 10000"/>
              <a:gd name="connsiteX135" fmla="*/ 9563 w 10000"/>
              <a:gd name="connsiteY135" fmla="*/ 6905 h 10000"/>
              <a:gd name="connsiteX136" fmla="*/ 9563 w 10000"/>
              <a:gd name="connsiteY136" fmla="*/ 7597 h 10000"/>
              <a:gd name="connsiteX137" fmla="*/ 9672 w 10000"/>
              <a:gd name="connsiteY137" fmla="*/ 8268 h 10000"/>
              <a:gd name="connsiteX138" fmla="*/ 9781 w 10000"/>
              <a:gd name="connsiteY138" fmla="*/ 8788 h 10000"/>
              <a:gd name="connsiteX139" fmla="*/ 9891 w 10000"/>
              <a:gd name="connsiteY139" fmla="*/ 9134 h 10000"/>
              <a:gd name="connsiteX140" fmla="*/ 9891 w 10000"/>
              <a:gd name="connsiteY140" fmla="*/ 9481 h 10000"/>
              <a:gd name="connsiteX141" fmla="*/ 10000 w 10000"/>
              <a:gd name="connsiteY141" fmla="*/ 9654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144" fmla="*/ 9891 w 10000"/>
              <a:gd name="connsiteY14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656 w 10000"/>
              <a:gd name="connsiteY43" fmla="*/ 2944 h 10000"/>
              <a:gd name="connsiteX44" fmla="*/ 437 w 10000"/>
              <a:gd name="connsiteY44" fmla="*/ 2771 h 10000"/>
              <a:gd name="connsiteX45" fmla="*/ 219 w 10000"/>
              <a:gd name="connsiteY45" fmla="*/ 2597 h 10000"/>
              <a:gd name="connsiteX46" fmla="*/ 109 w 10000"/>
              <a:gd name="connsiteY46" fmla="*/ 2424 h 10000"/>
              <a:gd name="connsiteX47" fmla="*/ 109 w 10000"/>
              <a:gd name="connsiteY47" fmla="*/ 2251 h 10000"/>
              <a:gd name="connsiteX48" fmla="*/ 0 w 10000"/>
              <a:gd name="connsiteY48" fmla="*/ 2078 h 10000"/>
              <a:gd name="connsiteX49" fmla="*/ 0 w 10000"/>
              <a:gd name="connsiteY49" fmla="*/ 2078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109 w 10000"/>
              <a:gd name="connsiteY53" fmla="*/ 1905 h 10000"/>
              <a:gd name="connsiteX54" fmla="*/ 219 w 10000"/>
              <a:gd name="connsiteY54" fmla="*/ 1905 h 10000"/>
              <a:gd name="connsiteX55" fmla="*/ 328 w 10000"/>
              <a:gd name="connsiteY55" fmla="*/ 1905 h 10000"/>
              <a:gd name="connsiteX56" fmla="*/ 546 w 10000"/>
              <a:gd name="connsiteY56" fmla="*/ 1905 h 10000"/>
              <a:gd name="connsiteX57" fmla="*/ 874 w 10000"/>
              <a:gd name="connsiteY57" fmla="*/ 1905 h 10000"/>
              <a:gd name="connsiteX58" fmla="*/ 1189 w 10000"/>
              <a:gd name="connsiteY58" fmla="*/ 1905 h 10000"/>
              <a:gd name="connsiteX59" fmla="*/ 1626 w 10000"/>
              <a:gd name="connsiteY59" fmla="*/ 1732 h 10000"/>
              <a:gd name="connsiteX60" fmla="*/ 2063 w 10000"/>
              <a:gd name="connsiteY60" fmla="*/ 1558 h 10000"/>
              <a:gd name="connsiteX61" fmla="*/ 2609 w 10000"/>
              <a:gd name="connsiteY61" fmla="*/ 1385 h 10000"/>
              <a:gd name="connsiteX62" fmla="*/ 3156 w 10000"/>
              <a:gd name="connsiteY62" fmla="*/ 1212 h 10000"/>
              <a:gd name="connsiteX63" fmla="*/ 3798 w 10000"/>
              <a:gd name="connsiteY63" fmla="*/ 1039 h 10000"/>
              <a:gd name="connsiteX64" fmla="*/ 4126 w 10000"/>
              <a:gd name="connsiteY64" fmla="*/ 1039 h 10000"/>
              <a:gd name="connsiteX65" fmla="*/ 4344 w 10000"/>
              <a:gd name="connsiteY65" fmla="*/ 866 h 10000"/>
              <a:gd name="connsiteX66" fmla="*/ 4563 w 10000"/>
              <a:gd name="connsiteY66" fmla="*/ 693 h 10000"/>
              <a:gd name="connsiteX67" fmla="*/ 4781 w 10000"/>
              <a:gd name="connsiteY67" fmla="*/ 693 h 10000"/>
              <a:gd name="connsiteX68" fmla="*/ 5000 w 10000"/>
              <a:gd name="connsiteY68" fmla="*/ 519 h 10000"/>
              <a:gd name="connsiteX69" fmla="*/ 5109 w 10000"/>
              <a:gd name="connsiteY69" fmla="*/ 346 h 10000"/>
              <a:gd name="connsiteX70" fmla="*/ 5219 w 10000"/>
              <a:gd name="connsiteY70" fmla="*/ 346 h 10000"/>
              <a:gd name="connsiteX71" fmla="*/ 5328 w 10000"/>
              <a:gd name="connsiteY71" fmla="*/ 173 h 10000"/>
              <a:gd name="connsiteX72" fmla="*/ 5437 w 10000"/>
              <a:gd name="connsiteY72" fmla="*/ 173 h 10000"/>
              <a:gd name="connsiteX73" fmla="*/ 5546 w 10000"/>
              <a:gd name="connsiteY73" fmla="*/ 0 h 10000"/>
              <a:gd name="connsiteX74" fmla="*/ 5656 w 10000"/>
              <a:gd name="connsiteY74" fmla="*/ 0 h 10000"/>
              <a:gd name="connsiteX75" fmla="*/ 5656 w 10000"/>
              <a:gd name="connsiteY75" fmla="*/ 0 h 10000"/>
              <a:gd name="connsiteX76" fmla="*/ 5765 w 10000"/>
              <a:gd name="connsiteY76" fmla="*/ 0 h 10000"/>
              <a:gd name="connsiteX77" fmla="*/ 5874 w 10000"/>
              <a:gd name="connsiteY77" fmla="*/ 0 h 10000"/>
              <a:gd name="connsiteX78" fmla="*/ 5984 w 10000"/>
              <a:gd name="connsiteY78" fmla="*/ 173 h 10000"/>
              <a:gd name="connsiteX79" fmla="*/ 6093 w 10000"/>
              <a:gd name="connsiteY79" fmla="*/ 173 h 10000"/>
              <a:gd name="connsiteX80" fmla="*/ 6189 w 10000"/>
              <a:gd name="connsiteY80" fmla="*/ 346 h 10000"/>
              <a:gd name="connsiteX81" fmla="*/ 6298 w 10000"/>
              <a:gd name="connsiteY81" fmla="*/ 519 h 10000"/>
              <a:gd name="connsiteX82" fmla="*/ 6407 w 10000"/>
              <a:gd name="connsiteY82" fmla="*/ 693 h 10000"/>
              <a:gd name="connsiteX83" fmla="*/ 6407 w 10000"/>
              <a:gd name="connsiteY83" fmla="*/ 693 h 10000"/>
              <a:gd name="connsiteX84" fmla="*/ 6407 w 10000"/>
              <a:gd name="connsiteY84" fmla="*/ 866 h 10000"/>
              <a:gd name="connsiteX85" fmla="*/ 6298 w 10000"/>
              <a:gd name="connsiteY85" fmla="*/ 1039 h 10000"/>
              <a:gd name="connsiteX86" fmla="*/ 6189 w 10000"/>
              <a:gd name="connsiteY86" fmla="*/ 1212 h 10000"/>
              <a:gd name="connsiteX87" fmla="*/ 6093 w 10000"/>
              <a:gd name="connsiteY87" fmla="*/ 1385 h 10000"/>
              <a:gd name="connsiteX88" fmla="*/ 5984 w 10000"/>
              <a:gd name="connsiteY88" fmla="*/ 1732 h 10000"/>
              <a:gd name="connsiteX89" fmla="*/ 5874 w 10000"/>
              <a:gd name="connsiteY89" fmla="*/ 2078 h 10000"/>
              <a:gd name="connsiteX90" fmla="*/ 5765 w 10000"/>
              <a:gd name="connsiteY90" fmla="*/ 2424 h 10000"/>
              <a:gd name="connsiteX91" fmla="*/ 5656 w 10000"/>
              <a:gd name="connsiteY91" fmla="*/ 2944 h 10000"/>
              <a:gd name="connsiteX92" fmla="*/ 5656 w 10000"/>
              <a:gd name="connsiteY92" fmla="*/ 3463 h 10000"/>
              <a:gd name="connsiteX93" fmla="*/ 5656 w 10000"/>
              <a:gd name="connsiteY93" fmla="*/ 3961 h 10000"/>
              <a:gd name="connsiteX94" fmla="*/ 5656 w 10000"/>
              <a:gd name="connsiteY94" fmla="*/ 5000 h 10000"/>
              <a:gd name="connsiteX95" fmla="*/ 5656 w 10000"/>
              <a:gd name="connsiteY95" fmla="*/ 5519 h 10000"/>
              <a:gd name="connsiteX96" fmla="*/ 5765 w 10000"/>
              <a:gd name="connsiteY96" fmla="*/ 5866 h 10000"/>
              <a:gd name="connsiteX97" fmla="*/ 5874 w 10000"/>
              <a:gd name="connsiteY97" fmla="*/ 6212 h 10000"/>
              <a:gd name="connsiteX98" fmla="*/ 5984 w 10000"/>
              <a:gd name="connsiteY98" fmla="*/ 6732 h 10000"/>
              <a:gd name="connsiteX99" fmla="*/ 6093 w 10000"/>
              <a:gd name="connsiteY99" fmla="*/ 7078 h 10000"/>
              <a:gd name="connsiteX100" fmla="*/ 6298 w 10000"/>
              <a:gd name="connsiteY100" fmla="*/ 7424 h 10000"/>
              <a:gd name="connsiteX101" fmla="*/ 6626 w 10000"/>
              <a:gd name="connsiteY101" fmla="*/ 7771 h 10000"/>
              <a:gd name="connsiteX102" fmla="*/ 6954 w 10000"/>
              <a:gd name="connsiteY102" fmla="*/ 7944 h 10000"/>
              <a:gd name="connsiteX103" fmla="*/ 7281 w 10000"/>
              <a:gd name="connsiteY103" fmla="*/ 8268 h 10000"/>
              <a:gd name="connsiteX104" fmla="*/ 7609 w 10000"/>
              <a:gd name="connsiteY104" fmla="*/ 8442 h 10000"/>
              <a:gd name="connsiteX105" fmla="*/ 7828 w 10000"/>
              <a:gd name="connsiteY105" fmla="*/ 8615 h 10000"/>
              <a:gd name="connsiteX106" fmla="*/ 8156 w 10000"/>
              <a:gd name="connsiteY106" fmla="*/ 8615 h 10000"/>
              <a:gd name="connsiteX107" fmla="*/ 8374 w 10000"/>
              <a:gd name="connsiteY107" fmla="*/ 8615 h 10000"/>
              <a:gd name="connsiteX108" fmla="*/ 8484 w 10000"/>
              <a:gd name="connsiteY108" fmla="*/ 8615 h 10000"/>
              <a:gd name="connsiteX109" fmla="*/ 8702 w 10000"/>
              <a:gd name="connsiteY109" fmla="*/ 8615 h 10000"/>
              <a:gd name="connsiteX110" fmla="*/ 8798 w 10000"/>
              <a:gd name="connsiteY110" fmla="*/ 8442 h 10000"/>
              <a:gd name="connsiteX111" fmla="*/ 8798 w 10000"/>
              <a:gd name="connsiteY111" fmla="*/ 8442 h 10000"/>
              <a:gd name="connsiteX112" fmla="*/ 8907 w 10000"/>
              <a:gd name="connsiteY112" fmla="*/ 8442 h 10000"/>
              <a:gd name="connsiteX113" fmla="*/ 8907 w 10000"/>
              <a:gd name="connsiteY113" fmla="*/ 8268 h 10000"/>
              <a:gd name="connsiteX114" fmla="*/ 8907 w 10000"/>
              <a:gd name="connsiteY114" fmla="*/ 8095 h 10000"/>
              <a:gd name="connsiteX115" fmla="*/ 8907 w 10000"/>
              <a:gd name="connsiteY115" fmla="*/ 7771 h 10000"/>
              <a:gd name="connsiteX116" fmla="*/ 9016 w 10000"/>
              <a:gd name="connsiteY116" fmla="*/ 7597 h 10000"/>
              <a:gd name="connsiteX117" fmla="*/ 9016 w 10000"/>
              <a:gd name="connsiteY117" fmla="*/ 7251 h 10000"/>
              <a:gd name="connsiteX118" fmla="*/ 9016 w 10000"/>
              <a:gd name="connsiteY118" fmla="*/ 6905 h 10000"/>
              <a:gd name="connsiteX119" fmla="*/ 9126 w 10000"/>
              <a:gd name="connsiteY119" fmla="*/ 6385 h 10000"/>
              <a:gd name="connsiteX120" fmla="*/ 9126 w 10000"/>
              <a:gd name="connsiteY120" fmla="*/ 6212 h 10000"/>
              <a:gd name="connsiteX121" fmla="*/ 9126 w 10000"/>
              <a:gd name="connsiteY121" fmla="*/ 5866 h 10000"/>
              <a:gd name="connsiteX122" fmla="*/ 9126 w 10000"/>
              <a:gd name="connsiteY122" fmla="*/ 5693 h 10000"/>
              <a:gd name="connsiteX123" fmla="*/ 9235 w 10000"/>
              <a:gd name="connsiteY123" fmla="*/ 5519 h 10000"/>
              <a:gd name="connsiteX124" fmla="*/ 9235 w 10000"/>
              <a:gd name="connsiteY124" fmla="*/ 5346 h 10000"/>
              <a:gd name="connsiteX125" fmla="*/ 9235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346 h 10000"/>
              <a:gd name="connsiteX129" fmla="*/ 9344 w 10000"/>
              <a:gd name="connsiteY129" fmla="*/ 5519 h 10000"/>
              <a:gd name="connsiteX130" fmla="*/ 9344 w 10000"/>
              <a:gd name="connsiteY130" fmla="*/ 5693 h 10000"/>
              <a:gd name="connsiteX131" fmla="*/ 9454 w 10000"/>
              <a:gd name="connsiteY131" fmla="*/ 5866 h 10000"/>
              <a:gd name="connsiteX132" fmla="*/ 9454 w 10000"/>
              <a:gd name="connsiteY132" fmla="*/ 6212 h 10000"/>
              <a:gd name="connsiteX133" fmla="*/ 9454 w 10000"/>
              <a:gd name="connsiteY133" fmla="*/ 6558 h 10000"/>
              <a:gd name="connsiteX134" fmla="*/ 9563 w 10000"/>
              <a:gd name="connsiteY134" fmla="*/ 6905 h 10000"/>
              <a:gd name="connsiteX135" fmla="*/ 9563 w 10000"/>
              <a:gd name="connsiteY135" fmla="*/ 7597 h 10000"/>
              <a:gd name="connsiteX136" fmla="*/ 9672 w 10000"/>
              <a:gd name="connsiteY136" fmla="*/ 8268 h 10000"/>
              <a:gd name="connsiteX137" fmla="*/ 9781 w 10000"/>
              <a:gd name="connsiteY137" fmla="*/ 8788 h 10000"/>
              <a:gd name="connsiteX138" fmla="*/ 9891 w 10000"/>
              <a:gd name="connsiteY138" fmla="*/ 9134 h 10000"/>
              <a:gd name="connsiteX139" fmla="*/ 9891 w 10000"/>
              <a:gd name="connsiteY139" fmla="*/ 9481 h 10000"/>
              <a:gd name="connsiteX140" fmla="*/ 10000 w 10000"/>
              <a:gd name="connsiteY140" fmla="*/ 9654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437 w 10000"/>
              <a:gd name="connsiteY43" fmla="*/ 2771 h 10000"/>
              <a:gd name="connsiteX44" fmla="*/ 219 w 10000"/>
              <a:gd name="connsiteY44" fmla="*/ 2597 h 10000"/>
              <a:gd name="connsiteX45" fmla="*/ 109 w 10000"/>
              <a:gd name="connsiteY45" fmla="*/ 2424 h 10000"/>
              <a:gd name="connsiteX46" fmla="*/ 109 w 10000"/>
              <a:gd name="connsiteY46" fmla="*/ 2251 h 10000"/>
              <a:gd name="connsiteX47" fmla="*/ 0 w 10000"/>
              <a:gd name="connsiteY47" fmla="*/ 2078 h 10000"/>
              <a:gd name="connsiteX48" fmla="*/ 0 w 10000"/>
              <a:gd name="connsiteY48" fmla="*/ 2078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109 w 10000"/>
              <a:gd name="connsiteY52" fmla="*/ 1905 h 10000"/>
              <a:gd name="connsiteX53" fmla="*/ 219 w 10000"/>
              <a:gd name="connsiteY53" fmla="*/ 1905 h 10000"/>
              <a:gd name="connsiteX54" fmla="*/ 328 w 10000"/>
              <a:gd name="connsiteY54" fmla="*/ 1905 h 10000"/>
              <a:gd name="connsiteX55" fmla="*/ 546 w 10000"/>
              <a:gd name="connsiteY55" fmla="*/ 1905 h 10000"/>
              <a:gd name="connsiteX56" fmla="*/ 874 w 10000"/>
              <a:gd name="connsiteY56" fmla="*/ 1905 h 10000"/>
              <a:gd name="connsiteX57" fmla="*/ 1189 w 10000"/>
              <a:gd name="connsiteY57" fmla="*/ 1905 h 10000"/>
              <a:gd name="connsiteX58" fmla="*/ 1626 w 10000"/>
              <a:gd name="connsiteY58" fmla="*/ 1732 h 10000"/>
              <a:gd name="connsiteX59" fmla="*/ 2063 w 10000"/>
              <a:gd name="connsiteY59" fmla="*/ 1558 h 10000"/>
              <a:gd name="connsiteX60" fmla="*/ 2609 w 10000"/>
              <a:gd name="connsiteY60" fmla="*/ 1385 h 10000"/>
              <a:gd name="connsiteX61" fmla="*/ 3156 w 10000"/>
              <a:gd name="connsiteY61" fmla="*/ 1212 h 10000"/>
              <a:gd name="connsiteX62" fmla="*/ 3798 w 10000"/>
              <a:gd name="connsiteY62" fmla="*/ 1039 h 10000"/>
              <a:gd name="connsiteX63" fmla="*/ 4126 w 10000"/>
              <a:gd name="connsiteY63" fmla="*/ 1039 h 10000"/>
              <a:gd name="connsiteX64" fmla="*/ 4344 w 10000"/>
              <a:gd name="connsiteY64" fmla="*/ 866 h 10000"/>
              <a:gd name="connsiteX65" fmla="*/ 4563 w 10000"/>
              <a:gd name="connsiteY65" fmla="*/ 693 h 10000"/>
              <a:gd name="connsiteX66" fmla="*/ 4781 w 10000"/>
              <a:gd name="connsiteY66" fmla="*/ 693 h 10000"/>
              <a:gd name="connsiteX67" fmla="*/ 5000 w 10000"/>
              <a:gd name="connsiteY67" fmla="*/ 519 h 10000"/>
              <a:gd name="connsiteX68" fmla="*/ 5109 w 10000"/>
              <a:gd name="connsiteY68" fmla="*/ 346 h 10000"/>
              <a:gd name="connsiteX69" fmla="*/ 5219 w 10000"/>
              <a:gd name="connsiteY69" fmla="*/ 346 h 10000"/>
              <a:gd name="connsiteX70" fmla="*/ 5328 w 10000"/>
              <a:gd name="connsiteY70" fmla="*/ 173 h 10000"/>
              <a:gd name="connsiteX71" fmla="*/ 5437 w 10000"/>
              <a:gd name="connsiteY71" fmla="*/ 173 h 10000"/>
              <a:gd name="connsiteX72" fmla="*/ 5546 w 10000"/>
              <a:gd name="connsiteY72" fmla="*/ 0 h 10000"/>
              <a:gd name="connsiteX73" fmla="*/ 5656 w 10000"/>
              <a:gd name="connsiteY73" fmla="*/ 0 h 10000"/>
              <a:gd name="connsiteX74" fmla="*/ 5656 w 10000"/>
              <a:gd name="connsiteY74" fmla="*/ 0 h 10000"/>
              <a:gd name="connsiteX75" fmla="*/ 5765 w 10000"/>
              <a:gd name="connsiteY75" fmla="*/ 0 h 10000"/>
              <a:gd name="connsiteX76" fmla="*/ 5874 w 10000"/>
              <a:gd name="connsiteY76" fmla="*/ 0 h 10000"/>
              <a:gd name="connsiteX77" fmla="*/ 5984 w 10000"/>
              <a:gd name="connsiteY77" fmla="*/ 173 h 10000"/>
              <a:gd name="connsiteX78" fmla="*/ 6093 w 10000"/>
              <a:gd name="connsiteY78" fmla="*/ 173 h 10000"/>
              <a:gd name="connsiteX79" fmla="*/ 6189 w 10000"/>
              <a:gd name="connsiteY79" fmla="*/ 346 h 10000"/>
              <a:gd name="connsiteX80" fmla="*/ 6298 w 10000"/>
              <a:gd name="connsiteY80" fmla="*/ 519 h 10000"/>
              <a:gd name="connsiteX81" fmla="*/ 6407 w 10000"/>
              <a:gd name="connsiteY81" fmla="*/ 693 h 10000"/>
              <a:gd name="connsiteX82" fmla="*/ 6407 w 10000"/>
              <a:gd name="connsiteY82" fmla="*/ 693 h 10000"/>
              <a:gd name="connsiteX83" fmla="*/ 6407 w 10000"/>
              <a:gd name="connsiteY83" fmla="*/ 866 h 10000"/>
              <a:gd name="connsiteX84" fmla="*/ 6298 w 10000"/>
              <a:gd name="connsiteY84" fmla="*/ 1039 h 10000"/>
              <a:gd name="connsiteX85" fmla="*/ 6189 w 10000"/>
              <a:gd name="connsiteY85" fmla="*/ 1212 h 10000"/>
              <a:gd name="connsiteX86" fmla="*/ 6093 w 10000"/>
              <a:gd name="connsiteY86" fmla="*/ 1385 h 10000"/>
              <a:gd name="connsiteX87" fmla="*/ 5984 w 10000"/>
              <a:gd name="connsiteY87" fmla="*/ 1732 h 10000"/>
              <a:gd name="connsiteX88" fmla="*/ 5874 w 10000"/>
              <a:gd name="connsiteY88" fmla="*/ 2078 h 10000"/>
              <a:gd name="connsiteX89" fmla="*/ 5765 w 10000"/>
              <a:gd name="connsiteY89" fmla="*/ 2424 h 10000"/>
              <a:gd name="connsiteX90" fmla="*/ 5656 w 10000"/>
              <a:gd name="connsiteY90" fmla="*/ 2944 h 10000"/>
              <a:gd name="connsiteX91" fmla="*/ 5656 w 10000"/>
              <a:gd name="connsiteY91" fmla="*/ 3463 h 10000"/>
              <a:gd name="connsiteX92" fmla="*/ 5656 w 10000"/>
              <a:gd name="connsiteY92" fmla="*/ 3961 h 10000"/>
              <a:gd name="connsiteX93" fmla="*/ 5656 w 10000"/>
              <a:gd name="connsiteY93" fmla="*/ 5000 h 10000"/>
              <a:gd name="connsiteX94" fmla="*/ 5656 w 10000"/>
              <a:gd name="connsiteY94" fmla="*/ 5519 h 10000"/>
              <a:gd name="connsiteX95" fmla="*/ 5765 w 10000"/>
              <a:gd name="connsiteY95" fmla="*/ 5866 h 10000"/>
              <a:gd name="connsiteX96" fmla="*/ 5874 w 10000"/>
              <a:gd name="connsiteY96" fmla="*/ 6212 h 10000"/>
              <a:gd name="connsiteX97" fmla="*/ 5984 w 10000"/>
              <a:gd name="connsiteY97" fmla="*/ 6732 h 10000"/>
              <a:gd name="connsiteX98" fmla="*/ 6093 w 10000"/>
              <a:gd name="connsiteY98" fmla="*/ 7078 h 10000"/>
              <a:gd name="connsiteX99" fmla="*/ 6298 w 10000"/>
              <a:gd name="connsiteY99" fmla="*/ 7424 h 10000"/>
              <a:gd name="connsiteX100" fmla="*/ 6626 w 10000"/>
              <a:gd name="connsiteY100" fmla="*/ 7771 h 10000"/>
              <a:gd name="connsiteX101" fmla="*/ 6954 w 10000"/>
              <a:gd name="connsiteY101" fmla="*/ 7944 h 10000"/>
              <a:gd name="connsiteX102" fmla="*/ 7281 w 10000"/>
              <a:gd name="connsiteY102" fmla="*/ 8268 h 10000"/>
              <a:gd name="connsiteX103" fmla="*/ 7609 w 10000"/>
              <a:gd name="connsiteY103" fmla="*/ 8442 h 10000"/>
              <a:gd name="connsiteX104" fmla="*/ 7828 w 10000"/>
              <a:gd name="connsiteY104" fmla="*/ 8615 h 10000"/>
              <a:gd name="connsiteX105" fmla="*/ 8156 w 10000"/>
              <a:gd name="connsiteY105" fmla="*/ 8615 h 10000"/>
              <a:gd name="connsiteX106" fmla="*/ 8374 w 10000"/>
              <a:gd name="connsiteY106" fmla="*/ 8615 h 10000"/>
              <a:gd name="connsiteX107" fmla="*/ 8484 w 10000"/>
              <a:gd name="connsiteY107" fmla="*/ 8615 h 10000"/>
              <a:gd name="connsiteX108" fmla="*/ 8702 w 10000"/>
              <a:gd name="connsiteY108" fmla="*/ 8615 h 10000"/>
              <a:gd name="connsiteX109" fmla="*/ 8798 w 10000"/>
              <a:gd name="connsiteY109" fmla="*/ 8442 h 10000"/>
              <a:gd name="connsiteX110" fmla="*/ 8798 w 10000"/>
              <a:gd name="connsiteY110" fmla="*/ 8442 h 10000"/>
              <a:gd name="connsiteX111" fmla="*/ 8907 w 10000"/>
              <a:gd name="connsiteY111" fmla="*/ 8442 h 10000"/>
              <a:gd name="connsiteX112" fmla="*/ 8907 w 10000"/>
              <a:gd name="connsiteY112" fmla="*/ 8268 h 10000"/>
              <a:gd name="connsiteX113" fmla="*/ 8907 w 10000"/>
              <a:gd name="connsiteY113" fmla="*/ 8095 h 10000"/>
              <a:gd name="connsiteX114" fmla="*/ 8907 w 10000"/>
              <a:gd name="connsiteY114" fmla="*/ 7771 h 10000"/>
              <a:gd name="connsiteX115" fmla="*/ 9016 w 10000"/>
              <a:gd name="connsiteY115" fmla="*/ 7597 h 10000"/>
              <a:gd name="connsiteX116" fmla="*/ 9016 w 10000"/>
              <a:gd name="connsiteY116" fmla="*/ 7251 h 10000"/>
              <a:gd name="connsiteX117" fmla="*/ 9016 w 10000"/>
              <a:gd name="connsiteY117" fmla="*/ 6905 h 10000"/>
              <a:gd name="connsiteX118" fmla="*/ 9126 w 10000"/>
              <a:gd name="connsiteY118" fmla="*/ 6385 h 10000"/>
              <a:gd name="connsiteX119" fmla="*/ 9126 w 10000"/>
              <a:gd name="connsiteY119" fmla="*/ 6212 h 10000"/>
              <a:gd name="connsiteX120" fmla="*/ 9126 w 10000"/>
              <a:gd name="connsiteY120" fmla="*/ 5866 h 10000"/>
              <a:gd name="connsiteX121" fmla="*/ 9126 w 10000"/>
              <a:gd name="connsiteY121" fmla="*/ 5693 h 10000"/>
              <a:gd name="connsiteX122" fmla="*/ 9235 w 10000"/>
              <a:gd name="connsiteY122" fmla="*/ 5519 h 10000"/>
              <a:gd name="connsiteX123" fmla="*/ 9235 w 10000"/>
              <a:gd name="connsiteY123" fmla="*/ 5346 h 10000"/>
              <a:gd name="connsiteX124" fmla="*/ 9235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346 h 10000"/>
              <a:gd name="connsiteX128" fmla="*/ 9344 w 10000"/>
              <a:gd name="connsiteY128" fmla="*/ 5519 h 10000"/>
              <a:gd name="connsiteX129" fmla="*/ 9344 w 10000"/>
              <a:gd name="connsiteY129" fmla="*/ 5693 h 10000"/>
              <a:gd name="connsiteX130" fmla="*/ 9454 w 10000"/>
              <a:gd name="connsiteY130" fmla="*/ 5866 h 10000"/>
              <a:gd name="connsiteX131" fmla="*/ 9454 w 10000"/>
              <a:gd name="connsiteY131" fmla="*/ 6212 h 10000"/>
              <a:gd name="connsiteX132" fmla="*/ 9454 w 10000"/>
              <a:gd name="connsiteY132" fmla="*/ 6558 h 10000"/>
              <a:gd name="connsiteX133" fmla="*/ 9563 w 10000"/>
              <a:gd name="connsiteY133" fmla="*/ 6905 h 10000"/>
              <a:gd name="connsiteX134" fmla="*/ 9563 w 10000"/>
              <a:gd name="connsiteY134" fmla="*/ 7597 h 10000"/>
              <a:gd name="connsiteX135" fmla="*/ 9672 w 10000"/>
              <a:gd name="connsiteY135" fmla="*/ 8268 h 10000"/>
              <a:gd name="connsiteX136" fmla="*/ 9781 w 10000"/>
              <a:gd name="connsiteY136" fmla="*/ 8788 h 10000"/>
              <a:gd name="connsiteX137" fmla="*/ 9891 w 10000"/>
              <a:gd name="connsiteY137" fmla="*/ 9134 h 10000"/>
              <a:gd name="connsiteX138" fmla="*/ 9891 w 10000"/>
              <a:gd name="connsiteY138" fmla="*/ 9481 h 10000"/>
              <a:gd name="connsiteX139" fmla="*/ 10000 w 10000"/>
              <a:gd name="connsiteY139" fmla="*/ 9654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219 w 10000"/>
              <a:gd name="connsiteY43" fmla="*/ 2597 h 10000"/>
              <a:gd name="connsiteX44" fmla="*/ 109 w 10000"/>
              <a:gd name="connsiteY44" fmla="*/ 2424 h 10000"/>
              <a:gd name="connsiteX45" fmla="*/ 109 w 10000"/>
              <a:gd name="connsiteY45" fmla="*/ 2251 h 10000"/>
              <a:gd name="connsiteX46" fmla="*/ 0 w 10000"/>
              <a:gd name="connsiteY46" fmla="*/ 2078 h 10000"/>
              <a:gd name="connsiteX47" fmla="*/ 0 w 10000"/>
              <a:gd name="connsiteY47" fmla="*/ 2078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109 w 10000"/>
              <a:gd name="connsiteY51" fmla="*/ 1905 h 10000"/>
              <a:gd name="connsiteX52" fmla="*/ 219 w 10000"/>
              <a:gd name="connsiteY52" fmla="*/ 1905 h 10000"/>
              <a:gd name="connsiteX53" fmla="*/ 328 w 10000"/>
              <a:gd name="connsiteY53" fmla="*/ 1905 h 10000"/>
              <a:gd name="connsiteX54" fmla="*/ 546 w 10000"/>
              <a:gd name="connsiteY54" fmla="*/ 1905 h 10000"/>
              <a:gd name="connsiteX55" fmla="*/ 874 w 10000"/>
              <a:gd name="connsiteY55" fmla="*/ 1905 h 10000"/>
              <a:gd name="connsiteX56" fmla="*/ 1189 w 10000"/>
              <a:gd name="connsiteY56" fmla="*/ 1905 h 10000"/>
              <a:gd name="connsiteX57" fmla="*/ 1626 w 10000"/>
              <a:gd name="connsiteY57" fmla="*/ 1732 h 10000"/>
              <a:gd name="connsiteX58" fmla="*/ 2063 w 10000"/>
              <a:gd name="connsiteY58" fmla="*/ 1558 h 10000"/>
              <a:gd name="connsiteX59" fmla="*/ 2609 w 10000"/>
              <a:gd name="connsiteY59" fmla="*/ 1385 h 10000"/>
              <a:gd name="connsiteX60" fmla="*/ 3156 w 10000"/>
              <a:gd name="connsiteY60" fmla="*/ 1212 h 10000"/>
              <a:gd name="connsiteX61" fmla="*/ 3798 w 10000"/>
              <a:gd name="connsiteY61" fmla="*/ 1039 h 10000"/>
              <a:gd name="connsiteX62" fmla="*/ 4126 w 10000"/>
              <a:gd name="connsiteY62" fmla="*/ 1039 h 10000"/>
              <a:gd name="connsiteX63" fmla="*/ 4344 w 10000"/>
              <a:gd name="connsiteY63" fmla="*/ 866 h 10000"/>
              <a:gd name="connsiteX64" fmla="*/ 4563 w 10000"/>
              <a:gd name="connsiteY64" fmla="*/ 693 h 10000"/>
              <a:gd name="connsiteX65" fmla="*/ 4781 w 10000"/>
              <a:gd name="connsiteY65" fmla="*/ 693 h 10000"/>
              <a:gd name="connsiteX66" fmla="*/ 5000 w 10000"/>
              <a:gd name="connsiteY66" fmla="*/ 519 h 10000"/>
              <a:gd name="connsiteX67" fmla="*/ 5109 w 10000"/>
              <a:gd name="connsiteY67" fmla="*/ 346 h 10000"/>
              <a:gd name="connsiteX68" fmla="*/ 5219 w 10000"/>
              <a:gd name="connsiteY68" fmla="*/ 346 h 10000"/>
              <a:gd name="connsiteX69" fmla="*/ 5328 w 10000"/>
              <a:gd name="connsiteY69" fmla="*/ 173 h 10000"/>
              <a:gd name="connsiteX70" fmla="*/ 5437 w 10000"/>
              <a:gd name="connsiteY70" fmla="*/ 173 h 10000"/>
              <a:gd name="connsiteX71" fmla="*/ 5546 w 10000"/>
              <a:gd name="connsiteY71" fmla="*/ 0 h 10000"/>
              <a:gd name="connsiteX72" fmla="*/ 5656 w 10000"/>
              <a:gd name="connsiteY72" fmla="*/ 0 h 10000"/>
              <a:gd name="connsiteX73" fmla="*/ 5656 w 10000"/>
              <a:gd name="connsiteY73" fmla="*/ 0 h 10000"/>
              <a:gd name="connsiteX74" fmla="*/ 5765 w 10000"/>
              <a:gd name="connsiteY74" fmla="*/ 0 h 10000"/>
              <a:gd name="connsiteX75" fmla="*/ 5874 w 10000"/>
              <a:gd name="connsiteY75" fmla="*/ 0 h 10000"/>
              <a:gd name="connsiteX76" fmla="*/ 5984 w 10000"/>
              <a:gd name="connsiteY76" fmla="*/ 173 h 10000"/>
              <a:gd name="connsiteX77" fmla="*/ 6093 w 10000"/>
              <a:gd name="connsiteY77" fmla="*/ 173 h 10000"/>
              <a:gd name="connsiteX78" fmla="*/ 6189 w 10000"/>
              <a:gd name="connsiteY78" fmla="*/ 346 h 10000"/>
              <a:gd name="connsiteX79" fmla="*/ 6298 w 10000"/>
              <a:gd name="connsiteY79" fmla="*/ 519 h 10000"/>
              <a:gd name="connsiteX80" fmla="*/ 6407 w 10000"/>
              <a:gd name="connsiteY80" fmla="*/ 693 h 10000"/>
              <a:gd name="connsiteX81" fmla="*/ 6407 w 10000"/>
              <a:gd name="connsiteY81" fmla="*/ 693 h 10000"/>
              <a:gd name="connsiteX82" fmla="*/ 6407 w 10000"/>
              <a:gd name="connsiteY82" fmla="*/ 866 h 10000"/>
              <a:gd name="connsiteX83" fmla="*/ 6298 w 10000"/>
              <a:gd name="connsiteY83" fmla="*/ 1039 h 10000"/>
              <a:gd name="connsiteX84" fmla="*/ 6189 w 10000"/>
              <a:gd name="connsiteY84" fmla="*/ 1212 h 10000"/>
              <a:gd name="connsiteX85" fmla="*/ 6093 w 10000"/>
              <a:gd name="connsiteY85" fmla="*/ 1385 h 10000"/>
              <a:gd name="connsiteX86" fmla="*/ 5984 w 10000"/>
              <a:gd name="connsiteY86" fmla="*/ 1732 h 10000"/>
              <a:gd name="connsiteX87" fmla="*/ 5874 w 10000"/>
              <a:gd name="connsiteY87" fmla="*/ 2078 h 10000"/>
              <a:gd name="connsiteX88" fmla="*/ 5765 w 10000"/>
              <a:gd name="connsiteY88" fmla="*/ 2424 h 10000"/>
              <a:gd name="connsiteX89" fmla="*/ 5656 w 10000"/>
              <a:gd name="connsiteY89" fmla="*/ 2944 h 10000"/>
              <a:gd name="connsiteX90" fmla="*/ 5656 w 10000"/>
              <a:gd name="connsiteY90" fmla="*/ 3463 h 10000"/>
              <a:gd name="connsiteX91" fmla="*/ 5656 w 10000"/>
              <a:gd name="connsiteY91" fmla="*/ 3961 h 10000"/>
              <a:gd name="connsiteX92" fmla="*/ 5656 w 10000"/>
              <a:gd name="connsiteY92" fmla="*/ 5000 h 10000"/>
              <a:gd name="connsiteX93" fmla="*/ 5656 w 10000"/>
              <a:gd name="connsiteY93" fmla="*/ 5519 h 10000"/>
              <a:gd name="connsiteX94" fmla="*/ 5765 w 10000"/>
              <a:gd name="connsiteY94" fmla="*/ 5866 h 10000"/>
              <a:gd name="connsiteX95" fmla="*/ 5874 w 10000"/>
              <a:gd name="connsiteY95" fmla="*/ 6212 h 10000"/>
              <a:gd name="connsiteX96" fmla="*/ 5984 w 10000"/>
              <a:gd name="connsiteY96" fmla="*/ 6732 h 10000"/>
              <a:gd name="connsiteX97" fmla="*/ 6093 w 10000"/>
              <a:gd name="connsiteY97" fmla="*/ 7078 h 10000"/>
              <a:gd name="connsiteX98" fmla="*/ 6298 w 10000"/>
              <a:gd name="connsiteY98" fmla="*/ 7424 h 10000"/>
              <a:gd name="connsiteX99" fmla="*/ 6626 w 10000"/>
              <a:gd name="connsiteY99" fmla="*/ 7771 h 10000"/>
              <a:gd name="connsiteX100" fmla="*/ 6954 w 10000"/>
              <a:gd name="connsiteY100" fmla="*/ 7944 h 10000"/>
              <a:gd name="connsiteX101" fmla="*/ 7281 w 10000"/>
              <a:gd name="connsiteY101" fmla="*/ 8268 h 10000"/>
              <a:gd name="connsiteX102" fmla="*/ 7609 w 10000"/>
              <a:gd name="connsiteY102" fmla="*/ 8442 h 10000"/>
              <a:gd name="connsiteX103" fmla="*/ 7828 w 10000"/>
              <a:gd name="connsiteY103" fmla="*/ 8615 h 10000"/>
              <a:gd name="connsiteX104" fmla="*/ 8156 w 10000"/>
              <a:gd name="connsiteY104" fmla="*/ 8615 h 10000"/>
              <a:gd name="connsiteX105" fmla="*/ 8374 w 10000"/>
              <a:gd name="connsiteY105" fmla="*/ 8615 h 10000"/>
              <a:gd name="connsiteX106" fmla="*/ 8484 w 10000"/>
              <a:gd name="connsiteY106" fmla="*/ 8615 h 10000"/>
              <a:gd name="connsiteX107" fmla="*/ 8702 w 10000"/>
              <a:gd name="connsiteY107" fmla="*/ 8615 h 10000"/>
              <a:gd name="connsiteX108" fmla="*/ 8798 w 10000"/>
              <a:gd name="connsiteY108" fmla="*/ 8442 h 10000"/>
              <a:gd name="connsiteX109" fmla="*/ 8798 w 10000"/>
              <a:gd name="connsiteY109" fmla="*/ 8442 h 10000"/>
              <a:gd name="connsiteX110" fmla="*/ 8907 w 10000"/>
              <a:gd name="connsiteY110" fmla="*/ 8442 h 10000"/>
              <a:gd name="connsiteX111" fmla="*/ 8907 w 10000"/>
              <a:gd name="connsiteY111" fmla="*/ 8268 h 10000"/>
              <a:gd name="connsiteX112" fmla="*/ 8907 w 10000"/>
              <a:gd name="connsiteY112" fmla="*/ 8095 h 10000"/>
              <a:gd name="connsiteX113" fmla="*/ 8907 w 10000"/>
              <a:gd name="connsiteY113" fmla="*/ 7771 h 10000"/>
              <a:gd name="connsiteX114" fmla="*/ 9016 w 10000"/>
              <a:gd name="connsiteY114" fmla="*/ 7597 h 10000"/>
              <a:gd name="connsiteX115" fmla="*/ 9016 w 10000"/>
              <a:gd name="connsiteY115" fmla="*/ 7251 h 10000"/>
              <a:gd name="connsiteX116" fmla="*/ 9016 w 10000"/>
              <a:gd name="connsiteY116" fmla="*/ 6905 h 10000"/>
              <a:gd name="connsiteX117" fmla="*/ 9126 w 10000"/>
              <a:gd name="connsiteY117" fmla="*/ 6385 h 10000"/>
              <a:gd name="connsiteX118" fmla="*/ 9126 w 10000"/>
              <a:gd name="connsiteY118" fmla="*/ 6212 h 10000"/>
              <a:gd name="connsiteX119" fmla="*/ 9126 w 10000"/>
              <a:gd name="connsiteY119" fmla="*/ 5866 h 10000"/>
              <a:gd name="connsiteX120" fmla="*/ 9126 w 10000"/>
              <a:gd name="connsiteY120" fmla="*/ 5693 h 10000"/>
              <a:gd name="connsiteX121" fmla="*/ 9235 w 10000"/>
              <a:gd name="connsiteY121" fmla="*/ 5519 h 10000"/>
              <a:gd name="connsiteX122" fmla="*/ 9235 w 10000"/>
              <a:gd name="connsiteY122" fmla="*/ 5346 h 10000"/>
              <a:gd name="connsiteX123" fmla="*/ 9235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346 h 10000"/>
              <a:gd name="connsiteX127" fmla="*/ 9344 w 10000"/>
              <a:gd name="connsiteY127" fmla="*/ 5519 h 10000"/>
              <a:gd name="connsiteX128" fmla="*/ 9344 w 10000"/>
              <a:gd name="connsiteY128" fmla="*/ 5693 h 10000"/>
              <a:gd name="connsiteX129" fmla="*/ 9454 w 10000"/>
              <a:gd name="connsiteY129" fmla="*/ 5866 h 10000"/>
              <a:gd name="connsiteX130" fmla="*/ 9454 w 10000"/>
              <a:gd name="connsiteY130" fmla="*/ 6212 h 10000"/>
              <a:gd name="connsiteX131" fmla="*/ 9454 w 10000"/>
              <a:gd name="connsiteY131" fmla="*/ 6558 h 10000"/>
              <a:gd name="connsiteX132" fmla="*/ 9563 w 10000"/>
              <a:gd name="connsiteY132" fmla="*/ 6905 h 10000"/>
              <a:gd name="connsiteX133" fmla="*/ 9563 w 10000"/>
              <a:gd name="connsiteY133" fmla="*/ 7597 h 10000"/>
              <a:gd name="connsiteX134" fmla="*/ 9672 w 10000"/>
              <a:gd name="connsiteY134" fmla="*/ 8268 h 10000"/>
              <a:gd name="connsiteX135" fmla="*/ 9781 w 10000"/>
              <a:gd name="connsiteY135" fmla="*/ 8788 h 10000"/>
              <a:gd name="connsiteX136" fmla="*/ 9891 w 10000"/>
              <a:gd name="connsiteY136" fmla="*/ 9134 h 10000"/>
              <a:gd name="connsiteX137" fmla="*/ 9891 w 10000"/>
              <a:gd name="connsiteY137" fmla="*/ 9481 h 10000"/>
              <a:gd name="connsiteX138" fmla="*/ 10000 w 10000"/>
              <a:gd name="connsiteY138" fmla="*/ 9654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109 w 10000"/>
              <a:gd name="connsiteY44" fmla="*/ 2251 h 10000"/>
              <a:gd name="connsiteX45" fmla="*/ 0 w 10000"/>
              <a:gd name="connsiteY45" fmla="*/ 2078 h 10000"/>
              <a:gd name="connsiteX46" fmla="*/ 0 w 10000"/>
              <a:gd name="connsiteY46" fmla="*/ 2078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109 w 10000"/>
              <a:gd name="connsiteY50" fmla="*/ 1905 h 10000"/>
              <a:gd name="connsiteX51" fmla="*/ 219 w 10000"/>
              <a:gd name="connsiteY51" fmla="*/ 1905 h 10000"/>
              <a:gd name="connsiteX52" fmla="*/ 328 w 10000"/>
              <a:gd name="connsiteY52" fmla="*/ 1905 h 10000"/>
              <a:gd name="connsiteX53" fmla="*/ 546 w 10000"/>
              <a:gd name="connsiteY53" fmla="*/ 1905 h 10000"/>
              <a:gd name="connsiteX54" fmla="*/ 874 w 10000"/>
              <a:gd name="connsiteY54" fmla="*/ 1905 h 10000"/>
              <a:gd name="connsiteX55" fmla="*/ 1189 w 10000"/>
              <a:gd name="connsiteY55" fmla="*/ 1905 h 10000"/>
              <a:gd name="connsiteX56" fmla="*/ 1626 w 10000"/>
              <a:gd name="connsiteY56" fmla="*/ 1732 h 10000"/>
              <a:gd name="connsiteX57" fmla="*/ 2063 w 10000"/>
              <a:gd name="connsiteY57" fmla="*/ 1558 h 10000"/>
              <a:gd name="connsiteX58" fmla="*/ 2609 w 10000"/>
              <a:gd name="connsiteY58" fmla="*/ 1385 h 10000"/>
              <a:gd name="connsiteX59" fmla="*/ 3156 w 10000"/>
              <a:gd name="connsiteY59" fmla="*/ 1212 h 10000"/>
              <a:gd name="connsiteX60" fmla="*/ 3798 w 10000"/>
              <a:gd name="connsiteY60" fmla="*/ 1039 h 10000"/>
              <a:gd name="connsiteX61" fmla="*/ 4126 w 10000"/>
              <a:gd name="connsiteY61" fmla="*/ 1039 h 10000"/>
              <a:gd name="connsiteX62" fmla="*/ 4344 w 10000"/>
              <a:gd name="connsiteY62" fmla="*/ 866 h 10000"/>
              <a:gd name="connsiteX63" fmla="*/ 4563 w 10000"/>
              <a:gd name="connsiteY63" fmla="*/ 693 h 10000"/>
              <a:gd name="connsiteX64" fmla="*/ 4781 w 10000"/>
              <a:gd name="connsiteY64" fmla="*/ 693 h 10000"/>
              <a:gd name="connsiteX65" fmla="*/ 5000 w 10000"/>
              <a:gd name="connsiteY65" fmla="*/ 519 h 10000"/>
              <a:gd name="connsiteX66" fmla="*/ 5109 w 10000"/>
              <a:gd name="connsiteY66" fmla="*/ 346 h 10000"/>
              <a:gd name="connsiteX67" fmla="*/ 5219 w 10000"/>
              <a:gd name="connsiteY67" fmla="*/ 346 h 10000"/>
              <a:gd name="connsiteX68" fmla="*/ 5328 w 10000"/>
              <a:gd name="connsiteY68" fmla="*/ 173 h 10000"/>
              <a:gd name="connsiteX69" fmla="*/ 5437 w 10000"/>
              <a:gd name="connsiteY69" fmla="*/ 173 h 10000"/>
              <a:gd name="connsiteX70" fmla="*/ 5546 w 10000"/>
              <a:gd name="connsiteY70" fmla="*/ 0 h 10000"/>
              <a:gd name="connsiteX71" fmla="*/ 5656 w 10000"/>
              <a:gd name="connsiteY71" fmla="*/ 0 h 10000"/>
              <a:gd name="connsiteX72" fmla="*/ 5656 w 10000"/>
              <a:gd name="connsiteY72" fmla="*/ 0 h 10000"/>
              <a:gd name="connsiteX73" fmla="*/ 5765 w 10000"/>
              <a:gd name="connsiteY73" fmla="*/ 0 h 10000"/>
              <a:gd name="connsiteX74" fmla="*/ 5874 w 10000"/>
              <a:gd name="connsiteY74" fmla="*/ 0 h 10000"/>
              <a:gd name="connsiteX75" fmla="*/ 5984 w 10000"/>
              <a:gd name="connsiteY75" fmla="*/ 173 h 10000"/>
              <a:gd name="connsiteX76" fmla="*/ 6093 w 10000"/>
              <a:gd name="connsiteY76" fmla="*/ 173 h 10000"/>
              <a:gd name="connsiteX77" fmla="*/ 6189 w 10000"/>
              <a:gd name="connsiteY77" fmla="*/ 346 h 10000"/>
              <a:gd name="connsiteX78" fmla="*/ 6298 w 10000"/>
              <a:gd name="connsiteY78" fmla="*/ 519 h 10000"/>
              <a:gd name="connsiteX79" fmla="*/ 6407 w 10000"/>
              <a:gd name="connsiteY79" fmla="*/ 693 h 10000"/>
              <a:gd name="connsiteX80" fmla="*/ 6407 w 10000"/>
              <a:gd name="connsiteY80" fmla="*/ 693 h 10000"/>
              <a:gd name="connsiteX81" fmla="*/ 6407 w 10000"/>
              <a:gd name="connsiteY81" fmla="*/ 866 h 10000"/>
              <a:gd name="connsiteX82" fmla="*/ 6298 w 10000"/>
              <a:gd name="connsiteY82" fmla="*/ 1039 h 10000"/>
              <a:gd name="connsiteX83" fmla="*/ 6189 w 10000"/>
              <a:gd name="connsiteY83" fmla="*/ 1212 h 10000"/>
              <a:gd name="connsiteX84" fmla="*/ 6093 w 10000"/>
              <a:gd name="connsiteY84" fmla="*/ 1385 h 10000"/>
              <a:gd name="connsiteX85" fmla="*/ 5984 w 10000"/>
              <a:gd name="connsiteY85" fmla="*/ 1732 h 10000"/>
              <a:gd name="connsiteX86" fmla="*/ 5874 w 10000"/>
              <a:gd name="connsiteY86" fmla="*/ 2078 h 10000"/>
              <a:gd name="connsiteX87" fmla="*/ 5765 w 10000"/>
              <a:gd name="connsiteY87" fmla="*/ 2424 h 10000"/>
              <a:gd name="connsiteX88" fmla="*/ 5656 w 10000"/>
              <a:gd name="connsiteY88" fmla="*/ 2944 h 10000"/>
              <a:gd name="connsiteX89" fmla="*/ 5656 w 10000"/>
              <a:gd name="connsiteY89" fmla="*/ 3463 h 10000"/>
              <a:gd name="connsiteX90" fmla="*/ 5656 w 10000"/>
              <a:gd name="connsiteY90" fmla="*/ 3961 h 10000"/>
              <a:gd name="connsiteX91" fmla="*/ 5656 w 10000"/>
              <a:gd name="connsiteY91" fmla="*/ 5000 h 10000"/>
              <a:gd name="connsiteX92" fmla="*/ 5656 w 10000"/>
              <a:gd name="connsiteY92" fmla="*/ 5519 h 10000"/>
              <a:gd name="connsiteX93" fmla="*/ 5765 w 10000"/>
              <a:gd name="connsiteY93" fmla="*/ 5866 h 10000"/>
              <a:gd name="connsiteX94" fmla="*/ 5874 w 10000"/>
              <a:gd name="connsiteY94" fmla="*/ 6212 h 10000"/>
              <a:gd name="connsiteX95" fmla="*/ 5984 w 10000"/>
              <a:gd name="connsiteY95" fmla="*/ 6732 h 10000"/>
              <a:gd name="connsiteX96" fmla="*/ 6093 w 10000"/>
              <a:gd name="connsiteY96" fmla="*/ 7078 h 10000"/>
              <a:gd name="connsiteX97" fmla="*/ 6298 w 10000"/>
              <a:gd name="connsiteY97" fmla="*/ 7424 h 10000"/>
              <a:gd name="connsiteX98" fmla="*/ 6626 w 10000"/>
              <a:gd name="connsiteY98" fmla="*/ 7771 h 10000"/>
              <a:gd name="connsiteX99" fmla="*/ 6954 w 10000"/>
              <a:gd name="connsiteY99" fmla="*/ 7944 h 10000"/>
              <a:gd name="connsiteX100" fmla="*/ 7281 w 10000"/>
              <a:gd name="connsiteY100" fmla="*/ 8268 h 10000"/>
              <a:gd name="connsiteX101" fmla="*/ 7609 w 10000"/>
              <a:gd name="connsiteY101" fmla="*/ 8442 h 10000"/>
              <a:gd name="connsiteX102" fmla="*/ 7828 w 10000"/>
              <a:gd name="connsiteY102" fmla="*/ 8615 h 10000"/>
              <a:gd name="connsiteX103" fmla="*/ 8156 w 10000"/>
              <a:gd name="connsiteY103" fmla="*/ 8615 h 10000"/>
              <a:gd name="connsiteX104" fmla="*/ 8374 w 10000"/>
              <a:gd name="connsiteY104" fmla="*/ 8615 h 10000"/>
              <a:gd name="connsiteX105" fmla="*/ 8484 w 10000"/>
              <a:gd name="connsiteY105" fmla="*/ 8615 h 10000"/>
              <a:gd name="connsiteX106" fmla="*/ 8702 w 10000"/>
              <a:gd name="connsiteY106" fmla="*/ 8615 h 10000"/>
              <a:gd name="connsiteX107" fmla="*/ 8798 w 10000"/>
              <a:gd name="connsiteY107" fmla="*/ 8442 h 10000"/>
              <a:gd name="connsiteX108" fmla="*/ 8798 w 10000"/>
              <a:gd name="connsiteY108" fmla="*/ 8442 h 10000"/>
              <a:gd name="connsiteX109" fmla="*/ 8907 w 10000"/>
              <a:gd name="connsiteY109" fmla="*/ 8442 h 10000"/>
              <a:gd name="connsiteX110" fmla="*/ 8907 w 10000"/>
              <a:gd name="connsiteY110" fmla="*/ 8268 h 10000"/>
              <a:gd name="connsiteX111" fmla="*/ 8907 w 10000"/>
              <a:gd name="connsiteY111" fmla="*/ 8095 h 10000"/>
              <a:gd name="connsiteX112" fmla="*/ 8907 w 10000"/>
              <a:gd name="connsiteY112" fmla="*/ 7771 h 10000"/>
              <a:gd name="connsiteX113" fmla="*/ 9016 w 10000"/>
              <a:gd name="connsiteY113" fmla="*/ 7597 h 10000"/>
              <a:gd name="connsiteX114" fmla="*/ 9016 w 10000"/>
              <a:gd name="connsiteY114" fmla="*/ 7251 h 10000"/>
              <a:gd name="connsiteX115" fmla="*/ 9016 w 10000"/>
              <a:gd name="connsiteY115" fmla="*/ 6905 h 10000"/>
              <a:gd name="connsiteX116" fmla="*/ 9126 w 10000"/>
              <a:gd name="connsiteY116" fmla="*/ 6385 h 10000"/>
              <a:gd name="connsiteX117" fmla="*/ 9126 w 10000"/>
              <a:gd name="connsiteY117" fmla="*/ 6212 h 10000"/>
              <a:gd name="connsiteX118" fmla="*/ 9126 w 10000"/>
              <a:gd name="connsiteY118" fmla="*/ 5866 h 10000"/>
              <a:gd name="connsiteX119" fmla="*/ 9126 w 10000"/>
              <a:gd name="connsiteY119" fmla="*/ 5693 h 10000"/>
              <a:gd name="connsiteX120" fmla="*/ 9235 w 10000"/>
              <a:gd name="connsiteY120" fmla="*/ 5519 h 10000"/>
              <a:gd name="connsiteX121" fmla="*/ 9235 w 10000"/>
              <a:gd name="connsiteY121" fmla="*/ 5346 h 10000"/>
              <a:gd name="connsiteX122" fmla="*/ 9235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346 h 10000"/>
              <a:gd name="connsiteX126" fmla="*/ 9344 w 10000"/>
              <a:gd name="connsiteY126" fmla="*/ 5519 h 10000"/>
              <a:gd name="connsiteX127" fmla="*/ 9344 w 10000"/>
              <a:gd name="connsiteY127" fmla="*/ 5693 h 10000"/>
              <a:gd name="connsiteX128" fmla="*/ 9454 w 10000"/>
              <a:gd name="connsiteY128" fmla="*/ 5866 h 10000"/>
              <a:gd name="connsiteX129" fmla="*/ 9454 w 10000"/>
              <a:gd name="connsiteY129" fmla="*/ 6212 h 10000"/>
              <a:gd name="connsiteX130" fmla="*/ 9454 w 10000"/>
              <a:gd name="connsiteY130" fmla="*/ 6558 h 10000"/>
              <a:gd name="connsiteX131" fmla="*/ 9563 w 10000"/>
              <a:gd name="connsiteY131" fmla="*/ 6905 h 10000"/>
              <a:gd name="connsiteX132" fmla="*/ 9563 w 10000"/>
              <a:gd name="connsiteY132" fmla="*/ 7597 h 10000"/>
              <a:gd name="connsiteX133" fmla="*/ 9672 w 10000"/>
              <a:gd name="connsiteY133" fmla="*/ 8268 h 10000"/>
              <a:gd name="connsiteX134" fmla="*/ 9781 w 10000"/>
              <a:gd name="connsiteY134" fmla="*/ 8788 h 10000"/>
              <a:gd name="connsiteX135" fmla="*/ 9891 w 10000"/>
              <a:gd name="connsiteY135" fmla="*/ 9134 h 10000"/>
              <a:gd name="connsiteX136" fmla="*/ 9891 w 10000"/>
              <a:gd name="connsiteY136" fmla="*/ 9481 h 10000"/>
              <a:gd name="connsiteX137" fmla="*/ 10000 w 10000"/>
              <a:gd name="connsiteY137" fmla="*/ 9654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0 w 10000"/>
              <a:gd name="connsiteY44" fmla="*/ 2078 h 10000"/>
              <a:gd name="connsiteX45" fmla="*/ 0 w 10000"/>
              <a:gd name="connsiteY45" fmla="*/ 2078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109 w 10000"/>
              <a:gd name="connsiteY49" fmla="*/ 1905 h 10000"/>
              <a:gd name="connsiteX50" fmla="*/ 219 w 10000"/>
              <a:gd name="connsiteY50" fmla="*/ 1905 h 10000"/>
              <a:gd name="connsiteX51" fmla="*/ 328 w 10000"/>
              <a:gd name="connsiteY51" fmla="*/ 1905 h 10000"/>
              <a:gd name="connsiteX52" fmla="*/ 546 w 10000"/>
              <a:gd name="connsiteY52" fmla="*/ 1905 h 10000"/>
              <a:gd name="connsiteX53" fmla="*/ 874 w 10000"/>
              <a:gd name="connsiteY53" fmla="*/ 1905 h 10000"/>
              <a:gd name="connsiteX54" fmla="*/ 1189 w 10000"/>
              <a:gd name="connsiteY54" fmla="*/ 1905 h 10000"/>
              <a:gd name="connsiteX55" fmla="*/ 1626 w 10000"/>
              <a:gd name="connsiteY55" fmla="*/ 1732 h 10000"/>
              <a:gd name="connsiteX56" fmla="*/ 2063 w 10000"/>
              <a:gd name="connsiteY56" fmla="*/ 1558 h 10000"/>
              <a:gd name="connsiteX57" fmla="*/ 2609 w 10000"/>
              <a:gd name="connsiteY57" fmla="*/ 1385 h 10000"/>
              <a:gd name="connsiteX58" fmla="*/ 3156 w 10000"/>
              <a:gd name="connsiteY58" fmla="*/ 1212 h 10000"/>
              <a:gd name="connsiteX59" fmla="*/ 3798 w 10000"/>
              <a:gd name="connsiteY59" fmla="*/ 1039 h 10000"/>
              <a:gd name="connsiteX60" fmla="*/ 4126 w 10000"/>
              <a:gd name="connsiteY60" fmla="*/ 1039 h 10000"/>
              <a:gd name="connsiteX61" fmla="*/ 4344 w 10000"/>
              <a:gd name="connsiteY61" fmla="*/ 866 h 10000"/>
              <a:gd name="connsiteX62" fmla="*/ 4563 w 10000"/>
              <a:gd name="connsiteY62" fmla="*/ 693 h 10000"/>
              <a:gd name="connsiteX63" fmla="*/ 4781 w 10000"/>
              <a:gd name="connsiteY63" fmla="*/ 693 h 10000"/>
              <a:gd name="connsiteX64" fmla="*/ 5000 w 10000"/>
              <a:gd name="connsiteY64" fmla="*/ 519 h 10000"/>
              <a:gd name="connsiteX65" fmla="*/ 5109 w 10000"/>
              <a:gd name="connsiteY65" fmla="*/ 346 h 10000"/>
              <a:gd name="connsiteX66" fmla="*/ 5219 w 10000"/>
              <a:gd name="connsiteY66" fmla="*/ 346 h 10000"/>
              <a:gd name="connsiteX67" fmla="*/ 5328 w 10000"/>
              <a:gd name="connsiteY67" fmla="*/ 173 h 10000"/>
              <a:gd name="connsiteX68" fmla="*/ 5437 w 10000"/>
              <a:gd name="connsiteY68" fmla="*/ 173 h 10000"/>
              <a:gd name="connsiteX69" fmla="*/ 5546 w 10000"/>
              <a:gd name="connsiteY69" fmla="*/ 0 h 10000"/>
              <a:gd name="connsiteX70" fmla="*/ 5656 w 10000"/>
              <a:gd name="connsiteY70" fmla="*/ 0 h 10000"/>
              <a:gd name="connsiteX71" fmla="*/ 5656 w 10000"/>
              <a:gd name="connsiteY71" fmla="*/ 0 h 10000"/>
              <a:gd name="connsiteX72" fmla="*/ 5765 w 10000"/>
              <a:gd name="connsiteY72" fmla="*/ 0 h 10000"/>
              <a:gd name="connsiteX73" fmla="*/ 5874 w 10000"/>
              <a:gd name="connsiteY73" fmla="*/ 0 h 10000"/>
              <a:gd name="connsiteX74" fmla="*/ 5984 w 10000"/>
              <a:gd name="connsiteY74" fmla="*/ 173 h 10000"/>
              <a:gd name="connsiteX75" fmla="*/ 6093 w 10000"/>
              <a:gd name="connsiteY75" fmla="*/ 173 h 10000"/>
              <a:gd name="connsiteX76" fmla="*/ 6189 w 10000"/>
              <a:gd name="connsiteY76" fmla="*/ 346 h 10000"/>
              <a:gd name="connsiteX77" fmla="*/ 6298 w 10000"/>
              <a:gd name="connsiteY77" fmla="*/ 519 h 10000"/>
              <a:gd name="connsiteX78" fmla="*/ 6407 w 10000"/>
              <a:gd name="connsiteY78" fmla="*/ 693 h 10000"/>
              <a:gd name="connsiteX79" fmla="*/ 6407 w 10000"/>
              <a:gd name="connsiteY79" fmla="*/ 693 h 10000"/>
              <a:gd name="connsiteX80" fmla="*/ 6407 w 10000"/>
              <a:gd name="connsiteY80" fmla="*/ 866 h 10000"/>
              <a:gd name="connsiteX81" fmla="*/ 6298 w 10000"/>
              <a:gd name="connsiteY81" fmla="*/ 1039 h 10000"/>
              <a:gd name="connsiteX82" fmla="*/ 6189 w 10000"/>
              <a:gd name="connsiteY82" fmla="*/ 1212 h 10000"/>
              <a:gd name="connsiteX83" fmla="*/ 6093 w 10000"/>
              <a:gd name="connsiteY83" fmla="*/ 1385 h 10000"/>
              <a:gd name="connsiteX84" fmla="*/ 5984 w 10000"/>
              <a:gd name="connsiteY84" fmla="*/ 1732 h 10000"/>
              <a:gd name="connsiteX85" fmla="*/ 5874 w 10000"/>
              <a:gd name="connsiteY85" fmla="*/ 2078 h 10000"/>
              <a:gd name="connsiteX86" fmla="*/ 5765 w 10000"/>
              <a:gd name="connsiteY86" fmla="*/ 2424 h 10000"/>
              <a:gd name="connsiteX87" fmla="*/ 5656 w 10000"/>
              <a:gd name="connsiteY87" fmla="*/ 2944 h 10000"/>
              <a:gd name="connsiteX88" fmla="*/ 5656 w 10000"/>
              <a:gd name="connsiteY88" fmla="*/ 3463 h 10000"/>
              <a:gd name="connsiteX89" fmla="*/ 5656 w 10000"/>
              <a:gd name="connsiteY89" fmla="*/ 3961 h 10000"/>
              <a:gd name="connsiteX90" fmla="*/ 5656 w 10000"/>
              <a:gd name="connsiteY90" fmla="*/ 5000 h 10000"/>
              <a:gd name="connsiteX91" fmla="*/ 5656 w 10000"/>
              <a:gd name="connsiteY91" fmla="*/ 5519 h 10000"/>
              <a:gd name="connsiteX92" fmla="*/ 5765 w 10000"/>
              <a:gd name="connsiteY92" fmla="*/ 5866 h 10000"/>
              <a:gd name="connsiteX93" fmla="*/ 5874 w 10000"/>
              <a:gd name="connsiteY93" fmla="*/ 6212 h 10000"/>
              <a:gd name="connsiteX94" fmla="*/ 5984 w 10000"/>
              <a:gd name="connsiteY94" fmla="*/ 6732 h 10000"/>
              <a:gd name="connsiteX95" fmla="*/ 6093 w 10000"/>
              <a:gd name="connsiteY95" fmla="*/ 7078 h 10000"/>
              <a:gd name="connsiteX96" fmla="*/ 6298 w 10000"/>
              <a:gd name="connsiteY96" fmla="*/ 7424 h 10000"/>
              <a:gd name="connsiteX97" fmla="*/ 6626 w 10000"/>
              <a:gd name="connsiteY97" fmla="*/ 7771 h 10000"/>
              <a:gd name="connsiteX98" fmla="*/ 6954 w 10000"/>
              <a:gd name="connsiteY98" fmla="*/ 7944 h 10000"/>
              <a:gd name="connsiteX99" fmla="*/ 7281 w 10000"/>
              <a:gd name="connsiteY99" fmla="*/ 8268 h 10000"/>
              <a:gd name="connsiteX100" fmla="*/ 7609 w 10000"/>
              <a:gd name="connsiteY100" fmla="*/ 8442 h 10000"/>
              <a:gd name="connsiteX101" fmla="*/ 7828 w 10000"/>
              <a:gd name="connsiteY101" fmla="*/ 8615 h 10000"/>
              <a:gd name="connsiteX102" fmla="*/ 8156 w 10000"/>
              <a:gd name="connsiteY102" fmla="*/ 8615 h 10000"/>
              <a:gd name="connsiteX103" fmla="*/ 8374 w 10000"/>
              <a:gd name="connsiteY103" fmla="*/ 8615 h 10000"/>
              <a:gd name="connsiteX104" fmla="*/ 8484 w 10000"/>
              <a:gd name="connsiteY104" fmla="*/ 8615 h 10000"/>
              <a:gd name="connsiteX105" fmla="*/ 8702 w 10000"/>
              <a:gd name="connsiteY105" fmla="*/ 8615 h 10000"/>
              <a:gd name="connsiteX106" fmla="*/ 8798 w 10000"/>
              <a:gd name="connsiteY106" fmla="*/ 8442 h 10000"/>
              <a:gd name="connsiteX107" fmla="*/ 8798 w 10000"/>
              <a:gd name="connsiteY107" fmla="*/ 8442 h 10000"/>
              <a:gd name="connsiteX108" fmla="*/ 8907 w 10000"/>
              <a:gd name="connsiteY108" fmla="*/ 8442 h 10000"/>
              <a:gd name="connsiteX109" fmla="*/ 8907 w 10000"/>
              <a:gd name="connsiteY109" fmla="*/ 8268 h 10000"/>
              <a:gd name="connsiteX110" fmla="*/ 8907 w 10000"/>
              <a:gd name="connsiteY110" fmla="*/ 8095 h 10000"/>
              <a:gd name="connsiteX111" fmla="*/ 8907 w 10000"/>
              <a:gd name="connsiteY111" fmla="*/ 7771 h 10000"/>
              <a:gd name="connsiteX112" fmla="*/ 9016 w 10000"/>
              <a:gd name="connsiteY112" fmla="*/ 7597 h 10000"/>
              <a:gd name="connsiteX113" fmla="*/ 9016 w 10000"/>
              <a:gd name="connsiteY113" fmla="*/ 7251 h 10000"/>
              <a:gd name="connsiteX114" fmla="*/ 9016 w 10000"/>
              <a:gd name="connsiteY114" fmla="*/ 6905 h 10000"/>
              <a:gd name="connsiteX115" fmla="*/ 9126 w 10000"/>
              <a:gd name="connsiteY115" fmla="*/ 6385 h 10000"/>
              <a:gd name="connsiteX116" fmla="*/ 9126 w 10000"/>
              <a:gd name="connsiteY116" fmla="*/ 6212 h 10000"/>
              <a:gd name="connsiteX117" fmla="*/ 9126 w 10000"/>
              <a:gd name="connsiteY117" fmla="*/ 5866 h 10000"/>
              <a:gd name="connsiteX118" fmla="*/ 9126 w 10000"/>
              <a:gd name="connsiteY118" fmla="*/ 5693 h 10000"/>
              <a:gd name="connsiteX119" fmla="*/ 9235 w 10000"/>
              <a:gd name="connsiteY119" fmla="*/ 5519 h 10000"/>
              <a:gd name="connsiteX120" fmla="*/ 9235 w 10000"/>
              <a:gd name="connsiteY120" fmla="*/ 5346 h 10000"/>
              <a:gd name="connsiteX121" fmla="*/ 9235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346 h 10000"/>
              <a:gd name="connsiteX125" fmla="*/ 9344 w 10000"/>
              <a:gd name="connsiteY125" fmla="*/ 5519 h 10000"/>
              <a:gd name="connsiteX126" fmla="*/ 9344 w 10000"/>
              <a:gd name="connsiteY126" fmla="*/ 5693 h 10000"/>
              <a:gd name="connsiteX127" fmla="*/ 9454 w 10000"/>
              <a:gd name="connsiteY127" fmla="*/ 5866 h 10000"/>
              <a:gd name="connsiteX128" fmla="*/ 9454 w 10000"/>
              <a:gd name="connsiteY128" fmla="*/ 6212 h 10000"/>
              <a:gd name="connsiteX129" fmla="*/ 9454 w 10000"/>
              <a:gd name="connsiteY129" fmla="*/ 6558 h 10000"/>
              <a:gd name="connsiteX130" fmla="*/ 9563 w 10000"/>
              <a:gd name="connsiteY130" fmla="*/ 6905 h 10000"/>
              <a:gd name="connsiteX131" fmla="*/ 9563 w 10000"/>
              <a:gd name="connsiteY131" fmla="*/ 7597 h 10000"/>
              <a:gd name="connsiteX132" fmla="*/ 9672 w 10000"/>
              <a:gd name="connsiteY132" fmla="*/ 8268 h 10000"/>
              <a:gd name="connsiteX133" fmla="*/ 9781 w 10000"/>
              <a:gd name="connsiteY133" fmla="*/ 8788 h 10000"/>
              <a:gd name="connsiteX134" fmla="*/ 9891 w 10000"/>
              <a:gd name="connsiteY134" fmla="*/ 9134 h 10000"/>
              <a:gd name="connsiteX135" fmla="*/ 9891 w 10000"/>
              <a:gd name="connsiteY135" fmla="*/ 9481 h 10000"/>
              <a:gd name="connsiteX136" fmla="*/ 10000 w 10000"/>
              <a:gd name="connsiteY136" fmla="*/ 9654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109 w 10000"/>
              <a:gd name="connsiteY48" fmla="*/ 1905 h 10000"/>
              <a:gd name="connsiteX49" fmla="*/ 219 w 10000"/>
              <a:gd name="connsiteY49" fmla="*/ 1905 h 10000"/>
              <a:gd name="connsiteX50" fmla="*/ 328 w 10000"/>
              <a:gd name="connsiteY50" fmla="*/ 1905 h 10000"/>
              <a:gd name="connsiteX51" fmla="*/ 546 w 10000"/>
              <a:gd name="connsiteY51" fmla="*/ 1905 h 10000"/>
              <a:gd name="connsiteX52" fmla="*/ 874 w 10000"/>
              <a:gd name="connsiteY52" fmla="*/ 1905 h 10000"/>
              <a:gd name="connsiteX53" fmla="*/ 1189 w 10000"/>
              <a:gd name="connsiteY53" fmla="*/ 1905 h 10000"/>
              <a:gd name="connsiteX54" fmla="*/ 1626 w 10000"/>
              <a:gd name="connsiteY54" fmla="*/ 1732 h 10000"/>
              <a:gd name="connsiteX55" fmla="*/ 2063 w 10000"/>
              <a:gd name="connsiteY55" fmla="*/ 1558 h 10000"/>
              <a:gd name="connsiteX56" fmla="*/ 2609 w 10000"/>
              <a:gd name="connsiteY56" fmla="*/ 1385 h 10000"/>
              <a:gd name="connsiteX57" fmla="*/ 3156 w 10000"/>
              <a:gd name="connsiteY57" fmla="*/ 1212 h 10000"/>
              <a:gd name="connsiteX58" fmla="*/ 3798 w 10000"/>
              <a:gd name="connsiteY58" fmla="*/ 1039 h 10000"/>
              <a:gd name="connsiteX59" fmla="*/ 4126 w 10000"/>
              <a:gd name="connsiteY59" fmla="*/ 1039 h 10000"/>
              <a:gd name="connsiteX60" fmla="*/ 4344 w 10000"/>
              <a:gd name="connsiteY60" fmla="*/ 866 h 10000"/>
              <a:gd name="connsiteX61" fmla="*/ 4563 w 10000"/>
              <a:gd name="connsiteY61" fmla="*/ 693 h 10000"/>
              <a:gd name="connsiteX62" fmla="*/ 4781 w 10000"/>
              <a:gd name="connsiteY62" fmla="*/ 693 h 10000"/>
              <a:gd name="connsiteX63" fmla="*/ 5000 w 10000"/>
              <a:gd name="connsiteY63" fmla="*/ 519 h 10000"/>
              <a:gd name="connsiteX64" fmla="*/ 5109 w 10000"/>
              <a:gd name="connsiteY64" fmla="*/ 346 h 10000"/>
              <a:gd name="connsiteX65" fmla="*/ 5219 w 10000"/>
              <a:gd name="connsiteY65" fmla="*/ 346 h 10000"/>
              <a:gd name="connsiteX66" fmla="*/ 5328 w 10000"/>
              <a:gd name="connsiteY66" fmla="*/ 173 h 10000"/>
              <a:gd name="connsiteX67" fmla="*/ 5437 w 10000"/>
              <a:gd name="connsiteY67" fmla="*/ 173 h 10000"/>
              <a:gd name="connsiteX68" fmla="*/ 5546 w 10000"/>
              <a:gd name="connsiteY68" fmla="*/ 0 h 10000"/>
              <a:gd name="connsiteX69" fmla="*/ 5656 w 10000"/>
              <a:gd name="connsiteY69" fmla="*/ 0 h 10000"/>
              <a:gd name="connsiteX70" fmla="*/ 5656 w 10000"/>
              <a:gd name="connsiteY70" fmla="*/ 0 h 10000"/>
              <a:gd name="connsiteX71" fmla="*/ 5765 w 10000"/>
              <a:gd name="connsiteY71" fmla="*/ 0 h 10000"/>
              <a:gd name="connsiteX72" fmla="*/ 5874 w 10000"/>
              <a:gd name="connsiteY72" fmla="*/ 0 h 10000"/>
              <a:gd name="connsiteX73" fmla="*/ 5984 w 10000"/>
              <a:gd name="connsiteY73" fmla="*/ 173 h 10000"/>
              <a:gd name="connsiteX74" fmla="*/ 6093 w 10000"/>
              <a:gd name="connsiteY74" fmla="*/ 173 h 10000"/>
              <a:gd name="connsiteX75" fmla="*/ 6189 w 10000"/>
              <a:gd name="connsiteY75" fmla="*/ 346 h 10000"/>
              <a:gd name="connsiteX76" fmla="*/ 6298 w 10000"/>
              <a:gd name="connsiteY76" fmla="*/ 519 h 10000"/>
              <a:gd name="connsiteX77" fmla="*/ 6407 w 10000"/>
              <a:gd name="connsiteY77" fmla="*/ 693 h 10000"/>
              <a:gd name="connsiteX78" fmla="*/ 6407 w 10000"/>
              <a:gd name="connsiteY78" fmla="*/ 693 h 10000"/>
              <a:gd name="connsiteX79" fmla="*/ 6407 w 10000"/>
              <a:gd name="connsiteY79" fmla="*/ 866 h 10000"/>
              <a:gd name="connsiteX80" fmla="*/ 6298 w 10000"/>
              <a:gd name="connsiteY80" fmla="*/ 1039 h 10000"/>
              <a:gd name="connsiteX81" fmla="*/ 6189 w 10000"/>
              <a:gd name="connsiteY81" fmla="*/ 1212 h 10000"/>
              <a:gd name="connsiteX82" fmla="*/ 6093 w 10000"/>
              <a:gd name="connsiteY82" fmla="*/ 1385 h 10000"/>
              <a:gd name="connsiteX83" fmla="*/ 5984 w 10000"/>
              <a:gd name="connsiteY83" fmla="*/ 1732 h 10000"/>
              <a:gd name="connsiteX84" fmla="*/ 5874 w 10000"/>
              <a:gd name="connsiteY84" fmla="*/ 2078 h 10000"/>
              <a:gd name="connsiteX85" fmla="*/ 5765 w 10000"/>
              <a:gd name="connsiteY85" fmla="*/ 2424 h 10000"/>
              <a:gd name="connsiteX86" fmla="*/ 5656 w 10000"/>
              <a:gd name="connsiteY86" fmla="*/ 2944 h 10000"/>
              <a:gd name="connsiteX87" fmla="*/ 5656 w 10000"/>
              <a:gd name="connsiteY87" fmla="*/ 3463 h 10000"/>
              <a:gd name="connsiteX88" fmla="*/ 5656 w 10000"/>
              <a:gd name="connsiteY88" fmla="*/ 3961 h 10000"/>
              <a:gd name="connsiteX89" fmla="*/ 5656 w 10000"/>
              <a:gd name="connsiteY89" fmla="*/ 5000 h 10000"/>
              <a:gd name="connsiteX90" fmla="*/ 5656 w 10000"/>
              <a:gd name="connsiteY90" fmla="*/ 5519 h 10000"/>
              <a:gd name="connsiteX91" fmla="*/ 5765 w 10000"/>
              <a:gd name="connsiteY91" fmla="*/ 5866 h 10000"/>
              <a:gd name="connsiteX92" fmla="*/ 5874 w 10000"/>
              <a:gd name="connsiteY92" fmla="*/ 6212 h 10000"/>
              <a:gd name="connsiteX93" fmla="*/ 5984 w 10000"/>
              <a:gd name="connsiteY93" fmla="*/ 6732 h 10000"/>
              <a:gd name="connsiteX94" fmla="*/ 6093 w 10000"/>
              <a:gd name="connsiteY94" fmla="*/ 7078 h 10000"/>
              <a:gd name="connsiteX95" fmla="*/ 6298 w 10000"/>
              <a:gd name="connsiteY95" fmla="*/ 7424 h 10000"/>
              <a:gd name="connsiteX96" fmla="*/ 6626 w 10000"/>
              <a:gd name="connsiteY96" fmla="*/ 7771 h 10000"/>
              <a:gd name="connsiteX97" fmla="*/ 6954 w 10000"/>
              <a:gd name="connsiteY97" fmla="*/ 7944 h 10000"/>
              <a:gd name="connsiteX98" fmla="*/ 7281 w 10000"/>
              <a:gd name="connsiteY98" fmla="*/ 8268 h 10000"/>
              <a:gd name="connsiteX99" fmla="*/ 7609 w 10000"/>
              <a:gd name="connsiteY99" fmla="*/ 8442 h 10000"/>
              <a:gd name="connsiteX100" fmla="*/ 7828 w 10000"/>
              <a:gd name="connsiteY100" fmla="*/ 8615 h 10000"/>
              <a:gd name="connsiteX101" fmla="*/ 8156 w 10000"/>
              <a:gd name="connsiteY101" fmla="*/ 8615 h 10000"/>
              <a:gd name="connsiteX102" fmla="*/ 8374 w 10000"/>
              <a:gd name="connsiteY102" fmla="*/ 8615 h 10000"/>
              <a:gd name="connsiteX103" fmla="*/ 8484 w 10000"/>
              <a:gd name="connsiteY103" fmla="*/ 8615 h 10000"/>
              <a:gd name="connsiteX104" fmla="*/ 8702 w 10000"/>
              <a:gd name="connsiteY104" fmla="*/ 8615 h 10000"/>
              <a:gd name="connsiteX105" fmla="*/ 8798 w 10000"/>
              <a:gd name="connsiteY105" fmla="*/ 8442 h 10000"/>
              <a:gd name="connsiteX106" fmla="*/ 8798 w 10000"/>
              <a:gd name="connsiteY106" fmla="*/ 8442 h 10000"/>
              <a:gd name="connsiteX107" fmla="*/ 8907 w 10000"/>
              <a:gd name="connsiteY107" fmla="*/ 8442 h 10000"/>
              <a:gd name="connsiteX108" fmla="*/ 8907 w 10000"/>
              <a:gd name="connsiteY108" fmla="*/ 8268 h 10000"/>
              <a:gd name="connsiteX109" fmla="*/ 8907 w 10000"/>
              <a:gd name="connsiteY109" fmla="*/ 8095 h 10000"/>
              <a:gd name="connsiteX110" fmla="*/ 8907 w 10000"/>
              <a:gd name="connsiteY110" fmla="*/ 7771 h 10000"/>
              <a:gd name="connsiteX111" fmla="*/ 9016 w 10000"/>
              <a:gd name="connsiteY111" fmla="*/ 7597 h 10000"/>
              <a:gd name="connsiteX112" fmla="*/ 9016 w 10000"/>
              <a:gd name="connsiteY112" fmla="*/ 7251 h 10000"/>
              <a:gd name="connsiteX113" fmla="*/ 9016 w 10000"/>
              <a:gd name="connsiteY113" fmla="*/ 6905 h 10000"/>
              <a:gd name="connsiteX114" fmla="*/ 9126 w 10000"/>
              <a:gd name="connsiteY114" fmla="*/ 6385 h 10000"/>
              <a:gd name="connsiteX115" fmla="*/ 9126 w 10000"/>
              <a:gd name="connsiteY115" fmla="*/ 6212 h 10000"/>
              <a:gd name="connsiteX116" fmla="*/ 9126 w 10000"/>
              <a:gd name="connsiteY116" fmla="*/ 5866 h 10000"/>
              <a:gd name="connsiteX117" fmla="*/ 9126 w 10000"/>
              <a:gd name="connsiteY117" fmla="*/ 5693 h 10000"/>
              <a:gd name="connsiteX118" fmla="*/ 9235 w 10000"/>
              <a:gd name="connsiteY118" fmla="*/ 5519 h 10000"/>
              <a:gd name="connsiteX119" fmla="*/ 9235 w 10000"/>
              <a:gd name="connsiteY119" fmla="*/ 5346 h 10000"/>
              <a:gd name="connsiteX120" fmla="*/ 9235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346 h 10000"/>
              <a:gd name="connsiteX124" fmla="*/ 9344 w 10000"/>
              <a:gd name="connsiteY124" fmla="*/ 5519 h 10000"/>
              <a:gd name="connsiteX125" fmla="*/ 9344 w 10000"/>
              <a:gd name="connsiteY125" fmla="*/ 5693 h 10000"/>
              <a:gd name="connsiteX126" fmla="*/ 9454 w 10000"/>
              <a:gd name="connsiteY126" fmla="*/ 5866 h 10000"/>
              <a:gd name="connsiteX127" fmla="*/ 9454 w 10000"/>
              <a:gd name="connsiteY127" fmla="*/ 6212 h 10000"/>
              <a:gd name="connsiteX128" fmla="*/ 9454 w 10000"/>
              <a:gd name="connsiteY128" fmla="*/ 6558 h 10000"/>
              <a:gd name="connsiteX129" fmla="*/ 9563 w 10000"/>
              <a:gd name="connsiteY129" fmla="*/ 6905 h 10000"/>
              <a:gd name="connsiteX130" fmla="*/ 9563 w 10000"/>
              <a:gd name="connsiteY130" fmla="*/ 7597 h 10000"/>
              <a:gd name="connsiteX131" fmla="*/ 9672 w 10000"/>
              <a:gd name="connsiteY131" fmla="*/ 8268 h 10000"/>
              <a:gd name="connsiteX132" fmla="*/ 9781 w 10000"/>
              <a:gd name="connsiteY132" fmla="*/ 8788 h 10000"/>
              <a:gd name="connsiteX133" fmla="*/ 9891 w 10000"/>
              <a:gd name="connsiteY133" fmla="*/ 9134 h 10000"/>
              <a:gd name="connsiteX134" fmla="*/ 9891 w 10000"/>
              <a:gd name="connsiteY134" fmla="*/ 9481 h 10000"/>
              <a:gd name="connsiteX135" fmla="*/ 10000 w 10000"/>
              <a:gd name="connsiteY135" fmla="*/ 9654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109 w 10000"/>
              <a:gd name="connsiteY47" fmla="*/ 1905 h 10000"/>
              <a:gd name="connsiteX48" fmla="*/ 219 w 10000"/>
              <a:gd name="connsiteY48" fmla="*/ 1905 h 10000"/>
              <a:gd name="connsiteX49" fmla="*/ 328 w 10000"/>
              <a:gd name="connsiteY49" fmla="*/ 1905 h 10000"/>
              <a:gd name="connsiteX50" fmla="*/ 546 w 10000"/>
              <a:gd name="connsiteY50" fmla="*/ 1905 h 10000"/>
              <a:gd name="connsiteX51" fmla="*/ 874 w 10000"/>
              <a:gd name="connsiteY51" fmla="*/ 1905 h 10000"/>
              <a:gd name="connsiteX52" fmla="*/ 1189 w 10000"/>
              <a:gd name="connsiteY52" fmla="*/ 1905 h 10000"/>
              <a:gd name="connsiteX53" fmla="*/ 1626 w 10000"/>
              <a:gd name="connsiteY53" fmla="*/ 1732 h 10000"/>
              <a:gd name="connsiteX54" fmla="*/ 2063 w 10000"/>
              <a:gd name="connsiteY54" fmla="*/ 1558 h 10000"/>
              <a:gd name="connsiteX55" fmla="*/ 2609 w 10000"/>
              <a:gd name="connsiteY55" fmla="*/ 1385 h 10000"/>
              <a:gd name="connsiteX56" fmla="*/ 3156 w 10000"/>
              <a:gd name="connsiteY56" fmla="*/ 1212 h 10000"/>
              <a:gd name="connsiteX57" fmla="*/ 3798 w 10000"/>
              <a:gd name="connsiteY57" fmla="*/ 1039 h 10000"/>
              <a:gd name="connsiteX58" fmla="*/ 4126 w 10000"/>
              <a:gd name="connsiteY58" fmla="*/ 1039 h 10000"/>
              <a:gd name="connsiteX59" fmla="*/ 4344 w 10000"/>
              <a:gd name="connsiteY59" fmla="*/ 866 h 10000"/>
              <a:gd name="connsiteX60" fmla="*/ 4563 w 10000"/>
              <a:gd name="connsiteY60" fmla="*/ 693 h 10000"/>
              <a:gd name="connsiteX61" fmla="*/ 4781 w 10000"/>
              <a:gd name="connsiteY61" fmla="*/ 693 h 10000"/>
              <a:gd name="connsiteX62" fmla="*/ 5000 w 10000"/>
              <a:gd name="connsiteY62" fmla="*/ 519 h 10000"/>
              <a:gd name="connsiteX63" fmla="*/ 5109 w 10000"/>
              <a:gd name="connsiteY63" fmla="*/ 346 h 10000"/>
              <a:gd name="connsiteX64" fmla="*/ 5219 w 10000"/>
              <a:gd name="connsiteY64" fmla="*/ 346 h 10000"/>
              <a:gd name="connsiteX65" fmla="*/ 5328 w 10000"/>
              <a:gd name="connsiteY65" fmla="*/ 173 h 10000"/>
              <a:gd name="connsiteX66" fmla="*/ 5437 w 10000"/>
              <a:gd name="connsiteY66" fmla="*/ 173 h 10000"/>
              <a:gd name="connsiteX67" fmla="*/ 5546 w 10000"/>
              <a:gd name="connsiteY67" fmla="*/ 0 h 10000"/>
              <a:gd name="connsiteX68" fmla="*/ 5656 w 10000"/>
              <a:gd name="connsiteY68" fmla="*/ 0 h 10000"/>
              <a:gd name="connsiteX69" fmla="*/ 5656 w 10000"/>
              <a:gd name="connsiteY69" fmla="*/ 0 h 10000"/>
              <a:gd name="connsiteX70" fmla="*/ 5765 w 10000"/>
              <a:gd name="connsiteY70" fmla="*/ 0 h 10000"/>
              <a:gd name="connsiteX71" fmla="*/ 5874 w 10000"/>
              <a:gd name="connsiteY71" fmla="*/ 0 h 10000"/>
              <a:gd name="connsiteX72" fmla="*/ 5984 w 10000"/>
              <a:gd name="connsiteY72" fmla="*/ 173 h 10000"/>
              <a:gd name="connsiteX73" fmla="*/ 6093 w 10000"/>
              <a:gd name="connsiteY73" fmla="*/ 173 h 10000"/>
              <a:gd name="connsiteX74" fmla="*/ 6189 w 10000"/>
              <a:gd name="connsiteY74" fmla="*/ 346 h 10000"/>
              <a:gd name="connsiteX75" fmla="*/ 6298 w 10000"/>
              <a:gd name="connsiteY75" fmla="*/ 519 h 10000"/>
              <a:gd name="connsiteX76" fmla="*/ 6407 w 10000"/>
              <a:gd name="connsiteY76" fmla="*/ 693 h 10000"/>
              <a:gd name="connsiteX77" fmla="*/ 6407 w 10000"/>
              <a:gd name="connsiteY77" fmla="*/ 693 h 10000"/>
              <a:gd name="connsiteX78" fmla="*/ 6407 w 10000"/>
              <a:gd name="connsiteY78" fmla="*/ 866 h 10000"/>
              <a:gd name="connsiteX79" fmla="*/ 6298 w 10000"/>
              <a:gd name="connsiteY79" fmla="*/ 1039 h 10000"/>
              <a:gd name="connsiteX80" fmla="*/ 6189 w 10000"/>
              <a:gd name="connsiteY80" fmla="*/ 1212 h 10000"/>
              <a:gd name="connsiteX81" fmla="*/ 6093 w 10000"/>
              <a:gd name="connsiteY81" fmla="*/ 1385 h 10000"/>
              <a:gd name="connsiteX82" fmla="*/ 5984 w 10000"/>
              <a:gd name="connsiteY82" fmla="*/ 1732 h 10000"/>
              <a:gd name="connsiteX83" fmla="*/ 5874 w 10000"/>
              <a:gd name="connsiteY83" fmla="*/ 2078 h 10000"/>
              <a:gd name="connsiteX84" fmla="*/ 5765 w 10000"/>
              <a:gd name="connsiteY84" fmla="*/ 2424 h 10000"/>
              <a:gd name="connsiteX85" fmla="*/ 5656 w 10000"/>
              <a:gd name="connsiteY85" fmla="*/ 2944 h 10000"/>
              <a:gd name="connsiteX86" fmla="*/ 5656 w 10000"/>
              <a:gd name="connsiteY86" fmla="*/ 3463 h 10000"/>
              <a:gd name="connsiteX87" fmla="*/ 5656 w 10000"/>
              <a:gd name="connsiteY87" fmla="*/ 3961 h 10000"/>
              <a:gd name="connsiteX88" fmla="*/ 5656 w 10000"/>
              <a:gd name="connsiteY88" fmla="*/ 5000 h 10000"/>
              <a:gd name="connsiteX89" fmla="*/ 5656 w 10000"/>
              <a:gd name="connsiteY89" fmla="*/ 5519 h 10000"/>
              <a:gd name="connsiteX90" fmla="*/ 5765 w 10000"/>
              <a:gd name="connsiteY90" fmla="*/ 5866 h 10000"/>
              <a:gd name="connsiteX91" fmla="*/ 5874 w 10000"/>
              <a:gd name="connsiteY91" fmla="*/ 6212 h 10000"/>
              <a:gd name="connsiteX92" fmla="*/ 5984 w 10000"/>
              <a:gd name="connsiteY92" fmla="*/ 6732 h 10000"/>
              <a:gd name="connsiteX93" fmla="*/ 6093 w 10000"/>
              <a:gd name="connsiteY93" fmla="*/ 7078 h 10000"/>
              <a:gd name="connsiteX94" fmla="*/ 6298 w 10000"/>
              <a:gd name="connsiteY94" fmla="*/ 7424 h 10000"/>
              <a:gd name="connsiteX95" fmla="*/ 6626 w 10000"/>
              <a:gd name="connsiteY95" fmla="*/ 7771 h 10000"/>
              <a:gd name="connsiteX96" fmla="*/ 6954 w 10000"/>
              <a:gd name="connsiteY96" fmla="*/ 7944 h 10000"/>
              <a:gd name="connsiteX97" fmla="*/ 7281 w 10000"/>
              <a:gd name="connsiteY97" fmla="*/ 8268 h 10000"/>
              <a:gd name="connsiteX98" fmla="*/ 7609 w 10000"/>
              <a:gd name="connsiteY98" fmla="*/ 8442 h 10000"/>
              <a:gd name="connsiteX99" fmla="*/ 7828 w 10000"/>
              <a:gd name="connsiteY99" fmla="*/ 8615 h 10000"/>
              <a:gd name="connsiteX100" fmla="*/ 8156 w 10000"/>
              <a:gd name="connsiteY100" fmla="*/ 8615 h 10000"/>
              <a:gd name="connsiteX101" fmla="*/ 8374 w 10000"/>
              <a:gd name="connsiteY101" fmla="*/ 8615 h 10000"/>
              <a:gd name="connsiteX102" fmla="*/ 8484 w 10000"/>
              <a:gd name="connsiteY102" fmla="*/ 8615 h 10000"/>
              <a:gd name="connsiteX103" fmla="*/ 8702 w 10000"/>
              <a:gd name="connsiteY103" fmla="*/ 8615 h 10000"/>
              <a:gd name="connsiteX104" fmla="*/ 8798 w 10000"/>
              <a:gd name="connsiteY104" fmla="*/ 8442 h 10000"/>
              <a:gd name="connsiteX105" fmla="*/ 8798 w 10000"/>
              <a:gd name="connsiteY105" fmla="*/ 8442 h 10000"/>
              <a:gd name="connsiteX106" fmla="*/ 8907 w 10000"/>
              <a:gd name="connsiteY106" fmla="*/ 8442 h 10000"/>
              <a:gd name="connsiteX107" fmla="*/ 8907 w 10000"/>
              <a:gd name="connsiteY107" fmla="*/ 8268 h 10000"/>
              <a:gd name="connsiteX108" fmla="*/ 8907 w 10000"/>
              <a:gd name="connsiteY108" fmla="*/ 8095 h 10000"/>
              <a:gd name="connsiteX109" fmla="*/ 8907 w 10000"/>
              <a:gd name="connsiteY109" fmla="*/ 7771 h 10000"/>
              <a:gd name="connsiteX110" fmla="*/ 9016 w 10000"/>
              <a:gd name="connsiteY110" fmla="*/ 7597 h 10000"/>
              <a:gd name="connsiteX111" fmla="*/ 9016 w 10000"/>
              <a:gd name="connsiteY111" fmla="*/ 7251 h 10000"/>
              <a:gd name="connsiteX112" fmla="*/ 9016 w 10000"/>
              <a:gd name="connsiteY112" fmla="*/ 6905 h 10000"/>
              <a:gd name="connsiteX113" fmla="*/ 9126 w 10000"/>
              <a:gd name="connsiteY113" fmla="*/ 6385 h 10000"/>
              <a:gd name="connsiteX114" fmla="*/ 9126 w 10000"/>
              <a:gd name="connsiteY114" fmla="*/ 6212 h 10000"/>
              <a:gd name="connsiteX115" fmla="*/ 9126 w 10000"/>
              <a:gd name="connsiteY115" fmla="*/ 5866 h 10000"/>
              <a:gd name="connsiteX116" fmla="*/ 9126 w 10000"/>
              <a:gd name="connsiteY116" fmla="*/ 5693 h 10000"/>
              <a:gd name="connsiteX117" fmla="*/ 9235 w 10000"/>
              <a:gd name="connsiteY117" fmla="*/ 5519 h 10000"/>
              <a:gd name="connsiteX118" fmla="*/ 9235 w 10000"/>
              <a:gd name="connsiteY118" fmla="*/ 5346 h 10000"/>
              <a:gd name="connsiteX119" fmla="*/ 9235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346 h 10000"/>
              <a:gd name="connsiteX123" fmla="*/ 9344 w 10000"/>
              <a:gd name="connsiteY123" fmla="*/ 5519 h 10000"/>
              <a:gd name="connsiteX124" fmla="*/ 9344 w 10000"/>
              <a:gd name="connsiteY124" fmla="*/ 5693 h 10000"/>
              <a:gd name="connsiteX125" fmla="*/ 9454 w 10000"/>
              <a:gd name="connsiteY125" fmla="*/ 5866 h 10000"/>
              <a:gd name="connsiteX126" fmla="*/ 9454 w 10000"/>
              <a:gd name="connsiteY126" fmla="*/ 6212 h 10000"/>
              <a:gd name="connsiteX127" fmla="*/ 9454 w 10000"/>
              <a:gd name="connsiteY127" fmla="*/ 6558 h 10000"/>
              <a:gd name="connsiteX128" fmla="*/ 9563 w 10000"/>
              <a:gd name="connsiteY128" fmla="*/ 6905 h 10000"/>
              <a:gd name="connsiteX129" fmla="*/ 9563 w 10000"/>
              <a:gd name="connsiteY129" fmla="*/ 7597 h 10000"/>
              <a:gd name="connsiteX130" fmla="*/ 9672 w 10000"/>
              <a:gd name="connsiteY130" fmla="*/ 8268 h 10000"/>
              <a:gd name="connsiteX131" fmla="*/ 9781 w 10000"/>
              <a:gd name="connsiteY131" fmla="*/ 8788 h 10000"/>
              <a:gd name="connsiteX132" fmla="*/ 9891 w 10000"/>
              <a:gd name="connsiteY132" fmla="*/ 9134 h 10000"/>
              <a:gd name="connsiteX133" fmla="*/ 9891 w 10000"/>
              <a:gd name="connsiteY133" fmla="*/ 9481 h 10000"/>
              <a:gd name="connsiteX134" fmla="*/ 10000 w 10000"/>
              <a:gd name="connsiteY134" fmla="*/ 9654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219 w 10000"/>
              <a:gd name="connsiteY47" fmla="*/ 1905 h 10000"/>
              <a:gd name="connsiteX48" fmla="*/ 328 w 10000"/>
              <a:gd name="connsiteY48" fmla="*/ 1905 h 10000"/>
              <a:gd name="connsiteX49" fmla="*/ 546 w 10000"/>
              <a:gd name="connsiteY49" fmla="*/ 1905 h 10000"/>
              <a:gd name="connsiteX50" fmla="*/ 874 w 10000"/>
              <a:gd name="connsiteY50" fmla="*/ 1905 h 10000"/>
              <a:gd name="connsiteX51" fmla="*/ 1189 w 10000"/>
              <a:gd name="connsiteY51" fmla="*/ 1905 h 10000"/>
              <a:gd name="connsiteX52" fmla="*/ 1626 w 10000"/>
              <a:gd name="connsiteY52" fmla="*/ 1732 h 10000"/>
              <a:gd name="connsiteX53" fmla="*/ 2063 w 10000"/>
              <a:gd name="connsiteY53" fmla="*/ 1558 h 10000"/>
              <a:gd name="connsiteX54" fmla="*/ 2609 w 10000"/>
              <a:gd name="connsiteY54" fmla="*/ 1385 h 10000"/>
              <a:gd name="connsiteX55" fmla="*/ 3156 w 10000"/>
              <a:gd name="connsiteY55" fmla="*/ 1212 h 10000"/>
              <a:gd name="connsiteX56" fmla="*/ 3798 w 10000"/>
              <a:gd name="connsiteY56" fmla="*/ 1039 h 10000"/>
              <a:gd name="connsiteX57" fmla="*/ 4126 w 10000"/>
              <a:gd name="connsiteY57" fmla="*/ 1039 h 10000"/>
              <a:gd name="connsiteX58" fmla="*/ 4344 w 10000"/>
              <a:gd name="connsiteY58" fmla="*/ 866 h 10000"/>
              <a:gd name="connsiteX59" fmla="*/ 4563 w 10000"/>
              <a:gd name="connsiteY59" fmla="*/ 693 h 10000"/>
              <a:gd name="connsiteX60" fmla="*/ 4781 w 10000"/>
              <a:gd name="connsiteY60" fmla="*/ 693 h 10000"/>
              <a:gd name="connsiteX61" fmla="*/ 5000 w 10000"/>
              <a:gd name="connsiteY61" fmla="*/ 519 h 10000"/>
              <a:gd name="connsiteX62" fmla="*/ 5109 w 10000"/>
              <a:gd name="connsiteY62" fmla="*/ 346 h 10000"/>
              <a:gd name="connsiteX63" fmla="*/ 5219 w 10000"/>
              <a:gd name="connsiteY63" fmla="*/ 346 h 10000"/>
              <a:gd name="connsiteX64" fmla="*/ 5328 w 10000"/>
              <a:gd name="connsiteY64" fmla="*/ 173 h 10000"/>
              <a:gd name="connsiteX65" fmla="*/ 5437 w 10000"/>
              <a:gd name="connsiteY65" fmla="*/ 173 h 10000"/>
              <a:gd name="connsiteX66" fmla="*/ 5546 w 10000"/>
              <a:gd name="connsiteY66" fmla="*/ 0 h 10000"/>
              <a:gd name="connsiteX67" fmla="*/ 5656 w 10000"/>
              <a:gd name="connsiteY67" fmla="*/ 0 h 10000"/>
              <a:gd name="connsiteX68" fmla="*/ 5656 w 10000"/>
              <a:gd name="connsiteY68" fmla="*/ 0 h 10000"/>
              <a:gd name="connsiteX69" fmla="*/ 5765 w 10000"/>
              <a:gd name="connsiteY69" fmla="*/ 0 h 10000"/>
              <a:gd name="connsiteX70" fmla="*/ 5874 w 10000"/>
              <a:gd name="connsiteY70" fmla="*/ 0 h 10000"/>
              <a:gd name="connsiteX71" fmla="*/ 5984 w 10000"/>
              <a:gd name="connsiteY71" fmla="*/ 173 h 10000"/>
              <a:gd name="connsiteX72" fmla="*/ 6093 w 10000"/>
              <a:gd name="connsiteY72" fmla="*/ 173 h 10000"/>
              <a:gd name="connsiteX73" fmla="*/ 6189 w 10000"/>
              <a:gd name="connsiteY73" fmla="*/ 346 h 10000"/>
              <a:gd name="connsiteX74" fmla="*/ 6298 w 10000"/>
              <a:gd name="connsiteY74" fmla="*/ 519 h 10000"/>
              <a:gd name="connsiteX75" fmla="*/ 6407 w 10000"/>
              <a:gd name="connsiteY75" fmla="*/ 693 h 10000"/>
              <a:gd name="connsiteX76" fmla="*/ 6407 w 10000"/>
              <a:gd name="connsiteY76" fmla="*/ 693 h 10000"/>
              <a:gd name="connsiteX77" fmla="*/ 6407 w 10000"/>
              <a:gd name="connsiteY77" fmla="*/ 866 h 10000"/>
              <a:gd name="connsiteX78" fmla="*/ 6298 w 10000"/>
              <a:gd name="connsiteY78" fmla="*/ 1039 h 10000"/>
              <a:gd name="connsiteX79" fmla="*/ 6189 w 10000"/>
              <a:gd name="connsiteY79" fmla="*/ 1212 h 10000"/>
              <a:gd name="connsiteX80" fmla="*/ 6093 w 10000"/>
              <a:gd name="connsiteY80" fmla="*/ 1385 h 10000"/>
              <a:gd name="connsiteX81" fmla="*/ 5984 w 10000"/>
              <a:gd name="connsiteY81" fmla="*/ 1732 h 10000"/>
              <a:gd name="connsiteX82" fmla="*/ 5874 w 10000"/>
              <a:gd name="connsiteY82" fmla="*/ 2078 h 10000"/>
              <a:gd name="connsiteX83" fmla="*/ 5765 w 10000"/>
              <a:gd name="connsiteY83" fmla="*/ 2424 h 10000"/>
              <a:gd name="connsiteX84" fmla="*/ 5656 w 10000"/>
              <a:gd name="connsiteY84" fmla="*/ 2944 h 10000"/>
              <a:gd name="connsiteX85" fmla="*/ 5656 w 10000"/>
              <a:gd name="connsiteY85" fmla="*/ 3463 h 10000"/>
              <a:gd name="connsiteX86" fmla="*/ 5656 w 10000"/>
              <a:gd name="connsiteY86" fmla="*/ 3961 h 10000"/>
              <a:gd name="connsiteX87" fmla="*/ 5656 w 10000"/>
              <a:gd name="connsiteY87" fmla="*/ 5000 h 10000"/>
              <a:gd name="connsiteX88" fmla="*/ 5656 w 10000"/>
              <a:gd name="connsiteY88" fmla="*/ 5519 h 10000"/>
              <a:gd name="connsiteX89" fmla="*/ 5765 w 10000"/>
              <a:gd name="connsiteY89" fmla="*/ 5866 h 10000"/>
              <a:gd name="connsiteX90" fmla="*/ 5874 w 10000"/>
              <a:gd name="connsiteY90" fmla="*/ 6212 h 10000"/>
              <a:gd name="connsiteX91" fmla="*/ 5984 w 10000"/>
              <a:gd name="connsiteY91" fmla="*/ 6732 h 10000"/>
              <a:gd name="connsiteX92" fmla="*/ 6093 w 10000"/>
              <a:gd name="connsiteY92" fmla="*/ 7078 h 10000"/>
              <a:gd name="connsiteX93" fmla="*/ 6298 w 10000"/>
              <a:gd name="connsiteY93" fmla="*/ 7424 h 10000"/>
              <a:gd name="connsiteX94" fmla="*/ 6626 w 10000"/>
              <a:gd name="connsiteY94" fmla="*/ 7771 h 10000"/>
              <a:gd name="connsiteX95" fmla="*/ 6954 w 10000"/>
              <a:gd name="connsiteY95" fmla="*/ 7944 h 10000"/>
              <a:gd name="connsiteX96" fmla="*/ 7281 w 10000"/>
              <a:gd name="connsiteY96" fmla="*/ 8268 h 10000"/>
              <a:gd name="connsiteX97" fmla="*/ 7609 w 10000"/>
              <a:gd name="connsiteY97" fmla="*/ 8442 h 10000"/>
              <a:gd name="connsiteX98" fmla="*/ 7828 w 10000"/>
              <a:gd name="connsiteY98" fmla="*/ 8615 h 10000"/>
              <a:gd name="connsiteX99" fmla="*/ 8156 w 10000"/>
              <a:gd name="connsiteY99" fmla="*/ 8615 h 10000"/>
              <a:gd name="connsiteX100" fmla="*/ 8374 w 10000"/>
              <a:gd name="connsiteY100" fmla="*/ 8615 h 10000"/>
              <a:gd name="connsiteX101" fmla="*/ 8484 w 10000"/>
              <a:gd name="connsiteY101" fmla="*/ 8615 h 10000"/>
              <a:gd name="connsiteX102" fmla="*/ 8702 w 10000"/>
              <a:gd name="connsiteY102" fmla="*/ 8615 h 10000"/>
              <a:gd name="connsiteX103" fmla="*/ 8798 w 10000"/>
              <a:gd name="connsiteY103" fmla="*/ 8442 h 10000"/>
              <a:gd name="connsiteX104" fmla="*/ 8798 w 10000"/>
              <a:gd name="connsiteY104" fmla="*/ 8442 h 10000"/>
              <a:gd name="connsiteX105" fmla="*/ 8907 w 10000"/>
              <a:gd name="connsiteY105" fmla="*/ 8442 h 10000"/>
              <a:gd name="connsiteX106" fmla="*/ 8907 w 10000"/>
              <a:gd name="connsiteY106" fmla="*/ 8268 h 10000"/>
              <a:gd name="connsiteX107" fmla="*/ 8907 w 10000"/>
              <a:gd name="connsiteY107" fmla="*/ 8095 h 10000"/>
              <a:gd name="connsiteX108" fmla="*/ 8907 w 10000"/>
              <a:gd name="connsiteY108" fmla="*/ 7771 h 10000"/>
              <a:gd name="connsiteX109" fmla="*/ 9016 w 10000"/>
              <a:gd name="connsiteY109" fmla="*/ 7597 h 10000"/>
              <a:gd name="connsiteX110" fmla="*/ 9016 w 10000"/>
              <a:gd name="connsiteY110" fmla="*/ 7251 h 10000"/>
              <a:gd name="connsiteX111" fmla="*/ 9016 w 10000"/>
              <a:gd name="connsiteY111" fmla="*/ 6905 h 10000"/>
              <a:gd name="connsiteX112" fmla="*/ 9126 w 10000"/>
              <a:gd name="connsiteY112" fmla="*/ 6385 h 10000"/>
              <a:gd name="connsiteX113" fmla="*/ 9126 w 10000"/>
              <a:gd name="connsiteY113" fmla="*/ 6212 h 10000"/>
              <a:gd name="connsiteX114" fmla="*/ 9126 w 10000"/>
              <a:gd name="connsiteY114" fmla="*/ 5866 h 10000"/>
              <a:gd name="connsiteX115" fmla="*/ 9126 w 10000"/>
              <a:gd name="connsiteY115" fmla="*/ 5693 h 10000"/>
              <a:gd name="connsiteX116" fmla="*/ 9235 w 10000"/>
              <a:gd name="connsiteY116" fmla="*/ 5519 h 10000"/>
              <a:gd name="connsiteX117" fmla="*/ 9235 w 10000"/>
              <a:gd name="connsiteY117" fmla="*/ 5346 h 10000"/>
              <a:gd name="connsiteX118" fmla="*/ 9235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346 h 10000"/>
              <a:gd name="connsiteX122" fmla="*/ 9344 w 10000"/>
              <a:gd name="connsiteY122" fmla="*/ 5519 h 10000"/>
              <a:gd name="connsiteX123" fmla="*/ 9344 w 10000"/>
              <a:gd name="connsiteY123" fmla="*/ 5693 h 10000"/>
              <a:gd name="connsiteX124" fmla="*/ 9454 w 10000"/>
              <a:gd name="connsiteY124" fmla="*/ 5866 h 10000"/>
              <a:gd name="connsiteX125" fmla="*/ 9454 w 10000"/>
              <a:gd name="connsiteY125" fmla="*/ 6212 h 10000"/>
              <a:gd name="connsiteX126" fmla="*/ 9454 w 10000"/>
              <a:gd name="connsiteY126" fmla="*/ 6558 h 10000"/>
              <a:gd name="connsiteX127" fmla="*/ 9563 w 10000"/>
              <a:gd name="connsiteY127" fmla="*/ 6905 h 10000"/>
              <a:gd name="connsiteX128" fmla="*/ 9563 w 10000"/>
              <a:gd name="connsiteY128" fmla="*/ 7597 h 10000"/>
              <a:gd name="connsiteX129" fmla="*/ 9672 w 10000"/>
              <a:gd name="connsiteY129" fmla="*/ 8268 h 10000"/>
              <a:gd name="connsiteX130" fmla="*/ 9781 w 10000"/>
              <a:gd name="connsiteY130" fmla="*/ 8788 h 10000"/>
              <a:gd name="connsiteX131" fmla="*/ 9891 w 10000"/>
              <a:gd name="connsiteY131" fmla="*/ 9134 h 10000"/>
              <a:gd name="connsiteX132" fmla="*/ 9891 w 10000"/>
              <a:gd name="connsiteY132" fmla="*/ 9481 h 10000"/>
              <a:gd name="connsiteX133" fmla="*/ 10000 w 10000"/>
              <a:gd name="connsiteY133" fmla="*/ 9654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219 w 10000"/>
              <a:gd name="connsiteY46" fmla="*/ 1905 h 10000"/>
              <a:gd name="connsiteX47" fmla="*/ 328 w 10000"/>
              <a:gd name="connsiteY47" fmla="*/ 1905 h 10000"/>
              <a:gd name="connsiteX48" fmla="*/ 546 w 10000"/>
              <a:gd name="connsiteY48" fmla="*/ 1905 h 10000"/>
              <a:gd name="connsiteX49" fmla="*/ 874 w 10000"/>
              <a:gd name="connsiteY49" fmla="*/ 1905 h 10000"/>
              <a:gd name="connsiteX50" fmla="*/ 1189 w 10000"/>
              <a:gd name="connsiteY50" fmla="*/ 1905 h 10000"/>
              <a:gd name="connsiteX51" fmla="*/ 1626 w 10000"/>
              <a:gd name="connsiteY51" fmla="*/ 1732 h 10000"/>
              <a:gd name="connsiteX52" fmla="*/ 2063 w 10000"/>
              <a:gd name="connsiteY52" fmla="*/ 1558 h 10000"/>
              <a:gd name="connsiteX53" fmla="*/ 2609 w 10000"/>
              <a:gd name="connsiteY53" fmla="*/ 1385 h 10000"/>
              <a:gd name="connsiteX54" fmla="*/ 3156 w 10000"/>
              <a:gd name="connsiteY54" fmla="*/ 1212 h 10000"/>
              <a:gd name="connsiteX55" fmla="*/ 3798 w 10000"/>
              <a:gd name="connsiteY55" fmla="*/ 1039 h 10000"/>
              <a:gd name="connsiteX56" fmla="*/ 4126 w 10000"/>
              <a:gd name="connsiteY56" fmla="*/ 1039 h 10000"/>
              <a:gd name="connsiteX57" fmla="*/ 4344 w 10000"/>
              <a:gd name="connsiteY57" fmla="*/ 866 h 10000"/>
              <a:gd name="connsiteX58" fmla="*/ 4563 w 10000"/>
              <a:gd name="connsiteY58" fmla="*/ 693 h 10000"/>
              <a:gd name="connsiteX59" fmla="*/ 4781 w 10000"/>
              <a:gd name="connsiteY59" fmla="*/ 693 h 10000"/>
              <a:gd name="connsiteX60" fmla="*/ 5000 w 10000"/>
              <a:gd name="connsiteY60" fmla="*/ 519 h 10000"/>
              <a:gd name="connsiteX61" fmla="*/ 5109 w 10000"/>
              <a:gd name="connsiteY61" fmla="*/ 346 h 10000"/>
              <a:gd name="connsiteX62" fmla="*/ 5219 w 10000"/>
              <a:gd name="connsiteY62" fmla="*/ 346 h 10000"/>
              <a:gd name="connsiteX63" fmla="*/ 5328 w 10000"/>
              <a:gd name="connsiteY63" fmla="*/ 173 h 10000"/>
              <a:gd name="connsiteX64" fmla="*/ 5437 w 10000"/>
              <a:gd name="connsiteY64" fmla="*/ 173 h 10000"/>
              <a:gd name="connsiteX65" fmla="*/ 5546 w 10000"/>
              <a:gd name="connsiteY65" fmla="*/ 0 h 10000"/>
              <a:gd name="connsiteX66" fmla="*/ 5656 w 10000"/>
              <a:gd name="connsiteY66" fmla="*/ 0 h 10000"/>
              <a:gd name="connsiteX67" fmla="*/ 5656 w 10000"/>
              <a:gd name="connsiteY67" fmla="*/ 0 h 10000"/>
              <a:gd name="connsiteX68" fmla="*/ 5765 w 10000"/>
              <a:gd name="connsiteY68" fmla="*/ 0 h 10000"/>
              <a:gd name="connsiteX69" fmla="*/ 5874 w 10000"/>
              <a:gd name="connsiteY69" fmla="*/ 0 h 10000"/>
              <a:gd name="connsiteX70" fmla="*/ 5984 w 10000"/>
              <a:gd name="connsiteY70" fmla="*/ 173 h 10000"/>
              <a:gd name="connsiteX71" fmla="*/ 6093 w 10000"/>
              <a:gd name="connsiteY71" fmla="*/ 173 h 10000"/>
              <a:gd name="connsiteX72" fmla="*/ 6189 w 10000"/>
              <a:gd name="connsiteY72" fmla="*/ 346 h 10000"/>
              <a:gd name="connsiteX73" fmla="*/ 6298 w 10000"/>
              <a:gd name="connsiteY73" fmla="*/ 519 h 10000"/>
              <a:gd name="connsiteX74" fmla="*/ 6407 w 10000"/>
              <a:gd name="connsiteY74" fmla="*/ 693 h 10000"/>
              <a:gd name="connsiteX75" fmla="*/ 6407 w 10000"/>
              <a:gd name="connsiteY75" fmla="*/ 693 h 10000"/>
              <a:gd name="connsiteX76" fmla="*/ 6407 w 10000"/>
              <a:gd name="connsiteY76" fmla="*/ 866 h 10000"/>
              <a:gd name="connsiteX77" fmla="*/ 6298 w 10000"/>
              <a:gd name="connsiteY77" fmla="*/ 1039 h 10000"/>
              <a:gd name="connsiteX78" fmla="*/ 6189 w 10000"/>
              <a:gd name="connsiteY78" fmla="*/ 1212 h 10000"/>
              <a:gd name="connsiteX79" fmla="*/ 6093 w 10000"/>
              <a:gd name="connsiteY79" fmla="*/ 1385 h 10000"/>
              <a:gd name="connsiteX80" fmla="*/ 5984 w 10000"/>
              <a:gd name="connsiteY80" fmla="*/ 1732 h 10000"/>
              <a:gd name="connsiteX81" fmla="*/ 5874 w 10000"/>
              <a:gd name="connsiteY81" fmla="*/ 2078 h 10000"/>
              <a:gd name="connsiteX82" fmla="*/ 5765 w 10000"/>
              <a:gd name="connsiteY82" fmla="*/ 2424 h 10000"/>
              <a:gd name="connsiteX83" fmla="*/ 5656 w 10000"/>
              <a:gd name="connsiteY83" fmla="*/ 2944 h 10000"/>
              <a:gd name="connsiteX84" fmla="*/ 5656 w 10000"/>
              <a:gd name="connsiteY84" fmla="*/ 3463 h 10000"/>
              <a:gd name="connsiteX85" fmla="*/ 5656 w 10000"/>
              <a:gd name="connsiteY85" fmla="*/ 3961 h 10000"/>
              <a:gd name="connsiteX86" fmla="*/ 5656 w 10000"/>
              <a:gd name="connsiteY86" fmla="*/ 5000 h 10000"/>
              <a:gd name="connsiteX87" fmla="*/ 5656 w 10000"/>
              <a:gd name="connsiteY87" fmla="*/ 5519 h 10000"/>
              <a:gd name="connsiteX88" fmla="*/ 5765 w 10000"/>
              <a:gd name="connsiteY88" fmla="*/ 5866 h 10000"/>
              <a:gd name="connsiteX89" fmla="*/ 5874 w 10000"/>
              <a:gd name="connsiteY89" fmla="*/ 6212 h 10000"/>
              <a:gd name="connsiteX90" fmla="*/ 5984 w 10000"/>
              <a:gd name="connsiteY90" fmla="*/ 6732 h 10000"/>
              <a:gd name="connsiteX91" fmla="*/ 6093 w 10000"/>
              <a:gd name="connsiteY91" fmla="*/ 7078 h 10000"/>
              <a:gd name="connsiteX92" fmla="*/ 6298 w 10000"/>
              <a:gd name="connsiteY92" fmla="*/ 7424 h 10000"/>
              <a:gd name="connsiteX93" fmla="*/ 6626 w 10000"/>
              <a:gd name="connsiteY93" fmla="*/ 7771 h 10000"/>
              <a:gd name="connsiteX94" fmla="*/ 6954 w 10000"/>
              <a:gd name="connsiteY94" fmla="*/ 7944 h 10000"/>
              <a:gd name="connsiteX95" fmla="*/ 7281 w 10000"/>
              <a:gd name="connsiteY95" fmla="*/ 8268 h 10000"/>
              <a:gd name="connsiteX96" fmla="*/ 7609 w 10000"/>
              <a:gd name="connsiteY96" fmla="*/ 8442 h 10000"/>
              <a:gd name="connsiteX97" fmla="*/ 7828 w 10000"/>
              <a:gd name="connsiteY97" fmla="*/ 8615 h 10000"/>
              <a:gd name="connsiteX98" fmla="*/ 8156 w 10000"/>
              <a:gd name="connsiteY98" fmla="*/ 8615 h 10000"/>
              <a:gd name="connsiteX99" fmla="*/ 8374 w 10000"/>
              <a:gd name="connsiteY99" fmla="*/ 8615 h 10000"/>
              <a:gd name="connsiteX100" fmla="*/ 8484 w 10000"/>
              <a:gd name="connsiteY100" fmla="*/ 8615 h 10000"/>
              <a:gd name="connsiteX101" fmla="*/ 8702 w 10000"/>
              <a:gd name="connsiteY101" fmla="*/ 8615 h 10000"/>
              <a:gd name="connsiteX102" fmla="*/ 8798 w 10000"/>
              <a:gd name="connsiteY102" fmla="*/ 8442 h 10000"/>
              <a:gd name="connsiteX103" fmla="*/ 8798 w 10000"/>
              <a:gd name="connsiteY103" fmla="*/ 8442 h 10000"/>
              <a:gd name="connsiteX104" fmla="*/ 8907 w 10000"/>
              <a:gd name="connsiteY104" fmla="*/ 8442 h 10000"/>
              <a:gd name="connsiteX105" fmla="*/ 8907 w 10000"/>
              <a:gd name="connsiteY105" fmla="*/ 8268 h 10000"/>
              <a:gd name="connsiteX106" fmla="*/ 8907 w 10000"/>
              <a:gd name="connsiteY106" fmla="*/ 8095 h 10000"/>
              <a:gd name="connsiteX107" fmla="*/ 8907 w 10000"/>
              <a:gd name="connsiteY107" fmla="*/ 7771 h 10000"/>
              <a:gd name="connsiteX108" fmla="*/ 9016 w 10000"/>
              <a:gd name="connsiteY108" fmla="*/ 7597 h 10000"/>
              <a:gd name="connsiteX109" fmla="*/ 9016 w 10000"/>
              <a:gd name="connsiteY109" fmla="*/ 7251 h 10000"/>
              <a:gd name="connsiteX110" fmla="*/ 9016 w 10000"/>
              <a:gd name="connsiteY110" fmla="*/ 6905 h 10000"/>
              <a:gd name="connsiteX111" fmla="*/ 9126 w 10000"/>
              <a:gd name="connsiteY111" fmla="*/ 6385 h 10000"/>
              <a:gd name="connsiteX112" fmla="*/ 9126 w 10000"/>
              <a:gd name="connsiteY112" fmla="*/ 6212 h 10000"/>
              <a:gd name="connsiteX113" fmla="*/ 9126 w 10000"/>
              <a:gd name="connsiteY113" fmla="*/ 5866 h 10000"/>
              <a:gd name="connsiteX114" fmla="*/ 9126 w 10000"/>
              <a:gd name="connsiteY114" fmla="*/ 5693 h 10000"/>
              <a:gd name="connsiteX115" fmla="*/ 9235 w 10000"/>
              <a:gd name="connsiteY115" fmla="*/ 5519 h 10000"/>
              <a:gd name="connsiteX116" fmla="*/ 9235 w 10000"/>
              <a:gd name="connsiteY116" fmla="*/ 5346 h 10000"/>
              <a:gd name="connsiteX117" fmla="*/ 9235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346 h 10000"/>
              <a:gd name="connsiteX121" fmla="*/ 9344 w 10000"/>
              <a:gd name="connsiteY121" fmla="*/ 5519 h 10000"/>
              <a:gd name="connsiteX122" fmla="*/ 9344 w 10000"/>
              <a:gd name="connsiteY122" fmla="*/ 5693 h 10000"/>
              <a:gd name="connsiteX123" fmla="*/ 9454 w 10000"/>
              <a:gd name="connsiteY123" fmla="*/ 5866 h 10000"/>
              <a:gd name="connsiteX124" fmla="*/ 9454 w 10000"/>
              <a:gd name="connsiteY124" fmla="*/ 6212 h 10000"/>
              <a:gd name="connsiteX125" fmla="*/ 9454 w 10000"/>
              <a:gd name="connsiteY125" fmla="*/ 6558 h 10000"/>
              <a:gd name="connsiteX126" fmla="*/ 9563 w 10000"/>
              <a:gd name="connsiteY126" fmla="*/ 6905 h 10000"/>
              <a:gd name="connsiteX127" fmla="*/ 9563 w 10000"/>
              <a:gd name="connsiteY127" fmla="*/ 7597 h 10000"/>
              <a:gd name="connsiteX128" fmla="*/ 9672 w 10000"/>
              <a:gd name="connsiteY128" fmla="*/ 8268 h 10000"/>
              <a:gd name="connsiteX129" fmla="*/ 9781 w 10000"/>
              <a:gd name="connsiteY129" fmla="*/ 8788 h 10000"/>
              <a:gd name="connsiteX130" fmla="*/ 9891 w 10000"/>
              <a:gd name="connsiteY130" fmla="*/ 9134 h 10000"/>
              <a:gd name="connsiteX131" fmla="*/ 9891 w 10000"/>
              <a:gd name="connsiteY131" fmla="*/ 9481 h 10000"/>
              <a:gd name="connsiteX132" fmla="*/ 10000 w 10000"/>
              <a:gd name="connsiteY132" fmla="*/ 9654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1905 h 10000"/>
              <a:gd name="connsiteX45" fmla="*/ 219 w 10000"/>
              <a:gd name="connsiteY45" fmla="*/ 1905 h 10000"/>
              <a:gd name="connsiteX46" fmla="*/ 328 w 10000"/>
              <a:gd name="connsiteY46" fmla="*/ 1905 h 10000"/>
              <a:gd name="connsiteX47" fmla="*/ 546 w 10000"/>
              <a:gd name="connsiteY47" fmla="*/ 1905 h 10000"/>
              <a:gd name="connsiteX48" fmla="*/ 874 w 10000"/>
              <a:gd name="connsiteY48" fmla="*/ 1905 h 10000"/>
              <a:gd name="connsiteX49" fmla="*/ 1189 w 10000"/>
              <a:gd name="connsiteY49" fmla="*/ 1905 h 10000"/>
              <a:gd name="connsiteX50" fmla="*/ 1626 w 10000"/>
              <a:gd name="connsiteY50" fmla="*/ 1732 h 10000"/>
              <a:gd name="connsiteX51" fmla="*/ 2063 w 10000"/>
              <a:gd name="connsiteY51" fmla="*/ 1558 h 10000"/>
              <a:gd name="connsiteX52" fmla="*/ 2609 w 10000"/>
              <a:gd name="connsiteY52" fmla="*/ 1385 h 10000"/>
              <a:gd name="connsiteX53" fmla="*/ 3156 w 10000"/>
              <a:gd name="connsiteY53" fmla="*/ 1212 h 10000"/>
              <a:gd name="connsiteX54" fmla="*/ 3798 w 10000"/>
              <a:gd name="connsiteY54" fmla="*/ 1039 h 10000"/>
              <a:gd name="connsiteX55" fmla="*/ 4126 w 10000"/>
              <a:gd name="connsiteY55" fmla="*/ 1039 h 10000"/>
              <a:gd name="connsiteX56" fmla="*/ 4344 w 10000"/>
              <a:gd name="connsiteY56" fmla="*/ 866 h 10000"/>
              <a:gd name="connsiteX57" fmla="*/ 4563 w 10000"/>
              <a:gd name="connsiteY57" fmla="*/ 693 h 10000"/>
              <a:gd name="connsiteX58" fmla="*/ 4781 w 10000"/>
              <a:gd name="connsiteY58" fmla="*/ 693 h 10000"/>
              <a:gd name="connsiteX59" fmla="*/ 5000 w 10000"/>
              <a:gd name="connsiteY59" fmla="*/ 519 h 10000"/>
              <a:gd name="connsiteX60" fmla="*/ 5109 w 10000"/>
              <a:gd name="connsiteY60" fmla="*/ 346 h 10000"/>
              <a:gd name="connsiteX61" fmla="*/ 5219 w 10000"/>
              <a:gd name="connsiteY61" fmla="*/ 346 h 10000"/>
              <a:gd name="connsiteX62" fmla="*/ 5328 w 10000"/>
              <a:gd name="connsiteY62" fmla="*/ 173 h 10000"/>
              <a:gd name="connsiteX63" fmla="*/ 5437 w 10000"/>
              <a:gd name="connsiteY63" fmla="*/ 173 h 10000"/>
              <a:gd name="connsiteX64" fmla="*/ 5546 w 10000"/>
              <a:gd name="connsiteY64" fmla="*/ 0 h 10000"/>
              <a:gd name="connsiteX65" fmla="*/ 5656 w 10000"/>
              <a:gd name="connsiteY65" fmla="*/ 0 h 10000"/>
              <a:gd name="connsiteX66" fmla="*/ 5656 w 10000"/>
              <a:gd name="connsiteY66" fmla="*/ 0 h 10000"/>
              <a:gd name="connsiteX67" fmla="*/ 5765 w 10000"/>
              <a:gd name="connsiteY67" fmla="*/ 0 h 10000"/>
              <a:gd name="connsiteX68" fmla="*/ 5874 w 10000"/>
              <a:gd name="connsiteY68" fmla="*/ 0 h 10000"/>
              <a:gd name="connsiteX69" fmla="*/ 5984 w 10000"/>
              <a:gd name="connsiteY69" fmla="*/ 173 h 10000"/>
              <a:gd name="connsiteX70" fmla="*/ 6093 w 10000"/>
              <a:gd name="connsiteY70" fmla="*/ 173 h 10000"/>
              <a:gd name="connsiteX71" fmla="*/ 6189 w 10000"/>
              <a:gd name="connsiteY71" fmla="*/ 346 h 10000"/>
              <a:gd name="connsiteX72" fmla="*/ 6298 w 10000"/>
              <a:gd name="connsiteY72" fmla="*/ 519 h 10000"/>
              <a:gd name="connsiteX73" fmla="*/ 6407 w 10000"/>
              <a:gd name="connsiteY73" fmla="*/ 693 h 10000"/>
              <a:gd name="connsiteX74" fmla="*/ 6407 w 10000"/>
              <a:gd name="connsiteY74" fmla="*/ 693 h 10000"/>
              <a:gd name="connsiteX75" fmla="*/ 6407 w 10000"/>
              <a:gd name="connsiteY75" fmla="*/ 866 h 10000"/>
              <a:gd name="connsiteX76" fmla="*/ 6298 w 10000"/>
              <a:gd name="connsiteY76" fmla="*/ 1039 h 10000"/>
              <a:gd name="connsiteX77" fmla="*/ 6189 w 10000"/>
              <a:gd name="connsiteY77" fmla="*/ 1212 h 10000"/>
              <a:gd name="connsiteX78" fmla="*/ 6093 w 10000"/>
              <a:gd name="connsiteY78" fmla="*/ 1385 h 10000"/>
              <a:gd name="connsiteX79" fmla="*/ 5984 w 10000"/>
              <a:gd name="connsiteY79" fmla="*/ 1732 h 10000"/>
              <a:gd name="connsiteX80" fmla="*/ 5874 w 10000"/>
              <a:gd name="connsiteY80" fmla="*/ 2078 h 10000"/>
              <a:gd name="connsiteX81" fmla="*/ 5765 w 10000"/>
              <a:gd name="connsiteY81" fmla="*/ 2424 h 10000"/>
              <a:gd name="connsiteX82" fmla="*/ 5656 w 10000"/>
              <a:gd name="connsiteY82" fmla="*/ 2944 h 10000"/>
              <a:gd name="connsiteX83" fmla="*/ 5656 w 10000"/>
              <a:gd name="connsiteY83" fmla="*/ 3463 h 10000"/>
              <a:gd name="connsiteX84" fmla="*/ 5656 w 10000"/>
              <a:gd name="connsiteY84" fmla="*/ 3961 h 10000"/>
              <a:gd name="connsiteX85" fmla="*/ 5656 w 10000"/>
              <a:gd name="connsiteY85" fmla="*/ 5000 h 10000"/>
              <a:gd name="connsiteX86" fmla="*/ 5656 w 10000"/>
              <a:gd name="connsiteY86" fmla="*/ 5519 h 10000"/>
              <a:gd name="connsiteX87" fmla="*/ 5765 w 10000"/>
              <a:gd name="connsiteY87" fmla="*/ 5866 h 10000"/>
              <a:gd name="connsiteX88" fmla="*/ 5874 w 10000"/>
              <a:gd name="connsiteY88" fmla="*/ 6212 h 10000"/>
              <a:gd name="connsiteX89" fmla="*/ 5984 w 10000"/>
              <a:gd name="connsiteY89" fmla="*/ 6732 h 10000"/>
              <a:gd name="connsiteX90" fmla="*/ 6093 w 10000"/>
              <a:gd name="connsiteY90" fmla="*/ 7078 h 10000"/>
              <a:gd name="connsiteX91" fmla="*/ 6298 w 10000"/>
              <a:gd name="connsiteY91" fmla="*/ 7424 h 10000"/>
              <a:gd name="connsiteX92" fmla="*/ 6626 w 10000"/>
              <a:gd name="connsiteY92" fmla="*/ 7771 h 10000"/>
              <a:gd name="connsiteX93" fmla="*/ 6954 w 10000"/>
              <a:gd name="connsiteY93" fmla="*/ 7944 h 10000"/>
              <a:gd name="connsiteX94" fmla="*/ 7281 w 10000"/>
              <a:gd name="connsiteY94" fmla="*/ 8268 h 10000"/>
              <a:gd name="connsiteX95" fmla="*/ 7609 w 10000"/>
              <a:gd name="connsiteY95" fmla="*/ 8442 h 10000"/>
              <a:gd name="connsiteX96" fmla="*/ 7828 w 10000"/>
              <a:gd name="connsiteY96" fmla="*/ 8615 h 10000"/>
              <a:gd name="connsiteX97" fmla="*/ 8156 w 10000"/>
              <a:gd name="connsiteY97" fmla="*/ 8615 h 10000"/>
              <a:gd name="connsiteX98" fmla="*/ 8374 w 10000"/>
              <a:gd name="connsiteY98" fmla="*/ 8615 h 10000"/>
              <a:gd name="connsiteX99" fmla="*/ 8484 w 10000"/>
              <a:gd name="connsiteY99" fmla="*/ 8615 h 10000"/>
              <a:gd name="connsiteX100" fmla="*/ 8702 w 10000"/>
              <a:gd name="connsiteY100" fmla="*/ 8615 h 10000"/>
              <a:gd name="connsiteX101" fmla="*/ 8798 w 10000"/>
              <a:gd name="connsiteY101" fmla="*/ 8442 h 10000"/>
              <a:gd name="connsiteX102" fmla="*/ 8798 w 10000"/>
              <a:gd name="connsiteY102" fmla="*/ 8442 h 10000"/>
              <a:gd name="connsiteX103" fmla="*/ 8907 w 10000"/>
              <a:gd name="connsiteY103" fmla="*/ 8442 h 10000"/>
              <a:gd name="connsiteX104" fmla="*/ 8907 w 10000"/>
              <a:gd name="connsiteY104" fmla="*/ 8268 h 10000"/>
              <a:gd name="connsiteX105" fmla="*/ 8907 w 10000"/>
              <a:gd name="connsiteY105" fmla="*/ 8095 h 10000"/>
              <a:gd name="connsiteX106" fmla="*/ 8907 w 10000"/>
              <a:gd name="connsiteY106" fmla="*/ 7771 h 10000"/>
              <a:gd name="connsiteX107" fmla="*/ 9016 w 10000"/>
              <a:gd name="connsiteY107" fmla="*/ 7597 h 10000"/>
              <a:gd name="connsiteX108" fmla="*/ 9016 w 10000"/>
              <a:gd name="connsiteY108" fmla="*/ 7251 h 10000"/>
              <a:gd name="connsiteX109" fmla="*/ 9016 w 10000"/>
              <a:gd name="connsiteY109" fmla="*/ 6905 h 10000"/>
              <a:gd name="connsiteX110" fmla="*/ 9126 w 10000"/>
              <a:gd name="connsiteY110" fmla="*/ 6385 h 10000"/>
              <a:gd name="connsiteX111" fmla="*/ 9126 w 10000"/>
              <a:gd name="connsiteY111" fmla="*/ 6212 h 10000"/>
              <a:gd name="connsiteX112" fmla="*/ 9126 w 10000"/>
              <a:gd name="connsiteY112" fmla="*/ 5866 h 10000"/>
              <a:gd name="connsiteX113" fmla="*/ 9126 w 10000"/>
              <a:gd name="connsiteY113" fmla="*/ 5693 h 10000"/>
              <a:gd name="connsiteX114" fmla="*/ 9235 w 10000"/>
              <a:gd name="connsiteY114" fmla="*/ 5519 h 10000"/>
              <a:gd name="connsiteX115" fmla="*/ 9235 w 10000"/>
              <a:gd name="connsiteY115" fmla="*/ 5346 h 10000"/>
              <a:gd name="connsiteX116" fmla="*/ 9235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346 h 10000"/>
              <a:gd name="connsiteX120" fmla="*/ 9344 w 10000"/>
              <a:gd name="connsiteY120" fmla="*/ 5519 h 10000"/>
              <a:gd name="connsiteX121" fmla="*/ 9344 w 10000"/>
              <a:gd name="connsiteY121" fmla="*/ 5693 h 10000"/>
              <a:gd name="connsiteX122" fmla="*/ 9454 w 10000"/>
              <a:gd name="connsiteY122" fmla="*/ 5866 h 10000"/>
              <a:gd name="connsiteX123" fmla="*/ 9454 w 10000"/>
              <a:gd name="connsiteY123" fmla="*/ 6212 h 10000"/>
              <a:gd name="connsiteX124" fmla="*/ 9454 w 10000"/>
              <a:gd name="connsiteY124" fmla="*/ 6558 h 10000"/>
              <a:gd name="connsiteX125" fmla="*/ 9563 w 10000"/>
              <a:gd name="connsiteY125" fmla="*/ 6905 h 10000"/>
              <a:gd name="connsiteX126" fmla="*/ 9563 w 10000"/>
              <a:gd name="connsiteY126" fmla="*/ 7597 h 10000"/>
              <a:gd name="connsiteX127" fmla="*/ 9672 w 10000"/>
              <a:gd name="connsiteY127" fmla="*/ 8268 h 10000"/>
              <a:gd name="connsiteX128" fmla="*/ 9781 w 10000"/>
              <a:gd name="connsiteY128" fmla="*/ 8788 h 10000"/>
              <a:gd name="connsiteX129" fmla="*/ 9891 w 10000"/>
              <a:gd name="connsiteY129" fmla="*/ 9134 h 10000"/>
              <a:gd name="connsiteX130" fmla="*/ 9891 w 10000"/>
              <a:gd name="connsiteY130" fmla="*/ 9481 h 10000"/>
              <a:gd name="connsiteX131" fmla="*/ 10000 w 10000"/>
              <a:gd name="connsiteY131" fmla="*/ 9654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219 w 10000"/>
              <a:gd name="connsiteY44" fmla="*/ 1905 h 10000"/>
              <a:gd name="connsiteX45" fmla="*/ 328 w 10000"/>
              <a:gd name="connsiteY45" fmla="*/ 1905 h 10000"/>
              <a:gd name="connsiteX46" fmla="*/ 546 w 10000"/>
              <a:gd name="connsiteY46" fmla="*/ 1905 h 10000"/>
              <a:gd name="connsiteX47" fmla="*/ 874 w 10000"/>
              <a:gd name="connsiteY47" fmla="*/ 1905 h 10000"/>
              <a:gd name="connsiteX48" fmla="*/ 1189 w 10000"/>
              <a:gd name="connsiteY48" fmla="*/ 1905 h 10000"/>
              <a:gd name="connsiteX49" fmla="*/ 1626 w 10000"/>
              <a:gd name="connsiteY49" fmla="*/ 1732 h 10000"/>
              <a:gd name="connsiteX50" fmla="*/ 2063 w 10000"/>
              <a:gd name="connsiteY50" fmla="*/ 1558 h 10000"/>
              <a:gd name="connsiteX51" fmla="*/ 2609 w 10000"/>
              <a:gd name="connsiteY51" fmla="*/ 1385 h 10000"/>
              <a:gd name="connsiteX52" fmla="*/ 3156 w 10000"/>
              <a:gd name="connsiteY52" fmla="*/ 1212 h 10000"/>
              <a:gd name="connsiteX53" fmla="*/ 3798 w 10000"/>
              <a:gd name="connsiteY53" fmla="*/ 1039 h 10000"/>
              <a:gd name="connsiteX54" fmla="*/ 4126 w 10000"/>
              <a:gd name="connsiteY54" fmla="*/ 1039 h 10000"/>
              <a:gd name="connsiteX55" fmla="*/ 4344 w 10000"/>
              <a:gd name="connsiteY55" fmla="*/ 866 h 10000"/>
              <a:gd name="connsiteX56" fmla="*/ 4563 w 10000"/>
              <a:gd name="connsiteY56" fmla="*/ 693 h 10000"/>
              <a:gd name="connsiteX57" fmla="*/ 4781 w 10000"/>
              <a:gd name="connsiteY57" fmla="*/ 693 h 10000"/>
              <a:gd name="connsiteX58" fmla="*/ 5000 w 10000"/>
              <a:gd name="connsiteY58" fmla="*/ 519 h 10000"/>
              <a:gd name="connsiteX59" fmla="*/ 5109 w 10000"/>
              <a:gd name="connsiteY59" fmla="*/ 346 h 10000"/>
              <a:gd name="connsiteX60" fmla="*/ 5219 w 10000"/>
              <a:gd name="connsiteY60" fmla="*/ 346 h 10000"/>
              <a:gd name="connsiteX61" fmla="*/ 5328 w 10000"/>
              <a:gd name="connsiteY61" fmla="*/ 173 h 10000"/>
              <a:gd name="connsiteX62" fmla="*/ 5437 w 10000"/>
              <a:gd name="connsiteY62" fmla="*/ 173 h 10000"/>
              <a:gd name="connsiteX63" fmla="*/ 5546 w 10000"/>
              <a:gd name="connsiteY63" fmla="*/ 0 h 10000"/>
              <a:gd name="connsiteX64" fmla="*/ 5656 w 10000"/>
              <a:gd name="connsiteY64" fmla="*/ 0 h 10000"/>
              <a:gd name="connsiteX65" fmla="*/ 5656 w 10000"/>
              <a:gd name="connsiteY65" fmla="*/ 0 h 10000"/>
              <a:gd name="connsiteX66" fmla="*/ 5765 w 10000"/>
              <a:gd name="connsiteY66" fmla="*/ 0 h 10000"/>
              <a:gd name="connsiteX67" fmla="*/ 5874 w 10000"/>
              <a:gd name="connsiteY67" fmla="*/ 0 h 10000"/>
              <a:gd name="connsiteX68" fmla="*/ 5984 w 10000"/>
              <a:gd name="connsiteY68" fmla="*/ 173 h 10000"/>
              <a:gd name="connsiteX69" fmla="*/ 6093 w 10000"/>
              <a:gd name="connsiteY69" fmla="*/ 173 h 10000"/>
              <a:gd name="connsiteX70" fmla="*/ 6189 w 10000"/>
              <a:gd name="connsiteY70" fmla="*/ 346 h 10000"/>
              <a:gd name="connsiteX71" fmla="*/ 6298 w 10000"/>
              <a:gd name="connsiteY71" fmla="*/ 519 h 10000"/>
              <a:gd name="connsiteX72" fmla="*/ 6407 w 10000"/>
              <a:gd name="connsiteY72" fmla="*/ 693 h 10000"/>
              <a:gd name="connsiteX73" fmla="*/ 6407 w 10000"/>
              <a:gd name="connsiteY73" fmla="*/ 693 h 10000"/>
              <a:gd name="connsiteX74" fmla="*/ 6407 w 10000"/>
              <a:gd name="connsiteY74" fmla="*/ 866 h 10000"/>
              <a:gd name="connsiteX75" fmla="*/ 6298 w 10000"/>
              <a:gd name="connsiteY75" fmla="*/ 1039 h 10000"/>
              <a:gd name="connsiteX76" fmla="*/ 6189 w 10000"/>
              <a:gd name="connsiteY76" fmla="*/ 1212 h 10000"/>
              <a:gd name="connsiteX77" fmla="*/ 6093 w 10000"/>
              <a:gd name="connsiteY77" fmla="*/ 1385 h 10000"/>
              <a:gd name="connsiteX78" fmla="*/ 5984 w 10000"/>
              <a:gd name="connsiteY78" fmla="*/ 1732 h 10000"/>
              <a:gd name="connsiteX79" fmla="*/ 5874 w 10000"/>
              <a:gd name="connsiteY79" fmla="*/ 2078 h 10000"/>
              <a:gd name="connsiteX80" fmla="*/ 5765 w 10000"/>
              <a:gd name="connsiteY80" fmla="*/ 2424 h 10000"/>
              <a:gd name="connsiteX81" fmla="*/ 5656 w 10000"/>
              <a:gd name="connsiteY81" fmla="*/ 2944 h 10000"/>
              <a:gd name="connsiteX82" fmla="*/ 5656 w 10000"/>
              <a:gd name="connsiteY82" fmla="*/ 3463 h 10000"/>
              <a:gd name="connsiteX83" fmla="*/ 5656 w 10000"/>
              <a:gd name="connsiteY83" fmla="*/ 3961 h 10000"/>
              <a:gd name="connsiteX84" fmla="*/ 5656 w 10000"/>
              <a:gd name="connsiteY84" fmla="*/ 5000 h 10000"/>
              <a:gd name="connsiteX85" fmla="*/ 5656 w 10000"/>
              <a:gd name="connsiteY85" fmla="*/ 5519 h 10000"/>
              <a:gd name="connsiteX86" fmla="*/ 5765 w 10000"/>
              <a:gd name="connsiteY86" fmla="*/ 5866 h 10000"/>
              <a:gd name="connsiteX87" fmla="*/ 5874 w 10000"/>
              <a:gd name="connsiteY87" fmla="*/ 6212 h 10000"/>
              <a:gd name="connsiteX88" fmla="*/ 5984 w 10000"/>
              <a:gd name="connsiteY88" fmla="*/ 6732 h 10000"/>
              <a:gd name="connsiteX89" fmla="*/ 6093 w 10000"/>
              <a:gd name="connsiteY89" fmla="*/ 7078 h 10000"/>
              <a:gd name="connsiteX90" fmla="*/ 6298 w 10000"/>
              <a:gd name="connsiteY90" fmla="*/ 7424 h 10000"/>
              <a:gd name="connsiteX91" fmla="*/ 6626 w 10000"/>
              <a:gd name="connsiteY91" fmla="*/ 7771 h 10000"/>
              <a:gd name="connsiteX92" fmla="*/ 6954 w 10000"/>
              <a:gd name="connsiteY92" fmla="*/ 7944 h 10000"/>
              <a:gd name="connsiteX93" fmla="*/ 7281 w 10000"/>
              <a:gd name="connsiteY93" fmla="*/ 8268 h 10000"/>
              <a:gd name="connsiteX94" fmla="*/ 7609 w 10000"/>
              <a:gd name="connsiteY94" fmla="*/ 8442 h 10000"/>
              <a:gd name="connsiteX95" fmla="*/ 7828 w 10000"/>
              <a:gd name="connsiteY95" fmla="*/ 8615 h 10000"/>
              <a:gd name="connsiteX96" fmla="*/ 8156 w 10000"/>
              <a:gd name="connsiteY96" fmla="*/ 8615 h 10000"/>
              <a:gd name="connsiteX97" fmla="*/ 8374 w 10000"/>
              <a:gd name="connsiteY97" fmla="*/ 8615 h 10000"/>
              <a:gd name="connsiteX98" fmla="*/ 8484 w 10000"/>
              <a:gd name="connsiteY98" fmla="*/ 8615 h 10000"/>
              <a:gd name="connsiteX99" fmla="*/ 8702 w 10000"/>
              <a:gd name="connsiteY99" fmla="*/ 8615 h 10000"/>
              <a:gd name="connsiteX100" fmla="*/ 8798 w 10000"/>
              <a:gd name="connsiteY100" fmla="*/ 8442 h 10000"/>
              <a:gd name="connsiteX101" fmla="*/ 8798 w 10000"/>
              <a:gd name="connsiteY101" fmla="*/ 8442 h 10000"/>
              <a:gd name="connsiteX102" fmla="*/ 8907 w 10000"/>
              <a:gd name="connsiteY102" fmla="*/ 8442 h 10000"/>
              <a:gd name="connsiteX103" fmla="*/ 8907 w 10000"/>
              <a:gd name="connsiteY103" fmla="*/ 8268 h 10000"/>
              <a:gd name="connsiteX104" fmla="*/ 8907 w 10000"/>
              <a:gd name="connsiteY104" fmla="*/ 8095 h 10000"/>
              <a:gd name="connsiteX105" fmla="*/ 8907 w 10000"/>
              <a:gd name="connsiteY105" fmla="*/ 7771 h 10000"/>
              <a:gd name="connsiteX106" fmla="*/ 9016 w 10000"/>
              <a:gd name="connsiteY106" fmla="*/ 7597 h 10000"/>
              <a:gd name="connsiteX107" fmla="*/ 9016 w 10000"/>
              <a:gd name="connsiteY107" fmla="*/ 7251 h 10000"/>
              <a:gd name="connsiteX108" fmla="*/ 9016 w 10000"/>
              <a:gd name="connsiteY108" fmla="*/ 6905 h 10000"/>
              <a:gd name="connsiteX109" fmla="*/ 9126 w 10000"/>
              <a:gd name="connsiteY109" fmla="*/ 6385 h 10000"/>
              <a:gd name="connsiteX110" fmla="*/ 9126 w 10000"/>
              <a:gd name="connsiteY110" fmla="*/ 6212 h 10000"/>
              <a:gd name="connsiteX111" fmla="*/ 9126 w 10000"/>
              <a:gd name="connsiteY111" fmla="*/ 5866 h 10000"/>
              <a:gd name="connsiteX112" fmla="*/ 9126 w 10000"/>
              <a:gd name="connsiteY112" fmla="*/ 5693 h 10000"/>
              <a:gd name="connsiteX113" fmla="*/ 9235 w 10000"/>
              <a:gd name="connsiteY113" fmla="*/ 5519 h 10000"/>
              <a:gd name="connsiteX114" fmla="*/ 9235 w 10000"/>
              <a:gd name="connsiteY114" fmla="*/ 5346 h 10000"/>
              <a:gd name="connsiteX115" fmla="*/ 9235 w 10000"/>
              <a:gd name="connsiteY115" fmla="*/ 5173 h 10000"/>
              <a:gd name="connsiteX116" fmla="*/ 9344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346 h 10000"/>
              <a:gd name="connsiteX119" fmla="*/ 9344 w 10000"/>
              <a:gd name="connsiteY119" fmla="*/ 5519 h 10000"/>
              <a:gd name="connsiteX120" fmla="*/ 9344 w 10000"/>
              <a:gd name="connsiteY120" fmla="*/ 5693 h 10000"/>
              <a:gd name="connsiteX121" fmla="*/ 9454 w 10000"/>
              <a:gd name="connsiteY121" fmla="*/ 5866 h 10000"/>
              <a:gd name="connsiteX122" fmla="*/ 9454 w 10000"/>
              <a:gd name="connsiteY122" fmla="*/ 6212 h 10000"/>
              <a:gd name="connsiteX123" fmla="*/ 9454 w 10000"/>
              <a:gd name="connsiteY123" fmla="*/ 6558 h 10000"/>
              <a:gd name="connsiteX124" fmla="*/ 9563 w 10000"/>
              <a:gd name="connsiteY124" fmla="*/ 6905 h 10000"/>
              <a:gd name="connsiteX125" fmla="*/ 9563 w 10000"/>
              <a:gd name="connsiteY125" fmla="*/ 7597 h 10000"/>
              <a:gd name="connsiteX126" fmla="*/ 9672 w 10000"/>
              <a:gd name="connsiteY126" fmla="*/ 8268 h 10000"/>
              <a:gd name="connsiteX127" fmla="*/ 9781 w 10000"/>
              <a:gd name="connsiteY127" fmla="*/ 8788 h 10000"/>
              <a:gd name="connsiteX128" fmla="*/ 9891 w 10000"/>
              <a:gd name="connsiteY128" fmla="*/ 9134 h 10000"/>
              <a:gd name="connsiteX129" fmla="*/ 9891 w 10000"/>
              <a:gd name="connsiteY129" fmla="*/ 9481 h 10000"/>
              <a:gd name="connsiteX130" fmla="*/ 10000 w 10000"/>
              <a:gd name="connsiteY130" fmla="*/ 9654 h 10000"/>
              <a:gd name="connsiteX131" fmla="*/ 9891 w 10000"/>
              <a:gd name="connsiteY131" fmla="*/ 9827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0" fmla="*/ 9672 w 9781"/>
              <a:gd name="connsiteY0" fmla="*/ 9827 h 10000"/>
              <a:gd name="connsiteX1" fmla="*/ 9453 w 9781"/>
              <a:gd name="connsiteY1" fmla="*/ 9827 h 10000"/>
              <a:gd name="connsiteX2" fmla="*/ 9235 w 9781"/>
              <a:gd name="connsiteY2" fmla="*/ 10000 h 10000"/>
              <a:gd name="connsiteX3" fmla="*/ 9016 w 9781"/>
              <a:gd name="connsiteY3" fmla="*/ 10000 h 10000"/>
              <a:gd name="connsiteX4" fmla="*/ 8579 w 9781"/>
              <a:gd name="connsiteY4" fmla="*/ 10000 h 10000"/>
              <a:gd name="connsiteX5" fmla="*/ 8265 w 9781"/>
              <a:gd name="connsiteY5" fmla="*/ 10000 h 10000"/>
              <a:gd name="connsiteX6" fmla="*/ 7827 w 9781"/>
              <a:gd name="connsiteY6" fmla="*/ 9827 h 10000"/>
              <a:gd name="connsiteX7" fmla="*/ 7390 w 9781"/>
              <a:gd name="connsiteY7" fmla="*/ 9827 h 10000"/>
              <a:gd name="connsiteX8" fmla="*/ 7062 w 9781"/>
              <a:gd name="connsiteY8" fmla="*/ 9481 h 10000"/>
              <a:gd name="connsiteX9" fmla="*/ 6625 w 9781"/>
              <a:gd name="connsiteY9" fmla="*/ 9307 h 10000"/>
              <a:gd name="connsiteX10" fmla="*/ 6297 w 9781"/>
              <a:gd name="connsiteY10" fmla="*/ 8961 h 10000"/>
              <a:gd name="connsiteX11" fmla="*/ 5970 w 9781"/>
              <a:gd name="connsiteY11" fmla="*/ 8615 h 10000"/>
              <a:gd name="connsiteX12" fmla="*/ 5655 w 9781"/>
              <a:gd name="connsiteY12" fmla="*/ 8095 h 10000"/>
              <a:gd name="connsiteX13" fmla="*/ 5437 w 9781"/>
              <a:gd name="connsiteY13" fmla="*/ 7771 h 10000"/>
              <a:gd name="connsiteX14" fmla="*/ 5218 w 9781"/>
              <a:gd name="connsiteY14" fmla="*/ 7078 h 10000"/>
              <a:gd name="connsiteX15" fmla="*/ 5000 w 9781"/>
              <a:gd name="connsiteY15" fmla="*/ 6558 h 10000"/>
              <a:gd name="connsiteX16" fmla="*/ 4890 w 9781"/>
              <a:gd name="connsiteY16" fmla="*/ 5866 h 10000"/>
              <a:gd name="connsiteX17" fmla="*/ 4890 w 9781"/>
              <a:gd name="connsiteY17" fmla="*/ 5173 h 10000"/>
              <a:gd name="connsiteX18" fmla="*/ 4781 w 9781"/>
              <a:gd name="connsiteY18" fmla="*/ 4481 h 10000"/>
              <a:gd name="connsiteX19" fmla="*/ 4781 w 9781"/>
              <a:gd name="connsiteY19" fmla="*/ 3636 h 10000"/>
              <a:gd name="connsiteX20" fmla="*/ 4890 w 9781"/>
              <a:gd name="connsiteY20" fmla="*/ 2944 h 10000"/>
              <a:gd name="connsiteX21" fmla="*/ 4890 w 9781"/>
              <a:gd name="connsiteY21" fmla="*/ 2597 h 10000"/>
              <a:gd name="connsiteX22" fmla="*/ 4890 w 9781"/>
              <a:gd name="connsiteY22" fmla="*/ 2424 h 10000"/>
              <a:gd name="connsiteX23" fmla="*/ 5000 w 9781"/>
              <a:gd name="connsiteY23" fmla="*/ 2078 h 10000"/>
              <a:gd name="connsiteX24" fmla="*/ 5000 w 9781"/>
              <a:gd name="connsiteY24" fmla="*/ 1905 h 10000"/>
              <a:gd name="connsiteX25" fmla="*/ 5000 w 9781"/>
              <a:gd name="connsiteY25" fmla="*/ 1732 h 10000"/>
              <a:gd name="connsiteX26" fmla="*/ 5000 w 9781"/>
              <a:gd name="connsiteY26" fmla="*/ 1558 h 10000"/>
              <a:gd name="connsiteX27" fmla="*/ 5000 w 9781"/>
              <a:gd name="connsiteY27" fmla="*/ 1558 h 10000"/>
              <a:gd name="connsiteX28" fmla="*/ 5000 w 9781"/>
              <a:gd name="connsiteY28" fmla="*/ 1385 h 10000"/>
              <a:gd name="connsiteX29" fmla="*/ 4890 w 9781"/>
              <a:gd name="connsiteY29" fmla="*/ 1385 h 10000"/>
              <a:gd name="connsiteX30" fmla="*/ 4781 w 9781"/>
              <a:gd name="connsiteY30" fmla="*/ 1385 h 10000"/>
              <a:gd name="connsiteX31" fmla="*/ 4672 w 9781"/>
              <a:gd name="connsiteY31" fmla="*/ 1558 h 10000"/>
              <a:gd name="connsiteX32" fmla="*/ 4453 w 9781"/>
              <a:gd name="connsiteY32" fmla="*/ 1558 h 10000"/>
              <a:gd name="connsiteX33" fmla="*/ 4125 w 9781"/>
              <a:gd name="connsiteY33" fmla="*/ 1558 h 10000"/>
              <a:gd name="connsiteX34" fmla="*/ 3797 w 9781"/>
              <a:gd name="connsiteY34" fmla="*/ 1732 h 10000"/>
              <a:gd name="connsiteX35" fmla="*/ 3360 w 9781"/>
              <a:gd name="connsiteY35" fmla="*/ 1905 h 10000"/>
              <a:gd name="connsiteX36" fmla="*/ 2937 w 9781"/>
              <a:gd name="connsiteY36" fmla="*/ 2078 h 10000"/>
              <a:gd name="connsiteX37" fmla="*/ 2390 w 9781"/>
              <a:gd name="connsiteY37" fmla="*/ 2251 h 10000"/>
              <a:gd name="connsiteX38" fmla="*/ 2062 w 9781"/>
              <a:gd name="connsiteY38" fmla="*/ 2424 h 10000"/>
              <a:gd name="connsiteX39" fmla="*/ 1625 w 9781"/>
              <a:gd name="connsiteY39" fmla="*/ 2597 h 10000"/>
              <a:gd name="connsiteX40" fmla="*/ 1407 w 9781"/>
              <a:gd name="connsiteY40" fmla="*/ 2771 h 10000"/>
              <a:gd name="connsiteX41" fmla="*/ 1079 w 9781"/>
              <a:gd name="connsiteY41" fmla="*/ 2771 h 10000"/>
              <a:gd name="connsiteX42" fmla="*/ 860 w 9781"/>
              <a:gd name="connsiteY42" fmla="*/ 2944 h 10000"/>
              <a:gd name="connsiteX43" fmla="*/ 0 w 9781"/>
              <a:gd name="connsiteY43" fmla="*/ 1905 h 10000"/>
              <a:gd name="connsiteX44" fmla="*/ 109 w 9781"/>
              <a:gd name="connsiteY44" fmla="*/ 1905 h 10000"/>
              <a:gd name="connsiteX45" fmla="*/ 327 w 9781"/>
              <a:gd name="connsiteY45" fmla="*/ 1905 h 10000"/>
              <a:gd name="connsiteX46" fmla="*/ 655 w 9781"/>
              <a:gd name="connsiteY46" fmla="*/ 1905 h 10000"/>
              <a:gd name="connsiteX47" fmla="*/ 970 w 9781"/>
              <a:gd name="connsiteY47" fmla="*/ 1905 h 10000"/>
              <a:gd name="connsiteX48" fmla="*/ 1407 w 9781"/>
              <a:gd name="connsiteY48" fmla="*/ 1732 h 10000"/>
              <a:gd name="connsiteX49" fmla="*/ 1844 w 9781"/>
              <a:gd name="connsiteY49" fmla="*/ 1558 h 10000"/>
              <a:gd name="connsiteX50" fmla="*/ 2390 w 9781"/>
              <a:gd name="connsiteY50" fmla="*/ 1385 h 10000"/>
              <a:gd name="connsiteX51" fmla="*/ 2937 w 9781"/>
              <a:gd name="connsiteY51" fmla="*/ 1212 h 10000"/>
              <a:gd name="connsiteX52" fmla="*/ 3579 w 9781"/>
              <a:gd name="connsiteY52" fmla="*/ 1039 h 10000"/>
              <a:gd name="connsiteX53" fmla="*/ 3907 w 9781"/>
              <a:gd name="connsiteY53" fmla="*/ 1039 h 10000"/>
              <a:gd name="connsiteX54" fmla="*/ 4125 w 9781"/>
              <a:gd name="connsiteY54" fmla="*/ 866 h 10000"/>
              <a:gd name="connsiteX55" fmla="*/ 4344 w 9781"/>
              <a:gd name="connsiteY55" fmla="*/ 693 h 10000"/>
              <a:gd name="connsiteX56" fmla="*/ 4562 w 9781"/>
              <a:gd name="connsiteY56" fmla="*/ 693 h 10000"/>
              <a:gd name="connsiteX57" fmla="*/ 4781 w 9781"/>
              <a:gd name="connsiteY57" fmla="*/ 519 h 10000"/>
              <a:gd name="connsiteX58" fmla="*/ 4890 w 9781"/>
              <a:gd name="connsiteY58" fmla="*/ 346 h 10000"/>
              <a:gd name="connsiteX59" fmla="*/ 5000 w 9781"/>
              <a:gd name="connsiteY59" fmla="*/ 346 h 10000"/>
              <a:gd name="connsiteX60" fmla="*/ 5109 w 9781"/>
              <a:gd name="connsiteY60" fmla="*/ 173 h 10000"/>
              <a:gd name="connsiteX61" fmla="*/ 5218 w 9781"/>
              <a:gd name="connsiteY61" fmla="*/ 173 h 10000"/>
              <a:gd name="connsiteX62" fmla="*/ 5327 w 9781"/>
              <a:gd name="connsiteY62" fmla="*/ 0 h 10000"/>
              <a:gd name="connsiteX63" fmla="*/ 5437 w 9781"/>
              <a:gd name="connsiteY63" fmla="*/ 0 h 10000"/>
              <a:gd name="connsiteX64" fmla="*/ 5437 w 9781"/>
              <a:gd name="connsiteY64" fmla="*/ 0 h 10000"/>
              <a:gd name="connsiteX65" fmla="*/ 5546 w 9781"/>
              <a:gd name="connsiteY65" fmla="*/ 0 h 10000"/>
              <a:gd name="connsiteX66" fmla="*/ 5655 w 9781"/>
              <a:gd name="connsiteY66" fmla="*/ 0 h 10000"/>
              <a:gd name="connsiteX67" fmla="*/ 5765 w 9781"/>
              <a:gd name="connsiteY67" fmla="*/ 173 h 10000"/>
              <a:gd name="connsiteX68" fmla="*/ 5874 w 9781"/>
              <a:gd name="connsiteY68" fmla="*/ 173 h 10000"/>
              <a:gd name="connsiteX69" fmla="*/ 5970 w 9781"/>
              <a:gd name="connsiteY69" fmla="*/ 346 h 10000"/>
              <a:gd name="connsiteX70" fmla="*/ 6079 w 9781"/>
              <a:gd name="connsiteY70" fmla="*/ 519 h 10000"/>
              <a:gd name="connsiteX71" fmla="*/ 6188 w 9781"/>
              <a:gd name="connsiteY71" fmla="*/ 693 h 10000"/>
              <a:gd name="connsiteX72" fmla="*/ 6188 w 9781"/>
              <a:gd name="connsiteY72" fmla="*/ 693 h 10000"/>
              <a:gd name="connsiteX73" fmla="*/ 6188 w 9781"/>
              <a:gd name="connsiteY73" fmla="*/ 866 h 10000"/>
              <a:gd name="connsiteX74" fmla="*/ 6079 w 9781"/>
              <a:gd name="connsiteY74" fmla="*/ 1039 h 10000"/>
              <a:gd name="connsiteX75" fmla="*/ 5970 w 9781"/>
              <a:gd name="connsiteY75" fmla="*/ 1212 h 10000"/>
              <a:gd name="connsiteX76" fmla="*/ 5874 w 9781"/>
              <a:gd name="connsiteY76" fmla="*/ 1385 h 10000"/>
              <a:gd name="connsiteX77" fmla="*/ 5765 w 9781"/>
              <a:gd name="connsiteY77" fmla="*/ 1732 h 10000"/>
              <a:gd name="connsiteX78" fmla="*/ 5655 w 9781"/>
              <a:gd name="connsiteY78" fmla="*/ 2078 h 10000"/>
              <a:gd name="connsiteX79" fmla="*/ 5546 w 9781"/>
              <a:gd name="connsiteY79" fmla="*/ 2424 h 10000"/>
              <a:gd name="connsiteX80" fmla="*/ 5437 w 9781"/>
              <a:gd name="connsiteY80" fmla="*/ 2944 h 10000"/>
              <a:gd name="connsiteX81" fmla="*/ 5437 w 9781"/>
              <a:gd name="connsiteY81" fmla="*/ 3463 h 10000"/>
              <a:gd name="connsiteX82" fmla="*/ 5437 w 9781"/>
              <a:gd name="connsiteY82" fmla="*/ 3961 h 10000"/>
              <a:gd name="connsiteX83" fmla="*/ 5437 w 9781"/>
              <a:gd name="connsiteY83" fmla="*/ 5000 h 10000"/>
              <a:gd name="connsiteX84" fmla="*/ 5437 w 9781"/>
              <a:gd name="connsiteY84" fmla="*/ 5519 h 10000"/>
              <a:gd name="connsiteX85" fmla="*/ 5546 w 9781"/>
              <a:gd name="connsiteY85" fmla="*/ 5866 h 10000"/>
              <a:gd name="connsiteX86" fmla="*/ 5655 w 9781"/>
              <a:gd name="connsiteY86" fmla="*/ 6212 h 10000"/>
              <a:gd name="connsiteX87" fmla="*/ 5765 w 9781"/>
              <a:gd name="connsiteY87" fmla="*/ 6732 h 10000"/>
              <a:gd name="connsiteX88" fmla="*/ 5874 w 9781"/>
              <a:gd name="connsiteY88" fmla="*/ 7078 h 10000"/>
              <a:gd name="connsiteX89" fmla="*/ 6079 w 9781"/>
              <a:gd name="connsiteY89" fmla="*/ 7424 h 10000"/>
              <a:gd name="connsiteX90" fmla="*/ 6407 w 9781"/>
              <a:gd name="connsiteY90" fmla="*/ 7771 h 10000"/>
              <a:gd name="connsiteX91" fmla="*/ 6735 w 9781"/>
              <a:gd name="connsiteY91" fmla="*/ 7944 h 10000"/>
              <a:gd name="connsiteX92" fmla="*/ 7062 w 9781"/>
              <a:gd name="connsiteY92" fmla="*/ 8268 h 10000"/>
              <a:gd name="connsiteX93" fmla="*/ 7390 w 9781"/>
              <a:gd name="connsiteY93" fmla="*/ 8442 h 10000"/>
              <a:gd name="connsiteX94" fmla="*/ 7609 w 9781"/>
              <a:gd name="connsiteY94" fmla="*/ 8615 h 10000"/>
              <a:gd name="connsiteX95" fmla="*/ 7937 w 9781"/>
              <a:gd name="connsiteY95" fmla="*/ 8615 h 10000"/>
              <a:gd name="connsiteX96" fmla="*/ 8155 w 9781"/>
              <a:gd name="connsiteY96" fmla="*/ 8615 h 10000"/>
              <a:gd name="connsiteX97" fmla="*/ 8265 w 9781"/>
              <a:gd name="connsiteY97" fmla="*/ 8615 h 10000"/>
              <a:gd name="connsiteX98" fmla="*/ 8483 w 9781"/>
              <a:gd name="connsiteY98" fmla="*/ 8615 h 10000"/>
              <a:gd name="connsiteX99" fmla="*/ 8579 w 9781"/>
              <a:gd name="connsiteY99" fmla="*/ 8442 h 10000"/>
              <a:gd name="connsiteX100" fmla="*/ 8579 w 9781"/>
              <a:gd name="connsiteY100" fmla="*/ 8442 h 10000"/>
              <a:gd name="connsiteX101" fmla="*/ 8688 w 9781"/>
              <a:gd name="connsiteY101" fmla="*/ 8442 h 10000"/>
              <a:gd name="connsiteX102" fmla="*/ 8688 w 9781"/>
              <a:gd name="connsiteY102" fmla="*/ 8268 h 10000"/>
              <a:gd name="connsiteX103" fmla="*/ 8688 w 9781"/>
              <a:gd name="connsiteY103" fmla="*/ 8095 h 10000"/>
              <a:gd name="connsiteX104" fmla="*/ 8688 w 9781"/>
              <a:gd name="connsiteY104" fmla="*/ 7771 h 10000"/>
              <a:gd name="connsiteX105" fmla="*/ 8797 w 9781"/>
              <a:gd name="connsiteY105" fmla="*/ 7597 h 10000"/>
              <a:gd name="connsiteX106" fmla="*/ 8797 w 9781"/>
              <a:gd name="connsiteY106" fmla="*/ 7251 h 10000"/>
              <a:gd name="connsiteX107" fmla="*/ 8797 w 9781"/>
              <a:gd name="connsiteY107" fmla="*/ 6905 h 10000"/>
              <a:gd name="connsiteX108" fmla="*/ 8907 w 9781"/>
              <a:gd name="connsiteY108" fmla="*/ 6385 h 10000"/>
              <a:gd name="connsiteX109" fmla="*/ 8907 w 9781"/>
              <a:gd name="connsiteY109" fmla="*/ 6212 h 10000"/>
              <a:gd name="connsiteX110" fmla="*/ 8907 w 9781"/>
              <a:gd name="connsiteY110" fmla="*/ 5866 h 10000"/>
              <a:gd name="connsiteX111" fmla="*/ 8907 w 9781"/>
              <a:gd name="connsiteY111" fmla="*/ 5693 h 10000"/>
              <a:gd name="connsiteX112" fmla="*/ 9016 w 9781"/>
              <a:gd name="connsiteY112" fmla="*/ 5519 h 10000"/>
              <a:gd name="connsiteX113" fmla="*/ 9016 w 9781"/>
              <a:gd name="connsiteY113" fmla="*/ 5346 h 10000"/>
              <a:gd name="connsiteX114" fmla="*/ 9016 w 9781"/>
              <a:gd name="connsiteY114" fmla="*/ 5173 h 10000"/>
              <a:gd name="connsiteX115" fmla="*/ 9125 w 9781"/>
              <a:gd name="connsiteY115" fmla="*/ 5173 h 10000"/>
              <a:gd name="connsiteX116" fmla="*/ 9125 w 9781"/>
              <a:gd name="connsiteY116" fmla="*/ 5173 h 10000"/>
              <a:gd name="connsiteX117" fmla="*/ 9125 w 9781"/>
              <a:gd name="connsiteY117" fmla="*/ 5346 h 10000"/>
              <a:gd name="connsiteX118" fmla="*/ 9125 w 9781"/>
              <a:gd name="connsiteY118" fmla="*/ 5519 h 10000"/>
              <a:gd name="connsiteX119" fmla="*/ 9125 w 9781"/>
              <a:gd name="connsiteY119" fmla="*/ 5693 h 10000"/>
              <a:gd name="connsiteX120" fmla="*/ 9235 w 9781"/>
              <a:gd name="connsiteY120" fmla="*/ 5866 h 10000"/>
              <a:gd name="connsiteX121" fmla="*/ 9235 w 9781"/>
              <a:gd name="connsiteY121" fmla="*/ 6212 h 10000"/>
              <a:gd name="connsiteX122" fmla="*/ 9235 w 9781"/>
              <a:gd name="connsiteY122" fmla="*/ 6558 h 10000"/>
              <a:gd name="connsiteX123" fmla="*/ 9344 w 9781"/>
              <a:gd name="connsiteY123" fmla="*/ 6905 h 10000"/>
              <a:gd name="connsiteX124" fmla="*/ 9344 w 9781"/>
              <a:gd name="connsiteY124" fmla="*/ 7597 h 10000"/>
              <a:gd name="connsiteX125" fmla="*/ 9453 w 9781"/>
              <a:gd name="connsiteY125" fmla="*/ 8268 h 10000"/>
              <a:gd name="connsiteX126" fmla="*/ 9562 w 9781"/>
              <a:gd name="connsiteY126" fmla="*/ 8788 h 10000"/>
              <a:gd name="connsiteX127" fmla="*/ 9672 w 9781"/>
              <a:gd name="connsiteY127" fmla="*/ 9134 h 10000"/>
              <a:gd name="connsiteX128" fmla="*/ 9672 w 9781"/>
              <a:gd name="connsiteY128" fmla="*/ 9481 h 10000"/>
              <a:gd name="connsiteX129" fmla="*/ 9781 w 9781"/>
              <a:gd name="connsiteY129" fmla="*/ 9654 h 10000"/>
              <a:gd name="connsiteX130" fmla="*/ 9672 w 9781"/>
              <a:gd name="connsiteY130" fmla="*/ 9827 h 10000"/>
              <a:gd name="connsiteX131" fmla="*/ 9672 w 9781"/>
              <a:gd name="connsiteY131" fmla="*/ 9827 h 10000"/>
              <a:gd name="connsiteX132" fmla="*/ 9672 w 9781"/>
              <a:gd name="connsiteY132" fmla="*/ 9827 h 10000"/>
              <a:gd name="connsiteX0" fmla="*/ 9778 w 9889"/>
              <a:gd name="connsiteY0" fmla="*/ 9827 h 10000"/>
              <a:gd name="connsiteX1" fmla="*/ 9554 w 9889"/>
              <a:gd name="connsiteY1" fmla="*/ 9827 h 10000"/>
              <a:gd name="connsiteX2" fmla="*/ 9331 w 9889"/>
              <a:gd name="connsiteY2" fmla="*/ 10000 h 10000"/>
              <a:gd name="connsiteX3" fmla="*/ 9107 w 9889"/>
              <a:gd name="connsiteY3" fmla="*/ 10000 h 10000"/>
              <a:gd name="connsiteX4" fmla="*/ 8660 w 9889"/>
              <a:gd name="connsiteY4" fmla="*/ 10000 h 10000"/>
              <a:gd name="connsiteX5" fmla="*/ 8339 w 9889"/>
              <a:gd name="connsiteY5" fmla="*/ 10000 h 10000"/>
              <a:gd name="connsiteX6" fmla="*/ 7891 w 9889"/>
              <a:gd name="connsiteY6" fmla="*/ 9827 h 10000"/>
              <a:gd name="connsiteX7" fmla="*/ 7444 w 9889"/>
              <a:gd name="connsiteY7" fmla="*/ 9827 h 10000"/>
              <a:gd name="connsiteX8" fmla="*/ 7109 w 9889"/>
              <a:gd name="connsiteY8" fmla="*/ 9481 h 10000"/>
              <a:gd name="connsiteX9" fmla="*/ 6662 w 9889"/>
              <a:gd name="connsiteY9" fmla="*/ 9307 h 10000"/>
              <a:gd name="connsiteX10" fmla="*/ 6327 w 9889"/>
              <a:gd name="connsiteY10" fmla="*/ 8961 h 10000"/>
              <a:gd name="connsiteX11" fmla="*/ 5993 w 9889"/>
              <a:gd name="connsiteY11" fmla="*/ 8615 h 10000"/>
              <a:gd name="connsiteX12" fmla="*/ 5671 w 9889"/>
              <a:gd name="connsiteY12" fmla="*/ 8095 h 10000"/>
              <a:gd name="connsiteX13" fmla="*/ 5448 w 9889"/>
              <a:gd name="connsiteY13" fmla="*/ 7771 h 10000"/>
              <a:gd name="connsiteX14" fmla="*/ 5224 w 9889"/>
              <a:gd name="connsiteY14" fmla="*/ 7078 h 10000"/>
              <a:gd name="connsiteX15" fmla="*/ 5001 w 9889"/>
              <a:gd name="connsiteY15" fmla="*/ 6558 h 10000"/>
              <a:gd name="connsiteX16" fmla="*/ 4888 w 9889"/>
              <a:gd name="connsiteY16" fmla="*/ 5866 h 10000"/>
              <a:gd name="connsiteX17" fmla="*/ 4888 w 9889"/>
              <a:gd name="connsiteY17" fmla="*/ 5173 h 10000"/>
              <a:gd name="connsiteX18" fmla="*/ 4777 w 9889"/>
              <a:gd name="connsiteY18" fmla="*/ 4481 h 10000"/>
              <a:gd name="connsiteX19" fmla="*/ 4777 w 9889"/>
              <a:gd name="connsiteY19" fmla="*/ 3636 h 10000"/>
              <a:gd name="connsiteX20" fmla="*/ 4888 w 9889"/>
              <a:gd name="connsiteY20" fmla="*/ 2944 h 10000"/>
              <a:gd name="connsiteX21" fmla="*/ 4888 w 9889"/>
              <a:gd name="connsiteY21" fmla="*/ 2597 h 10000"/>
              <a:gd name="connsiteX22" fmla="*/ 4888 w 9889"/>
              <a:gd name="connsiteY22" fmla="*/ 2424 h 10000"/>
              <a:gd name="connsiteX23" fmla="*/ 5001 w 9889"/>
              <a:gd name="connsiteY23" fmla="*/ 2078 h 10000"/>
              <a:gd name="connsiteX24" fmla="*/ 5001 w 9889"/>
              <a:gd name="connsiteY24" fmla="*/ 1905 h 10000"/>
              <a:gd name="connsiteX25" fmla="*/ 5001 w 9889"/>
              <a:gd name="connsiteY25" fmla="*/ 1732 h 10000"/>
              <a:gd name="connsiteX26" fmla="*/ 5001 w 9889"/>
              <a:gd name="connsiteY26" fmla="*/ 1558 h 10000"/>
              <a:gd name="connsiteX27" fmla="*/ 5001 w 9889"/>
              <a:gd name="connsiteY27" fmla="*/ 1558 h 10000"/>
              <a:gd name="connsiteX28" fmla="*/ 5001 w 9889"/>
              <a:gd name="connsiteY28" fmla="*/ 1385 h 10000"/>
              <a:gd name="connsiteX29" fmla="*/ 4888 w 9889"/>
              <a:gd name="connsiteY29" fmla="*/ 1385 h 10000"/>
              <a:gd name="connsiteX30" fmla="*/ 4777 w 9889"/>
              <a:gd name="connsiteY30" fmla="*/ 1385 h 10000"/>
              <a:gd name="connsiteX31" fmla="*/ 4666 w 9889"/>
              <a:gd name="connsiteY31" fmla="*/ 1558 h 10000"/>
              <a:gd name="connsiteX32" fmla="*/ 4442 w 9889"/>
              <a:gd name="connsiteY32" fmla="*/ 1558 h 10000"/>
              <a:gd name="connsiteX33" fmla="*/ 4106 w 9889"/>
              <a:gd name="connsiteY33" fmla="*/ 1558 h 10000"/>
              <a:gd name="connsiteX34" fmla="*/ 3771 w 9889"/>
              <a:gd name="connsiteY34" fmla="*/ 1732 h 10000"/>
              <a:gd name="connsiteX35" fmla="*/ 3324 w 9889"/>
              <a:gd name="connsiteY35" fmla="*/ 1905 h 10000"/>
              <a:gd name="connsiteX36" fmla="*/ 2892 w 9889"/>
              <a:gd name="connsiteY36" fmla="*/ 2078 h 10000"/>
              <a:gd name="connsiteX37" fmla="*/ 2333 w 9889"/>
              <a:gd name="connsiteY37" fmla="*/ 2251 h 10000"/>
              <a:gd name="connsiteX38" fmla="*/ 1997 w 9889"/>
              <a:gd name="connsiteY38" fmla="*/ 2424 h 10000"/>
              <a:gd name="connsiteX39" fmla="*/ 1550 w 9889"/>
              <a:gd name="connsiteY39" fmla="*/ 2597 h 10000"/>
              <a:gd name="connsiteX40" fmla="*/ 1328 w 9889"/>
              <a:gd name="connsiteY40" fmla="*/ 2771 h 10000"/>
              <a:gd name="connsiteX41" fmla="*/ 992 w 9889"/>
              <a:gd name="connsiteY41" fmla="*/ 2771 h 10000"/>
              <a:gd name="connsiteX42" fmla="*/ 768 w 9889"/>
              <a:gd name="connsiteY42" fmla="*/ 2944 h 10000"/>
              <a:gd name="connsiteX43" fmla="*/ 0 w 9889"/>
              <a:gd name="connsiteY43" fmla="*/ 1905 h 10000"/>
              <a:gd name="connsiteX44" fmla="*/ 223 w 9889"/>
              <a:gd name="connsiteY44" fmla="*/ 1905 h 10000"/>
              <a:gd name="connsiteX45" fmla="*/ 559 w 9889"/>
              <a:gd name="connsiteY45" fmla="*/ 1905 h 10000"/>
              <a:gd name="connsiteX46" fmla="*/ 881 w 9889"/>
              <a:gd name="connsiteY46" fmla="*/ 1905 h 10000"/>
              <a:gd name="connsiteX47" fmla="*/ 1328 w 9889"/>
              <a:gd name="connsiteY47" fmla="*/ 1732 h 10000"/>
              <a:gd name="connsiteX48" fmla="*/ 1774 w 9889"/>
              <a:gd name="connsiteY48" fmla="*/ 1558 h 10000"/>
              <a:gd name="connsiteX49" fmla="*/ 2333 w 9889"/>
              <a:gd name="connsiteY49" fmla="*/ 1385 h 10000"/>
              <a:gd name="connsiteX50" fmla="*/ 2892 w 9889"/>
              <a:gd name="connsiteY50" fmla="*/ 1212 h 10000"/>
              <a:gd name="connsiteX51" fmla="*/ 3548 w 9889"/>
              <a:gd name="connsiteY51" fmla="*/ 1039 h 10000"/>
              <a:gd name="connsiteX52" fmla="*/ 3883 w 9889"/>
              <a:gd name="connsiteY52" fmla="*/ 1039 h 10000"/>
              <a:gd name="connsiteX53" fmla="*/ 4106 w 9889"/>
              <a:gd name="connsiteY53" fmla="*/ 866 h 10000"/>
              <a:gd name="connsiteX54" fmla="*/ 4330 w 9889"/>
              <a:gd name="connsiteY54" fmla="*/ 693 h 10000"/>
              <a:gd name="connsiteX55" fmla="*/ 4553 w 9889"/>
              <a:gd name="connsiteY55" fmla="*/ 693 h 10000"/>
              <a:gd name="connsiteX56" fmla="*/ 4777 w 9889"/>
              <a:gd name="connsiteY56" fmla="*/ 519 h 10000"/>
              <a:gd name="connsiteX57" fmla="*/ 4888 w 9889"/>
              <a:gd name="connsiteY57" fmla="*/ 346 h 10000"/>
              <a:gd name="connsiteX58" fmla="*/ 5001 w 9889"/>
              <a:gd name="connsiteY58" fmla="*/ 346 h 10000"/>
              <a:gd name="connsiteX59" fmla="*/ 5112 w 9889"/>
              <a:gd name="connsiteY59" fmla="*/ 173 h 10000"/>
              <a:gd name="connsiteX60" fmla="*/ 5224 w 9889"/>
              <a:gd name="connsiteY60" fmla="*/ 173 h 10000"/>
              <a:gd name="connsiteX61" fmla="*/ 5335 w 9889"/>
              <a:gd name="connsiteY61" fmla="*/ 0 h 10000"/>
              <a:gd name="connsiteX62" fmla="*/ 5448 w 9889"/>
              <a:gd name="connsiteY62" fmla="*/ 0 h 10000"/>
              <a:gd name="connsiteX63" fmla="*/ 5448 w 9889"/>
              <a:gd name="connsiteY63" fmla="*/ 0 h 10000"/>
              <a:gd name="connsiteX64" fmla="*/ 5559 w 9889"/>
              <a:gd name="connsiteY64" fmla="*/ 0 h 10000"/>
              <a:gd name="connsiteX65" fmla="*/ 5671 w 9889"/>
              <a:gd name="connsiteY65" fmla="*/ 0 h 10000"/>
              <a:gd name="connsiteX66" fmla="*/ 5783 w 9889"/>
              <a:gd name="connsiteY66" fmla="*/ 173 h 10000"/>
              <a:gd name="connsiteX67" fmla="*/ 5895 w 9889"/>
              <a:gd name="connsiteY67" fmla="*/ 173 h 10000"/>
              <a:gd name="connsiteX68" fmla="*/ 5993 w 9889"/>
              <a:gd name="connsiteY68" fmla="*/ 346 h 10000"/>
              <a:gd name="connsiteX69" fmla="*/ 6104 w 9889"/>
              <a:gd name="connsiteY69" fmla="*/ 519 h 10000"/>
              <a:gd name="connsiteX70" fmla="*/ 6216 w 9889"/>
              <a:gd name="connsiteY70" fmla="*/ 693 h 10000"/>
              <a:gd name="connsiteX71" fmla="*/ 6216 w 9889"/>
              <a:gd name="connsiteY71" fmla="*/ 693 h 10000"/>
              <a:gd name="connsiteX72" fmla="*/ 6216 w 9889"/>
              <a:gd name="connsiteY72" fmla="*/ 866 h 10000"/>
              <a:gd name="connsiteX73" fmla="*/ 6104 w 9889"/>
              <a:gd name="connsiteY73" fmla="*/ 1039 h 10000"/>
              <a:gd name="connsiteX74" fmla="*/ 5993 w 9889"/>
              <a:gd name="connsiteY74" fmla="*/ 1212 h 10000"/>
              <a:gd name="connsiteX75" fmla="*/ 5895 w 9889"/>
              <a:gd name="connsiteY75" fmla="*/ 1385 h 10000"/>
              <a:gd name="connsiteX76" fmla="*/ 5783 w 9889"/>
              <a:gd name="connsiteY76" fmla="*/ 1732 h 10000"/>
              <a:gd name="connsiteX77" fmla="*/ 5671 w 9889"/>
              <a:gd name="connsiteY77" fmla="*/ 2078 h 10000"/>
              <a:gd name="connsiteX78" fmla="*/ 5559 w 9889"/>
              <a:gd name="connsiteY78" fmla="*/ 2424 h 10000"/>
              <a:gd name="connsiteX79" fmla="*/ 5448 w 9889"/>
              <a:gd name="connsiteY79" fmla="*/ 2944 h 10000"/>
              <a:gd name="connsiteX80" fmla="*/ 5448 w 9889"/>
              <a:gd name="connsiteY80" fmla="*/ 3463 h 10000"/>
              <a:gd name="connsiteX81" fmla="*/ 5448 w 9889"/>
              <a:gd name="connsiteY81" fmla="*/ 3961 h 10000"/>
              <a:gd name="connsiteX82" fmla="*/ 5448 w 9889"/>
              <a:gd name="connsiteY82" fmla="*/ 5000 h 10000"/>
              <a:gd name="connsiteX83" fmla="*/ 5448 w 9889"/>
              <a:gd name="connsiteY83" fmla="*/ 5519 h 10000"/>
              <a:gd name="connsiteX84" fmla="*/ 5559 w 9889"/>
              <a:gd name="connsiteY84" fmla="*/ 5866 h 10000"/>
              <a:gd name="connsiteX85" fmla="*/ 5671 w 9889"/>
              <a:gd name="connsiteY85" fmla="*/ 6212 h 10000"/>
              <a:gd name="connsiteX86" fmla="*/ 5783 w 9889"/>
              <a:gd name="connsiteY86" fmla="*/ 6732 h 10000"/>
              <a:gd name="connsiteX87" fmla="*/ 5895 w 9889"/>
              <a:gd name="connsiteY87" fmla="*/ 7078 h 10000"/>
              <a:gd name="connsiteX88" fmla="*/ 6104 w 9889"/>
              <a:gd name="connsiteY88" fmla="*/ 7424 h 10000"/>
              <a:gd name="connsiteX89" fmla="*/ 6439 w 9889"/>
              <a:gd name="connsiteY89" fmla="*/ 7771 h 10000"/>
              <a:gd name="connsiteX90" fmla="*/ 6775 w 9889"/>
              <a:gd name="connsiteY90" fmla="*/ 7944 h 10000"/>
              <a:gd name="connsiteX91" fmla="*/ 7109 w 9889"/>
              <a:gd name="connsiteY91" fmla="*/ 8268 h 10000"/>
              <a:gd name="connsiteX92" fmla="*/ 7444 w 9889"/>
              <a:gd name="connsiteY92" fmla="*/ 8442 h 10000"/>
              <a:gd name="connsiteX93" fmla="*/ 7668 w 9889"/>
              <a:gd name="connsiteY93" fmla="*/ 8615 h 10000"/>
              <a:gd name="connsiteX94" fmla="*/ 8004 w 9889"/>
              <a:gd name="connsiteY94" fmla="*/ 8615 h 10000"/>
              <a:gd name="connsiteX95" fmla="*/ 8227 w 9889"/>
              <a:gd name="connsiteY95" fmla="*/ 8615 h 10000"/>
              <a:gd name="connsiteX96" fmla="*/ 8339 w 9889"/>
              <a:gd name="connsiteY96" fmla="*/ 8615 h 10000"/>
              <a:gd name="connsiteX97" fmla="*/ 8562 w 9889"/>
              <a:gd name="connsiteY97" fmla="*/ 8615 h 10000"/>
              <a:gd name="connsiteX98" fmla="*/ 8660 w 9889"/>
              <a:gd name="connsiteY98" fmla="*/ 8442 h 10000"/>
              <a:gd name="connsiteX99" fmla="*/ 8660 w 9889"/>
              <a:gd name="connsiteY99" fmla="*/ 8442 h 10000"/>
              <a:gd name="connsiteX100" fmla="*/ 8772 w 9889"/>
              <a:gd name="connsiteY100" fmla="*/ 8442 h 10000"/>
              <a:gd name="connsiteX101" fmla="*/ 8772 w 9889"/>
              <a:gd name="connsiteY101" fmla="*/ 8268 h 10000"/>
              <a:gd name="connsiteX102" fmla="*/ 8772 w 9889"/>
              <a:gd name="connsiteY102" fmla="*/ 8095 h 10000"/>
              <a:gd name="connsiteX103" fmla="*/ 8772 w 9889"/>
              <a:gd name="connsiteY103" fmla="*/ 7771 h 10000"/>
              <a:gd name="connsiteX104" fmla="*/ 8883 w 9889"/>
              <a:gd name="connsiteY104" fmla="*/ 7597 h 10000"/>
              <a:gd name="connsiteX105" fmla="*/ 8883 w 9889"/>
              <a:gd name="connsiteY105" fmla="*/ 7251 h 10000"/>
              <a:gd name="connsiteX106" fmla="*/ 8883 w 9889"/>
              <a:gd name="connsiteY106" fmla="*/ 6905 h 10000"/>
              <a:gd name="connsiteX107" fmla="*/ 8995 w 9889"/>
              <a:gd name="connsiteY107" fmla="*/ 6385 h 10000"/>
              <a:gd name="connsiteX108" fmla="*/ 8995 w 9889"/>
              <a:gd name="connsiteY108" fmla="*/ 6212 h 10000"/>
              <a:gd name="connsiteX109" fmla="*/ 8995 w 9889"/>
              <a:gd name="connsiteY109" fmla="*/ 5866 h 10000"/>
              <a:gd name="connsiteX110" fmla="*/ 8995 w 9889"/>
              <a:gd name="connsiteY110" fmla="*/ 5693 h 10000"/>
              <a:gd name="connsiteX111" fmla="*/ 9107 w 9889"/>
              <a:gd name="connsiteY111" fmla="*/ 5519 h 10000"/>
              <a:gd name="connsiteX112" fmla="*/ 9107 w 9889"/>
              <a:gd name="connsiteY112" fmla="*/ 5346 h 10000"/>
              <a:gd name="connsiteX113" fmla="*/ 9107 w 9889"/>
              <a:gd name="connsiteY113" fmla="*/ 5173 h 10000"/>
              <a:gd name="connsiteX114" fmla="*/ 9218 w 9889"/>
              <a:gd name="connsiteY114" fmla="*/ 5173 h 10000"/>
              <a:gd name="connsiteX115" fmla="*/ 9218 w 9889"/>
              <a:gd name="connsiteY115" fmla="*/ 5173 h 10000"/>
              <a:gd name="connsiteX116" fmla="*/ 9218 w 9889"/>
              <a:gd name="connsiteY116" fmla="*/ 5346 h 10000"/>
              <a:gd name="connsiteX117" fmla="*/ 9218 w 9889"/>
              <a:gd name="connsiteY117" fmla="*/ 5519 h 10000"/>
              <a:gd name="connsiteX118" fmla="*/ 9218 w 9889"/>
              <a:gd name="connsiteY118" fmla="*/ 5693 h 10000"/>
              <a:gd name="connsiteX119" fmla="*/ 9331 w 9889"/>
              <a:gd name="connsiteY119" fmla="*/ 5866 h 10000"/>
              <a:gd name="connsiteX120" fmla="*/ 9331 w 9889"/>
              <a:gd name="connsiteY120" fmla="*/ 6212 h 10000"/>
              <a:gd name="connsiteX121" fmla="*/ 9331 w 9889"/>
              <a:gd name="connsiteY121" fmla="*/ 6558 h 10000"/>
              <a:gd name="connsiteX122" fmla="*/ 9442 w 9889"/>
              <a:gd name="connsiteY122" fmla="*/ 6905 h 10000"/>
              <a:gd name="connsiteX123" fmla="*/ 9442 w 9889"/>
              <a:gd name="connsiteY123" fmla="*/ 7597 h 10000"/>
              <a:gd name="connsiteX124" fmla="*/ 9554 w 9889"/>
              <a:gd name="connsiteY124" fmla="*/ 8268 h 10000"/>
              <a:gd name="connsiteX125" fmla="*/ 9665 w 9889"/>
              <a:gd name="connsiteY125" fmla="*/ 8788 h 10000"/>
              <a:gd name="connsiteX126" fmla="*/ 9778 w 9889"/>
              <a:gd name="connsiteY126" fmla="*/ 9134 h 10000"/>
              <a:gd name="connsiteX127" fmla="*/ 9778 w 9889"/>
              <a:gd name="connsiteY127" fmla="*/ 9481 h 10000"/>
              <a:gd name="connsiteX128" fmla="*/ 9889 w 9889"/>
              <a:gd name="connsiteY128" fmla="*/ 9654 h 10000"/>
              <a:gd name="connsiteX129" fmla="*/ 9778 w 9889"/>
              <a:gd name="connsiteY129" fmla="*/ 9827 h 10000"/>
              <a:gd name="connsiteX130" fmla="*/ 9778 w 9889"/>
              <a:gd name="connsiteY130" fmla="*/ 9827 h 10000"/>
              <a:gd name="connsiteX131" fmla="*/ 9778 w 9889"/>
              <a:gd name="connsiteY131" fmla="*/ 9827 h 10000"/>
              <a:gd name="connsiteX0" fmla="*/ 9662 w 9774"/>
              <a:gd name="connsiteY0" fmla="*/ 9827 h 10000"/>
              <a:gd name="connsiteX1" fmla="*/ 9435 w 9774"/>
              <a:gd name="connsiteY1" fmla="*/ 9827 h 10000"/>
              <a:gd name="connsiteX2" fmla="*/ 9210 w 9774"/>
              <a:gd name="connsiteY2" fmla="*/ 10000 h 10000"/>
              <a:gd name="connsiteX3" fmla="*/ 8983 w 9774"/>
              <a:gd name="connsiteY3" fmla="*/ 10000 h 10000"/>
              <a:gd name="connsiteX4" fmla="*/ 8531 w 9774"/>
              <a:gd name="connsiteY4" fmla="*/ 10000 h 10000"/>
              <a:gd name="connsiteX5" fmla="*/ 8207 w 9774"/>
              <a:gd name="connsiteY5" fmla="*/ 10000 h 10000"/>
              <a:gd name="connsiteX6" fmla="*/ 7754 w 9774"/>
              <a:gd name="connsiteY6" fmla="*/ 9827 h 10000"/>
              <a:gd name="connsiteX7" fmla="*/ 7302 w 9774"/>
              <a:gd name="connsiteY7" fmla="*/ 9827 h 10000"/>
              <a:gd name="connsiteX8" fmla="*/ 6963 w 9774"/>
              <a:gd name="connsiteY8" fmla="*/ 9481 h 10000"/>
              <a:gd name="connsiteX9" fmla="*/ 6511 w 9774"/>
              <a:gd name="connsiteY9" fmla="*/ 9307 h 10000"/>
              <a:gd name="connsiteX10" fmla="*/ 6172 w 9774"/>
              <a:gd name="connsiteY10" fmla="*/ 8961 h 10000"/>
              <a:gd name="connsiteX11" fmla="*/ 5834 w 9774"/>
              <a:gd name="connsiteY11" fmla="*/ 8615 h 10000"/>
              <a:gd name="connsiteX12" fmla="*/ 5509 w 9774"/>
              <a:gd name="connsiteY12" fmla="*/ 8095 h 10000"/>
              <a:gd name="connsiteX13" fmla="*/ 5283 w 9774"/>
              <a:gd name="connsiteY13" fmla="*/ 7771 h 10000"/>
              <a:gd name="connsiteX14" fmla="*/ 5057 w 9774"/>
              <a:gd name="connsiteY14" fmla="*/ 7078 h 10000"/>
              <a:gd name="connsiteX15" fmla="*/ 4831 w 9774"/>
              <a:gd name="connsiteY15" fmla="*/ 6558 h 10000"/>
              <a:gd name="connsiteX16" fmla="*/ 4717 w 9774"/>
              <a:gd name="connsiteY16" fmla="*/ 5866 h 10000"/>
              <a:gd name="connsiteX17" fmla="*/ 4717 w 9774"/>
              <a:gd name="connsiteY17" fmla="*/ 5173 h 10000"/>
              <a:gd name="connsiteX18" fmla="*/ 4605 w 9774"/>
              <a:gd name="connsiteY18" fmla="*/ 4481 h 10000"/>
              <a:gd name="connsiteX19" fmla="*/ 4605 w 9774"/>
              <a:gd name="connsiteY19" fmla="*/ 3636 h 10000"/>
              <a:gd name="connsiteX20" fmla="*/ 4717 w 9774"/>
              <a:gd name="connsiteY20" fmla="*/ 2944 h 10000"/>
              <a:gd name="connsiteX21" fmla="*/ 4717 w 9774"/>
              <a:gd name="connsiteY21" fmla="*/ 2597 h 10000"/>
              <a:gd name="connsiteX22" fmla="*/ 4717 w 9774"/>
              <a:gd name="connsiteY22" fmla="*/ 2424 h 10000"/>
              <a:gd name="connsiteX23" fmla="*/ 4831 w 9774"/>
              <a:gd name="connsiteY23" fmla="*/ 2078 h 10000"/>
              <a:gd name="connsiteX24" fmla="*/ 4831 w 9774"/>
              <a:gd name="connsiteY24" fmla="*/ 1905 h 10000"/>
              <a:gd name="connsiteX25" fmla="*/ 4831 w 9774"/>
              <a:gd name="connsiteY25" fmla="*/ 1732 h 10000"/>
              <a:gd name="connsiteX26" fmla="*/ 4831 w 9774"/>
              <a:gd name="connsiteY26" fmla="*/ 1558 h 10000"/>
              <a:gd name="connsiteX27" fmla="*/ 4831 w 9774"/>
              <a:gd name="connsiteY27" fmla="*/ 1558 h 10000"/>
              <a:gd name="connsiteX28" fmla="*/ 4831 w 9774"/>
              <a:gd name="connsiteY28" fmla="*/ 1385 h 10000"/>
              <a:gd name="connsiteX29" fmla="*/ 4717 w 9774"/>
              <a:gd name="connsiteY29" fmla="*/ 1385 h 10000"/>
              <a:gd name="connsiteX30" fmla="*/ 4605 w 9774"/>
              <a:gd name="connsiteY30" fmla="*/ 1385 h 10000"/>
              <a:gd name="connsiteX31" fmla="*/ 4492 w 9774"/>
              <a:gd name="connsiteY31" fmla="*/ 1558 h 10000"/>
              <a:gd name="connsiteX32" fmla="*/ 4266 w 9774"/>
              <a:gd name="connsiteY32" fmla="*/ 1558 h 10000"/>
              <a:gd name="connsiteX33" fmla="*/ 3926 w 9774"/>
              <a:gd name="connsiteY33" fmla="*/ 1558 h 10000"/>
              <a:gd name="connsiteX34" fmla="*/ 3587 w 9774"/>
              <a:gd name="connsiteY34" fmla="*/ 1732 h 10000"/>
              <a:gd name="connsiteX35" fmla="*/ 3135 w 9774"/>
              <a:gd name="connsiteY35" fmla="*/ 1905 h 10000"/>
              <a:gd name="connsiteX36" fmla="*/ 2698 w 9774"/>
              <a:gd name="connsiteY36" fmla="*/ 2078 h 10000"/>
              <a:gd name="connsiteX37" fmla="*/ 2133 w 9774"/>
              <a:gd name="connsiteY37" fmla="*/ 2251 h 10000"/>
              <a:gd name="connsiteX38" fmla="*/ 1793 w 9774"/>
              <a:gd name="connsiteY38" fmla="*/ 2424 h 10000"/>
              <a:gd name="connsiteX39" fmla="*/ 1341 w 9774"/>
              <a:gd name="connsiteY39" fmla="*/ 2597 h 10000"/>
              <a:gd name="connsiteX40" fmla="*/ 1117 w 9774"/>
              <a:gd name="connsiteY40" fmla="*/ 2771 h 10000"/>
              <a:gd name="connsiteX41" fmla="*/ 777 w 9774"/>
              <a:gd name="connsiteY41" fmla="*/ 2771 h 10000"/>
              <a:gd name="connsiteX42" fmla="*/ 551 w 9774"/>
              <a:gd name="connsiteY42" fmla="*/ 2944 h 10000"/>
              <a:gd name="connsiteX43" fmla="*/ 0 w 9774"/>
              <a:gd name="connsiteY43" fmla="*/ 1905 h 10000"/>
              <a:gd name="connsiteX44" fmla="*/ 339 w 9774"/>
              <a:gd name="connsiteY44" fmla="*/ 1905 h 10000"/>
              <a:gd name="connsiteX45" fmla="*/ 665 w 9774"/>
              <a:gd name="connsiteY45" fmla="*/ 1905 h 10000"/>
              <a:gd name="connsiteX46" fmla="*/ 1117 w 9774"/>
              <a:gd name="connsiteY46" fmla="*/ 1732 h 10000"/>
              <a:gd name="connsiteX47" fmla="*/ 1568 w 9774"/>
              <a:gd name="connsiteY47" fmla="*/ 1558 h 10000"/>
              <a:gd name="connsiteX48" fmla="*/ 2133 w 9774"/>
              <a:gd name="connsiteY48" fmla="*/ 1385 h 10000"/>
              <a:gd name="connsiteX49" fmla="*/ 2698 w 9774"/>
              <a:gd name="connsiteY49" fmla="*/ 1212 h 10000"/>
              <a:gd name="connsiteX50" fmla="*/ 3362 w 9774"/>
              <a:gd name="connsiteY50" fmla="*/ 1039 h 10000"/>
              <a:gd name="connsiteX51" fmla="*/ 3701 w 9774"/>
              <a:gd name="connsiteY51" fmla="*/ 1039 h 10000"/>
              <a:gd name="connsiteX52" fmla="*/ 3926 w 9774"/>
              <a:gd name="connsiteY52" fmla="*/ 866 h 10000"/>
              <a:gd name="connsiteX53" fmla="*/ 4153 w 9774"/>
              <a:gd name="connsiteY53" fmla="*/ 693 h 10000"/>
              <a:gd name="connsiteX54" fmla="*/ 4378 w 9774"/>
              <a:gd name="connsiteY54" fmla="*/ 693 h 10000"/>
              <a:gd name="connsiteX55" fmla="*/ 4605 w 9774"/>
              <a:gd name="connsiteY55" fmla="*/ 519 h 10000"/>
              <a:gd name="connsiteX56" fmla="*/ 4717 w 9774"/>
              <a:gd name="connsiteY56" fmla="*/ 346 h 10000"/>
              <a:gd name="connsiteX57" fmla="*/ 4831 w 9774"/>
              <a:gd name="connsiteY57" fmla="*/ 346 h 10000"/>
              <a:gd name="connsiteX58" fmla="*/ 4943 w 9774"/>
              <a:gd name="connsiteY58" fmla="*/ 173 h 10000"/>
              <a:gd name="connsiteX59" fmla="*/ 5057 w 9774"/>
              <a:gd name="connsiteY59" fmla="*/ 173 h 10000"/>
              <a:gd name="connsiteX60" fmla="*/ 5169 w 9774"/>
              <a:gd name="connsiteY60" fmla="*/ 0 h 10000"/>
              <a:gd name="connsiteX61" fmla="*/ 5283 w 9774"/>
              <a:gd name="connsiteY61" fmla="*/ 0 h 10000"/>
              <a:gd name="connsiteX62" fmla="*/ 5283 w 9774"/>
              <a:gd name="connsiteY62" fmla="*/ 0 h 10000"/>
              <a:gd name="connsiteX63" fmla="*/ 5395 w 9774"/>
              <a:gd name="connsiteY63" fmla="*/ 0 h 10000"/>
              <a:gd name="connsiteX64" fmla="*/ 5509 w 9774"/>
              <a:gd name="connsiteY64" fmla="*/ 0 h 10000"/>
              <a:gd name="connsiteX65" fmla="*/ 5622 w 9774"/>
              <a:gd name="connsiteY65" fmla="*/ 173 h 10000"/>
              <a:gd name="connsiteX66" fmla="*/ 5735 w 9774"/>
              <a:gd name="connsiteY66" fmla="*/ 173 h 10000"/>
              <a:gd name="connsiteX67" fmla="*/ 5834 w 9774"/>
              <a:gd name="connsiteY67" fmla="*/ 346 h 10000"/>
              <a:gd name="connsiteX68" fmla="*/ 5947 w 9774"/>
              <a:gd name="connsiteY68" fmla="*/ 519 h 10000"/>
              <a:gd name="connsiteX69" fmla="*/ 6060 w 9774"/>
              <a:gd name="connsiteY69" fmla="*/ 693 h 10000"/>
              <a:gd name="connsiteX70" fmla="*/ 6060 w 9774"/>
              <a:gd name="connsiteY70" fmla="*/ 693 h 10000"/>
              <a:gd name="connsiteX71" fmla="*/ 6060 w 9774"/>
              <a:gd name="connsiteY71" fmla="*/ 866 h 10000"/>
              <a:gd name="connsiteX72" fmla="*/ 5947 w 9774"/>
              <a:gd name="connsiteY72" fmla="*/ 1039 h 10000"/>
              <a:gd name="connsiteX73" fmla="*/ 5834 w 9774"/>
              <a:gd name="connsiteY73" fmla="*/ 1212 h 10000"/>
              <a:gd name="connsiteX74" fmla="*/ 5735 w 9774"/>
              <a:gd name="connsiteY74" fmla="*/ 1385 h 10000"/>
              <a:gd name="connsiteX75" fmla="*/ 5622 w 9774"/>
              <a:gd name="connsiteY75" fmla="*/ 1732 h 10000"/>
              <a:gd name="connsiteX76" fmla="*/ 5509 w 9774"/>
              <a:gd name="connsiteY76" fmla="*/ 2078 h 10000"/>
              <a:gd name="connsiteX77" fmla="*/ 5395 w 9774"/>
              <a:gd name="connsiteY77" fmla="*/ 2424 h 10000"/>
              <a:gd name="connsiteX78" fmla="*/ 5283 w 9774"/>
              <a:gd name="connsiteY78" fmla="*/ 2944 h 10000"/>
              <a:gd name="connsiteX79" fmla="*/ 5283 w 9774"/>
              <a:gd name="connsiteY79" fmla="*/ 3463 h 10000"/>
              <a:gd name="connsiteX80" fmla="*/ 5283 w 9774"/>
              <a:gd name="connsiteY80" fmla="*/ 3961 h 10000"/>
              <a:gd name="connsiteX81" fmla="*/ 5283 w 9774"/>
              <a:gd name="connsiteY81" fmla="*/ 5000 h 10000"/>
              <a:gd name="connsiteX82" fmla="*/ 5283 w 9774"/>
              <a:gd name="connsiteY82" fmla="*/ 5519 h 10000"/>
              <a:gd name="connsiteX83" fmla="*/ 5395 w 9774"/>
              <a:gd name="connsiteY83" fmla="*/ 5866 h 10000"/>
              <a:gd name="connsiteX84" fmla="*/ 5509 w 9774"/>
              <a:gd name="connsiteY84" fmla="*/ 6212 h 10000"/>
              <a:gd name="connsiteX85" fmla="*/ 5622 w 9774"/>
              <a:gd name="connsiteY85" fmla="*/ 6732 h 10000"/>
              <a:gd name="connsiteX86" fmla="*/ 5735 w 9774"/>
              <a:gd name="connsiteY86" fmla="*/ 7078 h 10000"/>
              <a:gd name="connsiteX87" fmla="*/ 5947 w 9774"/>
              <a:gd name="connsiteY87" fmla="*/ 7424 h 10000"/>
              <a:gd name="connsiteX88" fmla="*/ 6285 w 9774"/>
              <a:gd name="connsiteY88" fmla="*/ 7771 h 10000"/>
              <a:gd name="connsiteX89" fmla="*/ 6625 w 9774"/>
              <a:gd name="connsiteY89" fmla="*/ 7944 h 10000"/>
              <a:gd name="connsiteX90" fmla="*/ 6963 w 9774"/>
              <a:gd name="connsiteY90" fmla="*/ 8268 h 10000"/>
              <a:gd name="connsiteX91" fmla="*/ 7302 w 9774"/>
              <a:gd name="connsiteY91" fmla="*/ 8442 h 10000"/>
              <a:gd name="connsiteX92" fmla="*/ 7528 w 9774"/>
              <a:gd name="connsiteY92" fmla="*/ 8615 h 10000"/>
              <a:gd name="connsiteX93" fmla="*/ 7868 w 9774"/>
              <a:gd name="connsiteY93" fmla="*/ 8615 h 10000"/>
              <a:gd name="connsiteX94" fmla="*/ 8093 w 9774"/>
              <a:gd name="connsiteY94" fmla="*/ 8615 h 10000"/>
              <a:gd name="connsiteX95" fmla="*/ 8207 w 9774"/>
              <a:gd name="connsiteY95" fmla="*/ 8615 h 10000"/>
              <a:gd name="connsiteX96" fmla="*/ 8432 w 9774"/>
              <a:gd name="connsiteY96" fmla="*/ 8615 h 10000"/>
              <a:gd name="connsiteX97" fmla="*/ 8531 w 9774"/>
              <a:gd name="connsiteY97" fmla="*/ 8442 h 10000"/>
              <a:gd name="connsiteX98" fmla="*/ 8531 w 9774"/>
              <a:gd name="connsiteY98" fmla="*/ 8442 h 10000"/>
              <a:gd name="connsiteX99" fmla="*/ 8644 w 9774"/>
              <a:gd name="connsiteY99" fmla="*/ 8442 h 10000"/>
              <a:gd name="connsiteX100" fmla="*/ 8644 w 9774"/>
              <a:gd name="connsiteY100" fmla="*/ 8268 h 10000"/>
              <a:gd name="connsiteX101" fmla="*/ 8644 w 9774"/>
              <a:gd name="connsiteY101" fmla="*/ 8095 h 10000"/>
              <a:gd name="connsiteX102" fmla="*/ 8644 w 9774"/>
              <a:gd name="connsiteY102" fmla="*/ 7771 h 10000"/>
              <a:gd name="connsiteX103" fmla="*/ 8757 w 9774"/>
              <a:gd name="connsiteY103" fmla="*/ 7597 h 10000"/>
              <a:gd name="connsiteX104" fmla="*/ 8757 w 9774"/>
              <a:gd name="connsiteY104" fmla="*/ 7251 h 10000"/>
              <a:gd name="connsiteX105" fmla="*/ 8757 w 9774"/>
              <a:gd name="connsiteY105" fmla="*/ 6905 h 10000"/>
              <a:gd name="connsiteX106" fmla="*/ 8870 w 9774"/>
              <a:gd name="connsiteY106" fmla="*/ 6385 h 10000"/>
              <a:gd name="connsiteX107" fmla="*/ 8870 w 9774"/>
              <a:gd name="connsiteY107" fmla="*/ 6212 h 10000"/>
              <a:gd name="connsiteX108" fmla="*/ 8870 w 9774"/>
              <a:gd name="connsiteY108" fmla="*/ 5866 h 10000"/>
              <a:gd name="connsiteX109" fmla="*/ 8870 w 9774"/>
              <a:gd name="connsiteY109" fmla="*/ 5693 h 10000"/>
              <a:gd name="connsiteX110" fmla="*/ 8983 w 9774"/>
              <a:gd name="connsiteY110" fmla="*/ 5519 h 10000"/>
              <a:gd name="connsiteX111" fmla="*/ 8983 w 9774"/>
              <a:gd name="connsiteY111" fmla="*/ 5346 h 10000"/>
              <a:gd name="connsiteX112" fmla="*/ 8983 w 9774"/>
              <a:gd name="connsiteY112" fmla="*/ 5173 h 10000"/>
              <a:gd name="connsiteX113" fmla="*/ 9095 w 9774"/>
              <a:gd name="connsiteY113" fmla="*/ 5173 h 10000"/>
              <a:gd name="connsiteX114" fmla="*/ 9095 w 9774"/>
              <a:gd name="connsiteY114" fmla="*/ 5173 h 10000"/>
              <a:gd name="connsiteX115" fmla="*/ 9095 w 9774"/>
              <a:gd name="connsiteY115" fmla="*/ 5346 h 10000"/>
              <a:gd name="connsiteX116" fmla="*/ 9095 w 9774"/>
              <a:gd name="connsiteY116" fmla="*/ 5519 h 10000"/>
              <a:gd name="connsiteX117" fmla="*/ 9095 w 9774"/>
              <a:gd name="connsiteY117" fmla="*/ 5693 h 10000"/>
              <a:gd name="connsiteX118" fmla="*/ 9210 w 9774"/>
              <a:gd name="connsiteY118" fmla="*/ 5866 h 10000"/>
              <a:gd name="connsiteX119" fmla="*/ 9210 w 9774"/>
              <a:gd name="connsiteY119" fmla="*/ 6212 h 10000"/>
              <a:gd name="connsiteX120" fmla="*/ 9210 w 9774"/>
              <a:gd name="connsiteY120" fmla="*/ 6558 h 10000"/>
              <a:gd name="connsiteX121" fmla="*/ 9322 w 9774"/>
              <a:gd name="connsiteY121" fmla="*/ 6905 h 10000"/>
              <a:gd name="connsiteX122" fmla="*/ 9322 w 9774"/>
              <a:gd name="connsiteY122" fmla="*/ 7597 h 10000"/>
              <a:gd name="connsiteX123" fmla="*/ 9435 w 9774"/>
              <a:gd name="connsiteY123" fmla="*/ 8268 h 10000"/>
              <a:gd name="connsiteX124" fmla="*/ 9547 w 9774"/>
              <a:gd name="connsiteY124" fmla="*/ 8788 h 10000"/>
              <a:gd name="connsiteX125" fmla="*/ 9662 w 9774"/>
              <a:gd name="connsiteY125" fmla="*/ 9134 h 10000"/>
              <a:gd name="connsiteX126" fmla="*/ 9662 w 9774"/>
              <a:gd name="connsiteY126" fmla="*/ 9481 h 10000"/>
              <a:gd name="connsiteX127" fmla="*/ 9774 w 9774"/>
              <a:gd name="connsiteY127" fmla="*/ 9654 h 10000"/>
              <a:gd name="connsiteX128" fmla="*/ 9662 w 9774"/>
              <a:gd name="connsiteY128" fmla="*/ 9827 h 10000"/>
              <a:gd name="connsiteX129" fmla="*/ 9662 w 9774"/>
              <a:gd name="connsiteY129" fmla="*/ 9827 h 10000"/>
              <a:gd name="connsiteX130" fmla="*/ 9662 w 9774"/>
              <a:gd name="connsiteY130" fmla="*/ 9827 h 10000"/>
              <a:gd name="connsiteX0" fmla="*/ 9538 w 9653"/>
              <a:gd name="connsiteY0" fmla="*/ 9827 h 10000"/>
              <a:gd name="connsiteX1" fmla="*/ 9306 w 9653"/>
              <a:gd name="connsiteY1" fmla="*/ 9827 h 10000"/>
              <a:gd name="connsiteX2" fmla="*/ 9076 w 9653"/>
              <a:gd name="connsiteY2" fmla="*/ 10000 h 10000"/>
              <a:gd name="connsiteX3" fmla="*/ 8844 w 9653"/>
              <a:gd name="connsiteY3" fmla="*/ 10000 h 10000"/>
              <a:gd name="connsiteX4" fmla="*/ 8381 w 9653"/>
              <a:gd name="connsiteY4" fmla="*/ 10000 h 10000"/>
              <a:gd name="connsiteX5" fmla="*/ 8050 w 9653"/>
              <a:gd name="connsiteY5" fmla="*/ 10000 h 10000"/>
              <a:gd name="connsiteX6" fmla="*/ 7586 w 9653"/>
              <a:gd name="connsiteY6" fmla="*/ 9827 h 10000"/>
              <a:gd name="connsiteX7" fmla="*/ 7124 w 9653"/>
              <a:gd name="connsiteY7" fmla="*/ 9827 h 10000"/>
              <a:gd name="connsiteX8" fmla="*/ 6777 w 9653"/>
              <a:gd name="connsiteY8" fmla="*/ 9481 h 10000"/>
              <a:gd name="connsiteX9" fmla="*/ 6315 w 9653"/>
              <a:gd name="connsiteY9" fmla="*/ 9307 h 10000"/>
              <a:gd name="connsiteX10" fmla="*/ 5968 w 9653"/>
              <a:gd name="connsiteY10" fmla="*/ 8961 h 10000"/>
              <a:gd name="connsiteX11" fmla="*/ 5622 w 9653"/>
              <a:gd name="connsiteY11" fmla="*/ 8615 h 10000"/>
              <a:gd name="connsiteX12" fmla="*/ 5289 w 9653"/>
              <a:gd name="connsiteY12" fmla="*/ 8095 h 10000"/>
              <a:gd name="connsiteX13" fmla="*/ 5058 w 9653"/>
              <a:gd name="connsiteY13" fmla="*/ 7771 h 10000"/>
              <a:gd name="connsiteX14" fmla="*/ 4827 w 9653"/>
              <a:gd name="connsiteY14" fmla="*/ 7078 h 10000"/>
              <a:gd name="connsiteX15" fmla="*/ 4596 w 9653"/>
              <a:gd name="connsiteY15" fmla="*/ 6558 h 10000"/>
              <a:gd name="connsiteX16" fmla="*/ 4479 w 9653"/>
              <a:gd name="connsiteY16" fmla="*/ 5866 h 10000"/>
              <a:gd name="connsiteX17" fmla="*/ 4479 w 9653"/>
              <a:gd name="connsiteY17" fmla="*/ 5173 h 10000"/>
              <a:gd name="connsiteX18" fmla="*/ 4364 w 9653"/>
              <a:gd name="connsiteY18" fmla="*/ 4481 h 10000"/>
              <a:gd name="connsiteX19" fmla="*/ 4364 w 9653"/>
              <a:gd name="connsiteY19" fmla="*/ 3636 h 10000"/>
              <a:gd name="connsiteX20" fmla="*/ 4479 w 9653"/>
              <a:gd name="connsiteY20" fmla="*/ 2944 h 10000"/>
              <a:gd name="connsiteX21" fmla="*/ 4479 w 9653"/>
              <a:gd name="connsiteY21" fmla="*/ 2597 h 10000"/>
              <a:gd name="connsiteX22" fmla="*/ 4479 w 9653"/>
              <a:gd name="connsiteY22" fmla="*/ 2424 h 10000"/>
              <a:gd name="connsiteX23" fmla="*/ 4596 w 9653"/>
              <a:gd name="connsiteY23" fmla="*/ 2078 h 10000"/>
              <a:gd name="connsiteX24" fmla="*/ 4596 w 9653"/>
              <a:gd name="connsiteY24" fmla="*/ 1905 h 10000"/>
              <a:gd name="connsiteX25" fmla="*/ 4596 w 9653"/>
              <a:gd name="connsiteY25" fmla="*/ 1732 h 10000"/>
              <a:gd name="connsiteX26" fmla="*/ 4596 w 9653"/>
              <a:gd name="connsiteY26" fmla="*/ 1558 h 10000"/>
              <a:gd name="connsiteX27" fmla="*/ 4596 w 9653"/>
              <a:gd name="connsiteY27" fmla="*/ 1558 h 10000"/>
              <a:gd name="connsiteX28" fmla="*/ 4596 w 9653"/>
              <a:gd name="connsiteY28" fmla="*/ 1385 h 10000"/>
              <a:gd name="connsiteX29" fmla="*/ 4479 w 9653"/>
              <a:gd name="connsiteY29" fmla="*/ 1385 h 10000"/>
              <a:gd name="connsiteX30" fmla="*/ 4364 w 9653"/>
              <a:gd name="connsiteY30" fmla="*/ 1385 h 10000"/>
              <a:gd name="connsiteX31" fmla="*/ 4249 w 9653"/>
              <a:gd name="connsiteY31" fmla="*/ 1558 h 10000"/>
              <a:gd name="connsiteX32" fmla="*/ 4018 w 9653"/>
              <a:gd name="connsiteY32" fmla="*/ 1558 h 10000"/>
              <a:gd name="connsiteX33" fmla="*/ 3670 w 9653"/>
              <a:gd name="connsiteY33" fmla="*/ 1558 h 10000"/>
              <a:gd name="connsiteX34" fmla="*/ 3323 w 9653"/>
              <a:gd name="connsiteY34" fmla="*/ 1732 h 10000"/>
              <a:gd name="connsiteX35" fmla="*/ 2860 w 9653"/>
              <a:gd name="connsiteY35" fmla="*/ 1905 h 10000"/>
              <a:gd name="connsiteX36" fmla="*/ 2413 w 9653"/>
              <a:gd name="connsiteY36" fmla="*/ 2078 h 10000"/>
              <a:gd name="connsiteX37" fmla="*/ 1835 w 9653"/>
              <a:gd name="connsiteY37" fmla="*/ 2251 h 10000"/>
              <a:gd name="connsiteX38" fmla="*/ 1487 w 9653"/>
              <a:gd name="connsiteY38" fmla="*/ 2424 h 10000"/>
              <a:gd name="connsiteX39" fmla="*/ 1025 w 9653"/>
              <a:gd name="connsiteY39" fmla="*/ 2597 h 10000"/>
              <a:gd name="connsiteX40" fmla="*/ 796 w 9653"/>
              <a:gd name="connsiteY40" fmla="*/ 2771 h 10000"/>
              <a:gd name="connsiteX41" fmla="*/ 448 w 9653"/>
              <a:gd name="connsiteY41" fmla="*/ 2771 h 10000"/>
              <a:gd name="connsiteX42" fmla="*/ 217 w 9653"/>
              <a:gd name="connsiteY42" fmla="*/ 2944 h 10000"/>
              <a:gd name="connsiteX43" fmla="*/ 0 w 9653"/>
              <a:gd name="connsiteY43" fmla="*/ 1905 h 10000"/>
              <a:gd name="connsiteX44" fmla="*/ 333 w 9653"/>
              <a:gd name="connsiteY44" fmla="*/ 1905 h 10000"/>
              <a:gd name="connsiteX45" fmla="*/ 796 w 9653"/>
              <a:gd name="connsiteY45" fmla="*/ 1732 h 10000"/>
              <a:gd name="connsiteX46" fmla="*/ 1257 w 9653"/>
              <a:gd name="connsiteY46" fmla="*/ 1558 h 10000"/>
              <a:gd name="connsiteX47" fmla="*/ 1835 w 9653"/>
              <a:gd name="connsiteY47" fmla="*/ 1385 h 10000"/>
              <a:gd name="connsiteX48" fmla="*/ 2413 w 9653"/>
              <a:gd name="connsiteY48" fmla="*/ 1212 h 10000"/>
              <a:gd name="connsiteX49" fmla="*/ 3093 w 9653"/>
              <a:gd name="connsiteY49" fmla="*/ 1039 h 10000"/>
              <a:gd name="connsiteX50" fmla="*/ 3440 w 9653"/>
              <a:gd name="connsiteY50" fmla="*/ 1039 h 10000"/>
              <a:gd name="connsiteX51" fmla="*/ 3670 w 9653"/>
              <a:gd name="connsiteY51" fmla="*/ 866 h 10000"/>
              <a:gd name="connsiteX52" fmla="*/ 3902 w 9653"/>
              <a:gd name="connsiteY52" fmla="*/ 693 h 10000"/>
              <a:gd name="connsiteX53" fmla="*/ 4132 w 9653"/>
              <a:gd name="connsiteY53" fmla="*/ 693 h 10000"/>
              <a:gd name="connsiteX54" fmla="*/ 4364 w 9653"/>
              <a:gd name="connsiteY54" fmla="*/ 519 h 10000"/>
              <a:gd name="connsiteX55" fmla="*/ 4479 w 9653"/>
              <a:gd name="connsiteY55" fmla="*/ 346 h 10000"/>
              <a:gd name="connsiteX56" fmla="*/ 4596 w 9653"/>
              <a:gd name="connsiteY56" fmla="*/ 346 h 10000"/>
              <a:gd name="connsiteX57" fmla="*/ 4710 w 9653"/>
              <a:gd name="connsiteY57" fmla="*/ 173 h 10000"/>
              <a:gd name="connsiteX58" fmla="*/ 4827 w 9653"/>
              <a:gd name="connsiteY58" fmla="*/ 173 h 10000"/>
              <a:gd name="connsiteX59" fmla="*/ 4942 w 9653"/>
              <a:gd name="connsiteY59" fmla="*/ 0 h 10000"/>
              <a:gd name="connsiteX60" fmla="*/ 5058 w 9653"/>
              <a:gd name="connsiteY60" fmla="*/ 0 h 10000"/>
              <a:gd name="connsiteX61" fmla="*/ 5058 w 9653"/>
              <a:gd name="connsiteY61" fmla="*/ 0 h 10000"/>
              <a:gd name="connsiteX62" fmla="*/ 5173 w 9653"/>
              <a:gd name="connsiteY62" fmla="*/ 0 h 10000"/>
              <a:gd name="connsiteX63" fmla="*/ 5289 w 9653"/>
              <a:gd name="connsiteY63" fmla="*/ 0 h 10000"/>
              <a:gd name="connsiteX64" fmla="*/ 5405 w 9653"/>
              <a:gd name="connsiteY64" fmla="*/ 173 h 10000"/>
              <a:gd name="connsiteX65" fmla="*/ 5521 w 9653"/>
              <a:gd name="connsiteY65" fmla="*/ 173 h 10000"/>
              <a:gd name="connsiteX66" fmla="*/ 5622 w 9653"/>
              <a:gd name="connsiteY66" fmla="*/ 346 h 10000"/>
              <a:gd name="connsiteX67" fmla="*/ 5738 w 9653"/>
              <a:gd name="connsiteY67" fmla="*/ 519 h 10000"/>
              <a:gd name="connsiteX68" fmla="*/ 5853 w 9653"/>
              <a:gd name="connsiteY68" fmla="*/ 693 h 10000"/>
              <a:gd name="connsiteX69" fmla="*/ 5853 w 9653"/>
              <a:gd name="connsiteY69" fmla="*/ 693 h 10000"/>
              <a:gd name="connsiteX70" fmla="*/ 5853 w 9653"/>
              <a:gd name="connsiteY70" fmla="*/ 866 h 10000"/>
              <a:gd name="connsiteX71" fmla="*/ 5738 w 9653"/>
              <a:gd name="connsiteY71" fmla="*/ 1039 h 10000"/>
              <a:gd name="connsiteX72" fmla="*/ 5622 w 9653"/>
              <a:gd name="connsiteY72" fmla="*/ 1212 h 10000"/>
              <a:gd name="connsiteX73" fmla="*/ 5521 w 9653"/>
              <a:gd name="connsiteY73" fmla="*/ 1385 h 10000"/>
              <a:gd name="connsiteX74" fmla="*/ 5405 w 9653"/>
              <a:gd name="connsiteY74" fmla="*/ 1732 h 10000"/>
              <a:gd name="connsiteX75" fmla="*/ 5289 w 9653"/>
              <a:gd name="connsiteY75" fmla="*/ 2078 h 10000"/>
              <a:gd name="connsiteX76" fmla="*/ 5173 w 9653"/>
              <a:gd name="connsiteY76" fmla="*/ 2424 h 10000"/>
              <a:gd name="connsiteX77" fmla="*/ 5058 w 9653"/>
              <a:gd name="connsiteY77" fmla="*/ 2944 h 10000"/>
              <a:gd name="connsiteX78" fmla="*/ 5058 w 9653"/>
              <a:gd name="connsiteY78" fmla="*/ 3463 h 10000"/>
              <a:gd name="connsiteX79" fmla="*/ 5058 w 9653"/>
              <a:gd name="connsiteY79" fmla="*/ 3961 h 10000"/>
              <a:gd name="connsiteX80" fmla="*/ 5058 w 9653"/>
              <a:gd name="connsiteY80" fmla="*/ 5000 h 10000"/>
              <a:gd name="connsiteX81" fmla="*/ 5058 w 9653"/>
              <a:gd name="connsiteY81" fmla="*/ 5519 h 10000"/>
              <a:gd name="connsiteX82" fmla="*/ 5173 w 9653"/>
              <a:gd name="connsiteY82" fmla="*/ 5866 h 10000"/>
              <a:gd name="connsiteX83" fmla="*/ 5289 w 9653"/>
              <a:gd name="connsiteY83" fmla="*/ 6212 h 10000"/>
              <a:gd name="connsiteX84" fmla="*/ 5405 w 9653"/>
              <a:gd name="connsiteY84" fmla="*/ 6732 h 10000"/>
              <a:gd name="connsiteX85" fmla="*/ 5521 w 9653"/>
              <a:gd name="connsiteY85" fmla="*/ 7078 h 10000"/>
              <a:gd name="connsiteX86" fmla="*/ 5738 w 9653"/>
              <a:gd name="connsiteY86" fmla="*/ 7424 h 10000"/>
              <a:gd name="connsiteX87" fmla="*/ 6083 w 9653"/>
              <a:gd name="connsiteY87" fmla="*/ 7771 h 10000"/>
              <a:gd name="connsiteX88" fmla="*/ 6431 w 9653"/>
              <a:gd name="connsiteY88" fmla="*/ 7944 h 10000"/>
              <a:gd name="connsiteX89" fmla="*/ 6777 w 9653"/>
              <a:gd name="connsiteY89" fmla="*/ 8268 h 10000"/>
              <a:gd name="connsiteX90" fmla="*/ 7124 w 9653"/>
              <a:gd name="connsiteY90" fmla="*/ 8442 h 10000"/>
              <a:gd name="connsiteX91" fmla="*/ 7355 w 9653"/>
              <a:gd name="connsiteY91" fmla="*/ 8615 h 10000"/>
              <a:gd name="connsiteX92" fmla="*/ 7703 w 9653"/>
              <a:gd name="connsiteY92" fmla="*/ 8615 h 10000"/>
              <a:gd name="connsiteX93" fmla="*/ 7933 w 9653"/>
              <a:gd name="connsiteY93" fmla="*/ 8615 h 10000"/>
              <a:gd name="connsiteX94" fmla="*/ 8050 w 9653"/>
              <a:gd name="connsiteY94" fmla="*/ 8615 h 10000"/>
              <a:gd name="connsiteX95" fmla="*/ 8280 w 9653"/>
              <a:gd name="connsiteY95" fmla="*/ 8615 h 10000"/>
              <a:gd name="connsiteX96" fmla="*/ 8381 w 9653"/>
              <a:gd name="connsiteY96" fmla="*/ 8442 h 10000"/>
              <a:gd name="connsiteX97" fmla="*/ 8381 w 9653"/>
              <a:gd name="connsiteY97" fmla="*/ 8442 h 10000"/>
              <a:gd name="connsiteX98" fmla="*/ 8497 w 9653"/>
              <a:gd name="connsiteY98" fmla="*/ 8442 h 10000"/>
              <a:gd name="connsiteX99" fmla="*/ 8497 w 9653"/>
              <a:gd name="connsiteY99" fmla="*/ 8268 h 10000"/>
              <a:gd name="connsiteX100" fmla="*/ 8497 w 9653"/>
              <a:gd name="connsiteY100" fmla="*/ 8095 h 10000"/>
              <a:gd name="connsiteX101" fmla="*/ 8497 w 9653"/>
              <a:gd name="connsiteY101" fmla="*/ 7771 h 10000"/>
              <a:gd name="connsiteX102" fmla="*/ 8612 w 9653"/>
              <a:gd name="connsiteY102" fmla="*/ 7597 h 10000"/>
              <a:gd name="connsiteX103" fmla="*/ 8612 w 9653"/>
              <a:gd name="connsiteY103" fmla="*/ 7251 h 10000"/>
              <a:gd name="connsiteX104" fmla="*/ 8612 w 9653"/>
              <a:gd name="connsiteY104" fmla="*/ 6905 h 10000"/>
              <a:gd name="connsiteX105" fmla="*/ 8728 w 9653"/>
              <a:gd name="connsiteY105" fmla="*/ 6385 h 10000"/>
              <a:gd name="connsiteX106" fmla="*/ 8728 w 9653"/>
              <a:gd name="connsiteY106" fmla="*/ 6212 h 10000"/>
              <a:gd name="connsiteX107" fmla="*/ 8728 w 9653"/>
              <a:gd name="connsiteY107" fmla="*/ 5866 h 10000"/>
              <a:gd name="connsiteX108" fmla="*/ 8728 w 9653"/>
              <a:gd name="connsiteY108" fmla="*/ 5693 h 10000"/>
              <a:gd name="connsiteX109" fmla="*/ 8844 w 9653"/>
              <a:gd name="connsiteY109" fmla="*/ 5519 h 10000"/>
              <a:gd name="connsiteX110" fmla="*/ 8844 w 9653"/>
              <a:gd name="connsiteY110" fmla="*/ 5346 h 10000"/>
              <a:gd name="connsiteX111" fmla="*/ 8844 w 9653"/>
              <a:gd name="connsiteY111" fmla="*/ 5173 h 10000"/>
              <a:gd name="connsiteX112" fmla="*/ 8958 w 9653"/>
              <a:gd name="connsiteY112" fmla="*/ 5173 h 10000"/>
              <a:gd name="connsiteX113" fmla="*/ 8958 w 9653"/>
              <a:gd name="connsiteY113" fmla="*/ 5173 h 10000"/>
              <a:gd name="connsiteX114" fmla="*/ 8958 w 9653"/>
              <a:gd name="connsiteY114" fmla="*/ 5346 h 10000"/>
              <a:gd name="connsiteX115" fmla="*/ 8958 w 9653"/>
              <a:gd name="connsiteY115" fmla="*/ 5519 h 10000"/>
              <a:gd name="connsiteX116" fmla="*/ 8958 w 9653"/>
              <a:gd name="connsiteY116" fmla="*/ 5693 h 10000"/>
              <a:gd name="connsiteX117" fmla="*/ 9076 w 9653"/>
              <a:gd name="connsiteY117" fmla="*/ 5866 h 10000"/>
              <a:gd name="connsiteX118" fmla="*/ 9076 w 9653"/>
              <a:gd name="connsiteY118" fmla="*/ 6212 h 10000"/>
              <a:gd name="connsiteX119" fmla="*/ 9076 w 9653"/>
              <a:gd name="connsiteY119" fmla="*/ 6558 h 10000"/>
              <a:gd name="connsiteX120" fmla="*/ 9191 w 9653"/>
              <a:gd name="connsiteY120" fmla="*/ 6905 h 10000"/>
              <a:gd name="connsiteX121" fmla="*/ 9191 w 9653"/>
              <a:gd name="connsiteY121" fmla="*/ 7597 h 10000"/>
              <a:gd name="connsiteX122" fmla="*/ 9306 w 9653"/>
              <a:gd name="connsiteY122" fmla="*/ 8268 h 10000"/>
              <a:gd name="connsiteX123" fmla="*/ 9421 w 9653"/>
              <a:gd name="connsiteY123" fmla="*/ 8788 h 10000"/>
              <a:gd name="connsiteX124" fmla="*/ 9538 w 9653"/>
              <a:gd name="connsiteY124" fmla="*/ 9134 h 10000"/>
              <a:gd name="connsiteX125" fmla="*/ 9538 w 9653"/>
              <a:gd name="connsiteY125" fmla="*/ 9481 h 10000"/>
              <a:gd name="connsiteX126" fmla="*/ 9653 w 9653"/>
              <a:gd name="connsiteY126" fmla="*/ 9654 h 10000"/>
              <a:gd name="connsiteX127" fmla="*/ 9538 w 9653"/>
              <a:gd name="connsiteY127" fmla="*/ 9827 h 10000"/>
              <a:gd name="connsiteX128" fmla="*/ 9538 w 9653"/>
              <a:gd name="connsiteY128" fmla="*/ 9827 h 10000"/>
              <a:gd name="connsiteX129" fmla="*/ 9538 w 9653"/>
              <a:gd name="connsiteY129" fmla="*/ 9827 h 10000"/>
              <a:gd name="connsiteX0" fmla="*/ 9656 w 9775"/>
              <a:gd name="connsiteY0" fmla="*/ 9827 h 10000"/>
              <a:gd name="connsiteX1" fmla="*/ 9416 w 9775"/>
              <a:gd name="connsiteY1" fmla="*/ 9827 h 10000"/>
              <a:gd name="connsiteX2" fmla="*/ 9177 w 9775"/>
              <a:gd name="connsiteY2" fmla="*/ 10000 h 10000"/>
              <a:gd name="connsiteX3" fmla="*/ 8937 w 9775"/>
              <a:gd name="connsiteY3" fmla="*/ 10000 h 10000"/>
              <a:gd name="connsiteX4" fmla="*/ 8457 w 9775"/>
              <a:gd name="connsiteY4" fmla="*/ 10000 h 10000"/>
              <a:gd name="connsiteX5" fmla="*/ 8114 w 9775"/>
              <a:gd name="connsiteY5" fmla="*/ 10000 h 10000"/>
              <a:gd name="connsiteX6" fmla="*/ 7634 w 9775"/>
              <a:gd name="connsiteY6" fmla="*/ 9827 h 10000"/>
              <a:gd name="connsiteX7" fmla="*/ 7155 w 9775"/>
              <a:gd name="connsiteY7" fmla="*/ 9827 h 10000"/>
              <a:gd name="connsiteX8" fmla="*/ 6796 w 9775"/>
              <a:gd name="connsiteY8" fmla="*/ 9481 h 10000"/>
              <a:gd name="connsiteX9" fmla="*/ 6317 w 9775"/>
              <a:gd name="connsiteY9" fmla="*/ 9307 h 10000"/>
              <a:gd name="connsiteX10" fmla="*/ 5958 w 9775"/>
              <a:gd name="connsiteY10" fmla="*/ 8961 h 10000"/>
              <a:gd name="connsiteX11" fmla="*/ 5599 w 9775"/>
              <a:gd name="connsiteY11" fmla="*/ 8615 h 10000"/>
              <a:gd name="connsiteX12" fmla="*/ 5254 w 9775"/>
              <a:gd name="connsiteY12" fmla="*/ 8095 h 10000"/>
              <a:gd name="connsiteX13" fmla="*/ 5015 w 9775"/>
              <a:gd name="connsiteY13" fmla="*/ 7771 h 10000"/>
              <a:gd name="connsiteX14" fmla="*/ 4776 w 9775"/>
              <a:gd name="connsiteY14" fmla="*/ 7078 h 10000"/>
              <a:gd name="connsiteX15" fmla="*/ 4536 w 9775"/>
              <a:gd name="connsiteY15" fmla="*/ 6558 h 10000"/>
              <a:gd name="connsiteX16" fmla="*/ 4415 w 9775"/>
              <a:gd name="connsiteY16" fmla="*/ 5866 h 10000"/>
              <a:gd name="connsiteX17" fmla="*/ 4415 w 9775"/>
              <a:gd name="connsiteY17" fmla="*/ 5173 h 10000"/>
              <a:gd name="connsiteX18" fmla="*/ 4296 w 9775"/>
              <a:gd name="connsiteY18" fmla="*/ 4481 h 10000"/>
              <a:gd name="connsiteX19" fmla="*/ 4296 w 9775"/>
              <a:gd name="connsiteY19" fmla="*/ 3636 h 10000"/>
              <a:gd name="connsiteX20" fmla="*/ 4415 w 9775"/>
              <a:gd name="connsiteY20" fmla="*/ 2944 h 10000"/>
              <a:gd name="connsiteX21" fmla="*/ 4415 w 9775"/>
              <a:gd name="connsiteY21" fmla="*/ 2597 h 10000"/>
              <a:gd name="connsiteX22" fmla="*/ 4415 w 9775"/>
              <a:gd name="connsiteY22" fmla="*/ 2424 h 10000"/>
              <a:gd name="connsiteX23" fmla="*/ 4536 w 9775"/>
              <a:gd name="connsiteY23" fmla="*/ 2078 h 10000"/>
              <a:gd name="connsiteX24" fmla="*/ 4536 w 9775"/>
              <a:gd name="connsiteY24" fmla="*/ 1905 h 10000"/>
              <a:gd name="connsiteX25" fmla="*/ 4536 w 9775"/>
              <a:gd name="connsiteY25" fmla="*/ 1732 h 10000"/>
              <a:gd name="connsiteX26" fmla="*/ 4536 w 9775"/>
              <a:gd name="connsiteY26" fmla="*/ 1558 h 10000"/>
              <a:gd name="connsiteX27" fmla="*/ 4536 w 9775"/>
              <a:gd name="connsiteY27" fmla="*/ 1558 h 10000"/>
              <a:gd name="connsiteX28" fmla="*/ 4536 w 9775"/>
              <a:gd name="connsiteY28" fmla="*/ 1385 h 10000"/>
              <a:gd name="connsiteX29" fmla="*/ 4415 w 9775"/>
              <a:gd name="connsiteY29" fmla="*/ 1385 h 10000"/>
              <a:gd name="connsiteX30" fmla="*/ 4296 w 9775"/>
              <a:gd name="connsiteY30" fmla="*/ 1385 h 10000"/>
              <a:gd name="connsiteX31" fmla="*/ 4177 w 9775"/>
              <a:gd name="connsiteY31" fmla="*/ 1558 h 10000"/>
              <a:gd name="connsiteX32" fmla="*/ 3937 w 9775"/>
              <a:gd name="connsiteY32" fmla="*/ 1558 h 10000"/>
              <a:gd name="connsiteX33" fmla="*/ 3577 w 9775"/>
              <a:gd name="connsiteY33" fmla="*/ 1558 h 10000"/>
              <a:gd name="connsiteX34" fmla="*/ 3217 w 9775"/>
              <a:gd name="connsiteY34" fmla="*/ 1732 h 10000"/>
              <a:gd name="connsiteX35" fmla="*/ 2738 w 9775"/>
              <a:gd name="connsiteY35" fmla="*/ 1905 h 10000"/>
              <a:gd name="connsiteX36" fmla="*/ 2275 w 9775"/>
              <a:gd name="connsiteY36" fmla="*/ 2078 h 10000"/>
              <a:gd name="connsiteX37" fmla="*/ 1676 w 9775"/>
              <a:gd name="connsiteY37" fmla="*/ 2251 h 10000"/>
              <a:gd name="connsiteX38" fmla="*/ 1315 w 9775"/>
              <a:gd name="connsiteY38" fmla="*/ 2424 h 10000"/>
              <a:gd name="connsiteX39" fmla="*/ 837 w 9775"/>
              <a:gd name="connsiteY39" fmla="*/ 2597 h 10000"/>
              <a:gd name="connsiteX40" fmla="*/ 600 w 9775"/>
              <a:gd name="connsiteY40" fmla="*/ 2771 h 10000"/>
              <a:gd name="connsiteX41" fmla="*/ 239 w 9775"/>
              <a:gd name="connsiteY41" fmla="*/ 2771 h 10000"/>
              <a:gd name="connsiteX42" fmla="*/ 0 w 9775"/>
              <a:gd name="connsiteY42" fmla="*/ 2944 h 10000"/>
              <a:gd name="connsiteX43" fmla="*/ 120 w 9775"/>
              <a:gd name="connsiteY43" fmla="*/ 1905 h 10000"/>
              <a:gd name="connsiteX44" fmla="*/ 600 w 9775"/>
              <a:gd name="connsiteY44" fmla="*/ 1732 h 10000"/>
              <a:gd name="connsiteX45" fmla="*/ 1077 w 9775"/>
              <a:gd name="connsiteY45" fmla="*/ 1558 h 10000"/>
              <a:gd name="connsiteX46" fmla="*/ 1676 w 9775"/>
              <a:gd name="connsiteY46" fmla="*/ 1385 h 10000"/>
              <a:gd name="connsiteX47" fmla="*/ 2275 w 9775"/>
              <a:gd name="connsiteY47" fmla="*/ 1212 h 10000"/>
              <a:gd name="connsiteX48" fmla="*/ 2979 w 9775"/>
              <a:gd name="connsiteY48" fmla="*/ 1039 h 10000"/>
              <a:gd name="connsiteX49" fmla="*/ 3339 w 9775"/>
              <a:gd name="connsiteY49" fmla="*/ 1039 h 10000"/>
              <a:gd name="connsiteX50" fmla="*/ 3577 w 9775"/>
              <a:gd name="connsiteY50" fmla="*/ 866 h 10000"/>
              <a:gd name="connsiteX51" fmla="*/ 3817 w 9775"/>
              <a:gd name="connsiteY51" fmla="*/ 693 h 10000"/>
              <a:gd name="connsiteX52" fmla="*/ 4056 w 9775"/>
              <a:gd name="connsiteY52" fmla="*/ 693 h 10000"/>
              <a:gd name="connsiteX53" fmla="*/ 4296 w 9775"/>
              <a:gd name="connsiteY53" fmla="*/ 519 h 10000"/>
              <a:gd name="connsiteX54" fmla="*/ 4415 w 9775"/>
              <a:gd name="connsiteY54" fmla="*/ 346 h 10000"/>
              <a:gd name="connsiteX55" fmla="*/ 4536 w 9775"/>
              <a:gd name="connsiteY55" fmla="*/ 346 h 10000"/>
              <a:gd name="connsiteX56" fmla="*/ 4654 w 9775"/>
              <a:gd name="connsiteY56" fmla="*/ 173 h 10000"/>
              <a:gd name="connsiteX57" fmla="*/ 4776 w 9775"/>
              <a:gd name="connsiteY57" fmla="*/ 173 h 10000"/>
              <a:gd name="connsiteX58" fmla="*/ 4895 w 9775"/>
              <a:gd name="connsiteY58" fmla="*/ 0 h 10000"/>
              <a:gd name="connsiteX59" fmla="*/ 5015 w 9775"/>
              <a:gd name="connsiteY59" fmla="*/ 0 h 10000"/>
              <a:gd name="connsiteX60" fmla="*/ 5015 w 9775"/>
              <a:gd name="connsiteY60" fmla="*/ 0 h 10000"/>
              <a:gd name="connsiteX61" fmla="*/ 5134 w 9775"/>
              <a:gd name="connsiteY61" fmla="*/ 0 h 10000"/>
              <a:gd name="connsiteX62" fmla="*/ 5254 w 9775"/>
              <a:gd name="connsiteY62" fmla="*/ 0 h 10000"/>
              <a:gd name="connsiteX63" fmla="*/ 5374 w 9775"/>
              <a:gd name="connsiteY63" fmla="*/ 173 h 10000"/>
              <a:gd name="connsiteX64" fmla="*/ 5494 w 9775"/>
              <a:gd name="connsiteY64" fmla="*/ 173 h 10000"/>
              <a:gd name="connsiteX65" fmla="*/ 5599 w 9775"/>
              <a:gd name="connsiteY65" fmla="*/ 346 h 10000"/>
              <a:gd name="connsiteX66" fmla="*/ 5719 w 9775"/>
              <a:gd name="connsiteY66" fmla="*/ 519 h 10000"/>
              <a:gd name="connsiteX67" fmla="*/ 5838 w 9775"/>
              <a:gd name="connsiteY67" fmla="*/ 693 h 10000"/>
              <a:gd name="connsiteX68" fmla="*/ 5838 w 9775"/>
              <a:gd name="connsiteY68" fmla="*/ 693 h 10000"/>
              <a:gd name="connsiteX69" fmla="*/ 5838 w 9775"/>
              <a:gd name="connsiteY69" fmla="*/ 866 h 10000"/>
              <a:gd name="connsiteX70" fmla="*/ 5719 w 9775"/>
              <a:gd name="connsiteY70" fmla="*/ 1039 h 10000"/>
              <a:gd name="connsiteX71" fmla="*/ 5599 w 9775"/>
              <a:gd name="connsiteY71" fmla="*/ 1212 h 10000"/>
              <a:gd name="connsiteX72" fmla="*/ 5494 w 9775"/>
              <a:gd name="connsiteY72" fmla="*/ 1385 h 10000"/>
              <a:gd name="connsiteX73" fmla="*/ 5374 w 9775"/>
              <a:gd name="connsiteY73" fmla="*/ 1732 h 10000"/>
              <a:gd name="connsiteX74" fmla="*/ 5254 w 9775"/>
              <a:gd name="connsiteY74" fmla="*/ 2078 h 10000"/>
              <a:gd name="connsiteX75" fmla="*/ 5134 w 9775"/>
              <a:gd name="connsiteY75" fmla="*/ 2424 h 10000"/>
              <a:gd name="connsiteX76" fmla="*/ 5015 w 9775"/>
              <a:gd name="connsiteY76" fmla="*/ 2944 h 10000"/>
              <a:gd name="connsiteX77" fmla="*/ 5015 w 9775"/>
              <a:gd name="connsiteY77" fmla="*/ 3463 h 10000"/>
              <a:gd name="connsiteX78" fmla="*/ 5015 w 9775"/>
              <a:gd name="connsiteY78" fmla="*/ 3961 h 10000"/>
              <a:gd name="connsiteX79" fmla="*/ 5015 w 9775"/>
              <a:gd name="connsiteY79" fmla="*/ 5000 h 10000"/>
              <a:gd name="connsiteX80" fmla="*/ 5015 w 9775"/>
              <a:gd name="connsiteY80" fmla="*/ 5519 h 10000"/>
              <a:gd name="connsiteX81" fmla="*/ 5134 w 9775"/>
              <a:gd name="connsiteY81" fmla="*/ 5866 h 10000"/>
              <a:gd name="connsiteX82" fmla="*/ 5254 w 9775"/>
              <a:gd name="connsiteY82" fmla="*/ 6212 h 10000"/>
              <a:gd name="connsiteX83" fmla="*/ 5374 w 9775"/>
              <a:gd name="connsiteY83" fmla="*/ 6732 h 10000"/>
              <a:gd name="connsiteX84" fmla="*/ 5494 w 9775"/>
              <a:gd name="connsiteY84" fmla="*/ 7078 h 10000"/>
              <a:gd name="connsiteX85" fmla="*/ 5719 w 9775"/>
              <a:gd name="connsiteY85" fmla="*/ 7424 h 10000"/>
              <a:gd name="connsiteX86" fmla="*/ 6077 w 9775"/>
              <a:gd name="connsiteY86" fmla="*/ 7771 h 10000"/>
              <a:gd name="connsiteX87" fmla="*/ 6437 w 9775"/>
              <a:gd name="connsiteY87" fmla="*/ 7944 h 10000"/>
              <a:gd name="connsiteX88" fmla="*/ 6796 w 9775"/>
              <a:gd name="connsiteY88" fmla="*/ 8268 h 10000"/>
              <a:gd name="connsiteX89" fmla="*/ 7155 w 9775"/>
              <a:gd name="connsiteY89" fmla="*/ 8442 h 10000"/>
              <a:gd name="connsiteX90" fmla="*/ 7394 w 9775"/>
              <a:gd name="connsiteY90" fmla="*/ 8615 h 10000"/>
              <a:gd name="connsiteX91" fmla="*/ 7755 w 9775"/>
              <a:gd name="connsiteY91" fmla="*/ 8615 h 10000"/>
              <a:gd name="connsiteX92" fmla="*/ 7993 w 9775"/>
              <a:gd name="connsiteY92" fmla="*/ 8615 h 10000"/>
              <a:gd name="connsiteX93" fmla="*/ 8114 w 9775"/>
              <a:gd name="connsiteY93" fmla="*/ 8615 h 10000"/>
              <a:gd name="connsiteX94" fmla="*/ 8353 w 9775"/>
              <a:gd name="connsiteY94" fmla="*/ 8615 h 10000"/>
              <a:gd name="connsiteX95" fmla="*/ 8457 w 9775"/>
              <a:gd name="connsiteY95" fmla="*/ 8442 h 10000"/>
              <a:gd name="connsiteX96" fmla="*/ 8457 w 9775"/>
              <a:gd name="connsiteY96" fmla="*/ 8442 h 10000"/>
              <a:gd name="connsiteX97" fmla="*/ 8577 w 9775"/>
              <a:gd name="connsiteY97" fmla="*/ 8442 h 10000"/>
              <a:gd name="connsiteX98" fmla="*/ 8577 w 9775"/>
              <a:gd name="connsiteY98" fmla="*/ 8268 h 10000"/>
              <a:gd name="connsiteX99" fmla="*/ 8577 w 9775"/>
              <a:gd name="connsiteY99" fmla="*/ 8095 h 10000"/>
              <a:gd name="connsiteX100" fmla="*/ 8577 w 9775"/>
              <a:gd name="connsiteY100" fmla="*/ 7771 h 10000"/>
              <a:gd name="connsiteX101" fmla="*/ 8697 w 9775"/>
              <a:gd name="connsiteY101" fmla="*/ 7597 h 10000"/>
              <a:gd name="connsiteX102" fmla="*/ 8697 w 9775"/>
              <a:gd name="connsiteY102" fmla="*/ 7251 h 10000"/>
              <a:gd name="connsiteX103" fmla="*/ 8697 w 9775"/>
              <a:gd name="connsiteY103" fmla="*/ 6905 h 10000"/>
              <a:gd name="connsiteX104" fmla="*/ 8817 w 9775"/>
              <a:gd name="connsiteY104" fmla="*/ 6385 h 10000"/>
              <a:gd name="connsiteX105" fmla="*/ 8817 w 9775"/>
              <a:gd name="connsiteY105" fmla="*/ 6212 h 10000"/>
              <a:gd name="connsiteX106" fmla="*/ 8817 w 9775"/>
              <a:gd name="connsiteY106" fmla="*/ 5866 h 10000"/>
              <a:gd name="connsiteX107" fmla="*/ 8817 w 9775"/>
              <a:gd name="connsiteY107" fmla="*/ 5693 h 10000"/>
              <a:gd name="connsiteX108" fmla="*/ 8937 w 9775"/>
              <a:gd name="connsiteY108" fmla="*/ 5519 h 10000"/>
              <a:gd name="connsiteX109" fmla="*/ 8937 w 9775"/>
              <a:gd name="connsiteY109" fmla="*/ 5346 h 10000"/>
              <a:gd name="connsiteX110" fmla="*/ 8937 w 9775"/>
              <a:gd name="connsiteY110" fmla="*/ 5173 h 10000"/>
              <a:gd name="connsiteX111" fmla="*/ 9055 w 9775"/>
              <a:gd name="connsiteY111" fmla="*/ 5173 h 10000"/>
              <a:gd name="connsiteX112" fmla="*/ 9055 w 9775"/>
              <a:gd name="connsiteY112" fmla="*/ 5173 h 10000"/>
              <a:gd name="connsiteX113" fmla="*/ 9055 w 9775"/>
              <a:gd name="connsiteY113" fmla="*/ 5346 h 10000"/>
              <a:gd name="connsiteX114" fmla="*/ 9055 w 9775"/>
              <a:gd name="connsiteY114" fmla="*/ 5519 h 10000"/>
              <a:gd name="connsiteX115" fmla="*/ 9055 w 9775"/>
              <a:gd name="connsiteY115" fmla="*/ 5693 h 10000"/>
              <a:gd name="connsiteX116" fmla="*/ 9177 w 9775"/>
              <a:gd name="connsiteY116" fmla="*/ 5866 h 10000"/>
              <a:gd name="connsiteX117" fmla="*/ 9177 w 9775"/>
              <a:gd name="connsiteY117" fmla="*/ 6212 h 10000"/>
              <a:gd name="connsiteX118" fmla="*/ 9177 w 9775"/>
              <a:gd name="connsiteY118" fmla="*/ 6558 h 10000"/>
              <a:gd name="connsiteX119" fmla="*/ 9296 w 9775"/>
              <a:gd name="connsiteY119" fmla="*/ 6905 h 10000"/>
              <a:gd name="connsiteX120" fmla="*/ 9296 w 9775"/>
              <a:gd name="connsiteY120" fmla="*/ 7597 h 10000"/>
              <a:gd name="connsiteX121" fmla="*/ 9416 w 9775"/>
              <a:gd name="connsiteY121" fmla="*/ 8268 h 10000"/>
              <a:gd name="connsiteX122" fmla="*/ 9535 w 9775"/>
              <a:gd name="connsiteY122" fmla="*/ 8788 h 10000"/>
              <a:gd name="connsiteX123" fmla="*/ 9656 w 9775"/>
              <a:gd name="connsiteY123" fmla="*/ 9134 h 10000"/>
              <a:gd name="connsiteX124" fmla="*/ 9656 w 9775"/>
              <a:gd name="connsiteY124" fmla="*/ 9481 h 10000"/>
              <a:gd name="connsiteX125" fmla="*/ 9775 w 9775"/>
              <a:gd name="connsiteY125" fmla="*/ 9654 h 10000"/>
              <a:gd name="connsiteX126" fmla="*/ 9656 w 9775"/>
              <a:gd name="connsiteY126" fmla="*/ 9827 h 10000"/>
              <a:gd name="connsiteX127" fmla="*/ 9656 w 9775"/>
              <a:gd name="connsiteY127" fmla="*/ 9827 h 10000"/>
              <a:gd name="connsiteX128" fmla="*/ 9656 w 9775"/>
              <a:gd name="connsiteY128" fmla="*/ 9827 h 10000"/>
              <a:gd name="connsiteX0" fmla="*/ 9878 w 10000"/>
              <a:gd name="connsiteY0" fmla="*/ 9827 h 10000"/>
              <a:gd name="connsiteX1" fmla="*/ 9633 w 10000"/>
              <a:gd name="connsiteY1" fmla="*/ 9827 h 10000"/>
              <a:gd name="connsiteX2" fmla="*/ 9388 w 10000"/>
              <a:gd name="connsiteY2" fmla="*/ 10000 h 10000"/>
              <a:gd name="connsiteX3" fmla="*/ 9143 w 10000"/>
              <a:gd name="connsiteY3" fmla="*/ 10000 h 10000"/>
              <a:gd name="connsiteX4" fmla="*/ 8652 w 10000"/>
              <a:gd name="connsiteY4" fmla="*/ 10000 h 10000"/>
              <a:gd name="connsiteX5" fmla="*/ 8301 w 10000"/>
              <a:gd name="connsiteY5" fmla="*/ 10000 h 10000"/>
              <a:gd name="connsiteX6" fmla="*/ 7810 w 10000"/>
              <a:gd name="connsiteY6" fmla="*/ 9827 h 10000"/>
              <a:gd name="connsiteX7" fmla="*/ 7320 w 10000"/>
              <a:gd name="connsiteY7" fmla="*/ 9827 h 10000"/>
              <a:gd name="connsiteX8" fmla="*/ 6952 w 10000"/>
              <a:gd name="connsiteY8" fmla="*/ 9481 h 10000"/>
              <a:gd name="connsiteX9" fmla="*/ 6462 w 10000"/>
              <a:gd name="connsiteY9" fmla="*/ 9307 h 10000"/>
              <a:gd name="connsiteX10" fmla="*/ 6095 w 10000"/>
              <a:gd name="connsiteY10" fmla="*/ 8961 h 10000"/>
              <a:gd name="connsiteX11" fmla="*/ 5728 w 10000"/>
              <a:gd name="connsiteY11" fmla="*/ 8615 h 10000"/>
              <a:gd name="connsiteX12" fmla="*/ 5375 w 10000"/>
              <a:gd name="connsiteY12" fmla="*/ 8095 h 10000"/>
              <a:gd name="connsiteX13" fmla="*/ 5130 w 10000"/>
              <a:gd name="connsiteY13" fmla="*/ 7771 h 10000"/>
              <a:gd name="connsiteX14" fmla="*/ 4886 w 10000"/>
              <a:gd name="connsiteY14" fmla="*/ 7078 h 10000"/>
              <a:gd name="connsiteX15" fmla="*/ 4640 w 10000"/>
              <a:gd name="connsiteY15" fmla="*/ 6558 h 10000"/>
              <a:gd name="connsiteX16" fmla="*/ 4517 w 10000"/>
              <a:gd name="connsiteY16" fmla="*/ 5866 h 10000"/>
              <a:gd name="connsiteX17" fmla="*/ 4517 w 10000"/>
              <a:gd name="connsiteY17" fmla="*/ 5173 h 10000"/>
              <a:gd name="connsiteX18" fmla="*/ 4395 w 10000"/>
              <a:gd name="connsiteY18" fmla="*/ 4481 h 10000"/>
              <a:gd name="connsiteX19" fmla="*/ 4395 w 10000"/>
              <a:gd name="connsiteY19" fmla="*/ 3636 h 10000"/>
              <a:gd name="connsiteX20" fmla="*/ 4517 w 10000"/>
              <a:gd name="connsiteY20" fmla="*/ 2944 h 10000"/>
              <a:gd name="connsiteX21" fmla="*/ 4517 w 10000"/>
              <a:gd name="connsiteY21" fmla="*/ 2597 h 10000"/>
              <a:gd name="connsiteX22" fmla="*/ 4517 w 10000"/>
              <a:gd name="connsiteY22" fmla="*/ 2424 h 10000"/>
              <a:gd name="connsiteX23" fmla="*/ 4640 w 10000"/>
              <a:gd name="connsiteY23" fmla="*/ 2078 h 10000"/>
              <a:gd name="connsiteX24" fmla="*/ 4640 w 10000"/>
              <a:gd name="connsiteY24" fmla="*/ 1905 h 10000"/>
              <a:gd name="connsiteX25" fmla="*/ 4640 w 10000"/>
              <a:gd name="connsiteY25" fmla="*/ 1732 h 10000"/>
              <a:gd name="connsiteX26" fmla="*/ 4640 w 10000"/>
              <a:gd name="connsiteY26" fmla="*/ 1558 h 10000"/>
              <a:gd name="connsiteX27" fmla="*/ 4640 w 10000"/>
              <a:gd name="connsiteY27" fmla="*/ 1558 h 10000"/>
              <a:gd name="connsiteX28" fmla="*/ 4640 w 10000"/>
              <a:gd name="connsiteY28" fmla="*/ 1385 h 10000"/>
              <a:gd name="connsiteX29" fmla="*/ 4517 w 10000"/>
              <a:gd name="connsiteY29" fmla="*/ 1385 h 10000"/>
              <a:gd name="connsiteX30" fmla="*/ 4395 w 10000"/>
              <a:gd name="connsiteY30" fmla="*/ 1385 h 10000"/>
              <a:gd name="connsiteX31" fmla="*/ 4273 w 10000"/>
              <a:gd name="connsiteY31" fmla="*/ 1558 h 10000"/>
              <a:gd name="connsiteX32" fmla="*/ 4028 w 10000"/>
              <a:gd name="connsiteY32" fmla="*/ 1558 h 10000"/>
              <a:gd name="connsiteX33" fmla="*/ 3659 w 10000"/>
              <a:gd name="connsiteY33" fmla="*/ 1558 h 10000"/>
              <a:gd name="connsiteX34" fmla="*/ 3291 w 10000"/>
              <a:gd name="connsiteY34" fmla="*/ 1732 h 10000"/>
              <a:gd name="connsiteX35" fmla="*/ 2801 w 10000"/>
              <a:gd name="connsiteY35" fmla="*/ 1905 h 10000"/>
              <a:gd name="connsiteX36" fmla="*/ 2327 w 10000"/>
              <a:gd name="connsiteY36" fmla="*/ 2078 h 10000"/>
              <a:gd name="connsiteX37" fmla="*/ 1715 w 10000"/>
              <a:gd name="connsiteY37" fmla="*/ 2251 h 10000"/>
              <a:gd name="connsiteX38" fmla="*/ 1345 w 10000"/>
              <a:gd name="connsiteY38" fmla="*/ 2424 h 10000"/>
              <a:gd name="connsiteX39" fmla="*/ 856 w 10000"/>
              <a:gd name="connsiteY39" fmla="*/ 2597 h 10000"/>
              <a:gd name="connsiteX40" fmla="*/ 614 w 10000"/>
              <a:gd name="connsiteY40" fmla="*/ 2771 h 10000"/>
              <a:gd name="connsiteX41" fmla="*/ 245 w 10000"/>
              <a:gd name="connsiteY41" fmla="*/ 2771 h 10000"/>
              <a:gd name="connsiteX42" fmla="*/ 0 w 10000"/>
              <a:gd name="connsiteY42" fmla="*/ 2944 h 10000"/>
              <a:gd name="connsiteX43" fmla="*/ 614 w 10000"/>
              <a:gd name="connsiteY43" fmla="*/ 1732 h 10000"/>
              <a:gd name="connsiteX44" fmla="*/ 1102 w 10000"/>
              <a:gd name="connsiteY44" fmla="*/ 1558 h 10000"/>
              <a:gd name="connsiteX45" fmla="*/ 1715 w 10000"/>
              <a:gd name="connsiteY45" fmla="*/ 1385 h 10000"/>
              <a:gd name="connsiteX46" fmla="*/ 2327 w 10000"/>
              <a:gd name="connsiteY46" fmla="*/ 1212 h 10000"/>
              <a:gd name="connsiteX47" fmla="*/ 3048 w 10000"/>
              <a:gd name="connsiteY47" fmla="*/ 1039 h 10000"/>
              <a:gd name="connsiteX48" fmla="*/ 3416 w 10000"/>
              <a:gd name="connsiteY48" fmla="*/ 1039 h 10000"/>
              <a:gd name="connsiteX49" fmla="*/ 3659 w 10000"/>
              <a:gd name="connsiteY49" fmla="*/ 866 h 10000"/>
              <a:gd name="connsiteX50" fmla="*/ 3905 w 10000"/>
              <a:gd name="connsiteY50" fmla="*/ 693 h 10000"/>
              <a:gd name="connsiteX51" fmla="*/ 4149 w 10000"/>
              <a:gd name="connsiteY51" fmla="*/ 693 h 10000"/>
              <a:gd name="connsiteX52" fmla="*/ 4395 w 10000"/>
              <a:gd name="connsiteY52" fmla="*/ 519 h 10000"/>
              <a:gd name="connsiteX53" fmla="*/ 4517 w 10000"/>
              <a:gd name="connsiteY53" fmla="*/ 346 h 10000"/>
              <a:gd name="connsiteX54" fmla="*/ 4640 w 10000"/>
              <a:gd name="connsiteY54" fmla="*/ 346 h 10000"/>
              <a:gd name="connsiteX55" fmla="*/ 4761 w 10000"/>
              <a:gd name="connsiteY55" fmla="*/ 173 h 10000"/>
              <a:gd name="connsiteX56" fmla="*/ 4886 w 10000"/>
              <a:gd name="connsiteY56" fmla="*/ 173 h 10000"/>
              <a:gd name="connsiteX57" fmla="*/ 5008 w 10000"/>
              <a:gd name="connsiteY57" fmla="*/ 0 h 10000"/>
              <a:gd name="connsiteX58" fmla="*/ 5130 w 10000"/>
              <a:gd name="connsiteY58" fmla="*/ 0 h 10000"/>
              <a:gd name="connsiteX59" fmla="*/ 5130 w 10000"/>
              <a:gd name="connsiteY59" fmla="*/ 0 h 10000"/>
              <a:gd name="connsiteX60" fmla="*/ 5252 w 10000"/>
              <a:gd name="connsiteY60" fmla="*/ 0 h 10000"/>
              <a:gd name="connsiteX61" fmla="*/ 5375 w 10000"/>
              <a:gd name="connsiteY61" fmla="*/ 0 h 10000"/>
              <a:gd name="connsiteX62" fmla="*/ 5498 w 10000"/>
              <a:gd name="connsiteY62" fmla="*/ 173 h 10000"/>
              <a:gd name="connsiteX63" fmla="*/ 5620 w 10000"/>
              <a:gd name="connsiteY63" fmla="*/ 173 h 10000"/>
              <a:gd name="connsiteX64" fmla="*/ 5728 w 10000"/>
              <a:gd name="connsiteY64" fmla="*/ 346 h 10000"/>
              <a:gd name="connsiteX65" fmla="*/ 5851 w 10000"/>
              <a:gd name="connsiteY65" fmla="*/ 519 h 10000"/>
              <a:gd name="connsiteX66" fmla="*/ 5972 w 10000"/>
              <a:gd name="connsiteY66" fmla="*/ 693 h 10000"/>
              <a:gd name="connsiteX67" fmla="*/ 5972 w 10000"/>
              <a:gd name="connsiteY67" fmla="*/ 693 h 10000"/>
              <a:gd name="connsiteX68" fmla="*/ 5972 w 10000"/>
              <a:gd name="connsiteY68" fmla="*/ 866 h 10000"/>
              <a:gd name="connsiteX69" fmla="*/ 5851 w 10000"/>
              <a:gd name="connsiteY69" fmla="*/ 1039 h 10000"/>
              <a:gd name="connsiteX70" fmla="*/ 5728 w 10000"/>
              <a:gd name="connsiteY70" fmla="*/ 1212 h 10000"/>
              <a:gd name="connsiteX71" fmla="*/ 5620 w 10000"/>
              <a:gd name="connsiteY71" fmla="*/ 1385 h 10000"/>
              <a:gd name="connsiteX72" fmla="*/ 5498 w 10000"/>
              <a:gd name="connsiteY72" fmla="*/ 1732 h 10000"/>
              <a:gd name="connsiteX73" fmla="*/ 5375 w 10000"/>
              <a:gd name="connsiteY73" fmla="*/ 2078 h 10000"/>
              <a:gd name="connsiteX74" fmla="*/ 5252 w 10000"/>
              <a:gd name="connsiteY74" fmla="*/ 2424 h 10000"/>
              <a:gd name="connsiteX75" fmla="*/ 5130 w 10000"/>
              <a:gd name="connsiteY75" fmla="*/ 2944 h 10000"/>
              <a:gd name="connsiteX76" fmla="*/ 5130 w 10000"/>
              <a:gd name="connsiteY76" fmla="*/ 3463 h 10000"/>
              <a:gd name="connsiteX77" fmla="*/ 5130 w 10000"/>
              <a:gd name="connsiteY77" fmla="*/ 3961 h 10000"/>
              <a:gd name="connsiteX78" fmla="*/ 5130 w 10000"/>
              <a:gd name="connsiteY78" fmla="*/ 5000 h 10000"/>
              <a:gd name="connsiteX79" fmla="*/ 5130 w 10000"/>
              <a:gd name="connsiteY79" fmla="*/ 5519 h 10000"/>
              <a:gd name="connsiteX80" fmla="*/ 5252 w 10000"/>
              <a:gd name="connsiteY80" fmla="*/ 5866 h 10000"/>
              <a:gd name="connsiteX81" fmla="*/ 5375 w 10000"/>
              <a:gd name="connsiteY81" fmla="*/ 6212 h 10000"/>
              <a:gd name="connsiteX82" fmla="*/ 5498 w 10000"/>
              <a:gd name="connsiteY82" fmla="*/ 6732 h 10000"/>
              <a:gd name="connsiteX83" fmla="*/ 5620 w 10000"/>
              <a:gd name="connsiteY83" fmla="*/ 7078 h 10000"/>
              <a:gd name="connsiteX84" fmla="*/ 5851 w 10000"/>
              <a:gd name="connsiteY84" fmla="*/ 7424 h 10000"/>
              <a:gd name="connsiteX85" fmla="*/ 6217 w 10000"/>
              <a:gd name="connsiteY85" fmla="*/ 7771 h 10000"/>
              <a:gd name="connsiteX86" fmla="*/ 6585 w 10000"/>
              <a:gd name="connsiteY86" fmla="*/ 7944 h 10000"/>
              <a:gd name="connsiteX87" fmla="*/ 6952 w 10000"/>
              <a:gd name="connsiteY87" fmla="*/ 8268 h 10000"/>
              <a:gd name="connsiteX88" fmla="*/ 7320 w 10000"/>
              <a:gd name="connsiteY88" fmla="*/ 8442 h 10000"/>
              <a:gd name="connsiteX89" fmla="*/ 7564 w 10000"/>
              <a:gd name="connsiteY89" fmla="*/ 8615 h 10000"/>
              <a:gd name="connsiteX90" fmla="*/ 7934 w 10000"/>
              <a:gd name="connsiteY90" fmla="*/ 8615 h 10000"/>
              <a:gd name="connsiteX91" fmla="*/ 8177 w 10000"/>
              <a:gd name="connsiteY91" fmla="*/ 8615 h 10000"/>
              <a:gd name="connsiteX92" fmla="*/ 8301 w 10000"/>
              <a:gd name="connsiteY92" fmla="*/ 8615 h 10000"/>
              <a:gd name="connsiteX93" fmla="*/ 8545 w 10000"/>
              <a:gd name="connsiteY93" fmla="*/ 8615 h 10000"/>
              <a:gd name="connsiteX94" fmla="*/ 8652 w 10000"/>
              <a:gd name="connsiteY94" fmla="*/ 8442 h 10000"/>
              <a:gd name="connsiteX95" fmla="*/ 8652 w 10000"/>
              <a:gd name="connsiteY95" fmla="*/ 8442 h 10000"/>
              <a:gd name="connsiteX96" fmla="*/ 8774 w 10000"/>
              <a:gd name="connsiteY96" fmla="*/ 8442 h 10000"/>
              <a:gd name="connsiteX97" fmla="*/ 8774 w 10000"/>
              <a:gd name="connsiteY97" fmla="*/ 8268 h 10000"/>
              <a:gd name="connsiteX98" fmla="*/ 8774 w 10000"/>
              <a:gd name="connsiteY98" fmla="*/ 8095 h 10000"/>
              <a:gd name="connsiteX99" fmla="*/ 8774 w 10000"/>
              <a:gd name="connsiteY99" fmla="*/ 7771 h 10000"/>
              <a:gd name="connsiteX100" fmla="*/ 8897 w 10000"/>
              <a:gd name="connsiteY100" fmla="*/ 7597 h 10000"/>
              <a:gd name="connsiteX101" fmla="*/ 8897 w 10000"/>
              <a:gd name="connsiteY101" fmla="*/ 7251 h 10000"/>
              <a:gd name="connsiteX102" fmla="*/ 8897 w 10000"/>
              <a:gd name="connsiteY102" fmla="*/ 6905 h 10000"/>
              <a:gd name="connsiteX103" fmla="*/ 9020 w 10000"/>
              <a:gd name="connsiteY103" fmla="*/ 6385 h 10000"/>
              <a:gd name="connsiteX104" fmla="*/ 9020 w 10000"/>
              <a:gd name="connsiteY104" fmla="*/ 6212 h 10000"/>
              <a:gd name="connsiteX105" fmla="*/ 9020 w 10000"/>
              <a:gd name="connsiteY105" fmla="*/ 5866 h 10000"/>
              <a:gd name="connsiteX106" fmla="*/ 9020 w 10000"/>
              <a:gd name="connsiteY106" fmla="*/ 5693 h 10000"/>
              <a:gd name="connsiteX107" fmla="*/ 9143 w 10000"/>
              <a:gd name="connsiteY107" fmla="*/ 5519 h 10000"/>
              <a:gd name="connsiteX108" fmla="*/ 9143 w 10000"/>
              <a:gd name="connsiteY108" fmla="*/ 5346 h 10000"/>
              <a:gd name="connsiteX109" fmla="*/ 9143 w 10000"/>
              <a:gd name="connsiteY109" fmla="*/ 5173 h 10000"/>
              <a:gd name="connsiteX110" fmla="*/ 9263 w 10000"/>
              <a:gd name="connsiteY110" fmla="*/ 5173 h 10000"/>
              <a:gd name="connsiteX111" fmla="*/ 9263 w 10000"/>
              <a:gd name="connsiteY111" fmla="*/ 5173 h 10000"/>
              <a:gd name="connsiteX112" fmla="*/ 9263 w 10000"/>
              <a:gd name="connsiteY112" fmla="*/ 5346 h 10000"/>
              <a:gd name="connsiteX113" fmla="*/ 9263 w 10000"/>
              <a:gd name="connsiteY113" fmla="*/ 5519 h 10000"/>
              <a:gd name="connsiteX114" fmla="*/ 9263 w 10000"/>
              <a:gd name="connsiteY114" fmla="*/ 5693 h 10000"/>
              <a:gd name="connsiteX115" fmla="*/ 9388 w 10000"/>
              <a:gd name="connsiteY115" fmla="*/ 5866 h 10000"/>
              <a:gd name="connsiteX116" fmla="*/ 9388 w 10000"/>
              <a:gd name="connsiteY116" fmla="*/ 6212 h 10000"/>
              <a:gd name="connsiteX117" fmla="*/ 9388 w 10000"/>
              <a:gd name="connsiteY117" fmla="*/ 6558 h 10000"/>
              <a:gd name="connsiteX118" fmla="*/ 9510 w 10000"/>
              <a:gd name="connsiteY118" fmla="*/ 6905 h 10000"/>
              <a:gd name="connsiteX119" fmla="*/ 9510 w 10000"/>
              <a:gd name="connsiteY119" fmla="*/ 7597 h 10000"/>
              <a:gd name="connsiteX120" fmla="*/ 9633 w 10000"/>
              <a:gd name="connsiteY120" fmla="*/ 8268 h 10000"/>
              <a:gd name="connsiteX121" fmla="*/ 9754 w 10000"/>
              <a:gd name="connsiteY121" fmla="*/ 8788 h 10000"/>
              <a:gd name="connsiteX122" fmla="*/ 9878 w 10000"/>
              <a:gd name="connsiteY122" fmla="*/ 9134 h 10000"/>
              <a:gd name="connsiteX123" fmla="*/ 9878 w 10000"/>
              <a:gd name="connsiteY123" fmla="*/ 9481 h 10000"/>
              <a:gd name="connsiteX124" fmla="*/ 10000 w 10000"/>
              <a:gd name="connsiteY124" fmla="*/ 9654 h 10000"/>
              <a:gd name="connsiteX125" fmla="*/ 9878 w 10000"/>
              <a:gd name="connsiteY125" fmla="*/ 9827 h 10000"/>
              <a:gd name="connsiteX126" fmla="*/ 9878 w 10000"/>
              <a:gd name="connsiteY126" fmla="*/ 9827 h 10000"/>
              <a:gd name="connsiteX127" fmla="*/ 9878 w 10000"/>
              <a:gd name="connsiteY127" fmla="*/ 9827 h 10000"/>
              <a:gd name="connsiteX0" fmla="*/ 9633 w 9755"/>
              <a:gd name="connsiteY0" fmla="*/ 9827 h 10000"/>
              <a:gd name="connsiteX1" fmla="*/ 9388 w 9755"/>
              <a:gd name="connsiteY1" fmla="*/ 9827 h 10000"/>
              <a:gd name="connsiteX2" fmla="*/ 9143 w 9755"/>
              <a:gd name="connsiteY2" fmla="*/ 10000 h 10000"/>
              <a:gd name="connsiteX3" fmla="*/ 8898 w 9755"/>
              <a:gd name="connsiteY3" fmla="*/ 10000 h 10000"/>
              <a:gd name="connsiteX4" fmla="*/ 8407 w 9755"/>
              <a:gd name="connsiteY4" fmla="*/ 10000 h 10000"/>
              <a:gd name="connsiteX5" fmla="*/ 8056 w 9755"/>
              <a:gd name="connsiteY5" fmla="*/ 10000 h 10000"/>
              <a:gd name="connsiteX6" fmla="*/ 7565 w 9755"/>
              <a:gd name="connsiteY6" fmla="*/ 9827 h 10000"/>
              <a:gd name="connsiteX7" fmla="*/ 7075 w 9755"/>
              <a:gd name="connsiteY7" fmla="*/ 9827 h 10000"/>
              <a:gd name="connsiteX8" fmla="*/ 6707 w 9755"/>
              <a:gd name="connsiteY8" fmla="*/ 9481 h 10000"/>
              <a:gd name="connsiteX9" fmla="*/ 6217 w 9755"/>
              <a:gd name="connsiteY9" fmla="*/ 9307 h 10000"/>
              <a:gd name="connsiteX10" fmla="*/ 5850 w 9755"/>
              <a:gd name="connsiteY10" fmla="*/ 8961 h 10000"/>
              <a:gd name="connsiteX11" fmla="*/ 5483 w 9755"/>
              <a:gd name="connsiteY11" fmla="*/ 8615 h 10000"/>
              <a:gd name="connsiteX12" fmla="*/ 5130 w 9755"/>
              <a:gd name="connsiteY12" fmla="*/ 8095 h 10000"/>
              <a:gd name="connsiteX13" fmla="*/ 4885 w 9755"/>
              <a:gd name="connsiteY13" fmla="*/ 7771 h 10000"/>
              <a:gd name="connsiteX14" fmla="*/ 4641 w 9755"/>
              <a:gd name="connsiteY14" fmla="*/ 7078 h 10000"/>
              <a:gd name="connsiteX15" fmla="*/ 4395 w 9755"/>
              <a:gd name="connsiteY15" fmla="*/ 6558 h 10000"/>
              <a:gd name="connsiteX16" fmla="*/ 4272 w 9755"/>
              <a:gd name="connsiteY16" fmla="*/ 5866 h 10000"/>
              <a:gd name="connsiteX17" fmla="*/ 4272 w 9755"/>
              <a:gd name="connsiteY17" fmla="*/ 5173 h 10000"/>
              <a:gd name="connsiteX18" fmla="*/ 4150 w 9755"/>
              <a:gd name="connsiteY18" fmla="*/ 4481 h 10000"/>
              <a:gd name="connsiteX19" fmla="*/ 4150 w 9755"/>
              <a:gd name="connsiteY19" fmla="*/ 3636 h 10000"/>
              <a:gd name="connsiteX20" fmla="*/ 4272 w 9755"/>
              <a:gd name="connsiteY20" fmla="*/ 2944 h 10000"/>
              <a:gd name="connsiteX21" fmla="*/ 4272 w 9755"/>
              <a:gd name="connsiteY21" fmla="*/ 2597 h 10000"/>
              <a:gd name="connsiteX22" fmla="*/ 4272 w 9755"/>
              <a:gd name="connsiteY22" fmla="*/ 2424 h 10000"/>
              <a:gd name="connsiteX23" fmla="*/ 4395 w 9755"/>
              <a:gd name="connsiteY23" fmla="*/ 2078 h 10000"/>
              <a:gd name="connsiteX24" fmla="*/ 4395 w 9755"/>
              <a:gd name="connsiteY24" fmla="*/ 1905 h 10000"/>
              <a:gd name="connsiteX25" fmla="*/ 4395 w 9755"/>
              <a:gd name="connsiteY25" fmla="*/ 1732 h 10000"/>
              <a:gd name="connsiteX26" fmla="*/ 4395 w 9755"/>
              <a:gd name="connsiteY26" fmla="*/ 1558 h 10000"/>
              <a:gd name="connsiteX27" fmla="*/ 4395 w 9755"/>
              <a:gd name="connsiteY27" fmla="*/ 1558 h 10000"/>
              <a:gd name="connsiteX28" fmla="*/ 4395 w 9755"/>
              <a:gd name="connsiteY28" fmla="*/ 1385 h 10000"/>
              <a:gd name="connsiteX29" fmla="*/ 4272 w 9755"/>
              <a:gd name="connsiteY29" fmla="*/ 1385 h 10000"/>
              <a:gd name="connsiteX30" fmla="*/ 4150 w 9755"/>
              <a:gd name="connsiteY30" fmla="*/ 1385 h 10000"/>
              <a:gd name="connsiteX31" fmla="*/ 4028 w 9755"/>
              <a:gd name="connsiteY31" fmla="*/ 1558 h 10000"/>
              <a:gd name="connsiteX32" fmla="*/ 3783 w 9755"/>
              <a:gd name="connsiteY32" fmla="*/ 1558 h 10000"/>
              <a:gd name="connsiteX33" fmla="*/ 3414 w 9755"/>
              <a:gd name="connsiteY33" fmla="*/ 1558 h 10000"/>
              <a:gd name="connsiteX34" fmla="*/ 3046 w 9755"/>
              <a:gd name="connsiteY34" fmla="*/ 1732 h 10000"/>
              <a:gd name="connsiteX35" fmla="*/ 2556 w 9755"/>
              <a:gd name="connsiteY35" fmla="*/ 1905 h 10000"/>
              <a:gd name="connsiteX36" fmla="*/ 2082 w 9755"/>
              <a:gd name="connsiteY36" fmla="*/ 2078 h 10000"/>
              <a:gd name="connsiteX37" fmla="*/ 1470 w 9755"/>
              <a:gd name="connsiteY37" fmla="*/ 2251 h 10000"/>
              <a:gd name="connsiteX38" fmla="*/ 1100 w 9755"/>
              <a:gd name="connsiteY38" fmla="*/ 2424 h 10000"/>
              <a:gd name="connsiteX39" fmla="*/ 611 w 9755"/>
              <a:gd name="connsiteY39" fmla="*/ 2597 h 10000"/>
              <a:gd name="connsiteX40" fmla="*/ 369 w 9755"/>
              <a:gd name="connsiteY40" fmla="*/ 2771 h 10000"/>
              <a:gd name="connsiteX41" fmla="*/ 0 w 9755"/>
              <a:gd name="connsiteY41" fmla="*/ 2771 h 10000"/>
              <a:gd name="connsiteX42" fmla="*/ 369 w 9755"/>
              <a:gd name="connsiteY42" fmla="*/ 1732 h 10000"/>
              <a:gd name="connsiteX43" fmla="*/ 857 w 9755"/>
              <a:gd name="connsiteY43" fmla="*/ 1558 h 10000"/>
              <a:gd name="connsiteX44" fmla="*/ 1470 w 9755"/>
              <a:gd name="connsiteY44" fmla="*/ 1385 h 10000"/>
              <a:gd name="connsiteX45" fmla="*/ 2082 w 9755"/>
              <a:gd name="connsiteY45" fmla="*/ 1212 h 10000"/>
              <a:gd name="connsiteX46" fmla="*/ 2803 w 9755"/>
              <a:gd name="connsiteY46" fmla="*/ 1039 h 10000"/>
              <a:gd name="connsiteX47" fmla="*/ 3171 w 9755"/>
              <a:gd name="connsiteY47" fmla="*/ 1039 h 10000"/>
              <a:gd name="connsiteX48" fmla="*/ 3414 w 9755"/>
              <a:gd name="connsiteY48" fmla="*/ 866 h 10000"/>
              <a:gd name="connsiteX49" fmla="*/ 3660 w 9755"/>
              <a:gd name="connsiteY49" fmla="*/ 693 h 10000"/>
              <a:gd name="connsiteX50" fmla="*/ 3904 w 9755"/>
              <a:gd name="connsiteY50" fmla="*/ 693 h 10000"/>
              <a:gd name="connsiteX51" fmla="*/ 4150 w 9755"/>
              <a:gd name="connsiteY51" fmla="*/ 519 h 10000"/>
              <a:gd name="connsiteX52" fmla="*/ 4272 w 9755"/>
              <a:gd name="connsiteY52" fmla="*/ 346 h 10000"/>
              <a:gd name="connsiteX53" fmla="*/ 4395 w 9755"/>
              <a:gd name="connsiteY53" fmla="*/ 346 h 10000"/>
              <a:gd name="connsiteX54" fmla="*/ 4516 w 9755"/>
              <a:gd name="connsiteY54" fmla="*/ 173 h 10000"/>
              <a:gd name="connsiteX55" fmla="*/ 4641 w 9755"/>
              <a:gd name="connsiteY55" fmla="*/ 173 h 10000"/>
              <a:gd name="connsiteX56" fmla="*/ 4763 w 9755"/>
              <a:gd name="connsiteY56" fmla="*/ 0 h 10000"/>
              <a:gd name="connsiteX57" fmla="*/ 4885 w 9755"/>
              <a:gd name="connsiteY57" fmla="*/ 0 h 10000"/>
              <a:gd name="connsiteX58" fmla="*/ 4885 w 9755"/>
              <a:gd name="connsiteY58" fmla="*/ 0 h 10000"/>
              <a:gd name="connsiteX59" fmla="*/ 5007 w 9755"/>
              <a:gd name="connsiteY59" fmla="*/ 0 h 10000"/>
              <a:gd name="connsiteX60" fmla="*/ 5130 w 9755"/>
              <a:gd name="connsiteY60" fmla="*/ 0 h 10000"/>
              <a:gd name="connsiteX61" fmla="*/ 5253 w 9755"/>
              <a:gd name="connsiteY61" fmla="*/ 173 h 10000"/>
              <a:gd name="connsiteX62" fmla="*/ 5375 w 9755"/>
              <a:gd name="connsiteY62" fmla="*/ 173 h 10000"/>
              <a:gd name="connsiteX63" fmla="*/ 5483 w 9755"/>
              <a:gd name="connsiteY63" fmla="*/ 346 h 10000"/>
              <a:gd name="connsiteX64" fmla="*/ 5606 w 9755"/>
              <a:gd name="connsiteY64" fmla="*/ 519 h 10000"/>
              <a:gd name="connsiteX65" fmla="*/ 5727 w 9755"/>
              <a:gd name="connsiteY65" fmla="*/ 693 h 10000"/>
              <a:gd name="connsiteX66" fmla="*/ 5727 w 9755"/>
              <a:gd name="connsiteY66" fmla="*/ 693 h 10000"/>
              <a:gd name="connsiteX67" fmla="*/ 5727 w 9755"/>
              <a:gd name="connsiteY67" fmla="*/ 866 h 10000"/>
              <a:gd name="connsiteX68" fmla="*/ 5606 w 9755"/>
              <a:gd name="connsiteY68" fmla="*/ 1039 h 10000"/>
              <a:gd name="connsiteX69" fmla="*/ 5483 w 9755"/>
              <a:gd name="connsiteY69" fmla="*/ 1212 h 10000"/>
              <a:gd name="connsiteX70" fmla="*/ 5375 w 9755"/>
              <a:gd name="connsiteY70" fmla="*/ 1385 h 10000"/>
              <a:gd name="connsiteX71" fmla="*/ 5253 w 9755"/>
              <a:gd name="connsiteY71" fmla="*/ 1732 h 10000"/>
              <a:gd name="connsiteX72" fmla="*/ 5130 w 9755"/>
              <a:gd name="connsiteY72" fmla="*/ 2078 h 10000"/>
              <a:gd name="connsiteX73" fmla="*/ 5007 w 9755"/>
              <a:gd name="connsiteY73" fmla="*/ 2424 h 10000"/>
              <a:gd name="connsiteX74" fmla="*/ 4885 w 9755"/>
              <a:gd name="connsiteY74" fmla="*/ 2944 h 10000"/>
              <a:gd name="connsiteX75" fmla="*/ 4885 w 9755"/>
              <a:gd name="connsiteY75" fmla="*/ 3463 h 10000"/>
              <a:gd name="connsiteX76" fmla="*/ 4885 w 9755"/>
              <a:gd name="connsiteY76" fmla="*/ 3961 h 10000"/>
              <a:gd name="connsiteX77" fmla="*/ 4885 w 9755"/>
              <a:gd name="connsiteY77" fmla="*/ 5000 h 10000"/>
              <a:gd name="connsiteX78" fmla="*/ 4885 w 9755"/>
              <a:gd name="connsiteY78" fmla="*/ 5519 h 10000"/>
              <a:gd name="connsiteX79" fmla="*/ 5007 w 9755"/>
              <a:gd name="connsiteY79" fmla="*/ 5866 h 10000"/>
              <a:gd name="connsiteX80" fmla="*/ 5130 w 9755"/>
              <a:gd name="connsiteY80" fmla="*/ 6212 h 10000"/>
              <a:gd name="connsiteX81" fmla="*/ 5253 w 9755"/>
              <a:gd name="connsiteY81" fmla="*/ 6732 h 10000"/>
              <a:gd name="connsiteX82" fmla="*/ 5375 w 9755"/>
              <a:gd name="connsiteY82" fmla="*/ 7078 h 10000"/>
              <a:gd name="connsiteX83" fmla="*/ 5606 w 9755"/>
              <a:gd name="connsiteY83" fmla="*/ 7424 h 10000"/>
              <a:gd name="connsiteX84" fmla="*/ 5972 w 9755"/>
              <a:gd name="connsiteY84" fmla="*/ 7771 h 10000"/>
              <a:gd name="connsiteX85" fmla="*/ 6340 w 9755"/>
              <a:gd name="connsiteY85" fmla="*/ 7944 h 10000"/>
              <a:gd name="connsiteX86" fmla="*/ 6707 w 9755"/>
              <a:gd name="connsiteY86" fmla="*/ 8268 h 10000"/>
              <a:gd name="connsiteX87" fmla="*/ 7075 w 9755"/>
              <a:gd name="connsiteY87" fmla="*/ 8442 h 10000"/>
              <a:gd name="connsiteX88" fmla="*/ 7319 w 9755"/>
              <a:gd name="connsiteY88" fmla="*/ 8615 h 10000"/>
              <a:gd name="connsiteX89" fmla="*/ 7689 w 9755"/>
              <a:gd name="connsiteY89" fmla="*/ 8615 h 10000"/>
              <a:gd name="connsiteX90" fmla="*/ 7932 w 9755"/>
              <a:gd name="connsiteY90" fmla="*/ 8615 h 10000"/>
              <a:gd name="connsiteX91" fmla="*/ 8056 w 9755"/>
              <a:gd name="connsiteY91" fmla="*/ 8615 h 10000"/>
              <a:gd name="connsiteX92" fmla="*/ 8300 w 9755"/>
              <a:gd name="connsiteY92" fmla="*/ 8615 h 10000"/>
              <a:gd name="connsiteX93" fmla="*/ 8407 w 9755"/>
              <a:gd name="connsiteY93" fmla="*/ 8442 h 10000"/>
              <a:gd name="connsiteX94" fmla="*/ 8407 w 9755"/>
              <a:gd name="connsiteY94" fmla="*/ 8442 h 10000"/>
              <a:gd name="connsiteX95" fmla="*/ 8529 w 9755"/>
              <a:gd name="connsiteY95" fmla="*/ 8442 h 10000"/>
              <a:gd name="connsiteX96" fmla="*/ 8529 w 9755"/>
              <a:gd name="connsiteY96" fmla="*/ 8268 h 10000"/>
              <a:gd name="connsiteX97" fmla="*/ 8529 w 9755"/>
              <a:gd name="connsiteY97" fmla="*/ 8095 h 10000"/>
              <a:gd name="connsiteX98" fmla="*/ 8529 w 9755"/>
              <a:gd name="connsiteY98" fmla="*/ 7771 h 10000"/>
              <a:gd name="connsiteX99" fmla="*/ 8652 w 9755"/>
              <a:gd name="connsiteY99" fmla="*/ 7597 h 10000"/>
              <a:gd name="connsiteX100" fmla="*/ 8652 w 9755"/>
              <a:gd name="connsiteY100" fmla="*/ 7251 h 10000"/>
              <a:gd name="connsiteX101" fmla="*/ 8652 w 9755"/>
              <a:gd name="connsiteY101" fmla="*/ 6905 h 10000"/>
              <a:gd name="connsiteX102" fmla="*/ 8775 w 9755"/>
              <a:gd name="connsiteY102" fmla="*/ 6385 h 10000"/>
              <a:gd name="connsiteX103" fmla="*/ 8775 w 9755"/>
              <a:gd name="connsiteY103" fmla="*/ 6212 h 10000"/>
              <a:gd name="connsiteX104" fmla="*/ 8775 w 9755"/>
              <a:gd name="connsiteY104" fmla="*/ 5866 h 10000"/>
              <a:gd name="connsiteX105" fmla="*/ 8775 w 9755"/>
              <a:gd name="connsiteY105" fmla="*/ 5693 h 10000"/>
              <a:gd name="connsiteX106" fmla="*/ 8898 w 9755"/>
              <a:gd name="connsiteY106" fmla="*/ 5519 h 10000"/>
              <a:gd name="connsiteX107" fmla="*/ 8898 w 9755"/>
              <a:gd name="connsiteY107" fmla="*/ 5346 h 10000"/>
              <a:gd name="connsiteX108" fmla="*/ 8898 w 9755"/>
              <a:gd name="connsiteY108" fmla="*/ 5173 h 10000"/>
              <a:gd name="connsiteX109" fmla="*/ 9018 w 9755"/>
              <a:gd name="connsiteY109" fmla="*/ 5173 h 10000"/>
              <a:gd name="connsiteX110" fmla="*/ 9018 w 9755"/>
              <a:gd name="connsiteY110" fmla="*/ 5173 h 10000"/>
              <a:gd name="connsiteX111" fmla="*/ 9018 w 9755"/>
              <a:gd name="connsiteY111" fmla="*/ 5346 h 10000"/>
              <a:gd name="connsiteX112" fmla="*/ 9018 w 9755"/>
              <a:gd name="connsiteY112" fmla="*/ 5519 h 10000"/>
              <a:gd name="connsiteX113" fmla="*/ 9018 w 9755"/>
              <a:gd name="connsiteY113" fmla="*/ 5693 h 10000"/>
              <a:gd name="connsiteX114" fmla="*/ 9143 w 9755"/>
              <a:gd name="connsiteY114" fmla="*/ 5866 h 10000"/>
              <a:gd name="connsiteX115" fmla="*/ 9143 w 9755"/>
              <a:gd name="connsiteY115" fmla="*/ 6212 h 10000"/>
              <a:gd name="connsiteX116" fmla="*/ 9143 w 9755"/>
              <a:gd name="connsiteY116" fmla="*/ 6558 h 10000"/>
              <a:gd name="connsiteX117" fmla="*/ 9265 w 9755"/>
              <a:gd name="connsiteY117" fmla="*/ 6905 h 10000"/>
              <a:gd name="connsiteX118" fmla="*/ 9265 w 9755"/>
              <a:gd name="connsiteY118" fmla="*/ 7597 h 10000"/>
              <a:gd name="connsiteX119" fmla="*/ 9388 w 9755"/>
              <a:gd name="connsiteY119" fmla="*/ 8268 h 10000"/>
              <a:gd name="connsiteX120" fmla="*/ 9509 w 9755"/>
              <a:gd name="connsiteY120" fmla="*/ 8788 h 10000"/>
              <a:gd name="connsiteX121" fmla="*/ 9633 w 9755"/>
              <a:gd name="connsiteY121" fmla="*/ 9134 h 10000"/>
              <a:gd name="connsiteX122" fmla="*/ 9633 w 9755"/>
              <a:gd name="connsiteY122" fmla="*/ 9481 h 10000"/>
              <a:gd name="connsiteX123" fmla="*/ 9755 w 9755"/>
              <a:gd name="connsiteY123" fmla="*/ 9654 h 10000"/>
              <a:gd name="connsiteX124" fmla="*/ 9633 w 9755"/>
              <a:gd name="connsiteY124" fmla="*/ 9827 h 10000"/>
              <a:gd name="connsiteX125" fmla="*/ 9633 w 9755"/>
              <a:gd name="connsiteY125" fmla="*/ 9827 h 10000"/>
              <a:gd name="connsiteX126" fmla="*/ 9633 w 9755"/>
              <a:gd name="connsiteY126" fmla="*/ 9827 h 10000"/>
              <a:gd name="connsiteX0" fmla="*/ 9497 w 9622"/>
              <a:gd name="connsiteY0" fmla="*/ 9827 h 10000"/>
              <a:gd name="connsiteX1" fmla="*/ 9246 w 9622"/>
              <a:gd name="connsiteY1" fmla="*/ 9827 h 10000"/>
              <a:gd name="connsiteX2" fmla="*/ 8995 w 9622"/>
              <a:gd name="connsiteY2" fmla="*/ 10000 h 10000"/>
              <a:gd name="connsiteX3" fmla="*/ 8743 w 9622"/>
              <a:gd name="connsiteY3" fmla="*/ 10000 h 10000"/>
              <a:gd name="connsiteX4" fmla="*/ 8240 w 9622"/>
              <a:gd name="connsiteY4" fmla="*/ 10000 h 10000"/>
              <a:gd name="connsiteX5" fmla="*/ 7880 w 9622"/>
              <a:gd name="connsiteY5" fmla="*/ 10000 h 10000"/>
              <a:gd name="connsiteX6" fmla="*/ 7377 w 9622"/>
              <a:gd name="connsiteY6" fmla="*/ 9827 h 10000"/>
              <a:gd name="connsiteX7" fmla="*/ 6875 w 9622"/>
              <a:gd name="connsiteY7" fmla="*/ 9827 h 10000"/>
              <a:gd name="connsiteX8" fmla="*/ 6497 w 9622"/>
              <a:gd name="connsiteY8" fmla="*/ 9481 h 10000"/>
              <a:gd name="connsiteX9" fmla="*/ 5995 w 9622"/>
              <a:gd name="connsiteY9" fmla="*/ 9307 h 10000"/>
              <a:gd name="connsiteX10" fmla="*/ 5619 w 9622"/>
              <a:gd name="connsiteY10" fmla="*/ 8961 h 10000"/>
              <a:gd name="connsiteX11" fmla="*/ 5243 w 9622"/>
              <a:gd name="connsiteY11" fmla="*/ 8615 h 10000"/>
              <a:gd name="connsiteX12" fmla="*/ 4881 w 9622"/>
              <a:gd name="connsiteY12" fmla="*/ 8095 h 10000"/>
              <a:gd name="connsiteX13" fmla="*/ 4630 w 9622"/>
              <a:gd name="connsiteY13" fmla="*/ 7771 h 10000"/>
              <a:gd name="connsiteX14" fmla="*/ 4380 w 9622"/>
              <a:gd name="connsiteY14" fmla="*/ 7078 h 10000"/>
              <a:gd name="connsiteX15" fmla="*/ 4127 w 9622"/>
              <a:gd name="connsiteY15" fmla="*/ 6558 h 10000"/>
              <a:gd name="connsiteX16" fmla="*/ 4001 w 9622"/>
              <a:gd name="connsiteY16" fmla="*/ 5866 h 10000"/>
              <a:gd name="connsiteX17" fmla="*/ 4001 w 9622"/>
              <a:gd name="connsiteY17" fmla="*/ 5173 h 10000"/>
              <a:gd name="connsiteX18" fmla="*/ 3876 w 9622"/>
              <a:gd name="connsiteY18" fmla="*/ 4481 h 10000"/>
              <a:gd name="connsiteX19" fmla="*/ 3876 w 9622"/>
              <a:gd name="connsiteY19" fmla="*/ 3636 h 10000"/>
              <a:gd name="connsiteX20" fmla="*/ 4001 w 9622"/>
              <a:gd name="connsiteY20" fmla="*/ 2944 h 10000"/>
              <a:gd name="connsiteX21" fmla="*/ 4001 w 9622"/>
              <a:gd name="connsiteY21" fmla="*/ 2597 h 10000"/>
              <a:gd name="connsiteX22" fmla="*/ 4001 w 9622"/>
              <a:gd name="connsiteY22" fmla="*/ 2424 h 10000"/>
              <a:gd name="connsiteX23" fmla="*/ 4127 w 9622"/>
              <a:gd name="connsiteY23" fmla="*/ 2078 h 10000"/>
              <a:gd name="connsiteX24" fmla="*/ 4127 w 9622"/>
              <a:gd name="connsiteY24" fmla="*/ 1905 h 10000"/>
              <a:gd name="connsiteX25" fmla="*/ 4127 w 9622"/>
              <a:gd name="connsiteY25" fmla="*/ 1732 h 10000"/>
              <a:gd name="connsiteX26" fmla="*/ 4127 w 9622"/>
              <a:gd name="connsiteY26" fmla="*/ 1558 h 10000"/>
              <a:gd name="connsiteX27" fmla="*/ 4127 w 9622"/>
              <a:gd name="connsiteY27" fmla="*/ 1558 h 10000"/>
              <a:gd name="connsiteX28" fmla="*/ 4127 w 9622"/>
              <a:gd name="connsiteY28" fmla="*/ 1385 h 10000"/>
              <a:gd name="connsiteX29" fmla="*/ 4001 w 9622"/>
              <a:gd name="connsiteY29" fmla="*/ 1385 h 10000"/>
              <a:gd name="connsiteX30" fmla="*/ 3876 w 9622"/>
              <a:gd name="connsiteY30" fmla="*/ 1385 h 10000"/>
              <a:gd name="connsiteX31" fmla="*/ 3751 w 9622"/>
              <a:gd name="connsiteY31" fmla="*/ 1558 h 10000"/>
              <a:gd name="connsiteX32" fmla="*/ 3500 w 9622"/>
              <a:gd name="connsiteY32" fmla="*/ 1558 h 10000"/>
              <a:gd name="connsiteX33" fmla="*/ 3122 w 9622"/>
              <a:gd name="connsiteY33" fmla="*/ 1558 h 10000"/>
              <a:gd name="connsiteX34" fmla="*/ 2745 w 9622"/>
              <a:gd name="connsiteY34" fmla="*/ 1732 h 10000"/>
              <a:gd name="connsiteX35" fmla="*/ 2242 w 9622"/>
              <a:gd name="connsiteY35" fmla="*/ 1905 h 10000"/>
              <a:gd name="connsiteX36" fmla="*/ 1756 w 9622"/>
              <a:gd name="connsiteY36" fmla="*/ 2078 h 10000"/>
              <a:gd name="connsiteX37" fmla="*/ 1129 w 9622"/>
              <a:gd name="connsiteY37" fmla="*/ 2251 h 10000"/>
              <a:gd name="connsiteX38" fmla="*/ 750 w 9622"/>
              <a:gd name="connsiteY38" fmla="*/ 2424 h 10000"/>
              <a:gd name="connsiteX39" fmla="*/ 248 w 9622"/>
              <a:gd name="connsiteY39" fmla="*/ 2597 h 10000"/>
              <a:gd name="connsiteX40" fmla="*/ 0 w 9622"/>
              <a:gd name="connsiteY40" fmla="*/ 2771 h 10000"/>
              <a:gd name="connsiteX41" fmla="*/ 0 w 9622"/>
              <a:gd name="connsiteY41" fmla="*/ 1732 h 10000"/>
              <a:gd name="connsiteX42" fmla="*/ 501 w 9622"/>
              <a:gd name="connsiteY42" fmla="*/ 1558 h 10000"/>
              <a:gd name="connsiteX43" fmla="*/ 1129 w 9622"/>
              <a:gd name="connsiteY43" fmla="*/ 1385 h 10000"/>
              <a:gd name="connsiteX44" fmla="*/ 1756 w 9622"/>
              <a:gd name="connsiteY44" fmla="*/ 1212 h 10000"/>
              <a:gd name="connsiteX45" fmla="*/ 2495 w 9622"/>
              <a:gd name="connsiteY45" fmla="*/ 1039 h 10000"/>
              <a:gd name="connsiteX46" fmla="*/ 2873 w 9622"/>
              <a:gd name="connsiteY46" fmla="*/ 1039 h 10000"/>
              <a:gd name="connsiteX47" fmla="*/ 3122 w 9622"/>
              <a:gd name="connsiteY47" fmla="*/ 866 h 10000"/>
              <a:gd name="connsiteX48" fmla="*/ 3374 w 9622"/>
              <a:gd name="connsiteY48" fmla="*/ 693 h 10000"/>
              <a:gd name="connsiteX49" fmla="*/ 3624 w 9622"/>
              <a:gd name="connsiteY49" fmla="*/ 693 h 10000"/>
              <a:gd name="connsiteX50" fmla="*/ 3876 w 9622"/>
              <a:gd name="connsiteY50" fmla="*/ 519 h 10000"/>
              <a:gd name="connsiteX51" fmla="*/ 4001 w 9622"/>
              <a:gd name="connsiteY51" fmla="*/ 346 h 10000"/>
              <a:gd name="connsiteX52" fmla="*/ 4127 w 9622"/>
              <a:gd name="connsiteY52" fmla="*/ 346 h 10000"/>
              <a:gd name="connsiteX53" fmla="*/ 4251 w 9622"/>
              <a:gd name="connsiteY53" fmla="*/ 173 h 10000"/>
              <a:gd name="connsiteX54" fmla="*/ 4380 w 9622"/>
              <a:gd name="connsiteY54" fmla="*/ 173 h 10000"/>
              <a:gd name="connsiteX55" fmla="*/ 4505 w 9622"/>
              <a:gd name="connsiteY55" fmla="*/ 0 h 10000"/>
              <a:gd name="connsiteX56" fmla="*/ 4630 w 9622"/>
              <a:gd name="connsiteY56" fmla="*/ 0 h 10000"/>
              <a:gd name="connsiteX57" fmla="*/ 4630 w 9622"/>
              <a:gd name="connsiteY57" fmla="*/ 0 h 10000"/>
              <a:gd name="connsiteX58" fmla="*/ 4755 w 9622"/>
              <a:gd name="connsiteY58" fmla="*/ 0 h 10000"/>
              <a:gd name="connsiteX59" fmla="*/ 4881 w 9622"/>
              <a:gd name="connsiteY59" fmla="*/ 0 h 10000"/>
              <a:gd name="connsiteX60" fmla="*/ 5007 w 9622"/>
              <a:gd name="connsiteY60" fmla="*/ 173 h 10000"/>
              <a:gd name="connsiteX61" fmla="*/ 5132 w 9622"/>
              <a:gd name="connsiteY61" fmla="*/ 173 h 10000"/>
              <a:gd name="connsiteX62" fmla="*/ 5243 w 9622"/>
              <a:gd name="connsiteY62" fmla="*/ 346 h 10000"/>
              <a:gd name="connsiteX63" fmla="*/ 5369 w 9622"/>
              <a:gd name="connsiteY63" fmla="*/ 519 h 10000"/>
              <a:gd name="connsiteX64" fmla="*/ 5493 w 9622"/>
              <a:gd name="connsiteY64" fmla="*/ 693 h 10000"/>
              <a:gd name="connsiteX65" fmla="*/ 5493 w 9622"/>
              <a:gd name="connsiteY65" fmla="*/ 693 h 10000"/>
              <a:gd name="connsiteX66" fmla="*/ 5493 w 9622"/>
              <a:gd name="connsiteY66" fmla="*/ 866 h 10000"/>
              <a:gd name="connsiteX67" fmla="*/ 5369 w 9622"/>
              <a:gd name="connsiteY67" fmla="*/ 1039 h 10000"/>
              <a:gd name="connsiteX68" fmla="*/ 5243 w 9622"/>
              <a:gd name="connsiteY68" fmla="*/ 1212 h 10000"/>
              <a:gd name="connsiteX69" fmla="*/ 5132 w 9622"/>
              <a:gd name="connsiteY69" fmla="*/ 1385 h 10000"/>
              <a:gd name="connsiteX70" fmla="*/ 5007 w 9622"/>
              <a:gd name="connsiteY70" fmla="*/ 1732 h 10000"/>
              <a:gd name="connsiteX71" fmla="*/ 4881 w 9622"/>
              <a:gd name="connsiteY71" fmla="*/ 2078 h 10000"/>
              <a:gd name="connsiteX72" fmla="*/ 4755 w 9622"/>
              <a:gd name="connsiteY72" fmla="*/ 2424 h 10000"/>
              <a:gd name="connsiteX73" fmla="*/ 4630 w 9622"/>
              <a:gd name="connsiteY73" fmla="*/ 2944 h 10000"/>
              <a:gd name="connsiteX74" fmla="*/ 4630 w 9622"/>
              <a:gd name="connsiteY74" fmla="*/ 3463 h 10000"/>
              <a:gd name="connsiteX75" fmla="*/ 4630 w 9622"/>
              <a:gd name="connsiteY75" fmla="*/ 3961 h 10000"/>
              <a:gd name="connsiteX76" fmla="*/ 4630 w 9622"/>
              <a:gd name="connsiteY76" fmla="*/ 5000 h 10000"/>
              <a:gd name="connsiteX77" fmla="*/ 4630 w 9622"/>
              <a:gd name="connsiteY77" fmla="*/ 5519 h 10000"/>
              <a:gd name="connsiteX78" fmla="*/ 4755 w 9622"/>
              <a:gd name="connsiteY78" fmla="*/ 5866 h 10000"/>
              <a:gd name="connsiteX79" fmla="*/ 4881 w 9622"/>
              <a:gd name="connsiteY79" fmla="*/ 6212 h 10000"/>
              <a:gd name="connsiteX80" fmla="*/ 5007 w 9622"/>
              <a:gd name="connsiteY80" fmla="*/ 6732 h 10000"/>
              <a:gd name="connsiteX81" fmla="*/ 5132 w 9622"/>
              <a:gd name="connsiteY81" fmla="*/ 7078 h 10000"/>
              <a:gd name="connsiteX82" fmla="*/ 5369 w 9622"/>
              <a:gd name="connsiteY82" fmla="*/ 7424 h 10000"/>
              <a:gd name="connsiteX83" fmla="*/ 5744 w 9622"/>
              <a:gd name="connsiteY83" fmla="*/ 7771 h 10000"/>
              <a:gd name="connsiteX84" fmla="*/ 6121 w 9622"/>
              <a:gd name="connsiteY84" fmla="*/ 7944 h 10000"/>
              <a:gd name="connsiteX85" fmla="*/ 6497 w 9622"/>
              <a:gd name="connsiteY85" fmla="*/ 8268 h 10000"/>
              <a:gd name="connsiteX86" fmla="*/ 6875 w 9622"/>
              <a:gd name="connsiteY86" fmla="*/ 8442 h 10000"/>
              <a:gd name="connsiteX87" fmla="*/ 7125 w 9622"/>
              <a:gd name="connsiteY87" fmla="*/ 8615 h 10000"/>
              <a:gd name="connsiteX88" fmla="*/ 7504 w 9622"/>
              <a:gd name="connsiteY88" fmla="*/ 8615 h 10000"/>
              <a:gd name="connsiteX89" fmla="*/ 7753 w 9622"/>
              <a:gd name="connsiteY89" fmla="*/ 8615 h 10000"/>
              <a:gd name="connsiteX90" fmla="*/ 7880 w 9622"/>
              <a:gd name="connsiteY90" fmla="*/ 8615 h 10000"/>
              <a:gd name="connsiteX91" fmla="*/ 8130 w 9622"/>
              <a:gd name="connsiteY91" fmla="*/ 8615 h 10000"/>
              <a:gd name="connsiteX92" fmla="*/ 8240 w 9622"/>
              <a:gd name="connsiteY92" fmla="*/ 8442 h 10000"/>
              <a:gd name="connsiteX93" fmla="*/ 8240 w 9622"/>
              <a:gd name="connsiteY93" fmla="*/ 8442 h 10000"/>
              <a:gd name="connsiteX94" fmla="*/ 8365 w 9622"/>
              <a:gd name="connsiteY94" fmla="*/ 8442 h 10000"/>
              <a:gd name="connsiteX95" fmla="*/ 8365 w 9622"/>
              <a:gd name="connsiteY95" fmla="*/ 8268 h 10000"/>
              <a:gd name="connsiteX96" fmla="*/ 8365 w 9622"/>
              <a:gd name="connsiteY96" fmla="*/ 8095 h 10000"/>
              <a:gd name="connsiteX97" fmla="*/ 8365 w 9622"/>
              <a:gd name="connsiteY97" fmla="*/ 7771 h 10000"/>
              <a:gd name="connsiteX98" fmla="*/ 8491 w 9622"/>
              <a:gd name="connsiteY98" fmla="*/ 7597 h 10000"/>
              <a:gd name="connsiteX99" fmla="*/ 8491 w 9622"/>
              <a:gd name="connsiteY99" fmla="*/ 7251 h 10000"/>
              <a:gd name="connsiteX100" fmla="*/ 8491 w 9622"/>
              <a:gd name="connsiteY100" fmla="*/ 6905 h 10000"/>
              <a:gd name="connsiteX101" fmla="*/ 8617 w 9622"/>
              <a:gd name="connsiteY101" fmla="*/ 6385 h 10000"/>
              <a:gd name="connsiteX102" fmla="*/ 8617 w 9622"/>
              <a:gd name="connsiteY102" fmla="*/ 6212 h 10000"/>
              <a:gd name="connsiteX103" fmla="*/ 8617 w 9622"/>
              <a:gd name="connsiteY103" fmla="*/ 5866 h 10000"/>
              <a:gd name="connsiteX104" fmla="*/ 8617 w 9622"/>
              <a:gd name="connsiteY104" fmla="*/ 5693 h 10000"/>
              <a:gd name="connsiteX105" fmla="*/ 8743 w 9622"/>
              <a:gd name="connsiteY105" fmla="*/ 5519 h 10000"/>
              <a:gd name="connsiteX106" fmla="*/ 8743 w 9622"/>
              <a:gd name="connsiteY106" fmla="*/ 5346 h 10000"/>
              <a:gd name="connsiteX107" fmla="*/ 8743 w 9622"/>
              <a:gd name="connsiteY107" fmla="*/ 5173 h 10000"/>
              <a:gd name="connsiteX108" fmla="*/ 8866 w 9622"/>
              <a:gd name="connsiteY108" fmla="*/ 5173 h 10000"/>
              <a:gd name="connsiteX109" fmla="*/ 8866 w 9622"/>
              <a:gd name="connsiteY109" fmla="*/ 5173 h 10000"/>
              <a:gd name="connsiteX110" fmla="*/ 8866 w 9622"/>
              <a:gd name="connsiteY110" fmla="*/ 5346 h 10000"/>
              <a:gd name="connsiteX111" fmla="*/ 8866 w 9622"/>
              <a:gd name="connsiteY111" fmla="*/ 5519 h 10000"/>
              <a:gd name="connsiteX112" fmla="*/ 8866 w 9622"/>
              <a:gd name="connsiteY112" fmla="*/ 5693 h 10000"/>
              <a:gd name="connsiteX113" fmla="*/ 8995 w 9622"/>
              <a:gd name="connsiteY113" fmla="*/ 5866 h 10000"/>
              <a:gd name="connsiteX114" fmla="*/ 8995 w 9622"/>
              <a:gd name="connsiteY114" fmla="*/ 6212 h 10000"/>
              <a:gd name="connsiteX115" fmla="*/ 8995 w 9622"/>
              <a:gd name="connsiteY115" fmla="*/ 6558 h 10000"/>
              <a:gd name="connsiteX116" fmla="*/ 9120 w 9622"/>
              <a:gd name="connsiteY116" fmla="*/ 6905 h 10000"/>
              <a:gd name="connsiteX117" fmla="*/ 9120 w 9622"/>
              <a:gd name="connsiteY117" fmla="*/ 7597 h 10000"/>
              <a:gd name="connsiteX118" fmla="*/ 9246 w 9622"/>
              <a:gd name="connsiteY118" fmla="*/ 8268 h 10000"/>
              <a:gd name="connsiteX119" fmla="*/ 9370 w 9622"/>
              <a:gd name="connsiteY119" fmla="*/ 8788 h 10000"/>
              <a:gd name="connsiteX120" fmla="*/ 9497 w 9622"/>
              <a:gd name="connsiteY120" fmla="*/ 9134 h 10000"/>
              <a:gd name="connsiteX121" fmla="*/ 9497 w 9622"/>
              <a:gd name="connsiteY121" fmla="*/ 9481 h 10000"/>
              <a:gd name="connsiteX122" fmla="*/ 9622 w 9622"/>
              <a:gd name="connsiteY122" fmla="*/ 9654 h 10000"/>
              <a:gd name="connsiteX123" fmla="*/ 9497 w 9622"/>
              <a:gd name="connsiteY123" fmla="*/ 9827 h 10000"/>
              <a:gd name="connsiteX124" fmla="*/ 9497 w 9622"/>
              <a:gd name="connsiteY124" fmla="*/ 9827 h 10000"/>
              <a:gd name="connsiteX125" fmla="*/ 9497 w 9622"/>
              <a:gd name="connsiteY125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258 w 10000"/>
              <a:gd name="connsiteY39" fmla="*/ 2597 h 10000"/>
              <a:gd name="connsiteX40" fmla="*/ 0 w 10000"/>
              <a:gd name="connsiteY40" fmla="*/ 1732 h 10000"/>
              <a:gd name="connsiteX41" fmla="*/ 521 w 10000"/>
              <a:gd name="connsiteY41" fmla="*/ 1558 h 10000"/>
              <a:gd name="connsiteX42" fmla="*/ 1173 w 10000"/>
              <a:gd name="connsiteY42" fmla="*/ 1385 h 10000"/>
              <a:gd name="connsiteX43" fmla="*/ 1825 w 10000"/>
              <a:gd name="connsiteY43" fmla="*/ 1212 h 10000"/>
              <a:gd name="connsiteX44" fmla="*/ 2593 w 10000"/>
              <a:gd name="connsiteY44" fmla="*/ 1039 h 10000"/>
              <a:gd name="connsiteX45" fmla="*/ 2986 w 10000"/>
              <a:gd name="connsiteY45" fmla="*/ 1039 h 10000"/>
              <a:gd name="connsiteX46" fmla="*/ 3245 w 10000"/>
              <a:gd name="connsiteY46" fmla="*/ 866 h 10000"/>
              <a:gd name="connsiteX47" fmla="*/ 3507 w 10000"/>
              <a:gd name="connsiteY47" fmla="*/ 693 h 10000"/>
              <a:gd name="connsiteX48" fmla="*/ 3766 w 10000"/>
              <a:gd name="connsiteY48" fmla="*/ 693 h 10000"/>
              <a:gd name="connsiteX49" fmla="*/ 4028 w 10000"/>
              <a:gd name="connsiteY49" fmla="*/ 519 h 10000"/>
              <a:gd name="connsiteX50" fmla="*/ 4158 w 10000"/>
              <a:gd name="connsiteY50" fmla="*/ 346 h 10000"/>
              <a:gd name="connsiteX51" fmla="*/ 4289 w 10000"/>
              <a:gd name="connsiteY51" fmla="*/ 346 h 10000"/>
              <a:gd name="connsiteX52" fmla="*/ 4418 w 10000"/>
              <a:gd name="connsiteY52" fmla="*/ 173 h 10000"/>
              <a:gd name="connsiteX53" fmla="*/ 4552 w 10000"/>
              <a:gd name="connsiteY53" fmla="*/ 173 h 10000"/>
              <a:gd name="connsiteX54" fmla="*/ 4682 w 10000"/>
              <a:gd name="connsiteY54" fmla="*/ 0 h 10000"/>
              <a:gd name="connsiteX55" fmla="*/ 4812 w 10000"/>
              <a:gd name="connsiteY55" fmla="*/ 0 h 10000"/>
              <a:gd name="connsiteX56" fmla="*/ 4812 w 10000"/>
              <a:gd name="connsiteY56" fmla="*/ 0 h 10000"/>
              <a:gd name="connsiteX57" fmla="*/ 4942 w 10000"/>
              <a:gd name="connsiteY57" fmla="*/ 0 h 10000"/>
              <a:gd name="connsiteX58" fmla="*/ 5073 w 10000"/>
              <a:gd name="connsiteY58" fmla="*/ 0 h 10000"/>
              <a:gd name="connsiteX59" fmla="*/ 5204 w 10000"/>
              <a:gd name="connsiteY59" fmla="*/ 173 h 10000"/>
              <a:gd name="connsiteX60" fmla="*/ 5334 w 10000"/>
              <a:gd name="connsiteY60" fmla="*/ 173 h 10000"/>
              <a:gd name="connsiteX61" fmla="*/ 5449 w 10000"/>
              <a:gd name="connsiteY61" fmla="*/ 346 h 10000"/>
              <a:gd name="connsiteX62" fmla="*/ 5580 w 10000"/>
              <a:gd name="connsiteY62" fmla="*/ 519 h 10000"/>
              <a:gd name="connsiteX63" fmla="*/ 5709 w 10000"/>
              <a:gd name="connsiteY63" fmla="*/ 693 h 10000"/>
              <a:gd name="connsiteX64" fmla="*/ 5709 w 10000"/>
              <a:gd name="connsiteY64" fmla="*/ 693 h 10000"/>
              <a:gd name="connsiteX65" fmla="*/ 5709 w 10000"/>
              <a:gd name="connsiteY65" fmla="*/ 866 h 10000"/>
              <a:gd name="connsiteX66" fmla="*/ 5580 w 10000"/>
              <a:gd name="connsiteY66" fmla="*/ 1039 h 10000"/>
              <a:gd name="connsiteX67" fmla="*/ 5449 w 10000"/>
              <a:gd name="connsiteY67" fmla="*/ 1212 h 10000"/>
              <a:gd name="connsiteX68" fmla="*/ 5334 w 10000"/>
              <a:gd name="connsiteY68" fmla="*/ 1385 h 10000"/>
              <a:gd name="connsiteX69" fmla="*/ 5204 w 10000"/>
              <a:gd name="connsiteY69" fmla="*/ 1732 h 10000"/>
              <a:gd name="connsiteX70" fmla="*/ 5073 w 10000"/>
              <a:gd name="connsiteY70" fmla="*/ 2078 h 10000"/>
              <a:gd name="connsiteX71" fmla="*/ 4942 w 10000"/>
              <a:gd name="connsiteY71" fmla="*/ 2424 h 10000"/>
              <a:gd name="connsiteX72" fmla="*/ 4812 w 10000"/>
              <a:gd name="connsiteY72" fmla="*/ 2944 h 10000"/>
              <a:gd name="connsiteX73" fmla="*/ 4812 w 10000"/>
              <a:gd name="connsiteY73" fmla="*/ 3463 h 10000"/>
              <a:gd name="connsiteX74" fmla="*/ 4812 w 10000"/>
              <a:gd name="connsiteY74" fmla="*/ 3961 h 10000"/>
              <a:gd name="connsiteX75" fmla="*/ 4812 w 10000"/>
              <a:gd name="connsiteY75" fmla="*/ 5000 h 10000"/>
              <a:gd name="connsiteX76" fmla="*/ 4812 w 10000"/>
              <a:gd name="connsiteY76" fmla="*/ 5519 h 10000"/>
              <a:gd name="connsiteX77" fmla="*/ 4942 w 10000"/>
              <a:gd name="connsiteY77" fmla="*/ 5866 h 10000"/>
              <a:gd name="connsiteX78" fmla="*/ 5073 w 10000"/>
              <a:gd name="connsiteY78" fmla="*/ 6212 h 10000"/>
              <a:gd name="connsiteX79" fmla="*/ 5204 w 10000"/>
              <a:gd name="connsiteY79" fmla="*/ 6732 h 10000"/>
              <a:gd name="connsiteX80" fmla="*/ 5334 w 10000"/>
              <a:gd name="connsiteY80" fmla="*/ 7078 h 10000"/>
              <a:gd name="connsiteX81" fmla="*/ 5580 w 10000"/>
              <a:gd name="connsiteY81" fmla="*/ 7424 h 10000"/>
              <a:gd name="connsiteX82" fmla="*/ 5970 w 10000"/>
              <a:gd name="connsiteY82" fmla="*/ 7771 h 10000"/>
              <a:gd name="connsiteX83" fmla="*/ 6361 w 10000"/>
              <a:gd name="connsiteY83" fmla="*/ 7944 h 10000"/>
              <a:gd name="connsiteX84" fmla="*/ 6752 w 10000"/>
              <a:gd name="connsiteY84" fmla="*/ 8268 h 10000"/>
              <a:gd name="connsiteX85" fmla="*/ 7145 w 10000"/>
              <a:gd name="connsiteY85" fmla="*/ 8442 h 10000"/>
              <a:gd name="connsiteX86" fmla="*/ 7405 w 10000"/>
              <a:gd name="connsiteY86" fmla="*/ 8615 h 10000"/>
              <a:gd name="connsiteX87" fmla="*/ 7799 w 10000"/>
              <a:gd name="connsiteY87" fmla="*/ 8615 h 10000"/>
              <a:gd name="connsiteX88" fmla="*/ 8058 w 10000"/>
              <a:gd name="connsiteY88" fmla="*/ 8615 h 10000"/>
              <a:gd name="connsiteX89" fmla="*/ 8190 w 10000"/>
              <a:gd name="connsiteY89" fmla="*/ 8615 h 10000"/>
              <a:gd name="connsiteX90" fmla="*/ 8449 w 10000"/>
              <a:gd name="connsiteY90" fmla="*/ 8615 h 10000"/>
              <a:gd name="connsiteX91" fmla="*/ 8564 w 10000"/>
              <a:gd name="connsiteY91" fmla="*/ 8442 h 10000"/>
              <a:gd name="connsiteX92" fmla="*/ 8564 w 10000"/>
              <a:gd name="connsiteY92" fmla="*/ 8442 h 10000"/>
              <a:gd name="connsiteX93" fmla="*/ 8694 w 10000"/>
              <a:gd name="connsiteY93" fmla="*/ 8442 h 10000"/>
              <a:gd name="connsiteX94" fmla="*/ 8694 w 10000"/>
              <a:gd name="connsiteY94" fmla="*/ 8268 h 10000"/>
              <a:gd name="connsiteX95" fmla="*/ 8694 w 10000"/>
              <a:gd name="connsiteY95" fmla="*/ 8095 h 10000"/>
              <a:gd name="connsiteX96" fmla="*/ 8694 w 10000"/>
              <a:gd name="connsiteY96" fmla="*/ 7771 h 10000"/>
              <a:gd name="connsiteX97" fmla="*/ 8825 w 10000"/>
              <a:gd name="connsiteY97" fmla="*/ 7597 h 10000"/>
              <a:gd name="connsiteX98" fmla="*/ 8825 w 10000"/>
              <a:gd name="connsiteY98" fmla="*/ 7251 h 10000"/>
              <a:gd name="connsiteX99" fmla="*/ 8825 w 10000"/>
              <a:gd name="connsiteY99" fmla="*/ 6905 h 10000"/>
              <a:gd name="connsiteX100" fmla="*/ 8956 w 10000"/>
              <a:gd name="connsiteY100" fmla="*/ 6385 h 10000"/>
              <a:gd name="connsiteX101" fmla="*/ 8956 w 10000"/>
              <a:gd name="connsiteY101" fmla="*/ 6212 h 10000"/>
              <a:gd name="connsiteX102" fmla="*/ 8956 w 10000"/>
              <a:gd name="connsiteY102" fmla="*/ 5866 h 10000"/>
              <a:gd name="connsiteX103" fmla="*/ 8956 w 10000"/>
              <a:gd name="connsiteY103" fmla="*/ 5693 h 10000"/>
              <a:gd name="connsiteX104" fmla="*/ 9086 w 10000"/>
              <a:gd name="connsiteY104" fmla="*/ 5519 h 10000"/>
              <a:gd name="connsiteX105" fmla="*/ 9086 w 10000"/>
              <a:gd name="connsiteY105" fmla="*/ 5346 h 10000"/>
              <a:gd name="connsiteX106" fmla="*/ 9086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173 h 10000"/>
              <a:gd name="connsiteX109" fmla="*/ 9214 w 10000"/>
              <a:gd name="connsiteY109" fmla="*/ 5346 h 10000"/>
              <a:gd name="connsiteX110" fmla="*/ 9214 w 10000"/>
              <a:gd name="connsiteY110" fmla="*/ 5519 h 10000"/>
              <a:gd name="connsiteX111" fmla="*/ 9214 w 10000"/>
              <a:gd name="connsiteY111" fmla="*/ 5693 h 10000"/>
              <a:gd name="connsiteX112" fmla="*/ 9348 w 10000"/>
              <a:gd name="connsiteY112" fmla="*/ 5866 h 10000"/>
              <a:gd name="connsiteX113" fmla="*/ 9348 w 10000"/>
              <a:gd name="connsiteY113" fmla="*/ 6212 h 10000"/>
              <a:gd name="connsiteX114" fmla="*/ 9348 w 10000"/>
              <a:gd name="connsiteY114" fmla="*/ 6558 h 10000"/>
              <a:gd name="connsiteX115" fmla="*/ 9478 w 10000"/>
              <a:gd name="connsiteY115" fmla="*/ 6905 h 10000"/>
              <a:gd name="connsiteX116" fmla="*/ 9478 w 10000"/>
              <a:gd name="connsiteY116" fmla="*/ 7597 h 10000"/>
              <a:gd name="connsiteX117" fmla="*/ 9609 w 10000"/>
              <a:gd name="connsiteY117" fmla="*/ 8268 h 10000"/>
              <a:gd name="connsiteX118" fmla="*/ 9738 w 10000"/>
              <a:gd name="connsiteY118" fmla="*/ 8788 h 10000"/>
              <a:gd name="connsiteX119" fmla="*/ 9870 w 10000"/>
              <a:gd name="connsiteY119" fmla="*/ 9134 h 10000"/>
              <a:gd name="connsiteX120" fmla="*/ 9870 w 10000"/>
              <a:gd name="connsiteY120" fmla="*/ 9481 h 10000"/>
              <a:gd name="connsiteX121" fmla="*/ 10000 w 10000"/>
              <a:gd name="connsiteY121" fmla="*/ 9654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124" fmla="*/ 9870 w 10000"/>
              <a:gd name="connsiteY124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0 w 10000"/>
              <a:gd name="connsiteY39" fmla="*/ 1732 h 10000"/>
              <a:gd name="connsiteX40" fmla="*/ 521 w 10000"/>
              <a:gd name="connsiteY40" fmla="*/ 1558 h 10000"/>
              <a:gd name="connsiteX41" fmla="*/ 1173 w 10000"/>
              <a:gd name="connsiteY41" fmla="*/ 1385 h 10000"/>
              <a:gd name="connsiteX42" fmla="*/ 1825 w 10000"/>
              <a:gd name="connsiteY42" fmla="*/ 1212 h 10000"/>
              <a:gd name="connsiteX43" fmla="*/ 2593 w 10000"/>
              <a:gd name="connsiteY43" fmla="*/ 1039 h 10000"/>
              <a:gd name="connsiteX44" fmla="*/ 2986 w 10000"/>
              <a:gd name="connsiteY44" fmla="*/ 1039 h 10000"/>
              <a:gd name="connsiteX45" fmla="*/ 3245 w 10000"/>
              <a:gd name="connsiteY45" fmla="*/ 866 h 10000"/>
              <a:gd name="connsiteX46" fmla="*/ 3507 w 10000"/>
              <a:gd name="connsiteY46" fmla="*/ 693 h 10000"/>
              <a:gd name="connsiteX47" fmla="*/ 3766 w 10000"/>
              <a:gd name="connsiteY47" fmla="*/ 693 h 10000"/>
              <a:gd name="connsiteX48" fmla="*/ 4028 w 10000"/>
              <a:gd name="connsiteY48" fmla="*/ 519 h 10000"/>
              <a:gd name="connsiteX49" fmla="*/ 4158 w 10000"/>
              <a:gd name="connsiteY49" fmla="*/ 346 h 10000"/>
              <a:gd name="connsiteX50" fmla="*/ 4289 w 10000"/>
              <a:gd name="connsiteY50" fmla="*/ 346 h 10000"/>
              <a:gd name="connsiteX51" fmla="*/ 4418 w 10000"/>
              <a:gd name="connsiteY51" fmla="*/ 173 h 10000"/>
              <a:gd name="connsiteX52" fmla="*/ 4552 w 10000"/>
              <a:gd name="connsiteY52" fmla="*/ 173 h 10000"/>
              <a:gd name="connsiteX53" fmla="*/ 4682 w 10000"/>
              <a:gd name="connsiteY53" fmla="*/ 0 h 10000"/>
              <a:gd name="connsiteX54" fmla="*/ 4812 w 10000"/>
              <a:gd name="connsiteY54" fmla="*/ 0 h 10000"/>
              <a:gd name="connsiteX55" fmla="*/ 4812 w 10000"/>
              <a:gd name="connsiteY55" fmla="*/ 0 h 10000"/>
              <a:gd name="connsiteX56" fmla="*/ 4942 w 10000"/>
              <a:gd name="connsiteY56" fmla="*/ 0 h 10000"/>
              <a:gd name="connsiteX57" fmla="*/ 5073 w 10000"/>
              <a:gd name="connsiteY57" fmla="*/ 0 h 10000"/>
              <a:gd name="connsiteX58" fmla="*/ 5204 w 10000"/>
              <a:gd name="connsiteY58" fmla="*/ 173 h 10000"/>
              <a:gd name="connsiteX59" fmla="*/ 5334 w 10000"/>
              <a:gd name="connsiteY59" fmla="*/ 173 h 10000"/>
              <a:gd name="connsiteX60" fmla="*/ 5449 w 10000"/>
              <a:gd name="connsiteY60" fmla="*/ 346 h 10000"/>
              <a:gd name="connsiteX61" fmla="*/ 5580 w 10000"/>
              <a:gd name="connsiteY61" fmla="*/ 519 h 10000"/>
              <a:gd name="connsiteX62" fmla="*/ 5709 w 10000"/>
              <a:gd name="connsiteY62" fmla="*/ 693 h 10000"/>
              <a:gd name="connsiteX63" fmla="*/ 5709 w 10000"/>
              <a:gd name="connsiteY63" fmla="*/ 693 h 10000"/>
              <a:gd name="connsiteX64" fmla="*/ 5709 w 10000"/>
              <a:gd name="connsiteY64" fmla="*/ 866 h 10000"/>
              <a:gd name="connsiteX65" fmla="*/ 5580 w 10000"/>
              <a:gd name="connsiteY65" fmla="*/ 1039 h 10000"/>
              <a:gd name="connsiteX66" fmla="*/ 5449 w 10000"/>
              <a:gd name="connsiteY66" fmla="*/ 1212 h 10000"/>
              <a:gd name="connsiteX67" fmla="*/ 5334 w 10000"/>
              <a:gd name="connsiteY67" fmla="*/ 1385 h 10000"/>
              <a:gd name="connsiteX68" fmla="*/ 5204 w 10000"/>
              <a:gd name="connsiteY68" fmla="*/ 1732 h 10000"/>
              <a:gd name="connsiteX69" fmla="*/ 5073 w 10000"/>
              <a:gd name="connsiteY69" fmla="*/ 2078 h 10000"/>
              <a:gd name="connsiteX70" fmla="*/ 4942 w 10000"/>
              <a:gd name="connsiteY70" fmla="*/ 2424 h 10000"/>
              <a:gd name="connsiteX71" fmla="*/ 4812 w 10000"/>
              <a:gd name="connsiteY71" fmla="*/ 2944 h 10000"/>
              <a:gd name="connsiteX72" fmla="*/ 4812 w 10000"/>
              <a:gd name="connsiteY72" fmla="*/ 3463 h 10000"/>
              <a:gd name="connsiteX73" fmla="*/ 4812 w 10000"/>
              <a:gd name="connsiteY73" fmla="*/ 3961 h 10000"/>
              <a:gd name="connsiteX74" fmla="*/ 4812 w 10000"/>
              <a:gd name="connsiteY74" fmla="*/ 5000 h 10000"/>
              <a:gd name="connsiteX75" fmla="*/ 4812 w 10000"/>
              <a:gd name="connsiteY75" fmla="*/ 5519 h 10000"/>
              <a:gd name="connsiteX76" fmla="*/ 4942 w 10000"/>
              <a:gd name="connsiteY76" fmla="*/ 5866 h 10000"/>
              <a:gd name="connsiteX77" fmla="*/ 5073 w 10000"/>
              <a:gd name="connsiteY77" fmla="*/ 6212 h 10000"/>
              <a:gd name="connsiteX78" fmla="*/ 5204 w 10000"/>
              <a:gd name="connsiteY78" fmla="*/ 6732 h 10000"/>
              <a:gd name="connsiteX79" fmla="*/ 5334 w 10000"/>
              <a:gd name="connsiteY79" fmla="*/ 7078 h 10000"/>
              <a:gd name="connsiteX80" fmla="*/ 5580 w 10000"/>
              <a:gd name="connsiteY80" fmla="*/ 7424 h 10000"/>
              <a:gd name="connsiteX81" fmla="*/ 5970 w 10000"/>
              <a:gd name="connsiteY81" fmla="*/ 7771 h 10000"/>
              <a:gd name="connsiteX82" fmla="*/ 6361 w 10000"/>
              <a:gd name="connsiteY82" fmla="*/ 7944 h 10000"/>
              <a:gd name="connsiteX83" fmla="*/ 6752 w 10000"/>
              <a:gd name="connsiteY83" fmla="*/ 8268 h 10000"/>
              <a:gd name="connsiteX84" fmla="*/ 7145 w 10000"/>
              <a:gd name="connsiteY84" fmla="*/ 8442 h 10000"/>
              <a:gd name="connsiteX85" fmla="*/ 7405 w 10000"/>
              <a:gd name="connsiteY85" fmla="*/ 8615 h 10000"/>
              <a:gd name="connsiteX86" fmla="*/ 7799 w 10000"/>
              <a:gd name="connsiteY86" fmla="*/ 8615 h 10000"/>
              <a:gd name="connsiteX87" fmla="*/ 8058 w 10000"/>
              <a:gd name="connsiteY87" fmla="*/ 8615 h 10000"/>
              <a:gd name="connsiteX88" fmla="*/ 8190 w 10000"/>
              <a:gd name="connsiteY88" fmla="*/ 8615 h 10000"/>
              <a:gd name="connsiteX89" fmla="*/ 8449 w 10000"/>
              <a:gd name="connsiteY89" fmla="*/ 8615 h 10000"/>
              <a:gd name="connsiteX90" fmla="*/ 8564 w 10000"/>
              <a:gd name="connsiteY90" fmla="*/ 8442 h 10000"/>
              <a:gd name="connsiteX91" fmla="*/ 8564 w 10000"/>
              <a:gd name="connsiteY91" fmla="*/ 8442 h 10000"/>
              <a:gd name="connsiteX92" fmla="*/ 8694 w 10000"/>
              <a:gd name="connsiteY92" fmla="*/ 8442 h 10000"/>
              <a:gd name="connsiteX93" fmla="*/ 8694 w 10000"/>
              <a:gd name="connsiteY93" fmla="*/ 8268 h 10000"/>
              <a:gd name="connsiteX94" fmla="*/ 8694 w 10000"/>
              <a:gd name="connsiteY94" fmla="*/ 8095 h 10000"/>
              <a:gd name="connsiteX95" fmla="*/ 8694 w 10000"/>
              <a:gd name="connsiteY95" fmla="*/ 7771 h 10000"/>
              <a:gd name="connsiteX96" fmla="*/ 8825 w 10000"/>
              <a:gd name="connsiteY96" fmla="*/ 7597 h 10000"/>
              <a:gd name="connsiteX97" fmla="*/ 8825 w 10000"/>
              <a:gd name="connsiteY97" fmla="*/ 7251 h 10000"/>
              <a:gd name="connsiteX98" fmla="*/ 8825 w 10000"/>
              <a:gd name="connsiteY98" fmla="*/ 6905 h 10000"/>
              <a:gd name="connsiteX99" fmla="*/ 8956 w 10000"/>
              <a:gd name="connsiteY99" fmla="*/ 6385 h 10000"/>
              <a:gd name="connsiteX100" fmla="*/ 8956 w 10000"/>
              <a:gd name="connsiteY100" fmla="*/ 6212 h 10000"/>
              <a:gd name="connsiteX101" fmla="*/ 8956 w 10000"/>
              <a:gd name="connsiteY101" fmla="*/ 5866 h 10000"/>
              <a:gd name="connsiteX102" fmla="*/ 8956 w 10000"/>
              <a:gd name="connsiteY102" fmla="*/ 5693 h 10000"/>
              <a:gd name="connsiteX103" fmla="*/ 9086 w 10000"/>
              <a:gd name="connsiteY103" fmla="*/ 5519 h 10000"/>
              <a:gd name="connsiteX104" fmla="*/ 9086 w 10000"/>
              <a:gd name="connsiteY104" fmla="*/ 5346 h 10000"/>
              <a:gd name="connsiteX105" fmla="*/ 9086 w 10000"/>
              <a:gd name="connsiteY105" fmla="*/ 5173 h 10000"/>
              <a:gd name="connsiteX106" fmla="*/ 9214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346 h 10000"/>
              <a:gd name="connsiteX109" fmla="*/ 9214 w 10000"/>
              <a:gd name="connsiteY109" fmla="*/ 5519 h 10000"/>
              <a:gd name="connsiteX110" fmla="*/ 9214 w 10000"/>
              <a:gd name="connsiteY110" fmla="*/ 5693 h 10000"/>
              <a:gd name="connsiteX111" fmla="*/ 9348 w 10000"/>
              <a:gd name="connsiteY111" fmla="*/ 5866 h 10000"/>
              <a:gd name="connsiteX112" fmla="*/ 9348 w 10000"/>
              <a:gd name="connsiteY112" fmla="*/ 6212 h 10000"/>
              <a:gd name="connsiteX113" fmla="*/ 9348 w 10000"/>
              <a:gd name="connsiteY113" fmla="*/ 6558 h 10000"/>
              <a:gd name="connsiteX114" fmla="*/ 9478 w 10000"/>
              <a:gd name="connsiteY114" fmla="*/ 6905 h 10000"/>
              <a:gd name="connsiteX115" fmla="*/ 9478 w 10000"/>
              <a:gd name="connsiteY115" fmla="*/ 7597 h 10000"/>
              <a:gd name="connsiteX116" fmla="*/ 9609 w 10000"/>
              <a:gd name="connsiteY116" fmla="*/ 8268 h 10000"/>
              <a:gd name="connsiteX117" fmla="*/ 9738 w 10000"/>
              <a:gd name="connsiteY117" fmla="*/ 8788 h 10000"/>
              <a:gd name="connsiteX118" fmla="*/ 9870 w 10000"/>
              <a:gd name="connsiteY118" fmla="*/ 9134 h 10000"/>
              <a:gd name="connsiteX119" fmla="*/ 9870 w 10000"/>
              <a:gd name="connsiteY119" fmla="*/ 9481 h 10000"/>
              <a:gd name="connsiteX120" fmla="*/ 10000 w 10000"/>
              <a:gd name="connsiteY120" fmla="*/ 9654 h 10000"/>
              <a:gd name="connsiteX121" fmla="*/ 9870 w 10000"/>
              <a:gd name="connsiteY121" fmla="*/ 9827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0" fmla="*/ 9349 w 9479"/>
              <a:gd name="connsiteY0" fmla="*/ 9827 h 10000"/>
              <a:gd name="connsiteX1" fmla="*/ 9088 w 9479"/>
              <a:gd name="connsiteY1" fmla="*/ 9827 h 10000"/>
              <a:gd name="connsiteX2" fmla="*/ 8827 w 9479"/>
              <a:gd name="connsiteY2" fmla="*/ 10000 h 10000"/>
              <a:gd name="connsiteX3" fmla="*/ 8565 w 9479"/>
              <a:gd name="connsiteY3" fmla="*/ 10000 h 10000"/>
              <a:gd name="connsiteX4" fmla="*/ 8043 w 9479"/>
              <a:gd name="connsiteY4" fmla="*/ 10000 h 10000"/>
              <a:gd name="connsiteX5" fmla="*/ 7669 w 9479"/>
              <a:gd name="connsiteY5" fmla="*/ 10000 h 10000"/>
              <a:gd name="connsiteX6" fmla="*/ 7146 w 9479"/>
              <a:gd name="connsiteY6" fmla="*/ 9827 h 10000"/>
              <a:gd name="connsiteX7" fmla="*/ 6624 w 9479"/>
              <a:gd name="connsiteY7" fmla="*/ 9827 h 10000"/>
              <a:gd name="connsiteX8" fmla="*/ 6231 w 9479"/>
              <a:gd name="connsiteY8" fmla="*/ 9481 h 10000"/>
              <a:gd name="connsiteX9" fmla="*/ 5710 w 9479"/>
              <a:gd name="connsiteY9" fmla="*/ 9307 h 10000"/>
              <a:gd name="connsiteX10" fmla="*/ 5319 w 9479"/>
              <a:gd name="connsiteY10" fmla="*/ 8961 h 10000"/>
              <a:gd name="connsiteX11" fmla="*/ 4928 w 9479"/>
              <a:gd name="connsiteY11" fmla="*/ 8615 h 10000"/>
              <a:gd name="connsiteX12" fmla="*/ 4552 w 9479"/>
              <a:gd name="connsiteY12" fmla="*/ 8095 h 10000"/>
              <a:gd name="connsiteX13" fmla="*/ 4291 w 9479"/>
              <a:gd name="connsiteY13" fmla="*/ 7771 h 10000"/>
              <a:gd name="connsiteX14" fmla="*/ 4031 w 9479"/>
              <a:gd name="connsiteY14" fmla="*/ 7078 h 10000"/>
              <a:gd name="connsiteX15" fmla="*/ 3768 w 9479"/>
              <a:gd name="connsiteY15" fmla="*/ 6558 h 10000"/>
              <a:gd name="connsiteX16" fmla="*/ 3637 w 9479"/>
              <a:gd name="connsiteY16" fmla="*/ 5866 h 10000"/>
              <a:gd name="connsiteX17" fmla="*/ 3637 w 9479"/>
              <a:gd name="connsiteY17" fmla="*/ 5173 h 10000"/>
              <a:gd name="connsiteX18" fmla="*/ 3507 w 9479"/>
              <a:gd name="connsiteY18" fmla="*/ 4481 h 10000"/>
              <a:gd name="connsiteX19" fmla="*/ 3507 w 9479"/>
              <a:gd name="connsiteY19" fmla="*/ 3636 h 10000"/>
              <a:gd name="connsiteX20" fmla="*/ 3637 w 9479"/>
              <a:gd name="connsiteY20" fmla="*/ 2944 h 10000"/>
              <a:gd name="connsiteX21" fmla="*/ 3637 w 9479"/>
              <a:gd name="connsiteY21" fmla="*/ 2597 h 10000"/>
              <a:gd name="connsiteX22" fmla="*/ 3637 w 9479"/>
              <a:gd name="connsiteY22" fmla="*/ 2424 h 10000"/>
              <a:gd name="connsiteX23" fmla="*/ 3768 w 9479"/>
              <a:gd name="connsiteY23" fmla="*/ 2078 h 10000"/>
              <a:gd name="connsiteX24" fmla="*/ 3768 w 9479"/>
              <a:gd name="connsiteY24" fmla="*/ 1905 h 10000"/>
              <a:gd name="connsiteX25" fmla="*/ 3768 w 9479"/>
              <a:gd name="connsiteY25" fmla="*/ 1732 h 10000"/>
              <a:gd name="connsiteX26" fmla="*/ 3768 w 9479"/>
              <a:gd name="connsiteY26" fmla="*/ 1558 h 10000"/>
              <a:gd name="connsiteX27" fmla="*/ 3768 w 9479"/>
              <a:gd name="connsiteY27" fmla="*/ 1558 h 10000"/>
              <a:gd name="connsiteX28" fmla="*/ 3768 w 9479"/>
              <a:gd name="connsiteY28" fmla="*/ 1385 h 10000"/>
              <a:gd name="connsiteX29" fmla="*/ 3637 w 9479"/>
              <a:gd name="connsiteY29" fmla="*/ 1385 h 10000"/>
              <a:gd name="connsiteX30" fmla="*/ 3507 w 9479"/>
              <a:gd name="connsiteY30" fmla="*/ 1385 h 10000"/>
              <a:gd name="connsiteX31" fmla="*/ 3377 w 9479"/>
              <a:gd name="connsiteY31" fmla="*/ 1558 h 10000"/>
              <a:gd name="connsiteX32" fmla="*/ 3116 w 9479"/>
              <a:gd name="connsiteY32" fmla="*/ 1558 h 10000"/>
              <a:gd name="connsiteX33" fmla="*/ 2724 w 9479"/>
              <a:gd name="connsiteY33" fmla="*/ 1558 h 10000"/>
              <a:gd name="connsiteX34" fmla="*/ 2332 w 9479"/>
              <a:gd name="connsiteY34" fmla="*/ 1732 h 10000"/>
              <a:gd name="connsiteX35" fmla="*/ 1809 w 9479"/>
              <a:gd name="connsiteY35" fmla="*/ 1905 h 10000"/>
              <a:gd name="connsiteX36" fmla="*/ 1304 w 9479"/>
              <a:gd name="connsiteY36" fmla="*/ 2078 h 10000"/>
              <a:gd name="connsiteX37" fmla="*/ 652 w 9479"/>
              <a:gd name="connsiteY37" fmla="*/ 2251 h 10000"/>
              <a:gd name="connsiteX38" fmla="*/ 258 w 9479"/>
              <a:gd name="connsiteY38" fmla="*/ 2424 h 10000"/>
              <a:gd name="connsiteX39" fmla="*/ 0 w 9479"/>
              <a:gd name="connsiteY39" fmla="*/ 1558 h 10000"/>
              <a:gd name="connsiteX40" fmla="*/ 652 w 9479"/>
              <a:gd name="connsiteY40" fmla="*/ 1385 h 10000"/>
              <a:gd name="connsiteX41" fmla="*/ 1304 w 9479"/>
              <a:gd name="connsiteY41" fmla="*/ 1212 h 10000"/>
              <a:gd name="connsiteX42" fmla="*/ 2072 w 9479"/>
              <a:gd name="connsiteY42" fmla="*/ 1039 h 10000"/>
              <a:gd name="connsiteX43" fmla="*/ 2465 w 9479"/>
              <a:gd name="connsiteY43" fmla="*/ 1039 h 10000"/>
              <a:gd name="connsiteX44" fmla="*/ 2724 w 9479"/>
              <a:gd name="connsiteY44" fmla="*/ 866 h 10000"/>
              <a:gd name="connsiteX45" fmla="*/ 2986 w 9479"/>
              <a:gd name="connsiteY45" fmla="*/ 693 h 10000"/>
              <a:gd name="connsiteX46" fmla="*/ 3245 w 9479"/>
              <a:gd name="connsiteY46" fmla="*/ 693 h 10000"/>
              <a:gd name="connsiteX47" fmla="*/ 3507 w 9479"/>
              <a:gd name="connsiteY47" fmla="*/ 519 h 10000"/>
              <a:gd name="connsiteX48" fmla="*/ 3637 w 9479"/>
              <a:gd name="connsiteY48" fmla="*/ 346 h 10000"/>
              <a:gd name="connsiteX49" fmla="*/ 3768 w 9479"/>
              <a:gd name="connsiteY49" fmla="*/ 346 h 10000"/>
              <a:gd name="connsiteX50" fmla="*/ 3897 w 9479"/>
              <a:gd name="connsiteY50" fmla="*/ 173 h 10000"/>
              <a:gd name="connsiteX51" fmla="*/ 4031 w 9479"/>
              <a:gd name="connsiteY51" fmla="*/ 173 h 10000"/>
              <a:gd name="connsiteX52" fmla="*/ 4161 w 9479"/>
              <a:gd name="connsiteY52" fmla="*/ 0 h 10000"/>
              <a:gd name="connsiteX53" fmla="*/ 4291 w 9479"/>
              <a:gd name="connsiteY53" fmla="*/ 0 h 10000"/>
              <a:gd name="connsiteX54" fmla="*/ 4291 w 9479"/>
              <a:gd name="connsiteY54" fmla="*/ 0 h 10000"/>
              <a:gd name="connsiteX55" fmla="*/ 4421 w 9479"/>
              <a:gd name="connsiteY55" fmla="*/ 0 h 10000"/>
              <a:gd name="connsiteX56" fmla="*/ 4552 w 9479"/>
              <a:gd name="connsiteY56" fmla="*/ 0 h 10000"/>
              <a:gd name="connsiteX57" fmla="*/ 4683 w 9479"/>
              <a:gd name="connsiteY57" fmla="*/ 173 h 10000"/>
              <a:gd name="connsiteX58" fmla="*/ 4813 w 9479"/>
              <a:gd name="connsiteY58" fmla="*/ 173 h 10000"/>
              <a:gd name="connsiteX59" fmla="*/ 4928 w 9479"/>
              <a:gd name="connsiteY59" fmla="*/ 346 h 10000"/>
              <a:gd name="connsiteX60" fmla="*/ 5059 w 9479"/>
              <a:gd name="connsiteY60" fmla="*/ 519 h 10000"/>
              <a:gd name="connsiteX61" fmla="*/ 5188 w 9479"/>
              <a:gd name="connsiteY61" fmla="*/ 693 h 10000"/>
              <a:gd name="connsiteX62" fmla="*/ 5188 w 9479"/>
              <a:gd name="connsiteY62" fmla="*/ 693 h 10000"/>
              <a:gd name="connsiteX63" fmla="*/ 5188 w 9479"/>
              <a:gd name="connsiteY63" fmla="*/ 866 h 10000"/>
              <a:gd name="connsiteX64" fmla="*/ 5059 w 9479"/>
              <a:gd name="connsiteY64" fmla="*/ 1039 h 10000"/>
              <a:gd name="connsiteX65" fmla="*/ 4928 w 9479"/>
              <a:gd name="connsiteY65" fmla="*/ 1212 h 10000"/>
              <a:gd name="connsiteX66" fmla="*/ 4813 w 9479"/>
              <a:gd name="connsiteY66" fmla="*/ 1385 h 10000"/>
              <a:gd name="connsiteX67" fmla="*/ 4683 w 9479"/>
              <a:gd name="connsiteY67" fmla="*/ 1732 h 10000"/>
              <a:gd name="connsiteX68" fmla="*/ 4552 w 9479"/>
              <a:gd name="connsiteY68" fmla="*/ 2078 h 10000"/>
              <a:gd name="connsiteX69" fmla="*/ 4421 w 9479"/>
              <a:gd name="connsiteY69" fmla="*/ 2424 h 10000"/>
              <a:gd name="connsiteX70" fmla="*/ 4291 w 9479"/>
              <a:gd name="connsiteY70" fmla="*/ 2944 h 10000"/>
              <a:gd name="connsiteX71" fmla="*/ 4291 w 9479"/>
              <a:gd name="connsiteY71" fmla="*/ 3463 h 10000"/>
              <a:gd name="connsiteX72" fmla="*/ 4291 w 9479"/>
              <a:gd name="connsiteY72" fmla="*/ 3961 h 10000"/>
              <a:gd name="connsiteX73" fmla="*/ 4291 w 9479"/>
              <a:gd name="connsiteY73" fmla="*/ 5000 h 10000"/>
              <a:gd name="connsiteX74" fmla="*/ 4291 w 9479"/>
              <a:gd name="connsiteY74" fmla="*/ 5519 h 10000"/>
              <a:gd name="connsiteX75" fmla="*/ 4421 w 9479"/>
              <a:gd name="connsiteY75" fmla="*/ 5866 h 10000"/>
              <a:gd name="connsiteX76" fmla="*/ 4552 w 9479"/>
              <a:gd name="connsiteY76" fmla="*/ 6212 h 10000"/>
              <a:gd name="connsiteX77" fmla="*/ 4683 w 9479"/>
              <a:gd name="connsiteY77" fmla="*/ 6732 h 10000"/>
              <a:gd name="connsiteX78" fmla="*/ 4813 w 9479"/>
              <a:gd name="connsiteY78" fmla="*/ 7078 h 10000"/>
              <a:gd name="connsiteX79" fmla="*/ 5059 w 9479"/>
              <a:gd name="connsiteY79" fmla="*/ 7424 h 10000"/>
              <a:gd name="connsiteX80" fmla="*/ 5449 w 9479"/>
              <a:gd name="connsiteY80" fmla="*/ 7771 h 10000"/>
              <a:gd name="connsiteX81" fmla="*/ 5840 w 9479"/>
              <a:gd name="connsiteY81" fmla="*/ 7944 h 10000"/>
              <a:gd name="connsiteX82" fmla="*/ 6231 w 9479"/>
              <a:gd name="connsiteY82" fmla="*/ 8268 h 10000"/>
              <a:gd name="connsiteX83" fmla="*/ 6624 w 9479"/>
              <a:gd name="connsiteY83" fmla="*/ 8442 h 10000"/>
              <a:gd name="connsiteX84" fmla="*/ 6884 w 9479"/>
              <a:gd name="connsiteY84" fmla="*/ 8615 h 10000"/>
              <a:gd name="connsiteX85" fmla="*/ 7278 w 9479"/>
              <a:gd name="connsiteY85" fmla="*/ 8615 h 10000"/>
              <a:gd name="connsiteX86" fmla="*/ 7537 w 9479"/>
              <a:gd name="connsiteY86" fmla="*/ 8615 h 10000"/>
              <a:gd name="connsiteX87" fmla="*/ 7669 w 9479"/>
              <a:gd name="connsiteY87" fmla="*/ 8615 h 10000"/>
              <a:gd name="connsiteX88" fmla="*/ 7928 w 9479"/>
              <a:gd name="connsiteY88" fmla="*/ 8615 h 10000"/>
              <a:gd name="connsiteX89" fmla="*/ 8043 w 9479"/>
              <a:gd name="connsiteY89" fmla="*/ 8442 h 10000"/>
              <a:gd name="connsiteX90" fmla="*/ 8043 w 9479"/>
              <a:gd name="connsiteY90" fmla="*/ 8442 h 10000"/>
              <a:gd name="connsiteX91" fmla="*/ 8173 w 9479"/>
              <a:gd name="connsiteY91" fmla="*/ 8442 h 10000"/>
              <a:gd name="connsiteX92" fmla="*/ 8173 w 9479"/>
              <a:gd name="connsiteY92" fmla="*/ 8268 h 10000"/>
              <a:gd name="connsiteX93" fmla="*/ 8173 w 9479"/>
              <a:gd name="connsiteY93" fmla="*/ 8095 h 10000"/>
              <a:gd name="connsiteX94" fmla="*/ 8173 w 9479"/>
              <a:gd name="connsiteY94" fmla="*/ 7771 h 10000"/>
              <a:gd name="connsiteX95" fmla="*/ 8304 w 9479"/>
              <a:gd name="connsiteY95" fmla="*/ 7597 h 10000"/>
              <a:gd name="connsiteX96" fmla="*/ 8304 w 9479"/>
              <a:gd name="connsiteY96" fmla="*/ 7251 h 10000"/>
              <a:gd name="connsiteX97" fmla="*/ 8304 w 9479"/>
              <a:gd name="connsiteY97" fmla="*/ 6905 h 10000"/>
              <a:gd name="connsiteX98" fmla="*/ 8435 w 9479"/>
              <a:gd name="connsiteY98" fmla="*/ 6385 h 10000"/>
              <a:gd name="connsiteX99" fmla="*/ 8435 w 9479"/>
              <a:gd name="connsiteY99" fmla="*/ 6212 h 10000"/>
              <a:gd name="connsiteX100" fmla="*/ 8435 w 9479"/>
              <a:gd name="connsiteY100" fmla="*/ 5866 h 10000"/>
              <a:gd name="connsiteX101" fmla="*/ 8435 w 9479"/>
              <a:gd name="connsiteY101" fmla="*/ 5693 h 10000"/>
              <a:gd name="connsiteX102" fmla="*/ 8565 w 9479"/>
              <a:gd name="connsiteY102" fmla="*/ 5519 h 10000"/>
              <a:gd name="connsiteX103" fmla="*/ 8565 w 9479"/>
              <a:gd name="connsiteY103" fmla="*/ 5346 h 10000"/>
              <a:gd name="connsiteX104" fmla="*/ 8565 w 9479"/>
              <a:gd name="connsiteY104" fmla="*/ 5173 h 10000"/>
              <a:gd name="connsiteX105" fmla="*/ 8693 w 9479"/>
              <a:gd name="connsiteY105" fmla="*/ 5173 h 10000"/>
              <a:gd name="connsiteX106" fmla="*/ 8693 w 9479"/>
              <a:gd name="connsiteY106" fmla="*/ 5173 h 10000"/>
              <a:gd name="connsiteX107" fmla="*/ 8693 w 9479"/>
              <a:gd name="connsiteY107" fmla="*/ 5346 h 10000"/>
              <a:gd name="connsiteX108" fmla="*/ 8693 w 9479"/>
              <a:gd name="connsiteY108" fmla="*/ 5519 h 10000"/>
              <a:gd name="connsiteX109" fmla="*/ 8693 w 9479"/>
              <a:gd name="connsiteY109" fmla="*/ 5693 h 10000"/>
              <a:gd name="connsiteX110" fmla="*/ 8827 w 9479"/>
              <a:gd name="connsiteY110" fmla="*/ 5866 h 10000"/>
              <a:gd name="connsiteX111" fmla="*/ 8827 w 9479"/>
              <a:gd name="connsiteY111" fmla="*/ 6212 h 10000"/>
              <a:gd name="connsiteX112" fmla="*/ 8827 w 9479"/>
              <a:gd name="connsiteY112" fmla="*/ 6558 h 10000"/>
              <a:gd name="connsiteX113" fmla="*/ 8957 w 9479"/>
              <a:gd name="connsiteY113" fmla="*/ 6905 h 10000"/>
              <a:gd name="connsiteX114" fmla="*/ 8957 w 9479"/>
              <a:gd name="connsiteY114" fmla="*/ 7597 h 10000"/>
              <a:gd name="connsiteX115" fmla="*/ 9088 w 9479"/>
              <a:gd name="connsiteY115" fmla="*/ 8268 h 10000"/>
              <a:gd name="connsiteX116" fmla="*/ 9217 w 9479"/>
              <a:gd name="connsiteY116" fmla="*/ 8788 h 10000"/>
              <a:gd name="connsiteX117" fmla="*/ 9349 w 9479"/>
              <a:gd name="connsiteY117" fmla="*/ 9134 h 10000"/>
              <a:gd name="connsiteX118" fmla="*/ 9349 w 9479"/>
              <a:gd name="connsiteY118" fmla="*/ 9481 h 10000"/>
              <a:gd name="connsiteX119" fmla="*/ 9479 w 9479"/>
              <a:gd name="connsiteY119" fmla="*/ 9654 h 10000"/>
              <a:gd name="connsiteX120" fmla="*/ 9349 w 9479"/>
              <a:gd name="connsiteY120" fmla="*/ 9827 h 10000"/>
              <a:gd name="connsiteX121" fmla="*/ 9349 w 9479"/>
              <a:gd name="connsiteY121" fmla="*/ 9827 h 10000"/>
              <a:gd name="connsiteX122" fmla="*/ 9349 w 9479"/>
              <a:gd name="connsiteY122" fmla="*/ 9827 h 10000"/>
              <a:gd name="connsiteX0" fmla="*/ 9591 w 9728"/>
              <a:gd name="connsiteY0" fmla="*/ 9827 h 10000"/>
              <a:gd name="connsiteX1" fmla="*/ 9316 w 9728"/>
              <a:gd name="connsiteY1" fmla="*/ 9827 h 10000"/>
              <a:gd name="connsiteX2" fmla="*/ 9040 w 9728"/>
              <a:gd name="connsiteY2" fmla="*/ 10000 h 10000"/>
              <a:gd name="connsiteX3" fmla="*/ 8764 w 9728"/>
              <a:gd name="connsiteY3" fmla="*/ 10000 h 10000"/>
              <a:gd name="connsiteX4" fmla="*/ 8213 w 9728"/>
              <a:gd name="connsiteY4" fmla="*/ 10000 h 10000"/>
              <a:gd name="connsiteX5" fmla="*/ 7819 w 9728"/>
              <a:gd name="connsiteY5" fmla="*/ 10000 h 10000"/>
              <a:gd name="connsiteX6" fmla="*/ 7267 w 9728"/>
              <a:gd name="connsiteY6" fmla="*/ 9827 h 10000"/>
              <a:gd name="connsiteX7" fmla="*/ 6716 w 9728"/>
              <a:gd name="connsiteY7" fmla="*/ 9827 h 10000"/>
              <a:gd name="connsiteX8" fmla="*/ 6301 w 9728"/>
              <a:gd name="connsiteY8" fmla="*/ 9481 h 10000"/>
              <a:gd name="connsiteX9" fmla="*/ 5752 w 9728"/>
              <a:gd name="connsiteY9" fmla="*/ 9307 h 10000"/>
              <a:gd name="connsiteX10" fmla="*/ 5339 w 9728"/>
              <a:gd name="connsiteY10" fmla="*/ 8961 h 10000"/>
              <a:gd name="connsiteX11" fmla="*/ 4927 w 9728"/>
              <a:gd name="connsiteY11" fmla="*/ 8615 h 10000"/>
              <a:gd name="connsiteX12" fmla="*/ 4530 w 9728"/>
              <a:gd name="connsiteY12" fmla="*/ 8095 h 10000"/>
              <a:gd name="connsiteX13" fmla="*/ 4255 w 9728"/>
              <a:gd name="connsiteY13" fmla="*/ 7771 h 10000"/>
              <a:gd name="connsiteX14" fmla="*/ 3981 w 9728"/>
              <a:gd name="connsiteY14" fmla="*/ 7078 h 10000"/>
              <a:gd name="connsiteX15" fmla="*/ 3703 w 9728"/>
              <a:gd name="connsiteY15" fmla="*/ 6558 h 10000"/>
              <a:gd name="connsiteX16" fmla="*/ 3565 w 9728"/>
              <a:gd name="connsiteY16" fmla="*/ 5866 h 10000"/>
              <a:gd name="connsiteX17" fmla="*/ 3565 w 9728"/>
              <a:gd name="connsiteY17" fmla="*/ 5173 h 10000"/>
              <a:gd name="connsiteX18" fmla="*/ 3428 w 9728"/>
              <a:gd name="connsiteY18" fmla="*/ 4481 h 10000"/>
              <a:gd name="connsiteX19" fmla="*/ 3428 w 9728"/>
              <a:gd name="connsiteY19" fmla="*/ 3636 h 10000"/>
              <a:gd name="connsiteX20" fmla="*/ 3565 w 9728"/>
              <a:gd name="connsiteY20" fmla="*/ 2944 h 10000"/>
              <a:gd name="connsiteX21" fmla="*/ 3565 w 9728"/>
              <a:gd name="connsiteY21" fmla="*/ 2597 h 10000"/>
              <a:gd name="connsiteX22" fmla="*/ 3565 w 9728"/>
              <a:gd name="connsiteY22" fmla="*/ 2424 h 10000"/>
              <a:gd name="connsiteX23" fmla="*/ 3703 w 9728"/>
              <a:gd name="connsiteY23" fmla="*/ 2078 h 10000"/>
              <a:gd name="connsiteX24" fmla="*/ 3703 w 9728"/>
              <a:gd name="connsiteY24" fmla="*/ 1905 h 10000"/>
              <a:gd name="connsiteX25" fmla="*/ 3703 w 9728"/>
              <a:gd name="connsiteY25" fmla="*/ 1732 h 10000"/>
              <a:gd name="connsiteX26" fmla="*/ 3703 w 9728"/>
              <a:gd name="connsiteY26" fmla="*/ 1558 h 10000"/>
              <a:gd name="connsiteX27" fmla="*/ 3703 w 9728"/>
              <a:gd name="connsiteY27" fmla="*/ 1558 h 10000"/>
              <a:gd name="connsiteX28" fmla="*/ 3703 w 9728"/>
              <a:gd name="connsiteY28" fmla="*/ 1385 h 10000"/>
              <a:gd name="connsiteX29" fmla="*/ 3565 w 9728"/>
              <a:gd name="connsiteY29" fmla="*/ 1385 h 10000"/>
              <a:gd name="connsiteX30" fmla="*/ 3428 w 9728"/>
              <a:gd name="connsiteY30" fmla="*/ 1385 h 10000"/>
              <a:gd name="connsiteX31" fmla="*/ 3291 w 9728"/>
              <a:gd name="connsiteY31" fmla="*/ 1558 h 10000"/>
              <a:gd name="connsiteX32" fmla="*/ 3015 w 9728"/>
              <a:gd name="connsiteY32" fmla="*/ 1558 h 10000"/>
              <a:gd name="connsiteX33" fmla="*/ 2602 w 9728"/>
              <a:gd name="connsiteY33" fmla="*/ 1558 h 10000"/>
              <a:gd name="connsiteX34" fmla="*/ 2188 w 9728"/>
              <a:gd name="connsiteY34" fmla="*/ 1732 h 10000"/>
              <a:gd name="connsiteX35" fmla="*/ 1636 w 9728"/>
              <a:gd name="connsiteY35" fmla="*/ 1905 h 10000"/>
              <a:gd name="connsiteX36" fmla="*/ 1104 w 9728"/>
              <a:gd name="connsiteY36" fmla="*/ 2078 h 10000"/>
              <a:gd name="connsiteX37" fmla="*/ 416 w 9728"/>
              <a:gd name="connsiteY37" fmla="*/ 2251 h 10000"/>
              <a:gd name="connsiteX38" fmla="*/ 0 w 9728"/>
              <a:gd name="connsiteY38" fmla="*/ 2424 h 10000"/>
              <a:gd name="connsiteX39" fmla="*/ 416 w 9728"/>
              <a:gd name="connsiteY39" fmla="*/ 1385 h 10000"/>
              <a:gd name="connsiteX40" fmla="*/ 1104 w 9728"/>
              <a:gd name="connsiteY40" fmla="*/ 1212 h 10000"/>
              <a:gd name="connsiteX41" fmla="*/ 1914 w 9728"/>
              <a:gd name="connsiteY41" fmla="*/ 1039 h 10000"/>
              <a:gd name="connsiteX42" fmla="*/ 2328 w 9728"/>
              <a:gd name="connsiteY42" fmla="*/ 1039 h 10000"/>
              <a:gd name="connsiteX43" fmla="*/ 2602 w 9728"/>
              <a:gd name="connsiteY43" fmla="*/ 866 h 10000"/>
              <a:gd name="connsiteX44" fmla="*/ 2878 w 9728"/>
              <a:gd name="connsiteY44" fmla="*/ 693 h 10000"/>
              <a:gd name="connsiteX45" fmla="*/ 3151 w 9728"/>
              <a:gd name="connsiteY45" fmla="*/ 693 h 10000"/>
              <a:gd name="connsiteX46" fmla="*/ 3428 w 9728"/>
              <a:gd name="connsiteY46" fmla="*/ 519 h 10000"/>
              <a:gd name="connsiteX47" fmla="*/ 3565 w 9728"/>
              <a:gd name="connsiteY47" fmla="*/ 346 h 10000"/>
              <a:gd name="connsiteX48" fmla="*/ 3703 w 9728"/>
              <a:gd name="connsiteY48" fmla="*/ 346 h 10000"/>
              <a:gd name="connsiteX49" fmla="*/ 3839 w 9728"/>
              <a:gd name="connsiteY49" fmla="*/ 173 h 10000"/>
              <a:gd name="connsiteX50" fmla="*/ 3981 w 9728"/>
              <a:gd name="connsiteY50" fmla="*/ 173 h 10000"/>
              <a:gd name="connsiteX51" fmla="*/ 4118 w 9728"/>
              <a:gd name="connsiteY51" fmla="*/ 0 h 10000"/>
              <a:gd name="connsiteX52" fmla="*/ 4255 w 9728"/>
              <a:gd name="connsiteY52" fmla="*/ 0 h 10000"/>
              <a:gd name="connsiteX53" fmla="*/ 4255 w 9728"/>
              <a:gd name="connsiteY53" fmla="*/ 0 h 10000"/>
              <a:gd name="connsiteX54" fmla="*/ 4392 w 9728"/>
              <a:gd name="connsiteY54" fmla="*/ 0 h 10000"/>
              <a:gd name="connsiteX55" fmla="*/ 4530 w 9728"/>
              <a:gd name="connsiteY55" fmla="*/ 0 h 10000"/>
              <a:gd name="connsiteX56" fmla="*/ 4668 w 9728"/>
              <a:gd name="connsiteY56" fmla="*/ 173 h 10000"/>
              <a:gd name="connsiteX57" fmla="*/ 4806 w 9728"/>
              <a:gd name="connsiteY57" fmla="*/ 173 h 10000"/>
              <a:gd name="connsiteX58" fmla="*/ 4927 w 9728"/>
              <a:gd name="connsiteY58" fmla="*/ 346 h 10000"/>
              <a:gd name="connsiteX59" fmla="*/ 5065 w 9728"/>
              <a:gd name="connsiteY59" fmla="*/ 519 h 10000"/>
              <a:gd name="connsiteX60" fmla="*/ 5201 w 9728"/>
              <a:gd name="connsiteY60" fmla="*/ 693 h 10000"/>
              <a:gd name="connsiteX61" fmla="*/ 5201 w 9728"/>
              <a:gd name="connsiteY61" fmla="*/ 693 h 10000"/>
              <a:gd name="connsiteX62" fmla="*/ 5201 w 9728"/>
              <a:gd name="connsiteY62" fmla="*/ 866 h 10000"/>
              <a:gd name="connsiteX63" fmla="*/ 5065 w 9728"/>
              <a:gd name="connsiteY63" fmla="*/ 1039 h 10000"/>
              <a:gd name="connsiteX64" fmla="*/ 4927 w 9728"/>
              <a:gd name="connsiteY64" fmla="*/ 1212 h 10000"/>
              <a:gd name="connsiteX65" fmla="*/ 4806 w 9728"/>
              <a:gd name="connsiteY65" fmla="*/ 1385 h 10000"/>
              <a:gd name="connsiteX66" fmla="*/ 4668 w 9728"/>
              <a:gd name="connsiteY66" fmla="*/ 1732 h 10000"/>
              <a:gd name="connsiteX67" fmla="*/ 4530 w 9728"/>
              <a:gd name="connsiteY67" fmla="*/ 2078 h 10000"/>
              <a:gd name="connsiteX68" fmla="*/ 4392 w 9728"/>
              <a:gd name="connsiteY68" fmla="*/ 2424 h 10000"/>
              <a:gd name="connsiteX69" fmla="*/ 4255 w 9728"/>
              <a:gd name="connsiteY69" fmla="*/ 2944 h 10000"/>
              <a:gd name="connsiteX70" fmla="*/ 4255 w 9728"/>
              <a:gd name="connsiteY70" fmla="*/ 3463 h 10000"/>
              <a:gd name="connsiteX71" fmla="*/ 4255 w 9728"/>
              <a:gd name="connsiteY71" fmla="*/ 3961 h 10000"/>
              <a:gd name="connsiteX72" fmla="*/ 4255 w 9728"/>
              <a:gd name="connsiteY72" fmla="*/ 5000 h 10000"/>
              <a:gd name="connsiteX73" fmla="*/ 4255 w 9728"/>
              <a:gd name="connsiteY73" fmla="*/ 5519 h 10000"/>
              <a:gd name="connsiteX74" fmla="*/ 4392 w 9728"/>
              <a:gd name="connsiteY74" fmla="*/ 5866 h 10000"/>
              <a:gd name="connsiteX75" fmla="*/ 4530 w 9728"/>
              <a:gd name="connsiteY75" fmla="*/ 6212 h 10000"/>
              <a:gd name="connsiteX76" fmla="*/ 4668 w 9728"/>
              <a:gd name="connsiteY76" fmla="*/ 6732 h 10000"/>
              <a:gd name="connsiteX77" fmla="*/ 4806 w 9728"/>
              <a:gd name="connsiteY77" fmla="*/ 7078 h 10000"/>
              <a:gd name="connsiteX78" fmla="*/ 5065 w 9728"/>
              <a:gd name="connsiteY78" fmla="*/ 7424 h 10000"/>
              <a:gd name="connsiteX79" fmla="*/ 5476 w 9728"/>
              <a:gd name="connsiteY79" fmla="*/ 7771 h 10000"/>
              <a:gd name="connsiteX80" fmla="*/ 5889 w 9728"/>
              <a:gd name="connsiteY80" fmla="*/ 7944 h 10000"/>
              <a:gd name="connsiteX81" fmla="*/ 6301 w 9728"/>
              <a:gd name="connsiteY81" fmla="*/ 8268 h 10000"/>
              <a:gd name="connsiteX82" fmla="*/ 6716 w 9728"/>
              <a:gd name="connsiteY82" fmla="*/ 8442 h 10000"/>
              <a:gd name="connsiteX83" fmla="*/ 6990 w 9728"/>
              <a:gd name="connsiteY83" fmla="*/ 8615 h 10000"/>
              <a:gd name="connsiteX84" fmla="*/ 7406 w 9728"/>
              <a:gd name="connsiteY84" fmla="*/ 8615 h 10000"/>
              <a:gd name="connsiteX85" fmla="*/ 7679 w 9728"/>
              <a:gd name="connsiteY85" fmla="*/ 8615 h 10000"/>
              <a:gd name="connsiteX86" fmla="*/ 7819 w 9728"/>
              <a:gd name="connsiteY86" fmla="*/ 8615 h 10000"/>
              <a:gd name="connsiteX87" fmla="*/ 8092 w 9728"/>
              <a:gd name="connsiteY87" fmla="*/ 8615 h 10000"/>
              <a:gd name="connsiteX88" fmla="*/ 8213 w 9728"/>
              <a:gd name="connsiteY88" fmla="*/ 8442 h 10000"/>
              <a:gd name="connsiteX89" fmla="*/ 8213 w 9728"/>
              <a:gd name="connsiteY89" fmla="*/ 8442 h 10000"/>
              <a:gd name="connsiteX90" fmla="*/ 8350 w 9728"/>
              <a:gd name="connsiteY90" fmla="*/ 8442 h 10000"/>
              <a:gd name="connsiteX91" fmla="*/ 8350 w 9728"/>
              <a:gd name="connsiteY91" fmla="*/ 8268 h 10000"/>
              <a:gd name="connsiteX92" fmla="*/ 8350 w 9728"/>
              <a:gd name="connsiteY92" fmla="*/ 8095 h 10000"/>
              <a:gd name="connsiteX93" fmla="*/ 8350 w 9728"/>
              <a:gd name="connsiteY93" fmla="*/ 7771 h 10000"/>
              <a:gd name="connsiteX94" fmla="*/ 8488 w 9728"/>
              <a:gd name="connsiteY94" fmla="*/ 7597 h 10000"/>
              <a:gd name="connsiteX95" fmla="*/ 8488 w 9728"/>
              <a:gd name="connsiteY95" fmla="*/ 7251 h 10000"/>
              <a:gd name="connsiteX96" fmla="*/ 8488 w 9728"/>
              <a:gd name="connsiteY96" fmla="*/ 6905 h 10000"/>
              <a:gd name="connsiteX97" fmla="*/ 8627 w 9728"/>
              <a:gd name="connsiteY97" fmla="*/ 6385 h 10000"/>
              <a:gd name="connsiteX98" fmla="*/ 8627 w 9728"/>
              <a:gd name="connsiteY98" fmla="*/ 6212 h 10000"/>
              <a:gd name="connsiteX99" fmla="*/ 8627 w 9728"/>
              <a:gd name="connsiteY99" fmla="*/ 5866 h 10000"/>
              <a:gd name="connsiteX100" fmla="*/ 8627 w 9728"/>
              <a:gd name="connsiteY100" fmla="*/ 5693 h 10000"/>
              <a:gd name="connsiteX101" fmla="*/ 8764 w 9728"/>
              <a:gd name="connsiteY101" fmla="*/ 5519 h 10000"/>
              <a:gd name="connsiteX102" fmla="*/ 8764 w 9728"/>
              <a:gd name="connsiteY102" fmla="*/ 5346 h 10000"/>
              <a:gd name="connsiteX103" fmla="*/ 8764 w 9728"/>
              <a:gd name="connsiteY103" fmla="*/ 5173 h 10000"/>
              <a:gd name="connsiteX104" fmla="*/ 8899 w 9728"/>
              <a:gd name="connsiteY104" fmla="*/ 5173 h 10000"/>
              <a:gd name="connsiteX105" fmla="*/ 8899 w 9728"/>
              <a:gd name="connsiteY105" fmla="*/ 5173 h 10000"/>
              <a:gd name="connsiteX106" fmla="*/ 8899 w 9728"/>
              <a:gd name="connsiteY106" fmla="*/ 5346 h 10000"/>
              <a:gd name="connsiteX107" fmla="*/ 8899 w 9728"/>
              <a:gd name="connsiteY107" fmla="*/ 5519 h 10000"/>
              <a:gd name="connsiteX108" fmla="*/ 8899 w 9728"/>
              <a:gd name="connsiteY108" fmla="*/ 5693 h 10000"/>
              <a:gd name="connsiteX109" fmla="*/ 9040 w 9728"/>
              <a:gd name="connsiteY109" fmla="*/ 5866 h 10000"/>
              <a:gd name="connsiteX110" fmla="*/ 9040 w 9728"/>
              <a:gd name="connsiteY110" fmla="*/ 6212 h 10000"/>
              <a:gd name="connsiteX111" fmla="*/ 9040 w 9728"/>
              <a:gd name="connsiteY111" fmla="*/ 6558 h 10000"/>
              <a:gd name="connsiteX112" fmla="*/ 9177 w 9728"/>
              <a:gd name="connsiteY112" fmla="*/ 6905 h 10000"/>
              <a:gd name="connsiteX113" fmla="*/ 9177 w 9728"/>
              <a:gd name="connsiteY113" fmla="*/ 7597 h 10000"/>
              <a:gd name="connsiteX114" fmla="*/ 9316 w 9728"/>
              <a:gd name="connsiteY114" fmla="*/ 8268 h 10000"/>
              <a:gd name="connsiteX115" fmla="*/ 9452 w 9728"/>
              <a:gd name="connsiteY115" fmla="*/ 8788 h 10000"/>
              <a:gd name="connsiteX116" fmla="*/ 9591 w 9728"/>
              <a:gd name="connsiteY116" fmla="*/ 9134 h 10000"/>
              <a:gd name="connsiteX117" fmla="*/ 9591 w 9728"/>
              <a:gd name="connsiteY117" fmla="*/ 9481 h 10000"/>
              <a:gd name="connsiteX118" fmla="*/ 9728 w 9728"/>
              <a:gd name="connsiteY118" fmla="*/ 9654 h 10000"/>
              <a:gd name="connsiteX119" fmla="*/ 9591 w 9728"/>
              <a:gd name="connsiteY119" fmla="*/ 9827 h 10000"/>
              <a:gd name="connsiteX120" fmla="*/ 9591 w 9728"/>
              <a:gd name="connsiteY120" fmla="*/ 9827 h 10000"/>
              <a:gd name="connsiteX121" fmla="*/ 9591 w 9728"/>
              <a:gd name="connsiteY121" fmla="*/ 9827 h 10000"/>
              <a:gd name="connsiteX0" fmla="*/ 9431 w 9572"/>
              <a:gd name="connsiteY0" fmla="*/ 9827 h 10000"/>
              <a:gd name="connsiteX1" fmla="*/ 9148 w 9572"/>
              <a:gd name="connsiteY1" fmla="*/ 9827 h 10000"/>
              <a:gd name="connsiteX2" fmla="*/ 8865 w 9572"/>
              <a:gd name="connsiteY2" fmla="*/ 10000 h 10000"/>
              <a:gd name="connsiteX3" fmla="*/ 8581 w 9572"/>
              <a:gd name="connsiteY3" fmla="*/ 10000 h 10000"/>
              <a:gd name="connsiteX4" fmla="*/ 8015 w 9572"/>
              <a:gd name="connsiteY4" fmla="*/ 10000 h 10000"/>
              <a:gd name="connsiteX5" fmla="*/ 7610 w 9572"/>
              <a:gd name="connsiteY5" fmla="*/ 10000 h 10000"/>
              <a:gd name="connsiteX6" fmla="*/ 7042 w 9572"/>
              <a:gd name="connsiteY6" fmla="*/ 9827 h 10000"/>
              <a:gd name="connsiteX7" fmla="*/ 6476 w 9572"/>
              <a:gd name="connsiteY7" fmla="*/ 9827 h 10000"/>
              <a:gd name="connsiteX8" fmla="*/ 6049 w 9572"/>
              <a:gd name="connsiteY8" fmla="*/ 9481 h 10000"/>
              <a:gd name="connsiteX9" fmla="*/ 5485 w 9572"/>
              <a:gd name="connsiteY9" fmla="*/ 9307 h 10000"/>
              <a:gd name="connsiteX10" fmla="*/ 5060 w 9572"/>
              <a:gd name="connsiteY10" fmla="*/ 8961 h 10000"/>
              <a:gd name="connsiteX11" fmla="*/ 4637 w 9572"/>
              <a:gd name="connsiteY11" fmla="*/ 8615 h 10000"/>
              <a:gd name="connsiteX12" fmla="*/ 4229 w 9572"/>
              <a:gd name="connsiteY12" fmla="*/ 8095 h 10000"/>
              <a:gd name="connsiteX13" fmla="*/ 3946 w 9572"/>
              <a:gd name="connsiteY13" fmla="*/ 7771 h 10000"/>
              <a:gd name="connsiteX14" fmla="*/ 3664 w 9572"/>
              <a:gd name="connsiteY14" fmla="*/ 7078 h 10000"/>
              <a:gd name="connsiteX15" fmla="*/ 3379 w 9572"/>
              <a:gd name="connsiteY15" fmla="*/ 6558 h 10000"/>
              <a:gd name="connsiteX16" fmla="*/ 3237 w 9572"/>
              <a:gd name="connsiteY16" fmla="*/ 5866 h 10000"/>
              <a:gd name="connsiteX17" fmla="*/ 3237 w 9572"/>
              <a:gd name="connsiteY17" fmla="*/ 5173 h 10000"/>
              <a:gd name="connsiteX18" fmla="*/ 3096 w 9572"/>
              <a:gd name="connsiteY18" fmla="*/ 4481 h 10000"/>
              <a:gd name="connsiteX19" fmla="*/ 3096 w 9572"/>
              <a:gd name="connsiteY19" fmla="*/ 3636 h 10000"/>
              <a:gd name="connsiteX20" fmla="*/ 3237 w 9572"/>
              <a:gd name="connsiteY20" fmla="*/ 2944 h 10000"/>
              <a:gd name="connsiteX21" fmla="*/ 3237 w 9572"/>
              <a:gd name="connsiteY21" fmla="*/ 2597 h 10000"/>
              <a:gd name="connsiteX22" fmla="*/ 3237 w 9572"/>
              <a:gd name="connsiteY22" fmla="*/ 2424 h 10000"/>
              <a:gd name="connsiteX23" fmla="*/ 3379 w 9572"/>
              <a:gd name="connsiteY23" fmla="*/ 2078 h 10000"/>
              <a:gd name="connsiteX24" fmla="*/ 3379 w 9572"/>
              <a:gd name="connsiteY24" fmla="*/ 1905 h 10000"/>
              <a:gd name="connsiteX25" fmla="*/ 3379 w 9572"/>
              <a:gd name="connsiteY25" fmla="*/ 1732 h 10000"/>
              <a:gd name="connsiteX26" fmla="*/ 3379 w 9572"/>
              <a:gd name="connsiteY26" fmla="*/ 1558 h 10000"/>
              <a:gd name="connsiteX27" fmla="*/ 3379 w 9572"/>
              <a:gd name="connsiteY27" fmla="*/ 1558 h 10000"/>
              <a:gd name="connsiteX28" fmla="*/ 3379 w 9572"/>
              <a:gd name="connsiteY28" fmla="*/ 1385 h 10000"/>
              <a:gd name="connsiteX29" fmla="*/ 3237 w 9572"/>
              <a:gd name="connsiteY29" fmla="*/ 1385 h 10000"/>
              <a:gd name="connsiteX30" fmla="*/ 3096 w 9572"/>
              <a:gd name="connsiteY30" fmla="*/ 1385 h 10000"/>
              <a:gd name="connsiteX31" fmla="*/ 2955 w 9572"/>
              <a:gd name="connsiteY31" fmla="*/ 1558 h 10000"/>
              <a:gd name="connsiteX32" fmla="*/ 2671 w 9572"/>
              <a:gd name="connsiteY32" fmla="*/ 1558 h 10000"/>
              <a:gd name="connsiteX33" fmla="*/ 2247 w 9572"/>
              <a:gd name="connsiteY33" fmla="*/ 1558 h 10000"/>
              <a:gd name="connsiteX34" fmla="*/ 1821 w 9572"/>
              <a:gd name="connsiteY34" fmla="*/ 1732 h 10000"/>
              <a:gd name="connsiteX35" fmla="*/ 1254 w 9572"/>
              <a:gd name="connsiteY35" fmla="*/ 1905 h 10000"/>
              <a:gd name="connsiteX36" fmla="*/ 707 w 9572"/>
              <a:gd name="connsiteY36" fmla="*/ 2078 h 10000"/>
              <a:gd name="connsiteX37" fmla="*/ 0 w 9572"/>
              <a:gd name="connsiteY37" fmla="*/ 2251 h 10000"/>
              <a:gd name="connsiteX38" fmla="*/ 0 w 9572"/>
              <a:gd name="connsiteY38" fmla="*/ 1385 h 10000"/>
              <a:gd name="connsiteX39" fmla="*/ 707 w 9572"/>
              <a:gd name="connsiteY39" fmla="*/ 1212 h 10000"/>
              <a:gd name="connsiteX40" fmla="*/ 1540 w 9572"/>
              <a:gd name="connsiteY40" fmla="*/ 1039 h 10000"/>
              <a:gd name="connsiteX41" fmla="*/ 1965 w 9572"/>
              <a:gd name="connsiteY41" fmla="*/ 1039 h 10000"/>
              <a:gd name="connsiteX42" fmla="*/ 2247 w 9572"/>
              <a:gd name="connsiteY42" fmla="*/ 866 h 10000"/>
              <a:gd name="connsiteX43" fmla="*/ 2530 w 9572"/>
              <a:gd name="connsiteY43" fmla="*/ 693 h 10000"/>
              <a:gd name="connsiteX44" fmla="*/ 2811 w 9572"/>
              <a:gd name="connsiteY44" fmla="*/ 693 h 10000"/>
              <a:gd name="connsiteX45" fmla="*/ 3096 w 9572"/>
              <a:gd name="connsiteY45" fmla="*/ 519 h 10000"/>
              <a:gd name="connsiteX46" fmla="*/ 3237 w 9572"/>
              <a:gd name="connsiteY46" fmla="*/ 346 h 10000"/>
              <a:gd name="connsiteX47" fmla="*/ 3379 w 9572"/>
              <a:gd name="connsiteY47" fmla="*/ 346 h 10000"/>
              <a:gd name="connsiteX48" fmla="*/ 3518 w 9572"/>
              <a:gd name="connsiteY48" fmla="*/ 173 h 10000"/>
              <a:gd name="connsiteX49" fmla="*/ 3664 w 9572"/>
              <a:gd name="connsiteY49" fmla="*/ 173 h 10000"/>
              <a:gd name="connsiteX50" fmla="*/ 3805 w 9572"/>
              <a:gd name="connsiteY50" fmla="*/ 0 h 10000"/>
              <a:gd name="connsiteX51" fmla="*/ 3946 w 9572"/>
              <a:gd name="connsiteY51" fmla="*/ 0 h 10000"/>
              <a:gd name="connsiteX52" fmla="*/ 3946 w 9572"/>
              <a:gd name="connsiteY52" fmla="*/ 0 h 10000"/>
              <a:gd name="connsiteX53" fmla="*/ 4087 w 9572"/>
              <a:gd name="connsiteY53" fmla="*/ 0 h 10000"/>
              <a:gd name="connsiteX54" fmla="*/ 4229 w 9572"/>
              <a:gd name="connsiteY54" fmla="*/ 0 h 10000"/>
              <a:gd name="connsiteX55" fmla="*/ 4371 w 9572"/>
              <a:gd name="connsiteY55" fmla="*/ 173 h 10000"/>
              <a:gd name="connsiteX56" fmla="*/ 4512 w 9572"/>
              <a:gd name="connsiteY56" fmla="*/ 173 h 10000"/>
              <a:gd name="connsiteX57" fmla="*/ 4637 w 9572"/>
              <a:gd name="connsiteY57" fmla="*/ 346 h 10000"/>
              <a:gd name="connsiteX58" fmla="*/ 4779 w 9572"/>
              <a:gd name="connsiteY58" fmla="*/ 519 h 10000"/>
              <a:gd name="connsiteX59" fmla="*/ 4918 w 9572"/>
              <a:gd name="connsiteY59" fmla="*/ 693 h 10000"/>
              <a:gd name="connsiteX60" fmla="*/ 4918 w 9572"/>
              <a:gd name="connsiteY60" fmla="*/ 693 h 10000"/>
              <a:gd name="connsiteX61" fmla="*/ 4918 w 9572"/>
              <a:gd name="connsiteY61" fmla="*/ 866 h 10000"/>
              <a:gd name="connsiteX62" fmla="*/ 4779 w 9572"/>
              <a:gd name="connsiteY62" fmla="*/ 1039 h 10000"/>
              <a:gd name="connsiteX63" fmla="*/ 4637 w 9572"/>
              <a:gd name="connsiteY63" fmla="*/ 1212 h 10000"/>
              <a:gd name="connsiteX64" fmla="*/ 4512 w 9572"/>
              <a:gd name="connsiteY64" fmla="*/ 1385 h 10000"/>
              <a:gd name="connsiteX65" fmla="*/ 4371 w 9572"/>
              <a:gd name="connsiteY65" fmla="*/ 1732 h 10000"/>
              <a:gd name="connsiteX66" fmla="*/ 4229 w 9572"/>
              <a:gd name="connsiteY66" fmla="*/ 2078 h 10000"/>
              <a:gd name="connsiteX67" fmla="*/ 4087 w 9572"/>
              <a:gd name="connsiteY67" fmla="*/ 2424 h 10000"/>
              <a:gd name="connsiteX68" fmla="*/ 3946 w 9572"/>
              <a:gd name="connsiteY68" fmla="*/ 2944 h 10000"/>
              <a:gd name="connsiteX69" fmla="*/ 3946 w 9572"/>
              <a:gd name="connsiteY69" fmla="*/ 3463 h 10000"/>
              <a:gd name="connsiteX70" fmla="*/ 3946 w 9572"/>
              <a:gd name="connsiteY70" fmla="*/ 3961 h 10000"/>
              <a:gd name="connsiteX71" fmla="*/ 3946 w 9572"/>
              <a:gd name="connsiteY71" fmla="*/ 5000 h 10000"/>
              <a:gd name="connsiteX72" fmla="*/ 3946 w 9572"/>
              <a:gd name="connsiteY72" fmla="*/ 5519 h 10000"/>
              <a:gd name="connsiteX73" fmla="*/ 4087 w 9572"/>
              <a:gd name="connsiteY73" fmla="*/ 5866 h 10000"/>
              <a:gd name="connsiteX74" fmla="*/ 4229 w 9572"/>
              <a:gd name="connsiteY74" fmla="*/ 6212 h 10000"/>
              <a:gd name="connsiteX75" fmla="*/ 4371 w 9572"/>
              <a:gd name="connsiteY75" fmla="*/ 6732 h 10000"/>
              <a:gd name="connsiteX76" fmla="*/ 4512 w 9572"/>
              <a:gd name="connsiteY76" fmla="*/ 7078 h 10000"/>
              <a:gd name="connsiteX77" fmla="*/ 4779 w 9572"/>
              <a:gd name="connsiteY77" fmla="*/ 7424 h 10000"/>
              <a:gd name="connsiteX78" fmla="*/ 5201 w 9572"/>
              <a:gd name="connsiteY78" fmla="*/ 7771 h 10000"/>
              <a:gd name="connsiteX79" fmla="*/ 5626 w 9572"/>
              <a:gd name="connsiteY79" fmla="*/ 7944 h 10000"/>
              <a:gd name="connsiteX80" fmla="*/ 6049 w 9572"/>
              <a:gd name="connsiteY80" fmla="*/ 8268 h 10000"/>
              <a:gd name="connsiteX81" fmla="*/ 6476 w 9572"/>
              <a:gd name="connsiteY81" fmla="*/ 8442 h 10000"/>
              <a:gd name="connsiteX82" fmla="*/ 6757 w 9572"/>
              <a:gd name="connsiteY82" fmla="*/ 8615 h 10000"/>
              <a:gd name="connsiteX83" fmla="*/ 7185 w 9572"/>
              <a:gd name="connsiteY83" fmla="*/ 8615 h 10000"/>
              <a:gd name="connsiteX84" fmla="*/ 7466 w 9572"/>
              <a:gd name="connsiteY84" fmla="*/ 8615 h 10000"/>
              <a:gd name="connsiteX85" fmla="*/ 7610 w 9572"/>
              <a:gd name="connsiteY85" fmla="*/ 8615 h 10000"/>
              <a:gd name="connsiteX86" fmla="*/ 7890 w 9572"/>
              <a:gd name="connsiteY86" fmla="*/ 8615 h 10000"/>
              <a:gd name="connsiteX87" fmla="*/ 8015 w 9572"/>
              <a:gd name="connsiteY87" fmla="*/ 8442 h 10000"/>
              <a:gd name="connsiteX88" fmla="*/ 8015 w 9572"/>
              <a:gd name="connsiteY88" fmla="*/ 8442 h 10000"/>
              <a:gd name="connsiteX89" fmla="*/ 8155 w 9572"/>
              <a:gd name="connsiteY89" fmla="*/ 8442 h 10000"/>
              <a:gd name="connsiteX90" fmla="*/ 8155 w 9572"/>
              <a:gd name="connsiteY90" fmla="*/ 8268 h 10000"/>
              <a:gd name="connsiteX91" fmla="*/ 8155 w 9572"/>
              <a:gd name="connsiteY91" fmla="*/ 8095 h 10000"/>
              <a:gd name="connsiteX92" fmla="*/ 8155 w 9572"/>
              <a:gd name="connsiteY92" fmla="*/ 7771 h 10000"/>
              <a:gd name="connsiteX93" fmla="*/ 8297 w 9572"/>
              <a:gd name="connsiteY93" fmla="*/ 7597 h 10000"/>
              <a:gd name="connsiteX94" fmla="*/ 8297 w 9572"/>
              <a:gd name="connsiteY94" fmla="*/ 7251 h 10000"/>
              <a:gd name="connsiteX95" fmla="*/ 8297 w 9572"/>
              <a:gd name="connsiteY95" fmla="*/ 6905 h 10000"/>
              <a:gd name="connsiteX96" fmla="*/ 8440 w 9572"/>
              <a:gd name="connsiteY96" fmla="*/ 6385 h 10000"/>
              <a:gd name="connsiteX97" fmla="*/ 8440 w 9572"/>
              <a:gd name="connsiteY97" fmla="*/ 6212 h 10000"/>
              <a:gd name="connsiteX98" fmla="*/ 8440 w 9572"/>
              <a:gd name="connsiteY98" fmla="*/ 5866 h 10000"/>
              <a:gd name="connsiteX99" fmla="*/ 8440 w 9572"/>
              <a:gd name="connsiteY99" fmla="*/ 5693 h 10000"/>
              <a:gd name="connsiteX100" fmla="*/ 8581 w 9572"/>
              <a:gd name="connsiteY100" fmla="*/ 5519 h 10000"/>
              <a:gd name="connsiteX101" fmla="*/ 8581 w 9572"/>
              <a:gd name="connsiteY101" fmla="*/ 5346 h 10000"/>
              <a:gd name="connsiteX102" fmla="*/ 8581 w 9572"/>
              <a:gd name="connsiteY102" fmla="*/ 5173 h 10000"/>
              <a:gd name="connsiteX103" fmla="*/ 8720 w 9572"/>
              <a:gd name="connsiteY103" fmla="*/ 5173 h 10000"/>
              <a:gd name="connsiteX104" fmla="*/ 8720 w 9572"/>
              <a:gd name="connsiteY104" fmla="*/ 5173 h 10000"/>
              <a:gd name="connsiteX105" fmla="*/ 8720 w 9572"/>
              <a:gd name="connsiteY105" fmla="*/ 5346 h 10000"/>
              <a:gd name="connsiteX106" fmla="*/ 8720 w 9572"/>
              <a:gd name="connsiteY106" fmla="*/ 5519 h 10000"/>
              <a:gd name="connsiteX107" fmla="*/ 8720 w 9572"/>
              <a:gd name="connsiteY107" fmla="*/ 5693 h 10000"/>
              <a:gd name="connsiteX108" fmla="*/ 8865 w 9572"/>
              <a:gd name="connsiteY108" fmla="*/ 5866 h 10000"/>
              <a:gd name="connsiteX109" fmla="*/ 8865 w 9572"/>
              <a:gd name="connsiteY109" fmla="*/ 6212 h 10000"/>
              <a:gd name="connsiteX110" fmla="*/ 8865 w 9572"/>
              <a:gd name="connsiteY110" fmla="*/ 6558 h 10000"/>
              <a:gd name="connsiteX111" fmla="*/ 9006 w 9572"/>
              <a:gd name="connsiteY111" fmla="*/ 6905 h 10000"/>
              <a:gd name="connsiteX112" fmla="*/ 9006 w 9572"/>
              <a:gd name="connsiteY112" fmla="*/ 7597 h 10000"/>
              <a:gd name="connsiteX113" fmla="*/ 9148 w 9572"/>
              <a:gd name="connsiteY113" fmla="*/ 8268 h 10000"/>
              <a:gd name="connsiteX114" fmla="*/ 9288 w 9572"/>
              <a:gd name="connsiteY114" fmla="*/ 8788 h 10000"/>
              <a:gd name="connsiteX115" fmla="*/ 9431 w 9572"/>
              <a:gd name="connsiteY115" fmla="*/ 9134 h 10000"/>
              <a:gd name="connsiteX116" fmla="*/ 9431 w 9572"/>
              <a:gd name="connsiteY116" fmla="*/ 9481 h 10000"/>
              <a:gd name="connsiteX117" fmla="*/ 9572 w 9572"/>
              <a:gd name="connsiteY117" fmla="*/ 9654 h 10000"/>
              <a:gd name="connsiteX118" fmla="*/ 9431 w 9572"/>
              <a:gd name="connsiteY118" fmla="*/ 9827 h 10000"/>
              <a:gd name="connsiteX119" fmla="*/ 9431 w 9572"/>
              <a:gd name="connsiteY119" fmla="*/ 9827 h 10000"/>
              <a:gd name="connsiteX120" fmla="*/ 9431 w 9572"/>
              <a:gd name="connsiteY120" fmla="*/ 9827 h 10000"/>
              <a:gd name="connsiteX0" fmla="*/ 9853 w 10000"/>
              <a:gd name="connsiteY0" fmla="*/ 9827 h 10000"/>
              <a:gd name="connsiteX1" fmla="*/ 9557 w 10000"/>
              <a:gd name="connsiteY1" fmla="*/ 9827 h 10000"/>
              <a:gd name="connsiteX2" fmla="*/ 9261 w 10000"/>
              <a:gd name="connsiteY2" fmla="*/ 10000 h 10000"/>
              <a:gd name="connsiteX3" fmla="*/ 8965 w 10000"/>
              <a:gd name="connsiteY3" fmla="*/ 10000 h 10000"/>
              <a:gd name="connsiteX4" fmla="*/ 8373 w 10000"/>
              <a:gd name="connsiteY4" fmla="*/ 10000 h 10000"/>
              <a:gd name="connsiteX5" fmla="*/ 7950 w 10000"/>
              <a:gd name="connsiteY5" fmla="*/ 10000 h 10000"/>
              <a:gd name="connsiteX6" fmla="*/ 7357 w 10000"/>
              <a:gd name="connsiteY6" fmla="*/ 9827 h 10000"/>
              <a:gd name="connsiteX7" fmla="*/ 6766 w 10000"/>
              <a:gd name="connsiteY7" fmla="*/ 9827 h 10000"/>
              <a:gd name="connsiteX8" fmla="*/ 6319 w 10000"/>
              <a:gd name="connsiteY8" fmla="*/ 9481 h 10000"/>
              <a:gd name="connsiteX9" fmla="*/ 5730 w 10000"/>
              <a:gd name="connsiteY9" fmla="*/ 9307 h 10000"/>
              <a:gd name="connsiteX10" fmla="*/ 5286 w 10000"/>
              <a:gd name="connsiteY10" fmla="*/ 8961 h 10000"/>
              <a:gd name="connsiteX11" fmla="*/ 4844 w 10000"/>
              <a:gd name="connsiteY11" fmla="*/ 8615 h 10000"/>
              <a:gd name="connsiteX12" fmla="*/ 4418 w 10000"/>
              <a:gd name="connsiteY12" fmla="*/ 8095 h 10000"/>
              <a:gd name="connsiteX13" fmla="*/ 4122 w 10000"/>
              <a:gd name="connsiteY13" fmla="*/ 7771 h 10000"/>
              <a:gd name="connsiteX14" fmla="*/ 3828 w 10000"/>
              <a:gd name="connsiteY14" fmla="*/ 7078 h 10000"/>
              <a:gd name="connsiteX15" fmla="*/ 3530 w 10000"/>
              <a:gd name="connsiteY15" fmla="*/ 6558 h 10000"/>
              <a:gd name="connsiteX16" fmla="*/ 3382 w 10000"/>
              <a:gd name="connsiteY16" fmla="*/ 5866 h 10000"/>
              <a:gd name="connsiteX17" fmla="*/ 3382 w 10000"/>
              <a:gd name="connsiteY17" fmla="*/ 5173 h 10000"/>
              <a:gd name="connsiteX18" fmla="*/ 3234 w 10000"/>
              <a:gd name="connsiteY18" fmla="*/ 4481 h 10000"/>
              <a:gd name="connsiteX19" fmla="*/ 3234 w 10000"/>
              <a:gd name="connsiteY19" fmla="*/ 3636 h 10000"/>
              <a:gd name="connsiteX20" fmla="*/ 3382 w 10000"/>
              <a:gd name="connsiteY20" fmla="*/ 2944 h 10000"/>
              <a:gd name="connsiteX21" fmla="*/ 3382 w 10000"/>
              <a:gd name="connsiteY21" fmla="*/ 2597 h 10000"/>
              <a:gd name="connsiteX22" fmla="*/ 3382 w 10000"/>
              <a:gd name="connsiteY22" fmla="*/ 2424 h 10000"/>
              <a:gd name="connsiteX23" fmla="*/ 3530 w 10000"/>
              <a:gd name="connsiteY23" fmla="*/ 2078 h 10000"/>
              <a:gd name="connsiteX24" fmla="*/ 3530 w 10000"/>
              <a:gd name="connsiteY24" fmla="*/ 1905 h 10000"/>
              <a:gd name="connsiteX25" fmla="*/ 3530 w 10000"/>
              <a:gd name="connsiteY25" fmla="*/ 1732 h 10000"/>
              <a:gd name="connsiteX26" fmla="*/ 3530 w 10000"/>
              <a:gd name="connsiteY26" fmla="*/ 1558 h 10000"/>
              <a:gd name="connsiteX27" fmla="*/ 3530 w 10000"/>
              <a:gd name="connsiteY27" fmla="*/ 1558 h 10000"/>
              <a:gd name="connsiteX28" fmla="*/ 3530 w 10000"/>
              <a:gd name="connsiteY28" fmla="*/ 1385 h 10000"/>
              <a:gd name="connsiteX29" fmla="*/ 3382 w 10000"/>
              <a:gd name="connsiteY29" fmla="*/ 1385 h 10000"/>
              <a:gd name="connsiteX30" fmla="*/ 3234 w 10000"/>
              <a:gd name="connsiteY30" fmla="*/ 1385 h 10000"/>
              <a:gd name="connsiteX31" fmla="*/ 3087 w 10000"/>
              <a:gd name="connsiteY31" fmla="*/ 1558 h 10000"/>
              <a:gd name="connsiteX32" fmla="*/ 2790 w 10000"/>
              <a:gd name="connsiteY32" fmla="*/ 1558 h 10000"/>
              <a:gd name="connsiteX33" fmla="*/ 2347 w 10000"/>
              <a:gd name="connsiteY33" fmla="*/ 1558 h 10000"/>
              <a:gd name="connsiteX34" fmla="*/ 1902 w 10000"/>
              <a:gd name="connsiteY34" fmla="*/ 1732 h 10000"/>
              <a:gd name="connsiteX35" fmla="*/ 1310 w 10000"/>
              <a:gd name="connsiteY35" fmla="*/ 1905 h 10000"/>
              <a:gd name="connsiteX36" fmla="*/ 739 w 10000"/>
              <a:gd name="connsiteY36" fmla="*/ 2078 h 10000"/>
              <a:gd name="connsiteX37" fmla="*/ 0 w 10000"/>
              <a:gd name="connsiteY37" fmla="*/ 1385 h 10000"/>
              <a:gd name="connsiteX38" fmla="*/ 739 w 10000"/>
              <a:gd name="connsiteY38" fmla="*/ 1212 h 10000"/>
              <a:gd name="connsiteX39" fmla="*/ 1609 w 10000"/>
              <a:gd name="connsiteY39" fmla="*/ 1039 h 10000"/>
              <a:gd name="connsiteX40" fmla="*/ 2053 w 10000"/>
              <a:gd name="connsiteY40" fmla="*/ 1039 h 10000"/>
              <a:gd name="connsiteX41" fmla="*/ 2347 w 10000"/>
              <a:gd name="connsiteY41" fmla="*/ 866 h 10000"/>
              <a:gd name="connsiteX42" fmla="*/ 2643 w 10000"/>
              <a:gd name="connsiteY42" fmla="*/ 693 h 10000"/>
              <a:gd name="connsiteX43" fmla="*/ 2937 w 10000"/>
              <a:gd name="connsiteY43" fmla="*/ 693 h 10000"/>
              <a:gd name="connsiteX44" fmla="*/ 3234 w 10000"/>
              <a:gd name="connsiteY44" fmla="*/ 519 h 10000"/>
              <a:gd name="connsiteX45" fmla="*/ 3382 w 10000"/>
              <a:gd name="connsiteY45" fmla="*/ 346 h 10000"/>
              <a:gd name="connsiteX46" fmla="*/ 3530 w 10000"/>
              <a:gd name="connsiteY46" fmla="*/ 346 h 10000"/>
              <a:gd name="connsiteX47" fmla="*/ 3675 w 10000"/>
              <a:gd name="connsiteY47" fmla="*/ 173 h 10000"/>
              <a:gd name="connsiteX48" fmla="*/ 3828 w 10000"/>
              <a:gd name="connsiteY48" fmla="*/ 173 h 10000"/>
              <a:gd name="connsiteX49" fmla="*/ 3975 w 10000"/>
              <a:gd name="connsiteY49" fmla="*/ 0 h 10000"/>
              <a:gd name="connsiteX50" fmla="*/ 4122 w 10000"/>
              <a:gd name="connsiteY50" fmla="*/ 0 h 10000"/>
              <a:gd name="connsiteX51" fmla="*/ 4122 w 10000"/>
              <a:gd name="connsiteY51" fmla="*/ 0 h 10000"/>
              <a:gd name="connsiteX52" fmla="*/ 4270 w 10000"/>
              <a:gd name="connsiteY52" fmla="*/ 0 h 10000"/>
              <a:gd name="connsiteX53" fmla="*/ 4418 w 10000"/>
              <a:gd name="connsiteY53" fmla="*/ 0 h 10000"/>
              <a:gd name="connsiteX54" fmla="*/ 4566 w 10000"/>
              <a:gd name="connsiteY54" fmla="*/ 173 h 10000"/>
              <a:gd name="connsiteX55" fmla="*/ 4714 w 10000"/>
              <a:gd name="connsiteY55" fmla="*/ 173 h 10000"/>
              <a:gd name="connsiteX56" fmla="*/ 4844 w 10000"/>
              <a:gd name="connsiteY56" fmla="*/ 346 h 10000"/>
              <a:gd name="connsiteX57" fmla="*/ 4993 w 10000"/>
              <a:gd name="connsiteY57" fmla="*/ 519 h 10000"/>
              <a:gd name="connsiteX58" fmla="*/ 5138 w 10000"/>
              <a:gd name="connsiteY58" fmla="*/ 693 h 10000"/>
              <a:gd name="connsiteX59" fmla="*/ 5138 w 10000"/>
              <a:gd name="connsiteY59" fmla="*/ 693 h 10000"/>
              <a:gd name="connsiteX60" fmla="*/ 5138 w 10000"/>
              <a:gd name="connsiteY60" fmla="*/ 866 h 10000"/>
              <a:gd name="connsiteX61" fmla="*/ 4993 w 10000"/>
              <a:gd name="connsiteY61" fmla="*/ 1039 h 10000"/>
              <a:gd name="connsiteX62" fmla="*/ 4844 w 10000"/>
              <a:gd name="connsiteY62" fmla="*/ 1212 h 10000"/>
              <a:gd name="connsiteX63" fmla="*/ 4714 w 10000"/>
              <a:gd name="connsiteY63" fmla="*/ 1385 h 10000"/>
              <a:gd name="connsiteX64" fmla="*/ 4566 w 10000"/>
              <a:gd name="connsiteY64" fmla="*/ 1732 h 10000"/>
              <a:gd name="connsiteX65" fmla="*/ 4418 w 10000"/>
              <a:gd name="connsiteY65" fmla="*/ 2078 h 10000"/>
              <a:gd name="connsiteX66" fmla="*/ 4270 w 10000"/>
              <a:gd name="connsiteY66" fmla="*/ 2424 h 10000"/>
              <a:gd name="connsiteX67" fmla="*/ 4122 w 10000"/>
              <a:gd name="connsiteY67" fmla="*/ 2944 h 10000"/>
              <a:gd name="connsiteX68" fmla="*/ 4122 w 10000"/>
              <a:gd name="connsiteY68" fmla="*/ 3463 h 10000"/>
              <a:gd name="connsiteX69" fmla="*/ 4122 w 10000"/>
              <a:gd name="connsiteY69" fmla="*/ 3961 h 10000"/>
              <a:gd name="connsiteX70" fmla="*/ 4122 w 10000"/>
              <a:gd name="connsiteY70" fmla="*/ 5000 h 10000"/>
              <a:gd name="connsiteX71" fmla="*/ 4122 w 10000"/>
              <a:gd name="connsiteY71" fmla="*/ 5519 h 10000"/>
              <a:gd name="connsiteX72" fmla="*/ 4270 w 10000"/>
              <a:gd name="connsiteY72" fmla="*/ 5866 h 10000"/>
              <a:gd name="connsiteX73" fmla="*/ 4418 w 10000"/>
              <a:gd name="connsiteY73" fmla="*/ 6212 h 10000"/>
              <a:gd name="connsiteX74" fmla="*/ 4566 w 10000"/>
              <a:gd name="connsiteY74" fmla="*/ 6732 h 10000"/>
              <a:gd name="connsiteX75" fmla="*/ 4714 w 10000"/>
              <a:gd name="connsiteY75" fmla="*/ 7078 h 10000"/>
              <a:gd name="connsiteX76" fmla="*/ 4993 w 10000"/>
              <a:gd name="connsiteY76" fmla="*/ 7424 h 10000"/>
              <a:gd name="connsiteX77" fmla="*/ 5434 w 10000"/>
              <a:gd name="connsiteY77" fmla="*/ 7771 h 10000"/>
              <a:gd name="connsiteX78" fmla="*/ 5878 w 10000"/>
              <a:gd name="connsiteY78" fmla="*/ 7944 h 10000"/>
              <a:gd name="connsiteX79" fmla="*/ 6319 w 10000"/>
              <a:gd name="connsiteY79" fmla="*/ 8268 h 10000"/>
              <a:gd name="connsiteX80" fmla="*/ 6766 w 10000"/>
              <a:gd name="connsiteY80" fmla="*/ 8442 h 10000"/>
              <a:gd name="connsiteX81" fmla="*/ 7059 w 10000"/>
              <a:gd name="connsiteY81" fmla="*/ 8615 h 10000"/>
              <a:gd name="connsiteX82" fmla="*/ 7506 w 10000"/>
              <a:gd name="connsiteY82" fmla="*/ 8615 h 10000"/>
              <a:gd name="connsiteX83" fmla="*/ 7800 w 10000"/>
              <a:gd name="connsiteY83" fmla="*/ 8615 h 10000"/>
              <a:gd name="connsiteX84" fmla="*/ 7950 w 10000"/>
              <a:gd name="connsiteY84" fmla="*/ 8615 h 10000"/>
              <a:gd name="connsiteX85" fmla="*/ 8243 w 10000"/>
              <a:gd name="connsiteY85" fmla="*/ 8615 h 10000"/>
              <a:gd name="connsiteX86" fmla="*/ 8373 w 10000"/>
              <a:gd name="connsiteY86" fmla="*/ 8442 h 10000"/>
              <a:gd name="connsiteX87" fmla="*/ 8373 w 10000"/>
              <a:gd name="connsiteY87" fmla="*/ 8442 h 10000"/>
              <a:gd name="connsiteX88" fmla="*/ 8520 w 10000"/>
              <a:gd name="connsiteY88" fmla="*/ 8442 h 10000"/>
              <a:gd name="connsiteX89" fmla="*/ 8520 w 10000"/>
              <a:gd name="connsiteY89" fmla="*/ 8268 h 10000"/>
              <a:gd name="connsiteX90" fmla="*/ 8520 w 10000"/>
              <a:gd name="connsiteY90" fmla="*/ 8095 h 10000"/>
              <a:gd name="connsiteX91" fmla="*/ 8520 w 10000"/>
              <a:gd name="connsiteY91" fmla="*/ 7771 h 10000"/>
              <a:gd name="connsiteX92" fmla="*/ 8668 w 10000"/>
              <a:gd name="connsiteY92" fmla="*/ 7597 h 10000"/>
              <a:gd name="connsiteX93" fmla="*/ 8668 w 10000"/>
              <a:gd name="connsiteY93" fmla="*/ 7251 h 10000"/>
              <a:gd name="connsiteX94" fmla="*/ 8668 w 10000"/>
              <a:gd name="connsiteY94" fmla="*/ 6905 h 10000"/>
              <a:gd name="connsiteX95" fmla="*/ 8817 w 10000"/>
              <a:gd name="connsiteY95" fmla="*/ 6385 h 10000"/>
              <a:gd name="connsiteX96" fmla="*/ 8817 w 10000"/>
              <a:gd name="connsiteY96" fmla="*/ 6212 h 10000"/>
              <a:gd name="connsiteX97" fmla="*/ 8817 w 10000"/>
              <a:gd name="connsiteY97" fmla="*/ 5866 h 10000"/>
              <a:gd name="connsiteX98" fmla="*/ 8817 w 10000"/>
              <a:gd name="connsiteY98" fmla="*/ 5693 h 10000"/>
              <a:gd name="connsiteX99" fmla="*/ 8965 w 10000"/>
              <a:gd name="connsiteY99" fmla="*/ 5519 h 10000"/>
              <a:gd name="connsiteX100" fmla="*/ 8965 w 10000"/>
              <a:gd name="connsiteY100" fmla="*/ 5346 h 10000"/>
              <a:gd name="connsiteX101" fmla="*/ 8965 w 10000"/>
              <a:gd name="connsiteY101" fmla="*/ 5173 h 10000"/>
              <a:gd name="connsiteX102" fmla="*/ 9110 w 10000"/>
              <a:gd name="connsiteY102" fmla="*/ 5173 h 10000"/>
              <a:gd name="connsiteX103" fmla="*/ 9110 w 10000"/>
              <a:gd name="connsiteY103" fmla="*/ 5173 h 10000"/>
              <a:gd name="connsiteX104" fmla="*/ 9110 w 10000"/>
              <a:gd name="connsiteY104" fmla="*/ 5346 h 10000"/>
              <a:gd name="connsiteX105" fmla="*/ 9110 w 10000"/>
              <a:gd name="connsiteY105" fmla="*/ 5519 h 10000"/>
              <a:gd name="connsiteX106" fmla="*/ 9110 w 10000"/>
              <a:gd name="connsiteY106" fmla="*/ 5693 h 10000"/>
              <a:gd name="connsiteX107" fmla="*/ 9261 w 10000"/>
              <a:gd name="connsiteY107" fmla="*/ 5866 h 10000"/>
              <a:gd name="connsiteX108" fmla="*/ 9261 w 10000"/>
              <a:gd name="connsiteY108" fmla="*/ 6212 h 10000"/>
              <a:gd name="connsiteX109" fmla="*/ 9261 w 10000"/>
              <a:gd name="connsiteY109" fmla="*/ 6558 h 10000"/>
              <a:gd name="connsiteX110" fmla="*/ 9409 w 10000"/>
              <a:gd name="connsiteY110" fmla="*/ 6905 h 10000"/>
              <a:gd name="connsiteX111" fmla="*/ 9409 w 10000"/>
              <a:gd name="connsiteY111" fmla="*/ 7597 h 10000"/>
              <a:gd name="connsiteX112" fmla="*/ 9557 w 10000"/>
              <a:gd name="connsiteY112" fmla="*/ 8268 h 10000"/>
              <a:gd name="connsiteX113" fmla="*/ 9703 w 10000"/>
              <a:gd name="connsiteY113" fmla="*/ 8788 h 10000"/>
              <a:gd name="connsiteX114" fmla="*/ 9853 w 10000"/>
              <a:gd name="connsiteY114" fmla="*/ 9134 h 10000"/>
              <a:gd name="connsiteX115" fmla="*/ 9853 w 10000"/>
              <a:gd name="connsiteY115" fmla="*/ 9481 h 10000"/>
              <a:gd name="connsiteX116" fmla="*/ 10000 w 10000"/>
              <a:gd name="connsiteY116" fmla="*/ 9654 h 10000"/>
              <a:gd name="connsiteX117" fmla="*/ 9853 w 10000"/>
              <a:gd name="connsiteY117" fmla="*/ 9827 h 10000"/>
              <a:gd name="connsiteX118" fmla="*/ 9853 w 10000"/>
              <a:gd name="connsiteY118" fmla="*/ 9827 h 10000"/>
              <a:gd name="connsiteX119" fmla="*/ 9853 w 10000"/>
              <a:gd name="connsiteY119" fmla="*/ 9827 h 10000"/>
              <a:gd name="connsiteX0" fmla="*/ 9114 w 9261"/>
              <a:gd name="connsiteY0" fmla="*/ 9827 h 10000"/>
              <a:gd name="connsiteX1" fmla="*/ 8818 w 9261"/>
              <a:gd name="connsiteY1" fmla="*/ 9827 h 10000"/>
              <a:gd name="connsiteX2" fmla="*/ 8522 w 9261"/>
              <a:gd name="connsiteY2" fmla="*/ 10000 h 10000"/>
              <a:gd name="connsiteX3" fmla="*/ 8226 w 9261"/>
              <a:gd name="connsiteY3" fmla="*/ 10000 h 10000"/>
              <a:gd name="connsiteX4" fmla="*/ 7634 w 9261"/>
              <a:gd name="connsiteY4" fmla="*/ 10000 h 10000"/>
              <a:gd name="connsiteX5" fmla="*/ 7211 w 9261"/>
              <a:gd name="connsiteY5" fmla="*/ 10000 h 10000"/>
              <a:gd name="connsiteX6" fmla="*/ 6618 w 9261"/>
              <a:gd name="connsiteY6" fmla="*/ 9827 h 10000"/>
              <a:gd name="connsiteX7" fmla="*/ 6027 w 9261"/>
              <a:gd name="connsiteY7" fmla="*/ 9827 h 10000"/>
              <a:gd name="connsiteX8" fmla="*/ 5580 w 9261"/>
              <a:gd name="connsiteY8" fmla="*/ 9481 h 10000"/>
              <a:gd name="connsiteX9" fmla="*/ 4991 w 9261"/>
              <a:gd name="connsiteY9" fmla="*/ 9307 h 10000"/>
              <a:gd name="connsiteX10" fmla="*/ 4547 w 9261"/>
              <a:gd name="connsiteY10" fmla="*/ 8961 h 10000"/>
              <a:gd name="connsiteX11" fmla="*/ 4105 w 9261"/>
              <a:gd name="connsiteY11" fmla="*/ 8615 h 10000"/>
              <a:gd name="connsiteX12" fmla="*/ 3679 w 9261"/>
              <a:gd name="connsiteY12" fmla="*/ 8095 h 10000"/>
              <a:gd name="connsiteX13" fmla="*/ 3383 w 9261"/>
              <a:gd name="connsiteY13" fmla="*/ 7771 h 10000"/>
              <a:gd name="connsiteX14" fmla="*/ 3089 w 9261"/>
              <a:gd name="connsiteY14" fmla="*/ 7078 h 10000"/>
              <a:gd name="connsiteX15" fmla="*/ 2791 w 9261"/>
              <a:gd name="connsiteY15" fmla="*/ 6558 h 10000"/>
              <a:gd name="connsiteX16" fmla="*/ 2643 w 9261"/>
              <a:gd name="connsiteY16" fmla="*/ 5866 h 10000"/>
              <a:gd name="connsiteX17" fmla="*/ 2643 w 9261"/>
              <a:gd name="connsiteY17" fmla="*/ 5173 h 10000"/>
              <a:gd name="connsiteX18" fmla="*/ 2495 w 9261"/>
              <a:gd name="connsiteY18" fmla="*/ 4481 h 10000"/>
              <a:gd name="connsiteX19" fmla="*/ 2495 w 9261"/>
              <a:gd name="connsiteY19" fmla="*/ 3636 h 10000"/>
              <a:gd name="connsiteX20" fmla="*/ 2643 w 9261"/>
              <a:gd name="connsiteY20" fmla="*/ 2944 h 10000"/>
              <a:gd name="connsiteX21" fmla="*/ 2643 w 9261"/>
              <a:gd name="connsiteY21" fmla="*/ 2597 h 10000"/>
              <a:gd name="connsiteX22" fmla="*/ 2643 w 9261"/>
              <a:gd name="connsiteY22" fmla="*/ 2424 h 10000"/>
              <a:gd name="connsiteX23" fmla="*/ 2791 w 9261"/>
              <a:gd name="connsiteY23" fmla="*/ 2078 h 10000"/>
              <a:gd name="connsiteX24" fmla="*/ 2791 w 9261"/>
              <a:gd name="connsiteY24" fmla="*/ 1905 h 10000"/>
              <a:gd name="connsiteX25" fmla="*/ 2791 w 9261"/>
              <a:gd name="connsiteY25" fmla="*/ 1732 h 10000"/>
              <a:gd name="connsiteX26" fmla="*/ 2791 w 9261"/>
              <a:gd name="connsiteY26" fmla="*/ 1558 h 10000"/>
              <a:gd name="connsiteX27" fmla="*/ 2791 w 9261"/>
              <a:gd name="connsiteY27" fmla="*/ 1558 h 10000"/>
              <a:gd name="connsiteX28" fmla="*/ 2791 w 9261"/>
              <a:gd name="connsiteY28" fmla="*/ 1385 h 10000"/>
              <a:gd name="connsiteX29" fmla="*/ 2643 w 9261"/>
              <a:gd name="connsiteY29" fmla="*/ 1385 h 10000"/>
              <a:gd name="connsiteX30" fmla="*/ 2495 w 9261"/>
              <a:gd name="connsiteY30" fmla="*/ 1385 h 10000"/>
              <a:gd name="connsiteX31" fmla="*/ 2348 w 9261"/>
              <a:gd name="connsiteY31" fmla="*/ 1558 h 10000"/>
              <a:gd name="connsiteX32" fmla="*/ 2051 w 9261"/>
              <a:gd name="connsiteY32" fmla="*/ 1558 h 10000"/>
              <a:gd name="connsiteX33" fmla="*/ 1608 w 9261"/>
              <a:gd name="connsiteY33" fmla="*/ 1558 h 10000"/>
              <a:gd name="connsiteX34" fmla="*/ 1163 w 9261"/>
              <a:gd name="connsiteY34" fmla="*/ 1732 h 10000"/>
              <a:gd name="connsiteX35" fmla="*/ 571 w 9261"/>
              <a:gd name="connsiteY35" fmla="*/ 1905 h 10000"/>
              <a:gd name="connsiteX36" fmla="*/ 0 w 9261"/>
              <a:gd name="connsiteY36" fmla="*/ 2078 h 10000"/>
              <a:gd name="connsiteX37" fmla="*/ 0 w 9261"/>
              <a:gd name="connsiteY37" fmla="*/ 1212 h 10000"/>
              <a:gd name="connsiteX38" fmla="*/ 870 w 9261"/>
              <a:gd name="connsiteY38" fmla="*/ 1039 h 10000"/>
              <a:gd name="connsiteX39" fmla="*/ 1314 w 9261"/>
              <a:gd name="connsiteY39" fmla="*/ 1039 h 10000"/>
              <a:gd name="connsiteX40" fmla="*/ 1608 w 9261"/>
              <a:gd name="connsiteY40" fmla="*/ 866 h 10000"/>
              <a:gd name="connsiteX41" fmla="*/ 1904 w 9261"/>
              <a:gd name="connsiteY41" fmla="*/ 693 h 10000"/>
              <a:gd name="connsiteX42" fmla="*/ 2198 w 9261"/>
              <a:gd name="connsiteY42" fmla="*/ 693 h 10000"/>
              <a:gd name="connsiteX43" fmla="*/ 2495 w 9261"/>
              <a:gd name="connsiteY43" fmla="*/ 519 h 10000"/>
              <a:gd name="connsiteX44" fmla="*/ 2643 w 9261"/>
              <a:gd name="connsiteY44" fmla="*/ 346 h 10000"/>
              <a:gd name="connsiteX45" fmla="*/ 2791 w 9261"/>
              <a:gd name="connsiteY45" fmla="*/ 346 h 10000"/>
              <a:gd name="connsiteX46" fmla="*/ 2936 w 9261"/>
              <a:gd name="connsiteY46" fmla="*/ 173 h 10000"/>
              <a:gd name="connsiteX47" fmla="*/ 3089 w 9261"/>
              <a:gd name="connsiteY47" fmla="*/ 173 h 10000"/>
              <a:gd name="connsiteX48" fmla="*/ 3236 w 9261"/>
              <a:gd name="connsiteY48" fmla="*/ 0 h 10000"/>
              <a:gd name="connsiteX49" fmla="*/ 3383 w 9261"/>
              <a:gd name="connsiteY49" fmla="*/ 0 h 10000"/>
              <a:gd name="connsiteX50" fmla="*/ 3383 w 9261"/>
              <a:gd name="connsiteY50" fmla="*/ 0 h 10000"/>
              <a:gd name="connsiteX51" fmla="*/ 3531 w 9261"/>
              <a:gd name="connsiteY51" fmla="*/ 0 h 10000"/>
              <a:gd name="connsiteX52" fmla="*/ 3679 w 9261"/>
              <a:gd name="connsiteY52" fmla="*/ 0 h 10000"/>
              <a:gd name="connsiteX53" fmla="*/ 3827 w 9261"/>
              <a:gd name="connsiteY53" fmla="*/ 173 h 10000"/>
              <a:gd name="connsiteX54" fmla="*/ 3975 w 9261"/>
              <a:gd name="connsiteY54" fmla="*/ 173 h 10000"/>
              <a:gd name="connsiteX55" fmla="*/ 4105 w 9261"/>
              <a:gd name="connsiteY55" fmla="*/ 346 h 10000"/>
              <a:gd name="connsiteX56" fmla="*/ 4254 w 9261"/>
              <a:gd name="connsiteY56" fmla="*/ 519 h 10000"/>
              <a:gd name="connsiteX57" fmla="*/ 4399 w 9261"/>
              <a:gd name="connsiteY57" fmla="*/ 693 h 10000"/>
              <a:gd name="connsiteX58" fmla="*/ 4399 w 9261"/>
              <a:gd name="connsiteY58" fmla="*/ 693 h 10000"/>
              <a:gd name="connsiteX59" fmla="*/ 4399 w 9261"/>
              <a:gd name="connsiteY59" fmla="*/ 866 h 10000"/>
              <a:gd name="connsiteX60" fmla="*/ 4254 w 9261"/>
              <a:gd name="connsiteY60" fmla="*/ 1039 h 10000"/>
              <a:gd name="connsiteX61" fmla="*/ 4105 w 9261"/>
              <a:gd name="connsiteY61" fmla="*/ 1212 h 10000"/>
              <a:gd name="connsiteX62" fmla="*/ 3975 w 9261"/>
              <a:gd name="connsiteY62" fmla="*/ 1385 h 10000"/>
              <a:gd name="connsiteX63" fmla="*/ 3827 w 9261"/>
              <a:gd name="connsiteY63" fmla="*/ 1732 h 10000"/>
              <a:gd name="connsiteX64" fmla="*/ 3679 w 9261"/>
              <a:gd name="connsiteY64" fmla="*/ 2078 h 10000"/>
              <a:gd name="connsiteX65" fmla="*/ 3531 w 9261"/>
              <a:gd name="connsiteY65" fmla="*/ 2424 h 10000"/>
              <a:gd name="connsiteX66" fmla="*/ 3383 w 9261"/>
              <a:gd name="connsiteY66" fmla="*/ 2944 h 10000"/>
              <a:gd name="connsiteX67" fmla="*/ 3383 w 9261"/>
              <a:gd name="connsiteY67" fmla="*/ 3463 h 10000"/>
              <a:gd name="connsiteX68" fmla="*/ 3383 w 9261"/>
              <a:gd name="connsiteY68" fmla="*/ 3961 h 10000"/>
              <a:gd name="connsiteX69" fmla="*/ 3383 w 9261"/>
              <a:gd name="connsiteY69" fmla="*/ 5000 h 10000"/>
              <a:gd name="connsiteX70" fmla="*/ 3383 w 9261"/>
              <a:gd name="connsiteY70" fmla="*/ 5519 h 10000"/>
              <a:gd name="connsiteX71" fmla="*/ 3531 w 9261"/>
              <a:gd name="connsiteY71" fmla="*/ 5866 h 10000"/>
              <a:gd name="connsiteX72" fmla="*/ 3679 w 9261"/>
              <a:gd name="connsiteY72" fmla="*/ 6212 h 10000"/>
              <a:gd name="connsiteX73" fmla="*/ 3827 w 9261"/>
              <a:gd name="connsiteY73" fmla="*/ 6732 h 10000"/>
              <a:gd name="connsiteX74" fmla="*/ 3975 w 9261"/>
              <a:gd name="connsiteY74" fmla="*/ 7078 h 10000"/>
              <a:gd name="connsiteX75" fmla="*/ 4254 w 9261"/>
              <a:gd name="connsiteY75" fmla="*/ 7424 h 10000"/>
              <a:gd name="connsiteX76" fmla="*/ 4695 w 9261"/>
              <a:gd name="connsiteY76" fmla="*/ 7771 h 10000"/>
              <a:gd name="connsiteX77" fmla="*/ 5139 w 9261"/>
              <a:gd name="connsiteY77" fmla="*/ 7944 h 10000"/>
              <a:gd name="connsiteX78" fmla="*/ 5580 w 9261"/>
              <a:gd name="connsiteY78" fmla="*/ 8268 h 10000"/>
              <a:gd name="connsiteX79" fmla="*/ 6027 w 9261"/>
              <a:gd name="connsiteY79" fmla="*/ 8442 h 10000"/>
              <a:gd name="connsiteX80" fmla="*/ 6320 w 9261"/>
              <a:gd name="connsiteY80" fmla="*/ 8615 h 10000"/>
              <a:gd name="connsiteX81" fmla="*/ 6767 w 9261"/>
              <a:gd name="connsiteY81" fmla="*/ 8615 h 10000"/>
              <a:gd name="connsiteX82" fmla="*/ 7061 w 9261"/>
              <a:gd name="connsiteY82" fmla="*/ 8615 h 10000"/>
              <a:gd name="connsiteX83" fmla="*/ 7211 w 9261"/>
              <a:gd name="connsiteY83" fmla="*/ 8615 h 10000"/>
              <a:gd name="connsiteX84" fmla="*/ 7504 w 9261"/>
              <a:gd name="connsiteY84" fmla="*/ 8615 h 10000"/>
              <a:gd name="connsiteX85" fmla="*/ 7634 w 9261"/>
              <a:gd name="connsiteY85" fmla="*/ 8442 h 10000"/>
              <a:gd name="connsiteX86" fmla="*/ 7634 w 9261"/>
              <a:gd name="connsiteY86" fmla="*/ 8442 h 10000"/>
              <a:gd name="connsiteX87" fmla="*/ 7781 w 9261"/>
              <a:gd name="connsiteY87" fmla="*/ 8442 h 10000"/>
              <a:gd name="connsiteX88" fmla="*/ 7781 w 9261"/>
              <a:gd name="connsiteY88" fmla="*/ 8268 h 10000"/>
              <a:gd name="connsiteX89" fmla="*/ 7781 w 9261"/>
              <a:gd name="connsiteY89" fmla="*/ 8095 h 10000"/>
              <a:gd name="connsiteX90" fmla="*/ 7781 w 9261"/>
              <a:gd name="connsiteY90" fmla="*/ 7771 h 10000"/>
              <a:gd name="connsiteX91" fmla="*/ 7929 w 9261"/>
              <a:gd name="connsiteY91" fmla="*/ 7597 h 10000"/>
              <a:gd name="connsiteX92" fmla="*/ 7929 w 9261"/>
              <a:gd name="connsiteY92" fmla="*/ 7251 h 10000"/>
              <a:gd name="connsiteX93" fmla="*/ 7929 w 9261"/>
              <a:gd name="connsiteY93" fmla="*/ 6905 h 10000"/>
              <a:gd name="connsiteX94" fmla="*/ 8078 w 9261"/>
              <a:gd name="connsiteY94" fmla="*/ 6385 h 10000"/>
              <a:gd name="connsiteX95" fmla="*/ 8078 w 9261"/>
              <a:gd name="connsiteY95" fmla="*/ 6212 h 10000"/>
              <a:gd name="connsiteX96" fmla="*/ 8078 w 9261"/>
              <a:gd name="connsiteY96" fmla="*/ 5866 h 10000"/>
              <a:gd name="connsiteX97" fmla="*/ 8078 w 9261"/>
              <a:gd name="connsiteY97" fmla="*/ 5693 h 10000"/>
              <a:gd name="connsiteX98" fmla="*/ 8226 w 9261"/>
              <a:gd name="connsiteY98" fmla="*/ 5519 h 10000"/>
              <a:gd name="connsiteX99" fmla="*/ 8226 w 9261"/>
              <a:gd name="connsiteY99" fmla="*/ 5346 h 10000"/>
              <a:gd name="connsiteX100" fmla="*/ 8226 w 9261"/>
              <a:gd name="connsiteY100" fmla="*/ 5173 h 10000"/>
              <a:gd name="connsiteX101" fmla="*/ 8371 w 9261"/>
              <a:gd name="connsiteY101" fmla="*/ 5173 h 10000"/>
              <a:gd name="connsiteX102" fmla="*/ 8371 w 9261"/>
              <a:gd name="connsiteY102" fmla="*/ 5173 h 10000"/>
              <a:gd name="connsiteX103" fmla="*/ 8371 w 9261"/>
              <a:gd name="connsiteY103" fmla="*/ 5346 h 10000"/>
              <a:gd name="connsiteX104" fmla="*/ 8371 w 9261"/>
              <a:gd name="connsiteY104" fmla="*/ 5519 h 10000"/>
              <a:gd name="connsiteX105" fmla="*/ 8371 w 9261"/>
              <a:gd name="connsiteY105" fmla="*/ 5693 h 10000"/>
              <a:gd name="connsiteX106" fmla="*/ 8522 w 9261"/>
              <a:gd name="connsiteY106" fmla="*/ 5866 h 10000"/>
              <a:gd name="connsiteX107" fmla="*/ 8522 w 9261"/>
              <a:gd name="connsiteY107" fmla="*/ 6212 h 10000"/>
              <a:gd name="connsiteX108" fmla="*/ 8522 w 9261"/>
              <a:gd name="connsiteY108" fmla="*/ 6558 h 10000"/>
              <a:gd name="connsiteX109" fmla="*/ 8670 w 9261"/>
              <a:gd name="connsiteY109" fmla="*/ 6905 h 10000"/>
              <a:gd name="connsiteX110" fmla="*/ 8670 w 9261"/>
              <a:gd name="connsiteY110" fmla="*/ 7597 h 10000"/>
              <a:gd name="connsiteX111" fmla="*/ 8818 w 9261"/>
              <a:gd name="connsiteY111" fmla="*/ 8268 h 10000"/>
              <a:gd name="connsiteX112" fmla="*/ 8964 w 9261"/>
              <a:gd name="connsiteY112" fmla="*/ 8788 h 10000"/>
              <a:gd name="connsiteX113" fmla="*/ 9114 w 9261"/>
              <a:gd name="connsiteY113" fmla="*/ 9134 h 10000"/>
              <a:gd name="connsiteX114" fmla="*/ 9114 w 9261"/>
              <a:gd name="connsiteY114" fmla="*/ 9481 h 10000"/>
              <a:gd name="connsiteX115" fmla="*/ 9261 w 9261"/>
              <a:gd name="connsiteY115" fmla="*/ 9654 h 10000"/>
              <a:gd name="connsiteX116" fmla="*/ 9114 w 9261"/>
              <a:gd name="connsiteY116" fmla="*/ 9827 h 10000"/>
              <a:gd name="connsiteX117" fmla="*/ 9114 w 9261"/>
              <a:gd name="connsiteY117" fmla="*/ 9827 h 10000"/>
              <a:gd name="connsiteX118" fmla="*/ 9114 w 9261"/>
              <a:gd name="connsiteY118" fmla="*/ 9827 h 10000"/>
              <a:gd name="connsiteX0" fmla="*/ 9841 w 10000"/>
              <a:gd name="connsiteY0" fmla="*/ 9827 h 10000"/>
              <a:gd name="connsiteX1" fmla="*/ 9522 w 10000"/>
              <a:gd name="connsiteY1" fmla="*/ 9827 h 10000"/>
              <a:gd name="connsiteX2" fmla="*/ 9202 w 10000"/>
              <a:gd name="connsiteY2" fmla="*/ 10000 h 10000"/>
              <a:gd name="connsiteX3" fmla="*/ 8882 w 10000"/>
              <a:gd name="connsiteY3" fmla="*/ 10000 h 10000"/>
              <a:gd name="connsiteX4" fmla="*/ 8243 w 10000"/>
              <a:gd name="connsiteY4" fmla="*/ 10000 h 10000"/>
              <a:gd name="connsiteX5" fmla="*/ 7786 w 10000"/>
              <a:gd name="connsiteY5" fmla="*/ 10000 h 10000"/>
              <a:gd name="connsiteX6" fmla="*/ 7146 w 10000"/>
              <a:gd name="connsiteY6" fmla="*/ 9827 h 10000"/>
              <a:gd name="connsiteX7" fmla="*/ 6508 w 10000"/>
              <a:gd name="connsiteY7" fmla="*/ 9827 h 10000"/>
              <a:gd name="connsiteX8" fmla="*/ 6025 w 10000"/>
              <a:gd name="connsiteY8" fmla="*/ 9481 h 10000"/>
              <a:gd name="connsiteX9" fmla="*/ 5389 w 10000"/>
              <a:gd name="connsiteY9" fmla="*/ 9307 h 10000"/>
              <a:gd name="connsiteX10" fmla="*/ 4910 w 10000"/>
              <a:gd name="connsiteY10" fmla="*/ 8961 h 10000"/>
              <a:gd name="connsiteX11" fmla="*/ 4433 w 10000"/>
              <a:gd name="connsiteY11" fmla="*/ 8615 h 10000"/>
              <a:gd name="connsiteX12" fmla="*/ 3973 w 10000"/>
              <a:gd name="connsiteY12" fmla="*/ 8095 h 10000"/>
              <a:gd name="connsiteX13" fmla="*/ 3653 w 10000"/>
              <a:gd name="connsiteY13" fmla="*/ 7771 h 10000"/>
              <a:gd name="connsiteX14" fmla="*/ 3335 w 10000"/>
              <a:gd name="connsiteY14" fmla="*/ 7078 h 10000"/>
              <a:gd name="connsiteX15" fmla="*/ 3014 w 10000"/>
              <a:gd name="connsiteY15" fmla="*/ 6558 h 10000"/>
              <a:gd name="connsiteX16" fmla="*/ 2854 w 10000"/>
              <a:gd name="connsiteY16" fmla="*/ 5866 h 10000"/>
              <a:gd name="connsiteX17" fmla="*/ 2854 w 10000"/>
              <a:gd name="connsiteY17" fmla="*/ 5173 h 10000"/>
              <a:gd name="connsiteX18" fmla="*/ 2694 w 10000"/>
              <a:gd name="connsiteY18" fmla="*/ 4481 h 10000"/>
              <a:gd name="connsiteX19" fmla="*/ 2694 w 10000"/>
              <a:gd name="connsiteY19" fmla="*/ 3636 h 10000"/>
              <a:gd name="connsiteX20" fmla="*/ 2854 w 10000"/>
              <a:gd name="connsiteY20" fmla="*/ 2944 h 10000"/>
              <a:gd name="connsiteX21" fmla="*/ 2854 w 10000"/>
              <a:gd name="connsiteY21" fmla="*/ 2597 h 10000"/>
              <a:gd name="connsiteX22" fmla="*/ 2854 w 10000"/>
              <a:gd name="connsiteY22" fmla="*/ 2424 h 10000"/>
              <a:gd name="connsiteX23" fmla="*/ 3014 w 10000"/>
              <a:gd name="connsiteY23" fmla="*/ 2078 h 10000"/>
              <a:gd name="connsiteX24" fmla="*/ 3014 w 10000"/>
              <a:gd name="connsiteY24" fmla="*/ 1905 h 10000"/>
              <a:gd name="connsiteX25" fmla="*/ 3014 w 10000"/>
              <a:gd name="connsiteY25" fmla="*/ 1732 h 10000"/>
              <a:gd name="connsiteX26" fmla="*/ 3014 w 10000"/>
              <a:gd name="connsiteY26" fmla="*/ 1558 h 10000"/>
              <a:gd name="connsiteX27" fmla="*/ 3014 w 10000"/>
              <a:gd name="connsiteY27" fmla="*/ 1558 h 10000"/>
              <a:gd name="connsiteX28" fmla="*/ 3014 w 10000"/>
              <a:gd name="connsiteY28" fmla="*/ 1385 h 10000"/>
              <a:gd name="connsiteX29" fmla="*/ 2854 w 10000"/>
              <a:gd name="connsiteY29" fmla="*/ 1385 h 10000"/>
              <a:gd name="connsiteX30" fmla="*/ 2694 w 10000"/>
              <a:gd name="connsiteY30" fmla="*/ 1385 h 10000"/>
              <a:gd name="connsiteX31" fmla="*/ 2535 w 10000"/>
              <a:gd name="connsiteY31" fmla="*/ 1558 h 10000"/>
              <a:gd name="connsiteX32" fmla="*/ 2215 w 10000"/>
              <a:gd name="connsiteY32" fmla="*/ 1558 h 10000"/>
              <a:gd name="connsiteX33" fmla="*/ 1736 w 10000"/>
              <a:gd name="connsiteY33" fmla="*/ 1558 h 10000"/>
              <a:gd name="connsiteX34" fmla="*/ 1256 w 10000"/>
              <a:gd name="connsiteY34" fmla="*/ 1732 h 10000"/>
              <a:gd name="connsiteX35" fmla="*/ 617 w 10000"/>
              <a:gd name="connsiteY35" fmla="*/ 1905 h 10000"/>
              <a:gd name="connsiteX36" fmla="*/ 0 w 10000"/>
              <a:gd name="connsiteY36" fmla="*/ 1212 h 10000"/>
              <a:gd name="connsiteX37" fmla="*/ 939 w 10000"/>
              <a:gd name="connsiteY37" fmla="*/ 1039 h 10000"/>
              <a:gd name="connsiteX38" fmla="*/ 1419 w 10000"/>
              <a:gd name="connsiteY38" fmla="*/ 1039 h 10000"/>
              <a:gd name="connsiteX39" fmla="*/ 1736 w 10000"/>
              <a:gd name="connsiteY39" fmla="*/ 866 h 10000"/>
              <a:gd name="connsiteX40" fmla="*/ 2056 w 10000"/>
              <a:gd name="connsiteY40" fmla="*/ 693 h 10000"/>
              <a:gd name="connsiteX41" fmla="*/ 2373 w 10000"/>
              <a:gd name="connsiteY41" fmla="*/ 693 h 10000"/>
              <a:gd name="connsiteX42" fmla="*/ 2694 w 10000"/>
              <a:gd name="connsiteY42" fmla="*/ 519 h 10000"/>
              <a:gd name="connsiteX43" fmla="*/ 2854 w 10000"/>
              <a:gd name="connsiteY43" fmla="*/ 346 h 10000"/>
              <a:gd name="connsiteX44" fmla="*/ 3014 w 10000"/>
              <a:gd name="connsiteY44" fmla="*/ 346 h 10000"/>
              <a:gd name="connsiteX45" fmla="*/ 3170 w 10000"/>
              <a:gd name="connsiteY45" fmla="*/ 173 h 10000"/>
              <a:gd name="connsiteX46" fmla="*/ 3335 w 10000"/>
              <a:gd name="connsiteY46" fmla="*/ 173 h 10000"/>
              <a:gd name="connsiteX47" fmla="*/ 3494 w 10000"/>
              <a:gd name="connsiteY47" fmla="*/ 0 h 10000"/>
              <a:gd name="connsiteX48" fmla="*/ 3653 w 10000"/>
              <a:gd name="connsiteY48" fmla="*/ 0 h 10000"/>
              <a:gd name="connsiteX49" fmla="*/ 3653 w 10000"/>
              <a:gd name="connsiteY49" fmla="*/ 0 h 10000"/>
              <a:gd name="connsiteX50" fmla="*/ 3813 w 10000"/>
              <a:gd name="connsiteY50" fmla="*/ 0 h 10000"/>
              <a:gd name="connsiteX51" fmla="*/ 3973 w 10000"/>
              <a:gd name="connsiteY51" fmla="*/ 0 h 10000"/>
              <a:gd name="connsiteX52" fmla="*/ 4132 w 10000"/>
              <a:gd name="connsiteY52" fmla="*/ 173 h 10000"/>
              <a:gd name="connsiteX53" fmla="*/ 4292 w 10000"/>
              <a:gd name="connsiteY53" fmla="*/ 173 h 10000"/>
              <a:gd name="connsiteX54" fmla="*/ 4433 w 10000"/>
              <a:gd name="connsiteY54" fmla="*/ 346 h 10000"/>
              <a:gd name="connsiteX55" fmla="*/ 4593 w 10000"/>
              <a:gd name="connsiteY55" fmla="*/ 519 h 10000"/>
              <a:gd name="connsiteX56" fmla="*/ 4750 w 10000"/>
              <a:gd name="connsiteY56" fmla="*/ 693 h 10000"/>
              <a:gd name="connsiteX57" fmla="*/ 4750 w 10000"/>
              <a:gd name="connsiteY57" fmla="*/ 693 h 10000"/>
              <a:gd name="connsiteX58" fmla="*/ 4750 w 10000"/>
              <a:gd name="connsiteY58" fmla="*/ 866 h 10000"/>
              <a:gd name="connsiteX59" fmla="*/ 4593 w 10000"/>
              <a:gd name="connsiteY59" fmla="*/ 1039 h 10000"/>
              <a:gd name="connsiteX60" fmla="*/ 4433 w 10000"/>
              <a:gd name="connsiteY60" fmla="*/ 1212 h 10000"/>
              <a:gd name="connsiteX61" fmla="*/ 4292 w 10000"/>
              <a:gd name="connsiteY61" fmla="*/ 1385 h 10000"/>
              <a:gd name="connsiteX62" fmla="*/ 4132 w 10000"/>
              <a:gd name="connsiteY62" fmla="*/ 1732 h 10000"/>
              <a:gd name="connsiteX63" fmla="*/ 3973 w 10000"/>
              <a:gd name="connsiteY63" fmla="*/ 2078 h 10000"/>
              <a:gd name="connsiteX64" fmla="*/ 3813 w 10000"/>
              <a:gd name="connsiteY64" fmla="*/ 2424 h 10000"/>
              <a:gd name="connsiteX65" fmla="*/ 3653 w 10000"/>
              <a:gd name="connsiteY65" fmla="*/ 2944 h 10000"/>
              <a:gd name="connsiteX66" fmla="*/ 3653 w 10000"/>
              <a:gd name="connsiteY66" fmla="*/ 3463 h 10000"/>
              <a:gd name="connsiteX67" fmla="*/ 3653 w 10000"/>
              <a:gd name="connsiteY67" fmla="*/ 3961 h 10000"/>
              <a:gd name="connsiteX68" fmla="*/ 3653 w 10000"/>
              <a:gd name="connsiteY68" fmla="*/ 5000 h 10000"/>
              <a:gd name="connsiteX69" fmla="*/ 3653 w 10000"/>
              <a:gd name="connsiteY69" fmla="*/ 5519 h 10000"/>
              <a:gd name="connsiteX70" fmla="*/ 3813 w 10000"/>
              <a:gd name="connsiteY70" fmla="*/ 5866 h 10000"/>
              <a:gd name="connsiteX71" fmla="*/ 3973 w 10000"/>
              <a:gd name="connsiteY71" fmla="*/ 6212 h 10000"/>
              <a:gd name="connsiteX72" fmla="*/ 4132 w 10000"/>
              <a:gd name="connsiteY72" fmla="*/ 6732 h 10000"/>
              <a:gd name="connsiteX73" fmla="*/ 4292 w 10000"/>
              <a:gd name="connsiteY73" fmla="*/ 7078 h 10000"/>
              <a:gd name="connsiteX74" fmla="*/ 4593 w 10000"/>
              <a:gd name="connsiteY74" fmla="*/ 7424 h 10000"/>
              <a:gd name="connsiteX75" fmla="*/ 5070 w 10000"/>
              <a:gd name="connsiteY75" fmla="*/ 7771 h 10000"/>
              <a:gd name="connsiteX76" fmla="*/ 5549 w 10000"/>
              <a:gd name="connsiteY76" fmla="*/ 7944 h 10000"/>
              <a:gd name="connsiteX77" fmla="*/ 6025 w 10000"/>
              <a:gd name="connsiteY77" fmla="*/ 8268 h 10000"/>
              <a:gd name="connsiteX78" fmla="*/ 6508 w 10000"/>
              <a:gd name="connsiteY78" fmla="*/ 8442 h 10000"/>
              <a:gd name="connsiteX79" fmla="*/ 6824 w 10000"/>
              <a:gd name="connsiteY79" fmla="*/ 8615 h 10000"/>
              <a:gd name="connsiteX80" fmla="*/ 7307 w 10000"/>
              <a:gd name="connsiteY80" fmla="*/ 8615 h 10000"/>
              <a:gd name="connsiteX81" fmla="*/ 7624 w 10000"/>
              <a:gd name="connsiteY81" fmla="*/ 8615 h 10000"/>
              <a:gd name="connsiteX82" fmla="*/ 7786 w 10000"/>
              <a:gd name="connsiteY82" fmla="*/ 8615 h 10000"/>
              <a:gd name="connsiteX83" fmla="*/ 8103 w 10000"/>
              <a:gd name="connsiteY83" fmla="*/ 8615 h 10000"/>
              <a:gd name="connsiteX84" fmla="*/ 8243 w 10000"/>
              <a:gd name="connsiteY84" fmla="*/ 8442 h 10000"/>
              <a:gd name="connsiteX85" fmla="*/ 8243 w 10000"/>
              <a:gd name="connsiteY85" fmla="*/ 8442 h 10000"/>
              <a:gd name="connsiteX86" fmla="*/ 8402 w 10000"/>
              <a:gd name="connsiteY86" fmla="*/ 8442 h 10000"/>
              <a:gd name="connsiteX87" fmla="*/ 8402 w 10000"/>
              <a:gd name="connsiteY87" fmla="*/ 8268 h 10000"/>
              <a:gd name="connsiteX88" fmla="*/ 8402 w 10000"/>
              <a:gd name="connsiteY88" fmla="*/ 8095 h 10000"/>
              <a:gd name="connsiteX89" fmla="*/ 8402 w 10000"/>
              <a:gd name="connsiteY89" fmla="*/ 7771 h 10000"/>
              <a:gd name="connsiteX90" fmla="*/ 8562 w 10000"/>
              <a:gd name="connsiteY90" fmla="*/ 7597 h 10000"/>
              <a:gd name="connsiteX91" fmla="*/ 8562 w 10000"/>
              <a:gd name="connsiteY91" fmla="*/ 7251 h 10000"/>
              <a:gd name="connsiteX92" fmla="*/ 8562 w 10000"/>
              <a:gd name="connsiteY92" fmla="*/ 6905 h 10000"/>
              <a:gd name="connsiteX93" fmla="*/ 8723 w 10000"/>
              <a:gd name="connsiteY93" fmla="*/ 6385 h 10000"/>
              <a:gd name="connsiteX94" fmla="*/ 8723 w 10000"/>
              <a:gd name="connsiteY94" fmla="*/ 6212 h 10000"/>
              <a:gd name="connsiteX95" fmla="*/ 8723 w 10000"/>
              <a:gd name="connsiteY95" fmla="*/ 5866 h 10000"/>
              <a:gd name="connsiteX96" fmla="*/ 8723 w 10000"/>
              <a:gd name="connsiteY96" fmla="*/ 5693 h 10000"/>
              <a:gd name="connsiteX97" fmla="*/ 8882 w 10000"/>
              <a:gd name="connsiteY97" fmla="*/ 5519 h 10000"/>
              <a:gd name="connsiteX98" fmla="*/ 8882 w 10000"/>
              <a:gd name="connsiteY98" fmla="*/ 5346 h 10000"/>
              <a:gd name="connsiteX99" fmla="*/ 8882 w 10000"/>
              <a:gd name="connsiteY99" fmla="*/ 5173 h 10000"/>
              <a:gd name="connsiteX100" fmla="*/ 9039 w 10000"/>
              <a:gd name="connsiteY100" fmla="*/ 5173 h 10000"/>
              <a:gd name="connsiteX101" fmla="*/ 9039 w 10000"/>
              <a:gd name="connsiteY101" fmla="*/ 5173 h 10000"/>
              <a:gd name="connsiteX102" fmla="*/ 9039 w 10000"/>
              <a:gd name="connsiteY102" fmla="*/ 5346 h 10000"/>
              <a:gd name="connsiteX103" fmla="*/ 9039 w 10000"/>
              <a:gd name="connsiteY103" fmla="*/ 5519 h 10000"/>
              <a:gd name="connsiteX104" fmla="*/ 9039 w 10000"/>
              <a:gd name="connsiteY104" fmla="*/ 5693 h 10000"/>
              <a:gd name="connsiteX105" fmla="*/ 9202 w 10000"/>
              <a:gd name="connsiteY105" fmla="*/ 5866 h 10000"/>
              <a:gd name="connsiteX106" fmla="*/ 9202 w 10000"/>
              <a:gd name="connsiteY106" fmla="*/ 6212 h 10000"/>
              <a:gd name="connsiteX107" fmla="*/ 9202 w 10000"/>
              <a:gd name="connsiteY107" fmla="*/ 6558 h 10000"/>
              <a:gd name="connsiteX108" fmla="*/ 9362 w 10000"/>
              <a:gd name="connsiteY108" fmla="*/ 6905 h 10000"/>
              <a:gd name="connsiteX109" fmla="*/ 9362 w 10000"/>
              <a:gd name="connsiteY109" fmla="*/ 7597 h 10000"/>
              <a:gd name="connsiteX110" fmla="*/ 9522 w 10000"/>
              <a:gd name="connsiteY110" fmla="*/ 8268 h 10000"/>
              <a:gd name="connsiteX111" fmla="*/ 9679 w 10000"/>
              <a:gd name="connsiteY111" fmla="*/ 8788 h 10000"/>
              <a:gd name="connsiteX112" fmla="*/ 9841 w 10000"/>
              <a:gd name="connsiteY112" fmla="*/ 9134 h 10000"/>
              <a:gd name="connsiteX113" fmla="*/ 9841 w 10000"/>
              <a:gd name="connsiteY113" fmla="*/ 9481 h 10000"/>
              <a:gd name="connsiteX114" fmla="*/ 10000 w 10000"/>
              <a:gd name="connsiteY114" fmla="*/ 9654 h 10000"/>
              <a:gd name="connsiteX115" fmla="*/ 9841 w 10000"/>
              <a:gd name="connsiteY115" fmla="*/ 9827 h 10000"/>
              <a:gd name="connsiteX116" fmla="*/ 9841 w 10000"/>
              <a:gd name="connsiteY116" fmla="*/ 9827 h 10000"/>
              <a:gd name="connsiteX117" fmla="*/ 9841 w 10000"/>
              <a:gd name="connsiteY117" fmla="*/ 9827 h 10000"/>
              <a:gd name="connsiteX0" fmla="*/ 9224 w 9383"/>
              <a:gd name="connsiteY0" fmla="*/ 9827 h 10000"/>
              <a:gd name="connsiteX1" fmla="*/ 8905 w 9383"/>
              <a:gd name="connsiteY1" fmla="*/ 9827 h 10000"/>
              <a:gd name="connsiteX2" fmla="*/ 8585 w 9383"/>
              <a:gd name="connsiteY2" fmla="*/ 10000 h 10000"/>
              <a:gd name="connsiteX3" fmla="*/ 8265 w 9383"/>
              <a:gd name="connsiteY3" fmla="*/ 10000 h 10000"/>
              <a:gd name="connsiteX4" fmla="*/ 7626 w 9383"/>
              <a:gd name="connsiteY4" fmla="*/ 10000 h 10000"/>
              <a:gd name="connsiteX5" fmla="*/ 7169 w 9383"/>
              <a:gd name="connsiteY5" fmla="*/ 10000 h 10000"/>
              <a:gd name="connsiteX6" fmla="*/ 6529 w 9383"/>
              <a:gd name="connsiteY6" fmla="*/ 9827 h 10000"/>
              <a:gd name="connsiteX7" fmla="*/ 5891 w 9383"/>
              <a:gd name="connsiteY7" fmla="*/ 9827 h 10000"/>
              <a:gd name="connsiteX8" fmla="*/ 5408 w 9383"/>
              <a:gd name="connsiteY8" fmla="*/ 9481 h 10000"/>
              <a:gd name="connsiteX9" fmla="*/ 4772 w 9383"/>
              <a:gd name="connsiteY9" fmla="*/ 9307 h 10000"/>
              <a:gd name="connsiteX10" fmla="*/ 4293 w 9383"/>
              <a:gd name="connsiteY10" fmla="*/ 8961 h 10000"/>
              <a:gd name="connsiteX11" fmla="*/ 3816 w 9383"/>
              <a:gd name="connsiteY11" fmla="*/ 8615 h 10000"/>
              <a:gd name="connsiteX12" fmla="*/ 3356 w 9383"/>
              <a:gd name="connsiteY12" fmla="*/ 8095 h 10000"/>
              <a:gd name="connsiteX13" fmla="*/ 3036 w 9383"/>
              <a:gd name="connsiteY13" fmla="*/ 7771 h 10000"/>
              <a:gd name="connsiteX14" fmla="*/ 2718 w 9383"/>
              <a:gd name="connsiteY14" fmla="*/ 7078 h 10000"/>
              <a:gd name="connsiteX15" fmla="*/ 2397 w 9383"/>
              <a:gd name="connsiteY15" fmla="*/ 6558 h 10000"/>
              <a:gd name="connsiteX16" fmla="*/ 2237 w 9383"/>
              <a:gd name="connsiteY16" fmla="*/ 5866 h 10000"/>
              <a:gd name="connsiteX17" fmla="*/ 2237 w 9383"/>
              <a:gd name="connsiteY17" fmla="*/ 5173 h 10000"/>
              <a:gd name="connsiteX18" fmla="*/ 2077 w 9383"/>
              <a:gd name="connsiteY18" fmla="*/ 4481 h 10000"/>
              <a:gd name="connsiteX19" fmla="*/ 2077 w 9383"/>
              <a:gd name="connsiteY19" fmla="*/ 3636 h 10000"/>
              <a:gd name="connsiteX20" fmla="*/ 2237 w 9383"/>
              <a:gd name="connsiteY20" fmla="*/ 2944 h 10000"/>
              <a:gd name="connsiteX21" fmla="*/ 2237 w 9383"/>
              <a:gd name="connsiteY21" fmla="*/ 2597 h 10000"/>
              <a:gd name="connsiteX22" fmla="*/ 2237 w 9383"/>
              <a:gd name="connsiteY22" fmla="*/ 2424 h 10000"/>
              <a:gd name="connsiteX23" fmla="*/ 2397 w 9383"/>
              <a:gd name="connsiteY23" fmla="*/ 2078 h 10000"/>
              <a:gd name="connsiteX24" fmla="*/ 2397 w 9383"/>
              <a:gd name="connsiteY24" fmla="*/ 1905 h 10000"/>
              <a:gd name="connsiteX25" fmla="*/ 2397 w 9383"/>
              <a:gd name="connsiteY25" fmla="*/ 1732 h 10000"/>
              <a:gd name="connsiteX26" fmla="*/ 2397 w 9383"/>
              <a:gd name="connsiteY26" fmla="*/ 1558 h 10000"/>
              <a:gd name="connsiteX27" fmla="*/ 2397 w 9383"/>
              <a:gd name="connsiteY27" fmla="*/ 1558 h 10000"/>
              <a:gd name="connsiteX28" fmla="*/ 2397 w 9383"/>
              <a:gd name="connsiteY28" fmla="*/ 1385 h 10000"/>
              <a:gd name="connsiteX29" fmla="*/ 2237 w 9383"/>
              <a:gd name="connsiteY29" fmla="*/ 1385 h 10000"/>
              <a:gd name="connsiteX30" fmla="*/ 2077 w 9383"/>
              <a:gd name="connsiteY30" fmla="*/ 1385 h 10000"/>
              <a:gd name="connsiteX31" fmla="*/ 1918 w 9383"/>
              <a:gd name="connsiteY31" fmla="*/ 1558 h 10000"/>
              <a:gd name="connsiteX32" fmla="*/ 1598 w 9383"/>
              <a:gd name="connsiteY32" fmla="*/ 1558 h 10000"/>
              <a:gd name="connsiteX33" fmla="*/ 1119 w 9383"/>
              <a:gd name="connsiteY33" fmla="*/ 1558 h 10000"/>
              <a:gd name="connsiteX34" fmla="*/ 639 w 9383"/>
              <a:gd name="connsiteY34" fmla="*/ 1732 h 10000"/>
              <a:gd name="connsiteX35" fmla="*/ 0 w 9383"/>
              <a:gd name="connsiteY35" fmla="*/ 1905 h 10000"/>
              <a:gd name="connsiteX36" fmla="*/ 322 w 9383"/>
              <a:gd name="connsiteY36" fmla="*/ 1039 h 10000"/>
              <a:gd name="connsiteX37" fmla="*/ 802 w 9383"/>
              <a:gd name="connsiteY37" fmla="*/ 1039 h 10000"/>
              <a:gd name="connsiteX38" fmla="*/ 1119 w 9383"/>
              <a:gd name="connsiteY38" fmla="*/ 866 h 10000"/>
              <a:gd name="connsiteX39" fmla="*/ 1439 w 9383"/>
              <a:gd name="connsiteY39" fmla="*/ 693 h 10000"/>
              <a:gd name="connsiteX40" fmla="*/ 1756 w 9383"/>
              <a:gd name="connsiteY40" fmla="*/ 693 h 10000"/>
              <a:gd name="connsiteX41" fmla="*/ 2077 w 9383"/>
              <a:gd name="connsiteY41" fmla="*/ 519 h 10000"/>
              <a:gd name="connsiteX42" fmla="*/ 2237 w 9383"/>
              <a:gd name="connsiteY42" fmla="*/ 346 h 10000"/>
              <a:gd name="connsiteX43" fmla="*/ 2397 w 9383"/>
              <a:gd name="connsiteY43" fmla="*/ 346 h 10000"/>
              <a:gd name="connsiteX44" fmla="*/ 2553 w 9383"/>
              <a:gd name="connsiteY44" fmla="*/ 173 h 10000"/>
              <a:gd name="connsiteX45" fmla="*/ 2718 w 9383"/>
              <a:gd name="connsiteY45" fmla="*/ 173 h 10000"/>
              <a:gd name="connsiteX46" fmla="*/ 2877 w 9383"/>
              <a:gd name="connsiteY46" fmla="*/ 0 h 10000"/>
              <a:gd name="connsiteX47" fmla="*/ 3036 w 9383"/>
              <a:gd name="connsiteY47" fmla="*/ 0 h 10000"/>
              <a:gd name="connsiteX48" fmla="*/ 3036 w 9383"/>
              <a:gd name="connsiteY48" fmla="*/ 0 h 10000"/>
              <a:gd name="connsiteX49" fmla="*/ 3196 w 9383"/>
              <a:gd name="connsiteY49" fmla="*/ 0 h 10000"/>
              <a:gd name="connsiteX50" fmla="*/ 3356 w 9383"/>
              <a:gd name="connsiteY50" fmla="*/ 0 h 10000"/>
              <a:gd name="connsiteX51" fmla="*/ 3515 w 9383"/>
              <a:gd name="connsiteY51" fmla="*/ 173 h 10000"/>
              <a:gd name="connsiteX52" fmla="*/ 3675 w 9383"/>
              <a:gd name="connsiteY52" fmla="*/ 173 h 10000"/>
              <a:gd name="connsiteX53" fmla="*/ 3816 w 9383"/>
              <a:gd name="connsiteY53" fmla="*/ 346 h 10000"/>
              <a:gd name="connsiteX54" fmla="*/ 3976 w 9383"/>
              <a:gd name="connsiteY54" fmla="*/ 519 h 10000"/>
              <a:gd name="connsiteX55" fmla="*/ 4133 w 9383"/>
              <a:gd name="connsiteY55" fmla="*/ 693 h 10000"/>
              <a:gd name="connsiteX56" fmla="*/ 4133 w 9383"/>
              <a:gd name="connsiteY56" fmla="*/ 693 h 10000"/>
              <a:gd name="connsiteX57" fmla="*/ 4133 w 9383"/>
              <a:gd name="connsiteY57" fmla="*/ 866 h 10000"/>
              <a:gd name="connsiteX58" fmla="*/ 3976 w 9383"/>
              <a:gd name="connsiteY58" fmla="*/ 1039 h 10000"/>
              <a:gd name="connsiteX59" fmla="*/ 3816 w 9383"/>
              <a:gd name="connsiteY59" fmla="*/ 1212 h 10000"/>
              <a:gd name="connsiteX60" fmla="*/ 3675 w 9383"/>
              <a:gd name="connsiteY60" fmla="*/ 1385 h 10000"/>
              <a:gd name="connsiteX61" fmla="*/ 3515 w 9383"/>
              <a:gd name="connsiteY61" fmla="*/ 1732 h 10000"/>
              <a:gd name="connsiteX62" fmla="*/ 3356 w 9383"/>
              <a:gd name="connsiteY62" fmla="*/ 2078 h 10000"/>
              <a:gd name="connsiteX63" fmla="*/ 3196 w 9383"/>
              <a:gd name="connsiteY63" fmla="*/ 2424 h 10000"/>
              <a:gd name="connsiteX64" fmla="*/ 3036 w 9383"/>
              <a:gd name="connsiteY64" fmla="*/ 2944 h 10000"/>
              <a:gd name="connsiteX65" fmla="*/ 3036 w 9383"/>
              <a:gd name="connsiteY65" fmla="*/ 3463 h 10000"/>
              <a:gd name="connsiteX66" fmla="*/ 3036 w 9383"/>
              <a:gd name="connsiteY66" fmla="*/ 3961 h 10000"/>
              <a:gd name="connsiteX67" fmla="*/ 3036 w 9383"/>
              <a:gd name="connsiteY67" fmla="*/ 5000 h 10000"/>
              <a:gd name="connsiteX68" fmla="*/ 3036 w 9383"/>
              <a:gd name="connsiteY68" fmla="*/ 5519 h 10000"/>
              <a:gd name="connsiteX69" fmla="*/ 3196 w 9383"/>
              <a:gd name="connsiteY69" fmla="*/ 5866 h 10000"/>
              <a:gd name="connsiteX70" fmla="*/ 3356 w 9383"/>
              <a:gd name="connsiteY70" fmla="*/ 6212 h 10000"/>
              <a:gd name="connsiteX71" fmla="*/ 3515 w 9383"/>
              <a:gd name="connsiteY71" fmla="*/ 6732 h 10000"/>
              <a:gd name="connsiteX72" fmla="*/ 3675 w 9383"/>
              <a:gd name="connsiteY72" fmla="*/ 7078 h 10000"/>
              <a:gd name="connsiteX73" fmla="*/ 3976 w 9383"/>
              <a:gd name="connsiteY73" fmla="*/ 7424 h 10000"/>
              <a:gd name="connsiteX74" fmla="*/ 4453 w 9383"/>
              <a:gd name="connsiteY74" fmla="*/ 7771 h 10000"/>
              <a:gd name="connsiteX75" fmla="*/ 4932 w 9383"/>
              <a:gd name="connsiteY75" fmla="*/ 7944 h 10000"/>
              <a:gd name="connsiteX76" fmla="*/ 5408 w 9383"/>
              <a:gd name="connsiteY76" fmla="*/ 8268 h 10000"/>
              <a:gd name="connsiteX77" fmla="*/ 5891 w 9383"/>
              <a:gd name="connsiteY77" fmla="*/ 8442 h 10000"/>
              <a:gd name="connsiteX78" fmla="*/ 6207 w 9383"/>
              <a:gd name="connsiteY78" fmla="*/ 8615 h 10000"/>
              <a:gd name="connsiteX79" fmla="*/ 6690 w 9383"/>
              <a:gd name="connsiteY79" fmla="*/ 8615 h 10000"/>
              <a:gd name="connsiteX80" fmla="*/ 7007 w 9383"/>
              <a:gd name="connsiteY80" fmla="*/ 8615 h 10000"/>
              <a:gd name="connsiteX81" fmla="*/ 7169 w 9383"/>
              <a:gd name="connsiteY81" fmla="*/ 8615 h 10000"/>
              <a:gd name="connsiteX82" fmla="*/ 7486 w 9383"/>
              <a:gd name="connsiteY82" fmla="*/ 8615 h 10000"/>
              <a:gd name="connsiteX83" fmla="*/ 7626 w 9383"/>
              <a:gd name="connsiteY83" fmla="*/ 8442 h 10000"/>
              <a:gd name="connsiteX84" fmla="*/ 7626 w 9383"/>
              <a:gd name="connsiteY84" fmla="*/ 8442 h 10000"/>
              <a:gd name="connsiteX85" fmla="*/ 7785 w 9383"/>
              <a:gd name="connsiteY85" fmla="*/ 8442 h 10000"/>
              <a:gd name="connsiteX86" fmla="*/ 7785 w 9383"/>
              <a:gd name="connsiteY86" fmla="*/ 8268 h 10000"/>
              <a:gd name="connsiteX87" fmla="*/ 7785 w 9383"/>
              <a:gd name="connsiteY87" fmla="*/ 8095 h 10000"/>
              <a:gd name="connsiteX88" fmla="*/ 7785 w 9383"/>
              <a:gd name="connsiteY88" fmla="*/ 7771 h 10000"/>
              <a:gd name="connsiteX89" fmla="*/ 7945 w 9383"/>
              <a:gd name="connsiteY89" fmla="*/ 7597 h 10000"/>
              <a:gd name="connsiteX90" fmla="*/ 7945 w 9383"/>
              <a:gd name="connsiteY90" fmla="*/ 7251 h 10000"/>
              <a:gd name="connsiteX91" fmla="*/ 7945 w 9383"/>
              <a:gd name="connsiteY91" fmla="*/ 6905 h 10000"/>
              <a:gd name="connsiteX92" fmla="*/ 8106 w 9383"/>
              <a:gd name="connsiteY92" fmla="*/ 6385 h 10000"/>
              <a:gd name="connsiteX93" fmla="*/ 8106 w 9383"/>
              <a:gd name="connsiteY93" fmla="*/ 6212 h 10000"/>
              <a:gd name="connsiteX94" fmla="*/ 8106 w 9383"/>
              <a:gd name="connsiteY94" fmla="*/ 5866 h 10000"/>
              <a:gd name="connsiteX95" fmla="*/ 8106 w 9383"/>
              <a:gd name="connsiteY95" fmla="*/ 5693 h 10000"/>
              <a:gd name="connsiteX96" fmla="*/ 8265 w 9383"/>
              <a:gd name="connsiteY96" fmla="*/ 5519 h 10000"/>
              <a:gd name="connsiteX97" fmla="*/ 8265 w 9383"/>
              <a:gd name="connsiteY97" fmla="*/ 5346 h 10000"/>
              <a:gd name="connsiteX98" fmla="*/ 8265 w 9383"/>
              <a:gd name="connsiteY98" fmla="*/ 5173 h 10000"/>
              <a:gd name="connsiteX99" fmla="*/ 8422 w 9383"/>
              <a:gd name="connsiteY99" fmla="*/ 5173 h 10000"/>
              <a:gd name="connsiteX100" fmla="*/ 8422 w 9383"/>
              <a:gd name="connsiteY100" fmla="*/ 5173 h 10000"/>
              <a:gd name="connsiteX101" fmla="*/ 8422 w 9383"/>
              <a:gd name="connsiteY101" fmla="*/ 5346 h 10000"/>
              <a:gd name="connsiteX102" fmla="*/ 8422 w 9383"/>
              <a:gd name="connsiteY102" fmla="*/ 5519 h 10000"/>
              <a:gd name="connsiteX103" fmla="*/ 8422 w 9383"/>
              <a:gd name="connsiteY103" fmla="*/ 5693 h 10000"/>
              <a:gd name="connsiteX104" fmla="*/ 8585 w 9383"/>
              <a:gd name="connsiteY104" fmla="*/ 5866 h 10000"/>
              <a:gd name="connsiteX105" fmla="*/ 8585 w 9383"/>
              <a:gd name="connsiteY105" fmla="*/ 6212 h 10000"/>
              <a:gd name="connsiteX106" fmla="*/ 8585 w 9383"/>
              <a:gd name="connsiteY106" fmla="*/ 6558 h 10000"/>
              <a:gd name="connsiteX107" fmla="*/ 8745 w 9383"/>
              <a:gd name="connsiteY107" fmla="*/ 6905 h 10000"/>
              <a:gd name="connsiteX108" fmla="*/ 8745 w 9383"/>
              <a:gd name="connsiteY108" fmla="*/ 7597 h 10000"/>
              <a:gd name="connsiteX109" fmla="*/ 8905 w 9383"/>
              <a:gd name="connsiteY109" fmla="*/ 8268 h 10000"/>
              <a:gd name="connsiteX110" fmla="*/ 9062 w 9383"/>
              <a:gd name="connsiteY110" fmla="*/ 8788 h 10000"/>
              <a:gd name="connsiteX111" fmla="*/ 9224 w 9383"/>
              <a:gd name="connsiteY111" fmla="*/ 9134 h 10000"/>
              <a:gd name="connsiteX112" fmla="*/ 9224 w 9383"/>
              <a:gd name="connsiteY112" fmla="*/ 9481 h 10000"/>
              <a:gd name="connsiteX113" fmla="*/ 9383 w 9383"/>
              <a:gd name="connsiteY113" fmla="*/ 9654 h 10000"/>
              <a:gd name="connsiteX114" fmla="*/ 9224 w 9383"/>
              <a:gd name="connsiteY114" fmla="*/ 9827 h 10000"/>
              <a:gd name="connsiteX115" fmla="*/ 9224 w 9383"/>
              <a:gd name="connsiteY115" fmla="*/ 9827 h 10000"/>
              <a:gd name="connsiteX116" fmla="*/ 9224 w 9383"/>
              <a:gd name="connsiteY116" fmla="*/ 9827 h 10000"/>
              <a:gd name="connsiteX0" fmla="*/ 9488 w 9657"/>
              <a:gd name="connsiteY0" fmla="*/ 9827 h 10000"/>
              <a:gd name="connsiteX1" fmla="*/ 9148 w 9657"/>
              <a:gd name="connsiteY1" fmla="*/ 9827 h 10000"/>
              <a:gd name="connsiteX2" fmla="*/ 8807 w 9657"/>
              <a:gd name="connsiteY2" fmla="*/ 10000 h 10000"/>
              <a:gd name="connsiteX3" fmla="*/ 8465 w 9657"/>
              <a:gd name="connsiteY3" fmla="*/ 10000 h 10000"/>
              <a:gd name="connsiteX4" fmla="*/ 7784 w 9657"/>
              <a:gd name="connsiteY4" fmla="*/ 10000 h 10000"/>
              <a:gd name="connsiteX5" fmla="*/ 7297 w 9657"/>
              <a:gd name="connsiteY5" fmla="*/ 10000 h 10000"/>
              <a:gd name="connsiteX6" fmla="*/ 6615 w 9657"/>
              <a:gd name="connsiteY6" fmla="*/ 9827 h 10000"/>
              <a:gd name="connsiteX7" fmla="*/ 5935 w 9657"/>
              <a:gd name="connsiteY7" fmla="*/ 9827 h 10000"/>
              <a:gd name="connsiteX8" fmla="*/ 5421 w 9657"/>
              <a:gd name="connsiteY8" fmla="*/ 9481 h 10000"/>
              <a:gd name="connsiteX9" fmla="*/ 4743 w 9657"/>
              <a:gd name="connsiteY9" fmla="*/ 9307 h 10000"/>
              <a:gd name="connsiteX10" fmla="*/ 4232 w 9657"/>
              <a:gd name="connsiteY10" fmla="*/ 8961 h 10000"/>
              <a:gd name="connsiteX11" fmla="*/ 3724 w 9657"/>
              <a:gd name="connsiteY11" fmla="*/ 8615 h 10000"/>
              <a:gd name="connsiteX12" fmla="*/ 3234 w 9657"/>
              <a:gd name="connsiteY12" fmla="*/ 8095 h 10000"/>
              <a:gd name="connsiteX13" fmla="*/ 2893 w 9657"/>
              <a:gd name="connsiteY13" fmla="*/ 7771 h 10000"/>
              <a:gd name="connsiteX14" fmla="*/ 2554 w 9657"/>
              <a:gd name="connsiteY14" fmla="*/ 7078 h 10000"/>
              <a:gd name="connsiteX15" fmla="*/ 2212 w 9657"/>
              <a:gd name="connsiteY15" fmla="*/ 6558 h 10000"/>
              <a:gd name="connsiteX16" fmla="*/ 2041 w 9657"/>
              <a:gd name="connsiteY16" fmla="*/ 5866 h 10000"/>
              <a:gd name="connsiteX17" fmla="*/ 2041 w 9657"/>
              <a:gd name="connsiteY17" fmla="*/ 5173 h 10000"/>
              <a:gd name="connsiteX18" fmla="*/ 1871 w 9657"/>
              <a:gd name="connsiteY18" fmla="*/ 4481 h 10000"/>
              <a:gd name="connsiteX19" fmla="*/ 1871 w 9657"/>
              <a:gd name="connsiteY19" fmla="*/ 3636 h 10000"/>
              <a:gd name="connsiteX20" fmla="*/ 2041 w 9657"/>
              <a:gd name="connsiteY20" fmla="*/ 2944 h 10000"/>
              <a:gd name="connsiteX21" fmla="*/ 2041 w 9657"/>
              <a:gd name="connsiteY21" fmla="*/ 2597 h 10000"/>
              <a:gd name="connsiteX22" fmla="*/ 2041 w 9657"/>
              <a:gd name="connsiteY22" fmla="*/ 2424 h 10000"/>
              <a:gd name="connsiteX23" fmla="*/ 2212 w 9657"/>
              <a:gd name="connsiteY23" fmla="*/ 2078 h 10000"/>
              <a:gd name="connsiteX24" fmla="*/ 2212 w 9657"/>
              <a:gd name="connsiteY24" fmla="*/ 1905 h 10000"/>
              <a:gd name="connsiteX25" fmla="*/ 2212 w 9657"/>
              <a:gd name="connsiteY25" fmla="*/ 1732 h 10000"/>
              <a:gd name="connsiteX26" fmla="*/ 2212 w 9657"/>
              <a:gd name="connsiteY26" fmla="*/ 1558 h 10000"/>
              <a:gd name="connsiteX27" fmla="*/ 2212 w 9657"/>
              <a:gd name="connsiteY27" fmla="*/ 1558 h 10000"/>
              <a:gd name="connsiteX28" fmla="*/ 2212 w 9657"/>
              <a:gd name="connsiteY28" fmla="*/ 1385 h 10000"/>
              <a:gd name="connsiteX29" fmla="*/ 2041 w 9657"/>
              <a:gd name="connsiteY29" fmla="*/ 1385 h 10000"/>
              <a:gd name="connsiteX30" fmla="*/ 1871 w 9657"/>
              <a:gd name="connsiteY30" fmla="*/ 1385 h 10000"/>
              <a:gd name="connsiteX31" fmla="*/ 1701 w 9657"/>
              <a:gd name="connsiteY31" fmla="*/ 1558 h 10000"/>
              <a:gd name="connsiteX32" fmla="*/ 1360 w 9657"/>
              <a:gd name="connsiteY32" fmla="*/ 1558 h 10000"/>
              <a:gd name="connsiteX33" fmla="*/ 850 w 9657"/>
              <a:gd name="connsiteY33" fmla="*/ 1558 h 10000"/>
              <a:gd name="connsiteX34" fmla="*/ 338 w 9657"/>
              <a:gd name="connsiteY34" fmla="*/ 1732 h 10000"/>
              <a:gd name="connsiteX35" fmla="*/ 0 w 9657"/>
              <a:gd name="connsiteY35" fmla="*/ 1039 h 10000"/>
              <a:gd name="connsiteX36" fmla="*/ 512 w 9657"/>
              <a:gd name="connsiteY36" fmla="*/ 1039 h 10000"/>
              <a:gd name="connsiteX37" fmla="*/ 850 w 9657"/>
              <a:gd name="connsiteY37" fmla="*/ 866 h 10000"/>
              <a:gd name="connsiteX38" fmla="*/ 1191 w 9657"/>
              <a:gd name="connsiteY38" fmla="*/ 693 h 10000"/>
              <a:gd name="connsiteX39" fmla="*/ 1528 w 9657"/>
              <a:gd name="connsiteY39" fmla="*/ 693 h 10000"/>
              <a:gd name="connsiteX40" fmla="*/ 1871 w 9657"/>
              <a:gd name="connsiteY40" fmla="*/ 519 h 10000"/>
              <a:gd name="connsiteX41" fmla="*/ 2041 w 9657"/>
              <a:gd name="connsiteY41" fmla="*/ 346 h 10000"/>
              <a:gd name="connsiteX42" fmla="*/ 2212 w 9657"/>
              <a:gd name="connsiteY42" fmla="*/ 346 h 10000"/>
              <a:gd name="connsiteX43" fmla="*/ 2378 w 9657"/>
              <a:gd name="connsiteY43" fmla="*/ 173 h 10000"/>
              <a:gd name="connsiteX44" fmla="*/ 2554 w 9657"/>
              <a:gd name="connsiteY44" fmla="*/ 173 h 10000"/>
              <a:gd name="connsiteX45" fmla="*/ 2723 w 9657"/>
              <a:gd name="connsiteY45" fmla="*/ 0 h 10000"/>
              <a:gd name="connsiteX46" fmla="*/ 2893 w 9657"/>
              <a:gd name="connsiteY46" fmla="*/ 0 h 10000"/>
              <a:gd name="connsiteX47" fmla="*/ 2893 w 9657"/>
              <a:gd name="connsiteY47" fmla="*/ 0 h 10000"/>
              <a:gd name="connsiteX48" fmla="*/ 3063 w 9657"/>
              <a:gd name="connsiteY48" fmla="*/ 0 h 10000"/>
              <a:gd name="connsiteX49" fmla="*/ 3234 w 9657"/>
              <a:gd name="connsiteY49" fmla="*/ 0 h 10000"/>
              <a:gd name="connsiteX50" fmla="*/ 3403 w 9657"/>
              <a:gd name="connsiteY50" fmla="*/ 173 h 10000"/>
              <a:gd name="connsiteX51" fmla="*/ 3574 w 9657"/>
              <a:gd name="connsiteY51" fmla="*/ 173 h 10000"/>
              <a:gd name="connsiteX52" fmla="*/ 3724 w 9657"/>
              <a:gd name="connsiteY52" fmla="*/ 346 h 10000"/>
              <a:gd name="connsiteX53" fmla="*/ 3894 w 9657"/>
              <a:gd name="connsiteY53" fmla="*/ 519 h 10000"/>
              <a:gd name="connsiteX54" fmla="*/ 4062 w 9657"/>
              <a:gd name="connsiteY54" fmla="*/ 693 h 10000"/>
              <a:gd name="connsiteX55" fmla="*/ 4062 w 9657"/>
              <a:gd name="connsiteY55" fmla="*/ 693 h 10000"/>
              <a:gd name="connsiteX56" fmla="*/ 4062 w 9657"/>
              <a:gd name="connsiteY56" fmla="*/ 866 h 10000"/>
              <a:gd name="connsiteX57" fmla="*/ 3894 w 9657"/>
              <a:gd name="connsiteY57" fmla="*/ 1039 h 10000"/>
              <a:gd name="connsiteX58" fmla="*/ 3724 w 9657"/>
              <a:gd name="connsiteY58" fmla="*/ 1212 h 10000"/>
              <a:gd name="connsiteX59" fmla="*/ 3574 w 9657"/>
              <a:gd name="connsiteY59" fmla="*/ 1385 h 10000"/>
              <a:gd name="connsiteX60" fmla="*/ 3403 w 9657"/>
              <a:gd name="connsiteY60" fmla="*/ 1732 h 10000"/>
              <a:gd name="connsiteX61" fmla="*/ 3234 w 9657"/>
              <a:gd name="connsiteY61" fmla="*/ 2078 h 10000"/>
              <a:gd name="connsiteX62" fmla="*/ 3063 w 9657"/>
              <a:gd name="connsiteY62" fmla="*/ 2424 h 10000"/>
              <a:gd name="connsiteX63" fmla="*/ 2893 w 9657"/>
              <a:gd name="connsiteY63" fmla="*/ 2944 h 10000"/>
              <a:gd name="connsiteX64" fmla="*/ 2893 w 9657"/>
              <a:gd name="connsiteY64" fmla="*/ 3463 h 10000"/>
              <a:gd name="connsiteX65" fmla="*/ 2893 w 9657"/>
              <a:gd name="connsiteY65" fmla="*/ 3961 h 10000"/>
              <a:gd name="connsiteX66" fmla="*/ 2893 w 9657"/>
              <a:gd name="connsiteY66" fmla="*/ 5000 h 10000"/>
              <a:gd name="connsiteX67" fmla="*/ 2893 w 9657"/>
              <a:gd name="connsiteY67" fmla="*/ 5519 h 10000"/>
              <a:gd name="connsiteX68" fmla="*/ 3063 w 9657"/>
              <a:gd name="connsiteY68" fmla="*/ 5866 h 10000"/>
              <a:gd name="connsiteX69" fmla="*/ 3234 w 9657"/>
              <a:gd name="connsiteY69" fmla="*/ 6212 h 10000"/>
              <a:gd name="connsiteX70" fmla="*/ 3403 w 9657"/>
              <a:gd name="connsiteY70" fmla="*/ 6732 h 10000"/>
              <a:gd name="connsiteX71" fmla="*/ 3574 w 9657"/>
              <a:gd name="connsiteY71" fmla="*/ 7078 h 10000"/>
              <a:gd name="connsiteX72" fmla="*/ 3894 w 9657"/>
              <a:gd name="connsiteY72" fmla="*/ 7424 h 10000"/>
              <a:gd name="connsiteX73" fmla="*/ 4403 w 9657"/>
              <a:gd name="connsiteY73" fmla="*/ 7771 h 10000"/>
              <a:gd name="connsiteX74" fmla="*/ 4913 w 9657"/>
              <a:gd name="connsiteY74" fmla="*/ 7944 h 10000"/>
              <a:gd name="connsiteX75" fmla="*/ 5421 w 9657"/>
              <a:gd name="connsiteY75" fmla="*/ 8268 h 10000"/>
              <a:gd name="connsiteX76" fmla="*/ 5935 w 9657"/>
              <a:gd name="connsiteY76" fmla="*/ 8442 h 10000"/>
              <a:gd name="connsiteX77" fmla="*/ 6272 w 9657"/>
              <a:gd name="connsiteY77" fmla="*/ 8615 h 10000"/>
              <a:gd name="connsiteX78" fmla="*/ 6787 w 9657"/>
              <a:gd name="connsiteY78" fmla="*/ 8615 h 10000"/>
              <a:gd name="connsiteX79" fmla="*/ 7125 w 9657"/>
              <a:gd name="connsiteY79" fmla="*/ 8615 h 10000"/>
              <a:gd name="connsiteX80" fmla="*/ 7297 w 9657"/>
              <a:gd name="connsiteY80" fmla="*/ 8615 h 10000"/>
              <a:gd name="connsiteX81" fmla="*/ 7635 w 9657"/>
              <a:gd name="connsiteY81" fmla="*/ 8615 h 10000"/>
              <a:gd name="connsiteX82" fmla="*/ 7784 w 9657"/>
              <a:gd name="connsiteY82" fmla="*/ 8442 h 10000"/>
              <a:gd name="connsiteX83" fmla="*/ 7784 w 9657"/>
              <a:gd name="connsiteY83" fmla="*/ 8442 h 10000"/>
              <a:gd name="connsiteX84" fmla="*/ 7954 w 9657"/>
              <a:gd name="connsiteY84" fmla="*/ 8442 h 10000"/>
              <a:gd name="connsiteX85" fmla="*/ 7954 w 9657"/>
              <a:gd name="connsiteY85" fmla="*/ 8268 h 10000"/>
              <a:gd name="connsiteX86" fmla="*/ 7954 w 9657"/>
              <a:gd name="connsiteY86" fmla="*/ 8095 h 10000"/>
              <a:gd name="connsiteX87" fmla="*/ 7954 w 9657"/>
              <a:gd name="connsiteY87" fmla="*/ 7771 h 10000"/>
              <a:gd name="connsiteX88" fmla="*/ 8124 w 9657"/>
              <a:gd name="connsiteY88" fmla="*/ 7597 h 10000"/>
              <a:gd name="connsiteX89" fmla="*/ 8124 w 9657"/>
              <a:gd name="connsiteY89" fmla="*/ 7251 h 10000"/>
              <a:gd name="connsiteX90" fmla="*/ 8124 w 9657"/>
              <a:gd name="connsiteY90" fmla="*/ 6905 h 10000"/>
              <a:gd name="connsiteX91" fmla="*/ 8296 w 9657"/>
              <a:gd name="connsiteY91" fmla="*/ 6385 h 10000"/>
              <a:gd name="connsiteX92" fmla="*/ 8296 w 9657"/>
              <a:gd name="connsiteY92" fmla="*/ 6212 h 10000"/>
              <a:gd name="connsiteX93" fmla="*/ 8296 w 9657"/>
              <a:gd name="connsiteY93" fmla="*/ 5866 h 10000"/>
              <a:gd name="connsiteX94" fmla="*/ 8296 w 9657"/>
              <a:gd name="connsiteY94" fmla="*/ 5693 h 10000"/>
              <a:gd name="connsiteX95" fmla="*/ 8465 w 9657"/>
              <a:gd name="connsiteY95" fmla="*/ 5519 h 10000"/>
              <a:gd name="connsiteX96" fmla="*/ 8465 w 9657"/>
              <a:gd name="connsiteY96" fmla="*/ 5346 h 10000"/>
              <a:gd name="connsiteX97" fmla="*/ 8465 w 9657"/>
              <a:gd name="connsiteY97" fmla="*/ 5173 h 10000"/>
              <a:gd name="connsiteX98" fmla="*/ 8633 w 9657"/>
              <a:gd name="connsiteY98" fmla="*/ 5173 h 10000"/>
              <a:gd name="connsiteX99" fmla="*/ 8633 w 9657"/>
              <a:gd name="connsiteY99" fmla="*/ 5173 h 10000"/>
              <a:gd name="connsiteX100" fmla="*/ 8633 w 9657"/>
              <a:gd name="connsiteY100" fmla="*/ 5346 h 10000"/>
              <a:gd name="connsiteX101" fmla="*/ 8633 w 9657"/>
              <a:gd name="connsiteY101" fmla="*/ 5519 h 10000"/>
              <a:gd name="connsiteX102" fmla="*/ 8633 w 9657"/>
              <a:gd name="connsiteY102" fmla="*/ 5693 h 10000"/>
              <a:gd name="connsiteX103" fmla="*/ 8807 w 9657"/>
              <a:gd name="connsiteY103" fmla="*/ 5866 h 10000"/>
              <a:gd name="connsiteX104" fmla="*/ 8807 w 9657"/>
              <a:gd name="connsiteY104" fmla="*/ 6212 h 10000"/>
              <a:gd name="connsiteX105" fmla="*/ 8807 w 9657"/>
              <a:gd name="connsiteY105" fmla="*/ 6558 h 10000"/>
              <a:gd name="connsiteX106" fmla="*/ 8977 w 9657"/>
              <a:gd name="connsiteY106" fmla="*/ 6905 h 10000"/>
              <a:gd name="connsiteX107" fmla="*/ 8977 w 9657"/>
              <a:gd name="connsiteY107" fmla="*/ 7597 h 10000"/>
              <a:gd name="connsiteX108" fmla="*/ 9148 w 9657"/>
              <a:gd name="connsiteY108" fmla="*/ 8268 h 10000"/>
              <a:gd name="connsiteX109" fmla="*/ 9315 w 9657"/>
              <a:gd name="connsiteY109" fmla="*/ 8788 h 10000"/>
              <a:gd name="connsiteX110" fmla="*/ 9488 w 9657"/>
              <a:gd name="connsiteY110" fmla="*/ 9134 h 10000"/>
              <a:gd name="connsiteX111" fmla="*/ 9488 w 9657"/>
              <a:gd name="connsiteY111" fmla="*/ 9481 h 10000"/>
              <a:gd name="connsiteX112" fmla="*/ 9657 w 9657"/>
              <a:gd name="connsiteY112" fmla="*/ 9654 h 10000"/>
              <a:gd name="connsiteX113" fmla="*/ 9488 w 9657"/>
              <a:gd name="connsiteY113" fmla="*/ 9827 h 10000"/>
              <a:gd name="connsiteX114" fmla="*/ 9488 w 9657"/>
              <a:gd name="connsiteY114" fmla="*/ 9827 h 10000"/>
              <a:gd name="connsiteX115" fmla="*/ 9488 w 9657"/>
              <a:gd name="connsiteY115" fmla="*/ 9827 h 10000"/>
              <a:gd name="connsiteX0" fmla="*/ 9825 w 10000"/>
              <a:gd name="connsiteY0" fmla="*/ 9827 h 10000"/>
              <a:gd name="connsiteX1" fmla="*/ 9473 w 10000"/>
              <a:gd name="connsiteY1" fmla="*/ 9827 h 10000"/>
              <a:gd name="connsiteX2" fmla="*/ 9120 w 10000"/>
              <a:gd name="connsiteY2" fmla="*/ 10000 h 10000"/>
              <a:gd name="connsiteX3" fmla="*/ 8766 w 10000"/>
              <a:gd name="connsiteY3" fmla="*/ 10000 h 10000"/>
              <a:gd name="connsiteX4" fmla="*/ 8060 w 10000"/>
              <a:gd name="connsiteY4" fmla="*/ 10000 h 10000"/>
              <a:gd name="connsiteX5" fmla="*/ 7556 w 10000"/>
              <a:gd name="connsiteY5" fmla="*/ 10000 h 10000"/>
              <a:gd name="connsiteX6" fmla="*/ 6850 w 10000"/>
              <a:gd name="connsiteY6" fmla="*/ 9827 h 10000"/>
              <a:gd name="connsiteX7" fmla="*/ 6146 w 10000"/>
              <a:gd name="connsiteY7" fmla="*/ 9827 h 10000"/>
              <a:gd name="connsiteX8" fmla="*/ 5614 w 10000"/>
              <a:gd name="connsiteY8" fmla="*/ 9481 h 10000"/>
              <a:gd name="connsiteX9" fmla="*/ 4911 w 10000"/>
              <a:gd name="connsiteY9" fmla="*/ 9307 h 10000"/>
              <a:gd name="connsiteX10" fmla="*/ 4382 w 10000"/>
              <a:gd name="connsiteY10" fmla="*/ 8961 h 10000"/>
              <a:gd name="connsiteX11" fmla="*/ 3856 w 10000"/>
              <a:gd name="connsiteY11" fmla="*/ 8615 h 10000"/>
              <a:gd name="connsiteX12" fmla="*/ 3349 w 10000"/>
              <a:gd name="connsiteY12" fmla="*/ 8095 h 10000"/>
              <a:gd name="connsiteX13" fmla="*/ 2996 w 10000"/>
              <a:gd name="connsiteY13" fmla="*/ 7771 h 10000"/>
              <a:gd name="connsiteX14" fmla="*/ 2645 w 10000"/>
              <a:gd name="connsiteY14" fmla="*/ 7078 h 10000"/>
              <a:gd name="connsiteX15" fmla="*/ 2291 w 10000"/>
              <a:gd name="connsiteY15" fmla="*/ 6558 h 10000"/>
              <a:gd name="connsiteX16" fmla="*/ 2113 w 10000"/>
              <a:gd name="connsiteY16" fmla="*/ 5866 h 10000"/>
              <a:gd name="connsiteX17" fmla="*/ 2113 w 10000"/>
              <a:gd name="connsiteY17" fmla="*/ 5173 h 10000"/>
              <a:gd name="connsiteX18" fmla="*/ 1937 w 10000"/>
              <a:gd name="connsiteY18" fmla="*/ 4481 h 10000"/>
              <a:gd name="connsiteX19" fmla="*/ 1937 w 10000"/>
              <a:gd name="connsiteY19" fmla="*/ 3636 h 10000"/>
              <a:gd name="connsiteX20" fmla="*/ 2113 w 10000"/>
              <a:gd name="connsiteY20" fmla="*/ 2944 h 10000"/>
              <a:gd name="connsiteX21" fmla="*/ 2113 w 10000"/>
              <a:gd name="connsiteY21" fmla="*/ 2597 h 10000"/>
              <a:gd name="connsiteX22" fmla="*/ 2113 w 10000"/>
              <a:gd name="connsiteY22" fmla="*/ 2424 h 10000"/>
              <a:gd name="connsiteX23" fmla="*/ 2291 w 10000"/>
              <a:gd name="connsiteY23" fmla="*/ 2078 h 10000"/>
              <a:gd name="connsiteX24" fmla="*/ 2291 w 10000"/>
              <a:gd name="connsiteY24" fmla="*/ 1905 h 10000"/>
              <a:gd name="connsiteX25" fmla="*/ 2291 w 10000"/>
              <a:gd name="connsiteY25" fmla="*/ 1732 h 10000"/>
              <a:gd name="connsiteX26" fmla="*/ 2291 w 10000"/>
              <a:gd name="connsiteY26" fmla="*/ 1558 h 10000"/>
              <a:gd name="connsiteX27" fmla="*/ 2291 w 10000"/>
              <a:gd name="connsiteY27" fmla="*/ 1558 h 10000"/>
              <a:gd name="connsiteX28" fmla="*/ 2291 w 10000"/>
              <a:gd name="connsiteY28" fmla="*/ 1385 h 10000"/>
              <a:gd name="connsiteX29" fmla="*/ 2113 w 10000"/>
              <a:gd name="connsiteY29" fmla="*/ 1385 h 10000"/>
              <a:gd name="connsiteX30" fmla="*/ 1937 w 10000"/>
              <a:gd name="connsiteY30" fmla="*/ 1385 h 10000"/>
              <a:gd name="connsiteX31" fmla="*/ 1761 w 10000"/>
              <a:gd name="connsiteY31" fmla="*/ 1558 h 10000"/>
              <a:gd name="connsiteX32" fmla="*/ 1408 w 10000"/>
              <a:gd name="connsiteY32" fmla="*/ 1558 h 10000"/>
              <a:gd name="connsiteX33" fmla="*/ 880 w 10000"/>
              <a:gd name="connsiteY33" fmla="*/ 1558 h 10000"/>
              <a:gd name="connsiteX34" fmla="*/ 0 w 10000"/>
              <a:gd name="connsiteY34" fmla="*/ 1039 h 10000"/>
              <a:gd name="connsiteX35" fmla="*/ 530 w 10000"/>
              <a:gd name="connsiteY35" fmla="*/ 1039 h 10000"/>
              <a:gd name="connsiteX36" fmla="*/ 880 w 10000"/>
              <a:gd name="connsiteY36" fmla="*/ 866 h 10000"/>
              <a:gd name="connsiteX37" fmla="*/ 1233 w 10000"/>
              <a:gd name="connsiteY37" fmla="*/ 693 h 10000"/>
              <a:gd name="connsiteX38" fmla="*/ 1582 w 10000"/>
              <a:gd name="connsiteY38" fmla="*/ 693 h 10000"/>
              <a:gd name="connsiteX39" fmla="*/ 1937 w 10000"/>
              <a:gd name="connsiteY39" fmla="*/ 519 h 10000"/>
              <a:gd name="connsiteX40" fmla="*/ 2113 w 10000"/>
              <a:gd name="connsiteY40" fmla="*/ 346 h 10000"/>
              <a:gd name="connsiteX41" fmla="*/ 2291 w 10000"/>
              <a:gd name="connsiteY41" fmla="*/ 346 h 10000"/>
              <a:gd name="connsiteX42" fmla="*/ 2462 w 10000"/>
              <a:gd name="connsiteY42" fmla="*/ 173 h 10000"/>
              <a:gd name="connsiteX43" fmla="*/ 2645 w 10000"/>
              <a:gd name="connsiteY43" fmla="*/ 173 h 10000"/>
              <a:gd name="connsiteX44" fmla="*/ 2820 w 10000"/>
              <a:gd name="connsiteY44" fmla="*/ 0 h 10000"/>
              <a:gd name="connsiteX45" fmla="*/ 2996 w 10000"/>
              <a:gd name="connsiteY45" fmla="*/ 0 h 10000"/>
              <a:gd name="connsiteX46" fmla="*/ 2996 w 10000"/>
              <a:gd name="connsiteY46" fmla="*/ 0 h 10000"/>
              <a:gd name="connsiteX47" fmla="*/ 3172 w 10000"/>
              <a:gd name="connsiteY47" fmla="*/ 0 h 10000"/>
              <a:gd name="connsiteX48" fmla="*/ 3349 w 10000"/>
              <a:gd name="connsiteY48" fmla="*/ 0 h 10000"/>
              <a:gd name="connsiteX49" fmla="*/ 3524 w 10000"/>
              <a:gd name="connsiteY49" fmla="*/ 173 h 10000"/>
              <a:gd name="connsiteX50" fmla="*/ 3701 w 10000"/>
              <a:gd name="connsiteY50" fmla="*/ 173 h 10000"/>
              <a:gd name="connsiteX51" fmla="*/ 3856 w 10000"/>
              <a:gd name="connsiteY51" fmla="*/ 346 h 10000"/>
              <a:gd name="connsiteX52" fmla="*/ 4032 w 10000"/>
              <a:gd name="connsiteY52" fmla="*/ 519 h 10000"/>
              <a:gd name="connsiteX53" fmla="*/ 4206 w 10000"/>
              <a:gd name="connsiteY53" fmla="*/ 693 h 10000"/>
              <a:gd name="connsiteX54" fmla="*/ 4206 w 10000"/>
              <a:gd name="connsiteY54" fmla="*/ 693 h 10000"/>
              <a:gd name="connsiteX55" fmla="*/ 4206 w 10000"/>
              <a:gd name="connsiteY55" fmla="*/ 866 h 10000"/>
              <a:gd name="connsiteX56" fmla="*/ 4032 w 10000"/>
              <a:gd name="connsiteY56" fmla="*/ 1039 h 10000"/>
              <a:gd name="connsiteX57" fmla="*/ 3856 w 10000"/>
              <a:gd name="connsiteY57" fmla="*/ 1212 h 10000"/>
              <a:gd name="connsiteX58" fmla="*/ 3701 w 10000"/>
              <a:gd name="connsiteY58" fmla="*/ 1385 h 10000"/>
              <a:gd name="connsiteX59" fmla="*/ 3524 w 10000"/>
              <a:gd name="connsiteY59" fmla="*/ 1732 h 10000"/>
              <a:gd name="connsiteX60" fmla="*/ 3349 w 10000"/>
              <a:gd name="connsiteY60" fmla="*/ 2078 h 10000"/>
              <a:gd name="connsiteX61" fmla="*/ 3172 w 10000"/>
              <a:gd name="connsiteY61" fmla="*/ 2424 h 10000"/>
              <a:gd name="connsiteX62" fmla="*/ 2996 w 10000"/>
              <a:gd name="connsiteY62" fmla="*/ 2944 h 10000"/>
              <a:gd name="connsiteX63" fmla="*/ 2996 w 10000"/>
              <a:gd name="connsiteY63" fmla="*/ 3463 h 10000"/>
              <a:gd name="connsiteX64" fmla="*/ 2996 w 10000"/>
              <a:gd name="connsiteY64" fmla="*/ 3961 h 10000"/>
              <a:gd name="connsiteX65" fmla="*/ 2996 w 10000"/>
              <a:gd name="connsiteY65" fmla="*/ 5000 h 10000"/>
              <a:gd name="connsiteX66" fmla="*/ 2996 w 10000"/>
              <a:gd name="connsiteY66" fmla="*/ 5519 h 10000"/>
              <a:gd name="connsiteX67" fmla="*/ 3172 w 10000"/>
              <a:gd name="connsiteY67" fmla="*/ 5866 h 10000"/>
              <a:gd name="connsiteX68" fmla="*/ 3349 w 10000"/>
              <a:gd name="connsiteY68" fmla="*/ 6212 h 10000"/>
              <a:gd name="connsiteX69" fmla="*/ 3524 w 10000"/>
              <a:gd name="connsiteY69" fmla="*/ 6732 h 10000"/>
              <a:gd name="connsiteX70" fmla="*/ 3701 w 10000"/>
              <a:gd name="connsiteY70" fmla="*/ 7078 h 10000"/>
              <a:gd name="connsiteX71" fmla="*/ 4032 w 10000"/>
              <a:gd name="connsiteY71" fmla="*/ 7424 h 10000"/>
              <a:gd name="connsiteX72" fmla="*/ 4559 w 10000"/>
              <a:gd name="connsiteY72" fmla="*/ 7771 h 10000"/>
              <a:gd name="connsiteX73" fmla="*/ 5088 w 10000"/>
              <a:gd name="connsiteY73" fmla="*/ 7944 h 10000"/>
              <a:gd name="connsiteX74" fmla="*/ 5614 w 10000"/>
              <a:gd name="connsiteY74" fmla="*/ 8268 h 10000"/>
              <a:gd name="connsiteX75" fmla="*/ 6146 w 10000"/>
              <a:gd name="connsiteY75" fmla="*/ 8442 h 10000"/>
              <a:gd name="connsiteX76" fmla="*/ 6495 w 10000"/>
              <a:gd name="connsiteY76" fmla="*/ 8615 h 10000"/>
              <a:gd name="connsiteX77" fmla="*/ 7028 w 10000"/>
              <a:gd name="connsiteY77" fmla="*/ 8615 h 10000"/>
              <a:gd name="connsiteX78" fmla="*/ 7378 w 10000"/>
              <a:gd name="connsiteY78" fmla="*/ 8615 h 10000"/>
              <a:gd name="connsiteX79" fmla="*/ 7556 w 10000"/>
              <a:gd name="connsiteY79" fmla="*/ 8615 h 10000"/>
              <a:gd name="connsiteX80" fmla="*/ 7906 w 10000"/>
              <a:gd name="connsiteY80" fmla="*/ 8615 h 10000"/>
              <a:gd name="connsiteX81" fmla="*/ 8060 w 10000"/>
              <a:gd name="connsiteY81" fmla="*/ 8442 h 10000"/>
              <a:gd name="connsiteX82" fmla="*/ 8060 w 10000"/>
              <a:gd name="connsiteY82" fmla="*/ 8442 h 10000"/>
              <a:gd name="connsiteX83" fmla="*/ 8237 w 10000"/>
              <a:gd name="connsiteY83" fmla="*/ 8442 h 10000"/>
              <a:gd name="connsiteX84" fmla="*/ 8237 w 10000"/>
              <a:gd name="connsiteY84" fmla="*/ 8268 h 10000"/>
              <a:gd name="connsiteX85" fmla="*/ 8237 w 10000"/>
              <a:gd name="connsiteY85" fmla="*/ 8095 h 10000"/>
              <a:gd name="connsiteX86" fmla="*/ 8237 w 10000"/>
              <a:gd name="connsiteY86" fmla="*/ 7771 h 10000"/>
              <a:gd name="connsiteX87" fmla="*/ 8413 w 10000"/>
              <a:gd name="connsiteY87" fmla="*/ 7597 h 10000"/>
              <a:gd name="connsiteX88" fmla="*/ 8413 w 10000"/>
              <a:gd name="connsiteY88" fmla="*/ 7251 h 10000"/>
              <a:gd name="connsiteX89" fmla="*/ 8413 w 10000"/>
              <a:gd name="connsiteY89" fmla="*/ 6905 h 10000"/>
              <a:gd name="connsiteX90" fmla="*/ 8591 w 10000"/>
              <a:gd name="connsiteY90" fmla="*/ 6385 h 10000"/>
              <a:gd name="connsiteX91" fmla="*/ 8591 w 10000"/>
              <a:gd name="connsiteY91" fmla="*/ 6212 h 10000"/>
              <a:gd name="connsiteX92" fmla="*/ 8591 w 10000"/>
              <a:gd name="connsiteY92" fmla="*/ 5866 h 10000"/>
              <a:gd name="connsiteX93" fmla="*/ 8591 w 10000"/>
              <a:gd name="connsiteY93" fmla="*/ 5693 h 10000"/>
              <a:gd name="connsiteX94" fmla="*/ 8766 w 10000"/>
              <a:gd name="connsiteY94" fmla="*/ 5519 h 10000"/>
              <a:gd name="connsiteX95" fmla="*/ 8766 w 10000"/>
              <a:gd name="connsiteY95" fmla="*/ 5346 h 10000"/>
              <a:gd name="connsiteX96" fmla="*/ 8766 w 10000"/>
              <a:gd name="connsiteY96" fmla="*/ 5173 h 10000"/>
              <a:gd name="connsiteX97" fmla="*/ 8940 w 10000"/>
              <a:gd name="connsiteY97" fmla="*/ 5173 h 10000"/>
              <a:gd name="connsiteX98" fmla="*/ 8940 w 10000"/>
              <a:gd name="connsiteY98" fmla="*/ 5173 h 10000"/>
              <a:gd name="connsiteX99" fmla="*/ 8940 w 10000"/>
              <a:gd name="connsiteY99" fmla="*/ 5346 h 10000"/>
              <a:gd name="connsiteX100" fmla="*/ 8940 w 10000"/>
              <a:gd name="connsiteY100" fmla="*/ 5519 h 10000"/>
              <a:gd name="connsiteX101" fmla="*/ 8940 w 10000"/>
              <a:gd name="connsiteY101" fmla="*/ 5693 h 10000"/>
              <a:gd name="connsiteX102" fmla="*/ 9120 w 10000"/>
              <a:gd name="connsiteY102" fmla="*/ 5866 h 10000"/>
              <a:gd name="connsiteX103" fmla="*/ 9120 w 10000"/>
              <a:gd name="connsiteY103" fmla="*/ 6212 h 10000"/>
              <a:gd name="connsiteX104" fmla="*/ 9120 w 10000"/>
              <a:gd name="connsiteY104" fmla="*/ 6558 h 10000"/>
              <a:gd name="connsiteX105" fmla="*/ 9296 w 10000"/>
              <a:gd name="connsiteY105" fmla="*/ 6905 h 10000"/>
              <a:gd name="connsiteX106" fmla="*/ 9296 w 10000"/>
              <a:gd name="connsiteY106" fmla="*/ 7597 h 10000"/>
              <a:gd name="connsiteX107" fmla="*/ 9473 w 10000"/>
              <a:gd name="connsiteY107" fmla="*/ 8268 h 10000"/>
              <a:gd name="connsiteX108" fmla="*/ 9646 w 10000"/>
              <a:gd name="connsiteY108" fmla="*/ 8788 h 10000"/>
              <a:gd name="connsiteX109" fmla="*/ 9825 w 10000"/>
              <a:gd name="connsiteY109" fmla="*/ 9134 h 10000"/>
              <a:gd name="connsiteX110" fmla="*/ 9825 w 10000"/>
              <a:gd name="connsiteY110" fmla="*/ 9481 h 10000"/>
              <a:gd name="connsiteX111" fmla="*/ 10000 w 10000"/>
              <a:gd name="connsiteY111" fmla="*/ 9654 h 10000"/>
              <a:gd name="connsiteX112" fmla="*/ 9825 w 10000"/>
              <a:gd name="connsiteY112" fmla="*/ 9827 h 10000"/>
              <a:gd name="connsiteX113" fmla="*/ 9825 w 10000"/>
              <a:gd name="connsiteY113" fmla="*/ 9827 h 10000"/>
              <a:gd name="connsiteX114" fmla="*/ 9825 w 10000"/>
              <a:gd name="connsiteY114" fmla="*/ 9827 h 10000"/>
              <a:gd name="connsiteX0" fmla="*/ 9295 w 9470"/>
              <a:gd name="connsiteY0" fmla="*/ 9827 h 10000"/>
              <a:gd name="connsiteX1" fmla="*/ 8943 w 9470"/>
              <a:gd name="connsiteY1" fmla="*/ 9827 h 10000"/>
              <a:gd name="connsiteX2" fmla="*/ 8590 w 9470"/>
              <a:gd name="connsiteY2" fmla="*/ 10000 h 10000"/>
              <a:gd name="connsiteX3" fmla="*/ 8236 w 9470"/>
              <a:gd name="connsiteY3" fmla="*/ 10000 h 10000"/>
              <a:gd name="connsiteX4" fmla="*/ 7530 w 9470"/>
              <a:gd name="connsiteY4" fmla="*/ 10000 h 10000"/>
              <a:gd name="connsiteX5" fmla="*/ 7026 w 9470"/>
              <a:gd name="connsiteY5" fmla="*/ 10000 h 10000"/>
              <a:gd name="connsiteX6" fmla="*/ 6320 w 9470"/>
              <a:gd name="connsiteY6" fmla="*/ 9827 h 10000"/>
              <a:gd name="connsiteX7" fmla="*/ 5616 w 9470"/>
              <a:gd name="connsiteY7" fmla="*/ 9827 h 10000"/>
              <a:gd name="connsiteX8" fmla="*/ 5084 w 9470"/>
              <a:gd name="connsiteY8" fmla="*/ 9481 h 10000"/>
              <a:gd name="connsiteX9" fmla="*/ 4381 w 9470"/>
              <a:gd name="connsiteY9" fmla="*/ 9307 h 10000"/>
              <a:gd name="connsiteX10" fmla="*/ 3852 w 9470"/>
              <a:gd name="connsiteY10" fmla="*/ 8961 h 10000"/>
              <a:gd name="connsiteX11" fmla="*/ 3326 w 9470"/>
              <a:gd name="connsiteY11" fmla="*/ 8615 h 10000"/>
              <a:gd name="connsiteX12" fmla="*/ 2819 w 9470"/>
              <a:gd name="connsiteY12" fmla="*/ 8095 h 10000"/>
              <a:gd name="connsiteX13" fmla="*/ 2466 w 9470"/>
              <a:gd name="connsiteY13" fmla="*/ 7771 h 10000"/>
              <a:gd name="connsiteX14" fmla="*/ 2115 w 9470"/>
              <a:gd name="connsiteY14" fmla="*/ 7078 h 10000"/>
              <a:gd name="connsiteX15" fmla="*/ 1761 w 9470"/>
              <a:gd name="connsiteY15" fmla="*/ 6558 h 10000"/>
              <a:gd name="connsiteX16" fmla="*/ 1583 w 9470"/>
              <a:gd name="connsiteY16" fmla="*/ 5866 h 10000"/>
              <a:gd name="connsiteX17" fmla="*/ 1583 w 9470"/>
              <a:gd name="connsiteY17" fmla="*/ 5173 h 10000"/>
              <a:gd name="connsiteX18" fmla="*/ 1407 w 9470"/>
              <a:gd name="connsiteY18" fmla="*/ 4481 h 10000"/>
              <a:gd name="connsiteX19" fmla="*/ 1407 w 9470"/>
              <a:gd name="connsiteY19" fmla="*/ 3636 h 10000"/>
              <a:gd name="connsiteX20" fmla="*/ 1583 w 9470"/>
              <a:gd name="connsiteY20" fmla="*/ 2944 h 10000"/>
              <a:gd name="connsiteX21" fmla="*/ 1583 w 9470"/>
              <a:gd name="connsiteY21" fmla="*/ 2597 h 10000"/>
              <a:gd name="connsiteX22" fmla="*/ 1583 w 9470"/>
              <a:gd name="connsiteY22" fmla="*/ 2424 h 10000"/>
              <a:gd name="connsiteX23" fmla="*/ 1761 w 9470"/>
              <a:gd name="connsiteY23" fmla="*/ 2078 h 10000"/>
              <a:gd name="connsiteX24" fmla="*/ 1761 w 9470"/>
              <a:gd name="connsiteY24" fmla="*/ 1905 h 10000"/>
              <a:gd name="connsiteX25" fmla="*/ 1761 w 9470"/>
              <a:gd name="connsiteY25" fmla="*/ 1732 h 10000"/>
              <a:gd name="connsiteX26" fmla="*/ 1761 w 9470"/>
              <a:gd name="connsiteY26" fmla="*/ 1558 h 10000"/>
              <a:gd name="connsiteX27" fmla="*/ 1761 w 9470"/>
              <a:gd name="connsiteY27" fmla="*/ 1558 h 10000"/>
              <a:gd name="connsiteX28" fmla="*/ 1761 w 9470"/>
              <a:gd name="connsiteY28" fmla="*/ 1385 h 10000"/>
              <a:gd name="connsiteX29" fmla="*/ 1583 w 9470"/>
              <a:gd name="connsiteY29" fmla="*/ 1385 h 10000"/>
              <a:gd name="connsiteX30" fmla="*/ 1407 w 9470"/>
              <a:gd name="connsiteY30" fmla="*/ 1385 h 10000"/>
              <a:gd name="connsiteX31" fmla="*/ 1231 w 9470"/>
              <a:gd name="connsiteY31" fmla="*/ 1558 h 10000"/>
              <a:gd name="connsiteX32" fmla="*/ 878 w 9470"/>
              <a:gd name="connsiteY32" fmla="*/ 1558 h 10000"/>
              <a:gd name="connsiteX33" fmla="*/ 350 w 9470"/>
              <a:gd name="connsiteY33" fmla="*/ 1558 h 10000"/>
              <a:gd name="connsiteX34" fmla="*/ 0 w 9470"/>
              <a:gd name="connsiteY34" fmla="*/ 1039 h 10000"/>
              <a:gd name="connsiteX35" fmla="*/ 350 w 9470"/>
              <a:gd name="connsiteY35" fmla="*/ 866 h 10000"/>
              <a:gd name="connsiteX36" fmla="*/ 703 w 9470"/>
              <a:gd name="connsiteY36" fmla="*/ 693 h 10000"/>
              <a:gd name="connsiteX37" fmla="*/ 1052 w 9470"/>
              <a:gd name="connsiteY37" fmla="*/ 693 h 10000"/>
              <a:gd name="connsiteX38" fmla="*/ 1407 w 9470"/>
              <a:gd name="connsiteY38" fmla="*/ 519 h 10000"/>
              <a:gd name="connsiteX39" fmla="*/ 1583 w 9470"/>
              <a:gd name="connsiteY39" fmla="*/ 346 h 10000"/>
              <a:gd name="connsiteX40" fmla="*/ 1761 w 9470"/>
              <a:gd name="connsiteY40" fmla="*/ 346 h 10000"/>
              <a:gd name="connsiteX41" fmla="*/ 1932 w 9470"/>
              <a:gd name="connsiteY41" fmla="*/ 173 h 10000"/>
              <a:gd name="connsiteX42" fmla="*/ 2115 w 9470"/>
              <a:gd name="connsiteY42" fmla="*/ 173 h 10000"/>
              <a:gd name="connsiteX43" fmla="*/ 2290 w 9470"/>
              <a:gd name="connsiteY43" fmla="*/ 0 h 10000"/>
              <a:gd name="connsiteX44" fmla="*/ 2466 w 9470"/>
              <a:gd name="connsiteY44" fmla="*/ 0 h 10000"/>
              <a:gd name="connsiteX45" fmla="*/ 2466 w 9470"/>
              <a:gd name="connsiteY45" fmla="*/ 0 h 10000"/>
              <a:gd name="connsiteX46" fmla="*/ 2642 w 9470"/>
              <a:gd name="connsiteY46" fmla="*/ 0 h 10000"/>
              <a:gd name="connsiteX47" fmla="*/ 2819 w 9470"/>
              <a:gd name="connsiteY47" fmla="*/ 0 h 10000"/>
              <a:gd name="connsiteX48" fmla="*/ 2994 w 9470"/>
              <a:gd name="connsiteY48" fmla="*/ 173 h 10000"/>
              <a:gd name="connsiteX49" fmla="*/ 3171 w 9470"/>
              <a:gd name="connsiteY49" fmla="*/ 173 h 10000"/>
              <a:gd name="connsiteX50" fmla="*/ 3326 w 9470"/>
              <a:gd name="connsiteY50" fmla="*/ 346 h 10000"/>
              <a:gd name="connsiteX51" fmla="*/ 3502 w 9470"/>
              <a:gd name="connsiteY51" fmla="*/ 519 h 10000"/>
              <a:gd name="connsiteX52" fmla="*/ 3676 w 9470"/>
              <a:gd name="connsiteY52" fmla="*/ 693 h 10000"/>
              <a:gd name="connsiteX53" fmla="*/ 3676 w 9470"/>
              <a:gd name="connsiteY53" fmla="*/ 693 h 10000"/>
              <a:gd name="connsiteX54" fmla="*/ 3676 w 9470"/>
              <a:gd name="connsiteY54" fmla="*/ 866 h 10000"/>
              <a:gd name="connsiteX55" fmla="*/ 3502 w 9470"/>
              <a:gd name="connsiteY55" fmla="*/ 1039 h 10000"/>
              <a:gd name="connsiteX56" fmla="*/ 3326 w 9470"/>
              <a:gd name="connsiteY56" fmla="*/ 1212 h 10000"/>
              <a:gd name="connsiteX57" fmla="*/ 3171 w 9470"/>
              <a:gd name="connsiteY57" fmla="*/ 1385 h 10000"/>
              <a:gd name="connsiteX58" fmla="*/ 2994 w 9470"/>
              <a:gd name="connsiteY58" fmla="*/ 1732 h 10000"/>
              <a:gd name="connsiteX59" fmla="*/ 2819 w 9470"/>
              <a:gd name="connsiteY59" fmla="*/ 2078 h 10000"/>
              <a:gd name="connsiteX60" fmla="*/ 2642 w 9470"/>
              <a:gd name="connsiteY60" fmla="*/ 2424 h 10000"/>
              <a:gd name="connsiteX61" fmla="*/ 2466 w 9470"/>
              <a:gd name="connsiteY61" fmla="*/ 2944 h 10000"/>
              <a:gd name="connsiteX62" fmla="*/ 2466 w 9470"/>
              <a:gd name="connsiteY62" fmla="*/ 3463 h 10000"/>
              <a:gd name="connsiteX63" fmla="*/ 2466 w 9470"/>
              <a:gd name="connsiteY63" fmla="*/ 3961 h 10000"/>
              <a:gd name="connsiteX64" fmla="*/ 2466 w 9470"/>
              <a:gd name="connsiteY64" fmla="*/ 5000 h 10000"/>
              <a:gd name="connsiteX65" fmla="*/ 2466 w 9470"/>
              <a:gd name="connsiteY65" fmla="*/ 5519 h 10000"/>
              <a:gd name="connsiteX66" fmla="*/ 2642 w 9470"/>
              <a:gd name="connsiteY66" fmla="*/ 5866 h 10000"/>
              <a:gd name="connsiteX67" fmla="*/ 2819 w 9470"/>
              <a:gd name="connsiteY67" fmla="*/ 6212 h 10000"/>
              <a:gd name="connsiteX68" fmla="*/ 2994 w 9470"/>
              <a:gd name="connsiteY68" fmla="*/ 6732 h 10000"/>
              <a:gd name="connsiteX69" fmla="*/ 3171 w 9470"/>
              <a:gd name="connsiteY69" fmla="*/ 7078 h 10000"/>
              <a:gd name="connsiteX70" fmla="*/ 3502 w 9470"/>
              <a:gd name="connsiteY70" fmla="*/ 7424 h 10000"/>
              <a:gd name="connsiteX71" fmla="*/ 4029 w 9470"/>
              <a:gd name="connsiteY71" fmla="*/ 7771 h 10000"/>
              <a:gd name="connsiteX72" fmla="*/ 4558 w 9470"/>
              <a:gd name="connsiteY72" fmla="*/ 7944 h 10000"/>
              <a:gd name="connsiteX73" fmla="*/ 5084 w 9470"/>
              <a:gd name="connsiteY73" fmla="*/ 8268 h 10000"/>
              <a:gd name="connsiteX74" fmla="*/ 5616 w 9470"/>
              <a:gd name="connsiteY74" fmla="*/ 8442 h 10000"/>
              <a:gd name="connsiteX75" fmla="*/ 5965 w 9470"/>
              <a:gd name="connsiteY75" fmla="*/ 8615 h 10000"/>
              <a:gd name="connsiteX76" fmla="*/ 6498 w 9470"/>
              <a:gd name="connsiteY76" fmla="*/ 8615 h 10000"/>
              <a:gd name="connsiteX77" fmla="*/ 6848 w 9470"/>
              <a:gd name="connsiteY77" fmla="*/ 8615 h 10000"/>
              <a:gd name="connsiteX78" fmla="*/ 7026 w 9470"/>
              <a:gd name="connsiteY78" fmla="*/ 8615 h 10000"/>
              <a:gd name="connsiteX79" fmla="*/ 7376 w 9470"/>
              <a:gd name="connsiteY79" fmla="*/ 8615 h 10000"/>
              <a:gd name="connsiteX80" fmla="*/ 7530 w 9470"/>
              <a:gd name="connsiteY80" fmla="*/ 8442 h 10000"/>
              <a:gd name="connsiteX81" fmla="*/ 7530 w 9470"/>
              <a:gd name="connsiteY81" fmla="*/ 8442 h 10000"/>
              <a:gd name="connsiteX82" fmla="*/ 7707 w 9470"/>
              <a:gd name="connsiteY82" fmla="*/ 8442 h 10000"/>
              <a:gd name="connsiteX83" fmla="*/ 7707 w 9470"/>
              <a:gd name="connsiteY83" fmla="*/ 8268 h 10000"/>
              <a:gd name="connsiteX84" fmla="*/ 7707 w 9470"/>
              <a:gd name="connsiteY84" fmla="*/ 8095 h 10000"/>
              <a:gd name="connsiteX85" fmla="*/ 7707 w 9470"/>
              <a:gd name="connsiteY85" fmla="*/ 7771 h 10000"/>
              <a:gd name="connsiteX86" fmla="*/ 7883 w 9470"/>
              <a:gd name="connsiteY86" fmla="*/ 7597 h 10000"/>
              <a:gd name="connsiteX87" fmla="*/ 7883 w 9470"/>
              <a:gd name="connsiteY87" fmla="*/ 7251 h 10000"/>
              <a:gd name="connsiteX88" fmla="*/ 7883 w 9470"/>
              <a:gd name="connsiteY88" fmla="*/ 6905 h 10000"/>
              <a:gd name="connsiteX89" fmla="*/ 8061 w 9470"/>
              <a:gd name="connsiteY89" fmla="*/ 6385 h 10000"/>
              <a:gd name="connsiteX90" fmla="*/ 8061 w 9470"/>
              <a:gd name="connsiteY90" fmla="*/ 6212 h 10000"/>
              <a:gd name="connsiteX91" fmla="*/ 8061 w 9470"/>
              <a:gd name="connsiteY91" fmla="*/ 5866 h 10000"/>
              <a:gd name="connsiteX92" fmla="*/ 8061 w 9470"/>
              <a:gd name="connsiteY92" fmla="*/ 5693 h 10000"/>
              <a:gd name="connsiteX93" fmla="*/ 8236 w 9470"/>
              <a:gd name="connsiteY93" fmla="*/ 5519 h 10000"/>
              <a:gd name="connsiteX94" fmla="*/ 8236 w 9470"/>
              <a:gd name="connsiteY94" fmla="*/ 5346 h 10000"/>
              <a:gd name="connsiteX95" fmla="*/ 8236 w 9470"/>
              <a:gd name="connsiteY95" fmla="*/ 5173 h 10000"/>
              <a:gd name="connsiteX96" fmla="*/ 8410 w 9470"/>
              <a:gd name="connsiteY96" fmla="*/ 5173 h 10000"/>
              <a:gd name="connsiteX97" fmla="*/ 8410 w 9470"/>
              <a:gd name="connsiteY97" fmla="*/ 5173 h 10000"/>
              <a:gd name="connsiteX98" fmla="*/ 8410 w 9470"/>
              <a:gd name="connsiteY98" fmla="*/ 5346 h 10000"/>
              <a:gd name="connsiteX99" fmla="*/ 8410 w 9470"/>
              <a:gd name="connsiteY99" fmla="*/ 5519 h 10000"/>
              <a:gd name="connsiteX100" fmla="*/ 8410 w 9470"/>
              <a:gd name="connsiteY100" fmla="*/ 5693 h 10000"/>
              <a:gd name="connsiteX101" fmla="*/ 8590 w 9470"/>
              <a:gd name="connsiteY101" fmla="*/ 5866 h 10000"/>
              <a:gd name="connsiteX102" fmla="*/ 8590 w 9470"/>
              <a:gd name="connsiteY102" fmla="*/ 6212 h 10000"/>
              <a:gd name="connsiteX103" fmla="*/ 8590 w 9470"/>
              <a:gd name="connsiteY103" fmla="*/ 6558 h 10000"/>
              <a:gd name="connsiteX104" fmla="*/ 8766 w 9470"/>
              <a:gd name="connsiteY104" fmla="*/ 6905 h 10000"/>
              <a:gd name="connsiteX105" fmla="*/ 8766 w 9470"/>
              <a:gd name="connsiteY105" fmla="*/ 7597 h 10000"/>
              <a:gd name="connsiteX106" fmla="*/ 8943 w 9470"/>
              <a:gd name="connsiteY106" fmla="*/ 8268 h 10000"/>
              <a:gd name="connsiteX107" fmla="*/ 9116 w 9470"/>
              <a:gd name="connsiteY107" fmla="*/ 8788 h 10000"/>
              <a:gd name="connsiteX108" fmla="*/ 9295 w 9470"/>
              <a:gd name="connsiteY108" fmla="*/ 9134 h 10000"/>
              <a:gd name="connsiteX109" fmla="*/ 9295 w 9470"/>
              <a:gd name="connsiteY109" fmla="*/ 9481 h 10000"/>
              <a:gd name="connsiteX110" fmla="*/ 9470 w 9470"/>
              <a:gd name="connsiteY110" fmla="*/ 9654 h 10000"/>
              <a:gd name="connsiteX111" fmla="*/ 9295 w 9470"/>
              <a:gd name="connsiteY111" fmla="*/ 9827 h 10000"/>
              <a:gd name="connsiteX112" fmla="*/ 9295 w 9470"/>
              <a:gd name="connsiteY112" fmla="*/ 9827 h 10000"/>
              <a:gd name="connsiteX113" fmla="*/ 9295 w 9470"/>
              <a:gd name="connsiteY113" fmla="*/ 9827 h 10000"/>
              <a:gd name="connsiteX0" fmla="*/ 9445 w 9630"/>
              <a:gd name="connsiteY0" fmla="*/ 9827 h 10000"/>
              <a:gd name="connsiteX1" fmla="*/ 9074 w 9630"/>
              <a:gd name="connsiteY1" fmla="*/ 9827 h 10000"/>
              <a:gd name="connsiteX2" fmla="*/ 8701 w 9630"/>
              <a:gd name="connsiteY2" fmla="*/ 10000 h 10000"/>
              <a:gd name="connsiteX3" fmla="*/ 8327 w 9630"/>
              <a:gd name="connsiteY3" fmla="*/ 10000 h 10000"/>
              <a:gd name="connsiteX4" fmla="*/ 7581 w 9630"/>
              <a:gd name="connsiteY4" fmla="*/ 10000 h 10000"/>
              <a:gd name="connsiteX5" fmla="*/ 7049 w 9630"/>
              <a:gd name="connsiteY5" fmla="*/ 10000 h 10000"/>
              <a:gd name="connsiteX6" fmla="*/ 6304 w 9630"/>
              <a:gd name="connsiteY6" fmla="*/ 9827 h 10000"/>
              <a:gd name="connsiteX7" fmla="*/ 5560 w 9630"/>
              <a:gd name="connsiteY7" fmla="*/ 9827 h 10000"/>
              <a:gd name="connsiteX8" fmla="*/ 4999 w 9630"/>
              <a:gd name="connsiteY8" fmla="*/ 9481 h 10000"/>
              <a:gd name="connsiteX9" fmla="*/ 4256 w 9630"/>
              <a:gd name="connsiteY9" fmla="*/ 9307 h 10000"/>
              <a:gd name="connsiteX10" fmla="*/ 3698 w 9630"/>
              <a:gd name="connsiteY10" fmla="*/ 8961 h 10000"/>
              <a:gd name="connsiteX11" fmla="*/ 3142 w 9630"/>
              <a:gd name="connsiteY11" fmla="*/ 8615 h 10000"/>
              <a:gd name="connsiteX12" fmla="*/ 2607 w 9630"/>
              <a:gd name="connsiteY12" fmla="*/ 8095 h 10000"/>
              <a:gd name="connsiteX13" fmla="*/ 2234 w 9630"/>
              <a:gd name="connsiteY13" fmla="*/ 7771 h 10000"/>
              <a:gd name="connsiteX14" fmla="*/ 1863 w 9630"/>
              <a:gd name="connsiteY14" fmla="*/ 7078 h 10000"/>
              <a:gd name="connsiteX15" fmla="*/ 1490 w 9630"/>
              <a:gd name="connsiteY15" fmla="*/ 6558 h 10000"/>
              <a:gd name="connsiteX16" fmla="*/ 1302 w 9630"/>
              <a:gd name="connsiteY16" fmla="*/ 5866 h 10000"/>
              <a:gd name="connsiteX17" fmla="*/ 1302 w 9630"/>
              <a:gd name="connsiteY17" fmla="*/ 5173 h 10000"/>
              <a:gd name="connsiteX18" fmla="*/ 1116 w 9630"/>
              <a:gd name="connsiteY18" fmla="*/ 4481 h 10000"/>
              <a:gd name="connsiteX19" fmla="*/ 1116 w 9630"/>
              <a:gd name="connsiteY19" fmla="*/ 3636 h 10000"/>
              <a:gd name="connsiteX20" fmla="*/ 1302 w 9630"/>
              <a:gd name="connsiteY20" fmla="*/ 2944 h 10000"/>
              <a:gd name="connsiteX21" fmla="*/ 1302 w 9630"/>
              <a:gd name="connsiteY21" fmla="*/ 2597 h 10000"/>
              <a:gd name="connsiteX22" fmla="*/ 1302 w 9630"/>
              <a:gd name="connsiteY22" fmla="*/ 2424 h 10000"/>
              <a:gd name="connsiteX23" fmla="*/ 1490 w 9630"/>
              <a:gd name="connsiteY23" fmla="*/ 2078 h 10000"/>
              <a:gd name="connsiteX24" fmla="*/ 1490 w 9630"/>
              <a:gd name="connsiteY24" fmla="*/ 1905 h 10000"/>
              <a:gd name="connsiteX25" fmla="*/ 1490 w 9630"/>
              <a:gd name="connsiteY25" fmla="*/ 1732 h 10000"/>
              <a:gd name="connsiteX26" fmla="*/ 1490 w 9630"/>
              <a:gd name="connsiteY26" fmla="*/ 1558 h 10000"/>
              <a:gd name="connsiteX27" fmla="*/ 1490 w 9630"/>
              <a:gd name="connsiteY27" fmla="*/ 1558 h 10000"/>
              <a:gd name="connsiteX28" fmla="*/ 1490 w 9630"/>
              <a:gd name="connsiteY28" fmla="*/ 1385 h 10000"/>
              <a:gd name="connsiteX29" fmla="*/ 1302 w 9630"/>
              <a:gd name="connsiteY29" fmla="*/ 1385 h 10000"/>
              <a:gd name="connsiteX30" fmla="*/ 1116 w 9630"/>
              <a:gd name="connsiteY30" fmla="*/ 1385 h 10000"/>
              <a:gd name="connsiteX31" fmla="*/ 930 w 9630"/>
              <a:gd name="connsiteY31" fmla="*/ 1558 h 10000"/>
              <a:gd name="connsiteX32" fmla="*/ 557 w 9630"/>
              <a:gd name="connsiteY32" fmla="*/ 1558 h 10000"/>
              <a:gd name="connsiteX33" fmla="*/ 0 w 9630"/>
              <a:gd name="connsiteY33" fmla="*/ 1558 h 10000"/>
              <a:gd name="connsiteX34" fmla="*/ 0 w 9630"/>
              <a:gd name="connsiteY34" fmla="*/ 866 h 10000"/>
              <a:gd name="connsiteX35" fmla="*/ 372 w 9630"/>
              <a:gd name="connsiteY35" fmla="*/ 693 h 10000"/>
              <a:gd name="connsiteX36" fmla="*/ 741 w 9630"/>
              <a:gd name="connsiteY36" fmla="*/ 693 h 10000"/>
              <a:gd name="connsiteX37" fmla="*/ 1116 w 9630"/>
              <a:gd name="connsiteY37" fmla="*/ 519 h 10000"/>
              <a:gd name="connsiteX38" fmla="*/ 1302 w 9630"/>
              <a:gd name="connsiteY38" fmla="*/ 346 h 10000"/>
              <a:gd name="connsiteX39" fmla="*/ 1490 w 9630"/>
              <a:gd name="connsiteY39" fmla="*/ 346 h 10000"/>
              <a:gd name="connsiteX40" fmla="*/ 1670 w 9630"/>
              <a:gd name="connsiteY40" fmla="*/ 173 h 10000"/>
              <a:gd name="connsiteX41" fmla="*/ 1863 w 9630"/>
              <a:gd name="connsiteY41" fmla="*/ 173 h 10000"/>
              <a:gd name="connsiteX42" fmla="*/ 2048 w 9630"/>
              <a:gd name="connsiteY42" fmla="*/ 0 h 10000"/>
              <a:gd name="connsiteX43" fmla="*/ 2234 w 9630"/>
              <a:gd name="connsiteY43" fmla="*/ 0 h 10000"/>
              <a:gd name="connsiteX44" fmla="*/ 2234 w 9630"/>
              <a:gd name="connsiteY44" fmla="*/ 0 h 10000"/>
              <a:gd name="connsiteX45" fmla="*/ 2420 w 9630"/>
              <a:gd name="connsiteY45" fmla="*/ 0 h 10000"/>
              <a:gd name="connsiteX46" fmla="*/ 2607 w 9630"/>
              <a:gd name="connsiteY46" fmla="*/ 0 h 10000"/>
              <a:gd name="connsiteX47" fmla="*/ 2792 w 9630"/>
              <a:gd name="connsiteY47" fmla="*/ 173 h 10000"/>
              <a:gd name="connsiteX48" fmla="*/ 2978 w 9630"/>
              <a:gd name="connsiteY48" fmla="*/ 173 h 10000"/>
              <a:gd name="connsiteX49" fmla="*/ 3142 w 9630"/>
              <a:gd name="connsiteY49" fmla="*/ 346 h 10000"/>
              <a:gd name="connsiteX50" fmla="*/ 3328 w 9630"/>
              <a:gd name="connsiteY50" fmla="*/ 519 h 10000"/>
              <a:gd name="connsiteX51" fmla="*/ 3512 w 9630"/>
              <a:gd name="connsiteY51" fmla="*/ 693 h 10000"/>
              <a:gd name="connsiteX52" fmla="*/ 3512 w 9630"/>
              <a:gd name="connsiteY52" fmla="*/ 693 h 10000"/>
              <a:gd name="connsiteX53" fmla="*/ 3512 w 9630"/>
              <a:gd name="connsiteY53" fmla="*/ 866 h 10000"/>
              <a:gd name="connsiteX54" fmla="*/ 3328 w 9630"/>
              <a:gd name="connsiteY54" fmla="*/ 1039 h 10000"/>
              <a:gd name="connsiteX55" fmla="*/ 3142 w 9630"/>
              <a:gd name="connsiteY55" fmla="*/ 1212 h 10000"/>
              <a:gd name="connsiteX56" fmla="*/ 2978 w 9630"/>
              <a:gd name="connsiteY56" fmla="*/ 1385 h 10000"/>
              <a:gd name="connsiteX57" fmla="*/ 2792 w 9630"/>
              <a:gd name="connsiteY57" fmla="*/ 1732 h 10000"/>
              <a:gd name="connsiteX58" fmla="*/ 2607 w 9630"/>
              <a:gd name="connsiteY58" fmla="*/ 2078 h 10000"/>
              <a:gd name="connsiteX59" fmla="*/ 2420 w 9630"/>
              <a:gd name="connsiteY59" fmla="*/ 2424 h 10000"/>
              <a:gd name="connsiteX60" fmla="*/ 2234 w 9630"/>
              <a:gd name="connsiteY60" fmla="*/ 2944 h 10000"/>
              <a:gd name="connsiteX61" fmla="*/ 2234 w 9630"/>
              <a:gd name="connsiteY61" fmla="*/ 3463 h 10000"/>
              <a:gd name="connsiteX62" fmla="*/ 2234 w 9630"/>
              <a:gd name="connsiteY62" fmla="*/ 3961 h 10000"/>
              <a:gd name="connsiteX63" fmla="*/ 2234 w 9630"/>
              <a:gd name="connsiteY63" fmla="*/ 5000 h 10000"/>
              <a:gd name="connsiteX64" fmla="*/ 2234 w 9630"/>
              <a:gd name="connsiteY64" fmla="*/ 5519 h 10000"/>
              <a:gd name="connsiteX65" fmla="*/ 2420 w 9630"/>
              <a:gd name="connsiteY65" fmla="*/ 5866 h 10000"/>
              <a:gd name="connsiteX66" fmla="*/ 2607 w 9630"/>
              <a:gd name="connsiteY66" fmla="*/ 6212 h 10000"/>
              <a:gd name="connsiteX67" fmla="*/ 2792 w 9630"/>
              <a:gd name="connsiteY67" fmla="*/ 6732 h 10000"/>
              <a:gd name="connsiteX68" fmla="*/ 2978 w 9630"/>
              <a:gd name="connsiteY68" fmla="*/ 7078 h 10000"/>
              <a:gd name="connsiteX69" fmla="*/ 3328 w 9630"/>
              <a:gd name="connsiteY69" fmla="*/ 7424 h 10000"/>
              <a:gd name="connsiteX70" fmla="*/ 3884 w 9630"/>
              <a:gd name="connsiteY70" fmla="*/ 7771 h 10000"/>
              <a:gd name="connsiteX71" fmla="*/ 4443 w 9630"/>
              <a:gd name="connsiteY71" fmla="*/ 7944 h 10000"/>
              <a:gd name="connsiteX72" fmla="*/ 4999 w 9630"/>
              <a:gd name="connsiteY72" fmla="*/ 8268 h 10000"/>
              <a:gd name="connsiteX73" fmla="*/ 5560 w 9630"/>
              <a:gd name="connsiteY73" fmla="*/ 8442 h 10000"/>
              <a:gd name="connsiteX74" fmla="*/ 5929 w 9630"/>
              <a:gd name="connsiteY74" fmla="*/ 8615 h 10000"/>
              <a:gd name="connsiteX75" fmla="*/ 6492 w 9630"/>
              <a:gd name="connsiteY75" fmla="*/ 8615 h 10000"/>
              <a:gd name="connsiteX76" fmla="*/ 6861 w 9630"/>
              <a:gd name="connsiteY76" fmla="*/ 8615 h 10000"/>
              <a:gd name="connsiteX77" fmla="*/ 7049 w 9630"/>
              <a:gd name="connsiteY77" fmla="*/ 8615 h 10000"/>
              <a:gd name="connsiteX78" fmla="*/ 7419 w 9630"/>
              <a:gd name="connsiteY78" fmla="*/ 8615 h 10000"/>
              <a:gd name="connsiteX79" fmla="*/ 7581 w 9630"/>
              <a:gd name="connsiteY79" fmla="*/ 8442 h 10000"/>
              <a:gd name="connsiteX80" fmla="*/ 7581 w 9630"/>
              <a:gd name="connsiteY80" fmla="*/ 8442 h 10000"/>
              <a:gd name="connsiteX81" fmla="*/ 7768 w 9630"/>
              <a:gd name="connsiteY81" fmla="*/ 8442 h 10000"/>
              <a:gd name="connsiteX82" fmla="*/ 7768 w 9630"/>
              <a:gd name="connsiteY82" fmla="*/ 8268 h 10000"/>
              <a:gd name="connsiteX83" fmla="*/ 7768 w 9630"/>
              <a:gd name="connsiteY83" fmla="*/ 8095 h 10000"/>
              <a:gd name="connsiteX84" fmla="*/ 7768 w 9630"/>
              <a:gd name="connsiteY84" fmla="*/ 7771 h 10000"/>
              <a:gd name="connsiteX85" fmla="*/ 7954 w 9630"/>
              <a:gd name="connsiteY85" fmla="*/ 7597 h 10000"/>
              <a:gd name="connsiteX86" fmla="*/ 7954 w 9630"/>
              <a:gd name="connsiteY86" fmla="*/ 7251 h 10000"/>
              <a:gd name="connsiteX87" fmla="*/ 7954 w 9630"/>
              <a:gd name="connsiteY87" fmla="*/ 6905 h 10000"/>
              <a:gd name="connsiteX88" fmla="*/ 8142 w 9630"/>
              <a:gd name="connsiteY88" fmla="*/ 6385 h 10000"/>
              <a:gd name="connsiteX89" fmla="*/ 8142 w 9630"/>
              <a:gd name="connsiteY89" fmla="*/ 6212 h 10000"/>
              <a:gd name="connsiteX90" fmla="*/ 8142 w 9630"/>
              <a:gd name="connsiteY90" fmla="*/ 5866 h 10000"/>
              <a:gd name="connsiteX91" fmla="*/ 8142 w 9630"/>
              <a:gd name="connsiteY91" fmla="*/ 5693 h 10000"/>
              <a:gd name="connsiteX92" fmla="*/ 8327 w 9630"/>
              <a:gd name="connsiteY92" fmla="*/ 5519 h 10000"/>
              <a:gd name="connsiteX93" fmla="*/ 8327 w 9630"/>
              <a:gd name="connsiteY93" fmla="*/ 5346 h 10000"/>
              <a:gd name="connsiteX94" fmla="*/ 8327 w 9630"/>
              <a:gd name="connsiteY94" fmla="*/ 5173 h 10000"/>
              <a:gd name="connsiteX95" fmla="*/ 8511 w 9630"/>
              <a:gd name="connsiteY95" fmla="*/ 5173 h 10000"/>
              <a:gd name="connsiteX96" fmla="*/ 8511 w 9630"/>
              <a:gd name="connsiteY96" fmla="*/ 5173 h 10000"/>
              <a:gd name="connsiteX97" fmla="*/ 8511 w 9630"/>
              <a:gd name="connsiteY97" fmla="*/ 5346 h 10000"/>
              <a:gd name="connsiteX98" fmla="*/ 8511 w 9630"/>
              <a:gd name="connsiteY98" fmla="*/ 5519 h 10000"/>
              <a:gd name="connsiteX99" fmla="*/ 8511 w 9630"/>
              <a:gd name="connsiteY99" fmla="*/ 5693 h 10000"/>
              <a:gd name="connsiteX100" fmla="*/ 8701 w 9630"/>
              <a:gd name="connsiteY100" fmla="*/ 5866 h 10000"/>
              <a:gd name="connsiteX101" fmla="*/ 8701 w 9630"/>
              <a:gd name="connsiteY101" fmla="*/ 6212 h 10000"/>
              <a:gd name="connsiteX102" fmla="*/ 8701 w 9630"/>
              <a:gd name="connsiteY102" fmla="*/ 6558 h 10000"/>
              <a:gd name="connsiteX103" fmla="*/ 8887 w 9630"/>
              <a:gd name="connsiteY103" fmla="*/ 6905 h 10000"/>
              <a:gd name="connsiteX104" fmla="*/ 8887 w 9630"/>
              <a:gd name="connsiteY104" fmla="*/ 7597 h 10000"/>
              <a:gd name="connsiteX105" fmla="*/ 9074 w 9630"/>
              <a:gd name="connsiteY105" fmla="*/ 8268 h 10000"/>
              <a:gd name="connsiteX106" fmla="*/ 9256 w 9630"/>
              <a:gd name="connsiteY106" fmla="*/ 8788 h 10000"/>
              <a:gd name="connsiteX107" fmla="*/ 9445 w 9630"/>
              <a:gd name="connsiteY107" fmla="*/ 9134 h 10000"/>
              <a:gd name="connsiteX108" fmla="*/ 9445 w 9630"/>
              <a:gd name="connsiteY108" fmla="*/ 9481 h 10000"/>
              <a:gd name="connsiteX109" fmla="*/ 9630 w 9630"/>
              <a:gd name="connsiteY109" fmla="*/ 9654 h 10000"/>
              <a:gd name="connsiteX110" fmla="*/ 9445 w 9630"/>
              <a:gd name="connsiteY110" fmla="*/ 9827 h 10000"/>
              <a:gd name="connsiteX111" fmla="*/ 9445 w 9630"/>
              <a:gd name="connsiteY111" fmla="*/ 9827 h 10000"/>
              <a:gd name="connsiteX112" fmla="*/ 9445 w 9630"/>
              <a:gd name="connsiteY112" fmla="*/ 9827 h 10000"/>
              <a:gd name="connsiteX0" fmla="*/ 9808 w 10000"/>
              <a:gd name="connsiteY0" fmla="*/ 9827 h 10000"/>
              <a:gd name="connsiteX1" fmla="*/ 9423 w 10000"/>
              <a:gd name="connsiteY1" fmla="*/ 9827 h 10000"/>
              <a:gd name="connsiteX2" fmla="*/ 9035 w 10000"/>
              <a:gd name="connsiteY2" fmla="*/ 10000 h 10000"/>
              <a:gd name="connsiteX3" fmla="*/ 8647 w 10000"/>
              <a:gd name="connsiteY3" fmla="*/ 10000 h 10000"/>
              <a:gd name="connsiteX4" fmla="*/ 7872 w 10000"/>
              <a:gd name="connsiteY4" fmla="*/ 10000 h 10000"/>
              <a:gd name="connsiteX5" fmla="*/ 7320 w 10000"/>
              <a:gd name="connsiteY5" fmla="*/ 10000 h 10000"/>
              <a:gd name="connsiteX6" fmla="*/ 6546 w 10000"/>
              <a:gd name="connsiteY6" fmla="*/ 9827 h 10000"/>
              <a:gd name="connsiteX7" fmla="*/ 5774 w 10000"/>
              <a:gd name="connsiteY7" fmla="*/ 9827 h 10000"/>
              <a:gd name="connsiteX8" fmla="*/ 5191 w 10000"/>
              <a:gd name="connsiteY8" fmla="*/ 9481 h 10000"/>
              <a:gd name="connsiteX9" fmla="*/ 4420 w 10000"/>
              <a:gd name="connsiteY9" fmla="*/ 9307 h 10000"/>
              <a:gd name="connsiteX10" fmla="*/ 3840 w 10000"/>
              <a:gd name="connsiteY10" fmla="*/ 8961 h 10000"/>
              <a:gd name="connsiteX11" fmla="*/ 3263 w 10000"/>
              <a:gd name="connsiteY11" fmla="*/ 8615 h 10000"/>
              <a:gd name="connsiteX12" fmla="*/ 2707 w 10000"/>
              <a:gd name="connsiteY12" fmla="*/ 8095 h 10000"/>
              <a:gd name="connsiteX13" fmla="*/ 2320 w 10000"/>
              <a:gd name="connsiteY13" fmla="*/ 7771 h 10000"/>
              <a:gd name="connsiteX14" fmla="*/ 1935 w 10000"/>
              <a:gd name="connsiteY14" fmla="*/ 7078 h 10000"/>
              <a:gd name="connsiteX15" fmla="*/ 1547 w 10000"/>
              <a:gd name="connsiteY15" fmla="*/ 6558 h 10000"/>
              <a:gd name="connsiteX16" fmla="*/ 1352 w 10000"/>
              <a:gd name="connsiteY16" fmla="*/ 5866 h 10000"/>
              <a:gd name="connsiteX17" fmla="*/ 1352 w 10000"/>
              <a:gd name="connsiteY17" fmla="*/ 5173 h 10000"/>
              <a:gd name="connsiteX18" fmla="*/ 1159 w 10000"/>
              <a:gd name="connsiteY18" fmla="*/ 4481 h 10000"/>
              <a:gd name="connsiteX19" fmla="*/ 1159 w 10000"/>
              <a:gd name="connsiteY19" fmla="*/ 3636 h 10000"/>
              <a:gd name="connsiteX20" fmla="*/ 1352 w 10000"/>
              <a:gd name="connsiteY20" fmla="*/ 2944 h 10000"/>
              <a:gd name="connsiteX21" fmla="*/ 1352 w 10000"/>
              <a:gd name="connsiteY21" fmla="*/ 2597 h 10000"/>
              <a:gd name="connsiteX22" fmla="*/ 1352 w 10000"/>
              <a:gd name="connsiteY22" fmla="*/ 2424 h 10000"/>
              <a:gd name="connsiteX23" fmla="*/ 1547 w 10000"/>
              <a:gd name="connsiteY23" fmla="*/ 2078 h 10000"/>
              <a:gd name="connsiteX24" fmla="*/ 1547 w 10000"/>
              <a:gd name="connsiteY24" fmla="*/ 1905 h 10000"/>
              <a:gd name="connsiteX25" fmla="*/ 1547 w 10000"/>
              <a:gd name="connsiteY25" fmla="*/ 1732 h 10000"/>
              <a:gd name="connsiteX26" fmla="*/ 1547 w 10000"/>
              <a:gd name="connsiteY26" fmla="*/ 1558 h 10000"/>
              <a:gd name="connsiteX27" fmla="*/ 1547 w 10000"/>
              <a:gd name="connsiteY27" fmla="*/ 1558 h 10000"/>
              <a:gd name="connsiteX28" fmla="*/ 1547 w 10000"/>
              <a:gd name="connsiteY28" fmla="*/ 1385 h 10000"/>
              <a:gd name="connsiteX29" fmla="*/ 1352 w 10000"/>
              <a:gd name="connsiteY29" fmla="*/ 1385 h 10000"/>
              <a:gd name="connsiteX30" fmla="*/ 1159 w 10000"/>
              <a:gd name="connsiteY30" fmla="*/ 1385 h 10000"/>
              <a:gd name="connsiteX31" fmla="*/ 966 w 10000"/>
              <a:gd name="connsiteY31" fmla="*/ 1558 h 10000"/>
              <a:gd name="connsiteX32" fmla="*/ 578 w 10000"/>
              <a:gd name="connsiteY32" fmla="*/ 1558 h 10000"/>
              <a:gd name="connsiteX33" fmla="*/ 0 w 10000"/>
              <a:gd name="connsiteY33" fmla="*/ 1558 h 10000"/>
              <a:gd name="connsiteX34" fmla="*/ 386 w 10000"/>
              <a:gd name="connsiteY34" fmla="*/ 693 h 10000"/>
              <a:gd name="connsiteX35" fmla="*/ 769 w 10000"/>
              <a:gd name="connsiteY35" fmla="*/ 693 h 10000"/>
              <a:gd name="connsiteX36" fmla="*/ 1159 w 10000"/>
              <a:gd name="connsiteY36" fmla="*/ 519 h 10000"/>
              <a:gd name="connsiteX37" fmla="*/ 1352 w 10000"/>
              <a:gd name="connsiteY37" fmla="*/ 346 h 10000"/>
              <a:gd name="connsiteX38" fmla="*/ 1547 w 10000"/>
              <a:gd name="connsiteY38" fmla="*/ 346 h 10000"/>
              <a:gd name="connsiteX39" fmla="*/ 1734 w 10000"/>
              <a:gd name="connsiteY39" fmla="*/ 173 h 10000"/>
              <a:gd name="connsiteX40" fmla="*/ 1935 w 10000"/>
              <a:gd name="connsiteY40" fmla="*/ 173 h 10000"/>
              <a:gd name="connsiteX41" fmla="*/ 2127 w 10000"/>
              <a:gd name="connsiteY41" fmla="*/ 0 h 10000"/>
              <a:gd name="connsiteX42" fmla="*/ 2320 w 10000"/>
              <a:gd name="connsiteY42" fmla="*/ 0 h 10000"/>
              <a:gd name="connsiteX43" fmla="*/ 2320 w 10000"/>
              <a:gd name="connsiteY43" fmla="*/ 0 h 10000"/>
              <a:gd name="connsiteX44" fmla="*/ 2513 w 10000"/>
              <a:gd name="connsiteY44" fmla="*/ 0 h 10000"/>
              <a:gd name="connsiteX45" fmla="*/ 2707 w 10000"/>
              <a:gd name="connsiteY45" fmla="*/ 0 h 10000"/>
              <a:gd name="connsiteX46" fmla="*/ 2899 w 10000"/>
              <a:gd name="connsiteY46" fmla="*/ 173 h 10000"/>
              <a:gd name="connsiteX47" fmla="*/ 3092 w 10000"/>
              <a:gd name="connsiteY47" fmla="*/ 173 h 10000"/>
              <a:gd name="connsiteX48" fmla="*/ 3263 w 10000"/>
              <a:gd name="connsiteY48" fmla="*/ 346 h 10000"/>
              <a:gd name="connsiteX49" fmla="*/ 3456 w 10000"/>
              <a:gd name="connsiteY49" fmla="*/ 519 h 10000"/>
              <a:gd name="connsiteX50" fmla="*/ 3647 w 10000"/>
              <a:gd name="connsiteY50" fmla="*/ 693 h 10000"/>
              <a:gd name="connsiteX51" fmla="*/ 3647 w 10000"/>
              <a:gd name="connsiteY51" fmla="*/ 693 h 10000"/>
              <a:gd name="connsiteX52" fmla="*/ 3647 w 10000"/>
              <a:gd name="connsiteY52" fmla="*/ 866 h 10000"/>
              <a:gd name="connsiteX53" fmla="*/ 3456 w 10000"/>
              <a:gd name="connsiteY53" fmla="*/ 1039 h 10000"/>
              <a:gd name="connsiteX54" fmla="*/ 3263 w 10000"/>
              <a:gd name="connsiteY54" fmla="*/ 1212 h 10000"/>
              <a:gd name="connsiteX55" fmla="*/ 3092 w 10000"/>
              <a:gd name="connsiteY55" fmla="*/ 1385 h 10000"/>
              <a:gd name="connsiteX56" fmla="*/ 2899 w 10000"/>
              <a:gd name="connsiteY56" fmla="*/ 1732 h 10000"/>
              <a:gd name="connsiteX57" fmla="*/ 2707 w 10000"/>
              <a:gd name="connsiteY57" fmla="*/ 2078 h 10000"/>
              <a:gd name="connsiteX58" fmla="*/ 2513 w 10000"/>
              <a:gd name="connsiteY58" fmla="*/ 2424 h 10000"/>
              <a:gd name="connsiteX59" fmla="*/ 2320 w 10000"/>
              <a:gd name="connsiteY59" fmla="*/ 2944 h 10000"/>
              <a:gd name="connsiteX60" fmla="*/ 2320 w 10000"/>
              <a:gd name="connsiteY60" fmla="*/ 3463 h 10000"/>
              <a:gd name="connsiteX61" fmla="*/ 2320 w 10000"/>
              <a:gd name="connsiteY61" fmla="*/ 3961 h 10000"/>
              <a:gd name="connsiteX62" fmla="*/ 2320 w 10000"/>
              <a:gd name="connsiteY62" fmla="*/ 5000 h 10000"/>
              <a:gd name="connsiteX63" fmla="*/ 2320 w 10000"/>
              <a:gd name="connsiteY63" fmla="*/ 5519 h 10000"/>
              <a:gd name="connsiteX64" fmla="*/ 2513 w 10000"/>
              <a:gd name="connsiteY64" fmla="*/ 5866 h 10000"/>
              <a:gd name="connsiteX65" fmla="*/ 2707 w 10000"/>
              <a:gd name="connsiteY65" fmla="*/ 6212 h 10000"/>
              <a:gd name="connsiteX66" fmla="*/ 2899 w 10000"/>
              <a:gd name="connsiteY66" fmla="*/ 6732 h 10000"/>
              <a:gd name="connsiteX67" fmla="*/ 3092 w 10000"/>
              <a:gd name="connsiteY67" fmla="*/ 7078 h 10000"/>
              <a:gd name="connsiteX68" fmla="*/ 3456 w 10000"/>
              <a:gd name="connsiteY68" fmla="*/ 7424 h 10000"/>
              <a:gd name="connsiteX69" fmla="*/ 4033 w 10000"/>
              <a:gd name="connsiteY69" fmla="*/ 7771 h 10000"/>
              <a:gd name="connsiteX70" fmla="*/ 4614 w 10000"/>
              <a:gd name="connsiteY70" fmla="*/ 7944 h 10000"/>
              <a:gd name="connsiteX71" fmla="*/ 5191 w 10000"/>
              <a:gd name="connsiteY71" fmla="*/ 8268 h 10000"/>
              <a:gd name="connsiteX72" fmla="*/ 5774 w 10000"/>
              <a:gd name="connsiteY72" fmla="*/ 8442 h 10000"/>
              <a:gd name="connsiteX73" fmla="*/ 6157 w 10000"/>
              <a:gd name="connsiteY73" fmla="*/ 8615 h 10000"/>
              <a:gd name="connsiteX74" fmla="*/ 6741 w 10000"/>
              <a:gd name="connsiteY74" fmla="*/ 8615 h 10000"/>
              <a:gd name="connsiteX75" fmla="*/ 7125 w 10000"/>
              <a:gd name="connsiteY75" fmla="*/ 8615 h 10000"/>
              <a:gd name="connsiteX76" fmla="*/ 7320 w 10000"/>
              <a:gd name="connsiteY76" fmla="*/ 8615 h 10000"/>
              <a:gd name="connsiteX77" fmla="*/ 7704 w 10000"/>
              <a:gd name="connsiteY77" fmla="*/ 8615 h 10000"/>
              <a:gd name="connsiteX78" fmla="*/ 7872 w 10000"/>
              <a:gd name="connsiteY78" fmla="*/ 8442 h 10000"/>
              <a:gd name="connsiteX79" fmla="*/ 7872 w 10000"/>
              <a:gd name="connsiteY79" fmla="*/ 8442 h 10000"/>
              <a:gd name="connsiteX80" fmla="*/ 8066 w 10000"/>
              <a:gd name="connsiteY80" fmla="*/ 8442 h 10000"/>
              <a:gd name="connsiteX81" fmla="*/ 8066 w 10000"/>
              <a:gd name="connsiteY81" fmla="*/ 8268 h 10000"/>
              <a:gd name="connsiteX82" fmla="*/ 8066 w 10000"/>
              <a:gd name="connsiteY82" fmla="*/ 8095 h 10000"/>
              <a:gd name="connsiteX83" fmla="*/ 8066 w 10000"/>
              <a:gd name="connsiteY83" fmla="*/ 7771 h 10000"/>
              <a:gd name="connsiteX84" fmla="*/ 8260 w 10000"/>
              <a:gd name="connsiteY84" fmla="*/ 7597 h 10000"/>
              <a:gd name="connsiteX85" fmla="*/ 8260 w 10000"/>
              <a:gd name="connsiteY85" fmla="*/ 7251 h 10000"/>
              <a:gd name="connsiteX86" fmla="*/ 8260 w 10000"/>
              <a:gd name="connsiteY86" fmla="*/ 6905 h 10000"/>
              <a:gd name="connsiteX87" fmla="*/ 8455 w 10000"/>
              <a:gd name="connsiteY87" fmla="*/ 6385 h 10000"/>
              <a:gd name="connsiteX88" fmla="*/ 8455 w 10000"/>
              <a:gd name="connsiteY88" fmla="*/ 6212 h 10000"/>
              <a:gd name="connsiteX89" fmla="*/ 8455 w 10000"/>
              <a:gd name="connsiteY89" fmla="*/ 5866 h 10000"/>
              <a:gd name="connsiteX90" fmla="*/ 8455 w 10000"/>
              <a:gd name="connsiteY90" fmla="*/ 5693 h 10000"/>
              <a:gd name="connsiteX91" fmla="*/ 8647 w 10000"/>
              <a:gd name="connsiteY91" fmla="*/ 5519 h 10000"/>
              <a:gd name="connsiteX92" fmla="*/ 8647 w 10000"/>
              <a:gd name="connsiteY92" fmla="*/ 5346 h 10000"/>
              <a:gd name="connsiteX93" fmla="*/ 8647 w 10000"/>
              <a:gd name="connsiteY93" fmla="*/ 5173 h 10000"/>
              <a:gd name="connsiteX94" fmla="*/ 8838 w 10000"/>
              <a:gd name="connsiteY94" fmla="*/ 5173 h 10000"/>
              <a:gd name="connsiteX95" fmla="*/ 8838 w 10000"/>
              <a:gd name="connsiteY95" fmla="*/ 5173 h 10000"/>
              <a:gd name="connsiteX96" fmla="*/ 8838 w 10000"/>
              <a:gd name="connsiteY96" fmla="*/ 5346 h 10000"/>
              <a:gd name="connsiteX97" fmla="*/ 8838 w 10000"/>
              <a:gd name="connsiteY97" fmla="*/ 5519 h 10000"/>
              <a:gd name="connsiteX98" fmla="*/ 8838 w 10000"/>
              <a:gd name="connsiteY98" fmla="*/ 5693 h 10000"/>
              <a:gd name="connsiteX99" fmla="*/ 9035 w 10000"/>
              <a:gd name="connsiteY99" fmla="*/ 5866 h 10000"/>
              <a:gd name="connsiteX100" fmla="*/ 9035 w 10000"/>
              <a:gd name="connsiteY100" fmla="*/ 6212 h 10000"/>
              <a:gd name="connsiteX101" fmla="*/ 9035 w 10000"/>
              <a:gd name="connsiteY101" fmla="*/ 6558 h 10000"/>
              <a:gd name="connsiteX102" fmla="*/ 9228 w 10000"/>
              <a:gd name="connsiteY102" fmla="*/ 6905 h 10000"/>
              <a:gd name="connsiteX103" fmla="*/ 9228 w 10000"/>
              <a:gd name="connsiteY103" fmla="*/ 7597 h 10000"/>
              <a:gd name="connsiteX104" fmla="*/ 9423 w 10000"/>
              <a:gd name="connsiteY104" fmla="*/ 8268 h 10000"/>
              <a:gd name="connsiteX105" fmla="*/ 9612 w 10000"/>
              <a:gd name="connsiteY105" fmla="*/ 8788 h 10000"/>
              <a:gd name="connsiteX106" fmla="*/ 9808 w 10000"/>
              <a:gd name="connsiteY106" fmla="*/ 9134 h 10000"/>
              <a:gd name="connsiteX107" fmla="*/ 9808 w 10000"/>
              <a:gd name="connsiteY107" fmla="*/ 9481 h 10000"/>
              <a:gd name="connsiteX108" fmla="*/ 10000 w 10000"/>
              <a:gd name="connsiteY108" fmla="*/ 9654 h 10000"/>
              <a:gd name="connsiteX109" fmla="*/ 9808 w 10000"/>
              <a:gd name="connsiteY109" fmla="*/ 9827 h 10000"/>
              <a:gd name="connsiteX110" fmla="*/ 9808 w 10000"/>
              <a:gd name="connsiteY110" fmla="*/ 9827 h 10000"/>
              <a:gd name="connsiteX111" fmla="*/ 9808 w 10000"/>
              <a:gd name="connsiteY111" fmla="*/ 9827 h 10000"/>
              <a:gd name="connsiteX0" fmla="*/ 9422 w 9614"/>
              <a:gd name="connsiteY0" fmla="*/ 9827 h 10000"/>
              <a:gd name="connsiteX1" fmla="*/ 9037 w 9614"/>
              <a:gd name="connsiteY1" fmla="*/ 9827 h 10000"/>
              <a:gd name="connsiteX2" fmla="*/ 8649 w 9614"/>
              <a:gd name="connsiteY2" fmla="*/ 10000 h 10000"/>
              <a:gd name="connsiteX3" fmla="*/ 8261 w 9614"/>
              <a:gd name="connsiteY3" fmla="*/ 10000 h 10000"/>
              <a:gd name="connsiteX4" fmla="*/ 7486 w 9614"/>
              <a:gd name="connsiteY4" fmla="*/ 10000 h 10000"/>
              <a:gd name="connsiteX5" fmla="*/ 6934 w 9614"/>
              <a:gd name="connsiteY5" fmla="*/ 10000 h 10000"/>
              <a:gd name="connsiteX6" fmla="*/ 6160 w 9614"/>
              <a:gd name="connsiteY6" fmla="*/ 9827 h 10000"/>
              <a:gd name="connsiteX7" fmla="*/ 5388 w 9614"/>
              <a:gd name="connsiteY7" fmla="*/ 9827 h 10000"/>
              <a:gd name="connsiteX8" fmla="*/ 4805 w 9614"/>
              <a:gd name="connsiteY8" fmla="*/ 9481 h 10000"/>
              <a:gd name="connsiteX9" fmla="*/ 4034 w 9614"/>
              <a:gd name="connsiteY9" fmla="*/ 9307 h 10000"/>
              <a:gd name="connsiteX10" fmla="*/ 3454 w 9614"/>
              <a:gd name="connsiteY10" fmla="*/ 8961 h 10000"/>
              <a:gd name="connsiteX11" fmla="*/ 2877 w 9614"/>
              <a:gd name="connsiteY11" fmla="*/ 8615 h 10000"/>
              <a:gd name="connsiteX12" fmla="*/ 2321 w 9614"/>
              <a:gd name="connsiteY12" fmla="*/ 8095 h 10000"/>
              <a:gd name="connsiteX13" fmla="*/ 1934 w 9614"/>
              <a:gd name="connsiteY13" fmla="*/ 7771 h 10000"/>
              <a:gd name="connsiteX14" fmla="*/ 1549 w 9614"/>
              <a:gd name="connsiteY14" fmla="*/ 7078 h 10000"/>
              <a:gd name="connsiteX15" fmla="*/ 1161 w 9614"/>
              <a:gd name="connsiteY15" fmla="*/ 6558 h 10000"/>
              <a:gd name="connsiteX16" fmla="*/ 966 w 9614"/>
              <a:gd name="connsiteY16" fmla="*/ 5866 h 10000"/>
              <a:gd name="connsiteX17" fmla="*/ 966 w 9614"/>
              <a:gd name="connsiteY17" fmla="*/ 5173 h 10000"/>
              <a:gd name="connsiteX18" fmla="*/ 773 w 9614"/>
              <a:gd name="connsiteY18" fmla="*/ 4481 h 10000"/>
              <a:gd name="connsiteX19" fmla="*/ 773 w 9614"/>
              <a:gd name="connsiteY19" fmla="*/ 3636 h 10000"/>
              <a:gd name="connsiteX20" fmla="*/ 966 w 9614"/>
              <a:gd name="connsiteY20" fmla="*/ 2944 h 10000"/>
              <a:gd name="connsiteX21" fmla="*/ 966 w 9614"/>
              <a:gd name="connsiteY21" fmla="*/ 2597 h 10000"/>
              <a:gd name="connsiteX22" fmla="*/ 966 w 9614"/>
              <a:gd name="connsiteY22" fmla="*/ 2424 h 10000"/>
              <a:gd name="connsiteX23" fmla="*/ 1161 w 9614"/>
              <a:gd name="connsiteY23" fmla="*/ 2078 h 10000"/>
              <a:gd name="connsiteX24" fmla="*/ 1161 w 9614"/>
              <a:gd name="connsiteY24" fmla="*/ 1905 h 10000"/>
              <a:gd name="connsiteX25" fmla="*/ 1161 w 9614"/>
              <a:gd name="connsiteY25" fmla="*/ 1732 h 10000"/>
              <a:gd name="connsiteX26" fmla="*/ 1161 w 9614"/>
              <a:gd name="connsiteY26" fmla="*/ 1558 h 10000"/>
              <a:gd name="connsiteX27" fmla="*/ 1161 w 9614"/>
              <a:gd name="connsiteY27" fmla="*/ 1558 h 10000"/>
              <a:gd name="connsiteX28" fmla="*/ 1161 w 9614"/>
              <a:gd name="connsiteY28" fmla="*/ 1385 h 10000"/>
              <a:gd name="connsiteX29" fmla="*/ 966 w 9614"/>
              <a:gd name="connsiteY29" fmla="*/ 1385 h 10000"/>
              <a:gd name="connsiteX30" fmla="*/ 773 w 9614"/>
              <a:gd name="connsiteY30" fmla="*/ 1385 h 10000"/>
              <a:gd name="connsiteX31" fmla="*/ 580 w 9614"/>
              <a:gd name="connsiteY31" fmla="*/ 1558 h 10000"/>
              <a:gd name="connsiteX32" fmla="*/ 192 w 9614"/>
              <a:gd name="connsiteY32" fmla="*/ 1558 h 10000"/>
              <a:gd name="connsiteX33" fmla="*/ 0 w 9614"/>
              <a:gd name="connsiteY33" fmla="*/ 693 h 10000"/>
              <a:gd name="connsiteX34" fmla="*/ 383 w 9614"/>
              <a:gd name="connsiteY34" fmla="*/ 693 h 10000"/>
              <a:gd name="connsiteX35" fmla="*/ 773 w 9614"/>
              <a:gd name="connsiteY35" fmla="*/ 519 h 10000"/>
              <a:gd name="connsiteX36" fmla="*/ 966 w 9614"/>
              <a:gd name="connsiteY36" fmla="*/ 346 h 10000"/>
              <a:gd name="connsiteX37" fmla="*/ 1161 w 9614"/>
              <a:gd name="connsiteY37" fmla="*/ 346 h 10000"/>
              <a:gd name="connsiteX38" fmla="*/ 1348 w 9614"/>
              <a:gd name="connsiteY38" fmla="*/ 173 h 10000"/>
              <a:gd name="connsiteX39" fmla="*/ 1549 w 9614"/>
              <a:gd name="connsiteY39" fmla="*/ 173 h 10000"/>
              <a:gd name="connsiteX40" fmla="*/ 1741 w 9614"/>
              <a:gd name="connsiteY40" fmla="*/ 0 h 10000"/>
              <a:gd name="connsiteX41" fmla="*/ 1934 w 9614"/>
              <a:gd name="connsiteY41" fmla="*/ 0 h 10000"/>
              <a:gd name="connsiteX42" fmla="*/ 1934 w 9614"/>
              <a:gd name="connsiteY42" fmla="*/ 0 h 10000"/>
              <a:gd name="connsiteX43" fmla="*/ 2127 w 9614"/>
              <a:gd name="connsiteY43" fmla="*/ 0 h 10000"/>
              <a:gd name="connsiteX44" fmla="*/ 2321 w 9614"/>
              <a:gd name="connsiteY44" fmla="*/ 0 h 10000"/>
              <a:gd name="connsiteX45" fmla="*/ 2513 w 9614"/>
              <a:gd name="connsiteY45" fmla="*/ 173 h 10000"/>
              <a:gd name="connsiteX46" fmla="*/ 2706 w 9614"/>
              <a:gd name="connsiteY46" fmla="*/ 173 h 10000"/>
              <a:gd name="connsiteX47" fmla="*/ 2877 w 9614"/>
              <a:gd name="connsiteY47" fmla="*/ 346 h 10000"/>
              <a:gd name="connsiteX48" fmla="*/ 3070 w 9614"/>
              <a:gd name="connsiteY48" fmla="*/ 519 h 10000"/>
              <a:gd name="connsiteX49" fmla="*/ 3261 w 9614"/>
              <a:gd name="connsiteY49" fmla="*/ 693 h 10000"/>
              <a:gd name="connsiteX50" fmla="*/ 3261 w 9614"/>
              <a:gd name="connsiteY50" fmla="*/ 693 h 10000"/>
              <a:gd name="connsiteX51" fmla="*/ 3261 w 9614"/>
              <a:gd name="connsiteY51" fmla="*/ 866 h 10000"/>
              <a:gd name="connsiteX52" fmla="*/ 3070 w 9614"/>
              <a:gd name="connsiteY52" fmla="*/ 1039 h 10000"/>
              <a:gd name="connsiteX53" fmla="*/ 2877 w 9614"/>
              <a:gd name="connsiteY53" fmla="*/ 1212 h 10000"/>
              <a:gd name="connsiteX54" fmla="*/ 2706 w 9614"/>
              <a:gd name="connsiteY54" fmla="*/ 1385 h 10000"/>
              <a:gd name="connsiteX55" fmla="*/ 2513 w 9614"/>
              <a:gd name="connsiteY55" fmla="*/ 1732 h 10000"/>
              <a:gd name="connsiteX56" fmla="*/ 2321 w 9614"/>
              <a:gd name="connsiteY56" fmla="*/ 2078 h 10000"/>
              <a:gd name="connsiteX57" fmla="*/ 2127 w 9614"/>
              <a:gd name="connsiteY57" fmla="*/ 2424 h 10000"/>
              <a:gd name="connsiteX58" fmla="*/ 1934 w 9614"/>
              <a:gd name="connsiteY58" fmla="*/ 2944 h 10000"/>
              <a:gd name="connsiteX59" fmla="*/ 1934 w 9614"/>
              <a:gd name="connsiteY59" fmla="*/ 3463 h 10000"/>
              <a:gd name="connsiteX60" fmla="*/ 1934 w 9614"/>
              <a:gd name="connsiteY60" fmla="*/ 3961 h 10000"/>
              <a:gd name="connsiteX61" fmla="*/ 1934 w 9614"/>
              <a:gd name="connsiteY61" fmla="*/ 5000 h 10000"/>
              <a:gd name="connsiteX62" fmla="*/ 1934 w 9614"/>
              <a:gd name="connsiteY62" fmla="*/ 5519 h 10000"/>
              <a:gd name="connsiteX63" fmla="*/ 2127 w 9614"/>
              <a:gd name="connsiteY63" fmla="*/ 5866 h 10000"/>
              <a:gd name="connsiteX64" fmla="*/ 2321 w 9614"/>
              <a:gd name="connsiteY64" fmla="*/ 6212 h 10000"/>
              <a:gd name="connsiteX65" fmla="*/ 2513 w 9614"/>
              <a:gd name="connsiteY65" fmla="*/ 6732 h 10000"/>
              <a:gd name="connsiteX66" fmla="*/ 2706 w 9614"/>
              <a:gd name="connsiteY66" fmla="*/ 7078 h 10000"/>
              <a:gd name="connsiteX67" fmla="*/ 3070 w 9614"/>
              <a:gd name="connsiteY67" fmla="*/ 7424 h 10000"/>
              <a:gd name="connsiteX68" fmla="*/ 3647 w 9614"/>
              <a:gd name="connsiteY68" fmla="*/ 7771 h 10000"/>
              <a:gd name="connsiteX69" fmla="*/ 4228 w 9614"/>
              <a:gd name="connsiteY69" fmla="*/ 7944 h 10000"/>
              <a:gd name="connsiteX70" fmla="*/ 4805 w 9614"/>
              <a:gd name="connsiteY70" fmla="*/ 8268 h 10000"/>
              <a:gd name="connsiteX71" fmla="*/ 5388 w 9614"/>
              <a:gd name="connsiteY71" fmla="*/ 8442 h 10000"/>
              <a:gd name="connsiteX72" fmla="*/ 5771 w 9614"/>
              <a:gd name="connsiteY72" fmla="*/ 8615 h 10000"/>
              <a:gd name="connsiteX73" fmla="*/ 6355 w 9614"/>
              <a:gd name="connsiteY73" fmla="*/ 8615 h 10000"/>
              <a:gd name="connsiteX74" fmla="*/ 6739 w 9614"/>
              <a:gd name="connsiteY74" fmla="*/ 8615 h 10000"/>
              <a:gd name="connsiteX75" fmla="*/ 6934 w 9614"/>
              <a:gd name="connsiteY75" fmla="*/ 8615 h 10000"/>
              <a:gd name="connsiteX76" fmla="*/ 7318 w 9614"/>
              <a:gd name="connsiteY76" fmla="*/ 8615 h 10000"/>
              <a:gd name="connsiteX77" fmla="*/ 7486 w 9614"/>
              <a:gd name="connsiteY77" fmla="*/ 8442 h 10000"/>
              <a:gd name="connsiteX78" fmla="*/ 7486 w 9614"/>
              <a:gd name="connsiteY78" fmla="*/ 8442 h 10000"/>
              <a:gd name="connsiteX79" fmla="*/ 7680 w 9614"/>
              <a:gd name="connsiteY79" fmla="*/ 8442 h 10000"/>
              <a:gd name="connsiteX80" fmla="*/ 7680 w 9614"/>
              <a:gd name="connsiteY80" fmla="*/ 8268 h 10000"/>
              <a:gd name="connsiteX81" fmla="*/ 7680 w 9614"/>
              <a:gd name="connsiteY81" fmla="*/ 8095 h 10000"/>
              <a:gd name="connsiteX82" fmla="*/ 7680 w 9614"/>
              <a:gd name="connsiteY82" fmla="*/ 7771 h 10000"/>
              <a:gd name="connsiteX83" fmla="*/ 7874 w 9614"/>
              <a:gd name="connsiteY83" fmla="*/ 7597 h 10000"/>
              <a:gd name="connsiteX84" fmla="*/ 7874 w 9614"/>
              <a:gd name="connsiteY84" fmla="*/ 7251 h 10000"/>
              <a:gd name="connsiteX85" fmla="*/ 7874 w 9614"/>
              <a:gd name="connsiteY85" fmla="*/ 6905 h 10000"/>
              <a:gd name="connsiteX86" fmla="*/ 8069 w 9614"/>
              <a:gd name="connsiteY86" fmla="*/ 6385 h 10000"/>
              <a:gd name="connsiteX87" fmla="*/ 8069 w 9614"/>
              <a:gd name="connsiteY87" fmla="*/ 6212 h 10000"/>
              <a:gd name="connsiteX88" fmla="*/ 8069 w 9614"/>
              <a:gd name="connsiteY88" fmla="*/ 5866 h 10000"/>
              <a:gd name="connsiteX89" fmla="*/ 8069 w 9614"/>
              <a:gd name="connsiteY89" fmla="*/ 5693 h 10000"/>
              <a:gd name="connsiteX90" fmla="*/ 8261 w 9614"/>
              <a:gd name="connsiteY90" fmla="*/ 5519 h 10000"/>
              <a:gd name="connsiteX91" fmla="*/ 8261 w 9614"/>
              <a:gd name="connsiteY91" fmla="*/ 5346 h 10000"/>
              <a:gd name="connsiteX92" fmla="*/ 8261 w 9614"/>
              <a:gd name="connsiteY92" fmla="*/ 5173 h 10000"/>
              <a:gd name="connsiteX93" fmla="*/ 8452 w 9614"/>
              <a:gd name="connsiteY93" fmla="*/ 5173 h 10000"/>
              <a:gd name="connsiteX94" fmla="*/ 8452 w 9614"/>
              <a:gd name="connsiteY94" fmla="*/ 5173 h 10000"/>
              <a:gd name="connsiteX95" fmla="*/ 8452 w 9614"/>
              <a:gd name="connsiteY95" fmla="*/ 5346 h 10000"/>
              <a:gd name="connsiteX96" fmla="*/ 8452 w 9614"/>
              <a:gd name="connsiteY96" fmla="*/ 5519 h 10000"/>
              <a:gd name="connsiteX97" fmla="*/ 8452 w 9614"/>
              <a:gd name="connsiteY97" fmla="*/ 5693 h 10000"/>
              <a:gd name="connsiteX98" fmla="*/ 8649 w 9614"/>
              <a:gd name="connsiteY98" fmla="*/ 5866 h 10000"/>
              <a:gd name="connsiteX99" fmla="*/ 8649 w 9614"/>
              <a:gd name="connsiteY99" fmla="*/ 6212 h 10000"/>
              <a:gd name="connsiteX100" fmla="*/ 8649 w 9614"/>
              <a:gd name="connsiteY100" fmla="*/ 6558 h 10000"/>
              <a:gd name="connsiteX101" fmla="*/ 8842 w 9614"/>
              <a:gd name="connsiteY101" fmla="*/ 6905 h 10000"/>
              <a:gd name="connsiteX102" fmla="*/ 8842 w 9614"/>
              <a:gd name="connsiteY102" fmla="*/ 7597 h 10000"/>
              <a:gd name="connsiteX103" fmla="*/ 9037 w 9614"/>
              <a:gd name="connsiteY103" fmla="*/ 8268 h 10000"/>
              <a:gd name="connsiteX104" fmla="*/ 9226 w 9614"/>
              <a:gd name="connsiteY104" fmla="*/ 8788 h 10000"/>
              <a:gd name="connsiteX105" fmla="*/ 9422 w 9614"/>
              <a:gd name="connsiteY105" fmla="*/ 9134 h 10000"/>
              <a:gd name="connsiteX106" fmla="*/ 9422 w 9614"/>
              <a:gd name="connsiteY106" fmla="*/ 9481 h 10000"/>
              <a:gd name="connsiteX107" fmla="*/ 9614 w 9614"/>
              <a:gd name="connsiteY107" fmla="*/ 9654 h 10000"/>
              <a:gd name="connsiteX108" fmla="*/ 9422 w 9614"/>
              <a:gd name="connsiteY108" fmla="*/ 9827 h 10000"/>
              <a:gd name="connsiteX109" fmla="*/ 9422 w 9614"/>
              <a:gd name="connsiteY109" fmla="*/ 9827 h 10000"/>
              <a:gd name="connsiteX110" fmla="*/ 9422 w 9614"/>
              <a:gd name="connsiteY110" fmla="*/ 9827 h 10000"/>
              <a:gd name="connsiteX0" fmla="*/ 9800 w 10000"/>
              <a:gd name="connsiteY0" fmla="*/ 9827 h 10000"/>
              <a:gd name="connsiteX1" fmla="*/ 9400 w 10000"/>
              <a:gd name="connsiteY1" fmla="*/ 9827 h 10000"/>
              <a:gd name="connsiteX2" fmla="*/ 8996 w 10000"/>
              <a:gd name="connsiteY2" fmla="*/ 10000 h 10000"/>
              <a:gd name="connsiteX3" fmla="*/ 8593 w 10000"/>
              <a:gd name="connsiteY3" fmla="*/ 10000 h 10000"/>
              <a:gd name="connsiteX4" fmla="*/ 7787 w 10000"/>
              <a:gd name="connsiteY4" fmla="*/ 10000 h 10000"/>
              <a:gd name="connsiteX5" fmla="*/ 7212 w 10000"/>
              <a:gd name="connsiteY5" fmla="*/ 10000 h 10000"/>
              <a:gd name="connsiteX6" fmla="*/ 6407 w 10000"/>
              <a:gd name="connsiteY6" fmla="*/ 9827 h 10000"/>
              <a:gd name="connsiteX7" fmla="*/ 5604 w 10000"/>
              <a:gd name="connsiteY7" fmla="*/ 9827 h 10000"/>
              <a:gd name="connsiteX8" fmla="*/ 4998 w 10000"/>
              <a:gd name="connsiteY8" fmla="*/ 9481 h 10000"/>
              <a:gd name="connsiteX9" fmla="*/ 4196 w 10000"/>
              <a:gd name="connsiteY9" fmla="*/ 9307 h 10000"/>
              <a:gd name="connsiteX10" fmla="*/ 3593 w 10000"/>
              <a:gd name="connsiteY10" fmla="*/ 8961 h 10000"/>
              <a:gd name="connsiteX11" fmla="*/ 2993 w 10000"/>
              <a:gd name="connsiteY11" fmla="*/ 8615 h 10000"/>
              <a:gd name="connsiteX12" fmla="*/ 2414 w 10000"/>
              <a:gd name="connsiteY12" fmla="*/ 8095 h 10000"/>
              <a:gd name="connsiteX13" fmla="*/ 2012 w 10000"/>
              <a:gd name="connsiteY13" fmla="*/ 7771 h 10000"/>
              <a:gd name="connsiteX14" fmla="*/ 1611 w 10000"/>
              <a:gd name="connsiteY14" fmla="*/ 7078 h 10000"/>
              <a:gd name="connsiteX15" fmla="*/ 1208 w 10000"/>
              <a:gd name="connsiteY15" fmla="*/ 6558 h 10000"/>
              <a:gd name="connsiteX16" fmla="*/ 1005 w 10000"/>
              <a:gd name="connsiteY16" fmla="*/ 5866 h 10000"/>
              <a:gd name="connsiteX17" fmla="*/ 1005 w 10000"/>
              <a:gd name="connsiteY17" fmla="*/ 5173 h 10000"/>
              <a:gd name="connsiteX18" fmla="*/ 804 w 10000"/>
              <a:gd name="connsiteY18" fmla="*/ 4481 h 10000"/>
              <a:gd name="connsiteX19" fmla="*/ 804 w 10000"/>
              <a:gd name="connsiteY19" fmla="*/ 3636 h 10000"/>
              <a:gd name="connsiteX20" fmla="*/ 1005 w 10000"/>
              <a:gd name="connsiteY20" fmla="*/ 2944 h 10000"/>
              <a:gd name="connsiteX21" fmla="*/ 1005 w 10000"/>
              <a:gd name="connsiteY21" fmla="*/ 2597 h 10000"/>
              <a:gd name="connsiteX22" fmla="*/ 1005 w 10000"/>
              <a:gd name="connsiteY22" fmla="*/ 2424 h 10000"/>
              <a:gd name="connsiteX23" fmla="*/ 1208 w 10000"/>
              <a:gd name="connsiteY23" fmla="*/ 2078 h 10000"/>
              <a:gd name="connsiteX24" fmla="*/ 1208 w 10000"/>
              <a:gd name="connsiteY24" fmla="*/ 1905 h 10000"/>
              <a:gd name="connsiteX25" fmla="*/ 1208 w 10000"/>
              <a:gd name="connsiteY25" fmla="*/ 1732 h 10000"/>
              <a:gd name="connsiteX26" fmla="*/ 1208 w 10000"/>
              <a:gd name="connsiteY26" fmla="*/ 1558 h 10000"/>
              <a:gd name="connsiteX27" fmla="*/ 1208 w 10000"/>
              <a:gd name="connsiteY27" fmla="*/ 1558 h 10000"/>
              <a:gd name="connsiteX28" fmla="*/ 1208 w 10000"/>
              <a:gd name="connsiteY28" fmla="*/ 1385 h 10000"/>
              <a:gd name="connsiteX29" fmla="*/ 1005 w 10000"/>
              <a:gd name="connsiteY29" fmla="*/ 1385 h 10000"/>
              <a:gd name="connsiteX30" fmla="*/ 804 w 10000"/>
              <a:gd name="connsiteY30" fmla="*/ 1385 h 10000"/>
              <a:gd name="connsiteX31" fmla="*/ 603 w 10000"/>
              <a:gd name="connsiteY31" fmla="*/ 1558 h 10000"/>
              <a:gd name="connsiteX32" fmla="*/ 0 w 10000"/>
              <a:gd name="connsiteY32" fmla="*/ 693 h 10000"/>
              <a:gd name="connsiteX33" fmla="*/ 398 w 10000"/>
              <a:gd name="connsiteY33" fmla="*/ 693 h 10000"/>
              <a:gd name="connsiteX34" fmla="*/ 804 w 10000"/>
              <a:gd name="connsiteY34" fmla="*/ 519 h 10000"/>
              <a:gd name="connsiteX35" fmla="*/ 1005 w 10000"/>
              <a:gd name="connsiteY35" fmla="*/ 346 h 10000"/>
              <a:gd name="connsiteX36" fmla="*/ 1208 w 10000"/>
              <a:gd name="connsiteY36" fmla="*/ 346 h 10000"/>
              <a:gd name="connsiteX37" fmla="*/ 1402 w 10000"/>
              <a:gd name="connsiteY37" fmla="*/ 173 h 10000"/>
              <a:gd name="connsiteX38" fmla="*/ 1611 w 10000"/>
              <a:gd name="connsiteY38" fmla="*/ 173 h 10000"/>
              <a:gd name="connsiteX39" fmla="*/ 1811 w 10000"/>
              <a:gd name="connsiteY39" fmla="*/ 0 h 10000"/>
              <a:gd name="connsiteX40" fmla="*/ 2012 w 10000"/>
              <a:gd name="connsiteY40" fmla="*/ 0 h 10000"/>
              <a:gd name="connsiteX41" fmla="*/ 2012 w 10000"/>
              <a:gd name="connsiteY41" fmla="*/ 0 h 10000"/>
              <a:gd name="connsiteX42" fmla="*/ 2212 w 10000"/>
              <a:gd name="connsiteY42" fmla="*/ 0 h 10000"/>
              <a:gd name="connsiteX43" fmla="*/ 2414 w 10000"/>
              <a:gd name="connsiteY43" fmla="*/ 0 h 10000"/>
              <a:gd name="connsiteX44" fmla="*/ 2614 w 10000"/>
              <a:gd name="connsiteY44" fmla="*/ 173 h 10000"/>
              <a:gd name="connsiteX45" fmla="*/ 2815 w 10000"/>
              <a:gd name="connsiteY45" fmla="*/ 173 h 10000"/>
              <a:gd name="connsiteX46" fmla="*/ 2993 w 10000"/>
              <a:gd name="connsiteY46" fmla="*/ 346 h 10000"/>
              <a:gd name="connsiteX47" fmla="*/ 3193 w 10000"/>
              <a:gd name="connsiteY47" fmla="*/ 519 h 10000"/>
              <a:gd name="connsiteX48" fmla="*/ 3392 w 10000"/>
              <a:gd name="connsiteY48" fmla="*/ 693 h 10000"/>
              <a:gd name="connsiteX49" fmla="*/ 3392 w 10000"/>
              <a:gd name="connsiteY49" fmla="*/ 693 h 10000"/>
              <a:gd name="connsiteX50" fmla="*/ 3392 w 10000"/>
              <a:gd name="connsiteY50" fmla="*/ 866 h 10000"/>
              <a:gd name="connsiteX51" fmla="*/ 3193 w 10000"/>
              <a:gd name="connsiteY51" fmla="*/ 1039 h 10000"/>
              <a:gd name="connsiteX52" fmla="*/ 2993 w 10000"/>
              <a:gd name="connsiteY52" fmla="*/ 1212 h 10000"/>
              <a:gd name="connsiteX53" fmla="*/ 2815 w 10000"/>
              <a:gd name="connsiteY53" fmla="*/ 1385 h 10000"/>
              <a:gd name="connsiteX54" fmla="*/ 2614 w 10000"/>
              <a:gd name="connsiteY54" fmla="*/ 1732 h 10000"/>
              <a:gd name="connsiteX55" fmla="*/ 2414 w 10000"/>
              <a:gd name="connsiteY55" fmla="*/ 2078 h 10000"/>
              <a:gd name="connsiteX56" fmla="*/ 2212 w 10000"/>
              <a:gd name="connsiteY56" fmla="*/ 2424 h 10000"/>
              <a:gd name="connsiteX57" fmla="*/ 2012 w 10000"/>
              <a:gd name="connsiteY57" fmla="*/ 2944 h 10000"/>
              <a:gd name="connsiteX58" fmla="*/ 2012 w 10000"/>
              <a:gd name="connsiteY58" fmla="*/ 3463 h 10000"/>
              <a:gd name="connsiteX59" fmla="*/ 2012 w 10000"/>
              <a:gd name="connsiteY59" fmla="*/ 3961 h 10000"/>
              <a:gd name="connsiteX60" fmla="*/ 2012 w 10000"/>
              <a:gd name="connsiteY60" fmla="*/ 5000 h 10000"/>
              <a:gd name="connsiteX61" fmla="*/ 2012 w 10000"/>
              <a:gd name="connsiteY61" fmla="*/ 5519 h 10000"/>
              <a:gd name="connsiteX62" fmla="*/ 2212 w 10000"/>
              <a:gd name="connsiteY62" fmla="*/ 5866 h 10000"/>
              <a:gd name="connsiteX63" fmla="*/ 2414 w 10000"/>
              <a:gd name="connsiteY63" fmla="*/ 6212 h 10000"/>
              <a:gd name="connsiteX64" fmla="*/ 2614 w 10000"/>
              <a:gd name="connsiteY64" fmla="*/ 6732 h 10000"/>
              <a:gd name="connsiteX65" fmla="*/ 2815 w 10000"/>
              <a:gd name="connsiteY65" fmla="*/ 7078 h 10000"/>
              <a:gd name="connsiteX66" fmla="*/ 3193 w 10000"/>
              <a:gd name="connsiteY66" fmla="*/ 7424 h 10000"/>
              <a:gd name="connsiteX67" fmla="*/ 3793 w 10000"/>
              <a:gd name="connsiteY67" fmla="*/ 7771 h 10000"/>
              <a:gd name="connsiteX68" fmla="*/ 4398 w 10000"/>
              <a:gd name="connsiteY68" fmla="*/ 7944 h 10000"/>
              <a:gd name="connsiteX69" fmla="*/ 4998 w 10000"/>
              <a:gd name="connsiteY69" fmla="*/ 8268 h 10000"/>
              <a:gd name="connsiteX70" fmla="*/ 5604 w 10000"/>
              <a:gd name="connsiteY70" fmla="*/ 8442 h 10000"/>
              <a:gd name="connsiteX71" fmla="*/ 6003 w 10000"/>
              <a:gd name="connsiteY71" fmla="*/ 8615 h 10000"/>
              <a:gd name="connsiteX72" fmla="*/ 6610 w 10000"/>
              <a:gd name="connsiteY72" fmla="*/ 8615 h 10000"/>
              <a:gd name="connsiteX73" fmla="*/ 7010 w 10000"/>
              <a:gd name="connsiteY73" fmla="*/ 8615 h 10000"/>
              <a:gd name="connsiteX74" fmla="*/ 7212 w 10000"/>
              <a:gd name="connsiteY74" fmla="*/ 8615 h 10000"/>
              <a:gd name="connsiteX75" fmla="*/ 7612 w 10000"/>
              <a:gd name="connsiteY75" fmla="*/ 8615 h 10000"/>
              <a:gd name="connsiteX76" fmla="*/ 7787 w 10000"/>
              <a:gd name="connsiteY76" fmla="*/ 8442 h 10000"/>
              <a:gd name="connsiteX77" fmla="*/ 7787 w 10000"/>
              <a:gd name="connsiteY77" fmla="*/ 8442 h 10000"/>
              <a:gd name="connsiteX78" fmla="*/ 7988 w 10000"/>
              <a:gd name="connsiteY78" fmla="*/ 8442 h 10000"/>
              <a:gd name="connsiteX79" fmla="*/ 7988 w 10000"/>
              <a:gd name="connsiteY79" fmla="*/ 8268 h 10000"/>
              <a:gd name="connsiteX80" fmla="*/ 7988 w 10000"/>
              <a:gd name="connsiteY80" fmla="*/ 8095 h 10000"/>
              <a:gd name="connsiteX81" fmla="*/ 7988 w 10000"/>
              <a:gd name="connsiteY81" fmla="*/ 7771 h 10000"/>
              <a:gd name="connsiteX82" fmla="*/ 8190 w 10000"/>
              <a:gd name="connsiteY82" fmla="*/ 7597 h 10000"/>
              <a:gd name="connsiteX83" fmla="*/ 8190 w 10000"/>
              <a:gd name="connsiteY83" fmla="*/ 7251 h 10000"/>
              <a:gd name="connsiteX84" fmla="*/ 8190 w 10000"/>
              <a:gd name="connsiteY84" fmla="*/ 6905 h 10000"/>
              <a:gd name="connsiteX85" fmla="*/ 8393 w 10000"/>
              <a:gd name="connsiteY85" fmla="*/ 6385 h 10000"/>
              <a:gd name="connsiteX86" fmla="*/ 8393 w 10000"/>
              <a:gd name="connsiteY86" fmla="*/ 6212 h 10000"/>
              <a:gd name="connsiteX87" fmla="*/ 8393 w 10000"/>
              <a:gd name="connsiteY87" fmla="*/ 5866 h 10000"/>
              <a:gd name="connsiteX88" fmla="*/ 8393 w 10000"/>
              <a:gd name="connsiteY88" fmla="*/ 5693 h 10000"/>
              <a:gd name="connsiteX89" fmla="*/ 8593 w 10000"/>
              <a:gd name="connsiteY89" fmla="*/ 5519 h 10000"/>
              <a:gd name="connsiteX90" fmla="*/ 8593 w 10000"/>
              <a:gd name="connsiteY90" fmla="*/ 5346 h 10000"/>
              <a:gd name="connsiteX91" fmla="*/ 8593 w 10000"/>
              <a:gd name="connsiteY91" fmla="*/ 5173 h 10000"/>
              <a:gd name="connsiteX92" fmla="*/ 8791 w 10000"/>
              <a:gd name="connsiteY92" fmla="*/ 5173 h 10000"/>
              <a:gd name="connsiteX93" fmla="*/ 8791 w 10000"/>
              <a:gd name="connsiteY93" fmla="*/ 5173 h 10000"/>
              <a:gd name="connsiteX94" fmla="*/ 8791 w 10000"/>
              <a:gd name="connsiteY94" fmla="*/ 5346 h 10000"/>
              <a:gd name="connsiteX95" fmla="*/ 8791 w 10000"/>
              <a:gd name="connsiteY95" fmla="*/ 5519 h 10000"/>
              <a:gd name="connsiteX96" fmla="*/ 8791 w 10000"/>
              <a:gd name="connsiteY96" fmla="*/ 5693 h 10000"/>
              <a:gd name="connsiteX97" fmla="*/ 8996 w 10000"/>
              <a:gd name="connsiteY97" fmla="*/ 5866 h 10000"/>
              <a:gd name="connsiteX98" fmla="*/ 8996 w 10000"/>
              <a:gd name="connsiteY98" fmla="*/ 6212 h 10000"/>
              <a:gd name="connsiteX99" fmla="*/ 8996 w 10000"/>
              <a:gd name="connsiteY99" fmla="*/ 6558 h 10000"/>
              <a:gd name="connsiteX100" fmla="*/ 9197 w 10000"/>
              <a:gd name="connsiteY100" fmla="*/ 6905 h 10000"/>
              <a:gd name="connsiteX101" fmla="*/ 9197 w 10000"/>
              <a:gd name="connsiteY101" fmla="*/ 7597 h 10000"/>
              <a:gd name="connsiteX102" fmla="*/ 9400 w 10000"/>
              <a:gd name="connsiteY102" fmla="*/ 8268 h 10000"/>
              <a:gd name="connsiteX103" fmla="*/ 9596 w 10000"/>
              <a:gd name="connsiteY103" fmla="*/ 8788 h 10000"/>
              <a:gd name="connsiteX104" fmla="*/ 9800 w 10000"/>
              <a:gd name="connsiteY104" fmla="*/ 9134 h 10000"/>
              <a:gd name="connsiteX105" fmla="*/ 9800 w 10000"/>
              <a:gd name="connsiteY105" fmla="*/ 9481 h 10000"/>
              <a:gd name="connsiteX106" fmla="*/ 10000 w 10000"/>
              <a:gd name="connsiteY106" fmla="*/ 9654 h 10000"/>
              <a:gd name="connsiteX107" fmla="*/ 9800 w 10000"/>
              <a:gd name="connsiteY107" fmla="*/ 9827 h 10000"/>
              <a:gd name="connsiteX108" fmla="*/ 9800 w 10000"/>
              <a:gd name="connsiteY108" fmla="*/ 9827 h 10000"/>
              <a:gd name="connsiteX109" fmla="*/ 9800 w 10000"/>
              <a:gd name="connsiteY109" fmla="*/ 9827 h 10000"/>
              <a:gd name="connsiteX0" fmla="*/ 9402 w 9602"/>
              <a:gd name="connsiteY0" fmla="*/ 9827 h 10000"/>
              <a:gd name="connsiteX1" fmla="*/ 9002 w 9602"/>
              <a:gd name="connsiteY1" fmla="*/ 9827 h 10000"/>
              <a:gd name="connsiteX2" fmla="*/ 8598 w 9602"/>
              <a:gd name="connsiteY2" fmla="*/ 10000 h 10000"/>
              <a:gd name="connsiteX3" fmla="*/ 8195 w 9602"/>
              <a:gd name="connsiteY3" fmla="*/ 10000 h 10000"/>
              <a:gd name="connsiteX4" fmla="*/ 7389 w 9602"/>
              <a:gd name="connsiteY4" fmla="*/ 10000 h 10000"/>
              <a:gd name="connsiteX5" fmla="*/ 6814 w 9602"/>
              <a:gd name="connsiteY5" fmla="*/ 10000 h 10000"/>
              <a:gd name="connsiteX6" fmla="*/ 6009 w 9602"/>
              <a:gd name="connsiteY6" fmla="*/ 9827 h 10000"/>
              <a:gd name="connsiteX7" fmla="*/ 5206 w 9602"/>
              <a:gd name="connsiteY7" fmla="*/ 9827 h 10000"/>
              <a:gd name="connsiteX8" fmla="*/ 4600 w 9602"/>
              <a:gd name="connsiteY8" fmla="*/ 9481 h 10000"/>
              <a:gd name="connsiteX9" fmla="*/ 3798 w 9602"/>
              <a:gd name="connsiteY9" fmla="*/ 9307 h 10000"/>
              <a:gd name="connsiteX10" fmla="*/ 3195 w 9602"/>
              <a:gd name="connsiteY10" fmla="*/ 8961 h 10000"/>
              <a:gd name="connsiteX11" fmla="*/ 2595 w 9602"/>
              <a:gd name="connsiteY11" fmla="*/ 8615 h 10000"/>
              <a:gd name="connsiteX12" fmla="*/ 2016 w 9602"/>
              <a:gd name="connsiteY12" fmla="*/ 8095 h 10000"/>
              <a:gd name="connsiteX13" fmla="*/ 1614 w 9602"/>
              <a:gd name="connsiteY13" fmla="*/ 7771 h 10000"/>
              <a:gd name="connsiteX14" fmla="*/ 1213 w 9602"/>
              <a:gd name="connsiteY14" fmla="*/ 7078 h 10000"/>
              <a:gd name="connsiteX15" fmla="*/ 810 w 9602"/>
              <a:gd name="connsiteY15" fmla="*/ 6558 h 10000"/>
              <a:gd name="connsiteX16" fmla="*/ 607 w 9602"/>
              <a:gd name="connsiteY16" fmla="*/ 5866 h 10000"/>
              <a:gd name="connsiteX17" fmla="*/ 607 w 9602"/>
              <a:gd name="connsiteY17" fmla="*/ 5173 h 10000"/>
              <a:gd name="connsiteX18" fmla="*/ 406 w 9602"/>
              <a:gd name="connsiteY18" fmla="*/ 4481 h 10000"/>
              <a:gd name="connsiteX19" fmla="*/ 406 w 9602"/>
              <a:gd name="connsiteY19" fmla="*/ 3636 h 10000"/>
              <a:gd name="connsiteX20" fmla="*/ 607 w 9602"/>
              <a:gd name="connsiteY20" fmla="*/ 2944 h 10000"/>
              <a:gd name="connsiteX21" fmla="*/ 607 w 9602"/>
              <a:gd name="connsiteY21" fmla="*/ 2597 h 10000"/>
              <a:gd name="connsiteX22" fmla="*/ 607 w 9602"/>
              <a:gd name="connsiteY22" fmla="*/ 2424 h 10000"/>
              <a:gd name="connsiteX23" fmla="*/ 810 w 9602"/>
              <a:gd name="connsiteY23" fmla="*/ 2078 h 10000"/>
              <a:gd name="connsiteX24" fmla="*/ 810 w 9602"/>
              <a:gd name="connsiteY24" fmla="*/ 1905 h 10000"/>
              <a:gd name="connsiteX25" fmla="*/ 810 w 9602"/>
              <a:gd name="connsiteY25" fmla="*/ 1732 h 10000"/>
              <a:gd name="connsiteX26" fmla="*/ 810 w 9602"/>
              <a:gd name="connsiteY26" fmla="*/ 1558 h 10000"/>
              <a:gd name="connsiteX27" fmla="*/ 810 w 9602"/>
              <a:gd name="connsiteY27" fmla="*/ 1558 h 10000"/>
              <a:gd name="connsiteX28" fmla="*/ 810 w 9602"/>
              <a:gd name="connsiteY28" fmla="*/ 1385 h 10000"/>
              <a:gd name="connsiteX29" fmla="*/ 607 w 9602"/>
              <a:gd name="connsiteY29" fmla="*/ 1385 h 10000"/>
              <a:gd name="connsiteX30" fmla="*/ 406 w 9602"/>
              <a:gd name="connsiteY30" fmla="*/ 1385 h 10000"/>
              <a:gd name="connsiteX31" fmla="*/ 205 w 9602"/>
              <a:gd name="connsiteY31" fmla="*/ 1558 h 10000"/>
              <a:gd name="connsiteX32" fmla="*/ 0 w 9602"/>
              <a:gd name="connsiteY32" fmla="*/ 693 h 10000"/>
              <a:gd name="connsiteX33" fmla="*/ 406 w 9602"/>
              <a:gd name="connsiteY33" fmla="*/ 519 h 10000"/>
              <a:gd name="connsiteX34" fmla="*/ 607 w 9602"/>
              <a:gd name="connsiteY34" fmla="*/ 346 h 10000"/>
              <a:gd name="connsiteX35" fmla="*/ 810 w 9602"/>
              <a:gd name="connsiteY35" fmla="*/ 346 h 10000"/>
              <a:gd name="connsiteX36" fmla="*/ 1004 w 9602"/>
              <a:gd name="connsiteY36" fmla="*/ 173 h 10000"/>
              <a:gd name="connsiteX37" fmla="*/ 1213 w 9602"/>
              <a:gd name="connsiteY37" fmla="*/ 173 h 10000"/>
              <a:gd name="connsiteX38" fmla="*/ 1413 w 9602"/>
              <a:gd name="connsiteY38" fmla="*/ 0 h 10000"/>
              <a:gd name="connsiteX39" fmla="*/ 1614 w 9602"/>
              <a:gd name="connsiteY39" fmla="*/ 0 h 10000"/>
              <a:gd name="connsiteX40" fmla="*/ 1614 w 9602"/>
              <a:gd name="connsiteY40" fmla="*/ 0 h 10000"/>
              <a:gd name="connsiteX41" fmla="*/ 1814 w 9602"/>
              <a:gd name="connsiteY41" fmla="*/ 0 h 10000"/>
              <a:gd name="connsiteX42" fmla="*/ 2016 w 9602"/>
              <a:gd name="connsiteY42" fmla="*/ 0 h 10000"/>
              <a:gd name="connsiteX43" fmla="*/ 2216 w 9602"/>
              <a:gd name="connsiteY43" fmla="*/ 173 h 10000"/>
              <a:gd name="connsiteX44" fmla="*/ 2417 w 9602"/>
              <a:gd name="connsiteY44" fmla="*/ 173 h 10000"/>
              <a:gd name="connsiteX45" fmla="*/ 2595 w 9602"/>
              <a:gd name="connsiteY45" fmla="*/ 346 h 10000"/>
              <a:gd name="connsiteX46" fmla="*/ 2795 w 9602"/>
              <a:gd name="connsiteY46" fmla="*/ 519 h 10000"/>
              <a:gd name="connsiteX47" fmla="*/ 2994 w 9602"/>
              <a:gd name="connsiteY47" fmla="*/ 693 h 10000"/>
              <a:gd name="connsiteX48" fmla="*/ 2994 w 9602"/>
              <a:gd name="connsiteY48" fmla="*/ 693 h 10000"/>
              <a:gd name="connsiteX49" fmla="*/ 2994 w 9602"/>
              <a:gd name="connsiteY49" fmla="*/ 866 h 10000"/>
              <a:gd name="connsiteX50" fmla="*/ 2795 w 9602"/>
              <a:gd name="connsiteY50" fmla="*/ 1039 h 10000"/>
              <a:gd name="connsiteX51" fmla="*/ 2595 w 9602"/>
              <a:gd name="connsiteY51" fmla="*/ 1212 h 10000"/>
              <a:gd name="connsiteX52" fmla="*/ 2417 w 9602"/>
              <a:gd name="connsiteY52" fmla="*/ 1385 h 10000"/>
              <a:gd name="connsiteX53" fmla="*/ 2216 w 9602"/>
              <a:gd name="connsiteY53" fmla="*/ 1732 h 10000"/>
              <a:gd name="connsiteX54" fmla="*/ 2016 w 9602"/>
              <a:gd name="connsiteY54" fmla="*/ 2078 h 10000"/>
              <a:gd name="connsiteX55" fmla="*/ 1814 w 9602"/>
              <a:gd name="connsiteY55" fmla="*/ 2424 h 10000"/>
              <a:gd name="connsiteX56" fmla="*/ 1614 w 9602"/>
              <a:gd name="connsiteY56" fmla="*/ 2944 h 10000"/>
              <a:gd name="connsiteX57" fmla="*/ 1614 w 9602"/>
              <a:gd name="connsiteY57" fmla="*/ 3463 h 10000"/>
              <a:gd name="connsiteX58" fmla="*/ 1614 w 9602"/>
              <a:gd name="connsiteY58" fmla="*/ 3961 h 10000"/>
              <a:gd name="connsiteX59" fmla="*/ 1614 w 9602"/>
              <a:gd name="connsiteY59" fmla="*/ 5000 h 10000"/>
              <a:gd name="connsiteX60" fmla="*/ 1614 w 9602"/>
              <a:gd name="connsiteY60" fmla="*/ 5519 h 10000"/>
              <a:gd name="connsiteX61" fmla="*/ 1814 w 9602"/>
              <a:gd name="connsiteY61" fmla="*/ 5866 h 10000"/>
              <a:gd name="connsiteX62" fmla="*/ 2016 w 9602"/>
              <a:gd name="connsiteY62" fmla="*/ 6212 h 10000"/>
              <a:gd name="connsiteX63" fmla="*/ 2216 w 9602"/>
              <a:gd name="connsiteY63" fmla="*/ 6732 h 10000"/>
              <a:gd name="connsiteX64" fmla="*/ 2417 w 9602"/>
              <a:gd name="connsiteY64" fmla="*/ 7078 h 10000"/>
              <a:gd name="connsiteX65" fmla="*/ 2795 w 9602"/>
              <a:gd name="connsiteY65" fmla="*/ 7424 h 10000"/>
              <a:gd name="connsiteX66" fmla="*/ 3395 w 9602"/>
              <a:gd name="connsiteY66" fmla="*/ 7771 h 10000"/>
              <a:gd name="connsiteX67" fmla="*/ 4000 w 9602"/>
              <a:gd name="connsiteY67" fmla="*/ 7944 h 10000"/>
              <a:gd name="connsiteX68" fmla="*/ 4600 w 9602"/>
              <a:gd name="connsiteY68" fmla="*/ 8268 h 10000"/>
              <a:gd name="connsiteX69" fmla="*/ 5206 w 9602"/>
              <a:gd name="connsiteY69" fmla="*/ 8442 h 10000"/>
              <a:gd name="connsiteX70" fmla="*/ 5605 w 9602"/>
              <a:gd name="connsiteY70" fmla="*/ 8615 h 10000"/>
              <a:gd name="connsiteX71" fmla="*/ 6212 w 9602"/>
              <a:gd name="connsiteY71" fmla="*/ 8615 h 10000"/>
              <a:gd name="connsiteX72" fmla="*/ 6612 w 9602"/>
              <a:gd name="connsiteY72" fmla="*/ 8615 h 10000"/>
              <a:gd name="connsiteX73" fmla="*/ 6814 w 9602"/>
              <a:gd name="connsiteY73" fmla="*/ 8615 h 10000"/>
              <a:gd name="connsiteX74" fmla="*/ 7214 w 9602"/>
              <a:gd name="connsiteY74" fmla="*/ 8615 h 10000"/>
              <a:gd name="connsiteX75" fmla="*/ 7389 w 9602"/>
              <a:gd name="connsiteY75" fmla="*/ 8442 h 10000"/>
              <a:gd name="connsiteX76" fmla="*/ 7389 w 9602"/>
              <a:gd name="connsiteY76" fmla="*/ 8442 h 10000"/>
              <a:gd name="connsiteX77" fmla="*/ 7590 w 9602"/>
              <a:gd name="connsiteY77" fmla="*/ 8442 h 10000"/>
              <a:gd name="connsiteX78" fmla="*/ 7590 w 9602"/>
              <a:gd name="connsiteY78" fmla="*/ 8268 h 10000"/>
              <a:gd name="connsiteX79" fmla="*/ 7590 w 9602"/>
              <a:gd name="connsiteY79" fmla="*/ 8095 h 10000"/>
              <a:gd name="connsiteX80" fmla="*/ 7590 w 9602"/>
              <a:gd name="connsiteY80" fmla="*/ 7771 h 10000"/>
              <a:gd name="connsiteX81" fmla="*/ 7792 w 9602"/>
              <a:gd name="connsiteY81" fmla="*/ 7597 h 10000"/>
              <a:gd name="connsiteX82" fmla="*/ 7792 w 9602"/>
              <a:gd name="connsiteY82" fmla="*/ 7251 h 10000"/>
              <a:gd name="connsiteX83" fmla="*/ 7792 w 9602"/>
              <a:gd name="connsiteY83" fmla="*/ 6905 h 10000"/>
              <a:gd name="connsiteX84" fmla="*/ 7995 w 9602"/>
              <a:gd name="connsiteY84" fmla="*/ 6385 h 10000"/>
              <a:gd name="connsiteX85" fmla="*/ 7995 w 9602"/>
              <a:gd name="connsiteY85" fmla="*/ 6212 h 10000"/>
              <a:gd name="connsiteX86" fmla="*/ 7995 w 9602"/>
              <a:gd name="connsiteY86" fmla="*/ 5866 h 10000"/>
              <a:gd name="connsiteX87" fmla="*/ 7995 w 9602"/>
              <a:gd name="connsiteY87" fmla="*/ 5693 h 10000"/>
              <a:gd name="connsiteX88" fmla="*/ 8195 w 9602"/>
              <a:gd name="connsiteY88" fmla="*/ 5519 h 10000"/>
              <a:gd name="connsiteX89" fmla="*/ 8195 w 9602"/>
              <a:gd name="connsiteY89" fmla="*/ 5346 h 10000"/>
              <a:gd name="connsiteX90" fmla="*/ 8195 w 9602"/>
              <a:gd name="connsiteY90" fmla="*/ 5173 h 10000"/>
              <a:gd name="connsiteX91" fmla="*/ 8393 w 9602"/>
              <a:gd name="connsiteY91" fmla="*/ 5173 h 10000"/>
              <a:gd name="connsiteX92" fmla="*/ 8393 w 9602"/>
              <a:gd name="connsiteY92" fmla="*/ 5173 h 10000"/>
              <a:gd name="connsiteX93" fmla="*/ 8393 w 9602"/>
              <a:gd name="connsiteY93" fmla="*/ 5346 h 10000"/>
              <a:gd name="connsiteX94" fmla="*/ 8393 w 9602"/>
              <a:gd name="connsiteY94" fmla="*/ 5519 h 10000"/>
              <a:gd name="connsiteX95" fmla="*/ 8393 w 9602"/>
              <a:gd name="connsiteY95" fmla="*/ 5693 h 10000"/>
              <a:gd name="connsiteX96" fmla="*/ 8598 w 9602"/>
              <a:gd name="connsiteY96" fmla="*/ 5866 h 10000"/>
              <a:gd name="connsiteX97" fmla="*/ 8598 w 9602"/>
              <a:gd name="connsiteY97" fmla="*/ 6212 h 10000"/>
              <a:gd name="connsiteX98" fmla="*/ 8598 w 9602"/>
              <a:gd name="connsiteY98" fmla="*/ 6558 h 10000"/>
              <a:gd name="connsiteX99" fmla="*/ 8799 w 9602"/>
              <a:gd name="connsiteY99" fmla="*/ 6905 h 10000"/>
              <a:gd name="connsiteX100" fmla="*/ 8799 w 9602"/>
              <a:gd name="connsiteY100" fmla="*/ 7597 h 10000"/>
              <a:gd name="connsiteX101" fmla="*/ 9002 w 9602"/>
              <a:gd name="connsiteY101" fmla="*/ 8268 h 10000"/>
              <a:gd name="connsiteX102" fmla="*/ 9198 w 9602"/>
              <a:gd name="connsiteY102" fmla="*/ 8788 h 10000"/>
              <a:gd name="connsiteX103" fmla="*/ 9402 w 9602"/>
              <a:gd name="connsiteY103" fmla="*/ 9134 h 10000"/>
              <a:gd name="connsiteX104" fmla="*/ 9402 w 9602"/>
              <a:gd name="connsiteY104" fmla="*/ 9481 h 10000"/>
              <a:gd name="connsiteX105" fmla="*/ 9602 w 9602"/>
              <a:gd name="connsiteY105" fmla="*/ 9654 h 10000"/>
              <a:gd name="connsiteX106" fmla="*/ 9402 w 9602"/>
              <a:gd name="connsiteY106" fmla="*/ 9827 h 10000"/>
              <a:gd name="connsiteX107" fmla="*/ 9402 w 9602"/>
              <a:gd name="connsiteY107" fmla="*/ 9827 h 10000"/>
              <a:gd name="connsiteX108" fmla="*/ 9402 w 9602"/>
              <a:gd name="connsiteY108" fmla="*/ 9827 h 10000"/>
              <a:gd name="connsiteX0" fmla="*/ 9579 w 9787"/>
              <a:gd name="connsiteY0" fmla="*/ 9827 h 10000"/>
              <a:gd name="connsiteX1" fmla="*/ 9162 w 9787"/>
              <a:gd name="connsiteY1" fmla="*/ 9827 h 10000"/>
              <a:gd name="connsiteX2" fmla="*/ 8741 w 9787"/>
              <a:gd name="connsiteY2" fmla="*/ 10000 h 10000"/>
              <a:gd name="connsiteX3" fmla="*/ 8322 w 9787"/>
              <a:gd name="connsiteY3" fmla="*/ 10000 h 10000"/>
              <a:gd name="connsiteX4" fmla="*/ 7482 w 9787"/>
              <a:gd name="connsiteY4" fmla="*/ 10000 h 10000"/>
              <a:gd name="connsiteX5" fmla="*/ 6883 w 9787"/>
              <a:gd name="connsiteY5" fmla="*/ 10000 h 10000"/>
              <a:gd name="connsiteX6" fmla="*/ 6045 w 9787"/>
              <a:gd name="connsiteY6" fmla="*/ 9827 h 10000"/>
              <a:gd name="connsiteX7" fmla="*/ 5209 w 9787"/>
              <a:gd name="connsiteY7" fmla="*/ 9827 h 10000"/>
              <a:gd name="connsiteX8" fmla="*/ 4578 w 9787"/>
              <a:gd name="connsiteY8" fmla="*/ 9481 h 10000"/>
              <a:gd name="connsiteX9" fmla="*/ 3742 w 9787"/>
              <a:gd name="connsiteY9" fmla="*/ 9307 h 10000"/>
              <a:gd name="connsiteX10" fmla="*/ 3114 w 9787"/>
              <a:gd name="connsiteY10" fmla="*/ 8961 h 10000"/>
              <a:gd name="connsiteX11" fmla="*/ 2490 w 9787"/>
              <a:gd name="connsiteY11" fmla="*/ 8615 h 10000"/>
              <a:gd name="connsiteX12" fmla="*/ 1887 w 9787"/>
              <a:gd name="connsiteY12" fmla="*/ 8095 h 10000"/>
              <a:gd name="connsiteX13" fmla="*/ 1468 w 9787"/>
              <a:gd name="connsiteY13" fmla="*/ 7771 h 10000"/>
              <a:gd name="connsiteX14" fmla="*/ 1050 w 9787"/>
              <a:gd name="connsiteY14" fmla="*/ 7078 h 10000"/>
              <a:gd name="connsiteX15" fmla="*/ 631 w 9787"/>
              <a:gd name="connsiteY15" fmla="*/ 6558 h 10000"/>
              <a:gd name="connsiteX16" fmla="*/ 419 w 9787"/>
              <a:gd name="connsiteY16" fmla="*/ 5866 h 10000"/>
              <a:gd name="connsiteX17" fmla="*/ 419 w 9787"/>
              <a:gd name="connsiteY17" fmla="*/ 5173 h 10000"/>
              <a:gd name="connsiteX18" fmla="*/ 210 w 9787"/>
              <a:gd name="connsiteY18" fmla="*/ 4481 h 10000"/>
              <a:gd name="connsiteX19" fmla="*/ 210 w 9787"/>
              <a:gd name="connsiteY19" fmla="*/ 3636 h 10000"/>
              <a:gd name="connsiteX20" fmla="*/ 419 w 9787"/>
              <a:gd name="connsiteY20" fmla="*/ 2944 h 10000"/>
              <a:gd name="connsiteX21" fmla="*/ 419 w 9787"/>
              <a:gd name="connsiteY21" fmla="*/ 2597 h 10000"/>
              <a:gd name="connsiteX22" fmla="*/ 419 w 9787"/>
              <a:gd name="connsiteY22" fmla="*/ 2424 h 10000"/>
              <a:gd name="connsiteX23" fmla="*/ 631 w 9787"/>
              <a:gd name="connsiteY23" fmla="*/ 2078 h 10000"/>
              <a:gd name="connsiteX24" fmla="*/ 631 w 9787"/>
              <a:gd name="connsiteY24" fmla="*/ 1905 h 10000"/>
              <a:gd name="connsiteX25" fmla="*/ 631 w 9787"/>
              <a:gd name="connsiteY25" fmla="*/ 1732 h 10000"/>
              <a:gd name="connsiteX26" fmla="*/ 631 w 9787"/>
              <a:gd name="connsiteY26" fmla="*/ 1558 h 10000"/>
              <a:gd name="connsiteX27" fmla="*/ 631 w 9787"/>
              <a:gd name="connsiteY27" fmla="*/ 1558 h 10000"/>
              <a:gd name="connsiteX28" fmla="*/ 631 w 9787"/>
              <a:gd name="connsiteY28" fmla="*/ 1385 h 10000"/>
              <a:gd name="connsiteX29" fmla="*/ 419 w 9787"/>
              <a:gd name="connsiteY29" fmla="*/ 1385 h 10000"/>
              <a:gd name="connsiteX30" fmla="*/ 210 w 9787"/>
              <a:gd name="connsiteY30" fmla="*/ 1385 h 10000"/>
              <a:gd name="connsiteX31" fmla="*/ 0 w 9787"/>
              <a:gd name="connsiteY31" fmla="*/ 1558 h 10000"/>
              <a:gd name="connsiteX32" fmla="*/ 210 w 9787"/>
              <a:gd name="connsiteY32" fmla="*/ 519 h 10000"/>
              <a:gd name="connsiteX33" fmla="*/ 419 w 9787"/>
              <a:gd name="connsiteY33" fmla="*/ 346 h 10000"/>
              <a:gd name="connsiteX34" fmla="*/ 631 w 9787"/>
              <a:gd name="connsiteY34" fmla="*/ 346 h 10000"/>
              <a:gd name="connsiteX35" fmla="*/ 833 w 9787"/>
              <a:gd name="connsiteY35" fmla="*/ 173 h 10000"/>
              <a:gd name="connsiteX36" fmla="*/ 1050 w 9787"/>
              <a:gd name="connsiteY36" fmla="*/ 173 h 10000"/>
              <a:gd name="connsiteX37" fmla="*/ 1259 w 9787"/>
              <a:gd name="connsiteY37" fmla="*/ 0 h 10000"/>
              <a:gd name="connsiteX38" fmla="*/ 1468 w 9787"/>
              <a:gd name="connsiteY38" fmla="*/ 0 h 10000"/>
              <a:gd name="connsiteX39" fmla="*/ 1468 w 9787"/>
              <a:gd name="connsiteY39" fmla="*/ 0 h 10000"/>
              <a:gd name="connsiteX40" fmla="*/ 1676 w 9787"/>
              <a:gd name="connsiteY40" fmla="*/ 0 h 10000"/>
              <a:gd name="connsiteX41" fmla="*/ 1887 w 9787"/>
              <a:gd name="connsiteY41" fmla="*/ 0 h 10000"/>
              <a:gd name="connsiteX42" fmla="*/ 2095 w 9787"/>
              <a:gd name="connsiteY42" fmla="*/ 173 h 10000"/>
              <a:gd name="connsiteX43" fmla="*/ 2304 w 9787"/>
              <a:gd name="connsiteY43" fmla="*/ 173 h 10000"/>
              <a:gd name="connsiteX44" fmla="*/ 2490 w 9787"/>
              <a:gd name="connsiteY44" fmla="*/ 346 h 10000"/>
              <a:gd name="connsiteX45" fmla="*/ 2698 w 9787"/>
              <a:gd name="connsiteY45" fmla="*/ 519 h 10000"/>
              <a:gd name="connsiteX46" fmla="*/ 2905 w 9787"/>
              <a:gd name="connsiteY46" fmla="*/ 693 h 10000"/>
              <a:gd name="connsiteX47" fmla="*/ 2905 w 9787"/>
              <a:gd name="connsiteY47" fmla="*/ 693 h 10000"/>
              <a:gd name="connsiteX48" fmla="*/ 2905 w 9787"/>
              <a:gd name="connsiteY48" fmla="*/ 866 h 10000"/>
              <a:gd name="connsiteX49" fmla="*/ 2698 w 9787"/>
              <a:gd name="connsiteY49" fmla="*/ 1039 h 10000"/>
              <a:gd name="connsiteX50" fmla="*/ 2490 w 9787"/>
              <a:gd name="connsiteY50" fmla="*/ 1212 h 10000"/>
              <a:gd name="connsiteX51" fmla="*/ 2304 w 9787"/>
              <a:gd name="connsiteY51" fmla="*/ 1385 h 10000"/>
              <a:gd name="connsiteX52" fmla="*/ 2095 w 9787"/>
              <a:gd name="connsiteY52" fmla="*/ 1732 h 10000"/>
              <a:gd name="connsiteX53" fmla="*/ 1887 w 9787"/>
              <a:gd name="connsiteY53" fmla="*/ 2078 h 10000"/>
              <a:gd name="connsiteX54" fmla="*/ 1676 w 9787"/>
              <a:gd name="connsiteY54" fmla="*/ 2424 h 10000"/>
              <a:gd name="connsiteX55" fmla="*/ 1468 w 9787"/>
              <a:gd name="connsiteY55" fmla="*/ 2944 h 10000"/>
              <a:gd name="connsiteX56" fmla="*/ 1468 w 9787"/>
              <a:gd name="connsiteY56" fmla="*/ 3463 h 10000"/>
              <a:gd name="connsiteX57" fmla="*/ 1468 w 9787"/>
              <a:gd name="connsiteY57" fmla="*/ 3961 h 10000"/>
              <a:gd name="connsiteX58" fmla="*/ 1468 w 9787"/>
              <a:gd name="connsiteY58" fmla="*/ 5000 h 10000"/>
              <a:gd name="connsiteX59" fmla="*/ 1468 w 9787"/>
              <a:gd name="connsiteY59" fmla="*/ 5519 h 10000"/>
              <a:gd name="connsiteX60" fmla="*/ 1676 w 9787"/>
              <a:gd name="connsiteY60" fmla="*/ 5866 h 10000"/>
              <a:gd name="connsiteX61" fmla="*/ 1887 w 9787"/>
              <a:gd name="connsiteY61" fmla="*/ 6212 h 10000"/>
              <a:gd name="connsiteX62" fmla="*/ 2095 w 9787"/>
              <a:gd name="connsiteY62" fmla="*/ 6732 h 10000"/>
              <a:gd name="connsiteX63" fmla="*/ 2304 w 9787"/>
              <a:gd name="connsiteY63" fmla="*/ 7078 h 10000"/>
              <a:gd name="connsiteX64" fmla="*/ 2698 w 9787"/>
              <a:gd name="connsiteY64" fmla="*/ 7424 h 10000"/>
              <a:gd name="connsiteX65" fmla="*/ 3323 w 9787"/>
              <a:gd name="connsiteY65" fmla="*/ 7771 h 10000"/>
              <a:gd name="connsiteX66" fmla="*/ 3953 w 9787"/>
              <a:gd name="connsiteY66" fmla="*/ 7944 h 10000"/>
              <a:gd name="connsiteX67" fmla="*/ 4578 w 9787"/>
              <a:gd name="connsiteY67" fmla="*/ 8268 h 10000"/>
              <a:gd name="connsiteX68" fmla="*/ 5209 w 9787"/>
              <a:gd name="connsiteY68" fmla="*/ 8442 h 10000"/>
              <a:gd name="connsiteX69" fmla="*/ 5624 w 9787"/>
              <a:gd name="connsiteY69" fmla="*/ 8615 h 10000"/>
              <a:gd name="connsiteX70" fmla="*/ 6256 w 9787"/>
              <a:gd name="connsiteY70" fmla="*/ 8615 h 10000"/>
              <a:gd name="connsiteX71" fmla="*/ 6673 w 9787"/>
              <a:gd name="connsiteY71" fmla="*/ 8615 h 10000"/>
              <a:gd name="connsiteX72" fmla="*/ 6883 w 9787"/>
              <a:gd name="connsiteY72" fmla="*/ 8615 h 10000"/>
              <a:gd name="connsiteX73" fmla="*/ 7300 w 9787"/>
              <a:gd name="connsiteY73" fmla="*/ 8615 h 10000"/>
              <a:gd name="connsiteX74" fmla="*/ 7482 w 9787"/>
              <a:gd name="connsiteY74" fmla="*/ 8442 h 10000"/>
              <a:gd name="connsiteX75" fmla="*/ 7482 w 9787"/>
              <a:gd name="connsiteY75" fmla="*/ 8442 h 10000"/>
              <a:gd name="connsiteX76" fmla="*/ 7692 w 9787"/>
              <a:gd name="connsiteY76" fmla="*/ 8442 h 10000"/>
              <a:gd name="connsiteX77" fmla="*/ 7692 w 9787"/>
              <a:gd name="connsiteY77" fmla="*/ 8268 h 10000"/>
              <a:gd name="connsiteX78" fmla="*/ 7692 w 9787"/>
              <a:gd name="connsiteY78" fmla="*/ 8095 h 10000"/>
              <a:gd name="connsiteX79" fmla="*/ 7692 w 9787"/>
              <a:gd name="connsiteY79" fmla="*/ 7771 h 10000"/>
              <a:gd name="connsiteX80" fmla="*/ 7902 w 9787"/>
              <a:gd name="connsiteY80" fmla="*/ 7597 h 10000"/>
              <a:gd name="connsiteX81" fmla="*/ 7902 w 9787"/>
              <a:gd name="connsiteY81" fmla="*/ 7251 h 10000"/>
              <a:gd name="connsiteX82" fmla="*/ 7902 w 9787"/>
              <a:gd name="connsiteY82" fmla="*/ 6905 h 10000"/>
              <a:gd name="connsiteX83" fmla="*/ 8113 w 9787"/>
              <a:gd name="connsiteY83" fmla="*/ 6385 h 10000"/>
              <a:gd name="connsiteX84" fmla="*/ 8113 w 9787"/>
              <a:gd name="connsiteY84" fmla="*/ 6212 h 10000"/>
              <a:gd name="connsiteX85" fmla="*/ 8113 w 9787"/>
              <a:gd name="connsiteY85" fmla="*/ 5866 h 10000"/>
              <a:gd name="connsiteX86" fmla="*/ 8113 w 9787"/>
              <a:gd name="connsiteY86" fmla="*/ 5693 h 10000"/>
              <a:gd name="connsiteX87" fmla="*/ 8322 w 9787"/>
              <a:gd name="connsiteY87" fmla="*/ 5519 h 10000"/>
              <a:gd name="connsiteX88" fmla="*/ 8322 w 9787"/>
              <a:gd name="connsiteY88" fmla="*/ 5346 h 10000"/>
              <a:gd name="connsiteX89" fmla="*/ 8322 w 9787"/>
              <a:gd name="connsiteY89" fmla="*/ 5173 h 10000"/>
              <a:gd name="connsiteX90" fmla="*/ 8528 w 9787"/>
              <a:gd name="connsiteY90" fmla="*/ 5173 h 10000"/>
              <a:gd name="connsiteX91" fmla="*/ 8528 w 9787"/>
              <a:gd name="connsiteY91" fmla="*/ 5173 h 10000"/>
              <a:gd name="connsiteX92" fmla="*/ 8528 w 9787"/>
              <a:gd name="connsiteY92" fmla="*/ 5346 h 10000"/>
              <a:gd name="connsiteX93" fmla="*/ 8528 w 9787"/>
              <a:gd name="connsiteY93" fmla="*/ 5519 h 10000"/>
              <a:gd name="connsiteX94" fmla="*/ 8528 w 9787"/>
              <a:gd name="connsiteY94" fmla="*/ 5693 h 10000"/>
              <a:gd name="connsiteX95" fmla="*/ 8741 w 9787"/>
              <a:gd name="connsiteY95" fmla="*/ 5866 h 10000"/>
              <a:gd name="connsiteX96" fmla="*/ 8741 w 9787"/>
              <a:gd name="connsiteY96" fmla="*/ 6212 h 10000"/>
              <a:gd name="connsiteX97" fmla="*/ 8741 w 9787"/>
              <a:gd name="connsiteY97" fmla="*/ 6558 h 10000"/>
              <a:gd name="connsiteX98" fmla="*/ 8951 w 9787"/>
              <a:gd name="connsiteY98" fmla="*/ 6905 h 10000"/>
              <a:gd name="connsiteX99" fmla="*/ 8951 w 9787"/>
              <a:gd name="connsiteY99" fmla="*/ 7597 h 10000"/>
              <a:gd name="connsiteX100" fmla="*/ 9162 w 9787"/>
              <a:gd name="connsiteY100" fmla="*/ 8268 h 10000"/>
              <a:gd name="connsiteX101" fmla="*/ 9366 w 9787"/>
              <a:gd name="connsiteY101" fmla="*/ 8788 h 10000"/>
              <a:gd name="connsiteX102" fmla="*/ 9579 w 9787"/>
              <a:gd name="connsiteY102" fmla="*/ 9134 h 10000"/>
              <a:gd name="connsiteX103" fmla="*/ 9579 w 9787"/>
              <a:gd name="connsiteY103" fmla="*/ 9481 h 10000"/>
              <a:gd name="connsiteX104" fmla="*/ 9787 w 9787"/>
              <a:gd name="connsiteY104" fmla="*/ 9654 h 10000"/>
              <a:gd name="connsiteX105" fmla="*/ 9579 w 9787"/>
              <a:gd name="connsiteY105" fmla="*/ 9827 h 10000"/>
              <a:gd name="connsiteX106" fmla="*/ 9579 w 9787"/>
              <a:gd name="connsiteY106" fmla="*/ 9827 h 10000"/>
              <a:gd name="connsiteX107" fmla="*/ 9579 w 9787"/>
              <a:gd name="connsiteY107" fmla="*/ 9827 h 10000"/>
              <a:gd name="connsiteX0" fmla="*/ 9572 w 9785"/>
              <a:gd name="connsiteY0" fmla="*/ 9827 h 10000"/>
              <a:gd name="connsiteX1" fmla="*/ 9146 w 9785"/>
              <a:gd name="connsiteY1" fmla="*/ 9827 h 10000"/>
              <a:gd name="connsiteX2" fmla="*/ 8716 w 9785"/>
              <a:gd name="connsiteY2" fmla="*/ 10000 h 10000"/>
              <a:gd name="connsiteX3" fmla="*/ 8288 w 9785"/>
              <a:gd name="connsiteY3" fmla="*/ 10000 h 10000"/>
              <a:gd name="connsiteX4" fmla="*/ 7430 w 9785"/>
              <a:gd name="connsiteY4" fmla="*/ 10000 h 10000"/>
              <a:gd name="connsiteX5" fmla="*/ 6818 w 9785"/>
              <a:gd name="connsiteY5" fmla="*/ 10000 h 10000"/>
              <a:gd name="connsiteX6" fmla="*/ 5962 w 9785"/>
              <a:gd name="connsiteY6" fmla="*/ 9827 h 10000"/>
              <a:gd name="connsiteX7" fmla="*/ 5107 w 9785"/>
              <a:gd name="connsiteY7" fmla="*/ 9827 h 10000"/>
              <a:gd name="connsiteX8" fmla="*/ 4463 w 9785"/>
              <a:gd name="connsiteY8" fmla="*/ 9481 h 10000"/>
              <a:gd name="connsiteX9" fmla="*/ 3608 w 9785"/>
              <a:gd name="connsiteY9" fmla="*/ 9307 h 10000"/>
              <a:gd name="connsiteX10" fmla="*/ 2967 w 9785"/>
              <a:gd name="connsiteY10" fmla="*/ 8961 h 10000"/>
              <a:gd name="connsiteX11" fmla="*/ 2329 w 9785"/>
              <a:gd name="connsiteY11" fmla="*/ 8615 h 10000"/>
              <a:gd name="connsiteX12" fmla="*/ 1713 w 9785"/>
              <a:gd name="connsiteY12" fmla="*/ 8095 h 10000"/>
              <a:gd name="connsiteX13" fmla="*/ 1285 w 9785"/>
              <a:gd name="connsiteY13" fmla="*/ 7771 h 10000"/>
              <a:gd name="connsiteX14" fmla="*/ 858 w 9785"/>
              <a:gd name="connsiteY14" fmla="*/ 7078 h 10000"/>
              <a:gd name="connsiteX15" fmla="*/ 430 w 9785"/>
              <a:gd name="connsiteY15" fmla="*/ 6558 h 10000"/>
              <a:gd name="connsiteX16" fmla="*/ 213 w 9785"/>
              <a:gd name="connsiteY16" fmla="*/ 5866 h 10000"/>
              <a:gd name="connsiteX17" fmla="*/ 213 w 9785"/>
              <a:gd name="connsiteY17" fmla="*/ 5173 h 10000"/>
              <a:gd name="connsiteX18" fmla="*/ 0 w 9785"/>
              <a:gd name="connsiteY18" fmla="*/ 4481 h 10000"/>
              <a:gd name="connsiteX19" fmla="*/ 0 w 9785"/>
              <a:gd name="connsiteY19" fmla="*/ 3636 h 10000"/>
              <a:gd name="connsiteX20" fmla="*/ 213 w 9785"/>
              <a:gd name="connsiteY20" fmla="*/ 2944 h 10000"/>
              <a:gd name="connsiteX21" fmla="*/ 213 w 9785"/>
              <a:gd name="connsiteY21" fmla="*/ 2597 h 10000"/>
              <a:gd name="connsiteX22" fmla="*/ 213 w 9785"/>
              <a:gd name="connsiteY22" fmla="*/ 2424 h 10000"/>
              <a:gd name="connsiteX23" fmla="*/ 430 w 9785"/>
              <a:gd name="connsiteY23" fmla="*/ 2078 h 10000"/>
              <a:gd name="connsiteX24" fmla="*/ 430 w 9785"/>
              <a:gd name="connsiteY24" fmla="*/ 1905 h 10000"/>
              <a:gd name="connsiteX25" fmla="*/ 430 w 9785"/>
              <a:gd name="connsiteY25" fmla="*/ 1732 h 10000"/>
              <a:gd name="connsiteX26" fmla="*/ 430 w 9785"/>
              <a:gd name="connsiteY26" fmla="*/ 1558 h 10000"/>
              <a:gd name="connsiteX27" fmla="*/ 430 w 9785"/>
              <a:gd name="connsiteY27" fmla="*/ 1558 h 10000"/>
              <a:gd name="connsiteX28" fmla="*/ 430 w 9785"/>
              <a:gd name="connsiteY28" fmla="*/ 1385 h 10000"/>
              <a:gd name="connsiteX29" fmla="*/ 213 w 9785"/>
              <a:gd name="connsiteY29" fmla="*/ 1385 h 10000"/>
              <a:gd name="connsiteX30" fmla="*/ 0 w 9785"/>
              <a:gd name="connsiteY30" fmla="*/ 1385 h 10000"/>
              <a:gd name="connsiteX31" fmla="*/ 0 w 9785"/>
              <a:gd name="connsiteY31" fmla="*/ 519 h 10000"/>
              <a:gd name="connsiteX32" fmla="*/ 213 w 9785"/>
              <a:gd name="connsiteY32" fmla="*/ 346 h 10000"/>
              <a:gd name="connsiteX33" fmla="*/ 430 w 9785"/>
              <a:gd name="connsiteY33" fmla="*/ 346 h 10000"/>
              <a:gd name="connsiteX34" fmla="*/ 636 w 9785"/>
              <a:gd name="connsiteY34" fmla="*/ 173 h 10000"/>
              <a:gd name="connsiteX35" fmla="*/ 858 w 9785"/>
              <a:gd name="connsiteY35" fmla="*/ 173 h 10000"/>
              <a:gd name="connsiteX36" fmla="*/ 1071 w 9785"/>
              <a:gd name="connsiteY36" fmla="*/ 0 h 10000"/>
              <a:gd name="connsiteX37" fmla="*/ 1285 w 9785"/>
              <a:gd name="connsiteY37" fmla="*/ 0 h 10000"/>
              <a:gd name="connsiteX38" fmla="*/ 1285 w 9785"/>
              <a:gd name="connsiteY38" fmla="*/ 0 h 10000"/>
              <a:gd name="connsiteX39" fmla="*/ 1497 w 9785"/>
              <a:gd name="connsiteY39" fmla="*/ 0 h 10000"/>
              <a:gd name="connsiteX40" fmla="*/ 1713 w 9785"/>
              <a:gd name="connsiteY40" fmla="*/ 0 h 10000"/>
              <a:gd name="connsiteX41" fmla="*/ 1926 w 9785"/>
              <a:gd name="connsiteY41" fmla="*/ 173 h 10000"/>
              <a:gd name="connsiteX42" fmla="*/ 2139 w 9785"/>
              <a:gd name="connsiteY42" fmla="*/ 173 h 10000"/>
              <a:gd name="connsiteX43" fmla="*/ 2329 w 9785"/>
              <a:gd name="connsiteY43" fmla="*/ 346 h 10000"/>
              <a:gd name="connsiteX44" fmla="*/ 2542 w 9785"/>
              <a:gd name="connsiteY44" fmla="*/ 519 h 10000"/>
              <a:gd name="connsiteX45" fmla="*/ 2753 w 9785"/>
              <a:gd name="connsiteY45" fmla="*/ 693 h 10000"/>
              <a:gd name="connsiteX46" fmla="*/ 2753 w 9785"/>
              <a:gd name="connsiteY46" fmla="*/ 693 h 10000"/>
              <a:gd name="connsiteX47" fmla="*/ 2753 w 9785"/>
              <a:gd name="connsiteY47" fmla="*/ 866 h 10000"/>
              <a:gd name="connsiteX48" fmla="*/ 2542 w 9785"/>
              <a:gd name="connsiteY48" fmla="*/ 1039 h 10000"/>
              <a:gd name="connsiteX49" fmla="*/ 2329 w 9785"/>
              <a:gd name="connsiteY49" fmla="*/ 1212 h 10000"/>
              <a:gd name="connsiteX50" fmla="*/ 2139 w 9785"/>
              <a:gd name="connsiteY50" fmla="*/ 1385 h 10000"/>
              <a:gd name="connsiteX51" fmla="*/ 1926 w 9785"/>
              <a:gd name="connsiteY51" fmla="*/ 1732 h 10000"/>
              <a:gd name="connsiteX52" fmla="*/ 1713 w 9785"/>
              <a:gd name="connsiteY52" fmla="*/ 2078 h 10000"/>
              <a:gd name="connsiteX53" fmla="*/ 1497 w 9785"/>
              <a:gd name="connsiteY53" fmla="*/ 2424 h 10000"/>
              <a:gd name="connsiteX54" fmla="*/ 1285 w 9785"/>
              <a:gd name="connsiteY54" fmla="*/ 2944 h 10000"/>
              <a:gd name="connsiteX55" fmla="*/ 1285 w 9785"/>
              <a:gd name="connsiteY55" fmla="*/ 3463 h 10000"/>
              <a:gd name="connsiteX56" fmla="*/ 1285 w 9785"/>
              <a:gd name="connsiteY56" fmla="*/ 3961 h 10000"/>
              <a:gd name="connsiteX57" fmla="*/ 1285 w 9785"/>
              <a:gd name="connsiteY57" fmla="*/ 5000 h 10000"/>
              <a:gd name="connsiteX58" fmla="*/ 1285 w 9785"/>
              <a:gd name="connsiteY58" fmla="*/ 5519 h 10000"/>
              <a:gd name="connsiteX59" fmla="*/ 1497 w 9785"/>
              <a:gd name="connsiteY59" fmla="*/ 5866 h 10000"/>
              <a:gd name="connsiteX60" fmla="*/ 1713 w 9785"/>
              <a:gd name="connsiteY60" fmla="*/ 6212 h 10000"/>
              <a:gd name="connsiteX61" fmla="*/ 1926 w 9785"/>
              <a:gd name="connsiteY61" fmla="*/ 6732 h 10000"/>
              <a:gd name="connsiteX62" fmla="*/ 2139 w 9785"/>
              <a:gd name="connsiteY62" fmla="*/ 7078 h 10000"/>
              <a:gd name="connsiteX63" fmla="*/ 2542 w 9785"/>
              <a:gd name="connsiteY63" fmla="*/ 7424 h 10000"/>
              <a:gd name="connsiteX64" fmla="*/ 3180 w 9785"/>
              <a:gd name="connsiteY64" fmla="*/ 7771 h 10000"/>
              <a:gd name="connsiteX65" fmla="*/ 3824 w 9785"/>
              <a:gd name="connsiteY65" fmla="*/ 7944 h 10000"/>
              <a:gd name="connsiteX66" fmla="*/ 4463 w 9785"/>
              <a:gd name="connsiteY66" fmla="*/ 8268 h 10000"/>
              <a:gd name="connsiteX67" fmla="*/ 5107 w 9785"/>
              <a:gd name="connsiteY67" fmla="*/ 8442 h 10000"/>
              <a:gd name="connsiteX68" fmla="*/ 5531 w 9785"/>
              <a:gd name="connsiteY68" fmla="*/ 8615 h 10000"/>
              <a:gd name="connsiteX69" fmla="*/ 6177 w 9785"/>
              <a:gd name="connsiteY69" fmla="*/ 8615 h 10000"/>
              <a:gd name="connsiteX70" fmla="*/ 6603 w 9785"/>
              <a:gd name="connsiteY70" fmla="*/ 8615 h 10000"/>
              <a:gd name="connsiteX71" fmla="*/ 6818 w 9785"/>
              <a:gd name="connsiteY71" fmla="*/ 8615 h 10000"/>
              <a:gd name="connsiteX72" fmla="*/ 7244 w 9785"/>
              <a:gd name="connsiteY72" fmla="*/ 8615 h 10000"/>
              <a:gd name="connsiteX73" fmla="*/ 7430 w 9785"/>
              <a:gd name="connsiteY73" fmla="*/ 8442 h 10000"/>
              <a:gd name="connsiteX74" fmla="*/ 7430 w 9785"/>
              <a:gd name="connsiteY74" fmla="*/ 8442 h 10000"/>
              <a:gd name="connsiteX75" fmla="*/ 7644 w 9785"/>
              <a:gd name="connsiteY75" fmla="*/ 8442 h 10000"/>
              <a:gd name="connsiteX76" fmla="*/ 7644 w 9785"/>
              <a:gd name="connsiteY76" fmla="*/ 8268 h 10000"/>
              <a:gd name="connsiteX77" fmla="*/ 7644 w 9785"/>
              <a:gd name="connsiteY77" fmla="*/ 8095 h 10000"/>
              <a:gd name="connsiteX78" fmla="*/ 7644 w 9785"/>
              <a:gd name="connsiteY78" fmla="*/ 7771 h 10000"/>
              <a:gd name="connsiteX79" fmla="*/ 7859 w 9785"/>
              <a:gd name="connsiteY79" fmla="*/ 7597 h 10000"/>
              <a:gd name="connsiteX80" fmla="*/ 7859 w 9785"/>
              <a:gd name="connsiteY80" fmla="*/ 7251 h 10000"/>
              <a:gd name="connsiteX81" fmla="*/ 7859 w 9785"/>
              <a:gd name="connsiteY81" fmla="*/ 6905 h 10000"/>
              <a:gd name="connsiteX82" fmla="*/ 8075 w 9785"/>
              <a:gd name="connsiteY82" fmla="*/ 6385 h 10000"/>
              <a:gd name="connsiteX83" fmla="*/ 8075 w 9785"/>
              <a:gd name="connsiteY83" fmla="*/ 6212 h 10000"/>
              <a:gd name="connsiteX84" fmla="*/ 8075 w 9785"/>
              <a:gd name="connsiteY84" fmla="*/ 5866 h 10000"/>
              <a:gd name="connsiteX85" fmla="*/ 8075 w 9785"/>
              <a:gd name="connsiteY85" fmla="*/ 5693 h 10000"/>
              <a:gd name="connsiteX86" fmla="*/ 8288 w 9785"/>
              <a:gd name="connsiteY86" fmla="*/ 5519 h 10000"/>
              <a:gd name="connsiteX87" fmla="*/ 8288 w 9785"/>
              <a:gd name="connsiteY87" fmla="*/ 5346 h 10000"/>
              <a:gd name="connsiteX88" fmla="*/ 8288 w 9785"/>
              <a:gd name="connsiteY88" fmla="*/ 5173 h 10000"/>
              <a:gd name="connsiteX89" fmla="*/ 8499 w 9785"/>
              <a:gd name="connsiteY89" fmla="*/ 5173 h 10000"/>
              <a:gd name="connsiteX90" fmla="*/ 8499 w 9785"/>
              <a:gd name="connsiteY90" fmla="*/ 5173 h 10000"/>
              <a:gd name="connsiteX91" fmla="*/ 8499 w 9785"/>
              <a:gd name="connsiteY91" fmla="*/ 5346 h 10000"/>
              <a:gd name="connsiteX92" fmla="*/ 8499 w 9785"/>
              <a:gd name="connsiteY92" fmla="*/ 5519 h 10000"/>
              <a:gd name="connsiteX93" fmla="*/ 8499 w 9785"/>
              <a:gd name="connsiteY93" fmla="*/ 5693 h 10000"/>
              <a:gd name="connsiteX94" fmla="*/ 8716 w 9785"/>
              <a:gd name="connsiteY94" fmla="*/ 5866 h 10000"/>
              <a:gd name="connsiteX95" fmla="*/ 8716 w 9785"/>
              <a:gd name="connsiteY95" fmla="*/ 6212 h 10000"/>
              <a:gd name="connsiteX96" fmla="*/ 8716 w 9785"/>
              <a:gd name="connsiteY96" fmla="*/ 6558 h 10000"/>
              <a:gd name="connsiteX97" fmla="*/ 8931 w 9785"/>
              <a:gd name="connsiteY97" fmla="*/ 6905 h 10000"/>
              <a:gd name="connsiteX98" fmla="*/ 8931 w 9785"/>
              <a:gd name="connsiteY98" fmla="*/ 7597 h 10000"/>
              <a:gd name="connsiteX99" fmla="*/ 9146 w 9785"/>
              <a:gd name="connsiteY99" fmla="*/ 8268 h 10000"/>
              <a:gd name="connsiteX100" fmla="*/ 9355 w 9785"/>
              <a:gd name="connsiteY100" fmla="*/ 8788 h 10000"/>
              <a:gd name="connsiteX101" fmla="*/ 9572 w 9785"/>
              <a:gd name="connsiteY101" fmla="*/ 9134 h 10000"/>
              <a:gd name="connsiteX102" fmla="*/ 9572 w 9785"/>
              <a:gd name="connsiteY102" fmla="*/ 9481 h 10000"/>
              <a:gd name="connsiteX103" fmla="*/ 9785 w 9785"/>
              <a:gd name="connsiteY103" fmla="*/ 9654 h 10000"/>
              <a:gd name="connsiteX104" fmla="*/ 9572 w 9785"/>
              <a:gd name="connsiteY104" fmla="*/ 9827 h 10000"/>
              <a:gd name="connsiteX105" fmla="*/ 9572 w 9785"/>
              <a:gd name="connsiteY105" fmla="*/ 9827 h 10000"/>
              <a:gd name="connsiteX106" fmla="*/ 9572 w 9785"/>
              <a:gd name="connsiteY10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439 w 10000"/>
              <a:gd name="connsiteY32" fmla="*/ 346 h 10000"/>
              <a:gd name="connsiteX33" fmla="*/ 650 w 10000"/>
              <a:gd name="connsiteY33" fmla="*/ 173 h 10000"/>
              <a:gd name="connsiteX34" fmla="*/ 877 w 10000"/>
              <a:gd name="connsiteY34" fmla="*/ 173 h 10000"/>
              <a:gd name="connsiteX35" fmla="*/ 1095 w 10000"/>
              <a:gd name="connsiteY35" fmla="*/ 0 h 10000"/>
              <a:gd name="connsiteX36" fmla="*/ 1313 w 10000"/>
              <a:gd name="connsiteY36" fmla="*/ 0 h 10000"/>
              <a:gd name="connsiteX37" fmla="*/ 1313 w 10000"/>
              <a:gd name="connsiteY37" fmla="*/ 0 h 10000"/>
              <a:gd name="connsiteX38" fmla="*/ 1530 w 10000"/>
              <a:gd name="connsiteY38" fmla="*/ 0 h 10000"/>
              <a:gd name="connsiteX39" fmla="*/ 1751 w 10000"/>
              <a:gd name="connsiteY39" fmla="*/ 0 h 10000"/>
              <a:gd name="connsiteX40" fmla="*/ 1968 w 10000"/>
              <a:gd name="connsiteY40" fmla="*/ 173 h 10000"/>
              <a:gd name="connsiteX41" fmla="*/ 2186 w 10000"/>
              <a:gd name="connsiteY41" fmla="*/ 173 h 10000"/>
              <a:gd name="connsiteX42" fmla="*/ 2380 w 10000"/>
              <a:gd name="connsiteY42" fmla="*/ 346 h 10000"/>
              <a:gd name="connsiteX43" fmla="*/ 2598 w 10000"/>
              <a:gd name="connsiteY43" fmla="*/ 519 h 10000"/>
              <a:gd name="connsiteX44" fmla="*/ 2813 w 10000"/>
              <a:gd name="connsiteY44" fmla="*/ 693 h 10000"/>
              <a:gd name="connsiteX45" fmla="*/ 2813 w 10000"/>
              <a:gd name="connsiteY45" fmla="*/ 693 h 10000"/>
              <a:gd name="connsiteX46" fmla="*/ 2813 w 10000"/>
              <a:gd name="connsiteY46" fmla="*/ 866 h 10000"/>
              <a:gd name="connsiteX47" fmla="*/ 2598 w 10000"/>
              <a:gd name="connsiteY47" fmla="*/ 1039 h 10000"/>
              <a:gd name="connsiteX48" fmla="*/ 2380 w 10000"/>
              <a:gd name="connsiteY48" fmla="*/ 1212 h 10000"/>
              <a:gd name="connsiteX49" fmla="*/ 2186 w 10000"/>
              <a:gd name="connsiteY49" fmla="*/ 1385 h 10000"/>
              <a:gd name="connsiteX50" fmla="*/ 1968 w 10000"/>
              <a:gd name="connsiteY50" fmla="*/ 1732 h 10000"/>
              <a:gd name="connsiteX51" fmla="*/ 1751 w 10000"/>
              <a:gd name="connsiteY51" fmla="*/ 2078 h 10000"/>
              <a:gd name="connsiteX52" fmla="*/ 1530 w 10000"/>
              <a:gd name="connsiteY52" fmla="*/ 2424 h 10000"/>
              <a:gd name="connsiteX53" fmla="*/ 1313 w 10000"/>
              <a:gd name="connsiteY53" fmla="*/ 2944 h 10000"/>
              <a:gd name="connsiteX54" fmla="*/ 1313 w 10000"/>
              <a:gd name="connsiteY54" fmla="*/ 3463 h 10000"/>
              <a:gd name="connsiteX55" fmla="*/ 1313 w 10000"/>
              <a:gd name="connsiteY55" fmla="*/ 3961 h 10000"/>
              <a:gd name="connsiteX56" fmla="*/ 1313 w 10000"/>
              <a:gd name="connsiteY56" fmla="*/ 5000 h 10000"/>
              <a:gd name="connsiteX57" fmla="*/ 1313 w 10000"/>
              <a:gd name="connsiteY57" fmla="*/ 5519 h 10000"/>
              <a:gd name="connsiteX58" fmla="*/ 1530 w 10000"/>
              <a:gd name="connsiteY58" fmla="*/ 5866 h 10000"/>
              <a:gd name="connsiteX59" fmla="*/ 1751 w 10000"/>
              <a:gd name="connsiteY59" fmla="*/ 6212 h 10000"/>
              <a:gd name="connsiteX60" fmla="*/ 1968 w 10000"/>
              <a:gd name="connsiteY60" fmla="*/ 6732 h 10000"/>
              <a:gd name="connsiteX61" fmla="*/ 2186 w 10000"/>
              <a:gd name="connsiteY61" fmla="*/ 7078 h 10000"/>
              <a:gd name="connsiteX62" fmla="*/ 2598 w 10000"/>
              <a:gd name="connsiteY62" fmla="*/ 7424 h 10000"/>
              <a:gd name="connsiteX63" fmla="*/ 3250 w 10000"/>
              <a:gd name="connsiteY63" fmla="*/ 7771 h 10000"/>
              <a:gd name="connsiteX64" fmla="*/ 3908 w 10000"/>
              <a:gd name="connsiteY64" fmla="*/ 7944 h 10000"/>
              <a:gd name="connsiteX65" fmla="*/ 4561 w 10000"/>
              <a:gd name="connsiteY65" fmla="*/ 8268 h 10000"/>
              <a:gd name="connsiteX66" fmla="*/ 5219 w 10000"/>
              <a:gd name="connsiteY66" fmla="*/ 8442 h 10000"/>
              <a:gd name="connsiteX67" fmla="*/ 5653 w 10000"/>
              <a:gd name="connsiteY67" fmla="*/ 8615 h 10000"/>
              <a:gd name="connsiteX68" fmla="*/ 6313 w 10000"/>
              <a:gd name="connsiteY68" fmla="*/ 8615 h 10000"/>
              <a:gd name="connsiteX69" fmla="*/ 6748 w 10000"/>
              <a:gd name="connsiteY69" fmla="*/ 8615 h 10000"/>
              <a:gd name="connsiteX70" fmla="*/ 6968 w 10000"/>
              <a:gd name="connsiteY70" fmla="*/ 8615 h 10000"/>
              <a:gd name="connsiteX71" fmla="*/ 7403 w 10000"/>
              <a:gd name="connsiteY71" fmla="*/ 8615 h 10000"/>
              <a:gd name="connsiteX72" fmla="*/ 7593 w 10000"/>
              <a:gd name="connsiteY72" fmla="*/ 8442 h 10000"/>
              <a:gd name="connsiteX73" fmla="*/ 7593 w 10000"/>
              <a:gd name="connsiteY73" fmla="*/ 8442 h 10000"/>
              <a:gd name="connsiteX74" fmla="*/ 7812 w 10000"/>
              <a:gd name="connsiteY74" fmla="*/ 8442 h 10000"/>
              <a:gd name="connsiteX75" fmla="*/ 7812 w 10000"/>
              <a:gd name="connsiteY75" fmla="*/ 8268 h 10000"/>
              <a:gd name="connsiteX76" fmla="*/ 7812 w 10000"/>
              <a:gd name="connsiteY76" fmla="*/ 8095 h 10000"/>
              <a:gd name="connsiteX77" fmla="*/ 7812 w 10000"/>
              <a:gd name="connsiteY77" fmla="*/ 7771 h 10000"/>
              <a:gd name="connsiteX78" fmla="*/ 8032 w 10000"/>
              <a:gd name="connsiteY78" fmla="*/ 7597 h 10000"/>
              <a:gd name="connsiteX79" fmla="*/ 8032 w 10000"/>
              <a:gd name="connsiteY79" fmla="*/ 7251 h 10000"/>
              <a:gd name="connsiteX80" fmla="*/ 8032 w 10000"/>
              <a:gd name="connsiteY80" fmla="*/ 6905 h 10000"/>
              <a:gd name="connsiteX81" fmla="*/ 8252 w 10000"/>
              <a:gd name="connsiteY81" fmla="*/ 6385 h 10000"/>
              <a:gd name="connsiteX82" fmla="*/ 8252 w 10000"/>
              <a:gd name="connsiteY82" fmla="*/ 6212 h 10000"/>
              <a:gd name="connsiteX83" fmla="*/ 8252 w 10000"/>
              <a:gd name="connsiteY83" fmla="*/ 5866 h 10000"/>
              <a:gd name="connsiteX84" fmla="*/ 8252 w 10000"/>
              <a:gd name="connsiteY84" fmla="*/ 5693 h 10000"/>
              <a:gd name="connsiteX85" fmla="*/ 8470 w 10000"/>
              <a:gd name="connsiteY85" fmla="*/ 5519 h 10000"/>
              <a:gd name="connsiteX86" fmla="*/ 8470 w 10000"/>
              <a:gd name="connsiteY86" fmla="*/ 5346 h 10000"/>
              <a:gd name="connsiteX87" fmla="*/ 8470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173 h 10000"/>
              <a:gd name="connsiteX90" fmla="*/ 8686 w 10000"/>
              <a:gd name="connsiteY90" fmla="*/ 5346 h 10000"/>
              <a:gd name="connsiteX91" fmla="*/ 8686 w 10000"/>
              <a:gd name="connsiteY91" fmla="*/ 5519 h 10000"/>
              <a:gd name="connsiteX92" fmla="*/ 8686 w 10000"/>
              <a:gd name="connsiteY92" fmla="*/ 5693 h 10000"/>
              <a:gd name="connsiteX93" fmla="*/ 8908 w 10000"/>
              <a:gd name="connsiteY93" fmla="*/ 5866 h 10000"/>
              <a:gd name="connsiteX94" fmla="*/ 8908 w 10000"/>
              <a:gd name="connsiteY94" fmla="*/ 6212 h 10000"/>
              <a:gd name="connsiteX95" fmla="*/ 8908 w 10000"/>
              <a:gd name="connsiteY95" fmla="*/ 6558 h 10000"/>
              <a:gd name="connsiteX96" fmla="*/ 9127 w 10000"/>
              <a:gd name="connsiteY96" fmla="*/ 6905 h 10000"/>
              <a:gd name="connsiteX97" fmla="*/ 9127 w 10000"/>
              <a:gd name="connsiteY97" fmla="*/ 7597 h 10000"/>
              <a:gd name="connsiteX98" fmla="*/ 9347 w 10000"/>
              <a:gd name="connsiteY98" fmla="*/ 8268 h 10000"/>
              <a:gd name="connsiteX99" fmla="*/ 9561 w 10000"/>
              <a:gd name="connsiteY99" fmla="*/ 8788 h 10000"/>
              <a:gd name="connsiteX100" fmla="*/ 9782 w 10000"/>
              <a:gd name="connsiteY100" fmla="*/ 9134 h 10000"/>
              <a:gd name="connsiteX101" fmla="*/ 9782 w 10000"/>
              <a:gd name="connsiteY101" fmla="*/ 9481 h 10000"/>
              <a:gd name="connsiteX102" fmla="*/ 10000 w 10000"/>
              <a:gd name="connsiteY102" fmla="*/ 9654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105" fmla="*/ 9782 w 10000"/>
              <a:gd name="connsiteY105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650 w 10000"/>
              <a:gd name="connsiteY32" fmla="*/ 173 h 10000"/>
              <a:gd name="connsiteX33" fmla="*/ 877 w 10000"/>
              <a:gd name="connsiteY33" fmla="*/ 173 h 10000"/>
              <a:gd name="connsiteX34" fmla="*/ 1095 w 10000"/>
              <a:gd name="connsiteY34" fmla="*/ 0 h 10000"/>
              <a:gd name="connsiteX35" fmla="*/ 1313 w 10000"/>
              <a:gd name="connsiteY35" fmla="*/ 0 h 10000"/>
              <a:gd name="connsiteX36" fmla="*/ 1313 w 10000"/>
              <a:gd name="connsiteY36" fmla="*/ 0 h 10000"/>
              <a:gd name="connsiteX37" fmla="*/ 1530 w 10000"/>
              <a:gd name="connsiteY37" fmla="*/ 0 h 10000"/>
              <a:gd name="connsiteX38" fmla="*/ 1751 w 10000"/>
              <a:gd name="connsiteY38" fmla="*/ 0 h 10000"/>
              <a:gd name="connsiteX39" fmla="*/ 1968 w 10000"/>
              <a:gd name="connsiteY39" fmla="*/ 173 h 10000"/>
              <a:gd name="connsiteX40" fmla="*/ 2186 w 10000"/>
              <a:gd name="connsiteY40" fmla="*/ 173 h 10000"/>
              <a:gd name="connsiteX41" fmla="*/ 2380 w 10000"/>
              <a:gd name="connsiteY41" fmla="*/ 346 h 10000"/>
              <a:gd name="connsiteX42" fmla="*/ 2598 w 10000"/>
              <a:gd name="connsiteY42" fmla="*/ 519 h 10000"/>
              <a:gd name="connsiteX43" fmla="*/ 2813 w 10000"/>
              <a:gd name="connsiteY43" fmla="*/ 693 h 10000"/>
              <a:gd name="connsiteX44" fmla="*/ 2813 w 10000"/>
              <a:gd name="connsiteY44" fmla="*/ 693 h 10000"/>
              <a:gd name="connsiteX45" fmla="*/ 2813 w 10000"/>
              <a:gd name="connsiteY45" fmla="*/ 866 h 10000"/>
              <a:gd name="connsiteX46" fmla="*/ 2598 w 10000"/>
              <a:gd name="connsiteY46" fmla="*/ 1039 h 10000"/>
              <a:gd name="connsiteX47" fmla="*/ 2380 w 10000"/>
              <a:gd name="connsiteY47" fmla="*/ 1212 h 10000"/>
              <a:gd name="connsiteX48" fmla="*/ 2186 w 10000"/>
              <a:gd name="connsiteY48" fmla="*/ 1385 h 10000"/>
              <a:gd name="connsiteX49" fmla="*/ 1968 w 10000"/>
              <a:gd name="connsiteY49" fmla="*/ 1732 h 10000"/>
              <a:gd name="connsiteX50" fmla="*/ 1751 w 10000"/>
              <a:gd name="connsiteY50" fmla="*/ 2078 h 10000"/>
              <a:gd name="connsiteX51" fmla="*/ 1530 w 10000"/>
              <a:gd name="connsiteY51" fmla="*/ 2424 h 10000"/>
              <a:gd name="connsiteX52" fmla="*/ 1313 w 10000"/>
              <a:gd name="connsiteY52" fmla="*/ 2944 h 10000"/>
              <a:gd name="connsiteX53" fmla="*/ 1313 w 10000"/>
              <a:gd name="connsiteY53" fmla="*/ 3463 h 10000"/>
              <a:gd name="connsiteX54" fmla="*/ 1313 w 10000"/>
              <a:gd name="connsiteY54" fmla="*/ 3961 h 10000"/>
              <a:gd name="connsiteX55" fmla="*/ 1313 w 10000"/>
              <a:gd name="connsiteY55" fmla="*/ 5000 h 10000"/>
              <a:gd name="connsiteX56" fmla="*/ 1313 w 10000"/>
              <a:gd name="connsiteY56" fmla="*/ 5519 h 10000"/>
              <a:gd name="connsiteX57" fmla="*/ 1530 w 10000"/>
              <a:gd name="connsiteY57" fmla="*/ 5866 h 10000"/>
              <a:gd name="connsiteX58" fmla="*/ 1751 w 10000"/>
              <a:gd name="connsiteY58" fmla="*/ 6212 h 10000"/>
              <a:gd name="connsiteX59" fmla="*/ 1968 w 10000"/>
              <a:gd name="connsiteY59" fmla="*/ 6732 h 10000"/>
              <a:gd name="connsiteX60" fmla="*/ 2186 w 10000"/>
              <a:gd name="connsiteY60" fmla="*/ 7078 h 10000"/>
              <a:gd name="connsiteX61" fmla="*/ 2598 w 10000"/>
              <a:gd name="connsiteY61" fmla="*/ 7424 h 10000"/>
              <a:gd name="connsiteX62" fmla="*/ 3250 w 10000"/>
              <a:gd name="connsiteY62" fmla="*/ 7771 h 10000"/>
              <a:gd name="connsiteX63" fmla="*/ 3908 w 10000"/>
              <a:gd name="connsiteY63" fmla="*/ 7944 h 10000"/>
              <a:gd name="connsiteX64" fmla="*/ 4561 w 10000"/>
              <a:gd name="connsiteY64" fmla="*/ 8268 h 10000"/>
              <a:gd name="connsiteX65" fmla="*/ 5219 w 10000"/>
              <a:gd name="connsiteY65" fmla="*/ 8442 h 10000"/>
              <a:gd name="connsiteX66" fmla="*/ 5653 w 10000"/>
              <a:gd name="connsiteY66" fmla="*/ 8615 h 10000"/>
              <a:gd name="connsiteX67" fmla="*/ 6313 w 10000"/>
              <a:gd name="connsiteY67" fmla="*/ 8615 h 10000"/>
              <a:gd name="connsiteX68" fmla="*/ 6748 w 10000"/>
              <a:gd name="connsiteY68" fmla="*/ 8615 h 10000"/>
              <a:gd name="connsiteX69" fmla="*/ 6968 w 10000"/>
              <a:gd name="connsiteY69" fmla="*/ 8615 h 10000"/>
              <a:gd name="connsiteX70" fmla="*/ 7403 w 10000"/>
              <a:gd name="connsiteY70" fmla="*/ 8615 h 10000"/>
              <a:gd name="connsiteX71" fmla="*/ 7593 w 10000"/>
              <a:gd name="connsiteY71" fmla="*/ 8442 h 10000"/>
              <a:gd name="connsiteX72" fmla="*/ 7593 w 10000"/>
              <a:gd name="connsiteY72" fmla="*/ 8442 h 10000"/>
              <a:gd name="connsiteX73" fmla="*/ 7812 w 10000"/>
              <a:gd name="connsiteY73" fmla="*/ 8442 h 10000"/>
              <a:gd name="connsiteX74" fmla="*/ 7812 w 10000"/>
              <a:gd name="connsiteY74" fmla="*/ 8268 h 10000"/>
              <a:gd name="connsiteX75" fmla="*/ 7812 w 10000"/>
              <a:gd name="connsiteY75" fmla="*/ 8095 h 10000"/>
              <a:gd name="connsiteX76" fmla="*/ 7812 w 10000"/>
              <a:gd name="connsiteY76" fmla="*/ 7771 h 10000"/>
              <a:gd name="connsiteX77" fmla="*/ 8032 w 10000"/>
              <a:gd name="connsiteY77" fmla="*/ 7597 h 10000"/>
              <a:gd name="connsiteX78" fmla="*/ 8032 w 10000"/>
              <a:gd name="connsiteY78" fmla="*/ 7251 h 10000"/>
              <a:gd name="connsiteX79" fmla="*/ 8032 w 10000"/>
              <a:gd name="connsiteY79" fmla="*/ 6905 h 10000"/>
              <a:gd name="connsiteX80" fmla="*/ 8252 w 10000"/>
              <a:gd name="connsiteY80" fmla="*/ 6385 h 10000"/>
              <a:gd name="connsiteX81" fmla="*/ 8252 w 10000"/>
              <a:gd name="connsiteY81" fmla="*/ 6212 h 10000"/>
              <a:gd name="connsiteX82" fmla="*/ 8252 w 10000"/>
              <a:gd name="connsiteY82" fmla="*/ 5866 h 10000"/>
              <a:gd name="connsiteX83" fmla="*/ 8252 w 10000"/>
              <a:gd name="connsiteY83" fmla="*/ 5693 h 10000"/>
              <a:gd name="connsiteX84" fmla="*/ 8470 w 10000"/>
              <a:gd name="connsiteY84" fmla="*/ 5519 h 10000"/>
              <a:gd name="connsiteX85" fmla="*/ 8470 w 10000"/>
              <a:gd name="connsiteY85" fmla="*/ 5346 h 10000"/>
              <a:gd name="connsiteX86" fmla="*/ 8470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346 h 10000"/>
              <a:gd name="connsiteX90" fmla="*/ 8686 w 10000"/>
              <a:gd name="connsiteY90" fmla="*/ 5519 h 10000"/>
              <a:gd name="connsiteX91" fmla="*/ 8686 w 10000"/>
              <a:gd name="connsiteY91" fmla="*/ 5693 h 10000"/>
              <a:gd name="connsiteX92" fmla="*/ 8908 w 10000"/>
              <a:gd name="connsiteY92" fmla="*/ 5866 h 10000"/>
              <a:gd name="connsiteX93" fmla="*/ 8908 w 10000"/>
              <a:gd name="connsiteY93" fmla="*/ 6212 h 10000"/>
              <a:gd name="connsiteX94" fmla="*/ 8908 w 10000"/>
              <a:gd name="connsiteY94" fmla="*/ 6558 h 10000"/>
              <a:gd name="connsiteX95" fmla="*/ 9127 w 10000"/>
              <a:gd name="connsiteY95" fmla="*/ 6905 h 10000"/>
              <a:gd name="connsiteX96" fmla="*/ 9127 w 10000"/>
              <a:gd name="connsiteY96" fmla="*/ 7597 h 10000"/>
              <a:gd name="connsiteX97" fmla="*/ 9347 w 10000"/>
              <a:gd name="connsiteY97" fmla="*/ 8268 h 10000"/>
              <a:gd name="connsiteX98" fmla="*/ 9561 w 10000"/>
              <a:gd name="connsiteY98" fmla="*/ 8788 h 10000"/>
              <a:gd name="connsiteX99" fmla="*/ 9782 w 10000"/>
              <a:gd name="connsiteY99" fmla="*/ 9134 h 10000"/>
              <a:gd name="connsiteX100" fmla="*/ 9782 w 10000"/>
              <a:gd name="connsiteY100" fmla="*/ 9481 h 10000"/>
              <a:gd name="connsiteX101" fmla="*/ 10000 w 10000"/>
              <a:gd name="connsiteY101" fmla="*/ 9654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650 w 10000"/>
              <a:gd name="connsiteY31" fmla="*/ 173 h 10000"/>
              <a:gd name="connsiteX32" fmla="*/ 877 w 10000"/>
              <a:gd name="connsiteY32" fmla="*/ 173 h 10000"/>
              <a:gd name="connsiteX33" fmla="*/ 1095 w 10000"/>
              <a:gd name="connsiteY33" fmla="*/ 0 h 10000"/>
              <a:gd name="connsiteX34" fmla="*/ 1313 w 10000"/>
              <a:gd name="connsiteY34" fmla="*/ 0 h 10000"/>
              <a:gd name="connsiteX35" fmla="*/ 1313 w 10000"/>
              <a:gd name="connsiteY35" fmla="*/ 0 h 10000"/>
              <a:gd name="connsiteX36" fmla="*/ 1530 w 10000"/>
              <a:gd name="connsiteY36" fmla="*/ 0 h 10000"/>
              <a:gd name="connsiteX37" fmla="*/ 1751 w 10000"/>
              <a:gd name="connsiteY37" fmla="*/ 0 h 10000"/>
              <a:gd name="connsiteX38" fmla="*/ 1968 w 10000"/>
              <a:gd name="connsiteY38" fmla="*/ 173 h 10000"/>
              <a:gd name="connsiteX39" fmla="*/ 2186 w 10000"/>
              <a:gd name="connsiteY39" fmla="*/ 173 h 10000"/>
              <a:gd name="connsiteX40" fmla="*/ 2380 w 10000"/>
              <a:gd name="connsiteY40" fmla="*/ 346 h 10000"/>
              <a:gd name="connsiteX41" fmla="*/ 2598 w 10000"/>
              <a:gd name="connsiteY41" fmla="*/ 519 h 10000"/>
              <a:gd name="connsiteX42" fmla="*/ 2813 w 10000"/>
              <a:gd name="connsiteY42" fmla="*/ 693 h 10000"/>
              <a:gd name="connsiteX43" fmla="*/ 2813 w 10000"/>
              <a:gd name="connsiteY43" fmla="*/ 693 h 10000"/>
              <a:gd name="connsiteX44" fmla="*/ 2813 w 10000"/>
              <a:gd name="connsiteY44" fmla="*/ 866 h 10000"/>
              <a:gd name="connsiteX45" fmla="*/ 2598 w 10000"/>
              <a:gd name="connsiteY45" fmla="*/ 1039 h 10000"/>
              <a:gd name="connsiteX46" fmla="*/ 2380 w 10000"/>
              <a:gd name="connsiteY46" fmla="*/ 1212 h 10000"/>
              <a:gd name="connsiteX47" fmla="*/ 2186 w 10000"/>
              <a:gd name="connsiteY47" fmla="*/ 1385 h 10000"/>
              <a:gd name="connsiteX48" fmla="*/ 1968 w 10000"/>
              <a:gd name="connsiteY48" fmla="*/ 1732 h 10000"/>
              <a:gd name="connsiteX49" fmla="*/ 1751 w 10000"/>
              <a:gd name="connsiteY49" fmla="*/ 2078 h 10000"/>
              <a:gd name="connsiteX50" fmla="*/ 1530 w 10000"/>
              <a:gd name="connsiteY50" fmla="*/ 2424 h 10000"/>
              <a:gd name="connsiteX51" fmla="*/ 1313 w 10000"/>
              <a:gd name="connsiteY51" fmla="*/ 2944 h 10000"/>
              <a:gd name="connsiteX52" fmla="*/ 1313 w 10000"/>
              <a:gd name="connsiteY52" fmla="*/ 3463 h 10000"/>
              <a:gd name="connsiteX53" fmla="*/ 1313 w 10000"/>
              <a:gd name="connsiteY53" fmla="*/ 3961 h 10000"/>
              <a:gd name="connsiteX54" fmla="*/ 1313 w 10000"/>
              <a:gd name="connsiteY54" fmla="*/ 5000 h 10000"/>
              <a:gd name="connsiteX55" fmla="*/ 1313 w 10000"/>
              <a:gd name="connsiteY55" fmla="*/ 5519 h 10000"/>
              <a:gd name="connsiteX56" fmla="*/ 1530 w 10000"/>
              <a:gd name="connsiteY56" fmla="*/ 5866 h 10000"/>
              <a:gd name="connsiteX57" fmla="*/ 1751 w 10000"/>
              <a:gd name="connsiteY57" fmla="*/ 6212 h 10000"/>
              <a:gd name="connsiteX58" fmla="*/ 1968 w 10000"/>
              <a:gd name="connsiteY58" fmla="*/ 6732 h 10000"/>
              <a:gd name="connsiteX59" fmla="*/ 2186 w 10000"/>
              <a:gd name="connsiteY59" fmla="*/ 7078 h 10000"/>
              <a:gd name="connsiteX60" fmla="*/ 2598 w 10000"/>
              <a:gd name="connsiteY60" fmla="*/ 7424 h 10000"/>
              <a:gd name="connsiteX61" fmla="*/ 3250 w 10000"/>
              <a:gd name="connsiteY61" fmla="*/ 7771 h 10000"/>
              <a:gd name="connsiteX62" fmla="*/ 3908 w 10000"/>
              <a:gd name="connsiteY62" fmla="*/ 7944 h 10000"/>
              <a:gd name="connsiteX63" fmla="*/ 4561 w 10000"/>
              <a:gd name="connsiteY63" fmla="*/ 8268 h 10000"/>
              <a:gd name="connsiteX64" fmla="*/ 5219 w 10000"/>
              <a:gd name="connsiteY64" fmla="*/ 8442 h 10000"/>
              <a:gd name="connsiteX65" fmla="*/ 5653 w 10000"/>
              <a:gd name="connsiteY65" fmla="*/ 8615 h 10000"/>
              <a:gd name="connsiteX66" fmla="*/ 6313 w 10000"/>
              <a:gd name="connsiteY66" fmla="*/ 8615 h 10000"/>
              <a:gd name="connsiteX67" fmla="*/ 6748 w 10000"/>
              <a:gd name="connsiteY67" fmla="*/ 8615 h 10000"/>
              <a:gd name="connsiteX68" fmla="*/ 6968 w 10000"/>
              <a:gd name="connsiteY68" fmla="*/ 8615 h 10000"/>
              <a:gd name="connsiteX69" fmla="*/ 7403 w 10000"/>
              <a:gd name="connsiteY69" fmla="*/ 8615 h 10000"/>
              <a:gd name="connsiteX70" fmla="*/ 7593 w 10000"/>
              <a:gd name="connsiteY70" fmla="*/ 8442 h 10000"/>
              <a:gd name="connsiteX71" fmla="*/ 7593 w 10000"/>
              <a:gd name="connsiteY71" fmla="*/ 8442 h 10000"/>
              <a:gd name="connsiteX72" fmla="*/ 7812 w 10000"/>
              <a:gd name="connsiteY72" fmla="*/ 8442 h 10000"/>
              <a:gd name="connsiteX73" fmla="*/ 7812 w 10000"/>
              <a:gd name="connsiteY73" fmla="*/ 8268 h 10000"/>
              <a:gd name="connsiteX74" fmla="*/ 7812 w 10000"/>
              <a:gd name="connsiteY74" fmla="*/ 8095 h 10000"/>
              <a:gd name="connsiteX75" fmla="*/ 7812 w 10000"/>
              <a:gd name="connsiteY75" fmla="*/ 7771 h 10000"/>
              <a:gd name="connsiteX76" fmla="*/ 8032 w 10000"/>
              <a:gd name="connsiteY76" fmla="*/ 7597 h 10000"/>
              <a:gd name="connsiteX77" fmla="*/ 8032 w 10000"/>
              <a:gd name="connsiteY77" fmla="*/ 7251 h 10000"/>
              <a:gd name="connsiteX78" fmla="*/ 8032 w 10000"/>
              <a:gd name="connsiteY78" fmla="*/ 6905 h 10000"/>
              <a:gd name="connsiteX79" fmla="*/ 8252 w 10000"/>
              <a:gd name="connsiteY79" fmla="*/ 6385 h 10000"/>
              <a:gd name="connsiteX80" fmla="*/ 8252 w 10000"/>
              <a:gd name="connsiteY80" fmla="*/ 6212 h 10000"/>
              <a:gd name="connsiteX81" fmla="*/ 8252 w 10000"/>
              <a:gd name="connsiteY81" fmla="*/ 5866 h 10000"/>
              <a:gd name="connsiteX82" fmla="*/ 8252 w 10000"/>
              <a:gd name="connsiteY82" fmla="*/ 5693 h 10000"/>
              <a:gd name="connsiteX83" fmla="*/ 8470 w 10000"/>
              <a:gd name="connsiteY83" fmla="*/ 5519 h 10000"/>
              <a:gd name="connsiteX84" fmla="*/ 8470 w 10000"/>
              <a:gd name="connsiteY84" fmla="*/ 5346 h 10000"/>
              <a:gd name="connsiteX85" fmla="*/ 8470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346 h 10000"/>
              <a:gd name="connsiteX89" fmla="*/ 8686 w 10000"/>
              <a:gd name="connsiteY89" fmla="*/ 5519 h 10000"/>
              <a:gd name="connsiteX90" fmla="*/ 8686 w 10000"/>
              <a:gd name="connsiteY90" fmla="*/ 5693 h 10000"/>
              <a:gd name="connsiteX91" fmla="*/ 8908 w 10000"/>
              <a:gd name="connsiteY91" fmla="*/ 5866 h 10000"/>
              <a:gd name="connsiteX92" fmla="*/ 8908 w 10000"/>
              <a:gd name="connsiteY92" fmla="*/ 6212 h 10000"/>
              <a:gd name="connsiteX93" fmla="*/ 8908 w 10000"/>
              <a:gd name="connsiteY93" fmla="*/ 6558 h 10000"/>
              <a:gd name="connsiteX94" fmla="*/ 9127 w 10000"/>
              <a:gd name="connsiteY94" fmla="*/ 6905 h 10000"/>
              <a:gd name="connsiteX95" fmla="*/ 9127 w 10000"/>
              <a:gd name="connsiteY95" fmla="*/ 7597 h 10000"/>
              <a:gd name="connsiteX96" fmla="*/ 9347 w 10000"/>
              <a:gd name="connsiteY96" fmla="*/ 8268 h 10000"/>
              <a:gd name="connsiteX97" fmla="*/ 9561 w 10000"/>
              <a:gd name="connsiteY97" fmla="*/ 8788 h 10000"/>
              <a:gd name="connsiteX98" fmla="*/ 9782 w 10000"/>
              <a:gd name="connsiteY98" fmla="*/ 9134 h 10000"/>
              <a:gd name="connsiteX99" fmla="*/ 9782 w 10000"/>
              <a:gd name="connsiteY99" fmla="*/ 9481 h 10000"/>
              <a:gd name="connsiteX100" fmla="*/ 10000 w 10000"/>
              <a:gd name="connsiteY100" fmla="*/ 9654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095 w 10000"/>
              <a:gd name="connsiteY32" fmla="*/ 0 h 10000"/>
              <a:gd name="connsiteX33" fmla="*/ 1313 w 10000"/>
              <a:gd name="connsiteY33" fmla="*/ 0 h 10000"/>
              <a:gd name="connsiteX34" fmla="*/ 1313 w 10000"/>
              <a:gd name="connsiteY34" fmla="*/ 0 h 10000"/>
              <a:gd name="connsiteX35" fmla="*/ 1530 w 10000"/>
              <a:gd name="connsiteY35" fmla="*/ 0 h 10000"/>
              <a:gd name="connsiteX36" fmla="*/ 1751 w 10000"/>
              <a:gd name="connsiteY36" fmla="*/ 0 h 10000"/>
              <a:gd name="connsiteX37" fmla="*/ 1968 w 10000"/>
              <a:gd name="connsiteY37" fmla="*/ 173 h 10000"/>
              <a:gd name="connsiteX38" fmla="*/ 2186 w 10000"/>
              <a:gd name="connsiteY38" fmla="*/ 173 h 10000"/>
              <a:gd name="connsiteX39" fmla="*/ 2380 w 10000"/>
              <a:gd name="connsiteY39" fmla="*/ 346 h 10000"/>
              <a:gd name="connsiteX40" fmla="*/ 2598 w 10000"/>
              <a:gd name="connsiteY40" fmla="*/ 519 h 10000"/>
              <a:gd name="connsiteX41" fmla="*/ 2813 w 10000"/>
              <a:gd name="connsiteY41" fmla="*/ 693 h 10000"/>
              <a:gd name="connsiteX42" fmla="*/ 2813 w 10000"/>
              <a:gd name="connsiteY42" fmla="*/ 693 h 10000"/>
              <a:gd name="connsiteX43" fmla="*/ 2813 w 10000"/>
              <a:gd name="connsiteY43" fmla="*/ 866 h 10000"/>
              <a:gd name="connsiteX44" fmla="*/ 2598 w 10000"/>
              <a:gd name="connsiteY44" fmla="*/ 1039 h 10000"/>
              <a:gd name="connsiteX45" fmla="*/ 2380 w 10000"/>
              <a:gd name="connsiteY45" fmla="*/ 1212 h 10000"/>
              <a:gd name="connsiteX46" fmla="*/ 2186 w 10000"/>
              <a:gd name="connsiteY46" fmla="*/ 1385 h 10000"/>
              <a:gd name="connsiteX47" fmla="*/ 1968 w 10000"/>
              <a:gd name="connsiteY47" fmla="*/ 1732 h 10000"/>
              <a:gd name="connsiteX48" fmla="*/ 1751 w 10000"/>
              <a:gd name="connsiteY48" fmla="*/ 2078 h 10000"/>
              <a:gd name="connsiteX49" fmla="*/ 1530 w 10000"/>
              <a:gd name="connsiteY49" fmla="*/ 2424 h 10000"/>
              <a:gd name="connsiteX50" fmla="*/ 1313 w 10000"/>
              <a:gd name="connsiteY50" fmla="*/ 2944 h 10000"/>
              <a:gd name="connsiteX51" fmla="*/ 1313 w 10000"/>
              <a:gd name="connsiteY51" fmla="*/ 3463 h 10000"/>
              <a:gd name="connsiteX52" fmla="*/ 1313 w 10000"/>
              <a:gd name="connsiteY52" fmla="*/ 3961 h 10000"/>
              <a:gd name="connsiteX53" fmla="*/ 1313 w 10000"/>
              <a:gd name="connsiteY53" fmla="*/ 5000 h 10000"/>
              <a:gd name="connsiteX54" fmla="*/ 1313 w 10000"/>
              <a:gd name="connsiteY54" fmla="*/ 5519 h 10000"/>
              <a:gd name="connsiteX55" fmla="*/ 1530 w 10000"/>
              <a:gd name="connsiteY55" fmla="*/ 5866 h 10000"/>
              <a:gd name="connsiteX56" fmla="*/ 1751 w 10000"/>
              <a:gd name="connsiteY56" fmla="*/ 6212 h 10000"/>
              <a:gd name="connsiteX57" fmla="*/ 1968 w 10000"/>
              <a:gd name="connsiteY57" fmla="*/ 6732 h 10000"/>
              <a:gd name="connsiteX58" fmla="*/ 2186 w 10000"/>
              <a:gd name="connsiteY58" fmla="*/ 7078 h 10000"/>
              <a:gd name="connsiteX59" fmla="*/ 2598 w 10000"/>
              <a:gd name="connsiteY59" fmla="*/ 7424 h 10000"/>
              <a:gd name="connsiteX60" fmla="*/ 3250 w 10000"/>
              <a:gd name="connsiteY60" fmla="*/ 7771 h 10000"/>
              <a:gd name="connsiteX61" fmla="*/ 3908 w 10000"/>
              <a:gd name="connsiteY61" fmla="*/ 7944 h 10000"/>
              <a:gd name="connsiteX62" fmla="*/ 4561 w 10000"/>
              <a:gd name="connsiteY62" fmla="*/ 8268 h 10000"/>
              <a:gd name="connsiteX63" fmla="*/ 5219 w 10000"/>
              <a:gd name="connsiteY63" fmla="*/ 8442 h 10000"/>
              <a:gd name="connsiteX64" fmla="*/ 5653 w 10000"/>
              <a:gd name="connsiteY64" fmla="*/ 8615 h 10000"/>
              <a:gd name="connsiteX65" fmla="*/ 6313 w 10000"/>
              <a:gd name="connsiteY65" fmla="*/ 8615 h 10000"/>
              <a:gd name="connsiteX66" fmla="*/ 6748 w 10000"/>
              <a:gd name="connsiteY66" fmla="*/ 8615 h 10000"/>
              <a:gd name="connsiteX67" fmla="*/ 6968 w 10000"/>
              <a:gd name="connsiteY67" fmla="*/ 8615 h 10000"/>
              <a:gd name="connsiteX68" fmla="*/ 7403 w 10000"/>
              <a:gd name="connsiteY68" fmla="*/ 8615 h 10000"/>
              <a:gd name="connsiteX69" fmla="*/ 7593 w 10000"/>
              <a:gd name="connsiteY69" fmla="*/ 8442 h 10000"/>
              <a:gd name="connsiteX70" fmla="*/ 7593 w 10000"/>
              <a:gd name="connsiteY70" fmla="*/ 8442 h 10000"/>
              <a:gd name="connsiteX71" fmla="*/ 7812 w 10000"/>
              <a:gd name="connsiteY71" fmla="*/ 8442 h 10000"/>
              <a:gd name="connsiteX72" fmla="*/ 7812 w 10000"/>
              <a:gd name="connsiteY72" fmla="*/ 8268 h 10000"/>
              <a:gd name="connsiteX73" fmla="*/ 7812 w 10000"/>
              <a:gd name="connsiteY73" fmla="*/ 8095 h 10000"/>
              <a:gd name="connsiteX74" fmla="*/ 7812 w 10000"/>
              <a:gd name="connsiteY74" fmla="*/ 7771 h 10000"/>
              <a:gd name="connsiteX75" fmla="*/ 8032 w 10000"/>
              <a:gd name="connsiteY75" fmla="*/ 7597 h 10000"/>
              <a:gd name="connsiteX76" fmla="*/ 8032 w 10000"/>
              <a:gd name="connsiteY76" fmla="*/ 7251 h 10000"/>
              <a:gd name="connsiteX77" fmla="*/ 8032 w 10000"/>
              <a:gd name="connsiteY77" fmla="*/ 6905 h 10000"/>
              <a:gd name="connsiteX78" fmla="*/ 8252 w 10000"/>
              <a:gd name="connsiteY78" fmla="*/ 6385 h 10000"/>
              <a:gd name="connsiteX79" fmla="*/ 8252 w 10000"/>
              <a:gd name="connsiteY79" fmla="*/ 6212 h 10000"/>
              <a:gd name="connsiteX80" fmla="*/ 8252 w 10000"/>
              <a:gd name="connsiteY80" fmla="*/ 5866 h 10000"/>
              <a:gd name="connsiteX81" fmla="*/ 8252 w 10000"/>
              <a:gd name="connsiteY81" fmla="*/ 5693 h 10000"/>
              <a:gd name="connsiteX82" fmla="*/ 8470 w 10000"/>
              <a:gd name="connsiteY82" fmla="*/ 5519 h 10000"/>
              <a:gd name="connsiteX83" fmla="*/ 8470 w 10000"/>
              <a:gd name="connsiteY83" fmla="*/ 5346 h 10000"/>
              <a:gd name="connsiteX84" fmla="*/ 8470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346 h 10000"/>
              <a:gd name="connsiteX88" fmla="*/ 8686 w 10000"/>
              <a:gd name="connsiteY88" fmla="*/ 5519 h 10000"/>
              <a:gd name="connsiteX89" fmla="*/ 8686 w 10000"/>
              <a:gd name="connsiteY89" fmla="*/ 5693 h 10000"/>
              <a:gd name="connsiteX90" fmla="*/ 8908 w 10000"/>
              <a:gd name="connsiteY90" fmla="*/ 5866 h 10000"/>
              <a:gd name="connsiteX91" fmla="*/ 8908 w 10000"/>
              <a:gd name="connsiteY91" fmla="*/ 6212 h 10000"/>
              <a:gd name="connsiteX92" fmla="*/ 8908 w 10000"/>
              <a:gd name="connsiteY92" fmla="*/ 6558 h 10000"/>
              <a:gd name="connsiteX93" fmla="*/ 9127 w 10000"/>
              <a:gd name="connsiteY93" fmla="*/ 6905 h 10000"/>
              <a:gd name="connsiteX94" fmla="*/ 9127 w 10000"/>
              <a:gd name="connsiteY94" fmla="*/ 7597 h 10000"/>
              <a:gd name="connsiteX95" fmla="*/ 9347 w 10000"/>
              <a:gd name="connsiteY95" fmla="*/ 8268 h 10000"/>
              <a:gd name="connsiteX96" fmla="*/ 9561 w 10000"/>
              <a:gd name="connsiteY96" fmla="*/ 8788 h 10000"/>
              <a:gd name="connsiteX97" fmla="*/ 9782 w 10000"/>
              <a:gd name="connsiteY97" fmla="*/ 9134 h 10000"/>
              <a:gd name="connsiteX98" fmla="*/ 9782 w 10000"/>
              <a:gd name="connsiteY98" fmla="*/ 9481 h 10000"/>
              <a:gd name="connsiteX99" fmla="*/ 10000 w 10000"/>
              <a:gd name="connsiteY99" fmla="*/ 9654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313 w 10000"/>
              <a:gd name="connsiteY32" fmla="*/ 0 h 10000"/>
              <a:gd name="connsiteX33" fmla="*/ 1313 w 10000"/>
              <a:gd name="connsiteY33" fmla="*/ 0 h 10000"/>
              <a:gd name="connsiteX34" fmla="*/ 1530 w 10000"/>
              <a:gd name="connsiteY34" fmla="*/ 0 h 10000"/>
              <a:gd name="connsiteX35" fmla="*/ 1751 w 10000"/>
              <a:gd name="connsiteY35" fmla="*/ 0 h 10000"/>
              <a:gd name="connsiteX36" fmla="*/ 1968 w 10000"/>
              <a:gd name="connsiteY36" fmla="*/ 173 h 10000"/>
              <a:gd name="connsiteX37" fmla="*/ 2186 w 10000"/>
              <a:gd name="connsiteY37" fmla="*/ 173 h 10000"/>
              <a:gd name="connsiteX38" fmla="*/ 2380 w 10000"/>
              <a:gd name="connsiteY38" fmla="*/ 346 h 10000"/>
              <a:gd name="connsiteX39" fmla="*/ 2598 w 10000"/>
              <a:gd name="connsiteY39" fmla="*/ 519 h 10000"/>
              <a:gd name="connsiteX40" fmla="*/ 2813 w 10000"/>
              <a:gd name="connsiteY40" fmla="*/ 693 h 10000"/>
              <a:gd name="connsiteX41" fmla="*/ 2813 w 10000"/>
              <a:gd name="connsiteY41" fmla="*/ 693 h 10000"/>
              <a:gd name="connsiteX42" fmla="*/ 2813 w 10000"/>
              <a:gd name="connsiteY42" fmla="*/ 866 h 10000"/>
              <a:gd name="connsiteX43" fmla="*/ 2598 w 10000"/>
              <a:gd name="connsiteY43" fmla="*/ 1039 h 10000"/>
              <a:gd name="connsiteX44" fmla="*/ 2380 w 10000"/>
              <a:gd name="connsiteY44" fmla="*/ 1212 h 10000"/>
              <a:gd name="connsiteX45" fmla="*/ 2186 w 10000"/>
              <a:gd name="connsiteY45" fmla="*/ 1385 h 10000"/>
              <a:gd name="connsiteX46" fmla="*/ 1968 w 10000"/>
              <a:gd name="connsiteY46" fmla="*/ 1732 h 10000"/>
              <a:gd name="connsiteX47" fmla="*/ 1751 w 10000"/>
              <a:gd name="connsiteY47" fmla="*/ 2078 h 10000"/>
              <a:gd name="connsiteX48" fmla="*/ 1530 w 10000"/>
              <a:gd name="connsiteY48" fmla="*/ 2424 h 10000"/>
              <a:gd name="connsiteX49" fmla="*/ 1313 w 10000"/>
              <a:gd name="connsiteY49" fmla="*/ 2944 h 10000"/>
              <a:gd name="connsiteX50" fmla="*/ 1313 w 10000"/>
              <a:gd name="connsiteY50" fmla="*/ 3463 h 10000"/>
              <a:gd name="connsiteX51" fmla="*/ 1313 w 10000"/>
              <a:gd name="connsiteY51" fmla="*/ 3961 h 10000"/>
              <a:gd name="connsiteX52" fmla="*/ 1313 w 10000"/>
              <a:gd name="connsiteY52" fmla="*/ 5000 h 10000"/>
              <a:gd name="connsiteX53" fmla="*/ 1313 w 10000"/>
              <a:gd name="connsiteY53" fmla="*/ 5519 h 10000"/>
              <a:gd name="connsiteX54" fmla="*/ 1530 w 10000"/>
              <a:gd name="connsiteY54" fmla="*/ 5866 h 10000"/>
              <a:gd name="connsiteX55" fmla="*/ 1751 w 10000"/>
              <a:gd name="connsiteY55" fmla="*/ 6212 h 10000"/>
              <a:gd name="connsiteX56" fmla="*/ 1968 w 10000"/>
              <a:gd name="connsiteY56" fmla="*/ 6732 h 10000"/>
              <a:gd name="connsiteX57" fmla="*/ 2186 w 10000"/>
              <a:gd name="connsiteY57" fmla="*/ 7078 h 10000"/>
              <a:gd name="connsiteX58" fmla="*/ 2598 w 10000"/>
              <a:gd name="connsiteY58" fmla="*/ 7424 h 10000"/>
              <a:gd name="connsiteX59" fmla="*/ 3250 w 10000"/>
              <a:gd name="connsiteY59" fmla="*/ 7771 h 10000"/>
              <a:gd name="connsiteX60" fmla="*/ 3908 w 10000"/>
              <a:gd name="connsiteY60" fmla="*/ 7944 h 10000"/>
              <a:gd name="connsiteX61" fmla="*/ 4561 w 10000"/>
              <a:gd name="connsiteY61" fmla="*/ 8268 h 10000"/>
              <a:gd name="connsiteX62" fmla="*/ 5219 w 10000"/>
              <a:gd name="connsiteY62" fmla="*/ 8442 h 10000"/>
              <a:gd name="connsiteX63" fmla="*/ 5653 w 10000"/>
              <a:gd name="connsiteY63" fmla="*/ 8615 h 10000"/>
              <a:gd name="connsiteX64" fmla="*/ 6313 w 10000"/>
              <a:gd name="connsiteY64" fmla="*/ 8615 h 10000"/>
              <a:gd name="connsiteX65" fmla="*/ 6748 w 10000"/>
              <a:gd name="connsiteY65" fmla="*/ 8615 h 10000"/>
              <a:gd name="connsiteX66" fmla="*/ 6968 w 10000"/>
              <a:gd name="connsiteY66" fmla="*/ 8615 h 10000"/>
              <a:gd name="connsiteX67" fmla="*/ 7403 w 10000"/>
              <a:gd name="connsiteY67" fmla="*/ 8615 h 10000"/>
              <a:gd name="connsiteX68" fmla="*/ 7593 w 10000"/>
              <a:gd name="connsiteY68" fmla="*/ 8442 h 10000"/>
              <a:gd name="connsiteX69" fmla="*/ 7593 w 10000"/>
              <a:gd name="connsiteY69" fmla="*/ 8442 h 10000"/>
              <a:gd name="connsiteX70" fmla="*/ 7812 w 10000"/>
              <a:gd name="connsiteY70" fmla="*/ 8442 h 10000"/>
              <a:gd name="connsiteX71" fmla="*/ 7812 w 10000"/>
              <a:gd name="connsiteY71" fmla="*/ 8268 h 10000"/>
              <a:gd name="connsiteX72" fmla="*/ 7812 w 10000"/>
              <a:gd name="connsiteY72" fmla="*/ 8095 h 10000"/>
              <a:gd name="connsiteX73" fmla="*/ 7812 w 10000"/>
              <a:gd name="connsiteY73" fmla="*/ 7771 h 10000"/>
              <a:gd name="connsiteX74" fmla="*/ 8032 w 10000"/>
              <a:gd name="connsiteY74" fmla="*/ 7597 h 10000"/>
              <a:gd name="connsiteX75" fmla="*/ 8032 w 10000"/>
              <a:gd name="connsiteY75" fmla="*/ 7251 h 10000"/>
              <a:gd name="connsiteX76" fmla="*/ 8032 w 10000"/>
              <a:gd name="connsiteY76" fmla="*/ 6905 h 10000"/>
              <a:gd name="connsiteX77" fmla="*/ 8252 w 10000"/>
              <a:gd name="connsiteY77" fmla="*/ 6385 h 10000"/>
              <a:gd name="connsiteX78" fmla="*/ 8252 w 10000"/>
              <a:gd name="connsiteY78" fmla="*/ 6212 h 10000"/>
              <a:gd name="connsiteX79" fmla="*/ 8252 w 10000"/>
              <a:gd name="connsiteY79" fmla="*/ 5866 h 10000"/>
              <a:gd name="connsiteX80" fmla="*/ 8252 w 10000"/>
              <a:gd name="connsiteY80" fmla="*/ 5693 h 10000"/>
              <a:gd name="connsiteX81" fmla="*/ 8470 w 10000"/>
              <a:gd name="connsiteY81" fmla="*/ 5519 h 10000"/>
              <a:gd name="connsiteX82" fmla="*/ 8470 w 10000"/>
              <a:gd name="connsiteY82" fmla="*/ 5346 h 10000"/>
              <a:gd name="connsiteX83" fmla="*/ 8470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346 h 10000"/>
              <a:gd name="connsiteX87" fmla="*/ 8686 w 10000"/>
              <a:gd name="connsiteY87" fmla="*/ 5519 h 10000"/>
              <a:gd name="connsiteX88" fmla="*/ 8686 w 10000"/>
              <a:gd name="connsiteY88" fmla="*/ 5693 h 10000"/>
              <a:gd name="connsiteX89" fmla="*/ 8908 w 10000"/>
              <a:gd name="connsiteY89" fmla="*/ 5866 h 10000"/>
              <a:gd name="connsiteX90" fmla="*/ 8908 w 10000"/>
              <a:gd name="connsiteY90" fmla="*/ 6212 h 10000"/>
              <a:gd name="connsiteX91" fmla="*/ 8908 w 10000"/>
              <a:gd name="connsiteY91" fmla="*/ 6558 h 10000"/>
              <a:gd name="connsiteX92" fmla="*/ 9127 w 10000"/>
              <a:gd name="connsiteY92" fmla="*/ 6905 h 10000"/>
              <a:gd name="connsiteX93" fmla="*/ 9127 w 10000"/>
              <a:gd name="connsiteY93" fmla="*/ 7597 h 10000"/>
              <a:gd name="connsiteX94" fmla="*/ 9347 w 10000"/>
              <a:gd name="connsiteY94" fmla="*/ 8268 h 10000"/>
              <a:gd name="connsiteX95" fmla="*/ 9561 w 10000"/>
              <a:gd name="connsiteY95" fmla="*/ 8788 h 10000"/>
              <a:gd name="connsiteX96" fmla="*/ 9782 w 10000"/>
              <a:gd name="connsiteY96" fmla="*/ 9134 h 10000"/>
              <a:gd name="connsiteX97" fmla="*/ 9782 w 10000"/>
              <a:gd name="connsiteY97" fmla="*/ 9481 h 10000"/>
              <a:gd name="connsiteX98" fmla="*/ 10000 w 10000"/>
              <a:gd name="connsiteY98" fmla="*/ 9654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530 w 10000"/>
              <a:gd name="connsiteY33" fmla="*/ 0 h 10000"/>
              <a:gd name="connsiteX34" fmla="*/ 1751 w 10000"/>
              <a:gd name="connsiteY34" fmla="*/ 0 h 10000"/>
              <a:gd name="connsiteX35" fmla="*/ 1968 w 10000"/>
              <a:gd name="connsiteY35" fmla="*/ 173 h 10000"/>
              <a:gd name="connsiteX36" fmla="*/ 2186 w 10000"/>
              <a:gd name="connsiteY36" fmla="*/ 173 h 10000"/>
              <a:gd name="connsiteX37" fmla="*/ 2380 w 10000"/>
              <a:gd name="connsiteY37" fmla="*/ 346 h 10000"/>
              <a:gd name="connsiteX38" fmla="*/ 2598 w 10000"/>
              <a:gd name="connsiteY38" fmla="*/ 519 h 10000"/>
              <a:gd name="connsiteX39" fmla="*/ 2813 w 10000"/>
              <a:gd name="connsiteY39" fmla="*/ 693 h 10000"/>
              <a:gd name="connsiteX40" fmla="*/ 2813 w 10000"/>
              <a:gd name="connsiteY40" fmla="*/ 693 h 10000"/>
              <a:gd name="connsiteX41" fmla="*/ 2813 w 10000"/>
              <a:gd name="connsiteY41" fmla="*/ 866 h 10000"/>
              <a:gd name="connsiteX42" fmla="*/ 2598 w 10000"/>
              <a:gd name="connsiteY42" fmla="*/ 1039 h 10000"/>
              <a:gd name="connsiteX43" fmla="*/ 2380 w 10000"/>
              <a:gd name="connsiteY43" fmla="*/ 1212 h 10000"/>
              <a:gd name="connsiteX44" fmla="*/ 2186 w 10000"/>
              <a:gd name="connsiteY44" fmla="*/ 1385 h 10000"/>
              <a:gd name="connsiteX45" fmla="*/ 1968 w 10000"/>
              <a:gd name="connsiteY45" fmla="*/ 1732 h 10000"/>
              <a:gd name="connsiteX46" fmla="*/ 1751 w 10000"/>
              <a:gd name="connsiteY46" fmla="*/ 2078 h 10000"/>
              <a:gd name="connsiteX47" fmla="*/ 1530 w 10000"/>
              <a:gd name="connsiteY47" fmla="*/ 2424 h 10000"/>
              <a:gd name="connsiteX48" fmla="*/ 1313 w 10000"/>
              <a:gd name="connsiteY48" fmla="*/ 2944 h 10000"/>
              <a:gd name="connsiteX49" fmla="*/ 1313 w 10000"/>
              <a:gd name="connsiteY49" fmla="*/ 3463 h 10000"/>
              <a:gd name="connsiteX50" fmla="*/ 1313 w 10000"/>
              <a:gd name="connsiteY50" fmla="*/ 3961 h 10000"/>
              <a:gd name="connsiteX51" fmla="*/ 1313 w 10000"/>
              <a:gd name="connsiteY51" fmla="*/ 5000 h 10000"/>
              <a:gd name="connsiteX52" fmla="*/ 1313 w 10000"/>
              <a:gd name="connsiteY52" fmla="*/ 5519 h 10000"/>
              <a:gd name="connsiteX53" fmla="*/ 1530 w 10000"/>
              <a:gd name="connsiteY53" fmla="*/ 5866 h 10000"/>
              <a:gd name="connsiteX54" fmla="*/ 1751 w 10000"/>
              <a:gd name="connsiteY54" fmla="*/ 6212 h 10000"/>
              <a:gd name="connsiteX55" fmla="*/ 1968 w 10000"/>
              <a:gd name="connsiteY55" fmla="*/ 6732 h 10000"/>
              <a:gd name="connsiteX56" fmla="*/ 2186 w 10000"/>
              <a:gd name="connsiteY56" fmla="*/ 7078 h 10000"/>
              <a:gd name="connsiteX57" fmla="*/ 2598 w 10000"/>
              <a:gd name="connsiteY57" fmla="*/ 7424 h 10000"/>
              <a:gd name="connsiteX58" fmla="*/ 3250 w 10000"/>
              <a:gd name="connsiteY58" fmla="*/ 7771 h 10000"/>
              <a:gd name="connsiteX59" fmla="*/ 3908 w 10000"/>
              <a:gd name="connsiteY59" fmla="*/ 7944 h 10000"/>
              <a:gd name="connsiteX60" fmla="*/ 4561 w 10000"/>
              <a:gd name="connsiteY60" fmla="*/ 8268 h 10000"/>
              <a:gd name="connsiteX61" fmla="*/ 5219 w 10000"/>
              <a:gd name="connsiteY61" fmla="*/ 8442 h 10000"/>
              <a:gd name="connsiteX62" fmla="*/ 5653 w 10000"/>
              <a:gd name="connsiteY62" fmla="*/ 8615 h 10000"/>
              <a:gd name="connsiteX63" fmla="*/ 6313 w 10000"/>
              <a:gd name="connsiteY63" fmla="*/ 8615 h 10000"/>
              <a:gd name="connsiteX64" fmla="*/ 6748 w 10000"/>
              <a:gd name="connsiteY64" fmla="*/ 8615 h 10000"/>
              <a:gd name="connsiteX65" fmla="*/ 6968 w 10000"/>
              <a:gd name="connsiteY65" fmla="*/ 8615 h 10000"/>
              <a:gd name="connsiteX66" fmla="*/ 7403 w 10000"/>
              <a:gd name="connsiteY66" fmla="*/ 8615 h 10000"/>
              <a:gd name="connsiteX67" fmla="*/ 7593 w 10000"/>
              <a:gd name="connsiteY67" fmla="*/ 8442 h 10000"/>
              <a:gd name="connsiteX68" fmla="*/ 7593 w 10000"/>
              <a:gd name="connsiteY68" fmla="*/ 8442 h 10000"/>
              <a:gd name="connsiteX69" fmla="*/ 7812 w 10000"/>
              <a:gd name="connsiteY69" fmla="*/ 8442 h 10000"/>
              <a:gd name="connsiteX70" fmla="*/ 7812 w 10000"/>
              <a:gd name="connsiteY70" fmla="*/ 8268 h 10000"/>
              <a:gd name="connsiteX71" fmla="*/ 7812 w 10000"/>
              <a:gd name="connsiteY71" fmla="*/ 8095 h 10000"/>
              <a:gd name="connsiteX72" fmla="*/ 7812 w 10000"/>
              <a:gd name="connsiteY72" fmla="*/ 7771 h 10000"/>
              <a:gd name="connsiteX73" fmla="*/ 8032 w 10000"/>
              <a:gd name="connsiteY73" fmla="*/ 7597 h 10000"/>
              <a:gd name="connsiteX74" fmla="*/ 8032 w 10000"/>
              <a:gd name="connsiteY74" fmla="*/ 7251 h 10000"/>
              <a:gd name="connsiteX75" fmla="*/ 8032 w 10000"/>
              <a:gd name="connsiteY75" fmla="*/ 6905 h 10000"/>
              <a:gd name="connsiteX76" fmla="*/ 8252 w 10000"/>
              <a:gd name="connsiteY76" fmla="*/ 6385 h 10000"/>
              <a:gd name="connsiteX77" fmla="*/ 8252 w 10000"/>
              <a:gd name="connsiteY77" fmla="*/ 6212 h 10000"/>
              <a:gd name="connsiteX78" fmla="*/ 8252 w 10000"/>
              <a:gd name="connsiteY78" fmla="*/ 5866 h 10000"/>
              <a:gd name="connsiteX79" fmla="*/ 8252 w 10000"/>
              <a:gd name="connsiteY79" fmla="*/ 5693 h 10000"/>
              <a:gd name="connsiteX80" fmla="*/ 8470 w 10000"/>
              <a:gd name="connsiteY80" fmla="*/ 5519 h 10000"/>
              <a:gd name="connsiteX81" fmla="*/ 8470 w 10000"/>
              <a:gd name="connsiteY81" fmla="*/ 5346 h 10000"/>
              <a:gd name="connsiteX82" fmla="*/ 8470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346 h 10000"/>
              <a:gd name="connsiteX86" fmla="*/ 8686 w 10000"/>
              <a:gd name="connsiteY86" fmla="*/ 5519 h 10000"/>
              <a:gd name="connsiteX87" fmla="*/ 8686 w 10000"/>
              <a:gd name="connsiteY87" fmla="*/ 5693 h 10000"/>
              <a:gd name="connsiteX88" fmla="*/ 8908 w 10000"/>
              <a:gd name="connsiteY88" fmla="*/ 5866 h 10000"/>
              <a:gd name="connsiteX89" fmla="*/ 8908 w 10000"/>
              <a:gd name="connsiteY89" fmla="*/ 6212 h 10000"/>
              <a:gd name="connsiteX90" fmla="*/ 8908 w 10000"/>
              <a:gd name="connsiteY90" fmla="*/ 6558 h 10000"/>
              <a:gd name="connsiteX91" fmla="*/ 9127 w 10000"/>
              <a:gd name="connsiteY91" fmla="*/ 6905 h 10000"/>
              <a:gd name="connsiteX92" fmla="*/ 9127 w 10000"/>
              <a:gd name="connsiteY92" fmla="*/ 7597 h 10000"/>
              <a:gd name="connsiteX93" fmla="*/ 9347 w 10000"/>
              <a:gd name="connsiteY93" fmla="*/ 8268 h 10000"/>
              <a:gd name="connsiteX94" fmla="*/ 9561 w 10000"/>
              <a:gd name="connsiteY94" fmla="*/ 8788 h 10000"/>
              <a:gd name="connsiteX95" fmla="*/ 9782 w 10000"/>
              <a:gd name="connsiteY95" fmla="*/ 9134 h 10000"/>
              <a:gd name="connsiteX96" fmla="*/ 9782 w 10000"/>
              <a:gd name="connsiteY96" fmla="*/ 9481 h 10000"/>
              <a:gd name="connsiteX97" fmla="*/ 10000 w 10000"/>
              <a:gd name="connsiteY97" fmla="*/ 9654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751 w 10000"/>
              <a:gd name="connsiteY33" fmla="*/ 0 h 10000"/>
              <a:gd name="connsiteX34" fmla="*/ 1968 w 10000"/>
              <a:gd name="connsiteY34" fmla="*/ 173 h 10000"/>
              <a:gd name="connsiteX35" fmla="*/ 2186 w 10000"/>
              <a:gd name="connsiteY35" fmla="*/ 173 h 10000"/>
              <a:gd name="connsiteX36" fmla="*/ 2380 w 10000"/>
              <a:gd name="connsiteY36" fmla="*/ 346 h 10000"/>
              <a:gd name="connsiteX37" fmla="*/ 2598 w 10000"/>
              <a:gd name="connsiteY37" fmla="*/ 519 h 10000"/>
              <a:gd name="connsiteX38" fmla="*/ 2813 w 10000"/>
              <a:gd name="connsiteY38" fmla="*/ 693 h 10000"/>
              <a:gd name="connsiteX39" fmla="*/ 2813 w 10000"/>
              <a:gd name="connsiteY39" fmla="*/ 693 h 10000"/>
              <a:gd name="connsiteX40" fmla="*/ 2813 w 10000"/>
              <a:gd name="connsiteY40" fmla="*/ 866 h 10000"/>
              <a:gd name="connsiteX41" fmla="*/ 2598 w 10000"/>
              <a:gd name="connsiteY41" fmla="*/ 1039 h 10000"/>
              <a:gd name="connsiteX42" fmla="*/ 2380 w 10000"/>
              <a:gd name="connsiteY42" fmla="*/ 1212 h 10000"/>
              <a:gd name="connsiteX43" fmla="*/ 2186 w 10000"/>
              <a:gd name="connsiteY43" fmla="*/ 1385 h 10000"/>
              <a:gd name="connsiteX44" fmla="*/ 1968 w 10000"/>
              <a:gd name="connsiteY44" fmla="*/ 1732 h 10000"/>
              <a:gd name="connsiteX45" fmla="*/ 1751 w 10000"/>
              <a:gd name="connsiteY45" fmla="*/ 2078 h 10000"/>
              <a:gd name="connsiteX46" fmla="*/ 1530 w 10000"/>
              <a:gd name="connsiteY46" fmla="*/ 2424 h 10000"/>
              <a:gd name="connsiteX47" fmla="*/ 1313 w 10000"/>
              <a:gd name="connsiteY47" fmla="*/ 2944 h 10000"/>
              <a:gd name="connsiteX48" fmla="*/ 1313 w 10000"/>
              <a:gd name="connsiteY48" fmla="*/ 3463 h 10000"/>
              <a:gd name="connsiteX49" fmla="*/ 1313 w 10000"/>
              <a:gd name="connsiteY49" fmla="*/ 3961 h 10000"/>
              <a:gd name="connsiteX50" fmla="*/ 1313 w 10000"/>
              <a:gd name="connsiteY50" fmla="*/ 5000 h 10000"/>
              <a:gd name="connsiteX51" fmla="*/ 1313 w 10000"/>
              <a:gd name="connsiteY51" fmla="*/ 5519 h 10000"/>
              <a:gd name="connsiteX52" fmla="*/ 1530 w 10000"/>
              <a:gd name="connsiteY52" fmla="*/ 5866 h 10000"/>
              <a:gd name="connsiteX53" fmla="*/ 1751 w 10000"/>
              <a:gd name="connsiteY53" fmla="*/ 6212 h 10000"/>
              <a:gd name="connsiteX54" fmla="*/ 1968 w 10000"/>
              <a:gd name="connsiteY54" fmla="*/ 6732 h 10000"/>
              <a:gd name="connsiteX55" fmla="*/ 2186 w 10000"/>
              <a:gd name="connsiteY55" fmla="*/ 7078 h 10000"/>
              <a:gd name="connsiteX56" fmla="*/ 2598 w 10000"/>
              <a:gd name="connsiteY56" fmla="*/ 7424 h 10000"/>
              <a:gd name="connsiteX57" fmla="*/ 3250 w 10000"/>
              <a:gd name="connsiteY57" fmla="*/ 7771 h 10000"/>
              <a:gd name="connsiteX58" fmla="*/ 3908 w 10000"/>
              <a:gd name="connsiteY58" fmla="*/ 7944 h 10000"/>
              <a:gd name="connsiteX59" fmla="*/ 4561 w 10000"/>
              <a:gd name="connsiteY59" fmla="*/ 8268 h 10000"/>
              <a:gd name="connsiteX60" fmla="*/ 5219 w 10000"/>
              <a:gd name="connsiteY60" fmla="*/ 8442 h 10000"/>
              <a:gd name="connsiteX61" fmla="*/ 5653 w 10000"/>
              <a:gd name="connsiteY61" fmla="*/ 8615 h 10000"/>
              <a:gd name="connsiteX62" fmla="*/ 6313 w 10000"/>
              <a:gd name="connsiteY62" fmla="*/ 8615 h 10000"/>
              <a:gd name="connsiteX63" fmla="*/ 6748 w 10000"/>
              <a:gd name="connsiteY63" fmla="*/ 8615 h 10000"/>
              <a:gd name="connsiteX64" fmla="*/ 6968 w 10000"/>
              <a:gd name="connsiteY64" fmla="*/ 8615 h 10000"/>
              <a:gd name="connsiteX65" fmla="*/ 7403 w 10000"/>
              <a:gd name="connsiteY65" fmla="*/ 8615 h 10000"/>
              <a:gd name="connsiteX66" fmla="*/ 7593 w 10000"/>
              <a:gd name="connsiteY66" fmla="*/ 8442 h 10000"/>
              <a:gd name="connsiteX67" fmla="*/ 7593 w 10000"/>
              <a:gd name="connsiteY67" fmla="*/ 8442 h 10000"/>
              <a:gd name="connsiteX68" fmla="*/ 7812 w 10000"/>
              <a:gd name="connsiteY68" fmla="*/ 8442 h 10000"/>
              <a:gd name="connsiteX69" fmla="*/ 7812 w 10000"/>
              <a:gd name="connsiteY69" fmla="*/ 8268 h 10000"/>
              <a:gd name="connsiteX70" fmla="*/ 7812 w 10000"/>
              <a:gd name="connsiteY70" fmla="*/ 8095 h 10000"/>
              <a:gd name="connsiteX71" fmla="*/ 7812 w 10000"/>
              <a:gd name="connsiteY71" fmla="*/ 7771 h 10000"/>
              <a:gd name="connsiteX72" fmla="*/ 8032 w 10000"/>
              <a:gd name="connsiteY72" fmla="*/ 7597 h 10000"/>
              <a:gd name="connsiteX73" fmla="*/ 8032 w 10000"/>
              <a:gd name="connsiteY73" fmla="*/ 7251 h 10000"/>
              <a:gd name="connsiteX74" fmla="*/ 8032 w 10000"/>
              <a:gd name="connsiteY74" fmla="*/ 6905 h 10000"/>
              <a:gd name="connsiteX75" fmla="*/ 8252 w 10000"/>
              <a:gd name="connsiteY75" fmla="*/ 6385 h 10000"/>
              <a:gd name="connsiteX76" fmla="*/ 8252 w 10000"/>
              <a:gd name="connsiteY76" fmla="*/ 6212 h 10000"/>
              <a:gd name="connsiteX77" fmla="*/ 8252 w 10000"/>
              <a:gd name="connsiteY77" fmla="*/ 5866 h 10000"/>
              <a:gd name="connsiteX78" fmla="*/ 8252 w 10000"/>
              <a:gd name="connsiteY78" fmla="*/ 5693 h 10000"/>
              <a:gd name="connsiteX79" fmla="*/ 8470 w 10000"/>
              <a:gd name="connsiteY79" fmla="*/ 5519 h 10000"/>
              <a:gd name="connsiteX80" fmla="*/ 8470 w 10000"/>
              <a:gd name="connsiteY80" fmla="*/ 5346 h 10000"/>
              <a:gd name="connsiteX81" fmla="*/ 8470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346 h 10000"/>
              <a:gd name="connsiteX85" fmla="*/ 8686 w 10000"/>
              <a:gd name="connsiteY85" fmla="*/ 5519 h 10000"/>
              <a:gd name="connsiteX86" fmla="*/ 8686 w 10000"/>
              <a:gd name="connsiteY86" fmla="*/ 5693 h 10000"/>
              <a:gd name="connsiteX87" fmla="*/ 8908 w 10000"/>
              <a:gd name="connsiteY87" fmla="*/ 5866 h 10000"/>
              <a:gd name="connsiteX88" fmla="*/ 8908 w 10000"/>
              <a:gd name="connsiteY88" fmla="*/ 6212 h 10000"/>
              <a:gd name="connsiteX89" fmla="*/ 8908 w 10000"/>
              <a:gd name="connsiteY89" fmla="*/ 6558 h 10000"/>
              <a:gd name="connsiteX90" fmla="*/ 9127 w 10000"/>
              <a:gd name="connsiteY90" fmla="*/ 6905 h 10000"/>
              <a:gd name="connsiteX91" fmla="*/ 9127 w 10000"/>
              <a:gd name="connsiteY91" fmla="*/ 7597 h 10000"/>
              <a:gd name="connsiteX92" fmla="*/ 9347 w 10000"/>
              <a:gd name="connsiteY92" fmla="*/ 8268 h 10000"/>
              <a:gd name="connsiteX93" fmla="*/ 9561 w 10000"/>
              <a:gd name="connsiteY93" fmla="*/ 8788 h 10000"/>
              <a:gd name="connsiteX94" fmla="*/ 9782 w 10000"/>
              <a:gd name="connsiteY94" fmla="*/ 9134 h 10000"/>
              <a:gd name="connsiteX95" fmla="*/ 9782 w 10000"/>
              <a:gd name="connsiteY95" fmla="*/ 9481 h 10000"/>
              <a:gd name="connsiteX96" fmla="*/ 10000 w 10000"/>
              <a:gd name="connsiteY96" fmla="*/ 9654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751 w 10000"/>
              <a:gd name="connsiteY32" fmla="*/ 0 h 10000"/>
              <a:gd name="connsiteX33" fmla="*/ 1968 w 10000"/>
              <a:gd name="connsiteY33" fmla="*/ 173 h 10000"/>
              <a:gd name="connsiteX34" fmla="*/ 2186 w 10000"/>
              <a:gd name="connsiteY34" fmla="*/ 173 h 10000"/>
              <a:gd name="connsiteX35" fmla="*/ 2380 w 10000"/>
              <a:gd name="connsiteY35" fmla="*/ 346 h 10000"/>
              <a:gd name="connsiteX36" fmla="*/ 2598 w 10000"/>
              <a:gd name="connsiteY36" fmla="*/ 519 h 10000"/>
              <a:gd name="connsiteX37" fmla="*/ 2813 w 10000"/>
              <a:gd name="connsiteY37" fmla="*/ 693 h 10000"/>
              <a:gd name="connsiteX38" fmla="*/ 2813 w 10000"/>
              <a:gd name="connsiteY38" fmla="*/ 693 h 10000"/>
              <a:gd name="connsiteX39" fmla="*/ 2813 w 10000"/>
              <a:gd name="connsiteY39" fmla="*/ 866 h 10000"/>
              <a:gd name="connsiteX40" fmla="*/ 2598 w 10000"/>
              <a:gd name="connsiteY40" fmla="*/ 1039 h 10000"/>
              <a:gd name="connsiteX41" fmla="*/ 2380 w 10000"/>
              <a:gd name="connsiteY41" fmla="*/ 1212 h 10000"/>
              <a:gd name="connsiteX42" fmla="*/ 2186 w 10000"/>
              <a:gd name="connsiteY42" fmla="*/ 1385 h 10000"/>
              <a:gd name="connsiteX43" fmla="*/ 1968 w 10000"/>
              <a:gd name="connsiteY43" fmla="*/ 1732 h 10000"/>
              <a:gd name="connsiteX44" fmla="*/ 1751 w 10000"/>
              <a:gd name="connsiteY44" fmla="*/ 2078 h 10000"/>
              <a:gd name="connsiteX45" fmla="*/ 1530 w 10000"/>
              <a:gd name="connsiteY45" fmla="*/ 2424 h 10000"/>
              <a:gd name="connsiteX46" fmla="*/ 1313 w 10000"/>
              <a:gd name="connsiteY46" fmla="*/ 2944 h 10000"/>
              <a:gd name="connsiteX47" fmla="*/ 1313 w 10000"/>
              <a:gd name="connsiteY47" fmla="*/ 3463 h 10000"/>
              <a:gd name="connsiteX48" fmla="*/ 1313 w 10000"/>
              <a:gd name="connsiteY48" fmla="*/ 3961 h 10000"/>
              <a:gd name="connsiteX49" fmla="*/ 1313 w 10000"/>
              <a:gd name="connsiteY49" fmla="*/ 5000 h 10000"/>
              <a:gd name="connsiteX50" fmla="*/ 1313 w 10000"/>
              <a:gd name="connsiteY50" fmla="*/ 5519 h 10000"/>
              <a:gd name="connsiteX51" fmla="*/ 1530 w 10000"/>
              <a:gd name="connsiteY51" fmla="*/ 5866 h 10000"/>
              <a:gd name="connsiteX52" fmla="*/ 1751 w 10000"/>
              <a:gd name="connsiteY52" fmla="*/ 6212 h 10000"/>
              <a:gd name="connsiteX53" fmla="*/ 1968 w 10000"/>
              <a:gd name="connsiteY53" fmla="*/ 6732 h 10000"/>
              <a:gd name="connsiteX54" fmla="*/ 2186 w 10000"/>
              <a:gd name="connsiteY54" fmla="*/ 7078 h 10000"/>
              <a:gd name="connsiteX55" fmla="*/ 2598 w 10000"/>
              <a:gd name="connsiteY55" fmla="*/ 7424 h 10000"/>
              <a:gd name="connsiteX56" fmla="*/ 3250 w 10000"/>
              <a:gd name="connsiteY56" fmla="*/ 7771 h 10000"/>
              <a:gd name="connsiteX57" fmla="*/ 3908 w 10000"/>
              <a:gd name="connsiteY57" fmla="*/ 7944 h 10000"/>
              <a:gd name="connsiteX58" fmla="*/ 4561 w 10000"/>
              <a:gd name="connsiteY58" fmla="*/ 8268 h 10000"/>
              <a:gd name="connsiteX59" fmla="*/ 5219 w 10000"/>
              <a:gd name="connsiteY59" fmla="*/ 8442 h 10000"/>
              <a:gd name="connsiteX60" fmla="*/ 5653 w 10000"/>
              <a:gd name="connsiteY60" fmla="*/ 8615 h 10000"/>
              <a:gd name="connsiteX61" fmla="*/ 6313 w 10000"/>
              <a:gd name="connsiteY61" fmla="*/ 8615 h 10000"/>
              <a:gd name="connsiteX62" fmla="*/ 6748 w 10000"/>
              <a:gd name="connsiteY62" fmla="*/ 8615 h 10000"/>
              <a:gd name="connsiteX63" fmla="*/ 6968 w 10000"/>
              <a:gd name="connsiteY63" fmla="*/ 8615 h 10000"/>
              <a:gd name="connsiteX64" fmla="*/ 7403 w 10000"/>
              <a:gd name="connsiteY64" fmla="*/ 8615 h 10000"/>
              <a:gd name="connsiteX65" fmla="*/ 7593 w 10000"/>
              <a:gd name="connsiteY65" fmla="*/ 8442 h 10000"/>
              <a:gd name="connsiteX66" fmla="*/ 7593 w 10000"/>
              <a:gd name="connsiteY66" fmla="*/ 8442 h 10000"/>
              <a:gd name="connsiteX67" fmla="*/ 7812 w 10000"/>
              <a:gd name="connsiteY67" fmla="*/ 8442 h 10000"/>
              <a:gd name="connsiteX68" fmla="*/ 7812 w 10000"/>
              <a:gd name="connsiteY68" fmla="*/ 8268 h 10000"/>
              <a:gd name="connsiteX69" fmla="*/ 7812 w 10000"/>
              <a:gd name="connsiteY69" fmla="*/ 8095 h 10000"/>
              <a:gd name="connsiteX70" fmla="*/ 7812 w 10000"/>
              <a:gd name="connsiteY70" fmla="*/ 7771 h 10000"/>
              <a:gd name="connsiteX71" fmla="*/ 8032 w 10000"/>
              <a:gd name="connsiteY71" fmla="*/ 7597 h 10000"/>
              <a:gd name="connsiteX72" fmla="*/ 8032 w 10000"/>
              <a:gd name="connsiteY72" fmla="*/ 7251 h 10000"/>
              <a:gd name="connsiteX73" fmla="*/ 8032 w 10000"/>
              <a:gd name="connsiteY73" fmla="*/ 6905 h 10000"/>
              <a:gd name="connsiteX74" fmla="*/ 8252 w 10000"/>
              <a:gd name="connsiteY74" fmla="*/ 6385 h 10000"/>
              <a:gd name="connsiteX75" fmla="*/ 8252 w 10000"/>
              <a:gd name="connsiteY75" fmla="*/ 6212 h 10000"/>
              <a:gd name="connsiteX76" fmla="*/ 8252 w 10000"/>
              <a:gd name="connsiteY76" fmla="*/ 5866 h 10000"/>
              <a:gd name="connsiteX77" fmla="*/ 8252 w 10000"/>
              <a:gd name="connsiteY77" fmla="*/ 5693 h 10000"/>
              <a:gd name="connsiteX78" fmla="*/ 8470 w 10000"/>
              <a:gd name="connsiteY78" fmla="*/ 5519 h 10000"/>
              <a:gd name="connsiteX79" fmla="*/ 8470 w 10000"/>
              <a:gd name="connsiteY79" fmla="*/ 5346 h 10000"/>
              <a:gd name="connsiteX80" fmla="*/ 8470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346 h 10000"/>
              <a:gd name="connsiteX84" fmla="*/ 8686 w 10000"/>
              <a:gd name="connsiteY84" fmla="*/ 5519 h 10000"/>
              <a:gd name="connsiteX85" fmla="*/ 8686 w 10000"/>
              <a:gd name="connsiteY85" fmla="*/ 5693 h 10000"/>
              <a:gd name="connsiteX86" fmla="*/ 8908 w 10000"/>
              <a:gd name="connsiteY86" fmla="*/ 5866 h 10000"/>
              <a:gd name="connsiteX87" fmla="*/ 8908 w 10000"/>
              <a:gd name="connsiteY87" fmla="*/ 6212 h 10000"/>
              <a:gd name="connsiteX88" fmla="*/ 8908 w 10000"/>
              <a:gd name="connsiteY88" fmla="*/ 6558 h 10000"/>
              <a:gd name="connsiteX89" fmla="*/ 9127 w 10000"/>
              <a:gd name="connsiteY89" fmla="*/ 6905 h 10000"/>
              <a:gd name="connsiteX90" fmla="*/ 9127 w 10000"/>
              <a:gd name="connsiteY90" fmla="*/ 7597 h 10000"/>
              <a:gd name="connsiteX91" fmla="*/ 9347 w 10000"/>
              <a:gd name="connsiteY91" fmla="*/ 8268 h 10000"/>
              <a:gd name="connsiteX92" fmla="*/ 9561 w 10000"/>
              <a:gd name="connsiteY92" fmla="*/ 8788 h 10000"/>
              <a:gd name="connsiteX93" fmla="*/ 9782 w 10000"/>
              <a:gd name="connsiteY93" fmla="*/ 9134 h 10000"/>
              <a:gd name="connsiteX94" fmla="*/ 9782 w 10000"/>
              <a:gd name="connsiteY94" fmla="*/ 9481 h 10000"/>
              <a:gd name="connsiteX95" fmla="*/ 10000 w 10000"/>
              <a:gd name="connsiteY95" fmla="*/ 9654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751 w 10000"/>
              <a:gd name="connsiteY31" fmla="*/ 0 h 10000"/>
              <a:gd name="connsiteX32" fmla="*/ 1968 w 10000"/>
              <a:gd name="connsiteY32" fmla="*/ 173 h 10000"/>
              <a:gd name="connsiteX33" fmla="*/ 2186 w 10000"/>
              <a:gd name="connsiteY33" fmla="*/ 173 h 10000"/>
              <a:gd name="connsiteX34" fmla="*/ 2380 w 10000"/>
              <a:gd name="connsiteY34" fmla="*/ 346 h 10000"/>
              <a:gd name="connsiteX35" fmla="*/ 2598 w 10000"/>
              <a:gd name="connsiteY35" fmla="*/ 519 h 10000"/>
              <a:gd name="connsiteX36" fmla="*/ 2813 w 10000"/>
              <a:gd name="connsiteY36" fmla="*/ 693 h 10000"/>
              <a:gd name="connsiteX37" fmla="*/ 2813 w 10000"/>
              <a:gd name="connsiteY37" fmla="*/ 693 h 10000"/>
              <a:gd name="connsiteX38" fmla="*/ 2813 w 10000"/>
              <a:gd name="connsiteY38" fmla="*/ 866 h 10000"/>
              <a:gd name="connsiteX39" fmla="*/ 2598 w 10000"/>
              <a:gd name="connsiteY39" fmla="*/ 1039 h 10000"/>
              <a:gd name="connsiteX40" fmla="*/ 2380 w 10000"/>
              <a:gd name="connsiteY40" fmla="*/ 1212 h 10000"/>
              <a:gd name="connsiteX41" fmla="*/ 2186 w 10000"/>
              <a:gd name="connsiteY41" fmla="*/ 1385 h 10000"/>
              <a:gd name="connsiteX42" fmla="*/ 1968 w 10000"/>
              <a:gd name="connsiteY42" fmla="*/ 1732 h 10000"/>
              <a:gd name="connsiteX43" fmla="*/ 1751 w 10000"/>
              <a:gd name="connsiteY43" fmla="*/ 2078 h 10000"/>
              <a:gd name="connsiteX44" fmla="*/ 1530 w 10000"/>
              <a:gd name="connsiteY44" fmla="*/ 2424 h 10000"/>
              <a:gd name="connsiteX45" fmla="*/ 1313 w 10000"/>
              <a:gd name="connsiteY45" fmla="*/ 2944 h 10000"/>
              <a:gd name="connsiteX46" fmla="*/ 1313 w 10000"/>
              <a:gd name="connsiteY46" fmla="*/ 3463 h 10000"/>
              <a:gd name="connsiteX47" fmla="*/ 1313 w 10000"/>
              <a:gd name="connsiteY47" fmla="*/ 3961 h 10000"/>
              <a:gd name="connsiteX48" fmla="*/ 1313 w 10000"/>
              <a:gd name="connsiteY48" fmla="*/ 5000 h 10000"/>
              <a:gd name="connsiteX49" fmla="*/ 1313 w 10000"/>
              <a:gd name="connsiteY49" fmla="*/ 5519 h 10000"/>
              <a:gd name="connsiteX50" fmla="*/ 1530 w 10000"/>
              <a:gd name="connsiteY50" fmla="*/ 5866 h 10000"/>
              <a:gd name="connsiteX51" fmla="*/ 1751 w 10000"/>
              <a:gd name="connsiteY51" fmla="*/ 6212 h 10000"/>
              <a:gd name="connsiteX52" fmla="*/ 1968 w 10000"/>
              <a:gd name="connsiteY52" fmla="*/ 6732 h 10000"/>
              <a:gd name="connsiteX53" fmla="*/ 2186 w 10000"/>
              <a:gd name="connsiteY53" fmla="*/ 7078 h 10000"/>
              <a:gd name="connsiteX54" fmla="*/ 2598 w 10000"/>
              <a:gd name="connsiteY54" fmla="*/ 7424 h 10000"/>
              <a:gd name="connsiteX55" fmla="*/ 3250 w 10000"/>
              <a:gd name="connsiteY55" fmla="*/ 7771 h 10000"/>
              <a:gd name="connsiteX56" fmla="*/ 3908 w 10000"/>
              <a:gd name="connsiteY56" fmla="*/ 7944 h 10000"/>
              <a:gd name="connsiteX57" fmla="*/ 4561 w 10000"/>
              <a:gd name="connsiteY57" fmla="*/ 8268 h 10000"/>
              <a:gd name="connsiteX58" fmla="*/ 5219 w 10000"/>
              <a:gd name="connsiteY58" fmla="*/ 8442 h 10000"/>
              <a:gd name="connsiteX59" fmla="*/ 5653 w 10000"/>
              <a:gd name="connsiteY59" fmla="*/ 8615 h 10000"/>
              <a:gd name="connsiteX60" fmla="*/ 6313 w 10000"/>
              <a:gd name="connsiteY60" fmla="*/ 8615 h 10000"/>
              <a:gd name="connsiteX61" fmla="*/ 6748 w 10000"/>
              <a:gd name="connsiteY61" fmla="*/ 8615 h 10000"/>
              <a:gd name="connsiteX62" fmla="*/ 6968 w 10000"/>
              <a:gd name="connsiteY62" fmla="*/ 8615 h 10000"/>
              <a:gd name="connsiteX63" fmla="*/ 7403 w 10000"/>
              <a:gd name="connsiteY63" fmla="*/ 8615 h 10000"/>
              <a:gd name="connsiteX64" fmla="*/ 7593 w 10000"/>
              <a:gd name="connsiteY64" fmla="*/ 8442 h 10000"/>
              <a:gd name="connsiteX65" fmla="*/ 7593 w 10000"/>
              <a:gd name="connsiteY65" fmla="*/ 8442 h 10000"/>
              <a:gd name="connsiteX66" fmla="*/ 7812 w 10000"/>
              <a:gd name="connsiteY66" fmla="*/ 8442 h 10000"/>
              <a:gd name="connsiteX67" fmla="*/ 7812 w 10000"/>
              <a:gd name="connsiteY67" fmla="*/ 8268 h 10000"/>
              <a:gd name="connsiteX68" fmla="*/ 7812 w 10000"/>
              <a:gd name="connsiteY68" fmla="*/ 8095 h 10000"/>
              <a:gd name="connsiteX69" fmla="*/ 7812 w 10000"/>
              <a:gd name="connsiteY69" fmla="*/ 7771 h 10000"/>
              <a:gd name="connsiteX70" fmla="*/ 8032 w 10000"/>
              <a:gd name="connsiteY70" fmla="*/ 7597 h 10000"/>
              <a:gd name="connsiteX71" fmla="*/ 8032 w 10000"/>
              <a:gd name="connsiteY71" fmla="*/ 7251 h 10000"/>
              <a:gd name="connsiteX72" fmla="*/ 8032 w 10000"/>
              <a:gd name="connsiteY72" fmla="*/ 6905 h 10000"/>
              <a:gd name="connsiteX73" fmla="*/ 8252 w 10000"/>
              <a:gd name="connsiteY73" fmla="*/ 6385 h 10000"/>
              <a:gd name="connsiteX74" fmla="*/ 8252 w 10000"/>
              <a:gd name="connsiteY74" fmla="*/ 6212 h 10000"/>
              <a:gd name="connsiteX75" fmla="*/ 8252 w 10000"/>
              <a:gd name="connsiteY75" fmla="*/ 5866 h 10000"/>
              <a:gd name="connsiteX76" fmla="*/ 8252 w 10000"/>
              <a:gd name="connsiteY76" fmla="*/ 5693 h 10000"/>
              <a:gd name="connsiteX77" fmla="*/ 8470 w 10000"/>
              <a:gd name="connsiteY77" fmla="*/ 5519 h 10000"/>
              <a:gd name="connsiteX78" fmla="*/ 8470 w 10000"/>
              <a:gd name="connsiteY78" fmla="*/ 5346 h 10000"/>
              <a:gd name="connsiteX79" fmla="*/ 8470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346 h 10000"/>
              <a:gd name="connsiteX83" fmla="*/ 8686 w 10000"/>
              <a:gd name="connsiteY83" fmla="*/ 5519 h 10000"/>
              <a:gd name="connsiteX84" fmla="*/ 8686 w 10000"/>
              <a:gd name="connsiteY84" fmla="*/ 5693 h 10000"/>
              <a:gd name="connsiteX85" fmla="*/ 8908 w 10000"/>
              <a:gd name="connsiteY85" fmla="*/ 5866 h 10000"/>
              <a:gd name="connsiteX86" fmla="*/ 8908 w 10000"/>
              <a:gd name="connsiteY86" fmla="*/ 6212 h 10000"/>
              <a:gd name="connsiteX87" fmla="*/ 8908 w 10000"/>
              <a:gd name="connsiteY87" fmla="*/ 6558 h 10000"/>
              <a:gd name="connsiteX88" fmla="*/ 9127 w 10000"/>
              <a:gd name="connsiteY88" fmla="*/ 6905 h 10000"/>
              <a:gd name="connsiteX89" fmla="*/ 9127 w 10000"/>
              <a:gd name="connsiteY89" fmla="*/ 7597 h 10000"/>
              <a:gd name="connsiteX90" fmla="*/ 9347 w 10000"/>
              <a:gd name="connsiteY90" fmla="*/ 8268 h 10000"/>
              <a:gd name="connsiteX91" fmla="*/ 9561 w 10000"/>
              <a:gd name="connsiteY91" fmla="*/ 8788 h 10000"/>
              <a:gd name="connsiteX92" fmla="*/ 9782 w 10000"/>
              <a:gd name="connsiteY92" fmla="*/ 9134 h 10000"/>
              <a:gd name="connsiteX93" fmla="*/ 9782 w 10000"/>
              <a:gd name="connsiteY93" fmla="*/ 9481 h 10000"/>
              <a:gd name="connsiteX94" fmla="*/ 10000 w 10000"/>
              <a:gd name="connsiteY94" fmla="*/ 9654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1751 w 10000"/>
              <a:gd name="connsiteY30" fmla="*/ 0 h 10000"/>
              <a:gd name="connsiteX31" fmla="*/ 1968 w 10000"/>
              <a:gd name="connsiteY31" fmla="*/ 173 h 10000"/>
              <a:gd name="connsiteX32" fmla="*/ 2186 w 10000"/>
              <a:gd name="connsiteY32" fmla="*/ 173 h 10000"/>
              <a:gd name="connsiteX33" fmla="*/ 2380 w 10000"/>
              <a:gd name="connsiteY33" fmla="*/ 346 h 10000"/>
              <a:gd name="connsiteX34" fmla="*/ 2598 w 10000"/>
              <a:gd name="connsiteY34" fmla="*/ 519 h 10000"/>
              <a:gd name="connsiteX35" fmla="*/ 2813 w 10000"/>
              <a:gd name="connsiteY35" fmla="*/ 693 h 10000"/>
              <a:gd name="connsiteX36" fmla="*/ 2813 w 10000"/>
              <a:gd name="connsiteY36" fmla="*/ 693 h 10000"/>
              <a:gd name="connsiteX37" fmla="*/ 2813 w 10000"/>
              <a:gd name="connsiteY37" fmla="*/ 866 h 10000"/>
              <a:gd name="connsiteX38" fmla="*/ 2598 w 10000"/>
              <a:gd name="connsiteY38" fmla="*/ 1039 h 10000"/>
              <a:gd name="connsiteX39" fmla="*/ 2380 w 10000"/>
              <a:gd name="connsiteY39" fmla="*/ 1212 h 10000"/>
              <a:gd name="connsiteX40" fmla="*/ 2186 w 10000"/>
              <a:gd name="connsiteY40" fmla="*/ 1385 h 10000"/>
              <a:gd name="connsiteX41" fmla="*/ 1968 w 10000"/>
              <a:gd name="connsiteY41" fmla="*/ 1732 h 10000"/>
              <a:gd name="connsiteX42" fmla="*/ 1751 w 10000"/>
              <a:gd name="connsiteY42" fmla="*/ 2078 h 10000"/>
              <a:gd name="connsiteX43" fmla="*/ 1530 w 10000"/>
              <a:gd name="connsiteY43" fmla="*/ 2424 h 10000"/>
              <a:gd name="connsiteX44" fmla="*/ 1313 w 10000"/>
              <a:gd name="connsiteY44" fmla="*/ 2944 h 10000"/>
              <a:gd name="connsiteX45" fmla="*/ 1313 w 10000"/>
              <a:gd name="connsiteY45" fmla="*/ 3463 h 10000"/>
              <a:gd name="connsiteX46" fmla="*/ 1313 w 10000"/>
              <a:gd name="connsiteY46" fmla="*/ 3961 h 10000"/>
              <a:gd name="connsiteX47" fmla="*/ 1313 w 10000"/>
              <a:gd name="connsiteY47" fmla="*/ 5000 h 10000"/>
              <a:gd name="connsiteX48" fmla="*/ 1313 w 10000"/>
              <a:gd name="connsiteY48" fmla="*/ 5519 h 10000"/>
              <a:gd name="connsiteX49" fmla="*/ 1530 w 10000"/>
              <a:gd name="connsiteY49" fmla="*/ 5866 h 10000"/>
              <a:gd name="connsiteX50" fmla="*/ 1751 w 10000"/>
              <a:gd name="connsiteY50" fmla="*/ 6212 h 10000"/>
              <a:gd name="connsiteX51" fmla="*/ 1968 w 10000"/>
              <a:gd name="connsiteY51" fmla="*/ 6732 h 10000"/>
              <a:gd name="connsiteX52" fmla="*/ 2186 w 10000"/>
              <a:gd name="connsiteY52" fmla="*/ 7078 h 10000"/>
              <a:gd name="connsiteX53" fmla="*/ 2598 w 10000"/>
              <a:gd name="connsiteY53" fmla="*/ 7424 h 10000"/>
              <a:gd name="connsiteX54" fmla="*/ 3250 w 10000"/>
              <a:gd name="connsiteY54" fmla="*/ 7771 h 10000"/>
              <a:gd name="connsiteX55" fmla="*/ 3908 w 10000"/>
              <a:gd name="connsiteY55" fmla="*/ 7944 h 10000"/>
              <a:gd name="connsiteX56" fmla="*/ 4561 w 10000"/>
              <a:gd name="connsiteY56" fmla="*/ 8268 h 10000"/>
              <a:gd name="connsiteX57" fmla="*/ 5219 w 10000"/>
              <a:gd name="connsiteY57" fmla="*/ 8442 h 10000"/>
              <a:gd name="connsiteX58" fmla="*/ 5653 w 10000"/>
              <a:gd name="connsiteY58" fmla="*/ 8615 h 10000"/>
              <a:gd name="connsiteX59" fmla="*/ 6313 w 10000"/>
              <a:gd name="connsiteY59" fmla="*/ 8615 h 10000"/>
              <a:gd name="connsiteX60" fmla="*/ 6748 w 10000"/>
              <a:gd name="connsiteY60" fmla="*/ 8615 h 10000"/>
              <a:gd name="connsiteX61" fmla="*/ 6968 w 10000"/>
              <a:gd name="connsiteY61" fmla="*/ 8615 h 10000"/>
              <a:gd name="connsiteX62" fmla="*/ 7403 w 10000"/>
              <a:gd name="connsiteY62" fmla="*/ 8615 h 10000"/>
              <a:gd name="connsiteX63" fmla="*/ 7593 w 10000"/>
              <a:gd name="connsiteY63" fmla="*/ 8442 h 10000"/>
              <a:gd name="connsiteX64" fmla="*/ 7593 w 10000"/>
              <a:gd name="connsiteY64" fmla="*/ 8442 h 10000"/>
              <a:gd name="connsiteX65" fmla="*/ 7812 w 10000"/>
              <a:gd name="connsiteY65" fmla="*/ 8442 h 10000"/>
              <a:gd name="connsiteX66" fmla="*/ 7812 w 10000"/>
              <a:gd name="connsiteY66" fmla="*/ 8268 h 10000"/>
              <a:gd name="connsiteX67" fmla="*/ 7812 w 10000"/>
              <a:gd name="connsiteY67" fmla="*/ 8095 h 10000"/>
              <a:gd name="connsiteX68" fmla="*/ 7812 w 10000"/>
              <a:gd name="connsiteY68" fmla="*/ 7771 h 10000"/>
              <a:gd name="connsiteX69" fmla="*/ 8032 w 10000"/>
              <a:gd name="connsiteY69" fmla="*/ 7597 h 10000"/>
              <a:gd name="connsiteX70" fmla="*/ 8032 w 10000"/>
              <a:gd name="connsiteY70" fmla="*/ 7251 h 10000"/>
              <a:gd name="connsiteX71" fmla="*/ 8032 w 10000"/>
              <a:gd name="connsiteY71" fmla="*/ 6905 h 10000"/>
              <a:gd name="connsiteX72" fmla="*/ 8252 w 10000"/>
              <a:gd name="connsiteY72" fmla="*/ 6385 h 10000"/>
              <a:gd name="connsiteX73" fmla="*/ 8252 w 10000"/>
              <a:gd name="connsiteY73" fmla="*/ 6212 h 10000"/>
              <a:gd name="connsiteX74" fmla="*/ 8252 w 10000"/>
              <a:gd name="connsiteY74" fmla="*/ 5866 h 10000"/>
              <a:gd name="connsiteX75" fmla="*/ 8252 w 10000"/>
              <a:gd name="connsiteY75" fmla="*/ 5693 h 10000"/>
              <a:gd name="connsiteX76" fmla="*/ 8470 w 10000"/>
              <a:gd name="connsiteY76" fmla="*/ 5519 h 10000"/>
              <a:gd name="connsiteX77" fmla="*/ 8470 w 10000"/>
              <a:gd name="connsiteY77" fmla="*/ 5346 h 10000"/>
              <a:gd name="connsiteX78" fmla="*/ 8470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346 h 10000"/>
              <a:gd name="connsiteX82" fmla="*/ 8686 w 10000"/>
              <a:gd name="connsiteY82" fmla="*/ 5519 h 10000"/>
              <a:gd name="connsiteX83" fmla="*/ 8686 w 10000"/>
              <a:gd name="connsiteY83" fmla="*/ 5693 h 10000"/>
              <a:gd name="connsiteX84" fmla="*/ 8908 w 10000"/>
              <a:gd name="connsiteY84" fmla="*/ 5866 h 10000"/>
              <a:gd name="connsiteX85" fmla="*/ 8908 w 10000"/>
              <a:gd name="connsiteY85" fmla="*/ 6212 h 10000"/>
              <a:gd name="connsiteX86" fmla="*/ 8908 w 10000"/>
              <a:gd name="connsiteY86" fmla="*/ 6558 h 10000"/>
              <a:gd name="connsiteX87" fmla="*/ 9127 w 10000"/>
              <a:gd name="connsiteY87" fmla="*/ 6905 h 10000"/>
              <a:gd name="connsiteX88" fmla="*/ 9127 w 10000"/>
              <a:gd name="connsiteY88" fmla="*/ 7597 h 10000"/>
              <a:gd name="connsiteX89" fmla="*/ 9347 w 10000"/>
              <a:gd name="connsiteY89" fmla="*/ 8268 h 10000"/>
              <a:gd name="connsiteX90" fmla="*/ 9561 w 10000"/>
              <a:gd name="connsiteY90" fmla="*/ 8788 h 10000"/>
              <a:gd name="connsiteX91" fmla="*/ 9782 w 10000"/>
              <a:gd name="connsiteY91" fmla="*/ 9134 h 10000"/>
              <a:gd name="connsiteX92" fmla="*/ 9782 w 10000"/>
              <a:gd name="connsiteY92" fmla="*/ 9481 h 10000"/>
              <a:gd name="connsiteX93" fmla="*/ 10000 w 10000"/>
              <a:gd name="connsiteY93" fmla="*/ 9654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1751 w 10000"/>
              <a:gd name="connsiteY29" fmla="*/ 0 h 10000"/>
              <a:gd name="connsiteX30" fmla="*/ 1968 w 10000"/>
              <a:gd name="connsiteY30" fmla="*/ 173 h 10000"/>
              <a:gd name="connsiteX31" fmla="*/ 2186 w 10000"/>
              <a:gd name="connsiteY31" fmla="*/ 173 h 10000"/>
              <a:gd name="connsiteX32" fmla="*/ 2380 w 10000"/>
              <a:gd name="connsiteY32" fmla="*/ 346 h 10000"/>
              <a:gd name="connsiteX33" fmla="*/ 2598 w 10000"/>
              <a:gd name="connsiteY33" fmla="*/ 519 h 10000"/>
              <a:gd name="connsiteX34" fmla="*/ 2813 w 10000"/>
              <a:gd name="connsiteY34" fmla="*/ 693 h 10000"/>
              <a:gd name="connsiteX35" fmla="*/ 2813 w 10000"/>
              <a:gd name="connsiteY35" fmla="*/ 693 h 10000"/>
              <a:gd name="connsiteX36" fmla="*/ 2813 w 10000"/>
              <a:gd name="connsiteY36" fmla="*/ 866 h 10000"/>
              <a:gd name="connsiteX37" fmla="*/ 2598 w 10000"/>
              <a:gd name="connsiteY37" fmla="*/ 1039 h 10000"/>
              <a:gd name="connsiteX38" fmla="*/ 2380 w 10000"/>
              <a:gd name="connsiteY38" fmla="*/ 1212 h 10000"/>
              <a:gd name="connsiteX39" fmla="*/ 2186 w 10000"/>
              <a:gd name="connsiteY39" fmla="*/ 1385 h 10000"/>
              <a:gd name="connsiteX40" fmla="*/ 1968 w 10000"/>
              <a:gd name="connsiteY40" fmla="*/ 1732 h 10000"/>
              <a:gd name="connsiteX41" fmla="*/ 1751 w 10000"/>
              <a:gd name="connsiteY41" fmla="*/ 2078 h 10000"/>
              <a:gd name="connsiteX42" fmla="*/ 1530 w 10000"/>
              <a:gd name="connsiteY42" fmla="*/ 2424 h 10000"/>
              <a:gd name="connsiteX43" fmla="*/ 1313 w 10000"/>
              <a:gd name="connsiteY43" fmla="*/ 2944 h 10000"/>
              <a:gd name="connsiteX44" fmla="*/ 1313 w 10000"/>
              <a:gd name="connsiteY44" fmla="*/ 3463 h 10000"/>
              <a:gd name="connsiteX45" fmla="*/ 1313 w 10000"/>
              <a:gd name="connsiteY45" fmla="*/ 3961 h 10000"/>
              <a:gd name="connsiteX46" fmla="*/ 1313 w 10000"/>
              <a:gd name="connsiteY46" fmla="*/ 5000 h 10000"/>
              <a:gd name="connsiteX47" fmla="*/ 1313 w 10000"/>
              <a:gd name="connsiteY47" fmla="*/ 5519 h 10000"/>
              <a:gd name="connsiteX48" fmla="*/ 1530 w 10000"/>
              <a:gd name="connsiteY48" fmla="*/ 5866 h 10000"/>
              <a:gd name="connsiteX49" fmla="*/ 1751 w 10000"/>
              <a:gd name="connsiteY49" fmla="*/ 6212 h 10000"/>
              <a:gd name="connsiteX50" fmla="*/ 1968 w 10000"/>
              <a:gd name="connsiteY50" fmla="*/ 6732 h 10000"/>
              <a:gd name="connsiteX51" fmla="*/ 2186 w 10000"/>
              <a:gd name="connsiteY51" fmla="*/ 7078 h 10000"/>
              <a:gd name="connsiteX52" fmla="*/ 2598 w 10000"/>
              <a:gd name="connsiteY52" fmla="*/ 7424 h 10000"/>
              <a:gd name="connsiteX53" fmla="*/ 3250 w 10000"/>
              <a:gd name="connsiteY53" fmla="*/ 7771 h 10000"/>
              <a:gd name="connsiteX54" fmla="*/ 3908 w 10000"/>
              <a:gd name="connsiteY54" fmla="*/ 7944 h 10000"/>
              <a:gd name="connsiteX55" fmla="*/ 4561 w 10000"/>
              <a:gd name="connsiteY55" fmla="*/ 8268 h 10000"/>
              <a:gd name="connsiteX56" fmla="*/ 5219 w 10000"/>
              <a:gd name="connsiteY56" fmla="*/ 8442 h 10000"/>
              <a:gd name="connsiteX57" fmla="*/ 5653 w 10000"/>
              <a:gd name="connsiteY57" fmla="*/ 8615 h 10000"/>
              <a:gd name="connsiteX58" fmla="*/ 6313 w 10000"/>
              <a:gd name="connsiteY58" fmla="*/ 8615 h 10000"/>
              <a:gd name="connsiteX59" fmla="*/ 6748 w 10000"/>
              <a:gd name="connsiteY59" fmla="*/ 8615 h 10000"/>
              <a:gd name="connsiteX60" fmla="*/ 6968 w 10000"/>
              <a:gd name="connsiteY60" fmla="*/ 8615 h 10000"/>
              <a:gd name="connsiteX61" fmla="*/ 7403 w 10000"/>
              <a:gd name="connsiteY61" fmla="*/ 8615 h 10000"/>
              <a:gd name="connsiteX62" fmla="*/ 7593 w 10000"/>
              <a:gd name="connsiteY62" fmla="*/ 8442 h 10000"/>
              <a:gd name="connsiteX63" fmla="*/ 7593 w 10000"/>
              <a:gd name="connsiteY63" fmla="*/ 8442 h 10000"/>
              <a:gd name="connsiteX64" fmla="*/ 7812 w 10000"/>
              <a:gd name="connsiteY64" fmla="*/ 8442 h 10000"/>
              <a:gd name="connsiteX65" fmla="*/ 7812 w 10000"/>
              <a:gd name="connsiteY65" fmla="*/ 8268 h 10000"/>
              <a:gd name="connsiteX66" fmla="*/ 7812 w 10000"/>
              <a:gd name="connsiteY66" fmla="*/ 8095 h 10000"/>
              <a:gd name="connsiteX67" fmla="*/ 7812 w 10000"/>
              <a:gd name="connsiteY67" fmla="*/ 7771 h 10000"/>
              <a:gd name="connsiteX68" fmla="*/ 8032 w 10000"/>
              <a:gd name="connsiteY68" fmla="*/ 7597 h 10000"/>
              <a:gd name="connsiteX69" fmla="*/ 8032 w 10000"/>
              <a:gd name="connsiteY69" fmla="*/ 7251 h 10000"/>
              <a:gd name="connsiteX70" fmla="*/ 8032 w 10000"/>
              <a:gd name="connsiteY70" fmla="*/ 6905 h 10000"/>
              <a:gd name="connsiteX71" fmla="*/ 8252 w 10000"/>
              <a:gd name="connsiteY71" fmla="*/ 6385 h 10000"/>
              <a:gd name="connsiteX72" fmla="*/ 8252 w 10000"/>
              <a:gd name="connsiteY72" fmla="*/ 6212 h 10000"/>
              <a:gd name="connsiteX73" fmla="*/ 8252 w 10000"/>
              <a:gd name="connsiteY73" fmla="*/ 5866 h 10000"/>
              <a:gd name="connsiteX74" fmla="*/ 8252 w 10000"/>
              <a:gd name="connsiteY74" fmla="*/ 5693 h 10000"/>
              <a:gd name="connsiteX75" fmla="*/ 8470 w 10000"/>
              <a:gd name="connsiteY75" fmla="*/ 5519 h 10000"/>
              <a:gd name="connsiteX76" fmla="*/ 8470 w 10000"/>
              <a:gd name="connsiteY76" fmla="*/ 5346 h 10000"/>
              <a:gd name="connsiteX77" fmla="*/ 8470 w 10000"/>
              <a:gd name="connsiteY77" fmla="*/ 5173 h 10000"/>
              <a:gd name="connsiteX78" fmla="*/ 8686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346 h 10000"/>
              <a:gd name="connsiteX81" fmla="*/ 8686 w 10000"/>
              <a:gd name="connsiteY81" fmla="*/ 5519 h 10000"/>
              <a:gd name="connsiteX82" fmla="*/ 8686 w 10000"/>
              <a:gd name="connsiteY82" fmla="*/ 5693 h 10000"/>
              <a:gd name="connsiteX83" fmla="*/ 8908 w 10000"/>
              <a:gd name="connsiteY83" fmla="*/ 5866 h 10000"/>
              <a:gd name="connsiteX84" fmla="*/ 8908 w 10000"/>
              <a:gd name="connsiteY84" fmla="*/ 6212 h 10000"/>
              <a:gd name="connsiteX85" fmla="*/ 8908 w 10000"/>
              <a:gd name="connsiteY85" fmla="*/ 6558 h 10000"/>
              <a:gd name="connsiteX86" fmla="*/ 9127 w 10000"/>
              <a:gd name="connsiteY86" fmla="*/ 6905 h 10000"/>
              <a:gd name="connsiteX87" fmla="*/ 9127 w 10000"/>
              <a:gd name="connsiteY87" fmla="*/ 7597 h 10000"/>
              <a:gd name="connsiteX88" fmla="*/ 9347 w 10000"/>
              <a:gd name="connsiteY88" fmla="*/ 8268 h 10000"/>
              <a:gd name="connsiteX89" fmla="*/ 9561 w 10000"/>
              <a:gd name="connsiteY89" fmla="*/ 8788 h 10000"/>
              <a:gd name="connsiteX90" fmla="*/ 9782 w 10000"/>
              <a:gd name="connsiteY90" fmla="*/ 9134 h 10000"/>
              <a:gd name="connsiteX91" fmla="*/ 9782 w 10000"/>
              <a:gd name="connsiteY91" fmla="*/ 9481 h 10000"/>
              <a:gd name="connsiteX92" fmla="*/ 10000 w 10000"/>
              <a:gd name="connsiteY92" fmla="*/ 9654 h 10000"/>
              <a:gd name="connsiteX93" fmla="*/ 9782 w 10000"/>
              <a:gd name="connsiteY93" fmla="*/ 9827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0" fmla="*/ 9782 w 10000"/>
              <a:gd name="connsiteY0" fmla="*/ 9654 h 9827"/>
              <a:gd name="connsiteX1" fmla="*/ 9347 w 10000"/>
              <a:gd name="connsiteY1" fmla="*/ 9654 h 9827"/>
              <a:gd name="connsiteX2" fmla="*/ 8908 w 10000"/>
              <a:gd name="connsiteY2" fmla="*/ 9827 h 9827"/>
              <a:gd name="connsiteX3" fmla="*/ 8470 w 10000"/>
              <a:gd name="connsiteY3" fmla="*/ 9827 h 9827"/>
              <a:gd name="connsiteX4" fmla="*/ 7593 w 10000"/>
              <a:gd name="connsiteY4" fmla="*/ 9827 h 9827"/>
              <a:gd name="connsiteX5" fmla="*/ 6968 w 10000"/>
              <a:gd name="connsiteY5" fmla="*/ 9827 h 9827"/>
              <a:gd name="connsiteX6" fmla="*/ 6093 w 10000"/>
              <a:gd name="connsiteY6" fmla="*/ 9654 h 9827"/>
              <a:gd name="connsiteX7" fmla="*/ 5219 w 10000"/>
              <a:gd name="connsiteY7" fmla="*/ 9654 h 9827"/>
              <a:gd name="connsiteX8" fmla="*/ 4561 w 10000"/>
              <a:gd name="connsiteY8" fmla="*/ 9308 h 9827"/>
              <a:gd name="connsiteX9" fmla="*/ 3687 w 10000"/>
              <a:gd name="connsiteY9" fmla="*/ 9134 h 9827"/>
              <a:gd name="connsiteX10" fmla="*/ 3032 w 10000"/>
              <a:gd name="connsiteY10" fmla="*/ 8788 h 9827"/>
              <a:gd name="connsiteX11" fmla="*/ 2380 w 10000"/>
              <a:gd name="connsiteY11" fmla="*/ 8442 h 9827"/>
              <a:gd name="connsiteX12" fmla="*/ 1751 w 10000"/>
              <a:gd name="connsiteY12" fmla="*/ 7922 h 9827"/>
              <a:gd name="connsiteX13" fmla="*/ 1313 w 10000"/>
              <a:gd name="connsiteY13" fmla="*/ 7598 h 9827"/>
              <a:gd name="connsiteX14" fmla="*/ 877 w 10000"/>
              <a:gd name="connsiteY14" fmla="*/ 6905 h 9827"/>
              <a:gd name="connsiteX15" fmla="*/ 439 w 10000"/>
              <a:gd name="connsiteY15" fmla="*/ 6385 h 9827"/>
              <a:gd name="connsiteX16" fmla="*/ 218 w 10000"/>
              <a:gd name="connsiteY16" fmla="*/ 5693 h 9827"/>
              <a:gd name="connsiteX17" fmla="*/ 218 w 10000"/>
              <a:gd name="connsiteY17" fmla="*/ 5000 h 9827"/>
              <a:gd name="connsiteX18" fmla="*/ 0 w 10000"/>
              <a:gd name="connsiteY18" fmla="*/ 4308 h 9827"/>
              <a:gd name="connsiteX19" fmla="*/ 0 w 10000"/>
              <a:gd name="connsiteY19" fmla="*/ 3463 h 9827"/>
              <a:gd name="connsiteX20" fmla="*/ 218 w 10000"/>
              <a:gd name="connsiteY20" fmla="*/ 2771 h 9827"/>
              <a:gd name="connsiteX21" fmla="*/ 218 w 10000"/>
              <a:gd name="connsiteY21" fmla="*/ 2424 h 9827"/>
              <a:gd name="connsiteX22" fmla="*/ 218 w 10000"/>
              <a:gd name="connsiteY22" fmla="*/ 2251 h 9827"/>
              <a:gd name="connsiteX23" fmla="*/ 439 w 10000"/>
              <a:gd name="connsiteY23" fmla="*/ 1905 h 9827"/>
              <a:gd name="connsiteX24" fmla="*/ 439 w 10000"/>
              <a:gd name="connsiteY24" fmla="*/ 1732 h 9827"/>
              <a:gd name="connsiteX25" fmla="*/ 439 w 10000"/>
              <a:gd name="connsiteY25" fmla="*/ 1559 h 9827"/>
              <a:gd name="connsiteX26" fmla="*/ 439 w 10000"/>
              <a:gd name="connsiteY26" fmla="*/ 1385 h 9827"/>
              <a:gd name="connsiteX27" fmla="*/ 439 w 10000"/>
              <a:gd name="connsiteY27" fmla="*/ 1385 h 9827"/>
              <a:gd name="connsiteX28" fmla="*/ 439 w 10000"/>
              <a:gd name="connsiteY28" fmla="*/ 1212 h 9827"/>
              <a:gd name="connsiteX29" fmla="*/ 1968 w 10000"/>
              <a:gd name="connsiteY29" fmla="*/ 0 h 9827"/>
              <a:gd name="connsiteX30" fmla="*/ 2186 w 10000"/>
              <a:gd name="connsiteY30" fmla="*/ 0 h 9827"/>
              <a:gd name="connsiteX31" fmla="*/ 2380 w 10000"/>
              <a:gd name="connsiteY31" fmla="*/ 173 h 9827"/>
              <a:gd name="connsiteX32" fmla="*/ 2598 w 10000"/>
              <a:gd name="connsiteY32" fmla="*/ 346 h 9827"/>
              <a:gd name="connsiteX33" fmla="*/ 2813 w 10000"/>
              <a:gd name="connsiteY33" fmla="*/ 520 h 9827"/>
              <a:gd name="connsiteX34" fmla="*/ 2813 w 10000"/>
              <a:gd name="connsiteY34" fmla="*/ 520 h 9827"/>
              <a:gd name="connsiteX35" fmla="*/ 2813 w 10000"/>
              <a:gd name="connsiteY35" fmla="*/ 693 h 9827"/>
              <a:gd name="connsiteX36" fmla="*/ 2598 w 10000"/>
              <a:gd name="connsiteY36" fmla="*/ 866 h 9827"/>
              <a:gd name="connsiteX37" fmla="*/ 2380 w 10000"/>
              <a:gd name="connsiteY37" fmla="*/ 1039 h 9827"/>
              <a:gd name="connsiteX38" fmla="*/ 2186 w 10000"/>
              <a:gd name="connsiteY38" fmla="*/ 1212 h 9827"/>
              <a:gd name="connsiteX39" fmla="*/ 1968 w 10000"/>
              <a:gd name="connsiteY39" fmla="*/ 1559 h 9827"/>
              <a:gd name="connsiteX40" fmla="*/ 1751 w 10000"/>
              <a:gd name="connsiteY40" fmla="*/ 1905 h 9827"/>
              <a:gd name="connsiteX41" fmla="*/ 1530 w 10000"/>
              <a:gd name="connsiteY41" fmla="*/ 2251 h 9827"/>
              <a:gd name="connsiteX42" fmla="*/ 1313 w 10000"/>
              <a:gd name="connsiteY42" fmla="*/ 2771 h 9827"/>
              <a:gd name="connsiteX43" fmla="*/ 1313 w 10000"/>
              <a:gd name="connsiteY43" fmla="*/ 3290 h 9827"/>
              <a:gd name="connsiteX44" fmla="*/ 1313 w 10000"/>
              <a:gd name="connsiteY44" fmla="*/ 3788 h 9827"/>
              <a:gd name="connsiteX45" fmla="*/ 1313 w 10000"/>
              <a:gd name="connsiteY45" fmla="*/ 4827 h 9827"/>
              <a:gd name="connsiteX46" fmla="*/ 1313 w 10000"/>
              <a:gd name="connsiteY46" fmla="*/ 5346 h 9827"/>
              <a:gd name="connsiteX47" fmla="*/ 1530 w 10000"/>
              <a:gd name="connsiteY47" fmla="*/ 5693 h 9827"/>
              <a:gd name="connsiteX48" fmla="*/ 1751 w 10000"/>
              <a:gd name="connsiteY48" fmla="*/ 6039 h 9827"/>
              <a:gd name="connsiteX49" fmla="*/ 1968 w 10000"/>
              <a:gd name="connsiteY49" fmla="*/ 6559 h 9827"/>
              <a:gd name="connsiteX50" fmla="*/ 2186 w 10000"/>
              <a:gd name="connsiteY50" fmla="*/ 6905 h 9827"/>
              <a:gd name="connsiteX51" fmla="*/ 2598 w 10000"/>
              <a:gd name="connsiteY51" fmla="*/ 7251 h 9827"/>
              <a:gd name="connsiteX52" fmla="*/ 3250 w 10000"/>
              <a:gd name="connsiteY52" fmla="*/ 7598 h 9827"/>
              <a:gd name="connsiteX53" fmla="*/ 3908 w 10000"/>
              <a:gd name="connsiteY53" fmla="*/ 7771 h 9827"/>
              <a:gd name="connsiteX54" fmla="*/ 4561 w 10000"/>
              <a:gd name="connsiteY54" fmla="*/ 8095 h 9827"/>
              <a:gd name="connsiteX55" fmla="*/ 5219 w 10000"/>
              <a:gd name="connsiteY55" fmla="*/ 8269 h 9827"/>
              <a:gd name="connsiteX56" fmla="*/ 5653 w 10000"/>
              <a:gd name="connsiteY56" fmla="*/ 8442 h 9827"/>
              <a:gd name="connsiteX57" fmla="*/ 6313 w 10000"/>
              <a:gd name="connsiteY57" fmla="*/ 8442 h 9827"/>
              <a:gd name="connsiteX58" fmla="*/ 6748 w 10000"/>
              <a:gd name="connsiteY58" fmla="*/ 8442 h 9827"/>
              <a:gd name="connsiteX59" fmla="*/ 6968 w 10000"/>
              <a:gd name="connsiteY59" fmla="*/ 8442 h 9827"/>
              <a:gd name="connsiteX60" fmla="*/ 7403 w 10000"/>
              <a:gd name="connsiteY60" fmla="*/ 8442 h 9827"/>
              <a:gd name="connsiteX61" fmla="*/ 7593 w 10000"/>
              <a:gd name="connsiteY61" fmla="*/ 8269 h 9827"/>
              <a:gd name="connsiteX62" fmla="*/ 7593 w 10000"/>
              <a:gd name="connsiteY62" fmla="*/ 8269 h 9827"/>
              <a:gd name="connsiteX63" fmla="*/ 7812 w 10000"/>
              <a:gd name="connsiteY63" fmla="*/ 8269 h 9827"/>
              <a:gd name="connsiteX64" fmla="*/ 7812 w 10000"/>
              <a:gd name="connsiteY64" fmla="*/ 8095 h 9827"/>
              <a:gd name="connsiteX65" fmla="*/ 7812 w 10000"/>
              <a:gd name="connsiteY65" fmla="*/ 7922 h 9827"/>
              <a:gd name="connsiteX66" fmla="*/ 7812 w 10000"/>
              <a:gd name="connsiteY66" fmla="*/ 7598 h 9827"/>
              <a:gd name="connsiteX67" fmla="*/ 8032 w 10000"/>
              <a:gd name="connsiteY67" fmla="*/ 7424 h 9827"/>
              <a:gd name="connsiteX68" fmla="*/ 8032 w 10000"/>
              <a:gd name="connsiteY68" fmla="*/ 7078 h 9827"/>
              <a:gd name="connsiteX69" fmla="*/ 8032 w 10000"/>
              <a:gd name="connsiteY69" fmla="*/ 6732 h 9827"/>
              <a:gd name="connsiteX70" fmla="*/ 8252 w 10000"/>
              <a:gd name="connsiteY70" fmla="*/ 6212 h 9827"/>
              <a:gd name="connsiteX71" fmla="*/ 8252 w 10000"/>
              <a:gd name="connsiteY71" fmla="*/ 6039 h 9827"/>
              <a:gd name="connsiteX72" fmla="*/ 8252 w 10000"/>
              <a:gd name="connsiteY72" fmla="*/ 5693 h 9827"/>
              <a:gd name="connsiteX73" fmla="*/ 8252 w 10000"/>
              <a:gd name="connsiteY73" fmla="*/ 5520 h 9827"/>
              <a:gd name="connsiteX74" fmla="*/ 8470 w 10000"/>
              <a:gd name="connsiteY74" fmla="*/ 5346 h 9827"/>
              <a:gd name="connsiteX75" fmla="*/ 8470 w 10000"/>
              <a:gd name="connsiteY75" fmla="*/ 5173 h 9827"/>
              <a:gd name="connsiteX76" fmla="*/ 8470 w 10000"/>
              <a:gd name="connsiteY76" fmla="*/ 5000 h 9827"/>
              <a:gd name="connsiteX77" fmla="*/ 8686 w 10000"/>
              <a:gd name="connsiteY77" fmla="*/ 5000 h 9827"/>
              <a:gd name="connsiteX78" fmla="*/ 8686 w 10000"/>
              <a:gd name="connsiteY78" fmla="*/ 5000 h 9827"/>
              <a:gd name="connsiteX79" fmla="*/ 8686 w 10000"/>
              <a:gd name="connsiteY79" fmla="*/ 5173 h 9827"/>
              <a:gd name="connsiteX80" fmla="*/ 8686 w 10000"/>
              <a:gd name="connsiteY80" fmla="*/ 5346 h 9827"/>
              <a:gd name="connsiteX81" fmla="*/ 8686 w 10000"/>
              <a:gd name="connsiteY81" fmla="*/ 5520 h 9827"/>
              <a:gd name="connsiteX82" fmla="*/ 8908 w 10000"/>
              <a:gd name="connsiteY82" fmla="*/ 5693 h 9827"/>
              <a:gd name="connsiteX83" fmla="*/ 8908 w 10000"/>
              <a:gd name="connsiteY83" fmla="*/ 6039 h 9827"/>
              <a:gd name="connsiteX84" fmla="*/ 8908 w 10000"/>
              <a:gd name="connsiteY84" fmla="*/ 6385 h 9827"/>
              <a:gd name="connsiteX85" fmla="*/ 9127 w 10000"/>
              <a:gd name="connsiteY85" fmla="*/ 6732 h 9827"/>
              <a:gd name="connsiteX86" fmla="*/ 9127 w 10000"/>
              <a:gd name="connsiteY86" fmla="*/ 7424 h 9827"/>
              <a:gd name="connsiteX87" fmla="*/ 9347 w 10000"/>
              <a:gd name="connsiteY87" fmla="*/ 8095 h 9827"/>
              <a:gd name="connsiteX88" fmla="*/ 9561 w 10000"/>
              <a:gd name="connsiteY88" fmla="*/ 8615 h 9827"/>
              <a:gd name="connsiteX89" fmla="*/ 9782 w 10000"/>
              <a:gd name="connsiteY89" fmla="*/ 8961 h 9827"/>
              <a:gd name="connsiteX90" fmla="*/ 9782 w 10000"/>
              <a:gd name="connsiteY90" fmla="*/ 9308 h 9827"/>
              <a:gd name="connsiteX91" fmla="*/ 10000 w 10000"/>
              <a:gd name="connsiteY91" fmla="*/ 9481 h 9827"/>
              <a:gd name="connsiteX92" fmla="*/ 9782 w 10000"/>
              <a:gd name="connsiteY92" fmla="*/ 9654 h 9827"/>
              <a:gd name="connsiteX93" fmla="*/ 9782 w 10000"/>
              <a:gd name="connsiteY93" fmla="*/ 9654 h 9827"/>
              <a:gd name="connsiteX94" fmla="*/ 9782 w 10000"/>
              <a:gd name="connsiteY94" fmla="*/ 9654 h 9827"/>
              <a:gd name="connsiteX0" fmla="*/ 9782 w 10000"/>
              <a:gd name="connsiteY0" fmla="*/ 9824 h 10000"/>
              <a:gd name="connsiteX1" fmla="*/ 9347 w 10000"/>
              <a:gd name="connsiteY1" fmla="*/ 982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4 h 10000"/>
              <a:gd name="connsiteX7" fmla="*/ 5219 w 10000"/>
              <a:gd name="connsiteY7" fmla="*/ 9824 h 10000"/>
              <a:gd name="connsiteX8" fmla="*/ 4561 w 10000"/>
              <a:gd name="connsiteY8" fmla="*/ 9472 h 10000"/>
              <a:gd name="connsiteX9" fmla="*/ 3687 w 10000"/>
              <a:gd name="connsiteY9" fmla="*/ 9295 h 10000"/>
              <a:gd name="connsiteX10" fmla="*/ 3032 w 10000"/>
              <a:gd name="connsiteY10" fmla="*/ 8943 h 10000"/>
              <a:gd name="connsiteX11" fmla="*/ 2380 w 10000"/>
              <a:gd name="connsiteY11" fmla="*/ 8591 h 10000"/>
              <a:gd name="connsiteX12" fmla="*/ 1751 w 10000"/>
              <a:gd name="connsiteY12" fmla="*/ 8061 h 10000"/>
              <a:gd name="connsiteX13" fmla="*/ 1313 w 10000"/>
              <a:gd name="connsiteY13" fmla="*/ 7732 h 10000"/>
              <a:gd name="connsiteX14" fmla="*/ 877 w 10000"/>
              <a:gd name="connsiteY14" fmla="*/ 7027 h 10000"/>
              <a:gd name="connsiteX15" fmla="*/ 439 w 10000"/>
              <a:gd name="connsiteY15" fmla="*/ 6497 h 10000"/>
              <a:gd name="connsiteX16" fmla="*/ 218 w 10000"/>
              <a:gd name="connsiteY16" fmla="*/ 5793 h 10000"/>
              <a:gd name="connsiteX17" fmla="*/ 218 w 10000"/>
              <a:gd name="connsiteY17" fmla="*/ 5088 h 10000"/>
              <a:gd name="connsiteX18" fmla="*/ 0 w 10000"/>
              <a:gd name="connsiteY18" fmla="*/ 4384 h 10000"/>
              <a:gd name="connsiteX19" fmla="*/ 0 w 10000"/>
              <a:gd name="connsiteY19" fmla="*/ 3524 h 10000"/>
              <a:gd name="connsiteX20" fmla="*/ 218 w 10000"/>
              <a:gd name="connsiteY20" fmla="*/ 2820 h 10000"/>
              <a:gd name="connsiteX21" fmla="*/ 218 w 10000"/>
              <a:gd name="connsiteY21" fmla="*/ 2467 h 10000"/>
              <a:gd name="connsiteX22" fmla="*/ 218 w 10000"/>
              <a:gd name="connsiteY22" fmla="*/ 2291 h 10000"/>
              <a:gd name="connsiteX23" fmla="*/ 439 w 10000"/>
              <a:gd name="connsiteY23" fmla="*/ 1939 h 10000"/>
              <a:gd name="connsiteX24" fmla="*/ 439 w 10000"/>
              <a:gd name="connsiteY24" fmla="*/ 1762 h 10000"/>
              <a:gd name="connsiteX25" fmla="*/ 439 w 10000"/>
              <a:gd name="connsiteY25" fmla="*/ 1586 h 10000"/>
              <a:gd name="connsiteX26" fmla="*/ 439 w 10000"/>
              <a:gd name="connsiteY26" fmla="*/ 1409 h 10000"/>
              <a:gd name="connsiteX27" fmla="*/ 439 w 10000"/>
              <a:gd name="connsiteY27" fmla="*/ 1409 h 10000"/>
              <a:gd name="connsiteX28" fmla="*/ 439 w 10000"/>
              <a:gd name="connsiteY28" fmla="*/ 1233 h 10000"/>
              <a:gd name="connsiteX29" fmla="*/ 1968 w 10000"/>
              <a:gd name="connsiteY29" fmla="*/ 0 h 10000"/>
              <a:gd name="connsiteX30" fmla="*/ 2380 w 10000"/>
              <a:gd name="connsiteY30" fmla="*/ 176 h 10000"/>
              <a:gd name="connsiteX31" fmla="*/ 2598 w 10000"/>
              <a:gd name="connsiteY31" fmla="*/ 352 h 10000"/>
              <a:gd name="connsiteX32" fmla="*/ 2813 w 10000"/>
              <a:gd name="connsiteY32" fmla="*/ 529 h 10000"/>
              <a:gd name="connsiteX33" fmla="*/ 2813 w 10000"/>
              <a:gd name="connsiteY33" fmla="*/ 529 h 10000"/>
              <a:gd name="connsiteX34" fmla="*/ 2813 w 10000"/>
              <a:gd name="connsiteY34" fmla="*/ 705 h 10000"/>
              <a:gd name="connsiteX35" fmla="*/ 2598 w 10000"/>
              <a:gd name="connsiteY35" fmla="*/ 881 h 10000"/>
              <a:gd name="connsiteX36" fmla="*/ 2380 w 10000"/>
              <a:gd name="connsiteY36" fmla="*/ 1057 h 10000"/>
              <a:gd name="connsiteX37" fmla="*/ 2186 w 10000"/>
              <a:gd name="connsiteY37" fmla="*/ 1233 h 10000"/>
              <a:gd name="connsiteX38" fmla="*/ 1968 w 10000"/>
              <a:gd name="connsiteY38" fmla="*/ 1586 h 10000"/>
              <a:gd name="connsiteX39" fmla="*/ 1751 w 10000"/>
              <a:gd name="connsiteY39" fmla="*/ 1939 h 10000"/>
              <a:gd name="connsiteX40" fmla="*/ 1530 w 10000"/>
              <a:gd name="connsiteY40" fmla="*/ 2291 h 10000"/>
              <a:gd name="connsiteX41" fmla="*/ 1313 w 10000"/>
              <a:gd name="connsiteY41" fmla="*/ 2820 h 10000"/>
              <a:gd name="connsiteX42" fmla="*/ 1313 w 10000"/>
              <a:gd name="connsiteY42" fmla="*/ 3348 h 10000"/>
              <a:gd name="connsiteX43" fmla="*/ 1313 w 10000"/>
              <a:gd name="connsiteY43" fmla="*/ 3855 h 10000"/>
              <a:gd name="connsiteX44" fmla="*/ 1313 w 10000"/>
              <a:gd name="connsiteY44" fmla="*/ 4912 h 10000"/>
              <a:gd name="connsiteX45" fmla="*/ 1313 w 10000"/>
              <a:gd name="connsiteY45" fmla="*/ 5440 h 10000"/>
              <a:gd name="connsiteX46" fmla="*/ 1530 w 10000"/>
              <a:gd name="connsiteY46" fmla="*/ 5793 h 10000"/>
              <a:gd name="connsiteX47" fmla="*/ 1751 w 10000"/>
              <a:gd name="connsiteY47" fmla="*/ 6145 h 10000"/>
              <a:gd name="connsiteX48" fmla="*/ 1968 w 10000"/>
              <a:gd name="connsiteY48" fmla="*/ 6674 h 10000"/>
              <a:gd name="connsiteX49" fmla="*/ 2186 w 10000"/>
              <a:gd name="connsiteY49" fmla="*/ 7027 h 10000"/>
              <a:gd name="connsiteX50" fmla="*/ 2598 w 10000"/>
              <a:gd name="connsiteY50" fmla="*/ 7379 h 10000"/>
              <a:gd name="connsiteX51" fmla="*/ 3250 w 10000"/>
              <a:gd name="connsiteY51" fmla="*/ 7732 h 10000"/>
              <a:gd name="connsiteX52" fmla="*/ 3908 w 10000"/>
              <a:gd name="connsiteY52" fmla="*/ 7908 h 10000"/>
              <a:gd name="connsiteX53" fmla="*/ 4561 w 10000"/>
              <a:gd name="connsiteY53" fmla="*/ 8238 h 10000"/>
              <a:gd name="connsiteX54" fmla="*/ 5219 w 10000"/>
              <a:gd name="connsiteY54" fmla="*/ 8415 h 10000"/>
              <a:gd name="connsiteX55" fmla="*/ 5653 w 10000"/>
              <a:gd name="connsiteY55" fmla="*/ 8591 h 10000"/>
              <a:gd name="connsiteX56" fmla="*/ 6313 w 10000"/>
              <a:gd name="connsiteY56" fmla="*/ 8591 h 10000"/>
              <a:gd name="connsiteX57" fmla="*/ 6748 w 10000"/>
              <a:gd name="connsiteY57" fmla="*/ 8591 h 10000"/>
              <a:gd name="connsiteX58" fmla="*/ 6968 w 10000"/>
              <a:gd name="connsiteY58" fmla="*/ 8591 h 10000"/>
              <a:gd name="connsiteX59" fmla="*/ 7403 w 10000"/>
              <a:gd name="connsiteY59" fmla="*/ 8591 h 10000"/>
              <a:gd name="connsiteX60" fmla="*/ 7593 w 10000"/>
              <a:gd name="connsiteY60" fmla="*/ 8415 h 10000"/>
              <a:gd name="connsiteX61" fmla="*/ 7593 w 10000"/>
              <a:gd name="connsiteY61" fmla="*/ 8415 h 10000"/>
              <a:gd name="connsiteX62" fmla="*/ 7812 w 10000"/>
              <a:gd name="connsiteY62" fmla="*/ 8415 h 10000"/>
              <a:gd name="connsiteX63" fmla="*/ 7812 w 10000"/>
              <a:gd name="connsiteY63" fmla="*/ 8238 h 10000"/>
              <a:gd name="connsiteX64" fmla="*/ 7812 w 10000"/>
              <a:gd name="connsiteY64" fmla="*/ 8061 h 10000"/>
              <a:gd name="connsiteX65" fmla="*/ 7812 w 10000"/>
              <a:gd name="connsiteY65" fmla="*/ 7732 h 10000"/>
              <a:gd name="connsiteX66" fmla="*/ 8032 w 10000"/>
              <a:gd name="connsiteY66" fmla="*/ 7555 h 10000"/>
              <a:gd name="connsiteX67" fmla="*/ 8032 w 10000"/>
              <a:gd name="connsiteY67" fmla="*/ 7203 h 10000"/>
              <a:gd name="connsiteX68" fmla="*/ 8032 w 10000"/>
              <a:gd name="connsiteY68" fmla="*/ 6851 h 10000"/>
              <a:gd name="connsiteX69" fmla="*/ 8252 w 10000"/>
              <a:gd name="connsiteY69" fmla="*/ 6321 h 10000"/>
              <a:gd name="connsiteX70" fmla="*/ 8252 w 10000"/>
              <a:gd name="connsiteY70" fmla="*/ 6145 h 10000"/>
              <a:gd name="connsiteX71" fmla="*/ 8252 w 10000"/>
              <a:gd name="connsiteY71" fmla="*/ 5793 h 10000"/>
              <a:gd name="connsiteX72" fmla="*/ 8252 w 10000"/>
              <a:gd name="connsiteY72" fmla="*/ 5617 h 10000"/>
              <a:gd name="connsiteX73" fmla="*/ 8470 w 10000"/>
              <a:gd name="connsiteY73" fmla="*/ 5440 h 10000"/>
              <a:gd name="connsiteX74" fmla="*/ 8470 w 10000"/>
              <a:gd name="connsiteY74" fmla="*/ 5264 h 10000"/>
              <a:gd name="connsiteX75" fmla="*/ 8470 w 10000"/>
              <a:gd name="connsiteY75" fmla="*/ 5088 h 10000"/>
              <a:gd name="connsiteX76" fmla="*/ 8686 w 10000"/>
              <a:gd name="connsiteY76" fmla="*/ 5088 h 10000"/>
              <a:gd name="connsiteX77" fmla="*/ 8686 w 10000"/>
              <a:gd name="connsiteY77" fmla="*/ 5088 h 10000"/>
              <a:gd name="connsiteX78" fmla="*/ 8686 w 10000"/>
              <a:gd name="connsiteY78" fmla="*/ 5264 h 10000"/>
              <a:gd name="connsiteX79" fmla="*/ 8686 w 10000"/>
              <a:gd name="connsiteY79" fmla="*/ 5440 h 10000"/>
              <a:gd name="connsiteX80" fmla="*/ 8686 w 10000"/>
              <a:gd name="connsiteY80" fmla="*/ 5617 h 10000"/>
              <a:gd name="connsiteX81" fmla="*/ 8908 w 10000"/>
              <a:gd name="connsiteY81" fmla="*/ 5793 h 10000"/>
              <a:gd name="connsiteX82" fmla="*/ 8908 w 10000"/>
              <a:gd name="connsiteY82" fmla="*/ 6145 h 10000"/>
              <a:gd name="connsiteX83" fmla="*/ 8908 w 10000"/>
              <a:gd name="connsiteY83" fmla="*/ 6497 h 10000"/>
              <a:gd name="connsiteX84" fmla="*/ 9127 w 10000"/>
              <a:gd name="connsiteY84" fmla="*/ 6851 h 10000"/>
              <a:gd name="connsiteX85" fmla="*/ 9127 w 10000"/>
              <a:gd name="connsiteY85" fmla="*/ 7555 h 10000"/>
              <a:gd name="connsiteX86" fmla="*/ 9347 w 10000"/>
              <a:gd name="connsiteY86" fmla="*/ 8238 h 10000"/>
              <a:gd name="connsiteX87" fmla="*/ 9561 w 10000"/>
              <a:gd name="connsiteY87" fmla="*/ 8767 h 10000"/>
              <a:gd name="connsiteX88" fmla="*/ 9782 w 10000"/>
              <a:gd name="connsiteY88" fmla="*/ 9119 h 10000"/>
              <a:gd name="connsiteX89" fmla="*/ 9782 w 10000"/>
              <a:gd name="connsiteY89" fmla="*/ 9472 h 10000"/>
              <a:gd name="connsiteX90" fmla="*/ 10000 w 10000"/>
              <a:gd name="connsiteY90" fmla="*/ 9648 h 10000"/>
              <a:gd name="connsiteX91" fmla="*/ 9782 w 10000"/>
              <a:gd name="connsiteY91" fmla="*/ 9824 h 10000"/>
              <a:gd name="connsiteX92" fmla="*/ 9782 w 10000"/>
              <a:gd name="connsiteY92" fmla="*/ 9824 h 10000"/>
              <a:gd name="connsiteX93" fmla="*/ 9782 w 10000"/>
              <a:gd name="connsiteY93" fmla="*/ 9824 h 10000"/>
              <a:gd name="connsiteX0" fmla="*/ 9782 w 10000"/>
              <a:gd name="connsiteY0" fmla="*/ 9648 h 9824"/>
              <a:gd name="connsiteX1" fmla="*/ 9347 w 10000"/>
              <a:gd name="connsiteY1" fmla="*/ 9648 h 9824"/>
              <a:gd name="connsiteX2" fmla="*/ 8908 w 10000"/>
              <a:gd name="connsiteY2" fmla="*/ 9824 h 9824"/>
              <a:gd name="connsiteX3" fmla="*/ 8470 w 10000"/>
              <a:gd name="connsiteY3" fmla="*/ 9824 h 9824"/>
              <a:gd name="connsiteX4" fmla="*/ 7593 w 10000"/>
              <a:gd name="connsiteY4" fmla="*/ 9824 h 9824"/>
              <a:gd name="connsiteX5" fmla="*/ 6968 w 10000"/>
              <a:gd name="connsiteY5" fmla="*/ 9824 h 9824"/>
              <a:gd name="connsiteX6" fmla="*/ 6093 w 10000"/>
              <a:gd name="connsiteY6" fmla="*/ 9648 h 9824"/>
              <a:gd name="connsiteX7" fmla="*/ 5219 w 10000"/>
              <a:gd name="connsiteY7" fmla="*/ 9648 h 9824"/>
              <a:gd name="connsiteX8" fmla="*/ 4561 w 10000"/>
              <a:gd name="connsiteY8" fmla="*/ 9296 h 9824"/>
              <a:gd name="connsiteX9" fmla="*/ 3687 w 10000"/>
              <a:gd name="connsiteY9" fmla="*/ 9119 h 9824"/>
              <a:gd name="connsiteX10" fmla="*/ 3032 w 10000"/>
              <a:gd name="connsiteY10" fmla="*/ 8767 h 9824"/>
              <a:gd name="connsiteX11" fmla="*/ 2380 w 10000"/>
              <a:gd name="connsiteY11" fmla="*/ 8415 h 9824"/>
              <a:gd name="connsiteX12" fmla="*/ 1751 w 10000"/>
              <a:gd name="connsiteY12" fmla="*/ 7885 h 9824"/>
              <a:gd name="connsiteX13" fmla="*/ 1313 w 10000"/>
              <a:gd name="connsiteY13" fmla="*/ 7556 h 9824"/>
              <a:gd name="connsiteX14" fmla="*/ 877 w 10000"/>
              <a:gd name="connsiteY14" fmla="*/ 6851 h 9824"/>
              <a:gd name="connsiteX15" fmla="*/ 439 w 10000"/>
              <a:gd name="connsiteY15" fmla="*/ 6321 h 9824"/>
              <a:gd name="connsiteX16" fmla="*/ 218 w 10000"/>
              <a:gd name="connsiteY16" fmla="*/ 5617 h 9824"/>
              <a:gd name="connsiteX17" fmla="*/ 218 w 10000"/>
              <a:gd name="connsiteY17" fmla="*/ 4912 h 9824"/>
              <a:gd name="connsiteX18" fmla="*/ 0 w 10000"/>
              <a:gd name="connsiteY18" fmla="*/ 4208 h 9824"/>
              <a:gd name="connsiteX19" fmla="*/ 0 w 10000"/>
              <a:gd name="connsiteY19" fmla="*/ 3348 h 9824"/>
              <a:gd name="connsiteX20" fmla="*/ 218 w 10000"/>
              <a:gd name="connsiteY20" fmla="*/ 2644 h 9824"/>
              <a:gd name="connsiteX21" fmla="*/ 218 w 10000"/>
              <a:gd name="connsiteY21" fmla="*/ 2291 h 9824"/>
              <a:gd name="connsiteX22" fmla="*/ 218 w 10000"/>
              <a:gd name="connsiteY22" fmla="*/ 2115 h 9824"/>
              <a:gd name="connsiteX23" fmla="*/ 439 w 10000"/>
              <a:gd name="connsiteY23" fmla="*/ 1763 h 9824"/>
              <a:gd name="connsiteX24" fmla="*/ 439 w 10000"/>
              <a:gd name="connsiteY24" fmla="*/ 1586 h 9824"/>
              <a:gd name="connsiteX25" fmla="*/ 439 w 10000"/>
              <a:gd name="connsiteY25" fmla="*/ 1410 h 9824"/>
              <a:gd name="connsiteX26" fmla="*/ 439 w 10000"/>
              <a:gd name="connsiteY26" fmla="*/ 1233 h 9824"/>
              <a:gd name="connsiteX27" fmla="*/ 439 w 10000"/>
              <a:gd name="connsiteY27" fmla="*/ 1233 h 9824"/>
              <a:gd name="connsiteX28" fmla="*/ 439 w 10000"/>
              <a:gd name="connsiteY28" fmla="*/ 1057 h 9824"/>
              <a:gd name="connsiteX29" fmla="*/ 2380 w 10000"/>
              <a:gd name="connsiteY29" fmla="*/ 0 h 9824"/>
              <a:gd name="connsiteX30" fmla="*/ 2598 w 10000"/>
              <a:gd name="connsiteY30" fmla="*/ 176 h 9824"/>
              <a:gd name="connsiteX31" fmla="*/ 2813 w 10000"/>
              <a:gd name="connsiteY31" fmla="*/ 353 h 9824"/>
              <a:gd name="connsiteX32" fmla="*/ 2813 w 10000"/>
              <a:gd name="connsiteY32" fmla="*/ 353 h 9824"/>
              <a:gd name="connsiteX33" fmla="*/ 2813 w 10000"/>
              <a:gd name="connsiteY33" fmla="*/ 529 h 9824"/>
              <a:gd name="connsiteX34" fmla="*/ 2598 w 10000"/>
              <a:gd name="connsiteY34" fmla="*/ 705 h 9824"/>
              <a:gd name="connsiteX35" fmla="*/ 2380 w 10000"/>
              <a:gd name="connsiteY35" fmla="*/ 881 h 9824"/>
              <a:gd name="connsiteX36" fmla="*/ 2186 w 10000"/>
              <a:gd name="connsiteY36" fmla="*/ 1057 h 9824"/>
              <a:gd name="connsiteX37" fmla="*/ 1968 w 10000"/>
              <a:gd name="connsiteY37" fmla="*/ 1410 h 9824"/>
              <a:gd name="connsiteX38" fmla="*/ 1751 w 10000"/>
              <a:gd name="connsiteY38" fmla="*/ 1763 h 9824"/>
              <a:gd name="connsiteX39" fmla="*/ 1530 w 10000"/>
              <a:gd name="connsiteY39" fmla="*/ 2115 h 9824"/>
              <a:gd name="connsiteX40" fmla="*/ 1313 w 10000"/>
              <a:gd name="connsiteY40" fmla="*/ 2644 h 9824"/>
              <a:gd name="connsiteX41" fmla="*/ 1313 w 10000"/>
              <a:gd name="connsiteY41" fmla="*/ 3172 h 9824"/>
              <a:gd name="connsiteX42" fmla="*/ 1313 w 10000"/>
              <a:gd name="connsiteY42" fmla="*/ 3679 h 9824"/>
              <a:gd name="connsiteX43" fmla="*/ 1313 w 10000"/>
              <a:gd name="connsiteY43" fmla="*/ 4736 h 9824"/>
              <a:gd name="connsiteX44" fmla="*/ 1313 w 10000"/>
              <a:gd name="connsiteY44" fmla="*/ 5264 h 9824"/>
              <a:gd name="connsiteX45" fmla="*/ 1530 w 10000"/>
              <a:gd name="connsiteY45" fmla="*/ 5617 h 9824"/>
              <a:gd name="connsiteX46" fmla="*/ 1751 w 10000"/>
              <a:gd name="connsiteY46" fmla="*/ 5969 h 9824"/>
              <a:gd name="connsiteX47" fmla="*/ 1968 w 10000"/>
              <a:gd name="connsiteY47" fmla="*/ 6498 h 9824"/>
              <a:gd name="connsiteX48" fmla="*/ 2186 w 10000"/>
              <a:gd name="connsiteY48" fmla="*/ 6851 h 9824"/>
              <a:gd name="connsiteX49" fmla="*/ 2598 w 10000"/>
              <a:gd name="connsiteY49" fmla="*/ 7203 h 9824"/>
              <a:gd name="connsiteX50" fmla="*/ 3250 w 10000"/>
              <a:gd name="connsiteY50" fmla="*/ 7556 h 9824"/>
              <a:gd name="connsiteX51" fmla="*/ 3908 w 10000"/>
              <a:gd name="connsiteY51" fmla="*/ 7732 h 9824"/>
              <a:gd name="connsiteX52" fmla="*/ 4561 w 10000"/>
              <a:gd name="connsiteY52" fmla="*/ 8062 h 9824"/>
              <a:gd name="connsiteX53" fmla="*/ 5219 w 10000"/>
              <a:gd name="connsiteY53" fmla="*/ 8239 h 9824"/>
              <a:gd name="connsiteX54" fmla="*/ 5653 w 10000"/>
              <a:gd name="connsiteY54" fmla="*/ 8415 h 9824"/>
              <a:gd name="connsiteX55" fmla="*/ 6313 w 10000"/>
              <a:gd name="connsiteY55" fmla="*/ 8415 h 9824"/>
              <a:gd name="connsiteX56" fmla="*/ 6748 w 10000"/>
              <a:gd name="connsiteY56" fmla="*/ 8415 h 9824"/>
              <a:gd name="connsiteX57" fmla="*/ 6968 w 10000"/>
              <a:gd name="connsiteY57" fmla="*/ 8415 h 9824"/>
              <a:gd name="connsiteX58" fmla="*/ 7403 w 10000"/>
              <a:gd name="connsiteY58" fmla="*/ 8415 h 9824"/>
              <a:gd name="connsiteX59" fmla="*/ 7593 w 10000"/>
              <a:gd name="connsiteY59" fmla="*/ 8239 h 9824"/>
              <a:gd name="connsiteX60" fmla="*/ 7593 w 10000"/>
              <a:gd name="connsiteY60" fmla="*/ 8239 h 9824"/>
              <a:gd name="connsiteX61" fmla="*/ 7812 w 10000"/>
              <a:gd name="connsiteY61" fmla="*/ 8239 h 9824"/>
              <a:gd name="connsiteX62" fmla="*/ 7812 w 10000"/>
              <a:gd name="connsiteY62" fmla="*/ 8062 h 9824"/>
              <a:gd name="connsiteX63" fmla="*/ 7812 w 10000"/>
              <a:gd name="connsiteY63" fmla="*/ 7885 h 9824"/>
              <a:gd name="connsiteX64" fmla="*/ 7812 w 10000"/>
              <a:gd name="connsiteY64" fmla="*/ 7556 h 9824"/>
              <a:gd name="connsiteX65" fmla="*/ 8032 w 10000"/>
              <a:gd name="connsiteY65" fmla="*/ 7379 h 9824"/>
              <a:gd name="connsiteX66" fmla="*/ 8032 w 10000"/>
              <a:gd name="connsiteY66" fmla="*/ 7027 h 9824"/>
              <a:gd name="connsiteX67" fmla="*/ 8032 w 10000"/>
              <a:gd name="connsiteY67" fmla="*/ 6675 h 9824"/>
              <a:gd name="connsiteX68" fmla="*/ 8252 w 10000"/>
              <a:gd name="connsiteY68" fmla="*/ 6145 h 9824"/>
              <a:gd name="connsiteX69" fmla="*/ 8252 w 10000"/>
              <a:gd name="connsiteY69" fmla="*/ 5969 h 9824"/>
              <a:gd name="connsiteX70" fmla="*/ 8252 w 10000"/>
              <a:gd name="connsiteY70" fmla="*/ 5617 h 9824"/>
              <a:gd name="connsiteX71" fmla="*/ 8252 w 10000"/>
              <a:gd name="connsiteY71" fmla="*/ 5441 h 9824"/>
              <a:gd name="connsiteX72" fmla="*/ 8470 w 10000"/>
              <a:gd name="connsiteY72" fmla="*/ 5264 h 9824"/>
              <a:gd name="connsiteX73" fmla="*/ 8470 w 10000"/>
              <a:gd name="connsiteY73" fmla="*/ 5088 h 9824"/>
              <a:gd name="connsiteX74" fmla="*/ 8470 w 10000"/>
              <a:gd name="connsiteY74" fmla="*/ 4912 h 9824"/>
              <a:gd name="connsiteX75" fmla="*/ 8686 w 10000"/>
              <a:gd name="connsiteY75" fmla="*/ 4912 h 9824"/>
              <a:gd name="connsiteX76" fmla="*/ 8686 w 10000"/>
              <a:gd name="connsiteY76" fmla="*/ 4912 h 9824"/>
              <a:gd name="connsiteX77" fmla="*/ 8686 w 10000"/>
              <a:gd name="connsiteY77" fmla="*/ 5088 h 9824"/>
              <a:gd name="connsiteX78" fmla="*/ 8686 w 10000"/>
              <a:gd name="connsiteY78" fmla="*/ 5264 h 9824"/>
              <a:gd name="connsiteX79" fmla="*/ 8686 w 10000"/>
              <a:gd name="connsiteY79" fmla="*/ 5441 h 9824"/>
              <a:gd name="connsiteX80" fmla="*/ 8908 w 10000"/>
              <a:gd name="connsiteY80" fmla="*/ 5617 h 9824"/>
              <a:gd name="connsiteX81" fmla="*/ 8908 w 10000"/>
              <a:gd name="connsiteY81" fmla="*/ 5969 h 9824"/>
              <a:gd name="connsiteX82" fmla="*/ 8908 w 10000"/>
              <a:gd name="connsiteY82" fmla="*/ 6321 h 9824"/>
              <a:gd name="connsiteX83" fmla="*/ 9127 w 10000"/>
              <a:gd name="connsiteY83" fmla="*/ 6675 h 9824"/>
              <a:gd name="connsiteX84" fmla="*/ 9127 w 10000"/>
              <a:gd name="connsiteY84" fmla="*/ 7379 h 9824"/>
              <a:gd name="connsiteX85" fmla="*/ 9347 w 10000"/>
              <a:gd name="connsiteY85" fmla="*/ 8062 h 9824"/>
              <a:gd name="connsiteX86" fmla="*/ 9561 w 10000"/>
              <a:gd name="connsiteY86" fmla="*/ 8591 h 9824"/>
              <a:gd name="connsiteX87" fmla="*/ 9782 w 10000"/>
              <a:gd name="connsiteY87" fmla="*/ 8943 h 9824"/>
              <a:gd name="connsiteX88" fmla="*/ 9782 w 10000"/>
              <a:gd name="connsiteY88" fmla="*/ 9296 h 9824"/>
              <a:gd name="connsiteX89" fmla="*/ 10000 w 10000"/>
              <a:gd name="connsiteY89" fmla="*/ 9472 h 9824"/>
              <a:gd name="connsiteX90" fmla="*/ 9782 w 10000"/>
              <a:gd name="connsiteY90" fmla="*/ 9648 h 9824"/>
              <a:gd name="connsiteX91" fmla="*/ 9782 w 10000"/>
              <a:gd name="connsiteY91" fmla="*/ 9648 h 9824"/>
              <a:gd name="connsiteX92" fmla="*/ 9782 w 10000"/>
              <a:gd name="connsiteY92" fmla="*/ 9648 h 9824"/>
              <a:gd name="connsiteX0" fmla="*/ 9782 w 10000"/>
              <a:gd name="connsiteY0" fmla="*/ 9642 h 9821"/>
              <a:gd name="connsiteX1" fmla="*/ 9347 w 10000"/>
              <a:gd name="connsiteY1" fmla="*/ 9642 h 9821"/>
              <a:gd name="connsiteX2" fmla="*/ 8908 w 10000"/>
              <a:gd name="connsiteY2" fmla="*/ 9821 h 9821"/>
              <a:gd name="connsiteX3" fmla="*/ 8470 w 10000"/>
              <a:gd name="connsiteY3" fmla="*/ 9821 h 9821"/>
              <a:gd name="connsiteX4" fmla="*/ 7593 w 10000"/>
              <a:gd name="connsiteY4" fmla="*/ 9821 h 9821"/>
              <a:gd name="connsiteX5" fmla="*/ 6968 w 10000"/>
              <a:gd name="connsiteY5" fmla="*/ 9821 h 9821"/>
              <a:gd name="connsiteX6" fmla="*/ 6093 w 10000"/>
              <a:gd name="connsiteY6" fmla="*/ 9642 h 9821"/>
              <a:gd name="connsiteX7" fmla="*/ 5219 w 10000"/>
              <a:gd name="connsiteY7" fmla="*/ 9642 h 9821"/>
              <a:gd name="connsiteX8" fmla="*/ 4561 w 10000"/>
              <a:gd name="connsiteY8" fmla="*/ 9284 h 9821"/>
              <a:gd name="connsiteX9" fmla="*/ 3687 w 10000"/>
              <a:gd name="connsiteY9" fmla="*/ 9103 h 9821"/>
              <a:gd name="connsiteX10" fmla="*/ 3032 w 10000"/>
              <a:gd name="connsiteY10" fmla="*/ 8745 h 9821"/>
              <a:gd name="connsiteX11" fmla="*/ 2380 w 10000"/>
              <a:gd name="connsiteY11" fmla="*/ 8387 h 9821"/>
              <a:gd name="connsiteX12" fmla="*/ 1751 w 10000"/>
              <a:gd name="connsiteY12" fmla="*/ 7847 h 9821"/>
              <a:gd name="connsiteX13" fmla="*/ 1313 w 10000"/>
              <a:gd name="connsiteY13" fmla="*/ 7512 h 9821"/>
              <a:gd name="connsiteX14" fmla="*/ 877 w 10000"/>
              <a:gd name="connsiteY14" fmla="*/ 6795 h 9821"/>
              <a:gd name="connsiteX15" fmla="*/ 439 w 10000"/>
              <a:gd name="connsiteY15" fmla="*/ 6255 h 9821"/>
              <a:gd name="connsiteX16" fmla="*/ 218 w 10000"/>
              <a:gd name="connsiteY16" fmla="*/ 5539 h 9821"/>
              <a:gd name="connsiteX17" fmla="*/ 218 w 10000"/>
              <a:gd name="connsiteY17" fmla="*/ 4821 h 9821"/>
              <a:gd name="connsiteX18" fmla="*/ 0 w 10000"/>
              <a:gd name="connsiteY18" fmla="*/ 4104 h 9821"/>
              <a:gd name="connsiteX19" fmla="*/ 0 w 10000"/>
              <a:gd name="connsiteY19" fmla="*/ 3229 h 9821"/>
              <a:gd name="connsiteX20" fmla="*/ 218 w 10000"/>
              <a:gd name="connsiteY20" fmla="*/ 2512 h 9821"/>
              <a:gd name="connsiteX21" fmla="*/ 218 w 10000"/>
              <a:gd name="connsiteY21" fmla="*/ 2153 h 9821"/>
              <a:gd name="connsiteX22" fmla="*/ 218 w 10000"/>
              <a:gd name="connsiteY22" fmla="*/ 1974 h 9821"/>
              <a:gd name="connsiteX23" fmla="*/ 439 w 10000"/>
              <a:gd name="connsiteY23" fmla="*/ 1616 h 9821"/>
              <a:gd name="connsiteX24" fmla="*/ 439 w 10000"/>
              <a:gd name="connsiteY24" fmla="*/ 1435 h 9821"/>
              <a:gd name="connsiteX25" fmla="*/ 439 w 10000"/>
              <a:gd name="connsiteY25" fmla="*/ 1256 h 9821"/>
              <a:gd name="connsiteX26" fmla="*/ 439 w 10000"/>
              <a:gd name="connsiteY26" fmla="*/ 1076 h 9821"/>
              <a:gd name="connsiteX27" fmla="*/ 439 w 10000"/>
              <a:gd name="connsiteY27" fmla="*/ 1076 h 9821"/>
              <a:gd name="connsiteX28" fmla="*/ 439 w 10000"/>
              <a:gd name="connsiteY28" fmla="*/ 897 h 9821"/>
              <a:gd name="connsiteX29" fmla="*/ 2598 w 10000"/>
              <a:gd name="connsiteY29" fmla="*/ 0 h 9821"/>
              <a:gd name="connsiteX30" fmla="*/ 2813 w 10000"/>
              <a:gd name="connsiteY30" fmla="*/ 180 h 9821"/>
              <a:gd name="connsiteX31" fmla="*/ 2813 w 10000"/>
              <a:gd name="connsiteY31" fmla="*/ 180 h 9821"/>
              <a:gd name="connsiteX32" fmla="*/ 2813 w 10000"/>
              <a:gd name="connsiteY32" fmla="*/ 359 h 9821"/>
              <a:gd name="connsiteX33" fmla="*/ 2598 w 10000"/>
              <a:gd name="connsiteY33" fmla="*/ 539 h 9821"/>
              <a:gd name="connsiteX34" fmla="*/ 2380 w 10000"/>
              <a:gd name="connsiteY34" fmla="*/ 718 h 9821"/>
              <a:gd name="connsiteX35" fmla="*/ 2186 w 10000"/>
              <a:gd name="connsiteY35" fmla="*/ 897 h 9821"/>
              <a:gd name="connsiteX36" fmla="*/ 1968 w 10000"/>
              <a:gd name="connsiteY36" fmla="*/ 1256 h 9821"/>
              <a:gd name="connsiteX37" fmla="*/ 1751 w 10000"/>
              <a:gd name="connsiteY37" fmla="*/ 1616 h 9821"/>
              <a:gd name="connsiteX38" fmla="*/ 1530 w 10000"/>
              <a:gd name="connsiteY38" fmla="*/ 1974 h 9821"/>
              <a:gd name="connsiteX39" fmla="*/ 1313 w 10000"/>
              <a:gd name="connsiteY39" fmla="*/ 2512 h 9821"/>
              <a:gd name="connsiteX40" fmla="*/ 1313 w 10000"/>
              <a:gd name="connsiteY40" fmla="*/ 3050 h 9821"/>
              <a:gd name="connsiteX41" fmla="*/ 1313 w 10000"/>
              <a:gd name="connsiteY41" fmla="*/ 3566 h 9821"/>
              <a:gd name="connsiteX42" fmla="*/ 1313 w 10000"/>
              <a:gd name="connsiteY42" fmla="*/ 4642 h 9821"/>
              <a:gd name="connsiteX43" fmla="*/ 1313 w 10000"/>
              <a:gd name="connsiteY43" fmla="*/ 5179 h 9821"/>
              <a:gd name="connsiteX44" fmla="*/ 1530 w 10000"/>
              <a:gd name="connsiteY44" fmla="*/ 5539 h 9821"/>
              <a:gd name="connsiteX45" fmla="*/ 1751 w 10000"/>
              <a:gd name="connsiteY45" fmla="*/ 5897 h 9821"/>
              <a:gd name="connsiteX46" fmla="*/ 1968 w 10000"/>
              <a:gd name="connsiteY46" fmla="*/ 6435 h 9821"/>
              <a:gd name="connsiteX47" fmla="*/ 2186 w 10000"/>
              <a:gd name="connsiteY47" fmla="*/ 6795 h 9821"/>
              <a:gd name="connsiteX48" fmla="*/ 2598 w 10000"/>
              <a:gd name="connsiteY48" fmla="*/ 7153 h 9821"/>
              <a:gd name="connsiteX49" fmla="*/ 3250 w 10000"/>
              <a:gd name="connsiteY49" fmla="*/ 7512 h 9821"/>
              <a:gd name="connsiteX50" fmla="*/ 3908 w 10000"/>
              <a:gd name="connsiteY50" fmla="*/ 7692 h 9821"/>
              <a:gd name="connsiteX51" fmla="*/ 4561 w 10000"/>
              <a:gd name="connsiteY51" fmla="*/ 8027 h 9821"/>
              <a:gd name="connsiteX52" fmla="*/ 5219 w 10000"/>
              <a:gd name="connsiteY52" fmla="*/ 8208 h 9821"/>
              <a:gd name="connsiteX53" fmla="*/ 5653 w 10000"/>
              <a:gd name="connsiteY53" fmla="*/ 8387 h 9821"/>
              <a:gd name="connsiteX54" fmla="*/ 6313 w 10000"/>
              <a:gd name="connsiteY54" fmla="*/ 8387 h 9821"/>
              <a:gd name="connsiteX55" fmla="*/ 6748 w 10000"/>
              <a:gd name="connsiteY55" fmla="*/ 8387 h 9821"/>
              <a:gd name="connsiteX56" fmla="*/ 6968 w 10000"/>
              <a:gd name="connsiteY56" fmla="*/ 8387 h 9821"/>
              <a:gd name="connsiteX57" fmla="*/ 7403 w 10000"/>
              <a:gd name="connsiteY57" fmla="*/ 8387 h 9821"/>
              <a:gd name="connsiteX58" fmla="*/ 7593 w 10000"/>
              <a:gd name="connsiteY58" fmla="*/ 8208 h 9821"/>
              <a:gd name="connsiteX59" fmla="*/ 7593 w 10000"/>
              <a:gd name="connsiteY59" fmla="*/ 8208 h 9821"/>
              <a:gd name="connsiteX60" fmla="*/ 7812 w 10000"/>
              <a:gd name="connsiteY60" fmla="*/ 8208 h 9821"/>
              <a:gd name="connsiteX61" fmla="*/ 7812 w 10000"/>
              <a:gd name="connsiteY61" fmla="*/ 8027 h 9821"/>
              <a:gd name="connsiteX62" fmla="*/ 7812 w 10000"/>
              <a:gd name="connsiteY62" fmla="*/ 7847 h 9821"/>
              <a:gd name="connsiteX63" fmla="*/ 7812 w 10000"/>
              <a:gd name="connsiteY63" fmla="*/ 7512 h 9821"/>
              <a:gd name="connsiteX64" fmla="*/ 8032 w 10000"/>
              <a:gd name="connsiteY64" fmla="*/ 7332 h 9821"/>
              <a:gd name="connsiteX65" fmla="*/ 8032 w 10000"/>
              <a:gd name="connsiteY65" fmla="*/ 6974 h 9821"/>
              <a:gd name="connsiteX66" fmla="*/ 8032 w 10000"/>
              <a:gd name="connsiteY66" fmla="*/ 6616 h 9821"/>
              <a:gd name="connsiteX67" fmla="*/ 8252 w 10000"/>
              <a:gd name="connsiteY67" fmla="*/ 6076 h 9821"/>
              <a:gd name="connsiteX68" fmla="*/ 8252 w 10000"/>
              <a:gd name="connsiteY68" fmla="*/ 5897 h 9821"/>
              <a:gd name="connsiteX69" fmla="*/ 8252 w 10000"/>
              <a:gd name="connsiteY69" fmla="*/ 5539 h 9821"/>
              <a:gd name="connsiteX70" fmla="*/ 8252 w 10000"/>
              <a:gd name="connsiteY70" fmla="*/ 5359 h 9821"/>
              <a:gd name="connsiteX71" fmla="*/ 8470 w 10000"/>
              <a:gd name="connsiteY71" fmla="*/ 5179 h 9821"/>
              <a:gd name="connsiteX72" fmla="*/ 8470 w 10000"/>
              <a:gd name="connsiteY72" fmla="*/ 5000 h 9821"/>
              <a:gd name="connsiteX73" fmla="*/ 8470 w 10000"/>
              <a:gd name="connsiteY73" fmla="*/ 4821 h 9821"/>
              <a:gd name="connsiteX74" fmla="*/ 8686 w 10000"/>
              <a:gd name="connsiteY74" fmla="*/ 4821 h 9821"/>
              <a:gd name="connsiteX75" fmla="*/ 8686 w 10000"/>
              <a:gd name="connsiteY75" fmla="*/ 4821 h 9821"/>
              <a:gd name="connsiteX76" fmla="*/ 8686 w 10000"/>
              <a:gd name="connsiteY76" fmla="*/ 5000 h 9821"/>
              <a:gd name="connsiteX77" fmla="*/ 8686 w 10000"/>
              <a:gd name="connsiteY77" fmla="*/ 5179 h 9821"/>
              <a:gd name="connsiteX78" fmla="*/ 8686 w 10000"/>
              <a:gd name="connsiteY78" fmla="*/ 5359 h 9821"/>
              <a:gd name="connsiteX79" fmla="*/ 8908 w 10000"/>
              <a:gd name="connsiteY79" fmla="*/ 5539 h 9821"/>
              <a:gd name="connsiteX80" fmla="*/ 8908 w 10000"/>
              <a:gd name="connsiteY80" fmla="*/ 5897 h 9821"/>
              <a:gd name="connsiteX81" fmla="*/ 8908 w 10000"/>
              <a:gd name="connsiteY81" fmla="*/ 6255 h 9821"/>
              <a:gd name="connsiteX82" fmla="*/ 9127 w 10000"/>
              <a:gd name="connsiteY82" fmla="*/ 6616 h 9821"/>
              <a:gd name="connsiteX83" fmla="*/ 9127 w 10000"/>
              <a:gd name="connsiteY83" fmla="*/ 7332 h 9821"/>
              <a:gd name="connsiteX84" fmla="*/ 9347 w 10000"/>
              <a:gd name="connsiteY84" fmla="*/ 8027 h 9821"/>
              <a:gd name="connsiteX85" fmla="*/ 9561 w 10000"/>
              <a:gd name="connsiteY85" fmla="*/ 8566 h 9821"/>
              <a:gd name="connsiteX86" fmla="*/ 9782 w 10000"/>
              <a:gd name="connsiteY86" fmla="*/ 8924 h 9821"/>
              <a:gd name="connsiteX87" fmla="*/ 9782 w 10000"/>
              <a:gd name="connsiteY87" fmla="*/ 9284 h 9821"/>
              <a:gd name="connsiteX88" fmla="*/ 10000 w 10000"/>
              <a:gd name="connsiteY88" fmla="*/ 9463 h 9821"/>
              <a:gd name="connsiteX89" fmla="*/ 9782 w 10000"/>
              <a:gd name="connsiteY89" fmla="*/ 9642 h 9821"/>
              <a:gd name="connsiteX90" fmla="*/ 9782 w 10000"/>
              <a:gd name="connsiteY90" fmla="*/ 9642 h 9821"/>
              <a:gd name="connsiteX91" fmla="*/ 9782 w 10000"/>
              <a:gd name="connsiteY91" fmla="*/ 9642 h 9821"/>
              <a:gd name="connsiteX0" fmla="*/ 9782 w 10000"/>
              <a:gd name="connsiteY0" fmla="*/ 9635 h 9817"/>
              <a:gd name="connsiteX1" fmla="*/ 9347 w 10000"/>
              <a:gd name="connsiteY1" fmla="*/ 9635 h 9817"/>
              <a:gd name="connsiteX2" fmla="*/ 8908 w 10000"/>
              <a:gd name="connsiteY2" fmla="*/ 9817 h 9817"/>
              <a:gd name="connsiteX3" fmla="*/ 8470 w 10000"/>
              <a:gd name="connsiteY3" fmla="*/ 9817 h 9817"/>
              <a:gd name="connsiteX4" fmla="*/ 7593 w 10000"/>
              <a:gd name="connsiteY4" fmla="*/ 9817 h 9817"/>
              <a:gd name="connsiteX5" fmla="*/ 6968 w 10000"/>
              <a:gd name="connsiteY5" fmla="*/ 9817 h 9817"/>
              <a:gd name="connsiteX6" fmla="*/ 6093 w 10000"/>
              <a:gd name="connsiteY6" fmla="*/ 9635 h 9817"/>
              <a:gd name="connsiteX7" fmla="*/ 5219 w 10000"/>
              <a:gd name="connsiteY7" fmla="*/ 9635 h 9817"/>
              <a:gd name="connsiteX8" fmla="*/ 4561 w 10000"/>
              <a:gd name="connsiteY8" fmla="*/ 9270 h 9817"/>
              <a:gd name="connsiteX9" fmla="*/ 3687 w 10000"/>
              <a:gd name="connsiteY9" fmla="*/ 9086 h 9817"/>
              <a:gd name="connsiteX10" fmla="*/ 3032 w 10000"/>
              <a:gd name="connsiteY10" fmla="*/ 8721 h 9817"/>
              <a:gd name="connsiteX11" fmla="*/ 2380 w 10000"/>
              <a:gd name="connsiteY11" fmla="*/ 8357 h 9817"/>
              <a:gd name="connsiteX12" fmla="*/ 1751 w 10000"/>
              <a:gd name="connsiteY12" fmla="*/ 7807 h 9817"/>
              <a:gd name="connsiteX13" fmla="*/ 1313 w 10000"/>
              <a:gd name="connsiteY13" fmla="*/ 7466 h 9817"/>
              <a:gd name="connsiteX14" fmla="*/ 877 w 10000"/>
              <a:gd name="connsiteY14" fmla="*/ 6736 h 9817"/>
              <a:gd name="connsiteX15" fmla="*/ 439 w 10000"/>
              <a:gd name="connsiteY15" fmla="*/ 6186 h 9817"/>
              <a:gd name="connsiteX16" fmla="*/ 218 w 10000"/>
              <a:gd name="connsiteY16" fmla="*/ 5457 h 9817"/>
              <a:gd name="connsiteX17" fmla="*/ 218 w 10000"/>
              <a:gd name="connsiteY17" fmla="*/ 4726 h 9817"/>
              <a:gd name="connsiteX18" fmla="*/ 0 w 10000"/>
              <a:gd name="connsiteY18" fmla="*/ 3996 h 9817"/>
              <a:gd name="connsiteX19" fmla="*/ 0 w 10000"/>
              <a:gd name="connsiteY19" fmla="*/ 3105 h 9817"/>
              <a:gd name="connsiteX20" fmla="*/ 218 w 10000"/>
              <a:gd name="connsiteY20" fmla="*/ 2375 h 9817"/>
              <a:gd name="connsiteX21" fmla="*/ 218 w 10000"/>
              <a:gd name="connsiteY21" fmla="*/ 2009 h 9817"/>
              <a:gd name="connsiteX22" fmla="*/ 218 w 10000"/>
              <a:gd name="connsiteY22" fmla="*/ 1827 h 9817"/>
              <a:gd name="connsiteX23" fmla="*/ 439 w 10000"/>
              <a:gd name="connsiteY23" fmla="*/ 1462 h 9817"/>
              <a:gd name="connsiteX24" fmla="*/ 439 w 10000"/>
              <a:gd name="connsiteY24" fmla="*/ 1278 h 9817"/>
              <a:gd name="connsiteX25" fmla="*/ 439 w 10000"/>
              <a:gd name="connsiteY25" fmla="*/ 1096 h 9817"/>
              <a:gd name="connsiteX26" fmla="*/ 439 w 10000"/>
              <a:gd name="connsiteY26" fmla="*/ 913 h 9817"/>
              <a:gd name="connsiteX27" fmla="*/ 439 w 10000"/>
              <a:gd name="connsiteY27" fmla="*/ 913 h 9817"/>
              <a:gd name="connsiteX28" fmla="*/ 439 w 10000"/>
              <a:gd name="connsiteY28" fmla="*/ 730 h 9817"/>
              <a:gd name="connsiteX29" fmla="*/ 2813 w 10000"/>
              <a:gd name="connsiteY29" fmla="*/ 0 h 9817"/>
              <a:gd name="connsiteX30" fmla="*/ 2813 w 10000"/>
              <a:gd name="connsiteY30" fmla="*/ 0 h 9817"/>
              <a:gd name="connsiteX31" fmla="*/ 2813 w 10000"/>
              <a:gd name="connsiteY31" fmla="*/ 183 h 9817"/>
              <a:gd name="connsiteX32" fmla="*/ 2598 w 10000"/>
              <a:gd name="connsiteY32" fmla="*/ 366 h 9817"/>
              <a:gd name="connsiteX33" fmla="*/ 2380 w 10000"/>
              <a:gd name="connsiteY33" fmla="*/ 548 h 9817"/>
              <a:gd name="connsiteX34" fmla="*/ 2186 w 10000"/>
              <a:gd name="connsiteY34" fmla="*/ 730 h 9817"/>
              <a:gd name="connsiteX35" fmla="*/ 1968 w 10000"/>
              <a:gd name="connsiteY35" fmla="*/ 1096 h 9817"/>
              <a:gd name="connsiteX36" fmla="*/ 1751 w 10000"/>
              <a:gd name="connsiteY36" fmla="*/ 1462 h 9817"/>
              <a:gd name="connsiteX37" fmla="*/ 1530 w 10000"/>
              <a:gd name="connsiteY37" fmla="*/ 1827 h 9817"/>
              <a:gd name="connsiteX38" fmla="*/ 1313 w 10000"/>
              <a:gd name="connsiteY38" fmla="*/ 2375 h 9817"/>
              <a:gd name="connsiteX39" fmla="*/ 1313 w 10000"/>
              <a:gd name="connsiteY39" fmla="*/ 2923 h 9817"/>
              <a:gd name="connsiteX40" fmla="*/ 1313 w 10000"/>
              <a:gd name="connsiteY40" fmla="*/ 3448 h 9817"/>
              <a:gd name="connsiteX41" fmla="*/ 1313 w 10000"/>
              <a:gd name="connsiteY41" fmla="*/ 4544 h 9817"/>
              <a:gd name="connsiteX42" fmla="*/ 1313 w 10000"/>
              <a:gd name="connsiteY42" fmla="*/ 5090 h 9817"/>
              <a:gd name="connsiteX43" fmla="*/ 1530 w 10000"/>
              <a:gd name="connsiteY43" fmla="*/ 5457 h 9817"/>
              <a:gd name="connsiteX44" fmla="*/ 1751 w 10000"/>
              <a:gd name="connsiteY44" fmla="*/ 5821 h 9817"/>
              <a:gd name="connsiteX45" fmla="*/ 1968 w 10000"/>
              <a:gd name="connsiteY45" fmla="*/ 6369 h 9817"/>
              <a:gd name="connsiteX46" fmla="*/ 2186 w 10000"/>
              <a:gd name="connsiteY46" fmla="*/ 6736 h 9817"/>
              <a:gd name="connsiteX47" fmla="*/ 2598 w 10000"/>
              <a:gd name="connsiteY47" fmla="*/ 7100 h 9817"/>
              <a:gd name="connsiteX48" fmla="*/ 3250 w 10000"/>
              <a:gd name="connsiteY48" fmla="*/ 7466 h 9817"/>
              <a:gd name="connsiteX49" fmla="*/ 3908 w 10000"/>
              <a:gd name="connsiteY49" fmla="*/ 7649 h 9817"/>
              <a:gd name="connsiteX50" fmla="*/ 4561 w 10000"/>
              <a:gd name="connsiteY50" fmla="*/ 7990 h 9817"/>
              <a:gd name="connsiteX51" fmla="*/ 5219 w 10000"/>
              <a:gd name="connsiteY51" fmla="*/ 8175 h 9817"/>
              <a:gd name="connsiteX52" fmla="*/ 5653 w 10000"/>
              <a:gd name="connsiteY52" fmla="*/ 8357 h 9817"/>
              <a:gd name="connsiteX53" fmla="*/ 6313 w 10000"/>
              <a:gd name="connsiteY53" fmla="*/ 8357 h 9817"/>
              <a:gd name="connsiteX54" fmla="*/ 6748 w 10000"/>
              <a:gd name="connsiteY54" fmla="*/ 8357 h 9817"/>
              <a:gd name="connsiteX55" fmla="*/ 6968 w 10000"/>
              <a:gd name="connsiteY55" fmla="*/ 8357 h 9817"/>
              <a:gd name="connsiteX56" fmla="*/ 7403 w 10000"/>
              <a:gd name="connsiteY56" fmla="*/ 8357 h 9817"/>
              <a:gd name="connsiteX57" fmla="*/ 7593 w 10000"/>
              <a:gd name="connsiteY57" fmla="*/ 8175 h 9817"/>
              <a:gd name="connsiteX58" fmla="*/ 7593 w 10000"/>
              <a:gd name="connsiteY58" fmla="*/ 8175 h 9817"/>
              <a:gd name="connsiteX59" fmla="*/ 7812 w 10000"/>
              <a:gd name="connsiteY59" fmla="*/ 8175 h 9817"/>
              <a:gd name="connsiteX60" fmla="*/ 7812 w 10000"/>
              <a:gd name="connsiteY60" fmla="*/ 7990 h 9817"/>
              <a:gd name="connsiteX61" fmla="*/ 7812 w 10000"/>
              <a:gd name="connsiteY61" fmla="*/ 7807 h 9817"/>
              <a:gd name="connsiteX62" fmla="*/ 7812 w 10000"/>
              <a:gd name="connsiteY62" fmla="*/ 7466 h 9817"/>
              <a:gd name="connsiteX63" fmla="*/ 8032 w 10000"/>
              <a:gd name="connsiteY63" fmla="*/ 7283 h 9817"/>
              <a:gd name="connsiteX64" fmla="*/ 8032 w 10000"/>
              <a:gd name="connsiteY64" fmla="*/ 6918 h 9817"/>
              <a:gd name="connsiteX65" fmla="*/ 8032 w 10000"/>
              <a:gd name="connsiteY65" fmla="*/ 6554 h 9817"/>
              <a:gd name="connsiteX66" fmla="*/ 8252 w 10000"/>
              <a:gd name="connsiteY66" fmla="*/ 6004 h 9817"/>
              <a:gd name="connsiteX67" fmla="*/ 8252 w 10000"/>
              <a:gd name="connsiteY67" fmla="*/ 5821 h 9817"/>
              <a:gd name="connsiteX68" fmla="*/ 8252 w 10000"/>
              <a:gd name="connsiteY68" fmla="*/ 5457 h 9817"/>
              <a:gd name="connsiteX69" fmla="*/ 8252 w 10000"/>
              <a:gd name="connsiteY69" fmla="*/ 5274 h 9817"/>
              <a:gd name="connsiteX70" fmla="*/ 8470 w 10000"/>
              <a:gd name="connsiteY70" fmla="*/ 5090 h 9817"/>
              <a:gd name="connsiteX71" fmla="*/ 8470 w 10000"/>
              <a:gd name="connsiteY71" fmla="*/ 4908 h 9817"/>
              <a:gd name="connsiteX72" fmla="*/ 8470 w 10000"/>
              <a:gd name="connsiteY72" fmla="*/ 4726 h 9817"/>
              <a:gd name="connsiteX73" fmla="*/ 8686 w 10000"/>
              <a:gd name="connsiteY73" fmla="*/ 4726 h 9817"/>
              <a:gd name="connsiteX74" fmla="*/ 8686 w 10000"/>
              <a:gd name="connsiteY74" fmla="*/ 4726 h 9817"/>
              <a:gd name="connsiteX75" fmla="*/ 8686 w 10000"/>
              <a:gd name="connsiteY75" fmla="*/ 4908 h 9817"/>
              <a:gd name="connsiteX76" fmla="*/ 8686 w 10000"/>
              <a:gd name="connsiteY76" fmla="*/ 5090 h 9817"/>
              <a:gd name="connsiteX77" fmla="*/ 8686 w 10000"/>
              <a:gd name="connsiteY77" fmla="*/ 5274 h 9817"/>
              <a:gd name="connsiteX78" fmla="*/ 8908 w 10000"/>
              <a:gd name="connsiteY78" fmla="*/ 5457 h 9817"/>
              <a:gd name="connsiteX79" fmla="*/ 8908 w 10000"/>
              <a:gd name="connsiteY79" fmla="*/ 5821 h 9817"/>
              <a:gd name="connsiteX80" fmla="*/ 8908 w 10000"/>
              <a:gd name="connsiteY80" fmla="*/ 6186 h 9817"/>
              <a:gd name="connsiteX81" fmla="*/ 9127 w 10000"/>
              <a:gd name="connsiteY81" fmla="*/ 6554 h 9817"/>
              <a:gd name="connsiteX82" fmla="*/ 9127 w 10000"/>
              <a:gd name="connsiteY82" fmla="*/ 7283 h 9817"/>
              <a:gd name="connsiteX83" fmla="*/ 9347 w 10000"/>
              <a:gd name="connsiteY83" fmla="*/ 7990 h 9817"/>
              <a:gd name="connsiteX84" fmla="*/ 9561 w 10000"/>
              <a:gd name="connsiteY84" fmla="*/ 8539 h 9817"/>
              <a:gd name="connsiteX85" fmla="*/ 9782 w 10000"/>
              <a:gd name="connsiteY85" fmla="*/ 8904 h 9817"/>
              <a:gd name="connsiteX86" fmla="*/ 9782 w 10000"/>
              <a:gd name="connsiteY86" fmla="*/ 9270 h 9817"/>
              <a:gd name="connsiteX87" fmla="*/ 10000 w 10000"/>
              <a:gd name="connsiteY87" fmla="*/ 9452 h 9817"/>
              <a:gd name="connsiteX88" fmla="*/ 9782 w 10000"/>
              <a:gd name="connsiteY88" fmla="*/ 9635 h 9817"/>
              <a:gd name="connsiteX89" fmla="*/ 9782 w 10000"/>
              <a:gd name="connsiteY89" fmla="*/ 9635 h 9817"/>
              <a:gd name="connsiteX90" fmla="*/ 9782 w 10000"/>
              <a:gd name="connsiteY90" fmla="*/ 9635 h 9817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598 w 10000"/>
              <a:gd name="connsiteY31" fmla="*/ 373 h 10000"/>
              <a:gd name="connsiteX32" fmla="*/ 2380 w 10000"/>
              <a:gd name="connsiteY32" fmla="*/ 558 h 10000"/>
              <a:gd name="connsiteX33" fmla="*/ 2186 w 10000"/>
              <a:gd name="connsiteY33" fmla="*/ 744 h 10000"/>
              <a:gd name="connsiteX34" fmla="*/ 1968 w 10000"/>
              <a:gd name="connsiteY34" fmla="*/ 1116 h 10000"/>
              <a:gd name="connsiteX35" fmla="*/ 1751 w 10000"/>
              <a:gd name="connsiteY35" fmla="*/ 1489 h 10000"/>
              <a:gd name="connsiteX36" fmla="*/ 1530 w 10000"/>
              <a:gd name="connsiteY36" fmla="*/ 1861 h 10000"/>
              <a:gd name="connsiteX37" fmla="*/ 1313 w 10000"/>
              <a:gd name="connsiteY37" fmla="*/ 2419 h 10000"/>
              <a:gd name="connsiteX38" fmla="*/ 1313 w 10000"/>
              <a:gd name="connsiteY38" fmla="*/ 2977 h 10000"/>
              <a:gd name="connsiteX39" fmla="*/ 1313 w 10000"/>
              <a:gd name="connsiteY39" fmla="*/ 3512 h 10000"/>
              <a:gd name="connsiteX40" fmla="*/ 1313 w 10000"/>
              <a:gd name="connsiteY40" fmla="*/ 4629 h 10000"/>
              <a:gd name="connsiteX41" fmla="*/ 1313 w 10000"/>
              <a:gd name="connsiteY41" fmla="*/ 5185 h 10000"/>
              <a:gd name="connsiteX42" fmla="*/ 1530 w 10000"/>
              <a:gd name="connsiteY42" fmla="*/ 5559 h 10000"/>
              <a:gd name="connsiteX43" fmla="*/ 1751 w 10000"/>
              <a:gd name="connsiteY43" fmla="*/ 5930 h 10000"/>
              <a:gd name="connsiteX44" fmla="*/ 1968 w 10000"/>
              <a:gd name="connsiteY44" fmla="*/ 6488 h 10000"/>
              <a:gd name="connsiteX45" fmla="*/ 2186 w 10000"/>
              <a:gd name="connsiteY45" fmla="*/ 6862 h 10000"/>
              <a:gd name="connsiteX46" fmla="*/ 2598 w 10000"/>
              <a:gd name="connsiteY46" fmla="*/ 7232 h 10000"/>
              <a:gd name="connsiteX47" fmla="*/ 3250 w 10000"/>
              <a:gd name="connsiteY47" fmla="*/ 7605 h 10000"/>
              <a:gd name="connsiteX48" fmla="*/ 3908 w 10000"/>
              <a:gd name="connsiteY48" fmla="*/ 7792 h 10000"/>
              <a:gd name="connsiteX49" fmla="*/ 4561 w 10000"/>
              <a:gd name="connsiteY49" fmla="*/ 8139 h 10000"/>
              <a:gd name="connsiteX50" fmla="*/ 5219 w 10000"/>
              <a:gd name="connsiteY50" fmla="*/ 8327 h 10000"/>
              <a:gd name="connsiteX51" fmla="*/ 5653 w 10000"/>
              <a:gd name="connsiteY51" fmla="*/ 8513 h 10000"/>
              <a:gd name="connsiteX52" fmla="*/ 6313 w 10000"/>
              <a:gd name="connsiteY52" fmla="*/ 8513 h 10000"/>
              <a:gd name="connsiteX53" fmla="*/ 6748 w 10000"/>
              <a:gd name="connsiteY53" fmla="*/ 8513 h 10000"/>
              <a:gd name="connsiteX54" fmla="*/ 6968 w 10000"/>
              <a:gd name="connsiteY54" fmla="*/ 8513 h 10000"/>
              <a:gd name="connsiteX55" fmla="*/ 7403 w 10000"/>
              <a:gd name="connsiteY55" fmla="*/ 8513 h 10000"/>
              <a:gd name="connsiteX56" fmla="*/ 7593 w 10000"/>
              <a:gd name="connsiteY56" fmla="*/ 8327 h 10000"/>
              <a:gd name="connsiteX57" fmla="*/ 7593 w 10000"/>
              <a:gd name="connsiteY57" fmla="*/ 8327 h 10000"/>
              <a:gd name="connsiteX58" fmla="*/ 7812 w 10000"/>
              <a:gd name="connsiteY58" fmla="*/ 8327 h 10000"/>
              <a:gd name="connsiteX59" fmla="*/ 7812 w 10000"/>
              <a:gd name="connsiteY59" fmla="*/ 8139 h 10000"/>
              <a:gd name="connsiteX60" fmla="*/ 7812 w 10000"/>
              <a:gd name="connsiteY60" fmla="*/ 7953 h 10000"/>
              <a:gd name="connsiteX61" fmla="*/ 7812 w 10000"/>
              <a:gd name="connsiteY61" fmla="*/ 7605 h 10000"/>
              <a:gd name="connsiteX62" fmla="*/ 8032 w 10000"/>
              <a:gd name="connsiteY62" fmla="*/ 7419 h 10000"/>
              <a:gd name="connsiteX63" fmla="*/ 8032 w 10000"/>
              <a:gd name="connsiteY63" fmla="*/ 7047 h 10000"/>
              <a:gd name="connsiteX64" fmla="*/ 8032 w 10000"/>
              <a:gd name="connsiteY64" fmla="*/ 6676 h 10000"/>
              <a:gd name="connsiteX65" fmla="*/ 8252 w 10000"/>
              <a:gd name="connsiteY65" fmla="*/ 6116 h 10000"/>
              <a:gd name="connsiteX66" fmla="*/ 8252 w 10000"/>
              <a:gd name="connsiteY66" fmla="*/ 5930 h 10000"/>
              <a:gd name="connsiteX67" fmla="*/ 8252 w 10000"/>
              <a:gd name="connsiteY67" fmla="*/ 5559 h 10000"/>
              <a:gd name="connsiteX68" fmla="*/ 8252 w 10000"/>
              <a:gd name="connsiteY68" fmla="*/ 5372 h 10000"/>
              <a:gd name="connsiteX69" fmla="*/ 8470 w 10000"/>
              <a:gd name="connsiteY69" fmla="*/ 5185 h 10000"/>
              <a:gd name="connsiteX70" fmla="*/ 8470 w 10000"/>
              <a:gd name="connsiteY70" fmla="*/ 4999 h 10000"/>
              <a:gd name="connsiteX71" fmla="*/ 8470 w 10000"/>
              <a:gd name="connsiteY71" fmla="*/ 4814 h 10000"/>
              <a:gd name="connsiteX72" fmla="*/ 8686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4999 h 10000"/>
              <a:gd name="connsiteX75" fmla="*/ 8686 w 10000"/>
              <a:gd name="connsiteY75" fmla="*/ 5185 h 10000"/>
              <a:gd name="connsiteX76" fmla="*/ 8686 w 10000"/>
              <a:gd name="connsiteY76" fmla="*/ 5372 h 10000"/>
              <a:gd name="connsiteX77" fmla="*/ 8908 w 10000"/>
              <a:gd name="connsiteY77" fmla="*/ 5559 h 10000"/>
              <a:gd name="connsiteX78" fmla="*/ 8908 w 10000"/>
              <a:gd name="connsiteY78" fmla="*/ 5930 h 10000"/>
              <a:gd name="connsiteX79" fmla="*/ 8908 w 10000"/>
              <a:gd name="connsiteY79" fmla="*/ 6301 h 10000"/>
              <a:gd name="connsiteX80" fmla="*/ 9127 w 10000"/>
              <a:gd name="connsiteY80" fmla="*/ 6676 h 10000"/>
              <a:gd name="connsiteX81" fmla="*/ 9127 w 10000"/>
              <a:gd name="connsiteY81" fmla="*/ 7419 h 10000"/>
              <a:gd name="connsiteX82" fmla="*/ 9347 w 10000"/>
              <a:gd name="connsiteY82" fmla="*/ 8139 h 10000"/>
              <a:gd name="connsiteX83" fmla="*/ 9561 w 10000"/>
              <a:gd name="connsiteY83" fmla="*/ 8698 h 10000"/>
              <a:gd name="connsiteX84" fmla="*/ 9782 w 10000"/>
              <a:gd name="connsiteY84" fmla="*/ 9070 h 10000"/>
              <a:gd name="connsiteX85" fmla="*/ 9782 w 10000"/>
              <a:gd name="connsiteY85" fmla="*/ 9443 h 10000"/>
              <a:gd name="connsiteX86" fmla="*/ 10000 w 10000"/>
              <a:gd name="connsiteY86" fmla="*/ 9628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89" fmla="*/ 9782 w 10000"/>
              <a:gd name="connsiteY8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380 w 10000"/>
              <a:gd name="connsiteY31" fmla="*/ 558 h 10000"/>
              <a:gd name="connsiteX32" fmla="*/ 2186 w 10000"/>
              <a:gd name="connsiteY32" fmla="*/ 744 h 10000"/>
              <a:gd name="connsiteX33" fmla="*/ 1968 w 10000"/>
              <a:gd name="connsiteY33" fmla="*/ 1116 h 10000"/>
              <a:gd name="connsiteX34" fmla="*/ 1751 w 10000"/>
              <a:gd name="connsiteY34" fmla="*/ 1489 h 10000"/>
              <a:gd name="connsiteX35" fmla="*/ 1530 w 10000"/>
              <a:gd name="connsiteY35" fmla="*/ 1861 h 10000"/>
              <a:gd name="connsiteX36" fmla="*/ 1313 w 10000"/>
              <a:gd name="connsiteY36" fmla="*/ 2419 h 10000"/>
              <a:gd name="connsiteX37" fmla="*/ 1313 w 10000"/>
              <a:gd name="connsiteY37" fmla="*/ 2977 h 10000"/>
              <a:gd name="connsiteX38" fmla="*/ 1313 w 10000"/>
              <a:gd name="connsiteY38" fmla="*/ 3512 h 10000"/>
              <a:gd name="connsiteX39" fmla="*/ 1313 w 10000"/>
              <a:gd name="connsiteY39" fmla="*/ 4629 h 10000"/>
              <a:gd name="connsiteX40" fmla="*/ 1313 w 10000"/>
              <a:gd name="connsiteY40" fmla="*/ 5185 h 10000"/>
              <a:gd name="connsiteX41" fmla="*/ 1530 w 10000"/>
              <a:gd name="connsiteY41" fmla="*/ 5559 h 10000"/>
              <a:gd name="connsiteX42" fmla="*/ 1751 w 10000"/>
              <a:gd name="connsiteY42" fmla="*/ 5930 h 10000"/>
              <a:gd name="connsiteX43" fmla="*/ 1968 w 10000"/>
              <a:gd name="connsiteY43" fmla="*/ 6488 h 10000"/>
              <a:gd name="connsiteX44" fmla="*/ 2186 w 10000"/>
              <a:gd name="connsiteY44" fmla="*/ 6862 h 10000"/>
              <a:gd name="connsiteX45" fmla="*/ 2598 w 10000"/>
              <a:gd name="connsiteY45" fmla="*/ 7232 h 10000"/>
              <a:gd name="connsiteX46" fmla="*/ 3250 w 10000"/>
              <a:gd name="connsiteY46" fmla="*/ 7605 h 10000"/>
              <a:gd name="connsiteX47" fmla="*/ 3908 w 10000"/>
              <a:gd name="connsiteY47" fmla="*/ 7792 h 10000"/>
              <a:gd name="connsiteX48" fmla="*/ 4561 w 10000"/>
              <a:gd name="connsiteY48" fmla="*/ 8139 h 10000"/>
              <a:gd name="connsiteX49" fmla="*/ 5219 w 10000"/>
              <a:gd name="connsiteY49" fmla="*/ 8327 h 10000"/>
              <a:gd name="connsiteX50" fmla="*/ 5653 w 10000"/>
              <a:gd name="connsiteY50" fmla="*/ 8513 h 10000"/>
              <a:gd name="connsiteX51" fmla="*/ 6313 w 10000"/>
              <a:gd name="connsiteY51" fmla="*/ 8513 h 10000"/>
              <a:gd name="connsiteX52" fmla="*/ 6748 w 10000"/>
              <a:gd name="connsiteY52" fmla="*/ 8513 h 10000"/>
              <a:gd name="connsiteX53" fmla="*/ 6968 w 10000"/>
              <a:gd name="connsiteY53" fmla="*/ 8513 h 10000"/>
              <a:gd name="connsiteX54" fmla="*/ 7403 w 10000"/>
              <a:gd name="connsiteY54" fmla="*/ 8513 h 10000"/>
              <a:gd name="connsiteX55" fmla="*/ 7593 w 10000"/>
              <a:gd name="connsiteY55" fmla="*/ 8327 h 10000"/>
              <a:gd name="connsiteX56" fmla="*/ 7593 w 10000"/>
              <a:gd name="connsiteY56" fmla="*/ 8327 h 10000"/>
              <a:gd name="connsiteX57" fmla="*/ 7812 w 10000"/>
              <a:gd name="connsiteY57" fmla="*/ 8327 h 10000"/>
              <a:gd name="connsiteX58" fmla="*/ 7812 w 10000"/>
              <a:gd name="connsiteY58" fmla="*/ 8139 h 10000"/>
              <a:gd name="connsiteX59" fmla="*/ 7812 w 10000"/>
              <a:gd name="connsiteY59" fmla="*/ 7953 h 10000"/>
              <a:gd name="connsiteX60" fmla="*/ 7812 w 10000"/>
              <a:gd name="connsiteY60" fmla="*/ 7605 h 10000"/>
              <a:gd name="connsiteX61" fmla="*/ 8032 w 10000"/>
              <a:gd name="connsiteY61" fmla="*/ 7419 h 10000"/>
              <a:gd name="connsiteX62" fmla="*/ 8032 w 10000"/>
              <a:gd name="connsiteY62" fmla="*/ 7047 h 10000"/>
              <a:gd name="connsiteX63" fmla="*/ 8032 w 10000"/>
              <a:gd name="connsiteY63" fmla="*/ 6676 h 10000"/>
              <a:gd name="connsiteX64" fmla="*/ 8252 w 10000"/>
              <a:gd name="connsiteY64" fmla="*/ 6116 h 10000"/>
              <a:gd name="connsiteX65" fmla="*/ 8252 w 10000"/>
              <a:gd name="connsiteY65" fmla="*/ 5930 h 10000"/>
              <a:gd name="connsiteX66" fmla="*/ 8252 w 10000"/>
              <a:gd name="connsiteY66" fmla="*/ 5559 h 10000"/>
              <a:gd name="connsiteX67" fmla="*/ 8252 w 10000"/>
              <a:gd name="connsiteY67" fmla="*/ 5372 h 10000"/>
              <a:gd name="connsiteX68" fmla="*/ 8470 w 10000"/>
              <a:gd name="connsiteY68" fmla="*/ 5185 h 10000"/>
              <a:gd name="connsiteX69" fmla="*/ 8470 w 10000"/>
              <a:gd name="connsiteY69" fmla="*/ 4999 h 10000"/>
              <a:gd name="connsiteX70" fmla="*/ 8470 w 10000"/>
              <a:gd name="connsiteY70" fmla="*/ 4814 h 10000"/>
              <a:gd name="connsiteX71" fmla="*/ 8686 w 10000"/>
              <a:gd name="connsiteY71" fmla="*/ 4814 h 10000"/>
              <a:gd name="connsiteX72" fmla="*/ 8686 w 10000"/>
              <a:gd name="connsiteY72" fmla="*/ 4814 h 10000"/>
              <a:gd name="connsiteX73" fmla="*/ 8686 w 10000"/>
              <a:gd name="connsiteY73" fmla="*/ 4999 h 10000"/>
              <a:gd name="connsiteX74" fmla="*/ 8686 w 10000"/>
              <a:gd name="connsiteY74" fmla="*/ 5185 h 10000"/>
              <a:gd name="connsiteX75" fmla="*/ 8686 w 10000"/>
              <a:gd name="connsiteY75" fmla="*/ 5372 h 10000"/>
              <a:gd name="connsiteX76" fmla="*/ 8908 w 10000"/>
              <a:gd name="connsiteY76" fmla="*/ 5559 h 10000"/>
              <a:gd name="connsiteX77" fmla="*/ 8908 w 10000"/>
              <a:gd name="connsiteY77" fmla="*/ 5930 h 10000"/>
              <a:gd name="connsiteX78" fmla="*/ 8908 w 10000"/>
              <a:gd name="connsiteY78" fmla="*/ 6301 h 10000"/>
              <a:gd name="connsiteX79" fmla="*/ 9127 w 10000"/>
              <a:gd name="connsiteY79" fmla="*/ 6676 h 10000"/>
              <a:gd name="connsiteX80" fmla="*/ 9127 w 10000"/>
              <a:gd name="connsiteY80" fmla="*/ 7419 h 10000"/>
              <a:gd name="connsiteX81" fmla="*/ 9347 w 10000"/>
              <a:gd name="connsiteY81" fmla="*/ 8139 h 10000"/>
              <a:gd name="connsiteX82" fmla="*/ 9561 w 10000"/>
              <a:gd name="connsiteY82" fmla="*/ 8698 h 10000"/>
              <a:gd name="connsiteX83" fmla="*/ 9782 w 10000"/>
              <a:gd name="connsiteY83" fmla="*/ 9070 h 10000"/>
              <a:gd name="connsiteX84" fmla="*/ 9782 w 10000"/>
              <a:gd name="connsiteY84" fmla="*/ 9443 h 10000"/>
              <a:gd name="connsiteX85" fmla="*/ 10000 w 10000"/>
              <a:gd name="connsiteY85" fmla="*/ 9628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7812 w 10000"/>
              <a:gd name="connsiteY57" fmla="*/ 8139 h 10000"/>
              <a:gd name="connsiteX58" fmla="*/ 7812 w 10000"/>
              <a:gd name="connsiteY58" fmla="*/ 7953 h 10000"/>
              <a:gd name="connsiteX59" fmla="*/ 7812 w 10000"/>
              <a:gd name="connsiteY59" fmla="*/ 7605 h 10000"/>
              <a:gd name="connsiteX60" fmla="*/ 8032 w 10000"/>
              <a:gd name="connsiteY60" fmla="*/ 7419 h 10000"/>
              <a:gd name="connsiteX61" fmla="*/ 8032 w 10000"/>
              <a:gd name="connsiteY61" fmla="*/ 7047 h 10000"/>
              <a:gd name="connsiteX62" fmla="*/ 8032 w 10000"/>
              <a:gd name="connsiteY62" fmla="*/ 6676 h 10000"/>
              <a:gd name="connsiteX63" fmla="*/ 8252 w 10000"/>
              <a:gd name="connsiteY63" fmla="*/ 6116 h 10000"/>
              <a:gd name="connsiteX64" fmla="*/ 8252 w 10000"/>
              <a:gd name="connsiteY64" fmla="*/ 5930 h 10000"/>
              <a:gd name="connsiteX65" fmla="*/ 8252 w 10000"/>
              <a:gd name="connsiteY65" fmla="*/ 5559 h 10000"/>
              <a:gd name="connsiteX66" fmla="*/ 8252 w 10000"/>
              <a:gd name="connsiteY66" fmla="*/ 5372 h 10000"/>
              <a:gd name="connsiteX67" fmla="*/ 8470 w 10000"/>
              <a:gd name="connsiteY67" fmla="*/ 5185 h 10000"/>
              <a:gd name="connsiteX68" fmla="*/ 8470 w 10000"/>
              <a:gd name="connsiteY68" fmla="*/ 4999 h 10000"/>
              <a:gd name="connsiteX69" fmla="*/ 8470 w 10000"/>
              <a:gd name="connsiteY69" fmla="*/ 4814 h 10000"/>
              <a:gd name="connsiteX70" fmla="*/ 8686 w 10000"/>
              <a:gd name="connsiteY70" fmla="*/ 4814 h 10000"/>
              <a:gd name="connsiteX71" fmla="*/ 8686 w 10000"/>
              <a:gd name="connsiteY71" fmla="*/ 4814 h 10000"/>
              <a:gd name="connsiteX72" fmla="*/ 8686 w 10000"/>
              <a:gd name="connsiteY72" fmla="*/ 4999 h 10000"/>
              <a:gd name="connsiteX73" fmla="*/ 8686 w 10000"/>
              <a:gd name="connsiteY73" fmla="*/ 5185 h 10000"/>
              <a:gd name="connsiteX74" fmla="*/ 8686 w 10000"/>
              <a:gd name="connsiteY74" fmla="*/ 5372 h 10000"/>
              <a:gd name="connsiteX75" fmla="*/ 8908 w 10000"/>
              <a:gd name="connsiteY75" fmla="*/ 5559 h 10000"/>
              <a:gd name="connsiteX76" fmla="*/ 8908 w 10000"/>
              <a:gd name="connsiteY76" fmla="*/ 5930 h 10000"/>
              <a:gd name="connsiteX77" fmla="*/ 8908 w 10000"/>
              <a:gd name="connsiteY77" fmla="*/ 6301 h 10000"/>
              <a:gd name="connsiteX78" fmla="*/ 9127 w 10000"/>
              <a:gd name="connsiteY78" fmla="*/ 6676 h 10000"/>
              <a:gd name="connsiteX79" fmla="*/ 9127 w 10000"/>
              <a:gd name="connsiteY79" fmla="*/ 7419 h 10000"/>
              <a:gd name="connsiteX80" fmla="*/ 9347 w 10000"/>
              <a:gd name="connsiteY80" fmla="*/ 8139 h 10000"/>
              <a:gd name="connsiteX81" fmla="*/ 9561 w 10000"/>
              <a:gd name="connsiteY81" fmla="*/ 8698 h 10000"/>
              <a:gd name="connsiteX82" fmla="*/ 9782 w 10000"/>
              <a:gd name="connsiteY82" fmla="*/ 9070 h 10000"/>
              <a:gd name="connsiteX83" fmla="*/ 9782 w 10000"/>
              <a:gd name="connsiteY83" fmla="*/ 9443 h 10000"/>
              <a:gd name="connsiteX84" fmla="*/ 10000 w 10000"/>
              <a:gd name="connsiteY84" fmla="*/ 9628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186 w 10000"/>
              <a:gd name="connsiteY30" fmla="*/ 744 h 10000"/>
              <a:gd name="connsiteX31" fmla="*/ 1968 w 10000"/>
              <a:gd name="connsiteY31" fmla="*/ 1116 h 10000"/>
              <a:gd name="connsiteX32" fmla="*/ 1751 w 10000"/>
              <a:gd name="connsiteY32" fmla="*/ 1489 h 10000"/>
              <a:gd name="connsiteX33" fmla="*/ 1530 w 10000"/>
              <a:gd name="connsiteY33" fmla="*/ 1861 h 10000"/>
              <a:gd name="connsiteX34" fmla="*/ 1313 w 10000"/>
              <a:gd name="connsiteY34" fmla="*/ 2419 h 10000"/>
              <a:gd name="connsiteX35" fmla="*/ 1313 w 10000"/>
              <a:gd name="connsiteY35" fmla="*/ 2977 h 10000"/>
              <a:gd name="connsiteX36" fmla="*/ 1313 w 10000"/>
              <a:gd name="connsiteY36" fmla="*/ 3512 h 10000"/>
              <a:gd name="connsiteX37" fmla="*/ 1313 w 10000"/>
              <a:gd name="connsiteY37" fmla="*/ 4629 h 10000"/>
              <a:gd name="connsiteX38" fmla="*/ 1313 w 10000"/>
              <a:gd name="connsiteY38" fmla="*/ 5185 h 10000"/>
              <a:gd name="connsiteX39" fmla="*/ 1530 w 10000"/>
              <a:gd name="connsiteY39" fmla="*/ 5559 h 10000"/>
              <a:gd name="connsiteX40" fmla="*/ 1751 w 10000"/>
              <a:gd name="connsiteY40" fmla="*/ 5930 h 10000"/>
              <a:gd name="connsiteX41" fmla="*/ 1968 w 10000"/>
              <a:gd name="connsiteY41" fmla="*/ 6488 h 10000"/>
              <a:gd name="connsiteX42" fmla="*/ 2186 w 10000"/>
              <a:gd name="connsiteY42" fmla="*/ 6862 h 10000"/>
              <a:gd name="connsiteX43" fmla="*/ 2598 w 10000"/>
              <a:gd name="connsiteY43" fmla="*/ 7232 h 10000"/>
              <a:gd name="connsiteX44" fmla="*/ 3250 w 10000"/>
              <a:gd name="connsiteY44" fmla="*/ 7605 h 10000"/>
              <a:gd name="connsiteX45" fmla="*/ 3908 w 10000"/>
              <a:gd name="connsiteY45" fmla="*/ 7792 h 10000"/>
              <a:gd name="connsiteX46" fmla="*/ 4561 w 10000"/>
              <a:gd name="connsiteY46" fmla="*/ 8139 h 10000"/>
              <a:gd name="connsiteX47" fmla="*/ 5219 w 10000"/>
              <a:gd name="connsiteY47" fmla="*/ 8327 h 10000"/>
              <a:gd name="connsiteX48" fmla="*/ 5653 w 10000"/>
              <a:gd name="connsiteY48" fmla="*/ 8513 h 10000"/>
              <a:gd name="connsiteX49" fmla="*/ 6313 w 10000"/>
              <a:gd name="connsiteY49" fmla="*/ 8513 h 10000"/>
              <a:gd name="connsiteX50" fmla="*/ 6748 w 10000"/>
              <a:gd name="connsiteY50" fmla="*/ 8513 h 10000"/>
              <a:gd name="connsiteX51" fmla="*/ 6968 w 10000"/>
              <a:gd name="connsiteY51" fmla="*/ 8513 h 10000"/>
              <a:gd name="connsiteX52" fmla="*/ 7403 w 10000"/>
              <a:gd name="connsiteY52" fmla="*/ 8513 h 10000"/>
              <a:gd name="connsiteX53" fmla="*/ 7593 w 10000"/>
              <a:gd name="connsiteY53" fmla="*/ 8327 h 10000"/>
              <a:gd name="connsiteX54" fmla="*/ 7593 w 10000"/>
              <a:gd name="connsiteY54" fmla="*/ 8327 h 10000"/>
              <a:gd name="connsiteX55" fmla="*/ 7812 w 10000"/>
              <a:gd name="connsiteY55" fmla="*/ 8327 h 10000"/>
              <a:gd name="connsiteX56" fmla="*/ 7812 w 10000"/>
              <a:gd name="connsiteY56" fmla="*/ 8139 h 10000"/>
              <a:gd name="connsiteX57" fmla="*/ 7812 w 10000"/>
              <a:gd name="connsiteY57" fmla="*/ 7953 h 10000"/>
              <a:gd name="connsiteX58" fmla="*/ 7812 w 10000"/>
              <a:gd name="connsiteY58" fmla="*/ 7605 h 10000"/>
              <a:gd name="connsiteX59" fmla="*/ 8032 w 10000"/>
              <a:gd name="connsiteY59" fmla="*/ 7419 h 10000"/>
              <a:gd name="connsiteX60" fmla="*/ 8032 w 10000"/>
              <a:gd name="connsiteY60" fmla="*/ 7047 h 10000"/>
              <a:gd name="connsiteX61" fmla="*/ 8032 w 10000"/>
              <a:gd name="connsiteY61" fmla="*/ 6676 h 10000"/>
              <a:gd name="connsiteX62" fmla="*/ 8252 w 10000"/>
              <a:gd name="connsiteY62" fmla="*/ 6116 h 10000"/>
              <a:gd name="connsiteX63" fmla="*/ 8252 w 10000"/>
              <a:gd name="connsiteY63" fmla="*/ 5930 h 10000"/>
              <a:gd name="connsiteX64" fmla="*/ 8252 w 10000"/>
              <a:gd name="connsiteY64" fmla="*/ 5559 h 10000"/>
              <a:gd name="connsiteX65" fmla="*/ 8252 w 10000"/>
              <a:gd name="connsiteY65" fmla="*/ 5372 h 10000"/>
              <a:gd name="connsiteX66" fmla="*/ 8470 w 10000"/>
              <a:gd name="connsiteY66" fmla="*/ 5185 h 10000"/>
              <a:gd name="connsiteX67" fmla="*/ 8470 w 10000"/>
              <a:gd name="connsiteY67" fmla="*/ 4999 h 10000"/>
              <a:gd name="connsiteX68" fmla="*/ 8470 w 10000"/>
              <a:gd name="connsiteY68" fmla="*/ 4814 h 10000"/>
              <a:gd name="connsiteX69" fmla="*/ 8686 w 10000"/>
              <a:gd name="connsiteY69" fmla="*/ 4814 h 10000"/>
              <a:gd name="connsiteX70" fmla="*/ 8686 w 10000"/>
              <a:gd name="connsiteY70" fmla="*/ 4814 h 10000"/>
              <a:gd name="connsiteX71" fmla="*/ 8686 w 10000"/>
              <a:gd name="connsiteY71" fmla="*/ 4999 h 10000"/>
              <a:gd name="connsiteX72" fmla="*/ 8686 w 10000"/>
              <a:gd name="connsiteY72" fmla="*/ 5185 h 10000"/>
              <a:gd name="connsiteX73" fmla="*/ 8686 w 10000"/>
              <a:gd name="connsiteY73" fmla="*/ 5372 h 10000"/>
              <a:gd name="connsiteX74" fmla="*/ 8908 w 10000"/>
              <a:gd name="connsiteY74" fmla="*/ 5559 h 10000"/>
              <a:gd name="connsiteX75" fmla="*/ 8908 w 10000"/>
              <a:gd name="connsiteY75" fmla="*/ 5930 h 10000"/>
              <a:gd name="connsiteX76" fmla="*/ 8908 w 10000"/>
              <a:gd name="connsiteY76" fmla="*/ 6301 h 10000"/>
              <a:gd name="connsiteX77" fmla="*/ 9127 w 10000"/>
              <a:gd name="connsiteY77" fmla="*/ 6676 h 10000"/>
              <a:gd name="connsiteX78" fmla="*/ 9127 w 10000"/>
              <a:gd name="connsiteY78" fmla="*/ 7419 h 10000"/>
              <a:gd name="connsiteX79" fmla="*/ 9347 w 10000"/>
              <a:gd name="connsiteY79" fmla="*/ 8139 h 10000"/>
              <a:gd name="connsiteX80" fmla="*/ 9561 w 10000"/>
              <a:gd name="connsiteY80" fmla="*/ 8698 h 10000"/>
              <a:gd name="connsiteX81" fmla="*/ 9782 w 10000"/>
              <a:gd name="connsiteY81" fmla="*/ 9070 h 10000"/>
              <a:gd name="connsiteX82" fmla="*/ 9782 w 10000"/>
              <a:gd name="connsiteY82" fmla="*/ 9443 h 10000"/>
              <a:gd name="connsiteX83" fmla="*/ 10000 w 10000"/>
              <a:gd name="connsiteY83" fmla="*/ 9628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1968 w 10000"/>
              <a:gd name="connsiteY30" fmla="*/ 1116 h 10000"/>
              <a:gd name="connsiteX31" fmla="*/ 1751 w 10000"/>
              <a:gd name="connsiteY31" fmla="*/ 1489 h 10000"/>
              <a:gd name="connsiteX32" fmla="*/ 1530 w 10000"/>
              <a:gd name="connsiteY32" fmla="*/ 1861 h 10000"/>
              <a:gd name="connsiteX33" fmla="*/ 1313 w 10000"/>
              <a:gd name="connsiteY33" fmla="*/ 2419 h 10000"/>
              <a:gd name="connsiteX34" fmla="*/ 1313 w 10000"/>
              <a:gd name="connsiteY34" fmla="*/ 2977 h 10000"/>
              <a:gd name="connsiteX35" fmla="*/ 1313 w 10000"/>
              <a:gd name="connsiteY35" fmla="*/ 3512 h 10000"/>
              <a:gd name="connsiteX36" fmla="*/ 1313 w 10000"/>
              <a:gd name="connsiteY36" fmla="*/ 4629 h 10000"/>
              <a:gd name="connsiteX37" fmla="*/ 1313 w 10000"/>
              <a:gd name="connsiteY37" fmla="*/ 5185 h 10000"/>
              <a:gd name="connsiteX38" fmla="*/ 1530 w 10000"/>
              <a:gd name="connsiteY38" fmla="*/ 5559 h 10000"/>
              <a:gd name="connsiteX39" fmla="*/ 1751 w 10000"/>
              <a:gd name="connsiteY39" fmla="*/ 5930 h 10000"/>
              <a:gd name="connsiteX40" fmla="*/ 1968 w 10000"/>
              <a:gd name="connsiteY40" fmla="*/ 6488 h 10000"/>
              <a:gd name="connsiteX41" fmla="*/ 2186 w 10000"/>
              <a:gd name="connsiteY41" fmla="*/ 6862 h 10000"/>
              <a:gd name="connsiteX42" fmla="*/ 2598 w 10000"/>
              <a:gd name="connsiteY42" fmla="*/ 7232 h 10000"/>
              <a:gd name="connsiteX43" fmla="*/ 3250 w 10000"/>
              <a:gd name="connsiteY43" fmla="*/ 7605 h 10000"/>
              <a:gd name="connsiteX44" fmla="*/ 3908 w 10000"/>
              <a:gd name="connsiteY44" fmla="*/ 7792 h 10000"/>
              <a:gd name="connsiteX45" fmla="*/ 4561 w 10000"/>
              <a:gd name="connsiteY45" fmla="*/ 8139 h 10000"/>
              <a:gd name="connsiteX46" fmla="*/ 5219 w 10000"/>
              <a:gd name="connsiteY46" fmla="*/ 8327 h 10000"/>
              <a:gd name="connsiteX47" fmla="*/ 5653 w 10000"/>
              <a:gd name="connsiteY47" fmla="*/ 8513 h 10000"/>
              <a:gd name="connsiteX48" fmla="*/ 6313 w 10000"/>
              <a:gd name="connsiteY48" fmla="*/ 8513 h 10000"/>
              <a:gd name="connsiteX49" fmla="*/ 6748 w 10000"/>
              <a:gd name="connsiteY49" fmla="*/ 8513 h 10000"/>
              <a:gd name="connsiteX50" fmla="*/ 6968 w 10000"/>
              <a:gd name="connsiteY50" fmla="*/ 8513 h 10000"/>
              <a:gd name="connsiteX51" fmla="*/ 7403 w 10000"/>
              <a:gd name="connsiteY51" fmla="*/ 8513 h 10000"/>
              <a:gd name="connsiteX52" fmla="*/ 7593 w 10000"/>
              <a:gd name="connsiteY52" fmla="*/ 8327 h 10000"/>
              <a:gd name="connsiteX53" fmla="*/ 7593 w 10000"/>
              <a:gd name="connsiteY53" fmla="*/ 8327 h 10000"/>
              <a:gd name="connsiteX54" fmla="*/ 7812 w 10000"/>
              <a:gd name="connsiteY54" fmla="*/ 8327 h 10000"/>
              <a:gd name="connsiteX55" fmla="*/ 7812 w 10000"/>
              <a:gd name="connsiteY55" fmla="*/ 8139 h 10000"/>
              <a:gd name="connsiteX56" fmla="*/ 7812 w 10000"/>
              <a:gd name="connsiteY56" fmla="*/ 7953 h 10000"/>
              <a:gd name="connsiteX57" fmla="*/ 7812 w 10000"/>
              <a:gd name="connsiteY57" fmla="*/ 7605 h 10000"/>
              <a:gd name="connsiteX58" fmla="*/ 8032 w 10000"/>
              <a:gd name="connsiteY58" fmla="*/ 7419 h 10000"/>
              <a:gd name="connsiteX59" fmla="*/ 8032 w 10000"/>
              <a:gd name="connsiteY59" fmla="*/ 7047 h 10000"/>
              <a:gd name="connsiteX60" fmla="*/ 8032 w 10000"/>
              <a:gd name="connsiteY60" fmla="*/ 6676 h 10000"/>
              <a:gd name="connsiteX61" fmla="*/ 8252 w 10000"/>
              <a:gd name="connsiteY61" fmla="*/ 6116 h 10000"/>
              <a:gd name="connsiteX62" fmla="*/ 8252 w 10000"/>
              <a:gd name="connsiteY62" fmla="*/ 5930 h 10000"/>
              <a:gd name="connsiteX63" fmla="*/ 8252 w 10000"/>
              <a:gd name="connsiteY63" fmla="*/ 5559 h 10000"/>
              <a:gd name="connsiteX64" fmla="*/ 8252 w 10000"/>
              <a:gd name="connsiteY64" fmla="*/ 5372 h 10000"/>
              <a:gd name="connsiteX65" fmla="*/ 8470 w 10000"/>
              <a:gd name="connsiteY65" fmla="*/ 5185 h 10000"/>
              <a:gd name="connsiteX66" fmla="*/ 8470 w 10000"/>
              <a:gd name="connsiteY66" fmla="*/ 4999 h 10000"/>
              <a:gd name="connsiteX67" fmla="*/ 8470 w 10000"/>
              <a:gd name="connsiteY67" fmla="*/ 4814 h 10000"/>
              <a:gd name="connsiteX68" fmla="*/ 8686 w 10000"/>
              <a:gd name="connsiteY68" fmla="*/ 4814 h 10000"/>
              <a:gd name="connsiteX69" fmla="*/ 8686 w 10000"/>
              <a:gd name="connsiteY69" fmla="*/ 4814 h 10000"/>
              <a:gd name="connsiteX70" fmla="*/ 8686 w 10000"/>
              <a:gd name="connsiteY70" fmla="*/ 4999 h 10000"/>
              <a:gd name="connsiteX71" fmla="*/ 8686 w 10000"/>
              <a:gd name="connsiteY71" fmla="*/ 5185 h 10000"/>
              <a:gd name="connsiteX72" fmla="*/ 8686 w 10000"/>
              <a:gd name="connsiteY72" fmla="*/ 5372 h 10000"/>
              <a:gd name="connsiteX73" fmla="*/ 8908 w 10000"/>
              <a:gd name="connsiteY73" fmla="*/ 5559 h 10000"/>
              <a:gd name="connsiteX74" fmla="*/ 8908 w 10000"/>
              <a:gd name="connsiteY74" fmla="*/ 5930 h 10000"/>
              <a:gd name="connsiteX75" fmla="*/ 8908 w 10000"/>
              <a:gd name="connsiteY75" fmla="*/ 6301 h 10000"/>
              <a:gd name="connsiteX76" fmla="*/ 9127 w 10000"/>
              <a:gd name="connsiteY76" fmla="*/ 6676 h 10000"/>
              <a:gd name="connsiteX77" fmla="*/ 9127 w 10000"/>
              <a:gd name="connsiteY77" fmla="*/ 7419 h 10000"/>
              <a:gd name="connsiteX78" fmla="*/ 9347 w 10000"/>
              <a:gd name="connsiteY78" fmla="*/ 8139 h 10000"/>
              <a:gd name="connsiteX79" fmla="*/ 9561 w 10000"/>
              <a:gd name="connsiteY79" fmla="*/ 8698 h 10000"/>
              <a:gd name="connsiteX80" fmla="*/ 9782 w 10000"/>
              <a:gd name="connsiteY80" fmla="*/ 9070 h 10000"/>
              <a:gd name="connsiteX81" fmla="*/ 9782 w 10000"/>
              <a:gd name="connsiteY81" fmla="*/ 9443 h 10000"/>
              <a:gd name="connsiteX82" fmla="*/ 10000 w 10000"/>
              <a:gd name="connsiteY82" fmla="*/ 9628 h 10000"/>
              <a:gd name="connsiteX83" fmla="*/ 9782 w 10000"/>
              <a:gd name="connsiteY83" fmla="*/ 9815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0" fmla="*/ 9782 w 10000"/>
              <a:gd name="connsiteY0" fmla="*/ 9071 h 9256"/>
              <a:gd name="connsiteX1" fmla="*/ 9347 w 10000"/>
              <a:gd name="connsiteY1" fmla="*/ 9071 h 9256"/>
              <a:gd name="connsiteX2" fmla="*/ 8908 w 10000"/>
              <a:gd name="connsiteY2" fmla="*/ 9256 h 9256"/>
              <a:gd name="connsiteX3" fmla="*/ 8470 w 10000"/>
              <a:gd name="connsiteY3" fmla="*/ 9256 h 9256"/>
              <a:gd name="connsiteX4" fmla="*/ 7593 w 10000"/>
              <a:gd name="connsiteY4" fmla="*/ 9256 h 9256"/>
              <a:gd name="connsiteX5" fmla="*/ 6968 w 10000"/>
              <a:gd name="connsiteY5" fmla="*/ 9256 h 9256"/>
              <a:gd name="connsiteX6" fmla="*/ 6093 w 10000"/>
              <a:gd name="connsiteY6" fmla="*/ 9071 h 9256"/>
              <a:gd name="connsiteX7" fmla="*/ 5219 w 10000"/>
              <a:gd name="connsiteY7" fmla="*/ 9071 h 9256"/>
              <a:gd name="connsiteX8" fmla="*/ 4561 w 10000"/>
              <a:gd name="connsiteY8" fmla="*/ 8699 h 9256"/>
              <a:gd name="connsiteX9" fmla="*/ 3687 w 10000"/>
              <a:gd name="connsiteY9" fmla="*/ 8511 h 9256"/>
              <a:gd name="connsiteX10" fmla="*/ 3032 w 10000"/>
              <a:gd name="connsiteY10" fmla="*/ 8140 h 9256"/>
              <a:gd name="connsiteX11" fmla="*/ 2380 w 10000"/>
              <a:gd name="connsiteY11" fmla="*/ 7769 h 9256"/>
              <a:gd name="connsiteX12" fmla="*/ 1751 w 10000"/>
              <a:gd name="connsiteY12" fmla="*/ 7209 h 9256"/>
              <a:gd name="connsiteX13" fmla="*/ 1313 w 10000"/>
              <a:gd name="connsiteY13" fmla="*/ 6861 h 9256"/>
              <a:gd name="connsiteX14" fmla="*/ 877 w 10000"/>
              <a:gd name="connsiteY14" fmla="*/ 6118 h 9256"/>
              <a:gd name="connsiteX15" fmla="*/ 439 w 10000"/>
              <a:gd name="connsiteY15" fmla="*/ 5557 h 9256"/>
              <a:gd name="connsiteX16" fmla="*/ 218 w 10000"/>
              <a:gd name="connsiteY16" fmla="*/ 4815 h 9256"/>
              <a:gd name="connsiteX17" fmla="*/ 218 w 10000"/>
              <a:gd name="connsiteY17" fmla="*/ 4070 h 9256"/>
              <a:gd name="connsiteX18" fmla="*/ 0 w 10000"/>
              <a:gd name="connsiteY18" fmla="*/ 3326 h 9256"/>
              <a:gd name="connsiteX19" fmla="*/ 0 w 10000"/>
              <a:gd name="connsiteY19" fmla="*/ 2419 h 9256"/>
              <a:gd name="connsiteX20" fmla="*/ 218 w 10000"/>
              <a:gd name="connsiteY20" fmla="*/ 1675 h 9256"/>
              <a:gd name="connsiteX21" fmla="*/ 218 w 10000"/>
              <a:gd name="connsiteY21" fmla="*/ 1302 h 9256"/>
              <a:gd name="connsiteX22" fmla="*/ 218 w 10000"/>
              <a:gd name="connsiteY22" fmla="*/ 1117 h 9256"/>
              <a:gd name="connsiteX23" fmla="*/ 439 w 10000"/>
              <a:gd name="connsiteY23" fmla="*/ 745 h 9256"/>
              <a:gd name="connsiteX24" fmla="*/ 439 w 10000"/>
              <a:gd name="connsiteY24" fmla="*/ 558 h 9256"/>
              <a:gd name="connsiteX25" fmla="*/ 439 w 10000"/>
              <a:gd name="connsiteY25" fmla="*/ 372 h 9256"/>
              <a:gd name="connsiteX26" fmla="*/ 439 w 10000"/>
              <a:gd name="connsiteY26" fmla="*/ 186 h 9256"/>
              <a:gd name="connsiteX27" fmla="*/ 439 w 10000"/>
              <a:gd name="connsiteY27" fmla="*/ 186 h 9256"/>
              <a:gd name="connsiteX28" fmla="*/ 439 w 10000"/>
              <a:gd name="connsiteY28" fmla="*/ 0 h 9256"/>
              <a:gd name="connsiteX29" fmla="*/ 1968 w 10000"/>
              <a:gd name="connsiteY29" fmla="*/ 372 h 9256"/>
              <a:gd name="connsiteX30" fmla="*/ 1751 w 10000"/>
              <a:gd name="connsiteY30" fmla="*/ 745 h 9256"/>
              <a:gd name="connsiteX31" fmla="*/ 1530 w 10000"/>
              <a:gd name="connsiteY31" fmla="*/ 1117 h 9256"/>
              <a:gd name="connsiteX32" fmla="*/ 1313 w 10000"/>
              <a:gd name="connsiteY32" fmla="*/ 1675 h 9256"/>
              <a:gd name="connsiteX33" fmla="*/ 1313 w 10000"/>
              <a:gd name="connsiteY33" fmla="*/ 2233 h 9256"/>
              <a:gd name="connsiteX34" fmla="*/ 1313 w 10000"/>
              <a:gd name="connsiteY34" fmla="*/ 2768 h 9256"/>
              <a:gd name="connsiteX35" fmla="*/ 1313 w 10000"/>
              <a:gd name="connsiteY35" fmla="*/ 3885 h 9256"/>
              <a:gd name="connsiteX36" fmla="*/ 1313 w 10000"/>
              <a:gd name="connsiteY36" fmla="*/ 4441 h 9256"/>
              <a:gd name="connsiteX37" fmla="*/ 1530 w 10000"/>
              <a:gd name="connsiteY37" fmla="*/ 4815 h 9256"/>
              <a:gd name="connsiteX38" fmla="*/ 1751 w 10000"/>
              <a:gd name="connsiteY38" fmla="*/ 5186 h 9256"/>
              <a:gd name="connsiteX39" fmla="*/ 1968 w 10000"/>
              <a:gd name="connsiteY39" fmla="*/ 5744 h 9256"/>
              <a:gd name="connsiteX40" fmla="*/ 2186 w 10000"/>
              <a:gd name="connsiteY40" fmla="*/ 6118 h 9256"/>
              <a:gd name="connsiteX41" fmla="*/ 2598 w 10000"/>
              <a:gd name="connsiteY41" fmla="*/ 6488 h 9256"/>
              <a:gd name="connsiteX42" fmla="*/ 3250 w 10000"/>
              <a:gd name="connsiteY42" fmla="*/ 6861 h 9256"/>
              <a:gd name="connsiteX43" fmla="*/ 3908 w 10000"/>
              <a:gd name="connsiteY43" fmla="*/ 7048 h 9256"/>
              <a:gd name="connsiteX44" fmla="*/ 4561 w 10000"/>
              <a:gd name="connsiteY44" fmla="*/ 7395 h 9256"/>
              <a:gd name="connsiteX45" fmla="*/ 5219 w 10000"/>
              <a:gd name="connsiteY45" fmla="*/ 7583 h 9256"/>
              <a:gd name="connsiteX46" fmla="*/ 5653 w 10000"/>
              <a:gd name="connsiteY46" fmla="*/ 7769 h 9256"/>
              <a:gd name="connsiteX47" fmla="*/ 6313 w 10000"/>
              <a:gd name="connsiteY47" fmla="*/ 7769 h 9256"/>
              <a:gd name="connsiteX48" fmla="*/ 6748 w 10000"/>
              <a:gd name="connsiteY48" fmla="*/ 7769 h 9256"/>
              <a:gd name="connsiteX49" fmla="*/ 6968 w 10000"/>
              <a:gd name="connsiteY49" fmla="*/ 7769 h 9256"/>
              <a:gd name="connsiteX50" fmla="*/ 7403 w 10000"/>
              <a:gd name="connsiteY50" fmla="*/ 7769 h 9256"/>
              <a:gd name="connsiteX51" fmla="*/ 7593 w 10000"/>
              <a:gd name="connsiteY51" fmla="*/ 7583 h 9256"/>
              <a:gd name="connsiteX52" fmla="*/ 7593 w 10000"/>
              <a:gd name="connsiteY52" fmla="*/ 7583 h 9256"/>
              <a:gd name="connsiteX53" fmla="*/ 7812 w 10000"/>
              <a:gd name="connsiteY53" fmla="*/ 7583 h 9256"/>
              <a:gd name="connsiteX54" fmla="*/ 7812 w 10000"/>
              <a:gd name="connsiteY54" fmla="*/ 7395 h 9256"/>
              <a:gd name="connsiteX55" fmla="*/ 7812 w 10000"/>
              <a:gd name="connsiteY55" fmla="*/ 7209 h 9256"/>
              <a:gd name="connsiteX56" fmla="*/ 7812 w 10000"/>
              <a:gd name="connsiteY56" fmla="*/ 6861 h 9256"/>
              <a:gd name="connsiteX57" fmla="*/ 8032 w 10000"/>
              <a:gd name="connsiteY57" fmla="*/ 6675 h 9256"/>
              <a:gd name="connsiteX58" fmla="*/ 8032 w 10000"/>
              <a:gd name="connsiteY58" fmla="*/ 6303 h 9256"/>
              <a:gd name="connsiteX59" fmla="*/ 8032 w 10000"/>
              <a:gd name="connsiteY59" fmla="*/ 5932 h 9256"/>
              <a:gd name="connsiteX60" fmla="*/ 8252 w 10000"/>
              <a:gd name="connsiteY60" fmla="*/ 5372 h 9256"/>
              <a:gd name="connsiteX61" fmla="*/ 8252 w 10000"/>
              <a:gd name="connsiteY61" fmla="*/ 5186 h 9256"/>
              <a:gd name="connsiteX62" fmla="*/ 8252 w 10000"/>
              <a:gd name="connsiteY62" fmla="*/ 4815 h 9256"/>
              <a:gd name="connsiteX63" fmla="*/ 8252 w 10000"/>
              <a:gd name="connsiteY63" fmla="*/ 4628 h 9256"/>
              <a:gd name="connsiteX64" fmla="*/ 8470 w 10000"/>
              <a:gd name="connsiteY64" fmla="*/ 4441 h 9256"/>
              <a:gd name="connsiteX65" fmla="*/ 8470 w 10000"/>
              <a:gd name="connsiteY65" fmla="*/ 4255 h 9256"/>
              <a:gd name="connsiteX66" fmla="*/ 8470 w 10000"/>
              <a:gd name="connsiteY66" fmla="*/ 4070 h 9256"/>
              <a:gd name="connsiteX67" fmla="*/ 8686 w 10000"/>
              <a:gd name="connsiteY67" fmla="*/ 4070 h 9256"/>
              <a:gd name="connsiteX68" fmla="*/ 8686 w 10000"/>
              <a:gd name="connsiteY68" fmla="*/ 4070 h 9256"/>
              <a:gd name="connsiteX69" fmla="*/ 8686 w 10000"/>
              <a:gd name="connsiteY69" fmla="*/ 4255 h 9256"/>
              <a:gd name="connsiteX70" fmla="*/ 8686 w 10000"/>
              <a:gd name="connsiteY70" fmla="*/ 4441 h 9256"/>
              <a:gd name="connsiteX71" fmla="*/ 8686 w 10000"/>
              <a:gd name="connsiteY71" fmla="*/ 4628 h 9256"/>
              <a:gd name="connsiteX72" fmla="*/ 8908 w 10000"/>
              <a:gd name="connsiteY72" fmla="*/ 4815 h 9256"/>
              <a:gd name="connsiteX73" fmla="*/ 8908 w 10000"/>
              <a:gd name="connsiteY73" fmla="*/ 5186 h 9256"/>
              <a:gd name="connsiteX74" fmla="*/ 8908 w 10000"/>
              <a:gd name="connsiteY74" fmla="*/ 5557 h 9256"/>
              <a:gd name="connsiteX75" fmla="*/ 9127 w 10000"/>
              <a:gd name="connsiteY75" fmla="*/ 5932 h 9256"/>
              <a:gd name="connsiteX76" fmla="*/ 9127 w 10000"/>
              <a:gd name="connsiteY76" fmla="*/ 6675 h 9256"/>
              <a:gd name="connsiteX77" fmla="*/ 9347 w 10000"/>
              <a:gd name="connsiteY77" fmla="*/ 7395 h 9256"/>
              <a:gd name="connsiteX78" fmla="*/ 9561 w 10000"/>
              <a:gd name="connsiteY78" fmla="*/ 7954 h 9256"/>
              <a:gd name="connsiteX79" fmla="*/ 9782 w 10000"/>
              <a:gd name="connsiteY79" fmla="*/ 8326 h 9256"/>
              <a:gd name="connsiteX80" fmla="*/ 9782 w 10000"/>
              <a:gd name="connsiteY80" fmla="*/ 8699 h 9256"/>
              <a:gd name="connsiteX81" fmla="*/ 10000 w 10000"/>
              <a:gd name="connsiteY81" fmla="*/ 8884 h 9256"/>
              <a:gd name="connsiteX82" fmla="*/ 9782 w 10000"/>
              <a:gd name="connsiteY82" fmla="*/ 9071 h 9256"/>
              <a:gd name="connsiteX83" fmla="*/ 9782 w 10000"/>
              <a:gd name="connsiteY83" fmla="*/ 9071 h 9256"/>
              <a:gd name="connsiteX84" fmla="*/ 9782 w 10000"/>
              <a:gd name="connsiteY84" fmla="*/ 9071 h 9256"/>
              <a:gd name="connsiteX0" fmla="*/ 9782 w 10000"/>
              <a:gd name="connsiteY0" fmla="*/ 9800 h 10000"/>
              <a:gd name="connsiteX1" fmla="*/ 9347 w 10000"/>
              <a:gd name="connsiteY1" fmla="*/ 9800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0 h 10000"/>
              <a:gd name="connsiteX7" fmla="*/ 5219 w 10000"/>
              <a:gd name="connsiteY7" fmla="*/ 9800 h 10000"/>
              <a:gd name="connsiteX8" fmla="*/ 4561 w 10000"/>
              <a:gd name="connsiteY8" fmla="*/ 9398 h 10000"/>
              <a:gd name="connsiteX9" fmla="*/ 3687 w 10000"/>
              <a:gd name="connsiteY9" fmla="*/ 9195 h 10000"/>
              <a:gd name="connsiteX10" fmla="*/ 3032 w 10000"/>
              <a:gd name="connsiteY10" fmla="*/ 8794 h 10000"/>
              <a:gd name="connsiteX11" fmla="*/ 2380 w 10000"/>
              <a:gd name="connsiteY11" fmla="*/ 8393 h 10000"/>
              <a:gd name="connsiteX12" fmla="*/ 1751 w 10000"/>
              <a:gd name="connsiteY12" fmla="*/ 7788 h 10000"/>
              <a:gd name="connsiteX13" fmla="*/ 1313 w 10000"/>
              <a:gd name="connsiteY13" fmla="*/ 7412 h 10000"/>
              <a:gd name="connsiteX14" fmla="*/ 877 w 10000"/>
              <a:gd name="connsiteY14" fmla="*/ 6610 h 10000"/>
              <a:gd name="connsiteX15" fmla="*/ 439 w 10000"/>
              <a:gd name="connsiteY15" fmla="*/ 6004 h 10000"/>
              <a:gd name="connsiteX16" fmla="*/ 218 w 10000"/>
              <a:gd name="connsiteY16" fmla="*/ 5202 h 10000"/>
              <a:gd name="connsiteX17" fmla="*/ 218 w 10000"/>
              <a:gd name="connsiteY17" fmla="*/ 4397 h 10000"/>
              <a:gd name="connsiteX18" fmla="*/ 0 w 10000"/>
              <a:gd name="connsiteY18" fmla="*/ 3593 h 10000"/>
              <a:gd name="connsiteX19" fmla="*/ 0 w 10000"/>
              <a:gd name="connsiteY19" fmla="*/ 2613 h 10000"/>
              <a:gd name="connsiteX20" fmla="*/ 218 w 10000"/>
              <a:gd name="connsiteY20" fmla="*/ 1810 h 10000"/>
              <a:gd name="connsiteX21" fmla="*/ 218 w 10000"/>
              <a:gd name="connsiteY21" fmla="*/ 1407 h 10000"/>
              <a:gd name="connsiteX22" fmla="*/ 218 w 10000"/>
              <a:gd name="connsiteY22" fmla="*/ 1207 h 10000"/>
              <a:gd name="connsiteX23" fmla="*/ 439 w 10000"/>
              <a:gd name="connsiteY23" fmla="*/ 805 h 10000"/>
              <a:gd name="connsiteX24" fmla="*/ 439 w 10000"/>
              <a:gd name="connsiteY24" fmla="*/ 603 h 10000"/>
              <a:gd name="connsiteX25" fmla="*/ 439 w 10000"/>
              <a:gd name="connsiteY25" fmla="*/ 402 h 10000"/>
              <a:gd name="connsiteX26" fmla="*/ 439 w 10000"/>
              <a:gd name="connsiteY26" fmla="*/ 201 h 10000"/>
              <a:gd name="connsiteX27" fmla="*/ 439 w 10000"/>
              <a:gd name="connsiteY27" fmla="*/ 201 h 10000"/>
              <a:gd name="connsiteX28" fmla="*/ 439 w 10000"/>
              <a:gd name="connsiteY28" fmla="*/ 0 h 10000"/>
              <a:gd name="connsiteX29" fmla="*/ 1751 w 10000"/>
              <a:gd name="connsiteY29" fmla="*/ 805 h 10000"/>
              <a:gd name="connsiteX30" fmla="*/ 1530 w 10000"/>
              <a:gd name="connsiteY30" fmla="*/ 1207 h 10000"/>
              <a:gd name="connsiteX31" fmla="*/ 1313 w 10000"/>
              <a:gd name="connsiteY31" fmla="*/ 1810 h 10000"/>
              <a:gd name="connsiteX32" fmla="*/ 1313 w 10000"/>
              <a:gd name="connsiteY32" fmla="*/ 2412 h 10000"/>
              <a:gd name="connsiteX33" fmla="*/ 1313 w 10000"/>
              <a:gd name="connsiteY33" fmla="*/ 2990 h 10000"/>
              <a:gd name="connsiteX34" fmla="*/ 1313 w 10000"/>
              <a:gd name="connsiteY34" fmla="*/ 4197 h 10000"/>
              <a:gd name="connsiteX35" fmla="*/ 1313 w 10000"/>
              <a:gd name="connsiteY35" fmla="*/ 4798 h 10000"/>
              <a:gd name="connsiteX36" fmla="*/ 1530 w 10000"/>
              <a:gd name="connsiteY36" fmla="*/ 5202 h 10000"/>
              <a:gd name="connsiteX37" fmla="*/ 1751 w 10000"/>
              <a:gd name="connsiteY37" fmla="*/ 5603 h 10000"/>
              <a:gd name="connsiteX38" fmla="*/ 1968 w 10000"/>
              <a:gd name="connsiteY38" fmla="*/ 6206 h 10000"/>
              <a:gd name="connsiteX39" fmla="*/ 2186 w 10000"/>
              <a:gd name="connsiteY39" fmla="*/ 6610 h 10000"/>
              <a:gd name="connsiteX40" fmla="*/ 2598 w 10000"/>
              <a:gd name="connsiteY40" fmla="*/ 7010 h 10000"/>
              <a:gd name="connsiteX41" fmla="*/ 3250 w 10000"/>
              <a:gd name="connsiteY41" fmla="*/ 7412 h 10000"/>
              <a:gd name="connsiteX42" fmla="*/ 3908 w 10000"/>
              <a:gd name="connsiteY42" fmla="*/ 7615 h 10000"/>
              <a:gd name="connsiteX43" fmla="*/ 4561 w 10000"/>
              <a:gd name="connsiteY43" fmla="*/ 7989 h 10000"/>
              <a:gd name="connsiteX44" fmla="*/ 5219 w 10000"/>
              <a:gd name="connsiteY44" fmla="*/ 8193 h 10000"/>
              <a:gd name="connsiteX45" fmla="*/ 5653 w 10000"/>
              <a:gd name="connsiteY45" fmla="*/ 8393 h 10000"/>
              <a:gd name="connsiteX46" fmla="*/ 6313 w 10000"/>
              <a:gd name="connsiteY46" fmla="*/ 8393 h 10000"/>
              <a:gd name="connsiteX47" fmla="*/ 6748 w 10000"/>
              <a:gd name="connsiteY47" fmla="*/ 8393 h 10000"/>
              <a:gd name="connsiteX48" fmla="*/ 6968 w 10000"/>
              <a:gd name="connsiteY48" fmla="*/ 8393 h 10000"/>
              <a:gd name="connsiteX49" fmla="*/ 7403 w 10000"/>
              <a:gd name="connsiteY49" fmla="*/ 8393 h 10000"/>
              <a:gd name="connsiteX50" fmla="*/ 7593 w 10000"/>
              <a:gd name="connsiteY50" fmla="*/ 8193 h 10000"/>
              <a:gd name="connsiteX51" fmla="*/ 7593 w 10000"/>
              <a:gd name="connsiteY51" fmla="*/ 8193 h 10000"/>
              <a:gd name="connsiteX52" fmla="*/ 7812 w 10000"/>
              <a:gd name="connsiteY52" fmla="*/ 8193 h 10000"/>
              <a:gd name="connsiteX53" fmla="*/ 7812 w 10000"/>
              <a:gd name="connsiteY53" fmla="*/ 7989 h 10000"/>
              <a:gd name="connsiteX54" fmla="*/ 7812 w 10000"/>
              <a:gd name="connsiteY54" fmla="*/ 7788 h 10000"/>
              <a:gd name="connsiteX55" fmla="*/ 7812 w 10000"/>
              <a:gd name="connsiteY55" fmla="*/ 7412 h 10000"/>
              <a:gd name="connsiteX56" fmla="*/ 8032 w 10000"/>
              <a:gd name="connsiteY56" fmla="*/ 7212 h 10000"/>
              <a:gd name="connsiteX57" fmla="*/ 8032 w 10000"/>
              <a:gd name="connsiteY57" fmla="*/ 6810 h 10000"/>
              <a:gd name="connsiteX58" fmla="*/ 8032 w 10000"/>
              <a:gd name="connsiteY58" fmla="*/ 6409 h 10000"/>
              <a:gd name="connsiteX59" fmla="*/ 8252 w 10000"/>
              <a:gd name="connsiteY59" fmla="*/ 5804 h 10000"/>
              <a:gd name="connsiteX60" fmla="*/ 8252 w 10000"/>
              <a:gd name="connsiteY60" fmla="*/ 5603 h 10000"/>
              <a:gd name="connsiteX61" fmla="*/ 8252 w 10000"/>
              <a:gd name="connsiteY61" fmla="*/ 5202 h 10000"/>
              <a:gd name="connsiteX62" fmla="*/ 8252 w 10000"/>
              <a:gd name="connsiteY62" fmla="*/ 5000 h 10000"/>
              <a:gd name="connsiteX63" fmla="*/ 8470 w 10000"/>
              <a:gd name="connsiteY63" fmla="*/ 4798 h 10000"/>
              <a:gd name="connsiteX64" fmla="*/ 8470 w 10000"/>
              <a:gd name="connsiteY64" fmla="*/ 4597 h 10000"/>
              <a:gd name="connsiteX65" fmla="*/ 8470 w 10000"/>
              <a:gd name="connsiteY65" fmla="*/ 4397 h 10000"/>
              <a:gd name="connsiteX66" fmla="*/ 8686 w 10000"/>
              <a:gd name="connsiteY66" fmla="*/ 4397 h 10000"/>
              <a:gd name="connsiteX67" fmla="*/ 8686 w 10000"/>
              <a:gd name="connsiteY67" fmla="*/ 4397 h 10000"/>
              <a:gd name="connsiteX68" fmla="*/ 8686 w 10000"/>
              <a:gd name="connsiteY68" fmla="*/ 4597 h 10000"/>
              <a:gd name="connsiteX69" fmla="*/ 8686 w 10000"/>
              <a:gd name="connsiteY69" fmla="*/ 4798 h 10000"/>
              <a:gd name="connsiteX70" fmla="*/ 8686 w 10000"/>
              <a:gd name="connsiteY70" fmla="*/ 5000 h 10000"/>
              <a:gd name="connsiteX71" fmla="*/ 8908 w 10000"/>
              <a:gd name="connsiteY71" fmla="*/ 5202 h 10000"/>
              <a:gd name="connsiteX72" fmla="*/ 8908 w 10000"/>
              <a:gd name="connsiteY72" fmla="*/ 5603 h 10000"/>
              <a:gd name="connsiteX73" fmla="*/ 8908 w 10000"/>
              <a:gd name="connsiteY73" fmla="*/ 6004 h 10000"/>
              <a:gd name="connsiteX74" fmla="*/ 9127 w 10000"/>
              <a:gd name="connsiteY74" fmla="*/ 6409 h 10000"/>
              <a:gd name="connsiteX75" fmla="*/ 9127 w 10000"/>
              <a:gd name="connsiteY75" fmla="*/ 7212 h 10000"/>
              <a:gd name="connsiteX76" fmla="*/ 9347 w 10000"/>
              <a:gd name="connsiteY76" fmla="*/ 7989 h 10000"/>
              <a:gd name="connsiteX77" fmla="*/ 9561 w 10000"/>
              <a:gd name="connsiteY77" fmla="*/ 8593 h 10000"/>
              <a:gd name="connsiteX78" fmla="*/ 9782 w 10000"/>
              <a:gd name="connsiteY78" fmla="*/ 8995 h 10000"/>
              <a:gd name="connsiteX79" fmla="*/ 9782 w 10000"/>
              <a:gd name="connsiteY79" fmla="*/ 9398 h 10000"/>
              <a:gd name="connsiteX80" fmla="*/ 10000 w 10000"/>
              <a:gd name="connsiteY80" fmla="*/ 9598 h 10000"/>
              <a:gd name="connsiteX81" fmla="*/ 9782 w 10000"/>
              <a:gd name="connsiteY81" fmla="*/ 9800 h 10000"/>
              <a:gd name="connsiteX82" fmla="*/ 9782 w 10000"/>
              <a:gd name="connsiteY82" fmla="*/ 9800 h 10000"/>
              <a:gd name="connsiteX83" fmla="*/ 9782 w 10000"/>
              <a:gd name="connsiteY83" fmla="*/ 9800 h 10000"/>
              <a:gd name="connsiteX0" fmla="*/ 9782 w 10000"/>
              <a:gd name="connsiteY0" fmla="*/ 9800 h 10000"/>
              <a:gd name="connsiteX1" fmla="*/ 9347 w 10000"/>
              <a:gd name="connsiteY1" fmla="*/ 9800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0 h 10000"/>
              <a:gd name="connsiteX7" fmla="*/ 5219 w 10000"/>
              <a:gd name="connsiteY7" fmla="*/ 9800 h 10000"/>
              <a:gd name="connsiteX8" fmla="*/ 4561 w 10000"/>
              <a:gd name="connsiteY8" fmla="*/ 9398 h 10000"/>
              <a:gd name="connsiteX9" fmla="*/ 3687 w 10000"/>
              <a:gd name="connsiteY9" fmla="*/ 9195 h 10000"/>
              <a:gd name="connsiteX10" fmla="*/ 3032 w 10000"/>
              <a:gd name="connsiteY10" fmla="*/ 8794 h 10000"/>
              <a:gd name="connsiteX11" fmla="*/ 2380 w 10000"/>
              <a:gd name="connsiteY11" fmla="*/ 8393 h 10000"/>
              <a:gd name="connsiteX12" fmla="*/ 1751 w 10000"/>
              <a:gd name="connsiteY12" fmla="*/ 7788 h 10000"/>
              <a:gd name="connsiteX13" fmla="*/ 1313 w 10000"/>
              <a:gd name="connsiteY13" fmla="*/ 7412 h 10000"/>
              <a:gd name="connsiteX14" fmla="*/ 877 w 10000"/>
              <a:gd name="connsiteY14" fmla="*/ 6610 h 10000"/>
              <a:gd name="connsiteX15" fmla="*/ 439 w 10000"/>
              <a:gd name="connsiteY15" fmla="*/ 6004 h 10000"/>
              <a:gd name="connsiteX16" fmla="*/ 218 w 10000"/>
              <a:gd name="connsiteY16" fmla="*/ 5202 h 10000"/>
              <a:gd name="connsiteX17" fmla="*/ 218 w 10000"/>
              <a:gd name="connsiteY17" fmla="*/ 4397 h 10000"/>
              <a:gd name="connsiteX18" fmla="*/ 0 w 10000"/>
              <a:gd name="connsiteY18" fmla="*/ 3593 h 10000"/>
              <a:gd name="connsiteX19" fmla="*/ 0 w 10000"/>
              <a:gd name="connsiteY19" fmla="*/ 2613 h 10000"/>
              <a:gd name="connsiteX20" fmla="*/ 218 w 10000"/>
              <a:gd name="connsiteY20" fmla="*/ 1810 h 10000"/>
              <a:gd name="connsiteX21" fmla="*/ 218 w 10000"/>
              <a:gd name="connsiteY21" fmla="*/ 1407 h 10000"/>
              <a:gd name="connsiteX22" fmla="*/ 218 w 10000"/>
              <a:gd name="connsiteY22" fmla="*/ 1207 h 10000"/>
              <a:gd name="connsiteX23" fmla="*/ 439 w 10000"/>
              <a:gd name="connsiteY23" fmla="*/ 805 h 10000"/>
              <a:gd name="connsiteX24" fmla="*/ 439 w 10000"/>
              <a:gd name="connsiteY24" fmla="*/ 603 h 10000"/>
              <a:gd name="connsiteX25" fmla="*/ 439 w 10000"/>
              <a:gd name="connsiteY25" fmla="*/ 201 h 10000"/>
              <a:gd name="connsiteX26" fmla="*/ 439 w 10000"/>
              <a:gd name="connsiteY26" fmla="*/ 201 h 10000"/>
              <a:gd name="connsiteX27" fmla="*/ 439 w 10000"/>
              <a:gd name="connsiteY27" fmla="*/ 0 h 10000"/>
              <a:gd name="connsiteX28" fmla="*/ 1751 w 10000"/>
              <a:gd name="connsiteY28" fmla="*/ 805 h 10000"/>
              <a:gd name="connsiteX29" fmla="*/ 1530 w 10000"/>
              <a:gd name="connsiteY29" fmla="*/ 1207 h 10000"/>
              <a:gd name="connsiteX30" fmla="*/ 1313 w 10000"/>
              <a:gd name="connsiteY30" fmla="*/ 1810 h 10000"/>
              <a:gd name="connsiteX31" fmla="*/ 1313 w 10000"/>
              <a:gd name="connsiteY31" fmla="*/ 2412 h 10000"/>
              <a:gd name="connsiteX32" fmla="*/ 1313 w 10000"/>
              <a:gd name="connsiteY32" fmla="*/ 2990 h 10000"/>
              <a:gd name="connsiteX33" fmla="*/ 1313 w 10000"/>
              <a:gd name="connsiteY33" fmla="*/ 4197 h 10000"/>
              <a:gd name="connsiteX34" fmla="*/ 1313 w 10000"/>
              <a:gd name="connsiteY34" fmla="*/ 4798 h 10000"/>
              <a:gd name="connsiteX35" fmla="*/ 1530 w 10000"/>
              <a:gd name="connsiteY35" fmla="*/ 5202 h 10000"/>
              <a:gd name="connsiteX36" fmla="*/ 1751 w 10000"/>
              <a:gd name="connsiteY36" fmla="*/ 5603 h 10000"/>
              <a:gd name="connsiteX37" fmla="*/ 1968 w 10000"/>
              <a:gd name="connsiteY37" fmla="*/ 6206 h 10000"/>
              <a:gd name="connsiteX38" fmla="*/ 2186 w 10000"/>
              <a:gd name="connsiteY38" fmla="*/ 6610 h 10000"/>
              <a:gd name="connsiteX39" fmla="*/ 2598 w 10000"/>
              <a:gd name="connsiteY39" fmla="*/ 7010 h 10000"/>
              <a:gd name="connsiteX40" fmla="*/ 3250 w 10000"/>
              <a:gd name="connsiteY40" fmla="*/ 7412 h 10000"/>
              <a:gd name="connsiteX41" fmla="*/ 3908 w 10000"/>
              <a:gd name="connsiteY41" fmla="*/ 7615 h 10000"/>
              <a:gd name="connsiteX42" fmla="*/ 4561 w 10000"/>
              <a:gd name="connsiteY42" fmla="*/ 7989 h 10000"/>
              <a:gd name="connsiteX43" fmla="*/ 5219 w 10000"/>
              <a:gd name="connsiteY43" fmla="*/ 8193 h 10000"/>
              <a:gd name="connsiteX44" fmla="*/ 5653 w 10000"/>
              <a:gd name="connsiteY44" fmla="*/ 8393 h 10000"/>
              <a:gd name="connsiteX45" fmla="*/ 6313 w 10000"/>
              <a:gd name="connsiteY45" fmla="*/ 8393 h 10000"/>
              <a:gd name="connsiteX46" fmla="*/ 6748 w 10000"/>
              <a:gd name="connsiteY46" fmla="*/ 8393 h 10000"/>
              <a:gd name="connsiteX47" fmla="*/ 6968 w 10000"/>
              <a:gd name="connsiteY47" fmla="*/ 8393 h 10000"/>
              <a:gd name="connsiteX48" fmla="*/ 7403 w 10000"/>
              <a:gd name="connsiteY48" fmla="*/ 8393 h 10000"/>
              <a:gd name="connsiteX49" fmla="*/ 7593 w 10000"/>
              <a:gd name="connsiteY49" fmla="*/ 8193 h 10000"/>
              <a:gd name="connsiteX50" fmla="*/ 7593 w 10000"/>
              <a:gd name="connsiteY50" fmla="*/ 8193 h 10000"/>
              <a:gd name="connsiteX51" fmla="*/ 7812 w 10000"/>
              <a:gd name="connsiteY51" fmla="*/ 8193 h 10000"/>
              <a:gd name="connsiteX52" fmla="*/ 7812 w 10000"/>
              <a:gd name="connsiteY52" fmla="*/ 7989 h 10000"/>
              <a:gd name="connsiteX53" fmla="*/ 7812 w 10000"/>
              <a:gd name="connsiteY53" fmla="*/ 7788 h 10000"/>
              <a:gd name="connsiteX54" fmla="*/ 7812 w 10000"/>
              <a:gd name="connsiteY54" fmla="*/ 7412 h 10000"/>
              <a:gd name="connsiteX55" fmla="*/ 8032 w 10000"/>
              <a:gd name="connsiteY55" fmla="*/ 7212 h 10000"/>
              <a:gd name="connsiteX56" fmla="*/ 8032 w 10000"/>
              <a:gd name="connsiteY56" fmla="*/ 6810 h 10000"/>
              <a:gd name="connsiteX57" fmla="*/ 8032 w 10000"/>
              <a:gd name="connsiteY57" fmla="*/ 6409 h 10000"/>
              <a:gd name="connsiteX58" fmla="*/ 8252 w 10000"/>
              <a:gd name="connsiteY58" fmla="*/ 5804 h 10000"/>
              <a:gd name="connsiteX59" fmla="*/ 8252 w 10000"/>
              <a:gd name="connsiteY59" fmla="*/ 5603 h 10000"/>
              <a:gd name="connsiteX60" fmla="*/ 8252 w 10000"/>
              <a:gd name="connsiteY60" fmla="*/ 5202 h 10000"/>
              <a:gd name="connsiteX61" fmla="*/ 8252 w 10000"/>
              <a:gd name="connsiteY61" fmla="*/ 5000 h 10000"/>
              <a:gd name="connsiteX62" fmla="*/ 8470 w 10000"/>
              <a:gd name="connsiteY62" fmla="*/ 4798 h 10000"/>
              <a:gd name="connsiteX63" fmla="*/ 8470 w 10000"/>
              <a:gd name="connsiteY63" fmla="*/ 4597 h 10000"/>
              <a:gd name="connsiteX64" fmla="*/ 8470 w 10000"/>
              <a:gd name="connsiteY64" fmla="*/ 4397 h 10000"/>
              <a:gd name="connsiteX65" fmla="*/ 8686 w 10000"/>
              <a:gd name="connsiteY65" fmla="*/ 4397 h 10000"/>
              <a:gd name="connsiteX66" fmla="*/ 8686 w 10000"/>
              <a:gd name="connsiteY66" fmla="*/ 4397 h 10000"/>
              <a:gd name="connsiteX67" fmla="*/ 8686 w 10000"/>
              <a:gd name="connsiteY67" fmla="*/ 4597 h 10000"/>
              <a:gd name="connsiteX68" fmla="*/ 8686 w 10000"/>
              <a:gd name="connsiteY68" fmla="*/ 4798 h 10000"/>
              <a:gd name="connsiteX69" fmla="*/ 8686 w 10000"/>
              <a:gd name="connsiteY69" fmla="*/ 5000 h 10000"/>
              <a:gd name="connsiteX70" fmla="*/ 8908 w 10000"/>
              <a:gd name="connsiteY70" fmla="*/ 5202 h 10000"/>
              <a:gd name="connsiteX71" fmla="*/ 8908 w 10000"/>
              <a:gd name="connsiteY71" fmla="*/ 5603 h 10000"/>
              <a:gd name="connsiteX72" fmla="*/ 8908 w 10000"/>
              <a:gd name="connsiteY72" fmla="*/ 6004 h 10000"/>
              <a:gd name="connsiteX73" fmla="*/ 9127 w 10000"/>
              <a:gd name="connsiteY73" fmla="*/ 6409 h 10000"/>
              <a:gd name="connsiteX74" fmla="*/ 9127 w 10000"/>
              <a:gd name="connsiteY74" fmla="*/ 7212 h 10000"/>
              <a:gd name="connsiteX75" fmla="*/ 9347 w 10000"/>
              <a:gd name="connsiteY75" fmla="*/ 7989 h 10000"/>
              <a:gd name="connsiteX76" fmla="*/ 9561 w 10000"/>
              <a:gd name="connsiteY76" fmla="*/ 8593 h 10000"/>
              <a:gd name="connsiteX77" fmla="*/ 9782 w 10000"/>
              <a:gd name="connsiteY77" fmla="*/ 8995 h 10000"/>
              <a:gd name="connsiteX78" fmla="*/ 9782 w 10000"/>
              <a:gd name="connsiteY78" fmla="*/ 9398 h 10000"/>
              <a:gd name="connsiteX79" fmla="*/ 10000 w 10000"/>
              <a:gd name="connsiteY79" fmla="*/ 9598 h 10000"/>
              <a:gd name="connsiteX80" fmla="*/ 9782 w 10000"/>
              <a:gd name="connsiteY80" fmla="*/ 9800 h 10000"/>
              <a:gd name="connsiteX81" fmla="*/ 9782 w 10000"/>
              <a:gd name="connsiteY81" fmla="*/ 9800 h 10000"/>
              <a:gd name="connsiteX82" fmla="*/ 9782 w 10000"/>
              <a:gd name="connsiteY82" fmla="*/ 9800 h 10000"/>
              <a:gd name="connsiteX0" fmla="*/ 9782 w 10000"/>
              <a:gd name="connsiteY0" fmla="*/ 9800 h 10000"/>
              <a:gd name="connsiteX1" fmla="*/ 9347 w 10000"/>
              <a:gd name="connsiteY1" fmla="*/ 9800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0 h 10000"/>
              <a:gd name="connsiteX7" fmla="*/ 5219 w 10000"/>
              <a:gd name="connsiteY7" fmla="*/ 9800 h 10000"/>
              <a:gd name="connsiteX8" fmla="*/ 4561 w 10000"/>
              <a:gd name="connsiteY8" fmla="*/ 9398 h 10000"/>
              <a:gd name="connsiteX9" fmla="*/ 3687 w 10000"/>
              <a:gd name="connsiteY9" fmla="*/ 9195 h 10000"/>
              <a:gd name="connsiteX10" fmla="*/ 3032 w 10000"/>
              <a:gd name="connsiteY10" fmla="*/ 8794 h 10000"/>
              <a:gd name="connsiteX11" fmla="*/ 2380 w 10000"/>
              <a:gd name="connsiteY11" fmla="*/ 8393 h 10000"/>
              <a:gd name="connsiteX12" fmla="*/ 1751 w 10000"/>
              <a:gd name="connsiteY12" fmla="*/ 7788 h 10000"/>
              <a:gd name="connsiteX13" fmla="*/ 1313 w 10000"/>
              <a:gd name="connsiteY13" fmla="*/ 7412 h 10000"/>
              <a:gd name="connsiteX14" fmla="*/ 877 w 10000"/>
              <a:gd name="connsiteY14" fmla="*/ 6610 h 10000"/>
              <a:gd name="connsiteX15" fmla="*/ 439 w 10000"/>
              <a:gd name="connsiteY15" fmla="*/ 6004 h 10000"/>
              <a:gd name="connsiteX16" fmla="*/ 218 w 10000"/>
              <a:gd name="connsiteY16" fmla="*/ 5202 h 10000"/>
              <a:gd name="connsiteX17" fmla="*/ 218 w 10000"/>
              <a:gd name="connsiteY17" fmla="*/ 4397 h 10000"/>
              <a:gd name="connsiteX18" fmla="*/ 0 w 10000"/>
              <a:gd name="connsiteY18" fmla="*/ 3593 h 10000"/>
              <a:gd name="connsiteX19" fmla="*/ 0 w 10000"/>
              <a:gd name="connsiteY19" fmla="*/ 2613 h 10000"/>
              <a:gd name="connsiteX20" fmla="*/ 218 w 10000"/>
              <a:gd name="connsiteY20" fmla="*/ 1810 h 10000"/>
              <a:gd name="connsiteX21" fmla="*/ 218 w 10000"/>
              <a:gd name="connsiteY21" fmla="*/ 1407 h 10000"/>
              <a:gd name="connsiteX22" fmla="*/ 218 w 10000"/>
              <a:gd name="connsiteY22" fmla="*/ 1207 h 10000"/>
              <a:gd name="connsiteX23" fmla="*/ 439 w 10000"/>
              <a:gd name="connsiteY23" fmla="*/ 805 h 10000"/>
              <a:gd name="connsiteX24" fmla="*/ 439 w 10000"/>
              <a:gd name="connsiteY24" fmla="*/ 201 h 10000"/>
              <a:gd name="connsiteX25" fmla="*/ 439 w 10000"/>
              <a:gd name="connsiteY25" fmla="*/ 201 h 10000"/>
              <a:gd name="connsiteX26" fmla="*/ 439 w 10000"/>
              <a:gd name="connsiteY26" fmla="*/ 0 h 10000"/>
              <a:gd name="connsiteX27" fmla="*/ 1751 w 10000"/>
              <a:gd name="connsiteY27" fmla="*/ 805 h 10000"/>
              <a:gd name="connsiteX28" fmla="*/ 1530 w 10000"/>
              <a:gd name="connsiteY28" fmla="*/ 1207 h 10000"/>
              <a:gd name="connsiteX29" fmla="*/ 1313 w 10000"/>
              <a:gd name="connsiteY29" fmla="*/ 1810 h 10000"/>
              <a:gd name="connsiteX30" fmla="*/ 1313 w 10000"/>
              <a:gd name="connsiteY30" fmla="*/ 2412 h 10000"/>
              <a:gd name="connsiteX31" fmla="*/ 1313 w 10000"/>
              <a:gd name="connsiteY31" fmla="*/ 2990 h 10000"/>
              <a:gd name="connsiteX32" fmla="*/ 1313 w 10000"/>
              <a:gd name="connsiteY32" fmla="*/ 4197 h 10000"/>
              <a:gd name="connsiteX33" fmla="*/ 1313 w 10000"/>
              <a:gd name="connsiteY33" fmla="*/ 4798 h 10000"/>
              <a:gd name="connsiteX34" fmla="*/ 1530 w 10000"/>
              <a:gd name="connsiteY34" fmla="*/ 5202 h 10000"/>
              <a:gd name="connsiteX35" fmla="*/ 1751 w 10000"/>
              <a:gd name="connsiteY35" fmla="*/ 5603 h 10000"/>
              <a:gd name="connsiteX36" fmla="*/ 1968 w 10000"/>
              <a:gd name="connsiteY36" fmla="*/ 6206 h 10000"/>
              <a:gd name="connsiteX37" fmla="*/ 2186 w 10000"/>
              <a:gd name="connsiteY37" fmla="*/ 6610 h 10000"/>
              <a:gd name="connsiteX38" fmla="*/ 2598 w 10000"/>
              <a:gd name="connsiteY38" fmla="*/ 7010 h 10000"/>
              <a:gd name="connsiteX39" fmla="*/ 3250 w 10000"/>
              <a:gd name="connsiteY39" fmla="*/ 7412 h 10000"/>
              <a:gd name="connsiteX40" fmla="*/ 3908 w 10000"/>
              <a:gd name="connsiteY40" fmla="*/ 7615 h 10000"/>
              <a:gd name="connsiteX41" fmla="*/ 4561 w 10000"/>
              <a:gd name="connsiteY41" fmla="*/ 7989 h 10000"/>
              <a:gd name="connsiteX42" fmla="*/ 5219 w 10000"/>
              <a:gd name="connsiteY42" fmla="*/ 8193 h 10000"/>
              <a:gd name="connsiteX43" fmla="*/ 5653 w 10000"/>
              <a:gd name="connsiteY43" fmla="*/ 8393 h 10000"/>
              <a:gd name="connsiteX44" fmla="*/ 6313 w 10000"/>
              <a:gd name="connsiteY44" fmla="*/ 8393 h 10000"/>
              <a:gd name="connsiteX45" fmla="*/ 6748 w 10000"/>
              <a:gd name="connsiteY45" fmla="*/ 8393 h 10000"/>
              <a:gd name="connsiteX46" fmla="*/ 6968 w 10000"/>
              <a:gd name="connsiteY46" fmla="*/ 8393 h 10000"/>
              <a:gd name="connsiteX47" fmla="*/ 7403 w 10000"/>
              <a:gd name="connsiteY47" fmla="*/ 8393 h 10000"/>
              <a:gd name="connsiteX48" fmla="*/ 7593 w 10000"/>
              <a:gd name="connsiteY48" fmla="*/ 8193 h 10000"/>
              <a:gd name="connsiteX49" fmla="*/ 7593 w 10000"/>
              <a:gd name="connsiteY49" fmla="*/ 8193 h 10000"/>
              <a:gd name="connsiteX50" fmla="*/ 7812 w 10000"/>
              <a:gd name="connsiteY50" fmla="*/ 8193 h 10000"/>
              <a:gd name="connsiteX51" fmla="*/ 7812 w 10000"/>
              <a:gd name="connsiteY51" fmla="*/ 7989 h 10000"/>
              <a:gd name="connsiteX52" fmla="*/ 7812 w 10000"/>
              <a:gd name="connsiteY52" fmla="*/ 7788 h 10000"/>
              <a:gd name="connsiteX53" fmla="*/ 7812 w 10000"/>
              <a:gd name="connsiteY53" fmla="*/ 7412 h 10000"/>
              <a:gd name="connsiteX54" fmla="*/ 8032 w 10000"/>
              <a:gd name="connsiteY54" fmla="*/ 7212 h 10000"/>
              <a:gd name="connsiteX55" fmla="*/ 8032 w 10000"/>
              <a:gd name="connsiteY55" fmla="*/ 6810 h 10000"/>
              <a:gd name="connsiteX56" fmla="*/ 8032 w 10000"/>
              <a:gd name="connsiteY56" fmla="*/ 6409 h 10000"/>
              <a:gd name="connsiteX57" fmla="*/ 8252 w 10000"/>
              <a:gd name="connsiteY57" fmla="*/ 5804 h 10000"/>
              <a:gd name="connsiteX58" fmla="*/ 8252 w 10000"/>
              <a:gd name="connsiteY58" fmla="*/ 5603 h 10000"/>
              <a:gd name="connsiteX59" fmla="*/ 8252 w 10000"/>
              <a:gd name="connsiteY59" fmla="*/ 5202 h 10000"/>
              <a:gd name="connsiteX60" fmla="*/ 8252 w 10000"/>
              <a:gd name="connsiteY60" fmla="*/ 5000 h 10000"/>
              <a:gd name="connsiteX61" fmla="*/ 8470 w 10000"/>
              <a:gd name="connsiteY61" fmla="*/ 4798 h 10000"/>
              <a:gd name="connsiteX62" fmla="*/ 8470 w 10000"/>
              <a:gd name="connsiteY62" fmla="*/ 4597 h 10000"/>
              <a:gd name="connsiteX63" fmla="*/ 8470 w 10000"/>
              <a:gd name="connsiteY63" fmla="*/ 4397 h 10000"/>
              <a:gd name="connsiteX64" fmla="*/ 8686 w 10000"/>
              <a:gd name="connsiteY64" fmla="*/ 4397 h 10000"/>
              <a:gd name="connsiteX65" fmla="*/ 8686 w 10000"/>
              <a:gd name="connsiteY65" fmla="*/ 4397 h 10000"/>
              <a:gd name="connsiteX66" fmla="*/ 8686 w 10000"/>
              <a:gd name="connsiteY66" fmla="*/ 4597 h 10000"/>
              <a:gd name="connsiteX67" fmla="*/ 8686 w 10000"/>
              <a:gd name="connsiteY67" fmla="*/ 4798 h 10000"/>
              <a:gd name="connsiteX68" fmla="*/ 8686 w 10000"/>
              <a:gd name="connsiteY68" fmla="*/ 5000 h 10000"/>
              <a:gd name="connsiteX69" fmla="*/ 8908 w 10000"/>
              <a:gd name="connsiteY69" fmla="*/ 5202 h 10000"/>
              <a:gd name="connsiteX70" fmla="*/ 8908 w 10000"/>
              <a:gd name="connsiteY70" fmla="*/ 5603 h 10000"/>
              <a:gd name="connsiteX71" fmla="*/ 8908 w 10000"/>
              <a:gd name="connsiteY71" fmla="*/ 6004 h 10000"/>
              <a:gd name="connsiteX72" fmla="*/ 9127 w 10000"/>
              <a:gd name="connsiteY72" fmla="*/ 6409 h 10000"/>
              <a:gd name="connsiteX73" fmla="*/ 9127 w 10000"/>
              <a:gd name="connsiteY73" fmla="*/ 7212 h 10000"/>
              <a:gd name="connsiteX74" fmla="*/ 9347 w 10000"/>
              <a:gd name="connsiteY74" fmla="*/ 7989 h 10000"/>
              <a:gd name="connsiteX75" fmla="*/ 9561 w 10000"/>
              <a:gd name="connsiteY75" fmla="*/ 8593 h 10000"/>
              <a:gd name="connsiteX76" fmla="*/ 9782 w 10000"/>
              <a:gd name="connsiteY76" fmla="*/ 8995 h 10000"/>
              <a:gd name="connsiteX77" fmla="*/ 9782 w 10000"/>
              <a:gd name="connsiteY77" fmla="*/ 9398 h 10000"/>
              <a:gd name="connsiteX78" fmla="*/ 10000 w 10000"/>
              <a:gd name="connsiteY78" fmla="*/ 9598 h 10000"/>
              <a:gd name="connsiteX79" fmla="*/ 9782 w 10000"/>
              <a:gd name="connsiteY79" fmla="*/ 9800 h 10000"/>
              <a:gd name="connsiteX80" fmla="*/ 9782 w 10000"/>
              <a:gd name="connsiteY80" fmla="*/ 9800 h 10000"/>
              <a:gd name="connsiteX81" fmla="*/ 9782 w 10000"/>
              <a:gd name="connsiteY81" fmla="*/ 9800 h 10000"/>
              <a:gd name="connsiteX0" fmla="*/ 9782 w 10000"/>
              <a:gd name="connsiteY0" fmla="*/ 9800 h 10000"/>
              <a:gd name="connsiteX1" fmla="*/ 9347 w 10000"/>
              <a:gd name="connsiteY1" fmla="*/ 9800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0 h 10000"/>
              <a:gd name="connsiteX7" fmla="*/ 5219 w 10000"/>
              <a:gd name="connsiteY7" fmla="*/ 9800 h 10000"/>
              <a:gd name="connsiteX8" fmla="*/ 4561 w 10000"/>
              <a:gd name="connsiteY8" fmla="*/ 9398 h 10000"/>
              <a:gd name="connsiteX9" fmla="*/ 3687 w 10000"/>
              <a:gd name="connsiteY9" fmla="*/ 9195 h 10000"/>
              <a:gd name="connsiteX10" fmla="*/ 3032 w 10000"/>
              <a:gd name="connsiteY10" fmla="*/ 8794 h 10000"/>
              <a:gd name="connsiteX11" fmla="*/ 2380 w 10000"/>
              <a:gd name="connsiteY11" fmla="*/ 8393 h 10000"/>
              <a:gd name="connsiteX12" fmla="*/ 1751 w 10000"/>
              <a:gd name="connsiteY12" fmla="*/ 7788 h 10000"/>
              <a:gd name="connsiteX13" fmla="*/ 1313 w 10000"/>
              <a:gd name="connsiteY13" fmla="*/ 7412 h 10000"/>
              <a:gd name="connsiteX14" fmla="*/ 877 w 10000"/>
              <a:gd name="connsiteY14" fmla="*/ 6610 h 10000"/>
              <a:gd name="connsiteX15" fmla="*/ 439 w 10000"/>
              <a:gd name="connsiteY15" fmla="*/ 6004 h 10000"/>
              <a:gd name="connsiteX16" fmla="*/ 218 w 10000"/>
              <a:gd name="connsiteY16" fmla="*/ 5202 h 10000"/>
              <a:gd name="connsiteX17" fmla="*/ 218 w 10000"/>
              <a:gd name="connsiteY17" fmla="*/ 4397 h 10000"/>
              <a:gd name="connsiteX18" fmla="*/ 0 w 10000"/>
              <a:gd name="connsiteY18" fmla="*/ 3593 h 10000"/>
              <a:gd name="connsiteX19" fmla="*/ 0 w 10000"/>
              <a:gd name="connsiteY19" fmla="*/ 2613 h 10000"/>
              <a:gd name="connsiteX20" fmla="*/ 218 w 10000"/>
              <a:gd name="connsiteY20" fmla="*/ 1810 h 10000"/>
              <a:gd name="connsiteX21" fmla="*/ 218 w 10000"/>
              <a:gd name="connsiteY21" fmla="*/ 1407 h 10000"/>
              <a:gd name="connsiteX22" fmla="*/ 218 w 10000"/>
              <a:gd name="connsiteY22" fmla="*/ 1207 h 10000"/>
              <a:gd name="connsiteX23" fmla="*/ 439 w 10000"/>
              <a:gd name="connsiteY23" fmla="*/ 805 h 10000"/>
              <a:gd name="connsiteX24" fmla="*/ 439 w 10000"/>
              <a:gd name="connsiteY24" fmla="*/ 201 h 10000"/>
              <a:gd name="connsiteX25" fmla="*/ 439 w 10000"/>
              <a:gd name="connsiteY25" fmla="*/ 0 h 10000"/>
              <a:gd name="connsiteX26" fmla="*/ 1751 w 10000"/>
              <a:gd name="connsiteY26" fmla="*/ 805 h 10000"/>
              <a:gd name="connsiteX27" fmla="*/ 1530 w 10000"/>
              <a:gd name="connsiteY27" fmla="*/ 1207 h 10000"/>
              <a:gd name="connsiteX28" fmla="*/ 1313 w 10000"/>
              <a:gd name="connsiteY28" fmla="*/ 1810 h 10000"/>
              <a:gd name="connsiteX29" fmla="*/ 1313 w 10000"/>
              <a:gd name="connsiteY29" fmla="*/ 2412 h 10000"/>
              <a:gd name="connsiteX30" fmla="*/ 1313 w 10000"/>
              <a:gd name="connsiteY30" fmla="*/ 2990 h 10000"/>
              <a:gd name="connsiteX31" fmla="*/ 1313 w 10000"/>
              <a:gd name="connsiteY31" fmla="*/ 4197 h 10000"/>
              <a:gd name="connsiteX32" fmla="*/ 1313 w 10000"/>
              <a:gd name="connsiteY32" fmla="*/ 4798 h 10000"/>
              <a:gd name="connsiteX33" fmla="*/ 1530 w 10000"/>
              <a:gd name="connsiteY33" fmla="*/ 5202 h 10000"/>
              <a:gd name="connsiteX34" fmla="*/ 1751 w 10000"/>
              <a:gd name="connsiteY34" fmla="*/ 5603 h 10000"/>
              <a:gd name="connsiteX35" fmla="*/ 1968 w 10000"/>
              <a:gd name="connsiteY35" fmla="*/ 6206 h 10000"/>
              <a:gd name="connsiteX36" fmla="*/ 2186 w 10000"/>
              <a:gd name="connsiteY36" fmla="*/ 6610 h 10000"/>
              <a:gd name="connsiteX37" fmla="*/ 2598 w 10000"/>
              <a:gd name="connsiteY37" fmla="*/ 7010 h 10000"/>
              <a:gd name="connsiteX38" fmla="*/ 3250 w 10000"/>
              <a:gd name="connsiteY38" fmla="*/ 7412 h 10000"/>
              <a:gd name="connsiteX39" fmla="*/ 3908 w 10000"/>
              <a:gd name="connsiteY39" fmla="*/ 7615 h 10000"/>
              <a:gd name="connsiteX40" fmla="*/ 4561 w 10000"/>
              <a:gd name="connsiteY40" fmla="*/ 7989 h 10000"/>
              <a:gd name="connsiteX41" fmla="*/ 5219 w 10000"/>
              <a:gd name="connsiteY41" fmla="*/ 8193 h 10000"/>
              <a:gd name="connsiteX42" fmla="*/ 5653 w 10000"/>
              <a:gd name="connsiteY42" fmla="*/ 8393 h 10000"/>
              <a:gd name="connsiteX43" fmla="*/ 6313 w 10000"/>
              <a:gd name="connsiteY43" fmla="*/ 8393 h 10000"/>
              <a:gd name="connsiteX44" fmla="*/ 6748 w 10000"/>
              <a:gd name="connsiteY44" fmla="*/ 8393 h 10000"/>
              <a:gd name="connsiteX45" fmla="*/ 6968 w 10000"/>
              <a:gd name="connsiteY45" fmla="*/ 8393 h 10000"/>
              <a:gd name="connsiteX46" fmla="*/ 7403 w 10000"/>
              <a:gd name="connsiteY46" fmla="*/ 8393 h 10000"/>
              <a:gd name="connsiteX47" fmla="*/ 7593 w 10000"/>
              <a:gd name="connsiteY47" fmla="*/ 8193 h 10000"/>
              <a:gd name="connsiteX48" fmla="*/ 7593 w 10000"/>
              <a:gd name="connsiteY48" fmla="*/ 8193 h 10000"/>
              <a:gd name="connsiteX49" fmla="*/ 7812 w 10000"/>
              <a:gd name="connsiteY49" fmla="*/ 8193 h 10000"/>
              <a:gd name="connsiteX50" fmla="*/ 7812 w 10000"/>
              <a:gd name="connsiteY50" fmla="*/ 7989 h 10000"/>
              <a:gd name="connsiteX51" fmla="*/ 7812 w 10000"/>
              <a:gd name="connsiteY51" fmla="*/ 7788 h 10000"/>
              <a:gd name="connsiteX52" fmla="*/ 7812 w 10000"/>
              <a:gd name="connsiteY52" fmla="*/ 7412 h 10000"/>
              <a:gd name="connsiteX53" fmla="*/ 8032 w 10000"/>
              <a:gd name="connsiteY53" fmla="*/ 7212 h 10000"/>
              <a:gd name="connsiteX54" fmla="*/ 8032 w 10000"/>
              <a:gd name="connsiteY54" fmla="*/ 6810 h 10000"/>
              <a:gd name="connsiteX55" fmla="*/ 8032 w 10000"/>
              <a:gd name="connsiteY55" fmla="*/ 6409 h 10000"/>
              <a:gd name="connsiteX56" fmla="*/ 8252 w 10000"/>
              <a:gd name="connsiteY56" fmla="*/ 5804 h 10000"/>
              <a:gd name="connsiteX57" fmla="*/ 8252 w 10000"/>
              <a:gd name="connsiteY57" fmla="*/ 5603 h 10000"/>
              <a:gd name="connsiteX58" fmla="*/ 8252 w 10000"/>
              <a:gd name="connsiteY58" fmla="*/ 5202 h 10000"/>
              <a:gd name="connsiteX59" fmla="*/ 8252 w 10000"/>
              <a:gd name="connsiteY59" fmla="*/ 5000 h 10000"/>
              <a:gd name="connsiteX60" fmla="*/ 8470 w 10000"/>
              <a:gd name="connsiteY60" fmla="*/ 4798 h 10000"/>
              <a:gd name="connsiteX61" fmla="*/ 8470 w 10000"/>
              <a:gd name="connsiteY61" fmla="*/ 4597 h 10000"/>
              <a:gd name="connsiteX62" fmla="*/ 8470 w 10000"/>
              <a:gd name="connsiteY62" fmla="*/ 4397 h 10000"/>
              <a:gd name="connsiteX63" fmla="*/ 8686 w 10000"/>
              <a:gd name="connsiteY63" fmla="*/ 4397 h 10000"/>
              <a:gd name="connsiteX64" fmla="*/ 8686 w 10000"/>
              <a:gd name="connsiteY64" fmla="*/ 4397 h 10000"/>
              <a:gd name="connsiteX65" fmla="*/ 8686 w 10000"/>
              <a:gd name="connsiteY65" fmla="*/ 4597 h 10000"/>
              <a:gd name="connsiteX66" fmla="*/ 8686 w 10000"/>
              <a:gd name="connsiteY66" fmla="*/ 4798 h 10000"/>
              <a:gd name="connsiteX67" fmla="*/ 8686 w 10000"/>
              <a:gd name="connsiteY67" fmla="*/ 5000 h 10000"/>
              <a:gd name="connsiteX68" fmla="*/ 8908 w 10000"/>
              <a:gd name="connsiteY68" fmla="*/ 5202 h 10000"/>
              <a:gd name="connsiteX69" fmla="*/ 8908 w 10000"/>
              <a:gd name="connsiteY69" fmla="*/ 5603 h 10000"/>
              <a:gd name="connsiteX70" fmla="*/ 8908 w 10000"/>
              <a:gd name="connsiteY70" fmla="*/ 6004 h 10000"/>
              <a:gd name="connsiteX71" fmla="*/ 9127 w 10000"/>
              <a:gd name="connsiteY71" fmla="*/ 6409 h 10000"/>
              <a:gd name="connsiteX72" fmla="*/ 9127 w 10000"/>
              <a:gd name="connsiteY72" fmla="*/ 7212 h 10000"/>
              <a:gd name="connsiteX73" fmla="*/ 9347 w 10000"/>
              <a:gd name="connsiteY73" fmla="*/ 7989 h 10000"/>
              <a:gd name="connsiteX74" fmla="*/ 9561 w 10000"/>
              <a:gd name="connsiteY74" fmla="*/ 8593 h 10000"/>
              <a:gd name="connsiteX75" fmla="*/ 9782 w 10000"/>
              <a:gd name="connsiteY75" fmla="*/ 8995 h 10000"/>
              <a:gd name="connsiteX76" fmla="*/ 9782 w 10000"/>
              <a:gd name="connsiteY76" fmla="*/ 9398 h 10000"/>
              <a:gd name="connsiteX77" fmla="*/ 10000 w 10000"/>
              <a:gd name="connsiteY77" fmla="*/ 9598 h 10000"/>
              <a:gd name="connsiteX78" fmla="*/ 9782 w 10000"/>
              <a:gd name="connsiteY78" fmla="*/ 9800 h 10000"/>
              <a:gd name="connsiteX79" fmla="*/ 9782 w 10000"/>
              <a:gd name="connsiteY79" fmla="*/ 9800 h 10000"/>
              <a:gd name="connsiteX80" fmla="*/ 9782 w 10000"/>
              <a:gd name="connsiteY80" fmla="*/ 9800 h 10000"/>
              <a:gd name="connsiteX0" fmla="*/ 9782 w 10000"/>
              <a:gd name="connsiteY0" fmla="*/ 9599 h 9799"/>
              <a:gd name="connsiteX1" fmla="*/ 9347 w 10000"/>
              <a:gd name="connsiteY1" fmla="*/ 9599 h 9799"/>
              <a:gd name="connsiteX2" fmla="*/ 8908 w 10000"/>
              <a:gd name="connsiteY2" fmla="*/ 9799 h 9799"/>
              <a:gd name="connsiteX3" fmla="*/ 8470 w 10000"/>
              <a:gd name="connsiteY3" fmla="*/ 9799 h 9799"/>
              <a:gd name="connsiteX4" fmla="*/ 7593 w 10000"/>
              <a:gd name="connsiteY4" fmla="*/ 9799 h 9799"/>
              <a:gd name="connsiteX5" fmla="*/ 6968 w 10000"/>
              <a:gd name="connsiteY5" fmla="*/ 9799 h 9799"/>
              <a:gd name="connsiteX6" fmla="*/ 6093 w 10000"/>
              <a:gd name="connsiteY6" fmla="*/ 9599 h 9799"/>
              <a:gd name="connsiteX7" fmla="*/ 5219 w 10000"/>
              <a:gd name="connsiteY7" fmla="*/ 9599 h 9799"/>
              <a:gd name="connsiteX8" fmla="*/ 4561 w 10000"/>
              <a:gd name="connsiteY8" fmla="*/ 9197 h 9799"/>
              <a:gd name="connsiteX9" fmla="*/ 3687 w 10000"/>
              <a:gd name="connsiteY9" fmla="*/ 8994 h 9799"/>
              <a:gd name="connsiteX10" fmla="*/ 3032 w 10000"/>
              <a:gd name="connsiteY10" fmla="*/ 8593 h 9799"/>
              <a:gd name="connsiteX11" fmla="*/ 2380 w 10000"/>
              <a:gd name="connsiteY11" fmla="*/ 8192 h 9799"/>
              <a:gd name="connsiteX12" fmla="*/ 1751 w 10000"/>
              <a:gd name="connsiteY12" fmla="*/ 7587 h 9799"/>
              <a:gd name="connsiteX13" fmla="*/ 1313 w 10000"/>
              <a:gd name="connsiteY13" fmla="*/ 7211 h 9799"/>
              <a:gd name="connsiteX14" fmla="*/ 877 w 10000"/>
              <a:gd name="connsiteY14" fmla="*/ 6409 h 9799"/>
              <a:gd name="connsiteX15" fmla="*/ 439 w 10000"/>
              <a:gd name="connsiteY15" fmla="*/ 5803 h 9799"/>
              <a:gd name="connsiteX16" fmla="*/ 218 w 10000"/>
              <a:gd name="connsiteY16" fmla="*/ 5001 h 9799"/>
              <a:gd name="connsiteX17" fmla="*/ 218 w 10000"/>
              <a:gd name="connsiteY17" fmla="*/ 4196 h 9799"/>
              <a:gd name="connsiteX18" fmla="*/ 0 w 10000"/>
              <a:gd name="connsiteY18" fmla="*/ 3392 h 9799"/>
              <a:gd name="connsiteX19" fmla="*/ 0 w 10000"/>
              <a:gd name="connsiteY19" fmla="*/ 2412 h 9799"/>
              <a:gd name="connsiteX20" fmla="*/ 218 w 10000"/>
              <a:gd name="connsiteY20" fmla="*/ 1609 h 9799"/>
              <a:gd name="connsiteX21" fmla="*/ 218 w 10000"/>
              <a:gd name="connsiteY21" fmla="*/ 1206 h 9799"/>
              <a:gd name="connsiteX22" fmla="*/ 218 w 10000"/>
              <a:gd name="connsiteY22" fmla="*/ 1006 h 9799"/>
              <a:gd name="connsiteX23" fmla="*/ 439 w 10000"/>
              <a:gd name="connsiteY23" fmla="*/ 604 h 9799"/>
              <a:gd name="connsiteX24" fmla="*/ 439 w 10000"/>
              <a:gd name="connsiteY24" fmla="*/ 0 h 9799"/>
              <a:gd name="connsiteX25" fmla="*/ 1751 w 10000"/>
              <a:gd name="connsiteY25" fmla="*/ 604 h 9799"/>
              <a:gd name="connsiteX26" fmla="*/ 1530 w 10000"/>
              <a:gd name="connsiteY26" fmla="*/ 1006 h 9799"/>
              <a:gd name="connsiteX27" fmla="*/ 1313 w 10000"/>
              <a:gd name="connsiteY27" fmla="*/ 1609 h 9799"/>
              <a:gd name="connsiteX28" fmla="*/ 1313 w 10000"/>
              <a:gd name="connsiteY28" fmla="*/ 2211 h 9799"/>
              <a:gd name="connsiteX29" fmla="*/ 1313 w 10000"/>
              <a:gd name="connsiteY29" fmla="*/ 2789 h 9799"/>
              <a:gd name="connsiteX30" fmla="*/ 1313 w 10000"/>
              <a:gd name="connsiteY30" fmla="*/ 3996 h 9799"/>
              <a:gd name="connsiteX31" fmla="*/ 1313 w 10000"/>
              <a:gd name="connsiteY31" fmla="*/ 4597 h 9799"/>
              <a:gd name="connsiteX32" fmla="*/ 1530 w 10000"/>
              <a:gd name="connsiteY32" fmla="*/ 5001 h 9799"/>
              <a:gd name="connsiteX33" fmla="*/ 1751 w 10000"/>
              <a:gd name="connsiteY33" fmla="*/ 5402 h 9799"/>
              <a:gd name="connsiteX34" fmla="*/ 1968 w 10000"/>
              <a:gd name="connsiteY34" fmla="*/ 6005 h 9799"/>
              <a:gd name="connsiteX35" fmla="*/ 2186 w 10000"/>
              <a:gd name="connsiteY35" fmla="*/ 6409 h 9799"/>
              <a:gd name="connsiteX36" fmla="*/ 2598 w 10000"/>
              <a:gd name="connsiteY36" fmla="*/ 6809 h 9799"/>
              <a:gd name="connsiteX37" fmla="*/ 3250 w 10000"/>
              <a:gd name="connsiteY37" fmla="*/ 7211 h 9799"/>
              <a:gd name="connsiteX38" fmla="*/ 3908 w 10000"/>
              <a:gd name="connsiteY38" fmla="*/ 7414 h 9799"/>
              <a:gd name="connsiteX39" fmla="*/ 4561 w 10000"/>
              <a:gd name="connsiteY39" fmla="*/ 7788 h 9799"/>
              <a:gd name="connsiteX40" fmla="*/ 5219 w 10000"/>
              <a:gd name="connsiteY40" fmla="*/ 7992 h 9799"/>
              <a:gd name="connsiteX41" fmla="*/ 5653 w 10000"/>
              <a:gd name="connsiteY41" fmla="*/ 8192 h 9799"/>
              <a:gd name="connsiteX42" fmla="*/ 6313 w 10000"/>
              <a:gd name="connsiteY42" fmla="*/ 8192 h 9799"/>
              <a:gd name="connsiteX43" fmla="*/ 6748 w 10000"/>
              <a:gd name="connsiteY43" fmla="*/ 8192 h 9799"/>
              <a:gd name="connsiteX44" fmla="*/ 6968 w 10000"/>
              <a:gd name="connsiteY44" fmla="*/ 8192 h 9799"/>
              <a:gd name="connsiteX45" fmla="*/ 7403 w 10000"/>
              <a:gd name="connsiteY45" fmla="*/ 8192 h 9799"/>
              <a:gd name="connsiteX46" fmla="*/ 7593 w 10000"/>
              <a:gd name="connsiteY46" fmla="*/ 7992 h 9799"/>
              <a:gd name="connsiteX47" fmla="*/ 7593 w 10000"/>
              <a:gd name="connsiteY47" fmla="*/ 7992 h 9799"/>
              <a:gd name="connsiteX48" fmla="*/ 7812 w 10000"/>
              <a:gd name="connsiteY48" fmla="*/ 7992 h 9799"/>
              <a:gd name="connsiteX49" fmla="*/ 7812 w 10000"/>
              <a:gd name="connsiteY49" fmla="*/ 7788 h 9799"/>
              <a:gd name="connsiteX50" fmla="*/ 7812 w 10000"/>
              <a:gd name="connsiteY50" fmla="*/ 7587 h 9799"/>
              <a:gd name="connsiteX51" fmla="*/ 7812 w 10000"/>
              <a:gd name="connsiteY51" fmla="*/ 7211 h 9799"/>
              <a:gd name="connsiteX52" fmla="*/ 8032 w 10000"/>
              <a:gd name="connsiteY52" fmla="*/ 7011 h 9799"/>
              <a:gd name="connsiteX53" fmla="*/ 8032 w 10000"/>
              <a:gd name="connsiteY53" fmla="*/ 6609 h 9799"/>
              <a:gd name="connsiteX54" fmla="*/ 8032 w 10000"/>
              <a:gd name="connsiteY54" fmla="*/ 6208 h 9799"/>
              <a:gd name="connsiteX55" fmla="*/ 8252 w 10000"/>
              <a:gd name="connsiteY55" fmla="*/ 5603 h 9799"/>
              <a:gd name="connsiteX56" fmla="*/ 8252 w 10000"/>
              <a:gd name="connsiteY56" fmla="*/ 5402 h 9799"/>
              <a:gd name="connsiteX57" fmla="*/ 8252 w 10000"/>
              <a:gd name="connsiteY57" fmla="*/ 5001 h 9799"/>
              <a:gd name="connsiteX58" fmla="*/ 8252 w 10000"/>
              <a:gd name="connsiteY58" fmla="*/ 4799 h 9799"/>
              <a:gd name="connsiteX59" fmla="*/ 8470 w 10000"/>
              <a:gd name="connsiteY59" fmla="*/ 4597 h 9799"/>
              <a:gd name="connsiteX60" fmla="*/ 8470 w 10000"/>
              <a:gd name="connsiteY60" fmla="*/ 4396 h 9799"/>
              <a:gd name="connsiteX61" fmla="*/ 8470 w 10000"/>
              <a:gd name="connsiteY61" fmla="*/ 4196 h 9799"/>
              <a:gd name="connsiteX62" fmla="*/ 8686 w 10000"/>
              <a:gd name="connsiteY62" fmla="*/ 4196 h 9799"/>
              <a:gd name="connsiteX63" fmla="*/ 8686 w 10000"/>
              <a:gd name="connsiteY63" fmla="*/ 4196 h 9799"/>
              <a:gd name="connsiteX64" fmla="*/ 8686 w 10000"/>
              <a:gd name="connsiteY64" fmla="*/ 4396 h 9799"/>
              <a:gd name="connsiteX65" fmla="*/ 8686 w 10000"/>
              <a:gd name="connsiteY65" fmla="*/ 4597 h 9799"/>
              <a:gd name="connsiteX66" fmla="*/ 8686 w 10000"/>
              <a:gd name="connsiteY66" fmla="*/ 4799 h 9799"/>
              <a:gd name="connsiteX67" fmla="*/ 8908 w 10000"/>
              <a:gd name="connsiteY67" fmla="*/ 5001 h 9799"/>
              <a:gd name="connsiteX68" fmla="*/ 8908 w 10000"/>
              <a:gd name="connsiteY68" fmla="*/ 5402 h 9799"/>
              <a:gd name="connsiteX69" fmla="*/ 8908 w 10000"/>
              <a:gd name="connsiteY69" fmla="*/ 5803 h 9799"/>
              <a:gd name="connsiteX70" fmla="*/ 9127 w 10000"/>
              <a:gd name="connsiteY70" fmla="*/ 6208 h 9799"/>
              <a:gd name="connsiteX71" fmla="*/ 9127 w 10000"/>
              <a:gd name="connsiteY71" fmla="*/ 7011 h 9799"/>
              <a:gd name="connsiteX72" fmla="*/ 9347 w 10000"/>
              <a:gd name="connsiteY72" fmla="*/ 7788 h 9799"/>
              <a:gd name="connsiteX73" fmla="*/ 9561 w 10000"/>
              <a:gd name="connsiteY73" fmla="*/ 8392 h 9799"/>
              <a:gd name="connsiteX74" fmla="*/ 9782 w 10000"/>
              <a:gd name="connsiteY74" fmla="*/ 8794 h 9799"/>
              <a:gd name="connsiteX75" fmla="*/ 9782 w 10000"/>
              <a:gd name="connsiteY75" fmla="*/ 9197 h 9799"/>
              <a:gd name="connsiteX76" fmla="*/ 10000 w 10000"/>
              <a:gd name="connsiteY76" fmla="*/ 9397 h 9799"/>
              <a:gd name="connsiteX77" fmla="*/ 9782 w 10000"/>
              <a:gd name="connsiteY77" fmla="*/ 9599 h 9799"/>
              <a:gd name="connsiteX78" fmla="*/ 9782 w 10000"/>
              <a:gd name="connsiteY78" fmla="*/ 9599 h 9799"/>
              <a:gd name="connsiteX79" fmla="*/ 9782 w 10000"/>
              <a:gd name="connsiteY79" fmla="*/ 9599 h 9799"/>
              <a:gd name="connsiteX0" fmla="*/ 9782 w 10000"/>
              <a:gd name="connsiteY0" fmla="*/ 9180 h 9384"/>
              <a:gd name="connsiteX1" fmla="*/ 9347 w 10000"/>
              <a:gd name="connsiteY1" fmla="*/ 9180 h 9384"/>
              <a:gd name="connsiteX2" fmla="*/ 8908 w 10000"/>
              <a:gd name="connsiteY2" fmla="*/ 9384 h 9384"/>
              <a:gd name="connsiteX3" fmla="*/ 8470 w 10000"/>
              <a:gd name="connsiteY3" fmla="*/ 9384 h 9384"/>
              <a:gd name="connsiteX4" fmla="*/ 7593 w 10000"/>
              <a:gd name="connsiteY4" fmla="*/ 9384 h 9384"/>
              <a:gd name="connsiteX5" fmla="*/ 6968 w 10000"/>
              <a:gd name="connsiteY5" fmla="*/ 9384 h 9384"/>
              <a:gd name="connsiteX6" fmla="*/ 6093 w 10000"/>
              <a:gd name="connsiteY6" fmla="*/ 9180 h 9384"/>
              <a:gd name="connsiteX7" fmla="*/ 5219 w 10000"/>
              <a:gd name="connsiteY7" fmla="*/ 9180 h 9384"/>
              <a:gd name="connsiteX8" fmla="*/ 4561 w 10000"/>
              <a:gd name="connsiteY8" fmla="*/ 8770 h 9384"/>
              <a:gd name="connsiteX9" fmla="*/ 3687 w 10000"/>
              <a:gd name="connsiteY9" fmla="*/ 8562 h 9384"/>
              <a:gd name="connsiteX10" fmla="*/ 3032 w 10000"/>
              <a:gd name="connsiteY10" fmla="*/ 8153 h 9384"/>
              <a:gd name="connsiteX11" fmla="*/ 2380 w 10000"/>
              <a:gd name="connsiteY11" fmla="*/ 7744 h 9384"/>
              <a:gd name="connsiteX12" fmla="*/ 1751 w 10000"/>
              <a:gd name="connsiteY12" fmla="*/ 7127 h 9384"/>
              <a:gd name="connsiteX13" fmla="*/ 1313 w 10000"/>
              <a:gd name="connsiteY13" fmla="*/ 6743 h 9384"/>
              <a:gd name="connsiteX14" fmla="*/ 877 w 10000"/>
              <a:gd name="connsiteY14" fmla="*/ 5924 h 9384"/>
              <a:gd name="connsiteX15" fmla="*/ 439 w 10000"/>
              <a:gd name="connsiteY15" fmla="*/ 5306 h 9384"/>
              <a:gd name="connsiteX16" fmla="*/ 218 w 10000"/>
              <a:gd name="connsiteY16" fmla="*/ 4488 h 9384"/>
              <a:gd name="connsiteX17" fmla="*/ 218 w 10000"/>
              <a:gd name="connsiteY17" fmla="*/ 3666 h 9384"/>
              <a:gd name="connsiteX18" fmla="*/ 0 w 10000"/>
              <a:gd name="connsiteY18" fmla="*/ 2846 h 9384"/>
              <a:gd name="connsiteX19" fmla="*/ 0 w 10000"/>
              <a:gd name="connsiteY19" fmla="*/ 1845 h 9384"/>
              <a:gd name="connsiteX20" fmla="*/ 218 w 10000"/>
              <a:gd name="connsiteY20" fmla="*/ 1026 h 9384"/>
              <a:gd name="connsiteX21" fmla="*/ 218 w 10000"/>
              <a:gd name="connsiteY21" fmla="*/ 615 h 9384"/>
              <a:gd name="connsiteX22" fmla="*/ 218 w 10000"/>
              <a:gd name="connsiteY22" fmla="*/ 411 h 9384"/>
              <a:gd name="connsiteX23" fmla="*/ 439 w 10000"/>
              <a:gd name="connsiteY23" fmla="*/ 0 h 9384"/>
              <a:gd name="connsiteX24" fmla="*/ 1751 w 10000"/>
              <a:gd name="connsiteY24" fmla="*/ 0 h 9384"/>
              <a:gd name="connsiteX25" fmla="*/ 1530 w 10000"/>
              <a:gd name="connsiteY25" fmla="*/ 411 h 9384"/>
              <a:gd name="connsiteX26" fmla="*/ 1313 w 10000"/>
              <a:gd name="connsiteY26" fmla="*/ 1026 h 9384"/>
              <a:gd name="connsiteX27" fmla="*/ 1313 w 10000"/>
              <a:gd name="connsiteY27" fmla="*/ 1640 h 9384"/>
              <a:gd name="connsiteX28" fmla="*/ 1313 w 10000"/>
              <a:gd name="connsiteY28" fmla="*/ 2230 h 9384"/>
              <a:gd name="connsiteX29" fmla="*/ 1313 w 10000"/>
              <a:gd name="connsiteY29" fmla="*/ 3462 h 9384"/>
              <a:gd name="connsiteX30" fmla="*/ 1313 w 10000"/>
              <a:gd name="connsiteY30" fmla="*/ 4075 h 9384"/>
              <a:gd name="connsiteX31" fmla="*/ 1530 w 10000"/>
              <a:gd name="connsiteY31" fmla="*/ 4488 h 9384"/>
              <a:gd name="connsiteX32" fmla="*/ 1751 w 10000"/>
              <a:gd name="connsiteY32" fmla="*/ 4897 h 9384"/>
              <a:gd name="connsiteX33" fmla="*/ 1968 w 10000"/>
              <a:gd name="connsiteY33" fmla="*/ 5512 h 9384"/>
              <a:gd name="connsiteX34" fmla="*/ 2186 w 10000"/>
              <a:gd name="connsiteY34" fmla="*/ 5924 h 9384"/>
              <a:gd name="connsiteX35" fmla="*/ 2598 w 10000"/>
              <a:gd name="connsiteY35" fmla="*/ 6333 h 9384"/>
              <a:gd name="connsiteX36" fmla="*/ 3250 w 10000"/>
              <a:gd name="connsiteY36" fmla="*/ 6743 h 9384"/>
              <a:gd name="connsiteX37" fmla="*/ 3908 w 10000"/>
              <a:gd name="connsiteY37" fmla="*/ 6950 h 9384"/>
              <a:gd name="connsiteX38" fmla="*/ 4561 w 10000"/>
              <a:gd name="connsiteY38" fmla="*/ 7332 h 9384"/>
              <a:gd name="connsiteX39" fmla="*/ 5219 w 10000"/>
              <a:gd name="connsiteY39" fmla="*/ 7540 h 9384"/>
              <a:gd name="connsiteX40" fmla="*/ 5653 w 10000"/>
              <a:gd name="connsiteY40" fmla="*/ 7744 h 9384"/>
              <a:gd name="connsiteX41" fmla="*/ 6313 w 10000"/>
              <a:gd name="connsiteY41" fmla="*/ 7744 h 9384"/>
              <a:gd name="connsiteX42" fmla="*/ 6748 w 10000"/>
              <a:gd name="connsiteY42" fmla="*/ 7744 h 9384"/>
              <a:gd name="connsiteX43" fmla="*/ 6968 w 10000"/>
              <a:gd name="connsiteY43" fmla="*/ 7744 h 9384"/>
              <a:gd name="connsiteX44" fmla="*/ 7403 w 10000"/>
              <a:gd name="connsiteY44" fmla="*/ 7744 h 9384"/>
              <a:gd name="connsiteX45" fmla="*/ 7593 w 10000"/>
              <a:gd name="connsiteY45" fmla="*/ 7540 h 9384"/>
              <a:gd name="connsiteX46" fmla="*/ 7593 w 10000"/>
              <a:gd name="connsiteY46" fmla="*/ 7540 h 9384"/>
              <a:gd name="connsiteX47" fmla="*/ 7812 w 10000"/>
              <a:gd name="connsiteY47" fmla="*/ 7540 h 9384"/>
              <a:gd name="connsiteX48" fmla="*/ 7812 w 10000"/>
              <a:gd name="connsiteY48" fmla="*/ 7332 h 9384"/>
              <a:gd name="connsiteX49" fmla="*/ 7812 w 10000"/>
              <a:gd name="connsiteY49" fmla="*/ 7127 h 9384"/>
              <a:gd name="connsiteX50" fmla="*/ 7812 w 10000"/>
              <a:gd name="connsiteY50" fmla="*/ 6743 h 9384"/>
              <a:gd name="connsiteX51" fmla="*/ 8032 w 10000"/>
              <a:gd name="connsiteY51" fmla="*/ 6539 h 9384"/>
              <a:gd name="connsiteX52" fmla="*/ 8032 w 10000"/>
              <a:gd name="connsiteY52" fmla="*/ 6129 h 9384"/>
              <a:gd name="connsiteX53" fmla="*/ 8032 w 10000"/>
              <a:gd name="connsiteY53" fmla="*/ 5719 h 9384"/>
              <a:gd name="connsiteX54" fmla="*/ 8252 w 10000"/>
              <a:gd name="connsiteY54" fmla="*/ 5102 h 9384"/>
              <a:gd name="connsiteX55" fmla="*/ 8252 w 10000"/>
              <a:gd name="connsiteY55" fmla="*/ 4897 h 9384"/>
              <a:gd name="connsiteX56" fmla="*/ 8252 w 10000"/>
              <a:gd name="connsiteY56" fmla="*/ 4488 h 9384"/>
              <a:gd name="connsiteX57" fmla="*/ 8252 w 10000"/>
              <a:gd name="connsiteY57" fmla="*/ 4281 h 9384"/>
              <a:gd name="connsiteX58" fmla="*/ 8470 w 10000"/>
              <a:gd name="connsiteY58" fmla="*/ 4075 h 9384"/>
              <a:gd name="connsiteX59" fmla="*/ 8470 w 10000"/>
              <a:gd name="connsiteY59" fmla="*/ 3870 h 9384"/>
              <a:gd name="connsiteX60" fmla="*/ 8470 w 10000"/>
              <a:gd name="connsiteY60" fmla="*/ 3666 h 9384"/>
              <a:gd name="connsiteX61" fmla="*/ 8686 w 10000"/>
              <a:gd name="connsiteY61" fmla="*/ 3666 h 9384"/>
              <a:gd name="connsiteX62" fmla="*/ 8686 w 10000"/>
              <a:gd name="connsiteY62" fmla="*/ 3666 h 9384"/>
              <a:gd name="connsiteX63" fmla="*/ 8686 w 10000"/>
              <a:gd name="connsiteY63" fmla="*/ 3870 h 9384"/>
              <a:gd name="connsiteX64" fmla="*/ 8686 w 10000"/>
              <a:gd name="connsiteY64" fmla="*/ 4075 h 9384"/>
              <a:gd name="connsiteX65" fmla="*/ 8686 w 10000"/>
              <a:gd name="connsiteY65" fmla="*/ 4281 h 9384"/>
              <a:gd name="connsiteX66" fmla="*/ 8908 w 10000"/>
              <a:gd name="connsiteY66" fmla="*/ 4488 h 9384"/>
              <a:gd name="connsiteX67" fmla="*/ 8908 w 10000"/>
              <a:gd name="connsiteY67" fmla="*/ 4897 h 9384"/>
              <a:gd name="connsiteX68" fmla="*/ 8908 w 10000"/>
              <a:gd name="connsiteY68" fmla="*/ 5306 h 9384"/>
              <a:gd name="connsiteX69" fmla="*/ 9127 w 10000"/>
              <a:gd name="connsiteY69" fmla="*/ 5719 h 9384"/>
              <a:gd name="connsiteX70" fmla="*/ 9127 w 10000"/>
              <a:gd name="connsiteY70" fmla="*/ 6539 h 9384"/>
              <a:gd name="connsiteX71" fmla="*/ 9347 w 10000"/>
              <a:gd name="connsiteY71" fmla="*/ 7332 h 9384"/>
              <a:gd name="connsiteX72" fmla="*/ 9561 w 10000"/>
              <a:gd name="connsiteY72" fmla="*/ 7948 h 9384"/>
              <a:gd name="connsiteX73" fmla="*/ 9782 w 10000"/>
              <a:gd name="connsiteY73" fmla="*/ 8358 h 9384"/>
              <a:gd name="connsiteX74" fmla="*/ 9782 w 10000"/>
              <a:gd name="connsiteY74" fmla="*/ 8770 h 9384"/>
              <a:gd name="connsiteX75" fmla="*/ 10000 w 10000"/>
              <a:gd name="connsiteY75" fmla="*/ 8974 h 9384"/>
              <a:gd name="connsiteX76" fmla="*/ 9782 w 10000"/>
              <a:gd name="connsiteY76" fmla="*/ 9180 h 9384"/>
              <a:gd name="connsiteX77" fmla="*/ 9782 w 10000"/>
              <a:gd name="connsiteY77" fmla="*/ 9180 h 9384"/>
              <a:gd name="connsiteX78" fmla="*/ 9782 w 10000"/>
              <a:gd name="connsiteY78" fmla="*/ 9180 h 9384"/>
              <a:gd name="connsiteX0" fmla="*/ 9782 w 10000"/>
              <a:gd name="connsiteY0" fmla="*/ 9783 h 10000"/>
              <a:gd name="connsiteX1" fmla="*/ 9347 w 10000"/>
              <a:gd name="connsiteY1" fmla="*/ 9783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783 h 10000"/>
              <a:gd name="connsiteX7" fmla="*/ 5219 w 10000"/>
              <a:gd name="connsiteY7" fmla="*/ 9783 h 10000"/>
              <a:gd name="connsiteX8" fmla="*/ 4561 w 10000"/>
              <a:gd name="connsiteY8" fmla="*/ 9346 h 10000"/>
              <a:gd name="connsiteX9" fmla="*/ 3687 w 10000"/>
              <a:gd name="connsiteY9" fmla="*/ 9124 h 10000"/>
              <a:gd name="connsiteX10" fmla="*/ 3032 w 10000"/>
              <a:gd name="connsiteY10" fmla="*/ 8688 h 10000"/>
              <a:gd name="connsiteX11" fmla="*/ 2380 w 10000"/>
              <a:gd name="connsiteY11" fmla="*/ 8252 h 10000"/>
              <a:gd name="connsiteX12" fmla="*/ 1751 w 10000"/>
              <a:gd name="connsiteY12" fmla="*/ 7595 h 10000"/>
              <a:gd name="connsiteX13" fmla="*/ 1313 w 10000"/>
              <a:gd name="connsiteY13" fmla="*/ 7186 h 10000"/>
              <a:gd name="connsiteX14" fmla="*/ 877 w 10000"/>
              <a:gd name="connsiteY14" fmla="*/ 6313 h 10000"/>
              <a:gd name="connsiteX15" fmla="*/ 439 w 10000"/>
              <a:gd name="connsiteY15" fmla="*/ 5654 h 10000"/>
              <a:gd name="connsiteX16" fmla="*/ 218 w 10000"/>
              <a:gd name="connsiteY16" fmla="*/ 4783 h 10000"/>
              <a:gd name="connsiteX17" fmla="*/ 218 w 10000"/>
              <a:gd name="connsiteY17" fmla="*/ 3907 h 10000"/>
              <a:gd name="connsiteX18" fmla="*/ 0 w 10000"/>
              <a:gd name="connsiteY18" fmla="*/ 3033 h 10000"/>
              <a:gd name="connsiteX19" fmla="*/ 0 w 10000"/>
              <a:gd name="connsiteY19" fmla="*/ 1966 h 10000"/>
              <a:gd name="connsiteX20" fmla="*/ 218 w 10000"/>
              <a:gd name="connsiteY20" fmla="*/ 1093 h 10000"/>
              <a:gd name="connsiteX21" fmla="*/ 218 w 10000"/>
              <a:gd name="connsiteY21" fmla="*/ 655 h 10000"/>
              <a:gd name="connsiteX22" fmla="*/ 218 w 10000"/>
              <a:gd name="connsiteY22" fmla="*/ 438 h 10000"/>
              <a:gd name="connsiteX23" fmla="*/ 1751 w 10000"/>
              <a:gd name="connsiteY23" fmla="*/ 0 h 10000"/>
              <a:gd name="connsiteX24" fmla="*/ 1530 w 10000"/>
              <a:gd name="connsiteY24" fmla="*/ 438 h 10000"/>
              <a:gd name="connsiteX25" fmla="*/ 1313 w 10000"/>
              <a:gd name="connsiteY25" fmla="*/ 1093 h 10000"/>
              <a:gd name="connsiteX26" fmla="*/ 1313 w 10000"/>
              <a:gd name="connsiteY26" fmla="*/ 1748 h 10000"/>
              <a:gd name="connsiteX27" fmla="*/ 1313 w 10000"/>
              <a:gd name="connsiteY27" fmla="*/ 2376 h 10000"/>
              <a:gd name="connsiteX28" fmla="*/ 1313 w 10000"/>
              <a:gd name="connsiteY28" fmla="*/ 3689 h 10000"/>
              <a:gd name="connsiteX29" fmla="*/ 1313 w 10000"/>
              <a:gd name="connsiteY29" fmla="*/ 4342 h 10000"/>
              <a:gd name="connsiteX30" fmla="*/ 1530 w 10000"/>
              <a:gd name="connsiteY30" fmla="*/ 4783 h 10000"/>
              <a:gd name="connsiteX31" fmla="*/ 1751 w 10000"/>
              <a:gd name="connsiteY31" fmla="*/ 5218 h 10000"/>
              <a:gd name="connsiteX32" fmla="*/ 1968 w 10000"/>
              <a:gd name="connsiteY32" fmla="*/ 5874 h 10000"/>
              <a:gd name="connsiteX33" fmla="*/ 2186 w 10000"/>
              <a:gd name="connsiteY33" fmla="*/ 6313 h 10000"/>
              <a:gd name="connsiteX34" fmla="*/ 2598 w 10000"/>
              <a:gd name="connsiteY34" fmla="*/ 6749 h 10000"/>
              <a:gd name="connsiteX35" fmla="*/ 3250 w 10000"/>
              <a:gd name="connsiteY35" fmla="*/ 7186 h 10000"/>
              <a:gd name="connsiteX36" fmla="*/ 3908 w 10000"/>
              <a:gd name="connsiteY36" fmla="*/ 7406 h 10000"/>
              <a:gd name="connsiteX37" fmla="*/ 4561 w 10000"/>
              <a:gd name="connsiteY37" fmla="*/ 7813 h 10000"/>
              <a:gd name="connsiteX38" fmla="*/ 5219 w 10000"/>
              <a:gd name="connsiteY38" fmla="*/ 8035 h 10000"/>
              <a:gd name="connsiteX39" fmla="*/ 5653 w 10000"/>
              <a:gd name="connsiteY39" fmla="*/ 8252 h 10000"/>
              <a:gd name="connsiteX40" fmla="*/ 6313 w 10000"/>
              <a:gd name="connsiteY40" fmla="*/ 8252 h 10000"/>
              <a:gd name="connsiteX41" fmla="*/ 6748 w 10000"/>
              <a:gd name="connsiteY41" fmla="*/ 8252 h 10000"/>
              <a:gd name="connsiteX42" fmla="*/ 6968 w 10000"/>
              <a:gd name="connsiteY42" fmla="*/ 8252 h 10000"/>
              <a:gd name="connsiteX43" fmla="*/ 7403 w 10000"/>
              <a:gd name="connsiteY43" fmla="*/ 8252 h 10000"/>
              <a:gd name="connsiteX44" fmla="*/ 7593 w 10000"/>
              <a:gd name="connsiteY44" fmla="*/ 8035 h 10000"/>
              <a:gd name="connsiteX45" fmla="*/ 7593 w 10000"/>
              <a:gd name="connsiteY45" fmla="*/ 8035 h 10000"/>
              <a:gd name="connsiteX46" fmla="*/ 7812 w 10000"/>
              <a:gd name="connsiteY46" fmla="*/ 8035 h 10000"/>
              <a:gd name="connsiteX47" fmla="*/ 7812 w 10000"/>
              <a:gd name="connsiteY47" fmla="*/ 7813 h 10000"/>
              <a:gd name="connsiteX48" fmla="*/ 7812 w 10000"/>
              <a:gd name="connsiteY48" fmla="*/ 7595 h 10000"/>
              <a:gd name="connsiteX49" fmla="*/ 7812 w 10000"/>
              <a:gd name="connsiteY49" fmla="*/ 7186 h 10000"/>
              <a:gd name="connsiteX50" fmla="*/ 8032 w 10000"/>
              <a:gd name="connsiteY50" fmla="*/ 6968 h 10000"/>
              <a:gd name="connsiteX51" fmla="*/ 8032 w 10000"/>
              <a:gd name="connsiteY51" fmla="*/ 6531 h 10000"/>
              <a:gd name="connsiteX52" fmla="*/ 8032 w 10000"/>
              <a:gd name="connsiteY52" fmla="*/ 6094 h 10000"/>
              <a:gd name="connsiteX53" fmla="*/ 8252 w 10000"/>
              <a:gd name="connsiteY53" fmla="*/ 5437 h 10000"/>
              <a:gd name="connsiteX54" fmla="*/ 8252 w 10000"/>
              <a:gd name="connsiteY54" fmla="*/ 5218 h 10000"/>
              <a:gd name="connsiteX55" fmla="*/ 8252 w 10000"/>
              <a:gd name="connsiteY55" fmla="*/ 4783 h 10000"/>
              <a:gd name="connsiteX56" fmla="*/ 8252 w 10000"/>
              <a:gd name="connsiteY56" fmla="*/ 4562 h 10000"/>
              <a:gd name="connsiteX57" fmla="*/ 8470 w 10000"/>
              <a:gd name="connsiteY57" fmla="*/ 4342 h 10000"/>
              <a:gd name="connsiteX58" fmla="*/ 8470 w 10000"/>
              <a:gd name="connsiteY58" fmla="*/ 4124 h 10000"/>
              <a:gd name="connsiteX59" fmla="*/ 8470 w 10000"/>
              <a:gd name="connsiteY59" fmla="*/ 3907 h 10000"/>
              <a:gd name="connsiteX60" fmla="*/ 8686 w 10000"/>
              <a:gd name="connsiteY60" fmla="*/ 3907 h 10000"/>
              <a:gd name="connsiteX61" fmla="*/ 8686 w 10000"/>
              <a:gd name="connsiteY61" fmla="*/ 3907 h 10000"/>
              <a:gd name="connsiteX62" fmla="*/ 8686 w 10000"/>
              <a:gd name="connsiteY62" fmla="*/ 4124 h 10000"/>
              <a:gd name="connsiteX63" fmla="*/ 8686 w 10000"/>
              <a:gd name="connsiteY63" fmla="*/ 4342 h 10000"/>
              <a:gd name="connsiteX64" fmla="*/ 8686 w 10000"/>
              <a:gd name="connsiteY64" fmla="*/ 4562 h 10000"/>
              <a:gd name="connsiteX65" fmla="*/ 8908 w 10000"/>
              <a:gd name="connsiteY65" fmla="*/ 4783 h 10000"/>
              <a:gd name="connsiteX66" fmla="*/ 8908 w 10000"/>
              <a:gd name="connsiteY66" fmla="*/ 5218 h 10000"/>
              <a:gd name="connsiteX67" fmla="*/ 8908 w 10000"/>
              <a:gd name="connsiteY67" fmla="*/ 5654 h 10000"/>
              <a:gd name="connsiteX68" fmla="*/ 9127 w 10000"/>
              <a:gd name="connsiteY68" fmla="*/ 6094 h 10000"/>
              <a:gd name="connsiteX69" fmla="*/ 9127 w 10000"/>
              <a:gd name="connsiteY69" fmla="*/ 6968 h 10000"/>
              <a:gd name="connsiteX70" fmla="*/ 9347 w 10000"/>
              <a:gd name="connsiteY70" fmla="*/ 7813 h 10000"/>
              <a:gd name="connsiteX71" fmla="*/ 9561 w 10000"/>
              <a:gd name="connsiteY71" fmla="*/ 8470 h 10000"/>
              <a:gd name="connsiteX72" fmla="*/ 9782 w 10000"/>
              <a:gd name="connsiteY72" fmla="*/ 8907 h 10000"/>
              <a:gd name="connsiteX73" fmla="*/ 9782 w 10000"/>
              <a:gd name="connsiteY73" fmla="*/ 9346 h 10000"/>
              <a:gd name="connsiteX74" fmla="*/ 10000 w 10000"/>
              <a:gd name="connsiteY74" fmla="*/ 9563 h 10000"/>
              <a:gd name="connsiteX75" fmla="*/ 9782 w 10000"/>
              <a:gd name="connsiteY75" fmla="*/ 9783 h 10000"/>
              <a:gd name="connsiteX76" fmla="*/ 9782 w 10000"/>
              <a:gd name="connsiteY76" fmla="*/ 9783 h 10000"/>
              <a:gd name="connsiteX77" fmla="*/ 9782 w 10000"/>
              <a:gd name="connsiteY77" fmla="*/ 9783 h 10000"/>
              <a:gd name="connsiteX0" fmla="*/ 9782 w 10000"/>
              <a:gd name="connsiteY0" fmla="*/ 9783 h 10000"/>
              <a:gd name="connsiteX1" fmla="*/ 9347 w 10000"/>
              <a:gd name="connsiteY1" fmla="*/ 9783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783 h 10000"/>
              <a:gd name="connsiteX7" fmla="*/ 5219 w 10000"/>
              <a:gd name="connsiteY7" fmla="*/ 9783 h 10000"/>
              <a:gd name="connsiteX8" fmla="*/ 4561 w 10000"/>
              <a:gd name="connsiteY8" fmla="*/ 9346 h 10000"/>
              <a:gd name="connsiteX9" fmla="*/ 3687 w 10000"/>
              <a:gd name="connsiteY9" fmla="*/ 9124 h 10000"/>
              <a:gd name="connsiteX10" fmla="*/ 3032 w 10000"/>
              <a:gd name="connsiteY10" fmla="*/ 8688 h 10000"/>
              <a:gd name="connsiteX11" fmla="*/ 2380 w 10000"/>
              <a:gd name="connsiteY11" fmla="*/ 8252 h 10000"/>
              <a:gd name="connsiteX12" fmla="*/ 1751 w 10000"/>
              <a:gd name="connsiteY12" fmla="*/ 7595 h 10000"/>
              <a:gd name="connsiteX13" fmla="*/ 1313 w 10000"/>
              <a:gd name="connsiteY13" fmla="*/ 7186 h 10000"/>
              <a:gd name="connsiteX14" fmla="*/ 877 w 10000"/>
              <a:gd name="connsiteY14" fmla="*/ 6313 h 10000"/>
              <a:gd name="connsiteX15" fmla="*/ 439 w 10000"/>
              <a:gd name="connsiteY15" fmla="*/ 5654 h 10000"/>
              <a:gd name="connsiteX16" fmla="*/ 218 w 10000"/>
              <a:gd name="connsiteY16" fmla="*/ 4783 h 10000"/>
              <a:gd name="connsiteX17" fmla="*/ 218 w 10000"/>
              <a:gd name="connsiteY17" fmla="*/ 3907 h 10000"/>
              <a:gd name="connsiteX18" fmla="*/ 0 w 10000"/>
              <a:gd name="connsiteY18" fmla="*/ 3033 h 10000"/>
              <a:gd name="connsiteX19" fmla="*/ 0 w 10000"/>
              <a:gd name="connsiteY19" fmla="*/ 1966 h 10000"/>
              <a:gd name="connsiteX20" fmla="*/ 218 w 10000"/>
              <a:gd name="connsiteY20" fmla="*/ 1093 h 10000"/>
              <a:gd name="connsiteX21" fmla="*/ 218 w 10000"/>
              <a:gd name="connsiteY21" fmla="*/ 655 h 10000"/>
              <a:gd name="connsiteX22" fmla="*/ 1751 w 10000"/>
              <a:gd name="connsiteY22" fmla="*/ 0 h 10000"/>
              <a:gd name="connsiteX23" fmla="*/ 1530 w 10000"/>
              <a:gd name="connsiteY23" fmla="*/ 438 h 10000"/>
              <a:gd name="connsiteX24" fmla="*/ 1313 w 10000"/>
              <a:gd name="connsiteY24" fmla="*/ 1093 h 10000"/>
              <a:gd name="connsiteX25" fmla="*/ 1313 w 10000"/>
              <a:gd name="connsiteY25" fmla="*/ 1748 h 10000"/>
              <a:gd name="connsiteX26" fmla="*/ 1313 w 10000"/>
              <a:gd name="connsiteY26" fmla="*/ 2376 h 10000"/>
              <a:gd name="connsiteX27" fmla="*/ 1313 w 10000"/>
              <a:gd name="connsiteY27" fmla="*/ 3689 h 10000"/>
              <a:gd name="connsiteX28" fmla="*/ 1313 w 10000"/>
              <a:gd name="connsiteY28" fmla="*/ 4342 h 10000"/>
              <a:gd name="connsiteX29" fmla="*/ 1530 w 10000"/>
              <a:gd name="connsiteY29" fmla="*/ 4783 h 10000"/>
              <a:gd name="connsiteX30" fmla="*/ 1751 w 10000"/>
              <a:gd name="connsiteY30" fmla="*/ 5218 h 10000"/>
              <a:gd name="connsiteX31" fmla="*/ 1968 w 10000"/>
              <a:gd name="connsiteY31" fmla="*/ 5874 h 10000"/>
              <a:gd name="connsiteX32" fmla="*/ 2186 w 10000"/>
              <a:gd name="connsiteY32" fmla="*/ 6313 h 10000"/>
              <a:gd name="connsiteX33" fmla="*/ 2598 w 10000"/>
              <a:gd name="connsiteY33" fmla="*/ 6749 h 10000"/>
              <a:gd name="connsiteX34" fmla="*/ 3250 w 10000"/>
              <a:gd name="connsiteY34" fmla="*/ 7186 h 10000"/>
              <a:gd name="connsiteX35" fmla="*/ 3908 w 10000"/>
              <a:gd name="connsiteY35" fmla="*/ 7406 h 10000"/>
              <a:gd name="connsiteX36" fmla="*/ 4561 w 10000"/>
              <a:gd name="connsiteY36" fmla="*/ 7813 h 10000"/>
              <a:gd name="connsiteX37" fmla="*/ 5219 w 10000"/>
              <a:gd name="connsiteY37" fmla="*/ 8035 h 10000"/>
              <a:gd name="connsiteX38" fmla="*/ 5653 w 10000"/>
              <a:gd name="connsiteY38" fmla="*/ 8252 h 10000"/>
              <a:gd name="connsiteX39" fmla="*/ 6313 w 10000"/>
              <a:gd name="connsiteY39" fmla="*/ 8252 h 10000"/>
              <a:gd name="connsiteX40" fmla="*/ 6748 w 10000"/>
              <a:gd name="connsiteY40" fmla="*/ 8252 h 10000"/>
              <a:gd name="connsiteX41" fmla="*/ 6968 w 10000"/>
              <a:gd name="connsiteY41" fmla="*/ 8252 h 10000"/>
              <a:gd name="connsiteX42" fmla="*/ 7403 w 10000"/>
              <a:gd name="connsiteY42" fmla="*/ 8252 h 10000"/>
              <a:gd name="connsiteX43" fmla="*/ 7593 w 10000"/>
              <a:gd name="connsiteY43" fmla="*/ 8035 h 10000"/>
              <a:gd name="connsiteX44" fmla="*/ 7593 w 10000"/>
              <a:gd name="connsiteY44" fmla="*/ 8035 h 10000"/>
              <a:gd name="connsiteX45" fmla="*/ 7812 w 10000"/>
              <a:gd name="connsiteY45" fmla="*/ 8035 h 10000"/>
              <a:gd name="connsiteX46" fmla="*/ 7812 w 10000"/>
              <a:gd name="connsiteY46" fmla="*/ 7813 h 10000"/>
              <a:gd name="connsiteX47" fmla="*/ 7812 w 10000"/>
              <a:gd name="connsiteY47" fmla="*/ 7595 h 10000"/>
              <a:gd name="connsiteX48" fmla="*/ 7812 w 10000"/>
              <a:gd name="connsiteY48" fmla="*/ 7186 h 10000"/>
              <a:gd name="connsiteX49" fmla="*/ 8032 w 10000"/>
              <a:gd name="connsiteY49" fmla="*/ 6968 h 10000"/>
              <a:gd name="connsiteX50" fmla="*/ 8032 w 10000"/>
              <a:gd name="connsiteY50" fmla="*/ 6531 h 10000"/>
              <a:gd name="connsiteX51" fmla="*/ 8032 w 10000"/>
              <a:gd name="connsiteY51" fmla="*/ 6094 h 10000"/>
              <a:gd name="connsiteX52" fmla="*/ 8252 w 10000"/>
              <a:gd name="connsiteY52" fmla="*/ 5437 h 10000"/>
              <a:gd name="connsiteX53" fmla="*/ 8252 w 10000"/>
              <a:gd name="connsiteY53" fmla="*/ 5218 h 10000"/>
              <a:gd name="connsiteX54" fmla="*/ 8252 w 10000"/>
              <a:gd name="connsiteY54" fmla="*/ 4783 h 10000"/>
              <a:gd name="connsiteX55" fmla="*/ 8252 w 10000"/>
              <a:gd name="connsiteY55" fmla="*/ 4562 h 10000"/>
              <a:gd name="connsiteX56" fmla="*/ 8470 w 10000"/>
              <a:gd name="connsiteY56" fmla="*/ 4342 h 10000"/>
              <a:gd name="connsiteX57" fmla="*/ 8470 w 10000"/>
              <a:gd name="connsiteY57" fmla="*/ 4124 h 10000"/>
              <a:gd name="connsiteX58" fmla="*/ 8470 w 10000"/>
              <a:gd name="connsiteY58" fmla="*/ 3907 h 10000"/>
              <a:gd name="connsiteX59" fmla="*/ 8686 w 10000"/>
              <a:gd name="connsiteY59" fmla="*/ 3907 h 10000"/>
              <a:gd name="connsiteX60" fmla="*/ 8686 w 10000"/>
              <a:gd name="connsiteY60" fmla="*/ 3907 h 10000"/>
              <a:gd name="connsiteX61" fmla="*/ 8686 w 10000"/>
              <a:gd name="connsiteY61" fmla="*/ 4124 h 10000"/>
              <a:gd name="connsiteX62" fmla="*/ 8686 w 10000"/>
              <a:gd name="connsiteY62" fmla="*/ 4342 h 10000"/>
              <a:gd name="connsiteX63" fmla="*/ 8686 w 10000"/>
              <a:gd name="connsiteY63" fmla="*/ 4562 h 10000"/>
              <a:gd name="connsiteX64" fmla="*/ 8908 w 10000"/>
              <a:gd name="connsiteY64" fmla="*/ 4783 h 10000"/>
              <a:gd name="connsiteX65" fmla="*/ 8908 w 10000"/>
              <a:gd name="connsiteY65" fmla="*/ 5218 h 10000"/>
              <a:gd name="connsiteX66" fmla="*/ 8908 w 10000"/>
              <a:gd name="connsiteY66" fmla="*/ 5654 h 10000"/>
              <a:gd name="connsiteX67" fmla="*/ 9127 w 10000"/>
              <a:gd name="connsiteY67" fmla="*/ 6094 h 10000"/>
              <a:gd name="connsiteX68" fmla="*/ 9127 w 10000"/>
              <a:gd name="connsiteY68" fmla="*/ 6968 h 10000"/>
              <a:gd name="connsiteX69" fmla="*/ 9347 w 10000"/>
              <a:gd name="connsiteY69" fmla="*/ 7813 h 10000"/>
              <a:gd name="connsiteX70" fmla="*/ 9561 w 10000"/>
              <a:gd name="connsiteY70" fmla="*/ 8470 h 10000"/>
              <a:gd name="connsiteX71" fmla="*/ 9782 w 10000"/>
              <a:gd name="connsiteY71" fmla="*/ 8907 h 10000"/>
              <a:gd name="connsiteX72" fmla="*/ 9782 w 10000"/>
              <a:gd name="connsiteY72" fmla="*/ 9346 h 10000"/>
              <a:gd name="connsiteX73" fmla="*/ 10000 w 10000"/>
              <a:gd name="connsiteY73" fmla="*/ 9563 h 10000"/>
              <a:gd name="connsiteX74" fmla="*/ 9782 w 10000"/>
              <a:gd name="connsiteY74" fmla="*/ 9783 h 10000"/>
              <a:gd name="connsiteX75" fmla="*/ 9782 w 10000"/>
              <a:gd name="connsiteY75" fmla="*/ 9783 h 10000"/>
              <a:gd name="connsiteX76" fmla="*/ 9782 w 10000"/>
              <a:gd name="connsiteY76" fmla="*/ 9783 h 10000"/>
              <a:gd name="connsiteX0" fmla="*/ 9782 w 10000"/>
              <a:gd name="connsiteY0" fmla="*/ 9345 h 9562"/>
              <a:gd name="connsiteX1" fmla="*/ 9347 w 10000"/>
              <a:gd name="connsiteY1" fmla="*/ 9345 h 9562"/>
              <a:gd name="connsiteX2" fmla="*/ 8908 w 10000"/>
              <a:gd name="connsiteY2" fmla="*/ 9562 h 9562"/>
              <a:gd name="connsiteX3" fmla="*/ 8470 w 10000"/>
              <a:gd name="connsiteY3" fmla="*/ 9562 h 9562"/>
              <a:gd name="connsiteX4" fmla="*/ 7593 w 10000"/>
              <a:gd name="connsiteY4" fmla="*/ 9562 h 9562"/>
              <a:gd name="connsiteX5" fmla="*/ 6968 w 10000"/>
              <a:gd name="connsiteY5" fmla="*/ 9562 h 9562"/>
              <a:gd name="connsiteX6" fmla="*/ 6093 w 10000"/>
              <a:gd name="connsiteY6" fmla="*/ 9345 h 9562"/>
              <a:gd name="connsiteX7" fmla="*/ 5219 w 10000"/>
              <a:gd name="connsiteY7" fmla="*/ 9345 h 9562"/>
              <a:gd name="connsiteX8" fmla="*/ 4561 w 10000"/>
              <a:gd name="connsiteY8" fmla="*/ 8908 h 9562"/>
              <a:gd name="connsiteX9" fmla="*/ 3687 w 10000"/>
              <a:gd name="connsiteY9" fmla="*/ 8686 h 9562"/>
              <a:gd name="connsiteX10" fmla="*/ 3032 w 10000"/>
              <a:gd name="connsiteY10" fmla="*/ 8250 h 9562"/>
              <a:gd name="connsiteX11" fmla="*/ 2380 w 10000"/>
              <a:gd name="connsiteY11" fmla="*/ 7814 h 9562"/>
              <a:gd name="connsiteX12" fmla="*/ 1751 w 10000"/>
              <a:gd name="connsiteY12" fmla="*/ 7157 h 9562"/>
              <a:gd name="connsiteX13" fmla="*/ 1313 w 10000"/>
              <a:gd name="connsiteY13" fmla="*/ 6748 h 9562"/>
              <a:gd name="connsiteX14" fmla="*/ 877 w 10000"/>
              <a:gd name="connsiteY14" fmla="*/ 5875 h 9562"/>
              <a:gd name="connsiteX15" fmla="*/ 439 w 10000"/>
              <a:gd name="connsiteY15" fmla="*/ 5216 h 9562"/>
              <a:gd name="connsiteX16" fmla="*/ 218 w 10000"/>
              <a:gd name="connsiteY16" fmla="*/ 4345 h 9562"/>
              <a:gd name="connsiteX17" fmla="*/ 218 w 10000"/>
              <a:gd name="connsiteY17" fmla="*/ 3469 h 9562"/>
              <a:gd name="connsiteX18" fmla="*/ 0 w 10000"/>
              <a:gd name="connsiteY18" fmla="*/ 2595 h 9562"/>
              <a:gd name="connsiteX19" fmla="*/ 0 w 10000"/>
              <a:gd name="connsiteY19" fmla="*/ 1528 h 9562"/>
              <a:gd name="connsiteX20" fmla="*/ 218 w 10000"/>
              <a:gd name="connsiteY20" fmla="*/ 655 h 9562"/>
              <a:gd name="connsiteX21" fmla="*/ 218 w 10000"/>
              <a:gd name="connsiteY21" fmla="*/ 217 h 9562"/>
              <a:gd name="connsiteX22" fmla="*/ 1530 w 10000"/>
              <a:gd name="connsiteY22" fmla="*/ 0 h 9562"/>
              <a:gd name="connsiteX23" fmla="*/ 1313 w 10000"/>
              <a:gd name="connsiteY23" fmla="*/ 655 h 9562"/>
              <a:gd name="connsiteX24" fmla="*/ 1313 w 10000"/>
              <a:gd name="connsiteY24" fmla="*/ 1310 h 9562"/>
              <a:gd name="connsiteX25" fmla="*/ 1313 w 10000"/>
              <a:gd name="connsiteY25" fmla="*/ 1938 h 9562"/>
              <a:gd name="connsiteX26" fmla="*/ 1313 w 10000"/>
              <a:gd name="connsiteY26" fmla="*/ 3251 h 9562"/>
              <a:gd name="connsiteX27" fmla="*/ 1313 w 10000"/>
              <a:gd name="connsiteY27" fmla="*/ 3904 h 9562"/>
              <a:gd name="connsiteX28" fmla="*/ 1530 w 10000"/>
              <a:gd name="connsiteY28" fmla="*/ 4345 h 9562"/>
              <a:gd name="connsiteX29" fmla="*/ 1751 w 10000"/>
              <a:gd name="connsiteY29" fmla="*/ 4780 h 9562"/>
              <a:gd name="connsiteX30" fmla="*/ 1968 w 10000"/>
              <a:gd name="connsiteY30" fmla="*/ 5436 h 9562"/>
              <a:gd name="connsiteX31" fmla="*/ 2186 w 10000"/>
              <a:gd name="connsiteY31" fmla="*/ 5875 h 9562"/>
              <a:gd name="connsiteX32" fmla="*/ 2598 w 10000"/>
              <a:gd name="connsiteY32" fmla="*/ 6311 h 9562"/>
              <a:gd name="connsiteX33" fmla="*/ 3250 w 10000"/>
              <a:gd name="connsiteY33" fmla="*/ 6748 h 9562"/>
              <a:gd name="connsiteX34" fmla="*/ 3908 w 10000"/>
              <a:gd name="connsiteY34" fmla="*/ 6968 h 9562"/>
              <a:gd name="connsiteX35" fmla="*/ 4561 w 10000"/>
              <a:gd name="connsiteY35" fmla="*/ 7375 h 9562"/>
              <a:gd name="connsiteX36" fmla="*/ 5219 w 10000"/>
              <a:gd name="connsiteY36" fmla="*/ 7597 h 9562"/>
              <a:gd name="connsiteX37" fmla="*/ 5653 w 10000"/>
              <a:gd name="connsiteY37" fmla="*/ 7814 h 9562"/>
              <a:gd name="connsiteX38" fmla="*/ 6313 w 10000"/>
              <a:gd name="connsiteY38" fmla="*/ 7814 h 9562"/>
              <a:gd name="connsiteX39" fmla="*/ 6748 w 10000"/>
              <a:gd name="connsiteY39" fmla="*/ 7814 h 9562"/>
              <a:gd name="connsiteX40" fmla="*/ 6968 w 10000"/>
              <a:gd name="connsiteY40" fmla="*/ 7814 h 9562"/>
              <a:gd name="connsiteX41" fmla="*/ 7403 w 10000"/>
              <a:gd name="connsiteY41" fmla="*/ 7814 h 9562"/>
              <a:gd name="connsiteX42" fmla="*/ 7593 w 10000"/>
              <a:gd name="connsiteY42" fmla="*/ 7597 h 9562"/>
              <a:gd name="connsiteX43" fmla="*/ 7593 w 10000"/>
              <a:gd name="connsiteY43" fmla="*/ 7597 h 9562"/>
              <a:gd name="connsiteX44" fmla="*/ 7812 w 10000"/>
              <a:gd name="connsiteY44" fmla="*/ 7597 h 9562"/>
              <a:gd name="connsiteX45" fmla="*/ 7812 w 10000"/>
              <a:gd name="connsiteY45" fmla="*/ 7375 h 9562"/>
              <a:gd name="connsiteX46" fmla="*/ 7812 w 10000"/>
              <a:gd name="connsiteY46" fmla="*/ 7157 h 9562"/>
              <a:gd name="connsiteX47" fmla="*/ 7812 w 10000"/>
              <a:gd name="connsiteY47" fmla="*/ 6748 h 9562"/>
              <a:gd name="connsiteX48" fmla="*/ 8032 w 10000"/>
              <a:gd name="connsiteY48" fmla="*/ 6530 h 9562"/>
              <a:gd name="connsiteX49" fmla="*/ 8032 w 10000"/>
              <a:gd name="connsiteY49" fmla="*/ 6093 h 9562"/>
              <a:gd name="connsiteX50" fmla="*/ 8032 w 10000"/>
              <a:gd name="connsiteY50" fmla="*/ 5656 h 9562"/>
              <a:gd name="connsiteX51" fmla="*/ 8252 w 10000"/>
              <a:gd name="connsiteY51" fmla="*/ 4999 h 9562"/>
              <a:gd name="connsiteX52" fmla="*/ 8252 w 10000"/>
              <a:gd name="connsiteY52" fmla="*/ 4780 h 9562"/>
              <a:gd name="connsiteX53" fmla="*/ 8252 w 10000"/>
              <a:gd name="connsiteY53" fmla="*/ 4345 h 9562"/>
              <a:gd name="connsiteX54" fmla="*/ 8252 w 10000"/>
              <a:gd name="connsiteY54" fmla="*/ 4124 h 9562"/>
              <a:gd name="connsiteX55" fmla="*/ 8470 w 10000"/>
              <a:gd name="connsiteY55" fmla="*/ 3904 h 9562"/>
              <a:gd name="connsiteX56" fmla="*/ 8470 w 10000"/>
              <a:gd name="connsiteY56" fmla="*/ 3686 h 9562"/>
              <a:gd name="connsiteX57" fmla="*/ 8470 w 10000"/>
              <a:gd name="connsiteY57" fmla="*/ 3469 h 9562"/>
              <a:gd name="connsiteX58" fmla="*/ 8686 w 10000"/>
              <a:gd name="connsiteY58" fmla="*/ 3469 h 9562"/>
              <a:gd name="connsiteX59" fmla="*/ 8686 w 10000"/>
              <a:gd name="connsiteY59" fmla="*/ 3469 h 9562"/>
              <a:gd name="connsiteX60" fmla="*/ 8686 w 10000"/>
              <a:gd name="connsiteY60" fmla="*/ 3686 h 9562"/>
              <a:gd name="connsiteX61" fmla="*/ 8686 w 10000"/>
              <a:gd name="connsiteY61" fmla="*/ 3904 h 9562"/>
              <a:gd name="connsiteX62" fmla="*/ 8686 w 10000"/>
              <a:gd name="connsiteY62" fmla="*/ 4124 h 9562"/>
              <a:gd name="connsiteX63" fmla="*/ 8908 w 10000"/>
              <a:gd name="connsiteY63" fmla="*/ 4345 h 9562"/>
              <a:gd name="connsiteX64" fmla="*/ 8908 w 10000"/>
              <a:gd name="connsiteY64" fmla="*/ 4780 h 9562"/>
              <a:gd name="connsiteX65" fmla="*/ 8908 w 10000"/>
              <a:gd name="connsiteY65" fmla="*/ 5216 h 9562"/>
              <a:gd name="connsiteX66" fmla="*/ 9127 w 10000"/>
              <a:gd name="connsiteY66" fmla="*/ 5656 h 9562"/>
              <a:gd name="connsiteX67" fmla="*/ 9127 w 10000"/>
              <a:gd name="connsiteY67" fmla="*/ 6530 h 9562"/>
              <a:gd name="connsiteX68" fmla="*/ 9347 w 10000"/>
              <a:gd name="connsiteY68" fmla="*/ 7375 h 9562"/>
              <a:gd name="connsiteX69" fmla="*/ 9561 w 10000"/>
              <a:gd name="connsiteY69" fmla="*/ 8032 h 9562"/>
              <a:gd name="connsiteX70" fmla="*/ 9782 w 10000"/>
              <a:gd name="connsiteY70" fmla="*/ 8469 h 9562"/>
              <a:gd name="connsiteX71" fmla="*/ 9782 w 10000"/>
              <a:gd name="connsiteY71" fmla="*/ 8908 h 9562"/>
              <a:gd name="connsiteX72" fmla="*/ 10000 w 10000"/>
              <a:gd name="connsiteY72" fmla="*/ 9125 h 9562"/>
              <a:gd name="connsiteX73" fmla="*/ 9782 w 10000"/>
              <a:gd name="connsiteY73" fmla="*/ 9345 h 9562"/>
              <a:gd name="connsiteX74" fmla="*/ 9782 w 10000"/>
              <a:gd name="connsiteY74" fmla="*/ 9345 h 9562"/>
              <a:gd name="connsiteX75" fmla="*/ 9782 w 10000"/>
              <a:gd name="connsiteY75" fmla="*/ 9345 h 9562"/>
              <a:gd name="connsiteX0" fmla="*/ 9782 w 10000"/>
              <a:gd name="connsiteY0" fmla="*/ 9546 h 9773"/>
              <a:gd name="connsiteX1" fmla="*/ 9347 w 10000"/>
              <a:gd name="connsiteY1" fmla="*/ 9546 h 9773"/>
              <a:gd name="connsiteX2" fmla="*/ 8908 w 10000"/>
              <a:gd name="connsiteY2" fmla="*/ 9773 h 9773"/>
              <a:gd name="connsiteX3" fmla="*/ 8470 w 10000"/>
              <a:gd name="connsiteY3" fmla="*/ 9773 h 9773"/>
              <a:gd name="connsiteX4" fmla="*/ 7593 w 10000"/>
              <a:gd name="connsiteY4" fmla="*/ 9773 h 9773"/>
              <a:gd name="connsiteX5" fmla="*/ 6968 w 10000"/>
              <a:gd name="connsiteY5" fmla="*/ 9773 h 9773"/>
              <a:gd name="connsiteX6" fmla="*/ 6093 w 10000"/>
              <a:gd name="connsiteY6" fmla="*/ 9546 h 9773"/>
              <a:gd name="connsiteX7" fmla="*/ 5219 w 10000"/>
              <a:gd name="connsiteY7" fmla="*/ 9546 h 9773"/>
              <a:gd name="connsiteX8" fmla="*/ 4561 w 10000"/>
              <a:gd name="connsiteY8" fmla="*/ 9089 h 9773"/>
              <a:gd name="connsiteX9" fmla="*/ 3687 w 10000"/>
              <a:gd name="connsiteY9" fmla="*/ 8857 h 9773"/>
              <a:gd name="connsiteX10" fmla="*/ 3032 w 10000"/>
              <a:gd name="connsiteY10" fmla="*/ 8401 h 9773"/>
              <a:gd name="connsiteX11" fmla="*/ 2380 w 10000"/>
              <a:gd name="connsiteY11" fmla="*/ 7945 h 9773"/>
              <a:gd name="connsiteX12" fmla="*/ 1751 w 10000"/>
              <a:gd name="connsiteY12" fmla="*/ 7258 h 9773"/>
              <a:gd name="connsiteX13" fmla="*/ 1313 w 10000"/>
              <a:gd name="connsiteY13" fmla="*/ 6830 h 9773"/>
              <a:gd name="connsiteX14" fmla="*/ 877 w 10000"/>
              <a:gd name="connsiteY14" fmla="*/ 5917 h 9773"/>
              <a:gd name="connsiteX15" fmla="*/ 439 w 10000"/>
              <a:gd name="connsiteY15" fmla="*/ 5228 h 9773"/>
              <a:gd name="connsiteX16" fmla="*/ 218 w 10000"/>
              <a:gd name="connsiteY16" fmla="*/ 4317 h 9773"/>
              <a:gd name="connsiteX17" fmla="*/ 218 w 10000"/>
              <a:gd name="connsiteY17" fmla="*/ 3401 h 9773"/>
              <a:gd name="connsiteX18" fmla="*/ 0 w 10000"/>
              <a:gd name="connsiteY18" fmla="*/ 2487 h 9773"/>
              <a:gd name="connsiteX19" fmla="*/ 0 w 10000"/>
              <a:gd name="connsiteY19" fmla="*/ 1371 h 9773"/>
              <a:gd name="connsiteX20" fmla="*/ 218 w 10000"/>
              <a:gd name="connsiteY20" fmla="*/ 458 h 9773"/>
              <a:gd name="connsiteX21" fmla="*/ 218 w 10000"/>
              <a:gd name="connsiteY21" fmla="*/ 0 h 9773"/>
              <a:gd name="connsiteX22" fmla="*/ 1313 w 10000"/>
              <a:gd name="connsiteY22" fmla="*/ 458 h 9773"/>
              <a:gd name="connsiteX23" fmla="*/ 1313 w 10000"/>
              <a:gd name="connsiteY23" fmla="*/ 1143 h 9773"/>
              <a:gd name="connsiteX24" fmla="*/ 1313 w 10000"/>
              <a:gd name="connsiteY24" fmla="*/ 1800 h 9773"/>
              <a:gd name="connsiteX25" fmla="*/ 1313 w 10000"/>
              <a:gd name="connsiteY25" fmla="*/ 3173 h 9773"/>
              <a:gd name="connsiteX26" fmla="*/ 1313 w 10000"/>
              <a:gd name="connsiteY26" fmla="*/ 3856 h 9773"/>
              <a:gd name="connsiteX27" fmla="*/ 1530 w 10000"/>
              <a:gd name="connsiteY27" fmla="*/ 4317 h 9773"/>
              <a:gd name="connsiteX28" fmla="*/ 1751 w 10000"/>
              <a:gd name="connsiteY28" fmla="*/ 4772 h 9773"/>
              <a:gd name="connsiteX29" fmla="*/ 1968 w 10000"/>
              <a:gd name="connsiteY29" fmla="*/ 5458 h 9773"/>
              <a:gd name="connsiteX30" fmla="*/ 2186 w 10000"/>
              <a:gd name="connsiteY30" fmla="*/ 5917 h 9773"/>
              <a:gd name="connsiteX31" fmla="*/ 2598 w 10000"/>
              <a:gd name="connsiteY31" fmla="*/ 6373 h 9773"/>
              <a:gd name="connsiteX32" fmla="*/ 3250 w 10000"/>
              <a:gd name="connsiteY32" fmla="*/ 6830 h 9773"/>
              <a:gd name="connsiteX33" fmla="*/ 3908 w 10000"/>
              <a:gd name="connsiteY33" fmla="*/ 7060 h 9773"/>
              <a:gd name="connsiteX34" fmla="*/ 4561 w 10000"/>
              <a:gd name="connsiteY34" fmla="*/ 7486 h 9773"/>
              <a:gd name="connsiteX35" fmla="*/ 5219 w 10000"/>
              <a:gd name="connsiteY35" fmla="*/ 7718 h 9773"/>
              <a:gd name="connsiteX36" fmla="*/ 5653 w 10000"/>
              <a:gd name="connsiteY36" fmla="*/ 7945 h 9773"/>
              <a:gd name="connsiteX37" fmla="*/ 6313 w 10000"/>
              <a:gd name="connsiteY37" fmla="*/ 7945 h 9773"/>
              <a:gd name="connsiteX38" fmla="*/ 6748 w 10000"/>
              <a:gd name="connsiteY38" fmla="*/ 7945 h 9773"/>
              <a:gd name="connsiteX39" fmla="*/ 6968 w 10000"/>
              <a:gd name="connsiteY39" fmla="*/ 7945 h 9773"/>
              <a:gd name="connsiteX40" fmla="*/ 7403 w 10000"/>
              <a:gd name="connsiteY40" fmla="*/ 7945 h 9773"/>
              <a:gd name="connsiteX41" fmla="*/ 7593 w 10000"/>
              <a:gd name="connsiteY41" fmla="*/ 7718 h 9773"/>
              <a:gd name="connsiteX42" fmla="*/ 7593 w 10000"/>
              <a:gd name="connsiteY42" fmla="*/ 7718 h 9773"/>
              <a:gd name="connsiteX43" fmla="*/ 7812 w 10000"/>
              <a:gd name="connsiteY43" fmla="*/ 7718 h 9773"/>
              <a:gd name="connsiteX44" fmla="*/ 7812 w 10000"/>
              <a:gd name="connsiteY44" fmla="*/ 7486 h 9773"/>
              <a:gd name="connsiteX45" fmla="*/ 7812 w 10000"/>
              <a:gd name="connsiteY45" fmla="*/ 7258 h 9773"/>
              <a:gd name="connsiteX46" fmla="*/ 7812 w 10000"/>
              <a:gd name="connsiteY46" fmla="*/ 6830 h 9773"/>
              <a:gd name="connsiteX47" fmla="*/ 8032 w 10000"/>
              <a:gd name="connsiteY47" fmla="*/ 6602 h 9773"/>
              <a:gd name="connsiteX48" fmla="*/ 8032 w 10000"/>
              <a:gd name="connsiteY48" fmla="*/ 6145 h 9773"/>
              <a:gd name="connsiteX49" fmla="*/ 8032 w 10000"/>
              <a:gd name="connsiteY49" fmla="*/ 5688 h 9773"/>
              <a:gd name="connsiteX50" fmla="*/ 8252 w 10000"/>
              <a:gd name="connsiteY50" fmla="*/ 5001 h 9773"/>
              <a:gd name="connsiteX51" fmla="*/ 8252 w 10000"/>
              <a:gd name="connsiteY51" fmla="*/ 4772 h 9773"/>
              <a:gd name="connsiteX52" fmla="*/ 8252 w 10000"/>
              <a:gd name="connsiteY52" fmla="*/ 4317 h 9773"/>
              <a:gd name="connsiteX53" fmla="*/ 8252 w 10000"/>
              <a:gd name="connsiteY53" fmla="*/ 4086 h 9773"/>
              <a:gd name="connsiteX54" fmla="*/ 8470 w 10000"/>
              <a:gd name="connsiteY54" fmla="*/ 3856 h 9773"/>
              <a:gd name="connsiteX55" fmla="*/ 8470 w 10000"/>
              <a:gd name="connsiteY55" fmla="*/ 3628 h 9773"/>
              <a:gd name="connsiteX56" fmla="*/ 8470 w 10000"/>
              <a:gd name="connsiteY56" fmla="*/ 3401 h 9773"/>
              <a:gd name="connsiteX57" fmla="*/ 8686 w 10000"/>
              <a:gd name="connsiteY57" fmla="*/ 3401 h 9773"/>
              <a:gd name="connsiteX58" fmla="*/ 8686 w 10000"/>
              <a:gd name="connsiteY58" fmla="*/ 3401 h 9773"/>
              <a:gd name="connsiteX59" fmla="*/ 8686 w 10000"/>
              <a:gd name="connsiteY59" fmla="*/ 3628 h 9773"/>
              <a:gd name="connsiteX60" fmla="*/ 8686 w 10000"/>
              <a:gd name="connsiteY60" fmla="*/ 3856 h 9773"/>
              <a:gd name="connsiteX61" fmla="*/ 8686 w 10000"/>
              <a:gd name="connsiteY61" fmla="*/ 4086 h 9773"/>
              <a:gd name="connsiteX62" fmla="*/ 8908 w 10000"/>
              <a:gd name="connsiteY62" fmla="*/ 4317 h 9773"/>
              <a:gd name="connsiteX63" fmla="*/ 8908 w 10000"/>
              <a:gd name="connsiteY63" fmla="*/ 4772 h 9773"/>
              <a:gd name="connsiteX64" fmla="*/ 8908 w 10000"/>
              <a:gd name="connsiteY64" fmla="*/ 5228 h 9773"/>
              <a:gd name="connsiteX65" fmla="*/ 9127 w 10000"/>
              <a:gd name="connsiteY65" fmla="*/ 5688 h 9773"/>
              <a:gd name="connsiteX66" fmla="*/ 9127 w 10000"/>
              <a:gd name="connsiteY66" fmla="*/ 6602 h 9773"/>
              <a:gd name="connsiteX67" fmla="*/ 9347 w 10000"/>
              <a:gd name="connsiteY67" fmla="*/ 7486 h 9773"/>
              <a:gd name="connsiteX68" fmla="*/ 9561 w 10000"/>
              <a:gd name="connsiteY68" fmla="*/ 8173 h 9773"/>
              <a:gd name="connsiteX69" fmla="*/ 9782 w 10000"/>
              <a:gd name="connsiteY69" fmla="*/ 8630 h 9773"/>
              <a:gd name="connsiteX70" fmla="*/ 9782 w 10000"/>
              <a:gd name="connsiteY70" fmla="*/ 9089 h 9773"/>
              <a:gd name="connsiteX71" fmla="*/ 10000 w 10000"/>
              <a:gd name="connsiteY71" fmla="*/ 9316 h 9773"/>
              <a:gd name="connsiteX72" fmla="*/ 9782 w 10000"/>
              <a:gd name="connsiteY72" fmla="*/ 9546 h 9773"/>
              <a:gd name="connsiteX73" fmla="*/ 9782 w 10000"/>
              <a:gd name="connsiteY73" fmla="*/ 9546 h 9773"/>
              <a:gd name="connsiteX74" fmla="*/ 9782 w 10000"/>
              <a:gd name="connsiteY74" fmla="*/ 9546 h 9773"/>
              <a:gd name="connsiteX0" fmla="*/ 9782 w 10000"/>
              <a:gd name="connsiteY0" fmla="*/ 9768 h 10000"/>
              <a:gd name="connsiteX1" fmla="*/ 9347 w 10000"/>
              <a:gd name="connsiteY1" fmla="*/ 9768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768 h 10000"/>
              <a:gd name="connsiteX7" fmla="*/ 5219 w 10000"/>
              <a:gd name="connsiteY7" fmla="*/ 9768 h 10000"/>
              <a:gd name="connsiteX8" fmla="*/ 4561 w 10000"/>
              <a:gd name="connsiteY8" fmla="*/ 9300 h 10000"/>
              <a:gd name="connsiteX9" fmla="*/ 3687 w 10000"/>
              <a:gd name="connsiteY9" fmla="*/ 9063 h 10000"/>
              <a:gd name="connsiteX10" fmla="*/ 3032 w 10000"/>
              <a:gd name="connsiteY10" fmla="*/ 8596 h 10000"/>
              <a:gd name="connsiteX11" fmla="*/ 2380 w 10000"/>
              <a:gd name="connsiteY11" fmla="*/ 8130 h 10000"/>
              <a:gd name="connsiteX12" fmla="*/ 1751 w 10000"/>
              <a:gd name="connsiteY12" fmla="*/ 7427 h 10000"/>
              <a:gd name="connsiteX13" fmla="*/ 1313 w 10000"/>
              <a:gd name="connsiteY13" fmla="*/ 6989 h 10000"/>
              <a:gd name="connsiteX14" fmla="*/ 877 w 10000"/>
              <a:gd name="connsiteY14" fmla="*/ 6054 h 10000"/>
              <a:gd name="connsiteX15" fmla="*/ 439 w 10000"/>
              <a:gd name="connsiteY15" fmla="*/ 5349 h 10000"/>
              <a:gd name="connsiteX16" fmla="*/ 218 w 10000"/>
              <a:gd name="connsiteY16" fmla="*/ 4417 h 10000"/>
              <a:gd name="connsiteX17" fmla="*/ 218 w 10000"/>
              <a:gd name="connsiteY17" fmla="*/ 3480 h 10000"/>
              <a:gd name="connsiteX18" fmla="*/ 0 w 10000"/>
              <a:gd name="connsiteY18" fmla="*/ 2545 h 10000"/>
              <a:gd name="connsiteX19" fmla="*/ 0 w 10000"/>
              <a:gd name="connsiteY19" fmla="*/ 1403 h 10000"/>
              <a:gd name="connsiteX20" fmla="*/ 218 w 10000"/>
              <a:gd name="connsiteY20" fmla="*/ 469 h 10000"/>
              <a:gd name="connsiteX21" fmla="*/ 218 w 10000"/>
              <a:gd name="connsiteY21" fmla="*/ 0 h 10000"/>
              <a:gd name="connsiteX22" fmla="*/ 1313 w 10000"/>
              <a:gd name="connsiteY22" fmla="*/ 1170 h 10000"/>
              <a:gd name="connsiteX23" fmla="*/ 1313 w 10000"/>
              <a:gd name="connsiteY23" fmla="*/ 1842 h 10000"/>
              <a:gd name="connsiteX24" fmla="*/ 1313 w 10000"/>
              <a:gd name="connsiteY24" fmla="*/ 3247 h 10000"/>
              <a:gd name="connsiteX25" fmla="*/ 1313 w 10000"/>
              <a:gd name="connsiteY25" fmla="*/ 3946 h 10000"/>
              <a:gd name="connsiteX26" fmla="*/ 1530 w 10000"/>
              <a:gd name="connsiteY26" fmla="*/ 4417 h 10000"/>
              <a:gd name="connsiteX27" fmla="*/ 1751 w 10000"/>
              <a:gd name="connsiteY27" fmla="*/ 4883 h 10000"/>
              <a:gd name="connsiteX28" fmla="*/ 1968 w 10000"/>
              <a:gd name="connsiteY28" fmla="*/ 5585 h 10000"/>
              <a:gd name="connsiteX29" fmla="*/ 2186 w 10000"/>
              <a:gd name="connsiteY29" fmla="*/ 6054 h 10000"/>
              <a:gd name="connsiteX30" fmla="*/ 2598 w 10000"/>
              <a:gd name="connsiteY30" fmla="*/ 6521 h 10000"/>
              <a:gd name="connsiteX31" fmla="*/ 3250 w 10000"/>
              <a:gd name="connsiteY31" fmla="*/ 6989 h 10000"/>
              <a:gd name="connsiteX32" fmla="*/ 3908 w 10000"/>
              <a:gd name="connsiteY32" fmla="*/ 7224 h 10000"/>
              <a:gd name="connsiteX33" fmla="*/ 4561 w 10000"/>
              <a:gd name="connsiteY33" fmla="*/ 7660 h 10000"/>
              <a:gd name="connsiteX34" fmla="*/ 5219 w 10000"/>
              <a:gd name="connsiteY34" fmla="*/ 7897 h 10000"/>
              <a:gd name="connsiteX35" fmla="*/ 5653 w 10000"/>
              <a:gd name="connsiteY35" fmla="*/ 8130 h 10000"/>
              <a:gd name="connsiteX36" fmla="*/ 6313 w 10000"/>
              <a:gd name="connsiteY36" fmla="*/ 8130 h 10000"/>
              <a:gd name="connsiteX37" fmla="*/ 6748 w 10000"/>
              <a:gd name="connsiteY37" fmla="*/ 8130 h 10000"/>
              <a:gd name="connsiteX38" fmla="*/ 6968 w 10000"/>
              <a:gd name="connsiteY38" fmla="*/ 8130 h 10000"/>
              <a:gd name="connsiteX39" fmla="*/ 7403 w 10000"/>
              <a:gd name="connsiteY39" fmla="*/ 8130 h 10000"/>
              <a:gd name="connsiteX40" fmla="*/ 7593 w 10000"/>
              <a:gd name="connsiteY40" fmla="*/ 7897 h 10000"/>
              <a:gd name="connsiteX41" fmla="*/ 7593 w 10000"/>
              <a:gd name="connsiteY41" fmla="*/ 7897 h 10000"/>
              <a:gd name="connsiteX42" fmla="*/ 7812 w 10000"/>
              <a:gd name="connsiteY42" fmla="*/ 7897 h 10000"/>
              <a:gd name="connsiteX43" fmla="*/ 7812 w 10000"/>
              <a:gd name="connsiteY43" fmla="*/ 7660 h 10000"/>
              <a:gd name="connsiteX44" fmla="*/ 7812 w 10000"/>
              <a:gd name="connsiteY44" fmla="*/ 7427 h 10000"/>
              <a:gd name="connsiteX45" fmla="*/ 7812 w 10000"/>
              <a:gd name="connsiteY45" fmla="*/ 6989 h 10000"/>
              <a:gd name="connsiteX46" fmla="*/ 8032 w 10000"/>
              <a:gd name="connsiteY46" fmla="*/ 6755 h 10000"/>
              <a:gd name="connsiteX47" fmla="*/ 8032 w 10000"/>
              <a:gd name="connsiteY47" fmla="*/ 6288 h 10000"/>
              <a:gd name="connsiteX48" fmla="*/ 8032 w 10000"/>
              <a:gd name="connsiteY48" fmla="*/ 5820 h 10000"/>
              <a:gd name="connsiteX49" fmla="*/ 8252 w 10000"/>
              <a:gd name="connsiteY49" fmla="*/ 5117 h 10000"/>
              <a:gd name="connsiteX50" fmla="*/ 8252 w 10000"/>
              <a:gd name="connsiteY50" fmla="*/ 4883 h 10000"/>
              <a:gd name="connsiteX51" fmla="*/ 8252 w 10000"/>
              <a:gd name="connsiteY51" fmla="*/ 4417 h 10000"/>
              <a:gd name="connsiteX52" fmla="*/ 8252 w 10000"/>
              <a:gd name="connsiteY52" fmla="*/ 4181 h 10000"/>
              <a:gd name="connsiteX53" fmla="*/ 8470 w 10000"/>
              <a:gd name="connsiteY53" fmla="*/ 3946 h 10000"/>
              <a:gd name="connsiteX54" fmla="*/ 8470 w 10000"/>
              <a:gd name="connsiteY54" fmla="*/ 3712 h 10000"/>
              <a:gd name="connsiteX55" fmla="*/ 8470 w 10000"/>
              <a:gd name="connsiteY55" fmla="*/ 3480 h 10000"/>
              <a:gd name="connsiteX56" fmla="*/ 8686 w 10000"/>
              <a:gd name="connsiteY56" fmla="*/ 3480 h 10000"/>
              <a:gd name="connsiteX57" fmla="*/ 8686 w 10000"/>
              <a:gd name="connsiteY57" fmla="*/ 3480 h 10000"/>
              <a:gd name="connsiteX58" fmla="*/ 8686 w 10000"/>
              <a:gd name="connsiteY58" fmla="*/ 3712 h 10000"/>
              <a:gd name="connsiteX59" fmla="*/ 8686 w 10000"/>
              <a:gd name="connsiteY59" fmla="*/ 3946 h 10000"/>
              <a:gd name="connsiteX60" fmla="*/ 8686 w 10000"/>
              <a:gd name="connsiteY60" fmla="*/ 4181 h 10000"/>
              <a:gd name="connsiteX61" fmla="*/ 8908 w 10000"/>
              <a:gd name="connsiteY61" fmla="*/ 4417 h 10000"/>
              <a:gd name="connsiteX62" fmla="*/ 8908 w 10000"/>
              <a:gd name="connsiteY62" fmla="*/ 4883 h 10000"/>
              <a:gd name="connsiteX63" fmla="*/ 8908 w 10000"/>
              <a:gd name="connsiteY63" fmla="*/ 5349 h 10000"/>
              <a:gd name="connsiteX64" fmla="*/ 9127 w 10000"/>
              <a:gd name="connsiteY64" fmla="*/ 5820 h 10000"/>
              <a:gd name="connsiteX65" fmla="*/ 9127 w 10000"/>
              <a:gd name="connsiteY65" fmla="*/ 6755 h 10000"/>
              <a:gd name="connsiteX66" fmla="*/ 9347 w 10000"/>
              <a:gd name="connsiteY66" fmla="*/ 7660 h 10000"/>
              <a:gd name="connsiteX67" fmla="*/ 9561 w 10000"/>
              <a:gd name="connsiteY67" fmla="*/ 8363 h 10000"/>
              <a:gd name="connsiteX68" fmla="*/ 9782 w 10000"/>
              <a:gd name="connsiteY68" fmla="*/ 8830 h 10000"/>
              <a:gd name="connsiteX69" fmla="*/ 9782 w 10000"/>
              <a:gd name="connsiteY69" fmla="*/ 9300 h 10000"/>
              <a:gd name="connsiteX70" fmla="*/ 10000 w 10000"/>
              <a:gd name="connsiteY70" fmla="*/ 9532 h 10000"/>
              <a:gd name="connsiteX71" fmla="*/ 9782 w 10000"/>
              <a:gd name="connsiteY71" fmla="*/ 9768 h 10000"/>
              <a:gd name="connsiteX72" fmla="*/ 9782 w 10000"/>
              <a:gd name="connsiteY72" fmla="*/ 9768 h 10000"/>
              <a:gd name="connsiteX73" fmla="*/ 9782 w 10000"/>
              <a:gd name="connsiteY73" fmla="*/ 9768 h 10000"/>
              <a:gd name="connsiteX0" fmla="*/ 9782 w 10000"/>
              <a:gd name="connsiteY0" fmla="*/ 9299 h 9531"/>
              <a:gd name="connsiteX1" fmla="*/ 9347 w 10000"/>
              <a:gd name="connsiteY1" fmla="*/ 9299 h 9531"/>
              <a:gd name="connsiteX2" fmla="*/ 8908 w 10000"/>
              <a:gd name="connsiteY2" fmla="*/ 9531 h 9531"/>
              <a:gd name="connsiteX3" fmla="*/ 8470 w 10000"/>
              <a:gd name="connsiteY3" fmla="*/ 9531 h 9531"/>
              <a:gd name="connsiteX4" fmla="*/ 7593 w 10000"/>
              <a:gd name="connsiteY4" fmla="*/ 9531 h 9531"/>
              <a:gd name="connsiteX5" fmla="*/ 6968 w 10000"/>
              <a:gd name="connsiteY5" fmla="*/ 9531 h 9531"/>
              <a:gd name="connsiteX6" fmla="*/ 6093 w 10000"/>
              <a:gd name="connsiteY6" fmla="*/ 9299 h 9531"/>
              <a:gd name="connsiteX7" fmla="*/ 5219 w 10000"/>
              <a:gd name="connsiteY7" fmla="*/ 9299 h 9531"/>
              <a:gd name="connsiteX8" fmla="*/ 4561 w 10000"/>
              <a:gd name="connsiteY8" fmla="*/ 8831 h 9531"/>
              <a:gd name="connsiteX9" fmla="*/ 3687 w 10000"/>
              <a:gd name="connsiteY9" fmla="*/ 8594 h 9531"/>
              <a:gd name="connsiteX10" fmla="*/ 3032 w 10000"/>
              <a:gd name="connsiteY10" fmla="*/ 8127 h 9531"/>
              <a:gd name="connsiteX11" fmla="*/ 2380 w 10000"/>
              <a:gd name="connsiteY11" fmla="*/ 7661 h 9531"/>
              <a:gd name="connsiteX12" fmla="*/ 1751 w 10000"/>
              <a:gd name="connsiteY12" fmla="*/ 6958 h 9531"/>
              <a:gd name="connsiteX13" fmla="*/ 1313 w 10000"/>
              <a:gd name="connsiteY13" fmla="*/ 6520 h 9531"/>
              <a:gd name="connsiteX14" fmla="*/ 877 w 10000"/>
              <a:gd name="connsiteY14" fmla="*/ 5585 h 9531"/>
              <a:gd name="connsiteX15" fmla="*/ 439 w 10000"/>
              <a:gd name="connsiteY15" fmla="*/ 4880 h 9531"/>
              <a:gd name="connsiteX16" fmla="*/ 218 w 10000"/>
              <a:gd name="connsiteY16" fmla="*/ 3948 h 9531"/>
              <a:gd name="connsiteX17" fmla="*/ 218 w 10000"/>
              <a:gd name="connsiteY17" fmla="*/ 3011 h 9531"/>
              <a:gd name="connsiteX18" fmla="*/ 0 w 10000"/>
              <a:gd name="connsiteY18" fmla="*/ 2076 h 9531"/>
              <a:gd name="connsiteX19" fmla="*/ 0 w 10000"/>
              <a:gd name="connsiteY19" fmla="*/ 934 h 9531"/>
              <a:gd name="connsiteX20" fmla="*/ 218 w 10000"/>
              <a:gd name="connsiteY20" fmla="*/ 0 h 9531"/>
              <a:gd name="connsiteX21" fmla="*/ 1313 w 10000"/>
              <a:gd name="connsiteY21" fmla="*/ 701 h 9531"/>
              <a:gd name="connsiteX22" fmla="*/ 1313 w 10000"/>
              <a:gd name="connsiteY22" fmla="*/ 1373 h 9531"/>
              <a:gd name="connsiteX23" fmla="*/ 1313 w 10000"/>
              <a:gd name="connsiteY23" fmla="*/ 2778 h 9531"/>
              <a:gd name="connsiteX24" fmla="*/ 1313 w 10000"/>
              <a:gd name="connsiteY24" fmla="*/ 3477 h 9531"/>
              <a:gd name="connsiteX25" fmla="*/ 1530 w 10000"/>
              <a:gd name="connsiteY25" fmla="*/ 3948 h 9531"/>
              <a:gd name="connsiteX26" fmla="*/ 1751 w 10000"/>
              <a:gd name="connsiteY26" fmla="*/ 4414 h 9531"/>
              <a:gd name="connsiteX27" fmla="*/ 1968 w 10000"/>
              <a:gd name="connsiteY27" fmla="*/ 5116 h 9531"/>
              <a:gd name="connsiteX28" fmla="*/ 2186 w 10000"/>
              <a:gd name="connsiteY28" fmla="*/ 5585 h 9531"/>
              <a:gd name="connsiteX29" fmla="*/ 2598 w 10000"/>
              <a:gd name="connsiteY29" fmla="*/ 6052 h 9531"/>
              <a:gd name="connsiteX30" fmla="*/ 3250 w 10000"/>
              <a:gd name="connsiteY30" fmla="*/ 6520 h 9531"/>
              <a:gd name="connsiteX31" fmla="*/ 3908 w 10000"/>
              <a:gd name="connsiteY31" fmla="*/ 6755 h 9531"/>
              <a:gd name="connsiteX32" fmla="*/ 4561 w 10000"/>
              <a:gd name="connsiteY32" fmla="*/ 7191 h 9531"/>
              <a:gd name="connsiteX33" fmla="*/ 5219 w 10000"/>
              <a:gd name="connsiteY33" fmla="*/ 7428 h 9531"/>
              <a:gd name="connsiteX34" fmla="*/ 5653 w 10000"/>
              <a:gd name="connsiteY34" fmla="*/ 7661 h 9531"/>
              <a:gd name="connsiteX35" fmla="*/ 6313 w 10000"/>
              <a:gd name="connsiteY35" fmla="*/ 7661 h 9531"/>
              <a:gd name="connsiteX36" fmla="*/ 6748 w 10000"/>
              <a:gd name="connsiteY36" fmla="*/ 7661 h 9531"/>
              <a:gd name="connsiteX37" fmla="*/ 6968 w 10000"/>
              <a:gd name="connsiteY37" fmla="*/ 7661 h 9531"/>
              <a:gd name="connsiteX38" fmla="*/ 7403 w 10000"/>
              <a:gd name="connsiteY38" fmla="*/ 7661 h 9531"/>
              <a:gd name="connsiteX39" fmla="*/ 7593 w 10000"/>
              <a:gd name="connsiteY39" fmla="*/ 7428 h 9531"/>
              <a:gd name="connsiteX40" fmla="*/ 7593 w 10000"/>
              <a:gd name="connsiteY40" fmla="*/ 7428 h 9531"/>
              <a:gd name="connsiteX41" fmla="*/ 7812 w 10000"/>
              <a:gd name="connsiteY41" fmla="*/ 7428 h 9531"/>
              <a:gd name="connsiteX42" fmla="*/ 7812 w 10000"/>
              <a:gd name="connsiteY42" fmla="*/ 7191 h 9531"/>
              <a:gd name="connsiteX43" fmla="*/ 7812 w 10000"/>
              <a:gd name="connsiteY43" fmla="*/ 6958 h 9531"/>
              <a:gd name="connsiteX44" fmla="*/ 7812 w 10000"/>
              <a:gd name="connsiteY44" fmla="*/ 6520 h 9531"/>
              <a:gd name="connsiteX45" fmla="*/ 8032 w 10000"/>
              <a:gd name="connsiteY45" fmla="*/ 6286 h 9531"/>
              <a:gd name="connsiteX46" fmla="*/ 8032 w 10000"/>
              <a:gd name="connsiteY46" fmla="*/ 5819 h 9531"/>
              <a:gd name="connsiteX47" fmla="*/ 8032 w 10000"/>
              <a:gd name="connsiteY47" fmla="*/ 5351 h 9531"/>
              <a:gd name="connsiteX48" fmla="*/ 8252 w 10000"/>
              <a:gd name="connsiteY48" fmla="*/ 4648 h 9531"/>
              <a:gd name="connsiteX49" fmla="*/ 8252 w 10000"/>
              <a:gd name="connsiteY49" fmla="*/ 4414 h 9531"/>
              <a:gd name="connsiteX50" fmla="*/ 8252 w 10000"/>
              <a:gd name="connsiteY50" fmla="*/ 3948 h 9531"/>
              <a:gd name="connsiteX51" fmla="*/ 8252 w 10000"/>
              <a:gd name="connsiteY51" fmla="*/ 3712 h 9531"/>
              <a:gd name="connsiteX52" fmla="*/ 8470 w 10000"/>
              <a:gd name="connsiteY52" fmla="*/ 3477 h 9531"/>
              <a:gd name="connsiteX53" fmla="*/ 8470 w 10000"/>
              <a:gd name="connsiteY53" fmla="*/ 3243 h 9531"/>
              <a:gd name="connsiteX54" fmla="*/ 8470 w 10000"/>
              <a:gd name="connsiteY54" fmla="*/ 3011 h 9531"/>
              <a:gd name="connsiteX55" fmla="*/ 8686 w 10000"/>
              <a:gd name="connsiteY55" fmla="*/ 3011 h 9531"/>
              <a:gd name="connsiteX56" fmla="*/ 8686 w 10000"/>
              <a:gd name="connsiteY56" fmla="*/ 3011 h 9531"/>
              <a:gd name="connsiteX57" fmla="*/ 8686 w 10000"/>
              <a:gd name="connsiteY57" fmla="*/ 3243 h 9531"/>
              <a:gd name="connsiteX58" fmla="*/ 8686 w 10000"/>
              <a:gd name="connsiteY58" fmla="*/ 3477 h 9531"/>
              <a:gd name="connsiteX59" fmla="*/ 8686 w 10000"/>
              <a:gd name="connsiteY59" fmla="*/ 3712 h 9531"/>
              <a:gd name="connsiteX60" fmla="*/ 8908 w 10000"/>
              <a:gd name="connsiteY60" fmla="*/ 3948 h 9531"/>
              <a:gd name="connsiteX61" fmla="*/ 8908 w 10000"/>
              <a:gd name="connsiteY61" fmla="*/ 4414 h 9531"/>
              <a:gd name="connsiteX62" fmla="*/ 8908 w 10000"/>
              <a:gd name="connsiteY62" fmla="*/ 4880 h 9531"/>
              <a:gd name="connsiteX63" fmla="*/ 9127 w 10000"/>
              <a:gd name="connsiteY63" fmla="*/ 5351 h 9531"/>
              <a:gd name="connsiteX64" fmla="*/ 9127 w 10000"/>
              <a:gd name="connsiteY64" fmla="*/ 6286 h 9531"/>
              <a:gd name="connsiteX65" fmla="*/ 9347 w 10000"/>
              <a:gd name="connsiteY65" fmla="*/ 7191 h 9531"/>
              <a:gd name="connsiteX66" fmla="*/ 9561 w 10000"/>
              <a:gd name="connsiteY66" fmla="*/ 7894 h 9531"/>
              <a:gd name="connsiteX67" fmla="*/ 9782 w 10000"/>
              <a:gd name="connsiteY67" fmla="*/ 8361 h 9531"/>
              <a:gd name="connsiteX68" fmla="*/ 9782 w 10000"/>
              <a:gd name="connsiteY68" fmla="*/ 8831 h 9531"/>
              <a:gd name="connsiteX69" fmla="*/ 10000 w 10000"/>
              <a:gd name="connsiteY69" fmla="*/ 9063 h 9531"/>
              <a:gd name="connsiteX70" fmla="*/ 9782 w 10000"/>
              <a:gd name="connsiteY70" fmla="*/ 9299 h 9531"/>
              <a:gd name="connsiteX71" fmla="*/ 9782 w 10000"/>
              <a:gd name="connsiteY71" fmla="*/ 9299 h 9531"/>
              <a:gd name="connsiteX72" fmla="*/ 9782 w 10000"/>
              <a:gd name="connsiteY72" fmla="*/ 9299 h 9531"/>
              <a:gd name="connsiteX0" fmla="*/ 9782 w 10000"/>
              <a:gd name="connsiteY0" fmla="*/ 9099 h 9342"/>
              <a:gd name="connsiteX1" fmla="*/ 9347 w 10000"/>
              <a:gd name="connsiteY1" fmla="*/ 9099 h 9342"/>
              <a:gd name="connsiteX2" fmla="*/ 8908 w 10000"/>
              <a:gd name="connsiteY2" fmla="*/ 9342 h 9342"/>
              <a:gd name="connsiteX3" fmla="*/ 8470 w 10000"/>
              <a:gd name="connsiteY3" fmla="*/ 9342 h 9342"/>
              <a:gd name="connsiteX4" fmla="*/ 7593 w 10000"/>
              <a:gd name="connsiteY4" fmla="*/ 9342 h 9342"/>
              <a:gd name="connsiteX5" fmla="*/ 6968 w 10000"/>
              <a:gd name="connsiteY5" fmla="*/ 9342 h 9342"/>
              <a:gd name="connsiteX6" fmla="*/ 6093 w 10000"/>
              <a:gd name="connsiteY6" fmla="*/ 9099 h 9342"/>
              <a:gd name="connsiteX7" fmla="*/ 5219 w 10000"/>
              <a:gd name="connsiteY7" fmla="*/ 9099 h 9342"/>
              <a:gd name="connsiteX8" fmla="*/ 4561 w 10000"/>
              <a:gd name="connsiteY8" fmla="*/ 8608 h 9342"/>
              <a:gd name="connsiteX9" fmla="*/ 3687 w 10000"/>
              <a:gd name="connsiteY9" fmla="*/ 8359 h 9342"/>
              <a:gd name="connsiteX10" fmla="*/ 3032 w 10000"/>
              <a:gd name="connsiteY10" fmla="*/ 7869 h 9342"/>
              <a:gd name="connsiteX11" fmla="*/ 2380 w 10000"/>
              <a:gd name="connsiteY11" fmla="*/ 7380 h 9342"/>
              <a:gd name="connsiteX12" fmla="*/ 1751 w 10000"/>
              <a:gd name="connsiteY12" fmla="*/ 6642 h 9342"/>
              <a:gd name="connsiteX13" fmla="*/ 1313 w 10000"/>
              <a:gd name="connsiteY13" fmla="*/ 6183 h 9342"/>
              <a:gd name="connsiteX14" fmla="*/ 877 w 10000"/>
              <a:gd name="connsiteY14" fmla="*/ 5202 h 9342"/>
              <a:gd name="connsiteX15" fmla="*/ 439 w 10000"/>
              <a:gd name="connsiteY15" fmla="*/ 4462 h 9342"/>
              <a:gd name="connsiteX16" fmla="*/ 218 w 10000"/>
              <a:gd name="connsiteY16" fmla="*/ 3484 h 9342"/>
              <a:gd name="connsiteX17" fmla="*/ 218 w 10000"/>
              <a:gd name="connsiteY17" fmla="*/ 2501 h 9342"/>
              <a:gd name="connsiteX18" fmla="*/ 0 w 10000"/>
              <a:gd name="connsiteY18" fmla="*/ 1520 h 9342"/>
              <a:gd name="connsiteX19" fmla="*/ 0 w 10000"/>
              <a:gd name="connsiteY19" fmla="*/ 322 h 9342"/>
              <a:gd name="connsiteX20" fmla="*/ 1313 w 10000"/>
              <a:gd name="connsiteY20" fmla="*/ 77 h 9342"/>
              <a:gd name="connsiteX21" fmla="*/ 1313 w 10000"/>
              <a:gd name="connsiteY21" fmla="*/ 783 h 9342"/>
              <a:gd name="connsiteX22" fmla="*/ 1313 w 10000"/>
              <a:gd name="connsiteY22" fmla="*/ 2257 h 9342"/>
              <a:gd name="connsiteX23" fmla="*/ 1313 w 10000"/>
              <a:gd name="connsiteY23" fmla="*/ 2990 h 9342"/>
              <a:gd name="connsiteX24" fmla="*/ 1530 w 10000"/>
              <a:gd name="connsiteY24" fmla="*/ 3484 h 9342"/>
              <a:gd name="connsiteX25" fmla="*/ 1751 w 10000"/>
              <a:gd name="connsiteY25" fmla="*/ 3973 h 9342"/>
              <a:gd name="connsiteX26" fmla="*/ 1968 w 10000"/>
              <a:gd name="connsiteY26" fmla="*/ 4710 h 9342"/>
              <a:gd name="connsiteX27" fmla="*/ 2186 w 10000"/>
              <a:gd name="connsiteY27" fmla="*/ 5202 h 9342"/>
              <a:gd name="connsiteX28" fmla="*/ 2598 w 10000"/>
              <a:gd name="connsiteY28" fmla="*/ 5692 h 9342"/>
              <a:gd name="connsiteX29" fmla="*/ 3250 w 10000"/>
              <a:gd name="connsiteY29" fmla="*/ 6183 h 9342"/>
              <a:gd name="connsiteX30" fmla="*/ 3908 w 10000"/>
              <a:gd name="connsiteY30" fmla="*/ 6429 h 9342"/>
              <a:gd name="connsiteX31" fmla="*/ 4561 w 10000"/>
              <a:gd name="connsiteY31" fmla="*/ 6887 h 9342"/>
              <a:gd name="connsiteX32" fmla="*/ 5219 w 10000"/>
              <a:gd name="connsiteY32" fmla="*/ 7136 h 9342"/>
              <a:gd name="connsiteX33" fmla="*/ 5653 w 10000"/>
              <a:gd name="connsiteY33" fmla="*/ 7380 h 9342"/>
              <a:gd name="connsiteX34" fmla="*/ 6313 w 10000"/>
              <a:gd name="connsiteY34" fmla="*/ 7380 h 9342"/>
              <a:gd name="connsiteX35" fmla="*/ 6748 w 10000"/>
              <a:gd name="connsiteY35" fmla="*/ 7380 h 9342"/>
              <a:gd name="connsiteX36" fmla="*/ 6968 w 10000"/>
              <a:gd name="connsiteY36" fmla="*/ 7380 h 9342"/>
              <a:gd name="connsiteX37" fmla="*/ 7403 w 10000"/>
              <a:gd name="connsiteY37" fmla="*/ 7380 h 9342"/>
              <a:gd name="connsiteX38" fmla="*/ 7593 w 10000"/>
              <a:gd name="connsiteY38" fmla="*/ 7136 h 9342"/>
              <a:gd name="connsiteX39" fmla="*/ 7593 w 10000"/>
              <a:gd name="connsiteY39" fmla="*/ 7136 h 9342"/>
              <a:gd name="connsiteX40" fmla="*/ 7812 w 10000"/>
              <a:gd name="connsiteY40" fmla="*/ 7136 h 9342"/>
              <a:gd name="connsiteX41" fmla="*/ 7812 w 10000"/>
              <a:gd name="connsiteY41" fmla="*/ 6887 h 9342"/>
              <a:gd name="connsiteX42" fmla="*/ 7812 w 10000"/>
              <a:gd name="connsiteY42" fmla="*/ 6642 h 9342"/>
              <a:gd name="connsiteX43" fmla="*/ 7812 w 10000"/>
              <a:gd name="connsiteY43" fmla="*/ 6183 h 9342"/>
              <a:gd name="connsiteX44" fmla="*/ 8032 w 10000"/>
              <a:gd name="connsiteY44" fmla="*/ 5937 h 9342"/>
              <a:gd name="connsiteX45" fmla="*/ 8032 w 10000"/>
              <a:gd name="connsiteY45" fmla="*/ 5447 h 9342"/>
              <a:gd name="connsiteX46" fmla="*/ 8032 w 10000"/>
              <a:gd name="connsiteY46" fmla="*/ 4956 h 9342"/>
              <a:gd name="connsiteX47" fmla="*/ 8252 w 10000"/>
              <a:gd name="connsiteY47" fmla="*/ 4219 h 9342"/>
              <a:gd name="connsiteX48" fmla="*/ 8252 w 10000"/>
              <a:gd name="connsiteY48" fmla="*/ 3973 h 9342"/>
              <a:gd name="connsiteX49" fmla="*/ 8252 w 10000"/>
              <a:gd name="connsiteY49" fmla="*/ 3484 h 9342"/>
              <a:gd name="connsiteX50" fmla="*/ 8252 w 10000"/>
              <a:gd name="connsiteY50" fmla="*/ 3237 h 9342"/>
              <a:gd name="connsiteX51" fmla="*/ 8470 w 10000"/>
              <a:gd name="connsiteY51" fmla="*/ 2990 h 9342"/>
              <a:gd name="connsiteX52" fmla="*/ 8470 w 10000"/>
              <a:gd name="connsiteY52" fmla="*/ 2745 h 9342"/>
              <a:gd name="connsiteX53" fmla="*/ 8470 w 10000"/>
              <a:gd name="connsiteY53" fmla="*/ 2501 h 9342"/>
              <a:gd name="connsiteX54" fmla="*/ 8686 w 10000"/>
              <a:gd name="connsiteY54" fmla="*/ 2501 h 9342"/>
              <a:gd name="connsiteX55" fmla="*/ 8686 w 10000"/>
              <a:gd name="connsiteY55" fmla="*/ 2501 h 9342"/>
              <a:gd name="connsiteX56" fmla="*/ 8686 w 10000"/>
              <a:gd name="connsiteY56" fmla="*/ 2745 h 9342"/>
              <a:gd name="connsiteX57" fmla="*/ 8686 w 10000"/>
              <a:gd name="connsiteY57" fmla="*/ 2990 h 9342"/>
              <a:gd name="connsiteX58" fmla="*/ 8686 w 10000"/>
              <a:gd name="connsiteY58" fmla="*/ 3237 h 9342"/>
              <a:gd name="connsiteX59" fmla="*/ 8908 w 10000"/>
              <a:gd name="connsiteY59" fmla="*/ 3484 h 9342"/>
              <a:gd name="connsiteX60" fmla="*/ 8908 w 10000"/>
              <a:gd name="connsiteY60" fmla="*/ 3973 h 9342"/>
              <a:gd name="connsiteX61" fmla="*/ 8908 w 10000"/>
              <a:gd name="connsiteY61" fmla="*/ 4462 h 9342"/>
              <a:gd name="connsiteX62" fmla="*/ 9127 w 10000"/>
              <a:gd name="connsiteY62" fmla="*/ 4956 h 9342"/>
              <a:gd name="connsiteX63" fmla="*/ 9127 w 10000"/>
              <a:gd name="connsiteY63" fmla="*/ 5937 h 9342"/>
              <a:gd name="connsiteX64" fmla="*/ 9347 w 10000"/>
              <a:gd name="connsiteY64" fmla="*/ 6887 h 9342"/>
              <a:gd name="connsiteX65" fmla="*/ 9561 w 10000"/>
              <a:gd name="connsiteY65" fmla="*/ 7624 h 9342"/>
              <a:gd name="connsiteX66" fmla="*/ 9782 w 10000"/>
              <a:gd name="connsiteY66" fmla="*/ 8114 h 9342"/>
              <a:gd name="connsiteX67" fmla="*/ 9782 w 10000"/>
              <a:gd name="connsiteY67" fmla="*/ 8608 h 9342"/>
              <a:gd name="connsiteX68" fmla="*/ 10000 w 10000"/>
              <a:gd name="connsiteY68" fmla="*/ 8851 h 9342"/>
              <a:gd name="connsiteX69" fmla="*/ 9782 w 10000"/>
              <a:gd name="connsiteY69" fmla="*/ 9099 h 9342"/>
              <a:gd name="connsiteX70" fmla="*/ 9782 w 10000"/>
              <a:gd name="connsiteY70" fmla="*/ 9099 h 9342"/>
              <a:gd name="connsiteX71" fmla="*/ 9782 w 10000"/>
              <a:gd name="connsiteY71" fmla="*/ 9099 h 9342"/>
              <a:gd name="connsiteX0" fmla="*/ 9782 w 10000"/>
              <a:gd name="connsiteY0" fmla="*/ 9658 h 9918"/>
              <a:gd name="connsiteX1" fmla="*/ 9347 w 10000"/>
              <a:gd name="connsiteY1" fmla="*/ 9658 h 9918"/>
              <a:gd name="connsiteX2" fmla="*/ 8908 w 10000"/>
              <a:gd name="connsiteY2" fmla="*/ 9918 h 9918"/>
              <a:gd name="connsiteX3" fmla="*/ 8470 w 10000"/>
              <a:gd name="connsiteY3" fmla="*/ 9918 h 9918"/>
              <a:gd name="connsiteX4" fmla="*/ 7593 w 10000"/>
              <a:gd name="connsiteY4" fmla="*/ 9918 h 9918"/>
              <a:gd name="connsiteX5" fmla="*/ 6968 w 10000"/>
              <a:gd name="connsiteY5" fmla="*/ 9918 h 9918"/>
              <a:gd name="connsiteX6" fmla="*/ 6093 w 10000"/>
              <a:gd name="connsiteY6" fmla="*/ 9658 h 9918"/>
              <a:gd name="connsiteX7" fmla="*/ 5219 w 10000"/>
              <a:gd name="connsiteY7" fmla="*/ 9658 h 9918"/>
              <a:gd name="connsiteX8" fmla="*/ 4561 w 10000"/>
              <a:gd name="connsiteY8" fmla="*/ 9132 h 9918"/>
              <a:gd name="connsiteX9" fmla="*/ 3687 w 10000"/>
              <a:gd name="connsiteY9" fmla="*/ 8866 h 9918"/>
              <a:gd name="connsiteX10" fmla="*/ 3032 w 10000"/>
              <a:gd name="connsiteY10" fmla="*/ 8341 h 9918"/>
              <a:gd name="connsiteX11" fmla="*/ 2380 w 10000"/>
              <a:gd name="connsiteY11" fmla="*/ 7818 h 9918"/>
              <a:gd name="connsiteX12" fmla="*/ 1751 w 10000"/>
              <a:gd name="connsiteY12" fmla="*/ 7028 h 9918"/>
              <a:gd name="connsiteX13" fmla="*/ 1313 w 10000"/>
              <a:gd name="connsiteY13" fmla="*/ 6536 h 9918"/>
              <a:gd name="connsiteX14" fmla="*/ 877 w 10000"/>
              <a:gd name="connsiteY14" fmla="*/ 5486 h 9918"/>
              <a:gd name="connsiteX15" fmla="*/ 439 w 10000"/>
              <a:gd name="connsiteY15" fmla="*/ 4694 h 9918"/>
              <a:gd name="connsiteX16" fmla="*/ 218 w 10000"/>
              <a:gd name="connsiteY16" fmla="*/ 3647 h 9918"/>
              <a:gd name="connsiteX17" fmla="*/ 218 w 10000"/>
              <a:gd name="connsiteY17" fmla="*/ 2595 h 9918"/>
              <a:gd name="connsiteX18" fmla="*/ 0 w 10000"/>
              <a:gd name="connsiteY18" fmla="*/ 1545 h 9918"/>
              <a:gd name="connsiteX19" fmla="*/ 1313 w 10000"/>
              <a:gd name="connsiteY19" fmla="*/ 0 h 9918"/>
              <a:gd name="connsiteX20" fmla="*/ 1313 w 10000"/>
              <a:gd name="connsiteY20" fmla="*/ 756 h 9918"/>
              <a:gd name="connsiteX21" fmla="*/ 1313 w 10000"/>
              <a:gd name="connsiteY21" fmla="*/ 2334 h 9918"/>
              <a:gd name="connsiteX22" fmla="*/ 1313 w 10000"/>
              <a:gd name="connsiteY22" fmla="*/ 3119 h 9918"/>
              <a:gd name="connsiteX23" fmla="*/ 1530 w 10000"/>
              <a:gd name="connsiteY23" fmla="*/ 3647 h 9918"/>
              <a:gd name="connsiteX24" fmla="*/ 1751 w 10000"/>
              <a:gd name="connsiteY24" fmla="*/ 4171 h 9918"/>
              <a:gd name="connsiteX25" fmla="*/ 1968 w 10000"/>
              <a:gd name="connsiteY25" fmla="*/ 4960 h 9918"/>
              <a:gd name="connsiteX26" fmla="*/ 2186 w 10000"/>
              <a:gd name="connsiteY26" fmla="*/ 5486 h 9918"/>
              <a:gd name="connsiteX27" fmla="*/ 2598 w 10000"/>
              <a:gd name="connsiteY27" fmla="*/ 6011 h 9918"/>
              <a:gd name="connsiteX28" fmla="*/ 3250 w 10000"/>
              <a:gd name="connsiteY28" fmla="*/ 6536 h 9918"/>
              <a:gd name="connsiteX29" fmla="*/ 3908 w 10000"/>
              <a:gd name="connsiteY29" fmla="*/ 6800 h 9918"/>
              <a:gd name="connsiteX30" fmla="*/ 4561 w 10000"/>
              <a:gd name="connsiteY30" fmla="*/ 7290 h 9918"/>
              <a:gd name="connsiteX31" fmla="*/ 5219 w 10000"/>
              <a:gd name="connsiteY31" fmla="*/ 7557 h 9918"/>
              <a:gd name="connsiteX32" fmla="*/ 5653 w 10000"/>
              <a:gd name="connsiteY32" fmla="*/ 7818 h 9918"/>
              <a:gd name="connsiteX33" fmla="*/ 6313 w 10000"/>
              <a:gd name="connsiteY33" fmla="*/ 7818 h 9918"/>
              <a:gd name="connsiteX34" fmla="*/ 6748 w 10000"/>
              <a:gd name="connsiteY34" fmla="*/ 7818 h 9918"/>
              <a:gd name="connsiteX35" fmla="*/ 6968 w 10000"/>
              <a:gd name="connsiteY35" fmla="*/ 7818 h 9918"/>
              <a:gd name="connsiteX36" fmla="*/ 7403 w 10000"/>
              <a:gd name="connsiteY36" fmla="*/ 7818 h 9918"/>
              <a:gd name="connsiteX37" fmla="*/ 7593 w 10000"/>
              <a:gd name="connsiteY37" fmla="*/ 7557 h 9918"/>
              <a:gd name="connsiteX38" fmla="*/ 7593 w 10000"/>
              <a:gd name="connsiteY38" fmla="*/ 7557 h 9918"/>
              <a:gd name="connsiteX39" fmla="*/ 7812 w 10000"/>
              <a:gd name="connsiteY39" fmla="*/ 7557 h 9918"/>
              <a:gd name="connsiteX40" fmla="*/ 7812 w 10000"/>
              <a:gd name="connsiteY40" fmla="*/ 7290 h 9918"/>
              <a:gd name="connsiteX41" fmla="*/ 7812 w 10000"/>
              <a:gd name="connsiteY41" fmla="*/ 7028 h 9918"/>
              <a:gd name="connsiteX42" fmla="*/ 7812 w 10000"/>
              <a:gd name="connsiteY42" fmla="*/ 6536 h 9918"/>
              <a:gd name="connsiteX43" fmla="*/ 8032 w 10000"/>
              <a:gd name="connsiteY43" fmla="*/ 6273 h 9918"/>
              <a:gd name="connsiteX44" fmla="*/ 8032 w 10000"/>
              <a:gd name="connsiteY44" fmla="*/ 5749 h 9918"/>
              <a:gd name="connsiteX45" fmla="*/ 8032 w 10000"/>
              <a:gd name="connsiteY45" fmla="*/ 5223 h 9918"/>
              <a:gd name="connsiteX46" fmla="*/ 8252 w 10000"/>
              <a:gd name="connsiteY46" fmla="*/ 4434 h 9918"/>
              <a:gd name="connsiteX47" fmla="*/ 8252 w 10000"/>
              <a:gd name="connsiteY47" fmla="*/ 4171 h 9918"/>
              <a:gd name="connsiteX48" fmla="*/ 8252 w 10000"/>
              <a:gd name="connsiteY48" fmla="*/ 3647 h 9918"/>
              <a:gd name="connsiteX49" fmla="*/ 8252 w 10000"/>
              <a:gd name="connsiteY49" fmla="*/ 3383 h 9918"/>
              <a:gd name="connsiteX50" fmla="*/ 8470 w 10000"/>
              <a:gd name="connsiteY50" fmla="*/ 3119 h 9918"/>
              <a:gd name="connsiteX51" fmla="*/ 8470 w 10000"/>
              <a:gd name="connsiteY51" fmla="*/ 2856 h 9918"/>
              <a:gd name="connsiteX52" fmla="*/ 8470 w 10000"/>
              <a:gd name="connsiteY52" fmla="*/ 2595 h 9918"/>
              <a:gd name="connsiteX53" fmla="*/ 8686 w 10000"/>
              <a:gd name="connsiteY53" fmla="*/ 2595 h 9918"/>
              <a:gd name="connsiteX54" fmla="*/ 8686 w 10000"/>
              <a:gd name="connsiteY54" fmla="*/ 2595 h 9918"/>
              <a:gd name="connsiteX55" fmla="*/ 8686 w 10000"/>
              <a:gd name="connsiteY55" fmla="*/ 2856 h 9918"/>
              <a:gd name="connsiteX56" fmla="*/ 8686 w 10000"/>
              <a:gd name="connsiteY56" fmla="*/ 3119 h 9918"/>
              <a:gd name="connsiteX57" fmla="*/ 8686 w 10000"/>
              <a:gd name="connsiteY57" fmla="*/ 3383 h 9918"/>
              <a:gd name="connsiteX58" fmla="*/ 8908 w 10000"/>
              <a:gd name="connsiteY58" fmla="*/ 3647 h 9918"/>
              <a:gd name="connsiteX59" fmla="*/ 8908 w 10000"/>
              <a:gd name="connsiteY59" fmla="*/ 4171 h 9918"/>
              <a:gd name="connsiteX60" fmla="*/ 8908 w 10000"/>
              <a:gd name="connsiteY60" fmla="*/ 4694 h 9918"/>
              <a:gd name="connsiteX61" fmla="*/ 9127 w 10000"/>
              <a:gd name="connsiteY61" fmla="*/ 5223 h 9918"/>
              <a:gd name="connsiteX62" fmla="*/ 9127 w 10000"/>
              <a:gd name="connsiteY62" fmla="*/ 6273 h 9918"/>
              <a:gd name="connsiteX63" fmla="*/ 9347 w 10000"/>
              <a:gd name="connsiteY63" fmla="*/ 7290 h 9918"/>
              <a:gd name="connsiteX64" fmla="*/ 9561 w 10000"/>
              <a:gd name="connsiteY64" fmla="*/ 8079 h 9918"/>
              <a:gd name="connsiteX65" fmla="*/ 9782 w 10000"/>
              <a:gd name="connsiteY65" fmla="*/ 8604 h 9918"/>
              <a:gd name="connsiteX66" fmla="*/ 9782 w 10000"/>
              <a:gd name="connsiteY66" fmla="*/ 9132 h 9918"/>
              <a:gd name="connsiteX67" fmla="*/ 10000 w 10000"/>
              <a:gd name="connsiteY67" fmla="*/ 9392 h 9918"/>
              <a:gd name="connsiteX68" fmla="*/ 9782 w 10000"/>
              <a:gd name="connsiteY68" fmla="*/ 9658 h 9918"/>
              <a:gd name="connsiteX69" fmla="*/ 9782 w 10000"/>
              <a:gd name="connsiteY69" fmla="*/ 9658 h 9918"/>
              <a:gd name="connsiteX70" fmla="*/ 9782 w 10000"/>
              <a:gd name="connsiteY70" fmla="*/ 9658 h 9918"/>
              <a:gd name="connsiteX0" fmla="*/ 9782 w 10000"/>
              <a:gd name="connsiteY0" fmla="*/ 8976 h 9238"/>
              <a:gd name="connsiteX1" fmla="*/ 9347 w 10000"/>
              <a:gd name="connsiteY1" fmla="*/ 8976 h 9238"/>
              <a:gd name="connsiteX2" fmla="*/ 8908 w 10000"/>
              <a:gd name="connsiteY2" fmla="*/ 9238 h 9238"/>
              <a:gd name="connsiteX3" fmla="*/ 8470 w 10000"/>
              <a:gd name="connsiteY3" fmla="*/ 9238 h 9238"/>
              <a:gd name="connsiteX4" fmla="*/ 7593 w 10000"/>
              <a:gd name="connsiteY4" fmla="*/ 9238 h 9238"/>
              <a:gd name="connsiteX5" fmla="*/ 6968 w 10000"/>
              <a:gd name="connsiteY5" fmla="*/ 9238 h 9238"/>
              <a:gd name="connsiteX6" fmla="*/ 6093 w 10000"/>
              <a:gd name="connsiteY6" fmla="*/ 8976 h 9238"/>
              <a:gd name="connsiteX7" fmla="*/ 5219 w 10000"/>
              <a:gd name="connsiteY7" fmla="*/ 8976 h 9238"/>
              <a:gd name="connsiteX8" fmla="*/ 4561 w 10000"/>
              <a:gd name="connsiteY8" fmla="*/ 8446 h 9238"/>
              <a:gd name="connsiteX9" fmla="*/ 3687 w 10000"/>
              <a:gd name="connsiteY9" fmla="*/ 8177 h 9238"/>
              <a:gd name="connsiteX10" fmla="*/ 3032 w 10000"/>
              <a:gd name="connsiteY10" fmla="*/ 7648 h 9238"/>
              <a:gd name="connsiteX11" fmla="*/ 2380 w 10000"/>
              <a:gd name="connsiteY11" fmla="*/ 7121 h 9238"/>
              <a:gd name="connsiteX12" fmla="*/ 1751 w 10000"/>
              <a:gd name="connsiteY12" fmla="*/ 6324 h 9238"/>
              <a:gd name="connsiteX13" fmla="*/ 1313 w 10000"/>
              <a:gd name="connsiteY13" fmla="*/ 5828 h 9238"/>
              <a:gd name="connsiteX14" fmla="*/ 877 w 10000"/>
              <a:gd name="connsiteY14" fmla="*/ 4769 h 9238"/>
              <a:gd name="connsiteX15" fmla="*/ 439 w 10000"/>
              <a:gd name="connsiteY15" fmla="*/ 3971 h 9238"/>
              <a:gd name="connsiteX16" fmla="*/ 218 w 10000"/>
              <a:gd name="connsiteY16" fmla="*/ 2915 h 9238"/>
              <a:gd name="connsiteX17" fmla="*/ 218 w 10000"/>
              <a:gd name="connsiteY17" fmla="*/ 1854 h 9238"/>
              <a:gd name="connsiteX18" fmla="*/ 0 w 10000"/>
              <a:gd name="connsiteY18" fmla="*/ 796 h 9238"/>
              <a:gd name="connsiteX19" fmla="*/ 1313 w 10000"/>
              <a:gd name="connsiteY19" fmla="*/ 0 h 9238"/>
              <a:gd name="connsiteX20" fmla="*/ 1313 w 10000"/>
              <a:gd name="connsiteY20" fmla="*/ 1591 h 9238"/>
              <a:gd name="connsiteX21" fmla="*/ 1313 w 10000"/>
              <a:gd name="connsiteY21" fmla="*/ 2383 h 9238"/>
              <a:gd name="connsiteX22" fmla="*/ 1530 w 10000"/>
              <a:gd name="connsiteY22" fmla="*/ 2915 h 9238"/>
              <a:gd name="connsiteX23" fmla="*/ 1751 w 10000"/>
              <a:gd name="connsiteY23" fmla="*/ 3443 h 9238"/>
              <a:gd name="connsiteX24" fmla="*/ 1968 w 10000"/>
              <a:gd name="connsiteY24" fmla="*/ 4239 h 9238"/>
              <a:gd name="connsiteX25" fmla="*/ 2186 w 10000"/>
              <a:gd name="connsiteY25" fmla="*/ 4769 h 9238"/>
              <a:gd name="connsiteX26" fmla="*/ 2598 w 10000"/>
              <a:gd name="connsiteY26" fmla="*/ 5299 h 9238"/>
              <a:gd name="connsiteX27" fmla="*/ 3250 w 10000"/>
              <a:gd name="connsiteY27" fmla="*/ 5828 h 9238"/>
              <a:gd name="connsiteX28" fmla="*/ 3908 w 10000"/>
              <a:gd name="connsiteY28" fmla="*/ 6094 h 9238"/>
              <a:gd name="connsiteX29" fmla="*/ 4561 w 10000"/>
              <a:gd name="connsiteY29" fmla="*/ 6588 h 9238"/>
              <a:gd name="connsiteX30" fmla="*/ 5219 w 10000"/>
              <a:gd name="connsiteY30" fmla="*/ 6857 h 9238"/>
              <a:gd name="connsiteX31" fmla="*/ 5653 w 10000"/>
              <a:gd name="connsiteY31" fmla="*/ 7121 h 9238"/>
              <a:gd name="connsiteX32" fmla="*/ 6313 w 10000"/>
              <a:gd name="connsiteY32" fmla="*/ 7121 h 9238"/>
              <a:gd name="connsiteX33" fmla="*/ 6748 w 10000"/>
              <a:gd name="connsiteY33" fmla="*/ 7121 h 9238"/>
              <a:gd name="connsiteX34" fmla="*/ 6968 w 10000"/>
              <a:gd name="connsiteY34" fmla="*/ 7121 h 9238"/>
              <a:gd name="connsiteX35" fmla="*/ 7403 w 10000"/>
              <a:gd name="connsiteY35" fmla="*/ 7121 h 9238"/>
              <a:gd name="connsiteX36" fmla="*/ 7593 w 10000"/>
              <a:gd name="connsiteY36" fmla="*/ 6857 h 9238"/>
              <a:gd name="connsiteX37" fmla="*/ 7593 w 10000"/>
              <a:gd name="connsiteY37" fmla="*/ 6857 h 9238"/>
              <a:gd name="connsiteX38" fmla="*/ 7812 w 10000"/>
              <a:gd name="connsiteY38" fmla="*/ 6857 h 9238"/>
              <a:gd name="connsiteX39" fmla="*/ 7812 w 10000"/>
              <a:gd name="connsiteY39" fmla="*/ 6588 h 9238"/>
              <a:gd name="connsiteX40" fmla="*/ 7812 w 10000"/>
              <a:gd name="connsiteY40" fmla="*/ 6324 h 9238"/>
              <a:gd name="connsiteX41" fmla="*/ 7812 w 10000"/>
              <a:gd name="connsiteY41" fmla="*/ 5828 h 9238"/>
              <a:gd name="connsiteX42" fmla="*/ 8032 w 10000"/>
              <a:gd name="connsiteY42" fmla="*/ 5563 h 9238"/>
              <a:gd name="connsiteX43" fmla="*/ 8032 w 10000"/>
              <a:gd name="connsiteY43" fmla="*/ 5035 h 9238"/>
              <a:gd name="connsiteX44" fmla="*/ 8032 w 10000"/>
              <a:gd name="connsiteY44" fmla="*/ 4504 h 9238"/>
              <a:gd name="connsiteX45" fmla="*/ 8252 w 10000"/>
              <a:gd name="connsiteY45" fmla="*/ 3709 h 9238"/>
              <a:gd name="connsiteX46" fmla="*/ 8252 w 10000"/>
              <a:gd name="connsiteY46" fmla="*/ 3443 h 9238"/>
              <a:gd name="connsiteX47" fmla="*/ 8252 w 10000"/>
              <a:gd name="connsiteY47" fmla="*/ 2915 h 9238"/>
              <a:gd name="connsiteX48" fmla="*/ 8252 w 10000"/>
              <a:gd name="connsiteY48" fmla="*/ 2649 h 9238"/>
              <a:gd name="connsiteX49" fmla="*/ 8470 w 10000"/>
              <a:gd name="connsiteY49" fmla="*/ 2383 h 9238"/>
              <a:gd name="connsiteX50" fmla="*/ 8470 w 10000"/>
              <a:gd name="connsiteY50" fmla="*/ 2118 h 9238"/>
              <a:gd name="connsiteX51" fmla="*/ 8470 w 10000"/>
              <a:gd name="connsiteY51" fmla="*/ 1854 h 9238"/>
              <a:gd name="connsiteX52" fmla="*/ 8686 w 10000"/>
              <a:gd name="connsiteY52" fmla="*/ 1854 h 9238"/>
              <a:gd name="connsiteX53" fmla="*/ 8686 w 10000"/>
              <a:gd name="connsiteY53" fmla="*/ 1854 h 9238"/>
              <a:gd name="connsiteX54" fmla="*/ 8686 w 10000"/>
              <a:gd name="connsiteY54" fmla="*/ 2118 h 9238"/>
              <a:gd name="connsiteX55" fmla="*/ 8686 w 10000"/>
              <a:gd name="connsiteY55" fmla="*/ 2383 h 9238"/>
              <a:gd name="connsiteX56" fmla="*/ 8686 w 10000"/>
              <a:gd name="connsiteY56" fmla="*/ 2649 h 9238"/>
              <a:gd name="connsiteX57" fmla="*/ 8908 w 10000"/>
              <a:gd name="connsiteY57" fmla="*/ 2915 h 9238"/>
              <a:gd name="connsiteX58" fmla="*/ 8908 w 10000"/>
              <a:gd name="connsiteY58" fmla="*/ 3443 h 9238"/>
              <a:gd name="connsiteX59" fmla="*/ 8908 w 10000"/>
              <a:gd name="connsiteY59" fmla="*/ 3971 h 9238"/>
              <a:gd name="connsiteX60" fmla="*/ 9127 w 10000"/>
              <a:gd name="connsiteY60" fmla="*/ 4504 h 9238"/>
              <a:gd name="connsiteX61" fmla="*/ 9127 w 10000"/>
              <a:gd name="connsiteY61" fmla="*/ 5563 h 9238"/>
              <a:gd name="connsiteX62" fmla="*/ 9347 w 10000"/>
              <a:gd name="connsiteY62" fmla="*/ 6588 h 9238"/>
              <a:gd name="connsiteX63" fmla="*/ 9561 w 10000"/>
              <a:gd name="connsiteY63" fmla="*/ 7384 h 9238"/>
              <a:gd name="connsiteX64" fmla="*/ 9782 w 10000"/>
              <a:gd name="connsiteY64" fmla="*/ 7913 h 9238"/>
              <a:gd name="connsiteX65" fmla="*/ 9782 w 10000"/>
              <a:gd name="connsiteY65" fmla="*/ 8446 h 9238"/>
              <a:gd name="connsiteX66" fmla="*/ 10000 w 10000"/>
              <a:gd name="connsiteY66" fmla="*/ 8708 h 9238"/>
              <a:gd name="connsiteX67" fmla="*/ 9782 w 10000"/>
              <a:gd name="connsiteY67" fmla="*/ 8976 h 9238"/>
              <a:gd name="connsiteX68" fmla="*/ 9782 w 10000"/>
              <a:gd name="connsiteY68" fmla="*/ 8976 h 9238"/>
              <a:gd name="connsiteX69" fmla="*/ 9782 w 10000"/>
              <a:gd name="connsiteY69" fmla="*/ 8976 h 9238"/>
              <a:gd name="connsiteX0" fmla="*/ 9782 w 10000"/>
              <a:gd name="connsiteY0" fmla="*/ 8854 h 9138"/>
              <a:gd name="connsiteX1" fmla="*/ 9347 w 10000"/>
              <a:gd name="connsiteY1" fmla="*/ 8854 h 9138"/>
              <a:gd name="connsiteX2" fmla="*/ 8908 w 10000"/>
              <a:gd name="connsiteY2" fmla="*/ 9138 h 9138"/>
              <a:gd name="connsiteX3" fmla="*/ 8470 w 10000"/>
              <a:gd name="connsiteY3" fmla="*/ 9138 h 9138"/>
              <a:gd name="connsiteX4" fmla="*/ 7593 w 10000"/>
              <a:gd name="connsiteY4" fmla="*/ 9138 h 9138"/>
              <a:gd name="connsiteX5" fmla="*/ 6968 w 10000"/>
              <a:gd name="connsiteY5" fmla="*/ 9138 h 9138"/>
              <a:gd name="connsiteX6" fmla="*/ 6093 w 10000"/>
              <a:gd name="connsiteY6" fmla="*/ 8854 h 9138"/>
              <a:gd name="connsiteX7" fmla="*/ 5219 w 10000"/>
              <a:gd name="connsiteY7" fmla="*/ 8854 h 9138"/>
              <a:gd name="connsiteX8" fmla="*/ 4561 w 10000"/>
              <a:gd name="connsiteY8" fmla="*/ 8281 h 9138"/>
              <a:gd name="connsiteX9" fmla="*/ 3687 w 10000"/>
              <a:gd name="connsiteY9" fmla="*/ 7989 h 9138"/>
              <a:gd name="connsiteX10" fmla="*/ 3032 w 10000"/>
              <a:gd name="connsiteY10" fmla="*/ 7417 h 9138"/>
              <a:gd name="connsiteX11" fmla="*/ 2380 w 10000"/>
              <a:gd name="connsiteY11" fmla="*/ 6846 h 9138"/>
              <a:gd name="connsiteX12" fmla="*/ 1751 w 10000"/>
              <a:gd name="connsiteY12" fmla="*/ 5984 h 9138"/>
              <a:gd name="connsiteX13" fmla="*/ 1313 w 10000"/>
              <a:gd name="connsiteY13" fmla="*/ 5447 h 9138"/>
              <a:gd name="connsiteX14" fmla="*/ 877 w 10000"/>
              <a:gd name="connsiteY14" fmla="*/ 4300 h 9138"/>
              <a:gd name="connsiteX15" fmla="*/ 439 w 10000"/>
              <a:gd name="connsiteY15" fmla="*/ 3437 h 9138"/>
              <a:gd name="connsiteX16" fmla="*/ 218 w 10000"/>
              <a:gd name="connsiteY16" fmla="*/ 2293 h 9138"/>
              <a:gd name="connsiteX17" fmla="*/ 218 w 10000"/>
              <a:gd name="connsiteY17" fmla="*/ 1145 h 9138"/>
              <a:gd name="connsiteX18" fmla="*/ 0 w 10000"/>
              <a:gd name="connsiteY18" fmla="*/ 0 h 9138"/>
              <a:gd name="connsiteX19" fmla="*/ 1313 w 10000"/>
              <a:gd name="connsiteY19" fmla="*/ 860 h 9138"/>
              <a:gd name="connsiteX20" fmla="*/ 1313 w 10000"/>
              <a:gd name="connsiteY20" fmla="*/ 1718 h 9138"/>
              <a:gd name="connsiteX21" fmla="*/ 1530 w 10000"/>
              <a:gd name="connsiteY21" fmla="*/ 2293 h 9138"/>
              <a:gd name="connsiteX22" fmla="*/ 1751 w 10000"/>
              <a:gd name="connsiteY22" fmla="*/ 2865 h 9138"/>
              <a:gd name="connsiteX23" fmla="*/ 1968 w 10000"/>
              <a:gd name="connsiteY23" fmla="*/ 3727 h 9138"/>
              <a:gd name="connsiteX24" fmla="*/ 2186 w 10000"/>
              <a:gd name="connsiteY24" fmla="*/ 4300 h 9138"/>
              <a:gd name="connsiteX25" fmla="*/ 2598 w 10000"/>
              <a:gd name="connsiteY25" fmla="*/ 4874 h 9138"/>
              <a:gd name="connsiteX26" fmla="*/ 3250 w 10000"/>
              <a:gd name="connsiteY26" fmla="*/ 5447 h 9138"/>
              <a:gd name="connsiteX27" fmla="*/ 3908 w 10000"/>
              <a:gd name="connsiteY27" fmla="*/ 5735 h 9138"/>
              <a:gd name="connsiteX28" fmla="*/ 4561 w 10000"/>
              <a:gd name="connsiteY28" fmla="*/ 6269 h 9138"/>
              <a:gd name="connsiteX29" fmla="*/ 5219 w 10000"/>
              <a:gd name="connsiteY29" fmla="*/ 6561 h 9138"/>
              <a:gd name="connsiteX30" fmla="*/ 5653 w 10000"/>
              <a:gd name="connsiteY30" fmla="*/ 6846 h 9138"/>
              <a:gd name="connsiteX31" fmla="*/ 6313 w 10000"/>
              <a:gd name="connsiteY31" fmla="*/ 6846 h 9138"/>
              <a:gd name="connsiteX32" fmla="*/ 6748 w 10000"/>
              <a:gd name="connsiteY32" fmla="*/ 6846 h 9138"/>
              <a:gd name="connsiteX33" fmla="*/ 6968 w 10000"/>
              <a:gd name="connsiteY33" fmla="*/ 6846 h 9138"/>
              <a:gd name="connsiteX34" fmla="*/ 7403 w 10000"/>
              <a:gd name="connsiteY34" fmla="*/ 6846 h 9138"/>
              <a:gd name="connsiteX35" fmla="*/ 7593 w 10000"/>
              <a:gd name="connsiteY35" fmla="*/ 6561 h 9138"/>
              <a:gd name="connsiteX36" fmla="*/ 7593 w 10000"/>
              <a:gd name="connsiteY36" fmla="*/ 6561 h 9138"/>
              <a:gd name="connsiteX37" fmla="*/ 7812 w 10000"/>
              <a:gd name="connsiteY37" fmla="*/ 6561 h 9138"/>
              <a:gd name="connsiteX38" fmla="*/ 7812 w 10000"/>
              <a:gd name="connsiteY38" fmla="*/ 6269 h 9138"/>
              <a:gd name="connsiteX39" fmla="*/ 7812 w 10000"/>
              <a:gd name="connsiteY39" fmla="*/ 5984 h 9138"/>
              <a:gd name="connsiteX40" fmla="*/ 7812 w 10000"/>
              <a:gd name="connsiteY40" fmla="*/ 5447 h 9138"/>
              <a:gd name="connsiteX41" fmla="*/ 8032 w 10000"/>
              <a:gd name="connsiteY41" fmla="*/ 5160 h 9138"/>
              <a:gd name="connsiteX42" fmla="*/ 8032 w 10000"/>
              <a:gd name="connsiteY42" fmla="*/ 4588 h 9138"/>
              <a:gd name="connsiteX43" fmla="*/ 8032 w 10000"/>
              <a:gd name="connsiteY43" fmla="*/ 4014 h 9138"/>
              <a:gd name="connsiteX44" fmla="*/ 8252 w 10000"/>
              <a:gd name="connsiteY44" fmla="*/ 3153 h 9138"/>
              <a:gd name="connsiteX45" fmla="*/ 8252 w 10000"/>
              <a:gd name="connsiteY45" fmla="*/ 2865 h 9138"/>
              <a:gd name="connsiteX46" fmla="*/ 8252 w 10000"/>
              <a:gd name="connsiteY46" fmla="*/ 2293 h 9138"/>
              <a:gd name="connsiteX47" fmla="*/ 8252 w 10000"/>
              <a:gd name="connsiteY47" fmla="*/ 2006 h 9138"/>
              <a:gd name="connsiteX48" fmla="*/ 8470 w 10000"/>
              <a:gd name="connsiteY48" fmla="*/ 1718 h 9138"/>
              <a:gd name="connsiteX49" fmla="*/ 8470 w 10000"/>
              <a:gd name="connsiteY49" fmla="*/ 1431 h 9138"/>
              <a:gd name="connsiteX50" fmla="*/ 8470 w 10000"/>
              <a:gd name="connsiteY50" fmla="*/ 1145 h 9138"/>
              <a:gd name="connsiteX51" fmla="*/ 8686 w 10000"/>
              <a:gd name="connsiteY51" fmla="*/ 1145 h 9138"/>
              <a:gd name="connsiteX52" fmla="*/ 8686 w 10000"/>
              <a:gd name="connsiteY52" fmla="*/ 1145 h 9138"/>
              <a:gd name="connsiteX53" fmla="*/ 8686 w 10000"/>
              <a:gd name="connsiteY53" fmla="*/ 1431 h 9138"/>
              <a:gd name="connsiteX54" fmla="*/ 8686 w 10000"/>
              <a:gd name="connsiteY54" fmla="*/ 1718 h 9138"/>
              <a:gd name="connsiteX55" fmla="*/ 8686 w 10000"/>
              <a:gd name="connsiteY55" fmla="*/ 2006 h 9138"/>
              <a:gd name="connsiteX56" fmla="*/ 8908 w 10000"/>
              <a:gd name="connsiteY56" fmla="*/ 2293 h 9138"/>
              <a:gd name="connsiteX57" fmla="*/ 8908 w 10000"/>
              <a:gd name="connsiteY57" fmla="*/ 2865 h 9138"/>
              <a:gd name="connsiteX58" fmla="*/ 8908 w 10000"/>
              <a:gd name="connsiteY58" fmla="*/ 3437 h 9138"/>
              <a:gd name="connsiteX59" fmla="*/ 9127 w 10000"/>
              <a:gd name="connsiteY59" fmla="*/ 4014 h 9138"/>
              <a:gd name="connsiteX60" fmla="*/ 9127 w 10000"/>
              <a:gd name="connsiteY60" fmla="*/ 5160 h 9138"/>
              <a:gd name="connsiteX61" fmla="*/ 9347 w 10000"/>
              <a:gd name="connsiteY61" fmla="*/ 6269 h 9138"/>
              <a:gd name="connsiteX62" fmla="*/ 9561 w 10000"/>
              <a:gd name="connsiteY62" fmla="*/ 7131 h 9138"/>
              <a:gd name="connsiteX63" fmla="*/ 9782 w 10000"/>
              <a:gd name="connsiteY63" fmla="*/ 7704 h 9138"/>
              <a:gd name="connsiteX64" fmla="*/ 9782 w 10000"/>
              <a:gd name="connsiteY64" fmla="*/ 8281 h 9138"/>
              <a:gd name="connsiteX65" fmla="*/ 10000 w 10000"/>
              <a:gd name="connsiteY65" fmla="*/ 8564 h 9138"/>
              <a:gd name="connsiteX66" fmla="*/ 9782 w 10000"/>
              <a:gd name="connsiteY66" fmla="*/ 8854 h 9138"/>
              <a:gd name="connsiteX67" fmla="*/ 9782 w 10000"/>
              <a:gd name="connsiteY67" fmla="*/ 8854 h 9138"/>
              <a:gd name="connsiteX68" fmla="*/ 9782 w 10000"/>
              <a:gd name="connsiteY68" fmla="*/ 8854 h 9138"/>
              <a:gd name="connsiteX0" fmla="*/ 9564 w 9782"/>
              <a:gd name="connsiteY0" fmla="*/ 8852 h 9163"/>
              <a:gd name="connsiteX1" fmla="*/ 9129 w 9782"/>
              <a:gd name="connsiteY1" fmla="*/ 8852 h 9163"/>
              <a:gd name="connsiteX2" fmla="*/ 8690 w 9782"/>
              <a:gd name="connsiteY2" fmla="*/ 9163 h 9163"/>
              <a:gd name="connsiteX3" fmla="*/ 8252 w 9782"/>
              <a:gd name="connsiteY3" fmla="*/ 9163 h 9163"/>
              <a:gd name="connsiteX4" fmla="*/ 7375 w 9782"/>
              <a:gd name="connsiteY4" fmla="*/ 9163 h 9163"/>
              <a:gd name="connsiteX5" fmla="*/ 6750 w 9782"/>
              <a:gd name="connsiteY5" fmla="*/ 9163 h 9163"/>
              <a:gd name="connsiteX6" fmla="*/ 5875 w 9782"/>
              <a:gd name="connsiteY6" fmla="*/ 8852 h 9163"/>
              <a:gd name="connsiteX7" fmla="*/ 5001 w 9782"/>
              <a:gd name="connsiteY7" fmla="*/ 8852 h 9163"/>
              <a:gd name="connsiteX8" fmla="*/ 4343 w 9782"/>
              <a:gd name="connsiteY8" fmla="*/ 8225 h 9163"/>
              <a:gd name="connsiteX9" fmla="*/ 3469 w 9782"/>
              <a:gd name="connsiteY9" fmla="*/ 7906 h 9163"/>
              <a:gd name="connsiteX10" fmla="*/ 2814 w 9782"/>
              <a:gd name="connsiteY10" fmla="*/ 7280 h 9163"/>
              <a:gd name="connsiteX11" fmla="*/ 2162 w 9782"/>
              <a:gd name="connsiteY11" fmla="*/ 6655 h 9163"/>
              <a:gd name="connsiteX12" fmla="*/ 1533 w 9782"/>
              <a:gd name="connsiteY12" fmla="*/ 5711 h 9163"/>
              <a:gd name="connsiteX13" fmla="*/ 1095 w 9782"/>
              <a:gd name="connsiteY13" fmla="*/ 5124 h 9163"/>
              <a:gd name="connsiteX14" fmla="*/ 659 w 9782"/>
              <a:gd name="connsiteY14" fmla="*/ 3869 h 9163"/>
              <a:gd name="connsiteX15" fmla="*/ 221 w 9782"/>
              <a:gd name="connsiteY15" fmla="*/ 2924 h 9163"/>
              <a:gd name="connsiteX16" fmla="*/ 0 w 9782"/>
              <a:gd name="connsiteY16" fmla="*/ 1672 h 9163"/>
              <a:gd name="connsiteX17" fmla="*/ 0 w 9782"/>
              <a:gd name="connsiteY17" fmla="*/ 416 h 9163"/>
              <a:gd name="connsiteX18" fmla="*/ 1095 w 9782"/>
              <a:gd name="connsiteY18" fmla="*/ 104 h 9163"/>
              <a:gd name="connsiteX19" fmla="*/ 1095 w 9782"/>
              <a:gd name="connsiteY19" fmla="*/ 1043 h 9163"/>
              <a:gd name="connsiteX20" fmla="*/ 1312 w 9782"/>
              <a:gd name="connsiteY20" fmla="*/ 1672 h 9163"/>
              <a:gd name="connsiteX21" fmla="*/ 1533 w 9782"/>
              <a:gd name="connsiteY21" fmla="*/ 2298 h 9163"/>
              <a:gd name="connsiteX22" fmla="*/ 1750 w 9782"/>
              <a:gd name="connsiteY22" fmla="*/ 3242 h 9163"/>
              <a:gd name="connsiteX23" fmla="*/ 1968 w 9782"/>
              <a:gd name="connsiteY23" fmla="*/ 3869 h 9163"/>
              <a:gd name="connsiteX24" fmla="*/ 2380 w 9782"/>
              <a:gd name="connsiteY24" fmla="*/ 4497 h 9163"/>
              <a:gd name="connsiteX25" fmla="*/ 3032 w 9782"/>
              <a:gd name="connsiteY25" fmla="*/ 5124 h 9163"/>
              <a:gd name="connsiteX26" fmla="*/ 3690 w 9782"/>
              <a:gd name="connsiteY26" fmla="*/ 5439 h 9163"/>
              <a:gd name="connsiteX27" fmla="*/ 4343 w 9782"/>
              <a:gd name="connsiteY27" fmla="*/ 6023 h 9163"/>
              <a:gd name="connsiteX28" fmla="*/ 5001 w 9782"/>
              <a:gd name="connsiteY28" fmla="*/ 6343 h 9163"/>
              <a:gd name="connsiteX29" fmla="*/ 5435 w 9782"/>
              <a:gd name="connsiteY29" fmla="*/ 6655 h 9163"/>
              <a:gd name="connsiteX30" fmla="*/ 6095 w 9782"/>
              <a:gd name="connsiteY30" fmla="*/ 6655 h 9163"/>
              <a:gd name="connsiteX31" fmla="*/ 6530 w 9782"/>
              <a:gd name="connsiteY31" fmla="*/ 6655 h 9163"/>
              <a:gd name="connsiteX32" fmla="*/ 6750 w 9782"/>
              <a:gd name="connsiteY32" fmla="*/ 6655 h 9163"/>
              <a:gd name="connsiteX33" fmla="*/ 7185 w 9782"/>
              <a:gd name="connsiteY33" fmla="*/ 6655 h 9163"/>
              <a:gd name="connsiteX34" fmla="*/ 7375 w 9782"/>
              <a:gd name="connsiteY34" fmla="*/ 6343 h 9163"/>
              <a:gd name="connsiteX35" fmla="*/ 7375 w 9782"/>
              <a:gd name="connsiteY35" fmla="*/ 6343 h 9163"/>
              <a:gd name="connsiteX36" fmla="*/ 7594 w 9782"/>
              <a:gd name="connsiteY36" fmla="*/ 6343 h 9163"/>
              <a:gd name="connsiteX37" fmla="*/ 7594 w 9782"/>
              <a:gd name="connsiteY37" fmla="*/ 6023 h 9163"/>
              <a:gd name="connsiteX38" fmla="*/ 7594 w 9782"/>
              <a:gd name="connsiteY38" fmla="*/ 5711 h 9163"/>
              <a:gd name="connsiteX39" fmla="*/ 7594 w 9782"/>
              <a:gd name="connsiteY39" fmla="*/ 5124 h 9163"/>
              <a:gd name="connsiteX40" fmla="*/ 7814 w 9782"/>
              <a:gd name="connsiteY40" fmla="*/ 4810 h 9163"/>
              <a:gd name="connsiteX41" fmla="*/ 7814 w 9782"/>
              <a:gd name="connsiteY41" fmla="*/ 4184 h 9163"/>
              <a:gd name="connsiteX42" fmla="*/ 7814 w 9782"/>
              <a:gd name="connsiteY42" fmla="*/ 3556 h 9163"/>
              <a:gd name="connsiteX43" fmla="*/ 8034 w 9782"/>
              <a:gd name="connsiteY43" fmla="*/ 2613 h 9163"/>
              <a:gd name="connsiteX44" fmla="*/ 8034 w 9782"/>
              <a:gd name="connsiteY44" fmla="*/ 2298 h 9163"/>
              <a:gd name="connsiteX45" fmla="*/ 8034 w 9782"/>
              <a:gd name="connsiteY45" fmla="*/ 1672 h 9163"/>
              <a:gd name="connsiteX46" fmla="*/ 8034 w 9782"/>
              <a:gd name="connsiteY46" fmla="*/ 1358 h 9163"/>
              <a:gd name="connsiteX47" fmla="*/ 8252 w 9782"/>
              <a:gd name="connsiteY47" fmla="*/ 1043 h 9163"/>
              <a:gd name="connsiteX48" fmla="*/ 8252 w 9782"/>
              <a:gd name="connsiteY48" fmla="*/ 729 h 9163"/>
              <a:gd name="connsiteX49" fmla="*/ 8252 w 9782"/>
              <a:gd name="connsiteY49" fmla="*/ 416 h 9163"/>
              <a:gd name="connsiteX50" fmla="*/ 8468 w 9782"/>
              <a:gd name="connsiteY50" fmla="*/ 416 h 9163"/>
              <a:gd name="connsiteX51" fmla="*/ 8468 w 9782"/>
              <a:gd name="connsiteY51" fmla="*/ 416 h 9163"/>
              <a:gd name="connsiteX52" fmla="*/ 8468 w 9782"/>
              <a:gd name="connsiteY52" fmla="*/ 729 h 9163"/>
              <a:gd name="connsiteX53" fmla="*/ 8468 w 9782"/>
              <a:gd name="connsiteY53" fmla="*/ 1043 h 9163"/>
              <a:gd name="connsiteX54" fmla="*/ 8468 w 9782"/>
              <a:gd name="connsiteY54" fmla="*/ 1358 h 9163"/>
              <a:gd name="connsiteX55" fmla="*/ 8690 w 9782"/>
              <a:gd name="connsiteY55" fmla="*/ 1672 h 9163"/>
              <a:gd name="connsiteX56" fmla="*/ 8690 w 9782"/>
              <a:gd name="connsiteY56" fmla="*/ 2298 h 9163"/>
              <a:gd name="connsiteX57" fmla="*/ 8690 w 9782"/>
              <a:gd name="connsiteY57" fmla="*/ 2924 h 9163"/>
              <a:gd name="connsiteX58" fmla="*/ 8909 w 9782"/>
              <a:gd name="connsiteY58" fmla="*/ 3556 h 9163"/>
              <a:gd name="connsiteX59" fmla="*/ 8909 w 9782"/>
              <a:gd name="connsiteY59" fmla="*/ 4810 h 9163"/>
              <a:gd name="connsiteX60" fmla="*/ 9129 w 9782"/>
              <a:gd name="connsiteY60" fmla="*/ 6023 h 9163"/>
              <a:gd name="connsiteX61" fmla="*/ 9343 w 9782"/>
              <a:gd name="connsiteY61" fmla="*/ 6967 h 9163"/>
              <a:gd name="connsiteX62" fmla="*/ 9564 w 9782"/>
              <a:gd name="connsiteY62" fmla="*/ 7594 h 9163"/>
              <a:gd name="connsiteX63" fmla="*/ 9564 w 9782"/>
              <a:gd name="connsiteY63" fmla="*/ 8225 h 9163"/>
              <a:gd name="connsiteX64" fmla="*/ 9782 w 9782"/>
              <a:gd name="connsiteY64" fmla="*/ 8535 h 9163"/>
              <a:gd name="connsiteX65" fmla="*/ 9564 w 9782"/>
              <a:gd name="connsiteY65" fmla="*/ 8852 h 9163"/>
              <a:gd name="connsiteX66" fmla="*/ 9564 w 9782"/>
              <a:gd name="connsiteY66" fmla="*/ 8852 h 9163"/>
              <a:gd name="connsiteX67" fmla="*/ 9564 w 9782"/>
              <a:gd name="connsiteY67" fmla="*/ 8852 h 9163"/>
              <a:gd name="connsiteX0" fmla="*/ 9777 w 10000"/>
              <a:gd name="connsiteY0" fmla="*/ 9548 h 9887"/>
              <a:gd name="connsiteX1" fmla="*/ 9332 w 10000"/>
              <a:gd name="connsiteY1" fmla="*/ 9548 h 9887"/>
              <a:gd name="connsiteX2" fmla="*/ 8884 w 10000"/>
              <a:gd name="connsiteY2" fmla="*/ 9887 h 9887"/>
              <a:gd name="connsiteX3" fmla="*/ 8436 w 10000"/>
              <a:gd name="connsiteY3" fmla="*/ 9887 h 9887"/>
              <a:gd name="connsiteX4" fmla="*/ 7539 w 10000"/>
              <a:gd name="connsiteY4" fmla="*/ 9887 h 9887"/>
              <a:gd name="connsiteX5" fmla="*/ 6900 w 10000"/>
              <a:gd name="connsiteY5" fmla="*/ 9887 h 9887"/>
              <a:gd name="connsiteX6" fmla="*/ 6006 w 10000"/>
              <a:gd name="connsiteY6" fmla="*/ 9548 h 9887"/>
              <a:gd name="connsiteX7" fmla="*/ 5112 w 10000"/>
              <a:gd name="connsiteY7" fmla="*/ 9548 h 9887"/>
              <a:gd name="connsiteX8" fmla="*/ 4440 w 10000"/>
              <a:gd name="connsiteY8" fmla="*/ 8863 h 9887"/>
              <a:gd name="connsiteX9" fmla="*/ 3546 w 10000"/>
              <a:gd name="connsiteY9" fmla="*/ 8515 h 9887"/>
              <a:gd name="connsiteX10" fmla="*/ 2877 w 10000"/>
              <a:gd name="connsiteY10" fmla="*/ 7832 h 9887"/>
              <a:gd name="connsiteX11" fmla="*/ 2210 w 10000"/>
              <a:gd name="connsiteY11" fmla="*/ 7150 h 9887"/>
              <a:gd name="connsiteX12" fmla="*/ 1567 w 10000"/>
              <a:gd name="connsiteY12" fmla="*/ 6120 h 9887"/>
              <a:gd name="connsiteX13" fmla="*/ 1119 w 10000"/>
              <a:gd name="connsiteY13" fmla="*/ 5479 h 9887"/>
              <a:gd name="connsiteX14" fmla="*/ 674 w 10000"/>
              <a:gd name="connsiteY14" fmla="*/ 4109 h 9887"/>
              <a:gd name="connsiteX15" fmla="*/ 226 w 10000"/>
              <a:gd name="connsiteY15" fmla="*/ 3078 h 9887"/>
              <a:gd name="connsiteX16" fmla="*/ 0 w 10000"/>
              <a:gd name="connsiteY16" fmla="*/ 1712 h 9887"/>
              <a:gd name="connsiteX17" fmla="*/ 1119 w 10000"/>
              <a:gd name="connsiteY17" fmla="*/ 0 h 9887"/>
              <a:gd name="connsiteX18" fmla="*/ 1119 w 10000"/>
              <a:gd name="connsiteY18" fmla="*/ 1025 h 9887"/>
              <a:gd name="connsiteX19" fmla="*/ 1341 w 10000"/>
              <a:gd name="connsiteY19" fmla="*/ 1712 h 9887"/>
              <a:gd name="connsiteX20" fmla="*/ 1567 w 10000"/>
              <a:gd name="connsiteY20" fmla="*/ 2395 h 9887"/>
              <a:gd name="connsiteX21" fmla="*/ 1789 w 10000"/>
              <a:gd name="connsiteY21" fmla="*/ 3425 h 9887"/>
              <a:gd name="connsiteX22" fmla="*/ 2012 w 10000"/>
              <a:gd name="connsiteY22" fmla="*/ 4109 h 9887"/>
              <a:gd name="connsiteX23" fmla="*/ 2433 w 10000"/>
              <a:gd name="connsiteY23" fmla="*/ 4795 h 9887"/>
              <a:gd name="connsiteX24" fmla="*/ 3100 w 10000"/>
              <a:gd name="connsiteY24" fmla="*/ 5479 h 9887"/>
              <a:gd name="connsiteX25" fmla="*/ 3772 w 10000"/>
              <a:gd name="connsiteY25" fmla="*/ 5823 h 9887"/>
              <a:gd name="connsiteX26" fmla="*/ 4440 w 10000"/>
              <a:gd name="connsiteY26" fmla="*/ 6460 h 9887"/>
              <a:gd name="connsiteX27" fmla="*/ 5112 w 10000"/>
              <a:gd name="connsiteY27" fmla="*/ 6809 h 9887"/>
              <a:gd name="connsiteX28" fmla="*/ 5556 w 10000"/>
              <a:gd name="connsiteY28" fmla="*/ 7150 h 9887"/>
              <a:gd name="connsiteX29" fmla="*/ 6231 w 10000"/>
              <a:gd name="connsiteY29" fmla="*/ 7150 h 9887"/>
              <a:gd name="connsiteX30" fmla="*/ 6676 w 10000"/>
              <a:gd name="connsiteY30" fmla="*/ 7150 h 9887"/>
              <a:gd name="connsiteX31" fmla="*/ 6900 w 10000"/>
              <a:gd name="connsiteY31" fmla="*/ 7150 h 9887"/>
              <a:gd name="connsiteX32" fmla="*/ 7345 w 10000"/>
              <a:gd name="connsiteY32" fmla="*/ 7150 h 9887"/>
              <a:gd name="connsiteX33" fmla="*/ 7539 w 10000"/>
              <a:gd name="connsiteY33" fmla="*/ 6809 h 9887"/>
              <a:gd name="connsiteX34" fmla="*/ 7539 w 10000"/>
              <a:gd name="connsiteY34" fmla="*/ 6809 h 9887"/>
              <a:gd name="connsiteX35" fmla="*/ 7763 w 10000"/>
              <a:gd name="connsiteY35" fmla="*/ 6809 h 9887"/>
              <a:gd name="connsiteX36" fmla="*/ 7763 w 10000"/>
              <a:gd name="connsiteY36" fmla="*/ 6460 h 9887"/>
              <a:gd name="connsiteX37" fmla="*/ 7763 w 10000"/>
              <a:gd name="connsiteY37" fmla="*/ 6120 h 9887"/>
              <a:gd name="connsiteX38" fmla="*/ 7763 w 10000"/>
              <a:gd name="connsiteY38" fmla="*/ 5479 h 9887"/>
              <a:gd name="connsiteX39" fmla="*/ 7988 w 10000"/>
              <a:gd name="connsiteY39" fmla="*/ 5136 h 9887"/>
              <a:gd name="connsiteX40" fmla="*/ 7988 w 10000"/>
              <a:gd name="connsiteY40" fmla="*/ 4453 h 9887"/>
              <a:gd name="connsiteX41" fmla="*/ 7988 w 10000"/>
              <a:gd name="connsiteY41" fmla="*/ 3768 h 9887"/>
              <a:gd name="connsiteX42" fmla="*/ 8213 w 10000"/>
              <a:gd name="connsiteY42" fmla="*/ 2739 h 9887"/>
              <a:gd name="connsiteX43" fmla="*/ 8213 w 10000"/>
              <a:gd name="connsiteY43" fmla="*/ 2395 h 9887"/>
              <a:gd name="connsiteX44" fmla="*/ 8213 w 10000"/>
              <a:gd name="connsiteY44" fmla="*/ 1712 h 9887"/>
              <a:gd name="connsiteX45" fmla="*/ 8213 w 10000"/>
              <a:gd name="connsiteY45" fmla="*/ 1369 h 9887"/>
              <a:gd name="connsiteX46" fmla="*/ 8436 w 10000"/>
              <a:gd name="connsiteY46" fmla="*/ 1025 h 9887"/>
              <a:gd name="connsiteX47" fmla="*/ 8436 w 10000"/>
              <a:gd name="connsiteY47" fmla="*/ 683 h 9887"/>
              <a:gd name="connsiteX48" fmla="*/ 8436 w 10000"/>
              <a:gd name="connsiteY48" fmla="*/ 341 h 9887"/>
              <a:gd name="connsiteX49" fmla="*/ 8657 w 10000"/>
              <a:gd name="connsiteY49" fmla="*/ 341 h 9887"/>
              <a:gd name="connsiteX50" fmla="*/ 8657 w 10000"/>
              <a:gd name="connsiteY50" fmla="*/ 341 h 9887"/>
              <a:gd name="connsiteX51" fmla="*/ 8657 w 10000"/>
              <a:gd name="connsiteY51" fmla="*/ 683 h 9887"/>
              <a:gd name="connsiteX52" fmla="*/ 8657 w 10000"/>
              <a:gd name="connsiteY52" fmla="*/ 1025 h 9887"/>
              <a:gd name="connsiteX53" fmla="*/ 8657 w 10000"/>
              <a:gd name="connsiteY53" fmla="*/ 1369 h 9887"/>
              <a:gd name="connsiteX54" fmla="*/ 8884 w 10000"/>
              <a:gd name="connsiteY54" fmla="*/ 1712 h 9887"/>
              <a:gd name="connsiteX55" fmla="*/ 8884 w 10000"/>
              <a:gd name="connsiteY55" fmla="*/ 2395 h 9887"/>
              <a:gd name="connsiteX56" fmla="*/ 8884 w 10000"/>
              <a:gd name="connsiteY56" fmla="*/ 3078 h 9887"/>
              <a:gd name="connsiteX57" fmla="*/ 9108 w 10000"/>
              <a:gd name="connsiteY57" fmla="*/ 3768 h 9887"/>
              <a:gd name="connsiteX58" fmla="*/ 9108 w 10000"/>
              <a:gd name="connsiteY58" fmla="*/ 5136 h 9887"/>
              <a:gd name="connsiteX59" fmla="*/ 9332 w 10000"/>
              <a:gd name="connsiteY59" fmla="*/ 6460 h 9887"/>
              <a:gd name="connsiteX60" fmla="*/ 9551 w 10000"/>
              <a:gd name="connsiteY60" fmla="*/ 7490 h 9887"/>
              <a:gd name="connsiteX61" fmla="*/ 9777 w 10000"/>
              <a:gd name="connsiteY61" fmla="*/ 8175 h 9887"/>
              <a:gd name="connsiteX62" fmla="*/ 9777 w 10000"/>
              <a:gd name="connsiteY62" fmla="*/ 8863 h 9887"/>
              <a:gd name="connsiteX63" fmla="*/ 10000 w 10000"/>
              <a:gd name="connsiteY63" fmla="*/ 9202 h 9887"/>
              <a:gd name="connsiteX64" fmla="*/ 9777 w 10000"/>
              <a:gd name="connsiteY64" fmla="*/ 9548 h 9887"/>
              <a:gd name="connsiteX65" fmla="*/ 9777 w 10000"/>
              <a:gd name="connsiteY65" fmla="*/ 9548 h 9887"/>
              <a:gd name="connsiteX66" fmla="*/ 9777 w 10000"/>
              <a:gd name="connsiteY66" fmla="*/ 9548 h 9887"/>
              <a:gd name="connsiteX0" fmla="*/ 9551 w 9774"/>
              <a:gd name="connsiteY0" fmla="*/ 9657 h 10000"/>
              <a:gd name="connsiteX1" fmla="*/ 9106 w 9774"/>
              <a:gd name="connsiteY1" fmla="*/ 9657 h 10000"/>
              <a:gd name="connsiteX2" fmla="*/ 8658 w 9774"/>
              <a:gd name="connsiteY2" fmla="*/ 10000 h 10000"/>
              <a:gd name="connsiteX3" fmla="*/ 8210 w 9774"/>
              <a:gd name="connsiteY3" fmla="*/ 10000 h 10000"/>
              <a:gd name="connsiteX4" fmla="*/ 7313 w 9774"/>
              <a:gd name="connsiteY4" fmla="*/ 10000 h 10000"/>
              <a:gd name="connsiteX5" fmla="*/ 6674 w 9774"/>
              <a:gd name="connsiteY5" fmla="*/ 10000 h 10000"/>
              <a:gd name="connsiteX6" fmla="*/ 5780 w 9774"/>
              <a:gd name="connsiteY6" fmla="*/ 9657 h 10000"/>
              <a:gd name="connsiteX7" fmla="*/ 4886 w 9774"/>
              <a:gd name="connsiteY7" fmla="*/ 9657 h 10000"/>
              <a:gd name="connsiteX8" fmla="*/ 4214 w 9774"/>
              <a:gd name="connsiteY8" fmla="*/ 8964 h 10000"/>
              <a:gd name="connsiteX9" fmla="*/ 3320 w 9774"/>
              <a:gd name="connsiteY9" fmla="*/ 8612 h 10000"/>
              <a:gd name="connsiteX10" fmla="*/ 2651 w 9774"/>
              <a:gd name="connsiteY10" fmla="*/ 7922 h 10000"/>
              <a:gd name="connsiteX11" fmla="*/ 1984 w 9774"/>
              <a:gd name="connsiteY11" fmla="*/ 7232 h 10000"/>
              <a:gd name="connsiteX12" fmla="*/ 1341 w 9774"/>
              <a:gd name="connsiteY12" fmla="*/ 6190 h 10000"/>
              <a:gd name="connsiteX13" fmla="*/ 893 w 9774"/>
              <a:gd name="connsiteY13" fmla="*/ 5542 h 10000"/>
              <a:gd name="connsiteX14" fmla="*/ 448 w 9774"/>
              <a:gd name="connsiteY14" fmla="*/ 4156 h 10000"/>
              <a:gd name="connsiteX15" fmla="*/ 0 w 9774"/>
              <a:gd name="connsiteY15" fmla="*/ 3113 h 10000"/>
              <a:gd name="connsiteX16" fmla="*/ 893 w 9774"/>
              <a:gd name="connsiteY16" fmla="*/ 0 h 10000"/>
              <a:gd name="connsiteX17" fmla="*/ 893 w 9774"/>
              <a:gd name="connsiteY17" fmla="*/ 1037 h 10000"/>
              <a:gd name="connsiteX18" fmla="*/ 1115 w 9774"/>
              <a:gd name="connsiteY18" fmla="*/ 1732 h 10000"/>
              <a:gd name="connsiteX19" fmla="*/ 1341 w 9774"/>
              <a:gd name="connsiteY19" fmla="*/ 2422 h 10000"/>
              <a:gd name="connsiteX20" fmla="*/ 1563 w 9774"/>
              <a:gd name="connsiteY20" fmla="*/ 3464 h 10000"/>
              <a:gd name="connsiteX21" fmla="*/ 1786 w 9774"/>
              <a:gd name="connsiteY21" fmla="*/ 4156 h 10000"/>
              <a:gd name="connsiteX22" fmla="*/ 2207 w 9774"/>
              <a:gd name="connsiteY22" fmla="*/ 4850 h 10000"/>
              <a:gd name="connsiteX23" fmla="*/ 2874 w 9774"/>
              <a:gd name="connsiteY23" fmla="*/ 5542 h 10000"/>
              <a:gd name="connsiteX24" fmla="*/ 3546 w 9774"/>
              <a:gd name="connsiteY24" fmla="*/ 5890 h 10000"/>
              <a:gd name="connsiteX25" fmla="*/ 4214 w 9774"/>
              <a:gd name="connsiteY25" fmla="*/ 6534 h 10000"/>
              <a:gd name="connsiteX26" fmla="*/ 4886 w 9774"/>
              <a:gd name="connsiteY26" fmla="*/ 6887 h 10000"/>
              <a:gd name="connsiteX27" fmla="*/ 5330 w 9774"/>
              <a:gd name="connsiteY27" fmla="*/ 7232 h 10000"/>
              <a:gd name="connsiteX28" fmla="*/ 6005 w 9774"/>
              <a:gd name="connsiteY28" fmla="*/ 7232 h 10000"/>
              <a:gd name="connsiteX29" fmla="*/ 6450 w 9774"/>
              <a:gd name="connsiteY29" fmla="*/ 7232 h 10000"/>
              <a:gd name="connsiteX30" fmla="*/ 6674 w 9774"/>
              <a:gd name="connsiteY30" fmla="*/ 7232 h 10000"/>
              <a:gd name="connsiteX31" fmla="*/ 7119 w 9774"/>
              <a:gd name="connsiteY31" fmla="*/ 7232 h 10000"/>
              <a:gd name="connsiteX32" fmla="*/ 7313 w 9774"/>
              <a:gd name="connsiteY32" fmla="*/ 6887 h 10000"/>
              <a:gd name="connsiteX33" fmla="*/ 7313 w 9774"/>
              <a:gd name="connsiteY33" fmla="*/ 6887 h 10000"/>
              <a:gd name="connsiteX34" fmla="*/ 7537 w 9774"/>
              <a:gd name="connsiteY34" fmla="*/ 6887 h 10000"/>
              <a:gd name="connsiteX35" fmla="*/ 7537 w 9774"/>
              <a:gd name="connsiteY35" fmla="*/ 6534 h 10000"/>
              <a:gd name="connsiteX36" fmla="*/ 7537 w 9774"/>
              <a:gd name="connsiteY36" fmla="*/ 6190 h 10000"/>
              <a:gd name="connsiteX37" fmla="*/ 7537 w 9774"/>
              <a:gd name="connsiteY37" fmla="*/ 5542 h 10000"/>
              <a:gd name="connsiteX38" fmla="*/ 7762 w 9774"/>
              <a:gd name="connsiteY38" fmla="*/ 5195 h 10000"/>
              <a:gd name="connsiteX39" fmla="*/ 7762 w 9774"/>
              <a:gd name="connsiteY39" fmla="*/ 4504 h 10000"/>
              <a:gd name="connsiteX40" fmla="*/ 7762 w 9774"/>
              <a:gd name="connsiteY40" fmla="*/ 3811 h 10000"/>
              <a:gd name="connsiteX41" fmla="*/ 7987 w 9774"/>
              <a:gd name="connsiteY41" fmla="*/ 2770 h 10000"/>
              <a:gd name="connsiteX42" fmla="*/ 7987 w 9774"/>
              <a:gd name="connsiteY42" fmla="*/ 2422 h 10000"/>
              <a:gd name="connsiteX43" fmla="*/ 7987 w 9774"/>
              <a:gd name="connsiteY43" fmla="*/ 1732 h 10000"/>
              <a:gd name="connsiteX44" fmla="*/ 7987 w 9774"/>
              <a:gd name="connsiteY44" fmla="*/ 1385 h 10000"/>
              <a:gd name="connsiteX45" fmla="*/ 8210 w 9774"/>
              <a:gd name="connsiteY45" fmla="*/ 1037 h 10000"/>
              <a:gd name="connsiteX46" fmla="*/ 8210 w 9774"/>
              <a:gd name="connsiteY46" fmla="*/ 691 h 10000"/>
              <a:gd name="connsiteX47" fmla="*/ 8210 w 9774"/>
              <a:gd name="connsiteY47" fmla="*/ 345 h 10000"/>
              <a:gd name="connsiteX48" fmla="*/ 8431 w 9774"/>
              <a:gd name="connsiteY48" fmla="*/ 345 h 10000"/>
              <a:gd name="connsiteX49" fmla="*/ 8431 w 9774"/>
              <a:gd name="connsiteY49" fmla="*/ 345 h 10000"/>
              <a:gd name="connsiteX50" fmla="*/ 8431 w 9774"/>
              <a:gd name="connsiteY50" fmla="*/ 691 h 10000"/>
              <a:gd name="connsiteX51" fmla="*/ 8431 w 9774"/>
              <a:gd name="connsiteY51" fmla="*/ 1037 h 10000"/>
              <a:gd name="connsiteX52" fmla="*/ 8431 w 9774"/>
              <a:gd name="connsiteY52" fmla="*/ 1385 h 10000"/>
              <a:gd name="connsiteX53" fmla="*/ 8658 w 9774"/>
              <a:gd name="connsiteY53" fmla="*/ 1732 h 10000"/>
              <a:gd name="connsiteX54" fmla="*/ 8658 w 9774"/>
              <a:gd name="connsiteY54" fmla="*/ 2422 h 10000"/>
              <a:gd name="connsiteX55" fmla="*/ 8658 w 9774"/>
              <a:gd name="connsiteY55" fmla="*/ 3113 h 10000"/>
              <a:gd name="connsiteX56" fmla="*/ 8882 w 9774"/>
              <a:gd name="connsiteY56" fmla="*/ 3811 h 10000"/>
              <a:gd name="connsiteX57" fmla="*/ 8882 w 9774"/>
              <a:gd name="connsiteY57" fmla="*/ 5195 h 10000"/>
              <a:gd name="connsiteX58" fmla="*/ 9106 w 9774"/>
              <a:gd name="connsiteY58" fmla="*/ 6534 h 10000"/>
              <a:gd name="connsiteX59" fmla="*/ 9325 w 9774"/>
              <a:gd name="connsiteY59" fmla="*/ 7576 h 10000"/>
              <a:gd name="connsiteX60" fmla="*/ 9551 w 9774"/>
              <a:gd name="connsiteY60" fmla="*/ 8268 h 10000"/>
              <a:gd name="connsiteX61" fmla="*/ 9551 w 9774"/>
              <a:gd name="connsiteY61" fmla="*/ 8964 h 10000"/>
              <a:gd name="connsiteX62" fmla="*/ 9774 w 9774"/>
              <a:gd name="connsiteY62" fmla="*/ 9307 h 10000"/>
              <a:gd name="connsiteX63" fmla="*/ 9551 w 9774"/>
              <a:gd name="connsiteY63" fmla="*/ 9657 h 10000"/>
              <a:gd name="connsiteX64" fmla="*/ 9551 w 9774"/>
              <a:gd name="connsiteY64" fmla="*/ 9657 h 10000"/>
              <a:gd name="connsiteX65" fmla="*/ 9551 w 9774"/>
              <a:gd name="connsiteY65" fmla="*/ 9657 h 10000"/>
              <a:gd name="connsiteX0" fmla="*/ 9772 w 10000"/>
              <a:gd name="connsiteY0" fmla="*/ 9312 h 9655"/>
              <a:gd name="connsiteX1" fmla="*/ 9317 w 10000"/>
              <a:gd name="connsiteY1" fmla="*/ 9312 h 9655"/>
              <a:gd name="connsiteX2" fmla="*/ 8858 w 10000"/>
              <a:gd name="connsiteY2" fmla="*/ 9655 h 9655"/>
              <a:gd name="connsiteX3" fmla="*/ 8400 w 10000"/>
              <a:gd name="connsiteY3" fmla="*/ 9655 h 9655"/>
              <a:gd name="connsiteX4" fmla="*/ 7482 w 10000"/>
              <a:gd name="connsiteY4" fmla="*/ 9655 h 9655"/>
              <a:gd name="connsiteX5" fmla="*/ 6828 w 10000"/>
              <a:gd name="connsiteY5" fmla="*/ 9655 h 9655"/>
              <a:gd name="connsiteX6" fmla="*/ 5914 w 10000"/>
              <a:gd name="connsiteY6" fmla="*/ 9312 h 9655"/>
              <a:gd name="connsiteX7" fmla="*/ 4999 w 10000"/>
              <a:gd name="connsiteY7" fmla="*/ 9312 h 9655"/>
              <a:gd name="connsiteX8" fmla="*/ 4311 w 10000"/>
              <a:gd name="connsiteY8" fmla="*/ 8619 h 9655"/>
              <a:gd name="connsiteX9" fmla="*/ 3397 w 10000"/>
              <a:gd name="connsiteY9" fmla="*/ 8267 h 9655"/>
              <a:gd name="connsiteX10" fmla="*/ 2712 w 10000"/>
              <a:gd name="connsiteY10" fmla="*/ 7577 h 9655"/>
              <a:gd name="connsiteX11" fmla="*/ 2030 w 10000"/>
              <a:gd name="connsiteY11" fmla="*/ 6887 h 9655"/>
              <a:gd name="connsiteX12" fmla="*/ 1372 w 10000"/>
              <a:gd name="connsiteY12" fmla="*/ 5845 h 9655"/>
              <a:gd name="connsiteX13" fmla="*/ 914 w 10000"/>
              <a:gd name="connsiteY13" fmla="*/ 5197 h 9655"/>
              <a:gd name="connsiteX14" fmla="*/ 458 w 10000"/>
              <a:gd name="connsiteY14" fmla="*/ 3811 h 9655"/>
              <a:gd name="connsiteX15" fmla="*/ 0 w 10000"/>
              <a:gd name="connsiteY15" fmla="*/ 2768 h 9655"/>
              <a:gd name="connsiteX16" fmla="*/ 914 w 10000"/>
              <a:gd name="connsiteY16" fmla="*/ 692 h 9655"/>
              <a:gd name="connsiteX17" fmla="*/ 1141 w 10000"/>
              <a:gd name="connsiteY17" fmla="*/ 1387 h 9655"/>
              <a:gd name="connsiteX18" fmla="*/ 1372 w 10000"/>
              <a:gd name="connsiteY18" fmla="*/ 2077 h 9655"/>
              <a:gd name="connsiteX19" fmla="*/ 1599 w 10000"/>
              <a:gd name="connsiteY19" fmla="*/ 3119 h 9655"/>
              <a:gd name="connsiteX20" fmla="*/ 1827 w 10000"/>
              <a:gd name="connsiteY20" fmla="*/ 3811 h 9655"/>
              <a:gd name="connsiteX21" fmla="*/ 2258 w 10000"/>
              <a:gd name="connsiteY21" fmla="*/ 4505 h 9655"/>
              <a:gd name="connsiteX22" fmla="*/ 2940 w 10000"/>
              <a:gd name="connsiteY22" fmla="*/ 5197 h 9655"/>
              <a:gd name="connsiteX23" fmla="*/ 3628 w 10000"/>
              <a:gd name="connsiteY23" fmla="*/ 5545 h 9655"/>
              <a:gd name="connsiteX24" fmla="*/ 4311 w 10000"/>
              <a:gd name="connsiteY24" fmla="*/ 6189 h 9655"/>
              <a:gd name="connsiteX25" fmla="*/ 4999 w 10000"/>
              <a:gd name="connsiteY25" fmla="*/ 6542 h 9655"/>
              <a:gd name="connsiteX26" fmla="*/ 5453 w 10000"/>
              <a:gd name="connsiteY26" fmla="*/ 6887 h 9655"/>
              <a:gd name="connsiteX27" fmla="*/ 6144 w 10000"/>
              <a:gd name="connsiteY27" fmla="*/ 6887 h 9655"/>
              <a:gd name="connsiteX28" fmla="*/ 6599 w 10000"/>
              <a:gd name="connsiteY28" fmla="*/ 6887 h 9655"/>
              <a:gd name="connsiteX29" fmla="*/ 6828 w 10000"/>
              <a:gd name="connsiteY29" fmla="*/ 6887 h 9655"/>
              <a:gd name="connsiteX30" fmla="*/ 7284 w 10000"/>
              <a:gd name="connsiteY30" fmla="*/ 6887 h 9655"/>
              <a:gd name="connsiteX31" fmla="*/ 7482 w 10000"/>
              <a:gd name="connsiteY31" fmla="*/ 6542 h 9655"/>
              <a:gd name="connsiteX32" fmla="*/ 7482 w 10000"/>
              <a:gd name="connsiteY32" fmla="*/ 6542 h 9655"/>
              <a:gd name="connsiteX33" fmla="*/ 7711 w 10000"/>
              <a:gd name="connsiteY33" fmla="*/ 6542 h 9655"/>
              <a:gd name="connsiteX34" fmla="*/ 7711 w 10000"/>
              <a:gd name="connsiteY34" fmla="*/ 6189 h 9655"/>
              <a:gd name="connsiteX35" fmla="*/ 7711 w 10000"/>
              <a:gd name="connsiteY35" fmla="*/ 5845 h 9655"/>
              <a:gd name="connsiteX36" fmla="*/ 7711 w 10000"/>
              <a:gd name="connsiteY36" fmla="*/ 5197 h 9655"/>
              <a:gd name="connsiteX37" fmla="*/ 7941 w 10000"/>
              <a:gd name="connsiteY37" fmla="*/ 4850 h 9655"/>
              <a:gd name="connsiteX38" fmla="*/ 7941 w 10000"/>
              <a:gd name="connsiteY38" fmla="*/ 4159 h 9655"/>
              <a:gd name="connsiteX39" fmla="*/ 7941 w 10000"/>
              <a:gd name="connsiteY39" fmla="*/ 3466 h 9655"/>
              <a:gd name="connsiteX40" fmla="*/ 8172 w 10000"/>
              <a:gd name="connsiteY40" fmla="*/ 2425 h 9655"/>
              <a:gd name="connsiteX41" fmla="*/ 8172 w 10000"/>
              <a:gd name="connsiteY41" fmla="*/ 2077 h 9655"/>
              <a:gd name="connsiteX42" fmla="*/ 8172 w 10000"/>
              <a:gd name="connsiteY42" fmla="*/ 1387 h 9655"/>
              <a:gd name="connsiteX43" fmla="*/ 8172 w 10000"/>
              <a:gd name="connsiteY43" fmla="*/ 1040 h 9655"/>
              <a:gd name="connsiteX44" fmla="*/ 8400 w 10000"/>
              <a:gd name="connsiteY44" fmla="*/ 692 h 9655"/>
              <a:gd name="connsiteX45" fmla="*/ 8400 w 10000"/>
              <a:gd name="connsiteY45" fmla="*/ 346 h 9655"/>
              <a:gd name="connsiteX46" fmla="*/ 8400 w 10000"/>
              <a:gd name="connsiteY46" fmla="*/ 0 h 9655"/>
              <a:gd name="connsiteX47" fmla="*/ 8626 w 10000"/>
              <a:gd name="connsiteY47" fmla="*/ 0 h 9655"/>
              <a:gd name="connsiteX48" fmla="*/ 8626 w 10000"/>
              <a:gd name="connsiteY48" fmla="*/ 0 h 9655"/>
              <a:gd name="connsiteX49" fmla="*/ 8626 w 10000"/>
              <a:gd name="connsiteY49" fmla="*/ 346 h 9655"/>
              <a:gd name="connsiteX50" fmla="*/ 8626 w 10000"/>
              <a:gd name="connsiteY50" fmla="*/ 692 h 9655"/>
              <a:gd name="connsiteX51" fmla="*/ 8626 w 10000"/>
              <a:gd name="connsiteY51" fmla="*/ 1040 h 9655"/>
              <a:gd name="connsiteX52" fmla="*/ 8858 w 10000"/>
              <a:gd name="connsiteY52" fmla="*/ 1387 h 9655"/>
              <a:gd name="connsiteX53" fmla="*/ 8858 w 10000"/>
              <a:gd name="connsiteY53" fmla="*/ 2077 h 9655"/>
              <a:gd name="connsiteX54" fmla="*/ 8858 w 10000"/>
              <a:gd name="connsiteY54" fmla="*/ 2768 h 9655"/>
              <a:gd name="connsiteX55" fmla="*/ 9087 w 10000"/>
              <a:gd name="connsiteY55" fmla="*/ 3466 h 9655"/>
              <a:gd name="connsiteX56" fmla="*/ 9087 w 10000"/>
              <a:gd name="connsiteY56" fmla="*/ 4850 h 9655"/>
              <a:gd name="connsiteX57" fmla="*/ 9317 w 10000"/>
              <a:gd name="connsiteY57" fmla="*/ 6189 h 9655"/>
              <a:gd name="connsiteX58" fmla="*/ 9541 w 10000"/>
              <a:gd name="connsiteY58" fmla="*/ 7231 h 9655"/>
              <a:gd name="connsiteX59" fmla="*/ 9772 w 10000"/>
              <a:gd name="connsiteY59" fmla="*/ 7923 h 9655"/>
              <a:gd name="connsiteX60" fmla="*/ 9772 w 10000"/>
              <a:gd name="connsiteY60" fmla="*/ 8619 h 9655"/>
              <a:gd name="connsiteX61" fmla="*/ 10000 w 10000"/>
              <a:gd name="connsiteY61" fmla="*/ 8962 h 9655"/>
              <a:gd name="connsiteX62" fmla="*/ 9772 w 10000"/>
              <a:gd name="connsiteY62" fmla="*/ 9312 h 9655"/>
              <a:gd name="connsiteX63" fmla="*/ 9772 w 10000"/>
              <a:gd name="connsiteY63" fmla="*/ 9312 h 9655"/>
              <a:gd name="connsiteX64" fmla="*/ 9772 w 10000"/>
              <a:gd name="connsiteY64" fmla="*/ 9312 h 9655"/>
              <a:gd name="connsiteX0" fmla="*/ 9772 w 10000"/>
              <a:gd name="connsiteY0" fmla="*/ 9645 h 10000"/>
              <a:gd name="connsiteX1" fmla="*/ 9317 w 10000"/>
              <a:gd name="connsiteY1" fmla="*/ 9645 h 10000"/>
              <a:gd name="connsiteX2" fmla="*/ 8858 w 10000"/>
              <a:gd name="connsiteY2" fmla="*/ 10000 h 10000"/>
              <a:gd name="connsiteX3" fmla="*/ 8400 w 10000"/>
              <a:gd name="connsiteY3" fmla="*/ 10000 h 10000"/>
              <a:gd name="connsiteX4" fmla="*/ 7482 w 10000"/>
              <a:gd name="connsiteY4" fmla="*/ 10000 h 10000"/>
              <a:gd name="connsiteX5" fmla="*/ 6828 w 10000"/>
              <a:gd name="connsiteY5" fmla="*/ 10000 h 10000"/>
              <a:gd name="connsiteX6" fmla="*/ 5914 w 10000"/>
              <a:gd name="connsiteY6" fmla="*/ 9645 h 10000"/>
              <a:gd name="connsiteX7" fmla="*/ 4999 w 10000"/>
              <a:gd name="connsiteY7" fmla="*/ 9645 h 10000"/>
              <a:gd name="connsiteX8" fmla="*/ 4311 w 10000"/>
              <a:gd name="connsiteY8" fmla="*/ 8927 h 10000"/>
              <a:gd name="connsiteX9" fmla="*/ 3397 w 10000"/>
              <a:gd name="connsiteY9" fmla="*/ 8562 h 10000"/>
              <a:gd name="connsiteX10" fmla="*/ 2712 w 10000"/>
              <a:gd name="connsiteY10" fmla="*/ 7848 h 10000"/>
              <a:gd name="connsiteX11" fmla="*/ 2030 w 10000"/>
              <a:gd name="connsiteY11" fmla="*/ 7133 h 10000"/>
              <a:gd name="connsiteX12" fmla="*/ 1372 w 10000"/>
              <a:gd name="connsiteY12" fmla="*/ 6054 h 10000"/>
              <a:gd name="connsiteX13" fmla="*/ 914 w 10000"/>
              <a:gd name="connsiteY13" fmla="*/ 5383 h 10000"/>
              <a:gd name="connsiteX14" fmla="*/ 458 w 10000"/>
              <a:gd name="connsiteY14" fmla="*/ 3947 h 10000"/>
              <a:gd name="connsiteX15" fmla="*/ 0 w 10000"/>
              <a:gd name="connsiteY15" fmla="*/ 2867 h 10000"/>
              <a:gd name="connsiteX16" fmla="*/ 1141 w 10000"/>
              <a:gd name="connsiteY16" fmla="*/ 1437 h 10000"/>
              <a:gd name="connsiteX17" fmla="*/ 1372 w 10000"/>
              <a:gd name="connsiteY17" fmla="*/ 2151 h 10000"/>
              <a:gd name="connsiteX18" fmla="*/ 1599 w 10000"/>
              <a:gd name="connsiteY18" fmla="*/ 3230 h 10000"/>
              <a:gd name="connsiteX19" fmla="*/ 1827 w 10000"/>
              <a:gd name="connsiteY19" fmla="*/ 3947 h 10000"/>
              <a:gd name="connsiteX20" fmla="*/ 2258 w 10000"/>
              <a:gd name="connsiteY20" fmla="*/ 4666 h 10000"/>
              <a:gd name="connsiteX21" fmla="*/ 2940 w 10000"/>
              <a:gd name="connsiteY21" fmla="*/ 5383 h 10000"/>
              <a:gd name="connsiteX22" fmla="*/ 3628 w 10000"/>
              <a:gd name="connsiteY22" fmla="*/ 5743 h 10000"/>
              <a:gd name="connsiteX23" fmla="*/ 4311 w 10000"/>
              <a:gd name="connsiteY23" fmla="*/ 6410 h 10000"/>
              <a:gd name="connsiteX24" fmla="*/ 4999 w 10000"/>
              <a:gd name="connsiteY24" fmla="*/ 6776 h 10000"/>
              <a:gd name="connsiteX25" fmla="*/ 5453 w 10000"/>
              <a:gd name="connsiteY25" fmla="*/ 7133 h 10000"/>
              <a:gd name="connsiteX26" fmla="*/ 6144 w 10000"/>
              <a:gd name="connsiteY26" fmla="*/ 7133 h 10000"/>
              <a:gd name="connsiteX27" fmla="*/ 6599 w 10000"/>
              <a:gd name="connsiteY27" fmla="*/ 7133 h 10000"/>
              <a:gd name="connsiteX28" fmla="*/ 6828 w 10000"/>
              <a:gd name="connsiteY28" fmla="*/ 7133 h 10000"/>
              <a:gd name="connsiteX29" fmla="*/ 7284 w 10000"/>
              <a:gd name="connsiteY29" fmla="*/ 7133 h 10000"/>
              <a:gd name="connsiteX30" fmla="*/ 7482 w 10000"/>
              <a:gd name="connsiteY30" fmla="*/ 6776 h 10000"/>
              <a:gd name="connsiteX31" fmla="*/ 7482 w 10000"/>
              <a:gd name="connsiteY31" fmla="*/ 6776 h 10000"/>
              <a:gd name="connsiteX32" fmla="*/ 7711 w 10000"/>
              <a:gd name="connsiteY32" fmla="*/ 6776 h 10000"/>
              <a:gd name="connsiteX33" fmla="*/ 7711 w 10000"/>
              <a:gd name="connsiteY33" fmla="*/ 6410 h 10000"/>
              <a:gd name="connsiteX34" fmla="*/ 7711 w 10000"/>
              <a:gd name="connsiteY34" fmla="*/ 6054 h 10000"/>
              <a:gd name="connsiteX35" fmla="*/ 7711 w 10000"/>
              <a:gd name="connsiteY35" fmla="*/ 5383 h 10000"/>
              <a:gd name="connsiteX36" fmla="*/ 7941 w 10000"/>
              <a:gd name="connsiteY36" fmla="*/ 5023 h 10000"/>
              <a:gd name="connsiteX37" fmla="*/ 7941 w 10000"/>
              <a:gd name="connsiteY37" fmla="*/ 4308 h 10000"/>
              <a:gd name="connsiteX38" fmla="*/ 7941 w 10000"/>
              <a:gd name="connsiteY38" fmla="*/ 3590 h 10000"/>
              <a:gd name="connsiteX39" fmla="*/ 8172 w 10000"/>
              <a:gd name="connsiteY39" fmla="*/ 2512 h 10000"/>
              <a:gd name="connsiteX40" fmla="*/ 8172 w 10000"/>
              <a:gd name="connsiteY40" fmla="*/ 2151 h 10000"/>
              <a:gd name="connsiteX41" fmla="*/ 8172 w 10000"/>
              <a:gd name="connsiteY41" fmla="*/ 1437 h 10000"/>
              <a:gd name="connsiteX42" fmla="*/ 8172 w 10000"/>
              <a:gd name="connsiteY42" fmla="*/ 1077 h 10000"/>
              <a:gd name="connsiteX43" fmla="*/ 8400 w 10000"/>
              <a:gd name="connsiteY43" fmla="*/ 717 h 10000"/>
              <a:gd name="connsiteX44" fmla="*/ 8400 w 10000"/>
              <a:gd name="connsiteY44" fmla="*/ 358 h 10000"/>
              <a:gd name="connsiteX45" fmla="*/ 8400 w 10000"/>
              <a:gd name="connsiteY45" fmla="*/ 0 h 10000"/>
              <a:gd name="connsiteX46" fmla="*/ 8626 w 10000"/>
              <a:gd name="connsiteY46" fmla="*/ 0 h 10000"/>
              <a:gd name="connsiteX47" fmla="*/ 8626 w 10000"/>
              <a:gd name="connsiteY47" fmla="*/ 0 h 10000"/>
              <a:gd name="connsiteX48" fmla="*/ 8626 w 10000"/>
              <a:gd name="connsiteY48" fmla="*/ 358 h 10000"/>
              <a:gd name="connsiteX49" fmla="*/ 8626 w 10000"/>
              <a:gd name="connsiteY49" fmla="*/ 717 h 10000"/>
              <a:gd name="connsiteX50" fmla="*/ 8626 w 10000"/>
              <a:gd name="connsiteY50" fmla="*/ 1077 h 10000"/>
              <a:gd name="connsiteX51" fmla="*/ 8858 w 10000"/>
              <a:gd name="connsiteY51" fmla="*/ 1437 h 10000"/>
              <a:gd name="connsiteX52" fmla="*/ 8858 w 10000"/>
              <a:gd name="connsiteY52" fmla="*/ 2151 h 10000"/>
              <a:gd name="connsiteX53" fmla="*/ 8858 w 10000"/>
              <a:gd name="connsiteY53" fmla="*/ 2867 h 10000"/>
              <a:gd name="connsiteX54" fmla="*/ 9087 w 10000"/>
              <a:gd name="connsiteY54" fmla="*/ 3590 h 10000"/>
              <a:gd name="connsiteX55" fmla="*/ 9087 w 10000"/>
              <a:gd name="connsiteY55" fmla="*/ 5023 h 10000"/>
              <a:gd name="connsiteX56" fmla="*/ 9317 w 10000"/>
              <a:gd name="connsiteY56" fmla="*/ 6410 h 10000"/>
              <a:gd name="connsiteX57" fmla="*/ 9541 w 10000"/>
              <a:gd name="connsiteY57" fmla="*/ 7489 h 10000"/>
              <a:gd name="connsiteX58" fmla="*/ 9772 w 10000"/>
              <a:gd name="connsiteY58" fmla="*/ 8206 h 10000"/>
              <a:gd name="connsiteX59" fmla="*/ 9772 w 10000"/>
              <a:gd name="connsiteY59" fmla="*/ 8927 h 10000"/>
              <a:gd name="connsiteX60" fmla="*/ 10000 w 10000"/>
              <a:gd name="connsiteY60" fmla="*/ 9282 h 10000"/>
              <a:gd name="connsiteX61" fmla="*/ 9772 w 10000"/>
              <a:gd name="connsiteY61" fmla="*/ 9645 h 10000"/>
              <a:gd name="connsiteX62" fmla="*/ 9772 w 10000"/>
              <a:gd name="connsiteY62" fmla="*/ 9645 h 10000"/>
              <a:gd name="connsiteX63" fmla="*/ 9772 w 10000"/>
              <a:gd name="connsiteY63" fmla="*/ 9645 h 10000"/>
              <a:gd name="connsiteX0" fmla="*/ 9772 w 10000"/>
              <a:gd name="connsiteY0" fmla="*/ 9645 h 10000"/>
              <a:gd name="connsiteX1" fmla="*/ 9317 w 10000"/>
              <a:gd name="connsiteY1" fmla="*/ 9645 h 10000"/>
              <a:gd name="connsiteX2" fmla="*/ 8858 w 10000"/>
              <a:gd name="connsiteY2" fmla="*/ 10000 h 10000"/>
              <a:gd name="connsiteX3" fmla="*/ 8400 w 10000"/>
              <a:gd name="connsiteY3" fmla="*/ 10000 h 10000"/>
              <a:gd name="connsiteX4" fmla="*/ 7482 w 10000"/>
              <a:gd name="connsiteY4" fmla="*/ 10000 h 10000"/>
              <a:gd name="connsiteX5" fmla="*/ 6828 w 10000"/>
              <a:gd name="connsiteY5" fmla="*/ 10000 h 10000"/>
              <a:gd name="connsiteX6" fmla="*/ 5914 w 10000"/>
              <a:gd name="connsiteY6" fmla="*/ 9645 h 10000"/>
              <a:gd name="connsiteX7" fmla="*/ 4999 w 10000"/>
              <a:gd name="connsiteY7" fmla="*/ 9645 h 10000"/>
              <a:gd name="connsiteX8" fmla="*/ 4311 w 10000"/>
              <a:gd name="connsiteY8" fmla="*/ 8927 h 10000"/>
              <a:gd name="connsiteX9" fmla="*/ 3397 w 10000"/>
              <a:gd name="connsiteY9" fmla="*/ 8562 h 10000"/>
              <a:gd name="connsiteX10" fmla="*/ 2712 w 10000"/>
              <a:gd name="connsiteY10" fmla="*/ 7848 h 10000"/>
              <a:gd name="connsiteX11" fmla="*/ 2030 w 10000"/>
              <a:gd name="connsiteY11" fmla="*/ 7133 h 10000"/>
              <a:gd name="connsiteX12" fmla="*/ 1372 w 10000"/>
              <a:gd name="connsiteY12" fmla="*/ 6054 h 10000"/>
              <a:gd name="connsiteX13" fmla="*/ 914 w 10000"/>
              <a:gd name="connsiteY13" fmla="*/ 5383 h 10000"/>
              <a:gd name="connsiteX14" fmla="*/ 458 w 10000"/>
              <a:gd name="connsiteY14" fmla="*/ 3947 h 10000"/>
              <a:gd name="connsiteX15" fmla="*/ 0 w 10000"/>
              <a:gd name="connsiteY15" fmla="*/ 2867 h 10000"/>
              <a:gd name="connsiteX16" fmla="*/ 1372 w 10000"/>
              <a:gd name="connsiteY16" fmla="*/ 2151 h 10000"/>
              <a:gd name="connsiteX17" fmla="*/ 1599 w 10000"/>
              <a:gd name="connsiteY17" fmla="*/ 3230 h 10000"/>
              <a:gd name="connsiteX18" fmla="*/ 1827 w 10000"/>
              <a:gd name="connsiteY18" fmla="*/ 3947 h 10000"/>
              <a:gd name="connsiteX19" fmla="*/ 2258 w 10000"/>
              <a:gd name="connsiteY19" fmla="*/ 4666 h 10000"/>
              <a:gd name="connsiteX20" fmla="*/ 2940 w 10000"/>
              <a:gd name="connsiteY20" fmla="*/ 5383 h 10000"/>
              <a:gd name="connsiteX21" fmla="*/ 3628 w 10000"/>
              <a:gd name="connsiteY21" fmla="*/ 5743 h 10000"/>
              <a:gd name="connsiteX22" fmla="*/ 4311 w 10000"/>
              <a:gd name="connsiteY22" fmla="*/ 6410 h 10000"/>
              <a:gd name="connsiteX23" fmla="*/ 4999 w 10000"/>
              <a:gd name="connsiteY23" fmla="*/ 6776 h 10000"/>
              <a:gd name="connsiteX24" fmla="*/ 5453 w 10000"/>
              <a:gd name="connsiteY24" fmla="*/ 7133 h 10000"/>
              <a:gd name="connsiteX25" fmla="*/ 6144 w 10000"/>
              <a:gd name="connsiteY25" fmla="*/ 7133 h 10000"/>
              <a:gd name="connsiteX26" fmla="*/ 6599 w 10000"/>
              <a:gd name="connsiteY26" fmla="*/ 7133 h 10000"/>
              <a:gd name="connsiteX27" fmla="*/ 6828 w 10000"/>
              <a:gd name="connsiteY27" fmla="*/ 7133 h 10000"/>
              <a:gd name="connsiteX28" fmla="*/ 7284 w 10000"/>
              <a:gd name="connsiteY28" fmla="*/ 7133 h 10000"/>
              <a:gd name="connsiteX29" fmla="*/ 7482 w 10000"/>
              <a:gd name="connsiteY29" fmla="*/ 6776 h 10000"/>
              <a:gd name="connsiteX30" fmla="*/ 7482 w 10000"/>
              <a:gd name="connsiteY30" fmla="*/ 6776 h 10000"/>
              <a:gd name="connsiteX31" fmla="*/ 7711 w 10000"/>
              <a:gd name="connsiteY31" fmla="*/ 6776 h 10000"/>
              <a:gd name="connsiteX32" fmla="*/ 7711 w 10000"/>
              <a:gd name="connsiteY32" fmla="*/ 6410 h 10000"/>
              <a:gd name="connsiteX33" fmla="*/ 7711 w 10000"/>
              <a:gd name="connsiteY33" fmla="*/ 6054 h 10000"/>
              <a:gd name="connsiteX34" fmla="*/ 7711 w 10000"/>
              <a:gd name="connsiteY34" fmla="*/ 5383 h 10000"/>
              <a:gd name="connsiteX35" fmla="*/ 7941 w 10000"/>
              <a:gd name="connsiteY35" fmla="*/ 5023 h 10000"/>
              <a:gd name="connsiteX36" fmla="*/ 7941 w 10000"/>
              <a:gd name="connsiteY36" fmla="*/ 4308 h 10000"/>
              <a:gd name="connsiteX37" fmla="*/ 7941 w 10000"/>
              <a:gd name="connsiteY37" fmla="*/ 3590 h 10000"/>
              <a:gd name="connsiteX38" fmla="*/ 8172 w 10000"/>
              <a:gd name="connsiteY38" fmla="*/ 2512 h 10000"/>
              <a:gd name="connsiteX39" fmla="*/ 8172 w 10000"/>
              <a:gd name="connsiteY39" fmla="*/ 2151 h 10000"/>
              <a:gd name="connsiteX40" fmla="*/ 8172 w 10000"/>
              <a:gd name="connsiteY40" fmla="*/ 1437 h 10000"/>
              <a:gd name="connsiteX41" fmla="*/ 8172 w 10000"/>
              <a:gd name="connsiteY41" fmla="*/ 1077 h 10000"/>
              <a:gd name="connsiteX42" fmla="*/ 8400 w 10000"/>
              <a:gd name="connsiteY42" fmla="*/ 717 h 10000"/>
              <a:gd name="connsiteX43" fmla="*/ 8400 w 10000"/>
              <a:gd name="connsiteY43" fmla="*/ 358 h 10000"/>
              <a:gd name="connsiteX44" fmla="*/ 8400 w 10000"/>
              <a:gd name="connsiteY44" fmla="*/ 0 h 10000"/>
              <a:gd name="connsiteX45" fmla="*/ 8626 w 10000"/>
              <a:gd name="connsiteY45" fmla="*/ 0 h 10000"/>
              <a:gd name="connsiteX46" fmla="*/ 8626 w 10000"/>
              <a:gd name="connsiteY46" fmla="*/ 0 h 10000"/>
              <a:gd name="connsiteX47" fmla="*/ 8626 w 10000"/>
              <a:gd name="connsiteY47" fmla="*/ 358 h 10000"/>
              <a:gd name="connsiteX48" fmla="*/ 8626 w 10000"/>
              <a:gd name="connsiteY48" fmla="*/ 717 h 10000"/>
              <a:gd name="connsiteX49" fmla="*/ 8626 w 10000"/>
              <a:gd name="connsiteY49" fmla="*/ 1077 h 10000"/>
              <a:gd name="connsiteX50" fmla="*/ 8858 w 10000"/>
              <a:gd name="connsiteY50" fmla="*/ 1437 h 10000"/>
              <a:gd name="connsiteX51" fmla="*/ 8858 w 10000"/>
              <a:gd name="connsiteY51" fmla="*/ 2151 h 10000"/>
              <a:gd name="connsiteX52" fmla="*/ 8858 w 10000"/>
              <a:gd name="connsiteY52" fmla="*/ 2867 h 10000"/>
              <a:gd name="connsiteX53" fmla="*/ 9087 w 10000"/>
              <a:gd name="connsiteY53" fmla="*/ 3590 h 10000"/>
              <a:gd name="connsiteX54" fmla="*/ 9087 w 10000"/>
              <a:gd name="connsiteY54" fmla="*/ 5023 h 10000"/>
              <a:gd name="connsiteX55" fmla="*/ 9317 w 10000"/>
              <a:gd name="connsiteY55" fmla="*/ 6410 h 10000"/>
              <a:gd name="connsiteX56" fmla="*/ 9541 w 10000"/>
              <a:gd name="connsiteY56" fmla="*/ 7489 h 10000"/>
              <a:gd name="connsiteX57" fmla="*/ 9772 w 10000"/>
              <a:gd name="connsiteY57" fmla="*/ 8206 h 10000"/>
              <a:gd name="connsiteX58" fmla="*/ 9772 w 10000"/>
              <a:gd name="connsiteY58" fmla="*/ 8927 h 10000"/>
              <a:gd name="connsiteX59" fmla="*/ 10000 w 10000"/>
              <a:gd name="connsiteY59" fmla="*/ 9282 h 10000"/>
              <a:gd name="connsiteX60" fmla="*/ 9772 w 10000"/>
              <a:gd name="connsiteY60" fmla="*/ 9645 h 10000"/>
              <a:gd name="connsiteX61" fmla="*/ 9772 w 10000"/>
              <a:gd name="connsiteY61" fmla="*/ 9645 h 10000"/>
              <a:gd name="connsiteX62" fmla="*/ 9772 w 10000"/>
              <a:gd name="connsiteY62" fmla="*/ 9645 h 10000"/>
              <a:gd name="connsiteX0" fmla="*/ 9772 w 10000"/>
              <a:gd name="connsiteY0" fmla="*/ 9645 h 10000"/>
              <a:gd name="connsiteX1" fmla="*/ 9317 w 10000"/>
              <a:gd name="connsiteY1" fmla="*/ 9645 h 10000"/>
              <a:gd name="connsiteX2" fmla="*/ 8858 w 10000"/>
              <a:gd name="connsiteY2" fmla="*/ 10000 h 10000"/>
              <a:gd name="connsiteX3" fmla="*/ 8400 w 10000"/>
              <a:gd name="connsiteY3" fmla="*/ 10000 h 10000"/>
              <a:gd name="connsiteX4" fmla="*/ 7482 w 10000"/>
              <a:gd name="connsiteY4" fmla="*/ 10000 h 10000"/>
              <a:gd name="connsiteX5" fmla="*/ 6828 w 10000"/>
              <a:gd name="connsiteY5" fmla="*/ 10000 h 10000"/>
              <a:gd name="connsiteX6" fmla="*/ 5914 w 10000"/>
              <a:gd name="connsiteY6" fmla="*/ 9645 h 10000"/>
              <a:gd name="connsiteX7" fmla="*/ 4999 w 10000"/>
              <a:gd name="connsiteY7" fmla="*/ 9645 h 10000"/>
              <a:gd name="connsiteX8" fmla="*/ 4311 w 10000"/>
              <a:gd name="connsiteY8" fmla="*/ 8927 h 10000"/>
              <a:gd name="connsiteX9" fmla="*/ 3397 w 10000"/>
              <a:gd name="connsiteY9" fmla="*/ 8562 h 10000"/>
              <a:gd name="connsiteX10" fmla="*/ 2712 w 10000"/>
              <a:gd name="connsiteY10" fmla="*/ 7848 h 10000"/>
              <a:gd name="connsiteX11" fmla="*/ 2030 w 10000"/>
              <a:gd name="connsiteY11" fmla="*/ 7133 h 10000"/>
              <a:gd name="connsiteX12" fmla="*/ 1372 w 10000"/>
              <a:gd name="connsiteY12" fmla="*/ 6054 h 10000"/>
              <a:gd name="connsiteX13" fmla="*/ 914 w 10000"/>
              <a:gd name="connsiteY13" fmla="*/ 5383 h 10000"/>
              <a:gd name="connsiteX14" fmla="*/ 458 w 10000"/>
              <a:gd name="connsiteY14" fmla="*/ 3947 h 10000"/>
              <a:gd name="connsiteX15" fmla="*/ 0 w 10000"/>
              <a:gd name="connsiteY15" fmla="*/ 2867 h 10000"/>
              <a:gd name="connsiteX16" fmla="*/ 1599 w 10000"/>
              <a:gd name="connsiteY16" fmla="*/ 3230 h 10000"/>
              <a:gd name="connsiteX17" fmla="*/ 1827 w 10000"/>
              <a:gd name="connsiteY17" fmla="*/ 3947 h 10000"/>
              <a:gd name="connsiteX18" fmla="*/ 2258 w 10000"/>
              <a:gd name="connsiteY18" fmla="*/ 4666 h 10000"/>
              <a:gd name="connsiteX19" fmla="*/ 2940 w 10000"/>
              <a:gd name="connsiteY19" fmla="*/ 5383 h 10000"/>
              <a:gd name="connsiteX20" fmla="*/ 3628 w 10000"/>
              <a:gd name="connsiteY20" fmla="*/ 5743 h 10000"/>
              <a:gd name="connsiteX21" fmla="*/ 4311 w 10000"/>
              <a:gd name="connsiteY21" fmla="*/ 6410 h 10000"/>
              <a:gd name="connsiteX22" fmla="*/ 4999 w 10000"/>
              <a:gd name="connsiteY22" fmla="*/ 6776 h 10000"/>
              <a:gd name="connsiteX23" fmla="*/ 5453 w 10000"/>
              <a:gd name="connsiteY23" fmla="*/ 7133 h 10000"/>
              <a:gd name="connsiteX24" fmla="*/ 6144 w 10000"/>
              <a:gd name="connsiteY24" fmla="*/ 7133 h 10000"/>
              <a:gd name="connsiteX25" fmla="*/ 6599 w 10000"/>
              <a:gd name="connsiteY25" fmla="*/ 7133 h 10000"/>
              <a:gd name="connsiteX26" fmla="*/ 6828 w 10000"/>
              <a:gd name="connsiteY26" fmla="*/ 7133 h 10000"/>
              <a:gd name="connsiteX27" fmla="*/ 7284 w 10000"/>
              <a:gd name="connsiteY27" fmla="*/ 7133 h 10000"/>
              <a:gd name="connsiteX28" fmla="*/ 7482 w 10000"/>
              <a:gd name="connsiteY28" fmla="*/ 6776 h 10000"/>
              <a:gd name="connsiteX29" fmla="*/ 7482 w 10000"/>
              <a:gd name="connsiteY29" fmla="*/ 6776 h 10000"/>
              <a:gd name="connsiteX30" fmla="*/ 7711 w 10000"/>
              <a:gd name="connsiteY30" fmla="*/ 6776 h 10000"/>
              <a:gd name="connsiteX31" fmla="*/ 7711 w 10000"/>
              <a:gd name="connsiteY31" fmla="*/ 6410 h 10000"/>
              <a:gd name="connsiteX32" fmla="*/ 7711 w 10000"/>
              <a:gd name="connsiteY32" fmla="*/ 6054 h 10000"/>
              <a:gd name="connsiteX33" fmla="*/ 7711 w 10000"/>
              <a:gd name="connsiteY33" fmla="*/ 5383 h 10000"/>
              <a:gd name="connsiteX34" fmla="*/ 7941 w 10000"/>
              <a:gd name="connsiteY34" fmla="*/ 5023 h 10000"/>
              <a:gd name="connsiteX35" fmla="*/ 7941 w 10000"/>
              <a:gd name="connsiteY35" fmla="*/ 4308 h 10000"/>
              <a:gd name="connsiteX36" fmla="*/ 7941 w 10000"/>
              <a:gd name="connsiteY36" fmla="*/ 3590 h 10000"/>
              <a:gd name="connsiteX37" fmla="*/ 8172 w 10000"/>
              <a:gd name="connsiteY37" fmla="*/ 2512 h 10000"/>
              <a:gd name="connsiteX38" fmla="*/ 8172 w 10000"/>
              <a:gd name="connsiteY38" fmla="*/ 2151 h 10000"/>
              <a:gd name="connsiteX39" fmla="*/ 8172 w 10000"/>
              <a:gd name="connsiteY39" fmla="*/ 1437 h 10000"/>
              <a:gd name="connsiteX40" fmla="*/ 8172 w 10000"/>
              <a:gd name="connsiteY40" fmla="*/ 1077 h 10000"/>
              <a:gd name="connsiteX41" fmla="*/ 8400 w 10000"/>
              <a:gd name="connsiteY41" fmla="*/ 717 h 10000"/>
              <a:gd name="connsiteX42" fmla="*/ 8400 w 10000"/>
              <a:gd name="connsiteY42" fmla="*/ 358 h 10000"/>
              <a:gd name="connsiteX43" fmla="*/ 8400 w 10000"/>
              <a:gd name="connsiteY43" fmla="*/ 0 h 10000"/>
              <a:gd name="connsiteX44" fmla="*/ 8626 w 10000"/>
              <a:gd name="connsiteY44" fmla="*/ 0 h 10000"/>
              <a:gd name="connsiteX45" fmla="*/ 8626 w 10000"/>
              <a:gd name="connsiteY45" fmla="*/ 0 h 10000"/>
              <a:gd name="connsiteX46" fmla="*/ 8626 w 10000"/>
              <a:gd name="connsiteY46" fmla="*/ 358 h 10000"/>
              <a:gd name="connsiteX47" fmla="*/ 8626 w 10000"/>
              <a:gd name="connsiteY47" fmla="*/ 717 h 10000"/>
              <a:gd name="connsiteX48" fmla="*/ 8626 w 10000"/>
              <a:gd name="connsiteY48" fmla="*/ 1077 h 10000"/>
              <a:gd name="connsiteX49" fmla="*/ 8858 w 10000"/>
              <a:gd name="connsiteY49" fmla="*/ 1437 h 10000"/>
              <a:gd name="connsiteX50" fmla="*/ 8858 w 10000"/>
              <a:gd name="connsiteY50" fmla="*/ 2151 h 10000"/>
              <a:gd name="connsiteX51" fmla="*/ 8858 w 10000"/>
              <a:gd name="connsiteY51" fmla="*/ 2867 h 10000"/>
              <a:gd name="connsiteX52" fmla="*/ 9087 w 10000"/>
              <a:gd name="connsiteY52" fmla="*/ 3590 h 10000"/>
              <a:gd name="connsiteX53" fmla="*/ 9087 w 10000"/>
              <a:gd name="connsiteY53" fmla="*/ 5023 h 10000"/>
              <a:gd name="connsiteX54" fmla="*/ 9317 w 10000"/>
              <a:gd name="connsiteY54" fmla="*/ 6410 h 10000"/>
              <a:gd name="connsiteX55" fmla="*/ 9541 w 10000"/>
              <a:gd name="connsiteY55" fmla="*/ 7489 h 10000"/>
              <a:gd name="connsiteX56" fmla="*/ 9772 w 10000"/>
              <a:gd name="connsiteY56" fmla="*/ 8206 h 10000"/>
              <a:gd name="connsiteX57" fmla="*/ 9772 w 10000"/>
              <a:gd name="connsiteY57" fmla="*/ 8927 h 10000"/>
              <a:gd name="connsiteX58" fmla="*/ 10000 w 10000"/>
              <a:gd name="connsiteY58" fmla="*/ 9282 h 10000"/>
              <a:gd name="connsiteX59" fmla="*/ 9772 w 10000"/>
              <a:gd name="connsiteY59" fmla="*/ 9645 h 10000"/>
              <a:gd name="connsiteX60" fmla="*/ 9772 w 10000"/>
              <a:gd name="connsiteY60" fmla="*/ 9645 h 10000"/>
              <a:gd name="connsiteX61" fmla="*/ 9772 w 10000"/>
              <a:gd name="connsiteY61" fmla="*/ 9645 h 10000"/>
              <a:gd name="connsiteX0" fmla="*/ 9314 w 9542"/>
              <a:gd name="connsiteY0" fmla="*/ 9645 h 10000"/>
              <a:gd name="connsiteX1" fmla="*/ 8859 w 9542"/>
              <a:gd name="connsiteY1" fmla="*/ 9645 h 10000"/>
              <a:gd name="connsiteX2" fmla="*/ 8400 w 9542"/>
              <a:gd name="connsiteY2" fmla="*/ 10000 h 10000"/>
              <a:gd name="connsiteX3" fmla="*/ 7942 w 9542"/>
              <a:gd name="connsiteY3" fmla="*/ 10000 h 10000"/>
              <a:gd name="connsiteX4" fmla="*/ 7024 w 9542"/>
              <a:gd name="connsiteY4" fmla="*/ 10000 h 10000"/>
              <a:gd name="connsiteX5" fmla="*/ 6370 w 9542"/>
              <a:gd name="connsiteY5" fmla="*/ 10000 h 10000"/>
              <a:gd name="connsiteX6" fmla="*/ 5456 w 9542"/>
              <a:gd name="connsiteY6" fmla="*/ 9645 h 10000"/>
              <a:gd name="connsiteX7" fmla="*/ 4541 w 9542"/>
              <a:gd name="connsiteY7" fmla="*/ 9645 h 10000"/>
              <a:gd name="connsiteX8" fmla="*/ 3853 w 9542"/>
              <a:gd name="connsiteY8" fmla="*/ 8927 h 10000"/>
              <a:gd name="connsiteX9" fmla="*/ 2939 w 9542"/>
              <a:gd name="connsiteY9" fmla="*/ 8562 h 10000"/>
              <a:gd name="connsiteX10" fmla="*/ 2254 w 9542"/>
              <a:gd name="connsiteY10" fmla="*/ 7848 h 10000"/>
              <a:gd name="connsiteX11" fmla="*/ 1572 w 9542"/>
              <a:gd name="connsiteY11" fmla="*/ 7133 h 10000"/>
              <a:gd name="connsiteX12" fmla="*/ 914 w 9542"/>
              <a:gd name="connsiteY12" fmla="*/ 6054 h 10000"/>
              <a:gd name="connsiteX13" fmla="*/ 456 w 9542"/>
              <a:gd name="connsiteY13" fmla="*/ 5383 h 10000"/>
              <a:gd name="connsiteX14" fmla="*/ 0 w 9542"/>
              <a:gd name="connsiteY14" fmla="*/ 3947 h 10000"/>
              <a:gd name="connsiteX15" fmla="*/ 1141 w 9542"/>
              <a:gd name="connsiteY15" fmla="*/ 3230 h 10000"/>
              <a:gd name="connsiteX16" fmla="*/ 1369 w 9542"/>
              <a:gd name="connsiteY16" fmla="*/ 3947 h 10000"/>
              <a:gd name="connsiteX17" fmla="*/ 1800 w 9542"/>
              <a:gd name="connsiteY17" fmla="*/ 4666 h 10000"/>
              <a:gd name="connsiteX18" fmla="*/ 2482 w 9542"/>
              <a:gd name="connsiteY18" fmla="*/ 5383 h 10000"/>
              <a:gd name="connsiteX19" fmla="*/ 3170 w 9542"/>
              <a:gd name="connsiteY19" fmla="*/ 5743 h 10000"/>
              <a:gd name="connsiteX20" fmla="*/ 3853 w 9542"/>
              <a:gd name="connsiteY20" fmla="*/ 6410 h 10000"/>
              <a:gd name="connsiteX21" fmla="*/ 4541 w 9542"/>
              <a:gd name="connsiteY21" fmla="*/ 6776 h 10000"/>
              <a:gd name="connsiteX22" fmla="*/ 4995 w 9542"/>
              <a:gd name="connsiteY22" fmla="*/ 7133 h 10000"/>
              <a:gd name="connsiteX23" fmla="*/ 5686 w 9542"/>
              <a:gd name="connsiteY23" fmla="*/ 7133 h 10000"/>
              <a:gd name="connsiteX24" fmla="*/ 6141 w 9542"/>
              <a:gd name="connsiteY24" fmla="*/ 7133 h 10000"/>
              <a:gd name="connsiteX25" fmla="*/ 6370 w 9542"/>
              <a:gd name="connsiteY25" fmla="*/ 7133 h 10000"/>
              <a:gd name="connsiteX26" fmla="*/ 6826 w 9542"/>
              <a:gd name="connsiteY26" fmla="*/ 7133 h 10000"/>
              <a:gd name="connsiteX27" fmla="*/ 7024 w 9542"/>
              <a:gd name="connsiteY27" fmla="*/ 6776 h 10000"/>
              <a:gd name="connsiteX28" fmla="*/ 7024 w 9542"/>
              <a:gd name="connsiteY28" fmla="*/ 6776 h 10000"/>
              <a:gd name="connsiteX29" fmla="*/ 7253 w 9542"/>
              <a:gd name="connsiteY29" fmla="*/ 6776 h 10000"/>
              <a:gd name="connsiteX30" fmla="*/ 7253 w 9542"/>
              <a:gd name="connsiteY30" fmla="*/ 6410 h 10000"/>
              <a:gd name="connsiteX31" fmla="*/ 7253 w 9542"/>
              <a:gd name="connsiteY31" fmla="*/ 6054 h 10000"/>
              <a:gd name="connsiteX32" fmla="*/ 7253 w 9542"/>
              <a:gd name="connsiteY32" fmla="*/ 5383 h 10000"/>
              <a:gd name="connsiteX33" fmla="*/ 7483 w 9542"/>
              <a:gd name="connsiteY33" fmla="*/ 5023 h 10000"/>
              <a:gd name="connsiteX34" fmla="*/ 7483 w 9542"/>
              <a:gd name="connsiteY34" fmla="*/ 4308 h 10000"/>
              <a:gd name="connsiteX35" fmla="*/ 7483 w 9542"/>
              <a:gd name="connsiteY35" fmla="*/ 3590 h 10000"/>
              <a:gd name="connsiteX36" fmla="*/ 7714 w 9542"/>
              <a:gd name="connsiteY36" fmla="*/ 2512 h 10000"/>
              <a:gd name="connsiteX37" fmla="*/ 7714 w 9542"/>
              <a:gd name="connsiteY37" fmla="*/ 2151 h 10000"/>
              <a:gd name="connsiteX38" fmla="*/ 7714 w 9542"/>
              <a:gd name="connsiteY38" fmla="*/ 1437 h 10000"/>
              <a:gd name="connsiteX39" fmla="*/ 7714 w 9542"/>
              <a:gd name="connsiteY39" fmla="*/ 1077 h 10000"/>
              <a:gd name="connsiteX40" fmla="*/ 7942 w 9542"/>
              <a:gd name="connsiteY40" fmla="*/ 717 h 10000"/>
              <a:gd name="connsiteX41" fmla="*/ 7942 w 9542"/>
              <a:gd name="connsiteY41" fmla="*/ 358 h 10000"/>
              <a:gd name="connsiteX42" fmla="*/ 7942 w 9542"/>
              <a:gd name="connsiteY42" fmla="*/ 0 h 10000"/>
              <a:gd name="connsiteX43" fmla="*/ 8168 w 9542"/>
              <a:gd name="connsiteY43" fmla="*/ 0 h 10000"/>
              <a:gd name="connsiteX44" fmla="*/ 8168 w 9542"/>
              <a:gd name="connsiteY44" fmla="*/ 0 h 10000"/>
              <a:gd name="connsiteX45" fmla="*/ 8168 w 9542"/>
              <a:gd name="connsiteY45" fmla="*/ 358 h 10000"/>
              <a:gd name="connsiteX46" fmla="*/ 8168 w 9542"/>
              <a:gd name="connsiteY46" fmla="*/ 717 h 10000"/>
              <a:gd name="connsiteX47" fmla="*/ 8168 w 9542"/>
              <a:gd name="connsiteY47" fmla="*/ 1077 h 10000"/>
              <a:gd name="connsiteX48" fmla="*/ 8400 w 9542"/>
              <a:gd name="connsiteY48" fmla="*/ 1437 h 10000"/>
              <a:gd name="connsiteX49" fmla="*/ 8400 w 9542"/>
              <a:gd name="connsiteY49" fmla="*/ 2151 h 10000"/>
              <a:gd name="connsiteX50" fmla="*/ 8400 w 9542"/>
              <a:gd name="connsiteY50" fmla="*/ 2867 h 10000"/>
              <a:gd name="connsiteX51" fmla="*/ 8629 w 9542"/>
              <a:gd name="connsiteY51" fmla="*/ 3590 h 10000"/>
              <a:gd name="connsiteX52" fmla="*/ 8629 w 9542"/>
              <a:gd name="connsiteY52" fmla="*/ 5023 h 10000"/>
              <a:gd name="connsiteX53" fmla="*/ 8859 w 9542"/>
              <a:gd name="connsiteY53" fmla="*/ 6410 h 10000"/>
              <a:gd name="connsiteX54" fmla="*/ 9083 w 9542"/>
              <a:gd name="connsiteY54" fmla="*/ 7489 h 10000"/>
              <a:gd name="connsiteX55" fmla="*/ 9314 w 9542"/>
              <a:gd name="connsiteY55" fmla="*/ 8206 h 10000"/>
              <a:gd name="connsiteX56" fmla="*/ 9314 w 9542"/>
              <a:gd name="connsiteY56" fmla="*/ 8927 h 10000"/>
              <a:gd name="connsiteX57" fmla="*/ 9542 w 9542"/>
              <a:gd name="connsiteY57" fmla="*/ 9282 h 10000"/>
              <a:gd name="connsiteX58" fmla="*/ 9314 w 9542"/>
              <a:gd name="connsiteY58" fmla="*/ 9645 h 10000"/>
              <a:gd name="connsiteX59" fmla="*/ 9314 w 9542"/>
              <a:gd name="connsiteY59" fmla="*/ 9645 h 10000"/>
              <a:gd name="connsiteX60" fmla="*/ 9314 w 9542"/>
              <a:gd name="connsiteY60" fmla="*/ 9645 h 10000"/>
              <a:gd name="connsiteX0" fmla="*/ 9283 w 9522"/>
              <a:gd name="connsiteY0" fmla="*/ 9645 h 10000"/>
              <a:gd name="connsiteX1" fmla="*/ 8806 w 9522"/>
              <a:gd name="connsiteY1" fmla="*/ 9645 h 10000"/>
              <a:gd name="connsiteX2" fmla="*/ 8325 w 9522"/>
              <a:gd name="connsiteY2" fmla="*/ 10000 h 10000"/>
              <a:gd name="connsiteX3" fmla="*/ 7845 w 9522"/>
              <a:gd name="connsiteY3" fmla="*/ 10000 h 10000"/>
              <a:gd name="connsiteX4" fmla="*/ 6883 w 9522"/>
              <a:gd name="connsiteY4" fmla="*/ 10000 h 10000"/>
              <a:gd name="connsiteX5" fmla="*/ 6198 w 9522"/>
              <a:gd name="connsiteY5" fmla="*/ 10000 h 10000"/>
              <a:gd name="connsiteX6" fmla="*/ 5240 w 9522"/>
              <a:gd name="connsiteY6" fmla="*/ 9645 h 10000"/>
              <a:gd name="connsiteX7" fmla="*/ 4281 w 9522"/>
              <a:gd name="connsiteY7" fmla="*/ 9645 h 10000"/>
              <a:gd name="connsiteX8" fmla="*/ 3560 w 9522"/>
              <a:gd name="connsiteY8" fmla="*/ 8927 h 10000"/>
              <a:gd name="connsiteX9" fmla="*/ 2602 w 9522"/>
              <a:gd name="connsiteY9" fmla="*/ 8562 h 10000"/>
              <a:gd name="connsiteX10" fmla="*/ 1884 w 9522"/>
              <a:gd name="connsiteY10" fmla="*/ 7848 h 10000"/>
              <a:gd name="connsiteX11" fmla="*/ 1169 w 9522"/>
              <a:gd name="connsiteY11" fmla="*/ 7133 h 10000"/>
              <a:gd name="connsiteX12" fmla="*/ 480 w 9522"/>
              <a:gd name="connsiteY12" fmla="*/ 6054 h 10000"/>
              <a:gd name="connsiteX13" fmla="*/ 0 w 9522"/>
              <a:gd name="connsiteY13" fmla="*/ 5383 h 10000"/>
              <a:gd name="connsiteX14" fmla="*/ 718 w 9522"/>
              <a:gd name="connsiteY14" fmla="*/ 3230 h 10000"/>
              <a:gd name="connsiteX15" fmla="*/ 957 w 9522"/>
              <a:gd name="connsiteY15" fmla="*/ 3947 h 10000"/>
              <a:gd name="connsiteX16" fmla="*/ 1408 w 9522"/>
              <a:gd name="connsiteY16" fmla="*/ 4666 h 10000"/>
              <a:gd name="connsiteX17" fmla="*/ 2123 w 9522"/>
              <a:gd name="connsiteY17" fmla="*/ 5383 h 10000"/>
              <a:gd name="connsiteX18" fmla="*/ 2844 w 9522"/>
              <a:gd name="connsiteY18" fmla="*/ 5743 h 10000"/>
              <a:gd name="connsiteX19" fmla="*/ 3560 w 9522"/>
              <a:gd name="connsiteY19" fmla="*/ 6410 h 10000"/>
              <a:gd name="connsiteX20" fmla="*/ 4281 w 9522"/>
              <a:gd name="connsiteY20" fmla="*/ 6776 h 10000"/>
              <a:gd name="connsiteX21" fmla="*/ 4757 w 9522"/>
              <a:gd name="connsiteY21" fmla="*/ 7133 h 10000"/>
              <a:gd name="connsiteX22" fmla="*/ 5481 w 9522"/>
              <a:gd name="connsiteY22" fmla="*/ 7133 h 10000"/>
              <a:gd name="connsiteX23" fmla="*/ 5958 w 9522"/>
              <a:gd name="connsiteY23" fmla="*/ 7133 h 10000"/>
              <a:gd name="connsiteX24" fmla="*/ 6198 w 9522"/>
              <a:gd name="connsiteY24" fmla="*/ 7133 h 10000"/>
              <a:gd name="connsiteX25" fmla="*/ 6676 w 9522"/>
              <a:gd name="connsiteY25" fmla="*/ 7133 h 10000"/>
              <a:gd name="connsiteX26" fmla="*/ 6883 w 9522"/>
              <a:gd name="connsiteY26" fmla="*/ 6776 h 10000"/>
              <a:gd name="connsiteX27" fmla="*/ 6883 w 9522"/>
              <a:gd name="connsiteY27" fmla="*/ 6776 h 10000"/>
              <a:gd name="connsiteX28" fmla="*/ 7123 w 9522"/>
              <a:gd name="connsiteY28" fmla="*/ 6776 h 10000"/>
              <a:gd name="connsiteX29" fmla="*/ 7123 w 9522"/>
              <a:gd name="connsiteY29" fmla="*/ 6410 h 10000"/>
              <a:gd name="connsiteX30" fmla="*/ 7123 w 9522"/>
              <a:gd name="connsiteY30" fmla="*/ 6054 h 10000"/>
              <a:gd name="connsiteX31" fmla="*/ 7123 w 9522"/>
              <a:gd name="connsiteY31" fmla="*/ 5383 h 10000"/>
              <a:gd name="connsiteX32" fmla="*/ 7364 w 9522"/>
              <a:gd name="connsiteY32" fmla="*/ 5023 h 10000"/>
              <a:gd name="connsiteX33" fmla="*/ 7364 w 9522"/>
              <a:gd name="connsiteY33" fmla="*/ 4308 h 10000"/>
              <a:gd name="connsiteX34" fmla="*/ 7364 w 9522"/>
              <a:gd name="connsiteY34" fmla="*/ 3590 h 10000"/>
              <a:gd name="connsiteX35" fmla="*/ 7606 w 9522"/>
              <a:gd name="connsiteY35" fmla="*/ 2512 h 10000"/>
              <a:gd name="connsiteX36" fmla="*/ 7606 w 9522"/>
              <a:gd name="connsiteY36" fmla="*/ 2151 h 10000"/>
              <a:gd name="connsiteX37" fmla="*/ 7606 w 9522"/>
              <a:gd name="connsiteY37" fmla="*/ 1437 h 10000"/>
              <a:gd name="connsiteX38" fmla="*/ 7606 w 9522"/>
              <a:gd name="connsiteY38" fmla="*/ 1077 h 10000"/>
              <a:gd name="connsiteX39" fmla="*/ 7845 w 9522"/>
              <a:gd name="connsiteY39" fmla="*/ 717 h 10000"/>
              <a:gd name="connsiteX40" fmla="*/ 7845 w 9522"/>
              <a:gd name="connsiteY40" fmla="*/ 358 h 10000"/>
              <a:gd name="connsiteX41" fmla="*/ 7845 w 9522"/>
              <a:gd name="connsiteY41" fmla="*/ 0 h 10000"/>
              <a:gd name="connsiteX42" fmla="*/ 8082 w 9522"/>
              <a:gd name="connsiteY42" fmla="*/ 0 h 10000"/>
              <a:gd name="connsiteX43" fmla="*/ 8082 w 9522"/>
              <a:gd name="connsiteY43" fmla="*/ 0 h 10000"/>
              <a:gd name="connsiteX44" fmla="*/ 8082 w 9522"/>
              <a:gd name="connsiteY44" fmla="*/ 358 h 10000"/>
              <a:gd name="connsiteX45" fmla="*/ 8082 w 9522"/>
              <a:gd name="connsiteY45" fmla="*/ 717 h 10000"/>
              <a:gd name="connsiteX46" fmla="*/ 8082 w 9522"/>
              <a:gd name="connsiteY46" fmla="*/ 1077 h 10000"/>
              <a:gd name="connsiteX47" fmla="*/ 8325 w 9522"/>
              <a:gd name="connsiteY47" fmla="*/ 1437 h 10000"/>
              <a:gd name="connsiteX48" fmla="*/ 8325 w 9522"/>
              <a:gd name="connsiteY48" fmla="*/ 2151 h 10000"/>
              <a:gd name="connsiteX49" fmla="*/ 8325 w 9522"/>
              <a:gd name="connsiteY49" fmla="*/ 2867 h 10000"/>
              <a:gd name="connsiteX50" fmla="*/ 8565 w 9522"/>
              <a:gd name="connsiteY50" fmla="*/ 3590 h 10000"/>
              <a:gd name="connsiteX51" fmla="*/ 8565 w 9522"/>
              <a:gd name="connsiteY51" fmla="*/ 5023 h 10000"/>
              <a:gd name="connsiteX52" fmla="*/ 8806 w 9522"/>
              <a:gd name="connsiteY52" fmla="*/ 6410 h 10000"/>
              <a:gd name="connsiteX53" fmla="*/ 9041 w 9522"/>
              <a:gd name="connsiteY53" fmla="*/ 7489 h 10000"/>
              <a:gd name="connsiteX54" fmla="*/ 9283 w 9522"/>
              <a:gd name="connsiteY54" fmla="*/ 8206 h 10000"/>
              <a:gd name="connsiteX55" fmla="*/ 9283 w 9522"/>
              <a:gd name="connsiteY55" fmla="*/ 8927 h 10000"/>
              <a:gd name="connsiteX56" fmla="*/ 9522 w 9522"/>
              <a:gd name="connsiteY56" fmla="*/ 9282 h 10000"/>
              <a:gd name="connsiteX57" fmla="*/ 9283 w 9522"/>
              <a:gd name="connsiteY57" fmla="*/ 9645 h 10000"/>
              <a:gd name="connsiteX58" fmla="*/ 9283 w 9522"/>
              <a:gd name="connsiteY58" fmla="*/ 9645 h 10000"/>
              <a:gd name="connsiteX59" fmla="*/ 9283 w 9522"/>
              <a:gd name="connsiteY59" fmla="*/ 9645 h 10000"/>
              <a:gd name="connsiteX0" fmla="*/ 9749 w 10000"/>
              <a:gd name="connsiteY0" fmla="*/ 9645 h 10000"/>
              <a:gd name="connsiteX1" fmla="*/ 9248 w 10000"/>
              <a:gd name="connsiteY1" fmla="*/ 9645 h 10000"/>
              <a:gd name="connsiteX2" fmla="*/ 8743 w 10000"/>
              <a:gd name="connsiteY2" fmla="*/ 10000 h 10000"/>
              <a:gd name="connsiteX3" fmla="*/ 8239 w 10000"/>
              <a:gd name="connsiteY3" fmla="*/ 10000 h 10000"/>
              <a:gd name="connsiteX4" fmla="*/ 7229 w 10000"/>
              <a:gd name="connsiteY4" fmla="*/ 10000 h 10000"/>
              <a:gd name="connsiteX5" fmla="*/ 6509 w 10000"/>
              <a:gd name="connsiteY5" fmla="*/ 10000 h 10000"/>
              <a:gd name="connsiteX6" fmla="*/ 5503 w 10000"/>
              <a:gd name="connsiteY6" fmla="*/ 9645 h 10000"/>
              <a:gd name="connsiteX7" fmla="*/ 4496 w 10000"/>
              <a:gd name="connsiteY7" fmla="*/ 9645 h 10000"/>
              <a:gd name="connsiteX8" fmla="*/ 3739 w 10000"/>
              <a:gd name="connsiteY8" fmla="*/ 8927 h 10000"/>
              <a:gd name="connsiteX9" fmla="*/ 2733 w 10000"/>
              <a:gd name="connsiteY9" fmla="*/ 8562 h 10000"/>
              <a:gd name="connsiteX10" fmla="*/ 1979 w 10000"/>
              <a:gd name="connsiteY10" fmla="*/ 7848 h 10000"/>
              <a:gd name="connsiteX11" fmla="*/ 1228 w 10000"/>
              <a:gd name="connsiteY11" fmla="*/ 7133 h 10000"/>
              <a:gd name="connsiteX12" fmla="*/ 504 w 10000"/>
              <a:gd name="connsiteY12" fmla="*/ 6054 h 10000"/>
              <a:gd name="connsiteX13" fmla="*/ 0 w 10000"/>
              <a:gd name="connsiteY13" fmla="*/ 5383 h 10000"/>
              <a:gd name="connsiteX14" fmla="*/ 1005 w 10000"/>
              <a:gd name="connsiteY14" fmla="*/ 3947 h 10000"/>
              <a:gd name="connsiteX15" fmla="*/ 1479 w 10000"/>
              <a:gd name="connsiteY15" fmla="*/ 4666 h 10000"/>
              <a:gd name="connsiteX16" fmla="*/ 2230 w 10000"/>
              <a:gd name="connsiteY16" fmla="*/ 5383 h 10000"/>
              <a:gd name="connsiteX17" fmla="*/ 2987 w 10000"/>
              <a:gd name="connsiteY17" fmla="*/ 5743 h 10000"/>
              <a:gd name="connsiteX18" fmla="*/ 3739 w 10000"/>
              <a:gd name="connsiteY18" fmla="*/ 6410 h 10000"/>
              <a:gd name="connsiteX19" fmla="*/ 4496 w 10000"/>
              <a:gd name="connsiteY19" fmla="*/ 6776 h 10000"/>
              <a:gd name="connsiteX20" fmla="*/ 4996 w 10000"/>
              <a:gd name="connsiteY20" fmla="*/ 7133 h 10000"/>
              <a:gd name="connsiteX21" fmla="*/ 5756 w 10000"/>
              <a:gd name="connsiteY21" fmla="*/ 7133 h 10000"/>
              <a:gd name="connsiteX22" fmla="*/ 6257 w 10000"/>
              <a:gd name="connsiteY22" fmla="*/ 7133 h 10000"/>
              <a:gd name="connsiteX23" fmla="*/ 6509 w 10000"/>
              <a:gd name="connsiteY23" fmla="*/ 7133 h 10000"/>
              <a:gd name="connsiteX24" fmla="*/ 7011 w 10000"/>
              <a:gd name="connsiteY24" fmla="*/ 7133 h 10000"/>
              <a:gd name="connsiteX25" fmla="*/ 7229 w 10000"/>
              <a:gd name="connsiteY25" fmla="*/ 6776 h 10000"/>
              <a:gd name="connsiteX26" fmla="*/ 7229 w 10000"/>
              <a:gd name="connsiteY26" fmla="*/ 6776 h 10000"/>
              <a:gd name="connsiteX27" fmla="*/ 7481 w 10000"/>
              <a:gd name="connsiteY27" fmla="*/ 6776 h 10000"/>
              <a:gd name="connsiteX28" fmla="*/ 7481 w 10000"/>
              <a:gd name="connsiteY28" fmla="*/ 6410 h 10000"/>
              <a:gd name="connsiteX29" fmla="*/ 7481 w 10000"/>
              <a:gd name="connsiteY29" fmla="*/ 6054 h 10000"/>
              <a:gd name="connsiteX30" fmla="*/ 7481 w 10000"/>
              <a:gd name="connsiteY30" fmla="*/ 5383 h 10000"/>
              <a:gd name="connsiteX31" fmla="*/ 7734 w 10000"/>
              <a:gd name="connsiteY31" fmla="*/ 5023 h 10000"/>
              <a:gd name="connsiteX32" fmla="*/ 7734 w 10000"/>
              <a:gd name="connsiteY32" fmla="*/ 4308 h 10000"/>
              <a:gd name="connsiteX33" fmla="*/ 7734 w 10000"/>
              <a:gd name="connsiteY33" fmla="*/ 3590 h 10000"/>
              <a:gd name="connsiteX34" fmla="*/ 7988 w 10000"/>
              <a:gd name="connsiteY34" fmla="*/ 2512 h 10000"/>
              <a:gd name="connsiteX35" fmla="*/ 7988 w 10000"/>
              <a:gd name="connsiteY35" fmla="*/ 2151 h 10000"/>
              <a:gd name="connsiteX36" fmla="*/ 7988 w 10000"/>
              <a:gd name="connsiteY36" fmla="*/ 1437 h 10000"/>
              <a:gd name="connsiteX37" fmla="*/ 7988 w 10000"/>
              <a:gd name="connsiteY37" fmla="*/ 1077 h 10000"/>
              <a:gd name="connsiteX38" fmla="*/ 8239 w 10000"/>
              <a:gd name="connsiteY38" fmla="*/ 717 h 10000"/>
              <a:gd name="connsiteX39" fmla="*/ 8239 w 10000"/>
              <a:gd name="connsiteY39" fmla="*/ 358 h 10000"/>
              <a:gd name="connsiteX40" fmla="*/ 8239 w 10000"/>
              <a:gd name="connsiteY40" fmla="*/ 0 h 10000"/>
              <a:gd name="connsiteX41" fmla="*/ 8488 w 10000"/>
              <a:gd name="connsiteY41" fmla="*/ 0 h 10000"/>
              <a:gd name="connsiteX42" fmla="*/ 8488 w 10000"/>
              <a:gd name="connsiteY42" fmla="*/ 0 h 10000"/>
              <a:gd name="connsiteX43" fmla="*/ 8488 w 10000"/>
              <a:gd name="connsiteY43" fmla="*/ 358 h 10000"/>
              <a:gd name="connsiteX44" fmla="*/ 8488 w 10000"/>
              <a:gd name="connsiteY44" fmla="*/ 717 h 10000"/>
              <a:gd name="connsiteX45" fmla="*/ 8488 w 10000"/>
              <a:gd name="connsiteY45" fmla="*/ 1077 h 10000"/>
              <a:gd name="connsiteX46" fmla="*/ 8743 w 10000"/>
              <a:gd name="connsiteY46" fmla="*/ 1437 h 10000"/>
              <a:gd name="connsiteX47" fmla="*/ 8743 w 10000"/>
              <a:gd name="connsiteY47" fmla="*/ 2151 h 10000"/>
              <a:gd name="connsiteX48" fmla="*/ 8743 w 10000"/>
              <a:gd name="connsiteY48" fmla="*/ 2867 h 10000"/>
              <a:gd name="connsiteX49" fmla="*/ 8995 w 10000"/>
              <a:gd name="connsiteY49" fmla="*/ 3590 h 10000"/>
              <a:gd name="connsiteX50" fmla="*/ 8995 w 10000"/>
              <a:gd name="connsiteY50" fmla="*/ 5023 h 10000"/>
              <a:gd name="connsiteX51" fmla="*/ 9248 w 10000"/>
              <a:gd name="connsiteY51" fmla="*/ 6410 h 10000"/>
              <a:gd name="connsiteX52" fmla="*/ 9495 w 10000"/>
              <a:gd name="connsiteY52" fmla="*/ 7489 h 10000"/>
              <a:gd name="connsiteX53" fmla="*/ 9749 w 10000"/>
              <a:gd name="connsiteY53" fmla="*/ 8206 h 10000"/>
              <a:gd name="connsiteX54" fmla="*/ 9749 w 10000"/>
              <a:gd name="connsiteY54" fmla="*/ 8927 h 10000"/>
              <a:gd name="connsiteX55" fmla="*/ 10000 w 10000"/>
              <a:gd name="connsiteY55" fmla="*/ 9282 h 10000"/>
              <a:gd name="connsiteX56" fmla="*/ 9749 w 10000"/>
              <a:gd name="connsiteY56" fmla="*/ 9645 h 10000"/>
              <a:gd name="connsiteX57" fmla="*/ 9749 w 10000"/>
              <a:gd name="connsiteY57" fmla="*/ 9645 h 10000"/>
              <a:gd name="connsiteX58" fmla="*/ 9749 w 10000"/>
              <a:gd name="connsiteY58" fmla="*/ 9645 h 10000"/>
              <a:gd name="connsiteX0" fmla="*/ 9749 w 10000"/>
              <a:gd name="connsiteY0" fmla="*/ 9645 h 10000"/>
              <a:gd name="connsiteX1" fmla="*/ 9248 w 10000"/>
              <a:gd name="connsiteY1" fmla="*/ 9645 h 10000"/>
              <a:gd name="connsiteX2" fmla="*/ 8743 w 10000"/>
              <a:gd name="connsiteY2" fmla="*/ 10000 h 10000"/>
              <a:gd name="connsiteX3" fmla="*/ 8239 w 10000"/>
              <a:gd name="connsiteY3" fmla="*/ 10000 h 10000"/>
              <a:gd name="connsiteX4" fmla="*/ 7229 w 10000"/>
              <a:gd name="connsiteY4" fmla="*/ 10000 h 10000"/>
              <a:gd name="connsiteX5" fmla="*/ 6509 w 10000"/>
              <a:gd name="connsiteY5" fmla="*/ 10000 h 10000"/>
              <a:gd name="connsiteX6" fmla="*/ 5503 w 10000"/>
              <a:gd name="connsiteY6" fmla="*/ 9645 h 10000"/>
              <a:gd name="connsiteX7" fmla="*/ 4496 w 10000"/>
              <a:gd name="connsiteY7" fmla="*/ 9645 h 10000"/>
              <a:gd name="connsiteX8" fmla="*/ 3739 w 10000"/>
              <a:gd name="connsiteY8" fmla="*/ 8927 h 10000"/>
              <a:gd name="connsiteX9" fmla="*/ 2733 w 10000"/>
              <a:gd name="connsiteY9" fmla="*/ 8562 h 10000"/>
              <a:gd name="connsiteX10" fmla="*/ 1979 w 10000"/>
              <a:gd name="connsiteY10" fmla="*/ 7848 h 10000"/>
              <a:gd name="connsiteX11" fmla="*/ 1228 w 10000"/>
              <a:gd name="connsiteY11" fmla="*/ 7133 h 10000"/>
              <a:gd name="connsiteX12" fmla="*/ 504 w 10000"/>
              <a:gd name="connsiteY12" fmla="*/ 6054 h 10000"/>
              <a:gd name="connsiteX13" fmla="*/ 0 w 10000"/>
              <a:gd name="connsiteY13" fmla="*/ 5383 h 10000"/>
              <a:gd name="connsiteX14" fmla="*/ 1479 w 10000"/>
              <a:gd name="connsiteY14" fmla="*/ 4666 h 10000"/>
              <a:gd name="connsiteX15" fmla="*/ 2230 w 10000"/>
              <a:gd name="connsiteY15" fmla="*/ 5383 h 10000"/>
              <a:gd name="connsiteX16" fmla="*/ 2987 w 10000"/>
              <a:gd name="connsiteY16" fmla="*/ 5743 h 10000"/>
              <a:gd name="connsiteX17" fmla="*/ 3739 w 10000"/>
              <a:gd name="connsiteY17" fmla="*/ 6410 h 10000"/>
              <a:gd name="connsiteX18" fmla="*/ 4496 w 10000"/>
              <a:gd name="connsiteY18" fmla="*/ 6776 h 10000"/>
              <a:gd name="connsiteX19" fmla="*/ 4996 w 10000"/>
              <a:gd name="connsiteY19" fmla="*/ 7133 h 10000"/>
              <a:gd name="connsiteX20" fmla="*/ 5756 w 10000"/>
              <a:gd name="connsiteY20" fmla="*/ 7133 h 10000"/>
              <a:gd name="connsiteX21" fmla="*/ 6257 w 10000"/>
              <a:gd name="connsiteY21" fmla="*/ 7133 h 10000"/>
              <a:gd name="connsiteX22" fmla="*/ 6509 w 10000"/>
              <a:gd name="connsiteY22" fmla="*/ 7133 h 10000"/>
              <a:gd name="connsiteX23" fmla="*/ 7011 w 10000"/>
              <a:gd name="connsiteY23" fmla="*/ 7133 h 10000"/>
              <a:gd name="connsiteX24" fmla="*/ 7229 w 10000"/>
              <a:gd name="connsiteY24" fmla="*/ 6776 h 10000"/>
              <a:gd name="connsiteX25" fmla="*/ 7229 w 10000"/>
              <a:gd name="connsiteY25" fmla="*/ 6776 h 10000"/>
              <a:gd name="connsiteX26" fmla="*/ 7481 w 10000"/>
              <a:gd name="connsiteY26" fmla="*/ 6776 h 10000"/>
              <a:gd name="connsiteX27" fmla="*/ 7481 w 10000"/>
              <a:gd name="connsiteY27" fmla="*/ 6410 h 10000"/>
              <a:gd name="connsiteX28" fmla="*/ 7481 w 10000"/>
              <a:gd name="connsiteY28" fmla="*/ 6054 h 10000"/>
              <a:gd name="connsiteX29" fmla="*/ 7481 w 10000"/>
              <a:gd name="connsiteY29" fmla="*/ 5383 h 10000"/>
              <a:gd name="connsiteX30" fmla="*/ 7734 w 10000"/>
              <a:gd name="connsiteY30" fmla="*/ 5023 h 10000"/>
              <a:gd name="connsiteX31" fmla="*/ 7734 w 10000"/>
              <a:gd name="connsiteY31" fmla="*/ 4308 h 10000"/>
              <a:gd name="connsiteX32" fmla="*/ 7734 w 10000"/>
              <a:gd name="connsiteY32" fmla="*/ 3590 h 10000"/>
              <a:gd name="connsiteX33" fmla="*/ 7988 w 10000"/>
              <a:gd name="connsiteY33" fmla="*/ 2512 h 10000"/>
              <a:gd name="connsiteX34" fmla="*/ 7988 w 10000"/>
              <a:gd name="connsiteY34" fmla="*/ 2151 h 10000"/>
              <a:gd name="connsiteX35" fmla="*/ 7988 w 10000"/>
              <a:gd name="connsiteY35" fmla="*/ 1437 h 10000"/>
              <a:gd name="connsiteX36" fmla="*/ 7988 w 10000"/>
              <a:gd name="connsiteY36" fmla="*/ 1077 h 10000"/>
              <a:gd name="connsiteX37" fmla="*/ 8239 w 10000"/>
              <a:gd name="connsiteY37" fmla="*/ 717 h 10000"/>
              <a:gd name="connsiteX38" fmla="*/ 8239 w 10000"/>
              <a:gd name="connsiteY38" fmla="*/ 358 h 10000"/>
              <a:gd name="connsiteX39" fmla="*/ 8239 w 10000"/>
              <a:gd name="connsiteY39" fmla="*/ 0 h 10000"/>
              <a:gd name="connsiteX40" fmla="*/ 8488 w 10000"/>
              <a:gd name="connsiteY40" fmla="*/ 0 h 10000"/>
              <a:gd name="connsiteX41" fmla="*/ 8488 w 10000"/>
              <a:gd name="connsiteY41" fmla="*/ 0 h 10000"/>
              <a:gd name="connsiteX42" fmla="*/ 8488 w 10000"/>
              <a:gd name="connsiteY42" fmla="*/ 358 h 10000"/>
              <a:gd name="connsiteX43" fmla="*/ 8488 w 10000"/>
              <a:gd name="connsiteY43" fmla="*/ 717 h 10000"/>
              <a:gd name="connsiteX44" fmla="*/ 8488 w 10000"/>
              <a:gd name="connsiteY44" fmla="*/ 1077 h 10000"/>
              <a:gd name="connsiteX45" fmla="*/ 8743 w 10000"/>
              <a:gd name="connsiteY45" fmla="*/ 1437 h 10000"/>
              <a:gd name="connsiteX46" fmla="*/ 8743 w 10000"/>
              <a:gd name="connsiteY46" fmla="*/ 2151 h 10000"/>
              <a:gd name="connsiteX47" fmla="*/ 8743 w 10000"/>
              <a:gd name="connsiteY47" fmla="*/ 2867 h 10000"/>
              <a:gd name="connsiteX48" fmla="*/ 8995 w 10000"/>
              <a:gd name="connsiteY48" fmla="*/ 3590 h 10000"/>
              <a:gd name="connsiteX49" fmla="*/ 8995 w 10000"/>
              <a:gd name="connsiteY49" fmla="*/ 5023 h 10000"/>
              <a:gd name="connsiteX50" fmla="*/ 9248 w 10000"/>
              <a:gd name="connsiteY50" fmla="*/ 6410 h 10000"/>
              <a:gd name="connsiteX51" fmla="*/ 9495 w 10000"/>
              <a:gd name="connsiteY51" fmla="*/ 7489 h 10000"/>
              <a:gd name="connsiteX52" fmla="*/ 9749 w 10000"/>
              <a:gd name="connsiteY52" fmla="*/ 8206 h 10000"/>
              <a:gd name="connsiteX53" fmla="*/ 9749 w 10000"/>
              <a:gd name="connsiteY53" fmla="*/ 8927 h 10000"/>
              <a:gd name="connsiteX54" fmla="*/ 10000 w 10000"/>
              <a:gd name="connsiteY54" fmla="*/ 9282 h 10000"/>
              <a:gd name="connsiteX55" fmla="*/ 9749 w 10000"/>
              <a:gd name="connsiteY55" fmla="*/ 9645 h 10000"/>
              <a:gd name="connsiteX56" fmla="*/ 9749 w 10000"/>
              <a:gd name="connsiteY56" fmla="*/ 9645 h 10000"/>
              <a:gd name="connsiteX57" fmla="*/ 9749 w 10000"/>
              <a:gd name="connsiteY57" fmla="*/ 9645 h 10000"/>
              <a:gd name="connsiteX0" fmla="*/ 9749 w 10000"/>
              <a:gd name="connsiteY0" fmla="*/ 9645 h 10000"/>
              <a:gd name="connsiteX1" fmla="*/ 9248 w 10000"/>
              <a:gd name="connsiteY1" fmla="*/ 9645 h 10000"/>
              <a:gd name="connsiteX2" fmla="*/ 8743 w 10000"/>
              <a:gd name="connsiteY2" fmla="*/ 10000 h 10000"/>
              <a:gd name="connsiteX3" fmla="*/ 8239 w 10000"/>
              <a:gd name="connsiteY3" fmla="*/ 10000 h 10000"/>
              <a:gd name="connsiteX4" fmla="*/ 7229 w 10000"/>
              <a:gd name="connsiteY4" fmla="*/ 10000 h 10000"/>
              <a:gd name="connsiteX5" fmla="*/ 6509 w 10000"/>
              <a:gd name="connsiteY5" fmla="*/ 10000 h 10000"/>
              <a:gd name="connsiteX6" fmla="*/ 5503 w 10000"/>
              <a:gd name="connsiteY6" fmla="*/ 9645 h 10000"/>
              <a:gd name="connsiteX7" fmla="*/ 4496 w 10000"/>
              <a:gd name="connsiteY7" fmla="*/ 9645 h 10000"/>
              <a:gd name="connsiteX8" fmla="*/ 3739 w 10000"/>
              <a:gd name="connsiteY8" fmla="*/ 8927 h 10000"/>
              <a:gd name="connsiteX9" fmla="*/ 2733 w 10000"/>
              <a:gd name="connsiteY9" fmla="*/ 8562 h 10000"/>
              <a:gd name="connsiteX10" fmla="*/ 1979 w 10000"/>
              <a:gd name="connsiteY10" fmla="*/ 7848 h 10000"/>
              <a:gd name="connsiteX11" fmla="*/ 1228 w 10000"/>
              <a:gd name="connsiteY11" fmla="*/ 7133 h 10000"/>
              <a:gd name="connsiteX12" fmla="*/ 504 w 10000"/>
              <a:gd name="connsiteY12" fmla="*/ 6054 h 10000"/>
              <a:gd name="connsiteX13" fmla="*/ 0 w 10000"/>
              <a:gd name="connsiteY13" fmla="*/ 5383 h 10000"/>
              <a:gd name="connsiteX14" fmla="*/ 2230 w 10000"/>
              <a:gd name="connsiteY14" fmla="*/ 5383 h 10000"/>
              <a:gd name="connsiteX15" fmla="*/ 2987 w 10000"/>
              <a:gd name="connsiteY15" fmla="*/ 5743 h 10000"/>
              <a:gd name="connsiteX16" fmla="*/ 3739 w 10000"/>
              <a:gd name="connsiteY16" fmla="*/ 6410 h 10000"/>
              <a:gd name="connsiteX17" fmla="*/ 4496 w 10000"/>
              <a:gd name="connsiteY17" fmla="*/ 6776 h 10000"/>
              <a:gd name="connsiteX18" fmla="*/ 4996 w 10000"/>
              <a:gd name="connsiteY18" fmla="*/ 7133 h 10000"/>
              <a:gd name="connsiteX19" fmla="*/ 5756 w 10000"/>
              <a:gd name="connsiteY19" fmla="*/ 7133 h 10000"/>
              <a:gd name="connsiteX20" fmla="*/ 6257 w 10000"/>
              <a:gd name="connsiteY20" fmla="*/ 7133 h 10000"/>
              <a:gd name="connsiteX21" fmla="*/ 6509 w 10000"/>
              <a:gd name="connsiteY21" fmla="*/ 7133 h 10000"/>
              <a:gd name="connsiteX22" fmla="*/ 7011 w 10000"/>
              <a:gd name="connsiteY22" fmla="*/ 7133 h 10000"/>
              <a:gd name="connsiteX23" fmla="*/ 7229 w 10000"/>
              <a:gd name="connsiteY23" fmla="*/ 6776 h 10000"/>
              <a:gd name="connsiteX24" fmla="*/ 7229 w 10000"/>
              <a:gd name="connsiteY24" fmla="*/ 6776 h 10000"/>
              <a:gd name="connsiteX25" fmla="*/ 7481 w 10000"/>
              <a:gd name="connsiteY25" fmla="*/ 6776 h 10000"/>
              <a:gd name="connsiteX26" fmla="*/ 7481 w 10000"/>
              <a:gd name="connsiteY26" fmla="*/ 6410 h 10000"/>
              <a:gd name="connsiteX27" fmla="*/ 7481 w 10000"/>
              <a:gd name="connsiteY27" fmla="*/ 6054 h 10000"/>
              <a:gd name="connsiteX28" fmla="*/ 7481 w 10000"/>
              <a:gd name="connsiteY28" fmla="*/ 5383 h 10000"/>
              <a:gd name="connsiteX29" fmla="*/ 7734 w 10000"/>
              <a:gd name="connsiteY29" fmla="*/ 5023 h 10000"/>
              <a:gd name="connsiteX30" fmla="*/ 7734 w 10000"/>
              <a:gd name="connsiteY30" fmla="*/ 4308 h 10000"/>
              <a:gd name="connsiteX31" fmla="*/ 7734 w 10000"/>
              <a:gd name="connsiteY31" fmla="*/ 3590 h 10000"/>
              <a:gd name="connsiteX32" fmla="*/ 7988 w 10000"/>
              <a:gd name="connsiteY32" fmla="*/ 2512 h 10000"/>
              <a:gd name="connsiteX33" fmla="*/ 7988 w 10000"/>
              <a:gd name="connsiteY33" fmla="*/ 2151 h 10000"/>
              <a:gd name="connsiteX34" fmla="*/ 7988 w 10000"/>
              <a:gd name="connsiteY34" fmla="*/ 1437 h 10000"/>
              <a:gd name="connsiteX35" fmla="*/ 7988 w 10000"/>
              <a:gd name="connsiteY35" fmla="*/ 1077 h 10000"/>
              <a:gd name="connsiteX36" fmla="*/ 8239 w 10000"/>
              <a:gd name="connsiteY36" fmla="*/ 717 h 10000"/>
              <a:gd name="connsiteX37" fmla="*/ 8239 w 10000"/>
              <a:gd name="connsiteY37" fmla="*/ 358 h 10000"/>
              <a:gd name="connsiteX38" fmla="*/ 8239 w 10000"/>
              <a:gd name="connsiteY38" fmla="*/ 0 h 10000"/>
              <a:gd name="connsiteX39" fmla="*/ 8488 w 10000"/>
              <a:gd name="connsiteY39" fmla="*/ 0 h 10000"/>
              <a:gd name="connsiteX40" fmla="*/ 8488 w 10000"/>
              <a:gd name="connsiteY40" fmla="*/ 0 h 10000"/>
              <a:gd name="connsiteX41" fmla="*/ 8488 w 10000"/>
              <a:gd name="connsiteY41" fmla="*/ 358 h 10000"/>
              <a:gd name="connsiteX42" fmla="*/ 8488 w 10000"/>
              <a:gd name="connsiteY42" fmla="*/ 717 h 10000"/>
              <a:gd name="connsiteX43" fmla="*/ 8488 w 10000"/>
              <a:gd name="connsiteY43" fmla="*/ 1077 h 10000"/>
              <a:gd name="connsiteX44" fmla="*/ 8743 w 10000"/>
              <a:gd name="connsiteY44" fmla="*/ 1437 h 10000"/>
              <a:gd name="connsiteX45" fmla="*/ 8743 w 10000"/>
              <a:gd name="connsiteY45" fmla="*/ 2151 h 10000"/>
              <a:gd name="connsiteX46" fmla="*/ 8743 w 10000"/>
              <a:gd name="connsiteY46" fmla="*/ 2867 h 10000"/>
              <a:gd name="connsiteX47" fmla="*/ 8995 w 10000"/>
              <a:gd name="connsiteY47" fmla="*/ 3590 h 10000"/>
              <a:gd name="connsiteX48" fmla="*/ 8995 w 10000"/>
              <a:gd name="connsiteY48" fmla="*/ 5023 h 10000"/>
              <a:gd name="connsiteX49" fmla="*/ 9248 w 10000"/>
              <a:gd name="connsiteY49" fmla="*/ 6410 h 10000"/>
              <a:gd name="connsiteX50" fmla="*/ 9495 w 10000"/>
              <a:gd name="connsiteY50" fmla="*/ 7489 h 10000"/>
              <a:gd name="connsiteX51" fmla="*/ 9749 w 10000"/>
              <a:gd name="connsiteY51" fmla="*/ 8206 h 10000"/>
              <a:gd name="connsiteX52" fmla="*/ 9749 w 10000"/>
              <a:gd name="connsiteY52" fmla="*/ 8927 h 10000"/>
              <a:gd name="connsiteX53" fmla="*/ 10000 w 10000"/>
              <a:gd name="connsiteY53" fmla="*/ 9282 h 10000"/>
              <a:gd name="connsiteX54" fmla="*/ 9749 w 10000"/>
              <a:gd name="connsiteY54" fmla="*/ 9645 h 10000"/>
              <a:gd name="connsiteX55" fmla="*/ 9749 w 10000"/>
              <a:gd name="connsiteY55" fmla="*/ 9645 h 10000"/>
              <a:gd name="connsiteX56" fmla="*/ 9749 w 10000"/>
              <a:gd name="connsiteY56" fmla="*/ 9645 h 10000"/>
              <a:gd name="connsiteX0" fmla="*/ 9245 w 9496"/>
              <a:gd name="connsiteY0" fmla="*/ 9645 h 10000"/>
              <a:gd name="connsiteX1" fmla="*/ 8744 w 9496"/>
              <a:gd name="connsiteY1" fmla="*/ 9645 h 10000"/>
              <a:gd name="connsiteX2" fmla="*/ 8239 w 9496"/>
              <a:gd name="connsiteY2" fmla="*/ 10000 h 10000"/>
              <a:gd name="connsiteX3" fmla="*/ 7735 w 9496"/>
              <a:gd name="connsiteY3" fmla="*/ 10000 h 10000"/>
              <a:gd name="connsiteX4" fmla="*/ 6725 w 9496"/>
              <a:gd name="connsiteY4" fmla="*/ 10000 h 10000"/>
              <a:gd name="connsiteX5" fmla="*/ 6005 w 9496"/>
              <a:gd name="connsiteY5" fmla="*/ 10000 h 10000"/>
              <a:gd name="connsiteX6" fmla="*/ 4999 w 9496"/>
              <a:gd name="connsiteY6" fmla="*/ 9645 h 10000"/>
              <a:gd name="connsiteX7" fmla="*/ 3992 w 9496"/>
              <a:gd name="connsiteY7" fmla="*/ 9645 h 10000"/>
              <a:gd name="connsiteX8" fmla="*/ 3235 w 9496"/>
              <a:gd name="connsiteY8" fmla="*/ 8927 h 10000"/>
              <a:gd name="connsiteX9" fmla="*/ 2229 w 9496"/>
              <a:gd name="connsiteY9" fmla="*/ 8562 h 10000"/>
              <a:gd name="connsiteX10" fmla="*/ 1475 w 9496"/>
              <a:gd name="connsiteY10" fmla="*/ 7848 h 10000"/>
              <a:gd name="connsiteX11" fmla="*/ 724 w 9496"/>
              <a:gd name="connsiteY11" fmla="*/ 7133 h 10000"/>
              <a:gd name="connsiteX12" fmla="*/ 0 w 9496"/>
              <a:gd name="connsiteY12" fmla="*/ 6054 h 10000"/>
              <a:gd name="connsiteX13" fmla="*/ 1726 w 9496"/>
              <a:gd name="connsiteY13" fmla="*/ 5383 h 10000"/>
              <a:gd name="connsiteX14" fmla="*/ 2483 w 9496"/>
              <a:gd name="connsiteY14" fmla="*/ 5743 h 10000"/>
              <a:gd name="connsiteX15" fmla="*/ 3235 w 9496"/>
              <a:gd name="connsiteY15" fmla="*/ 6410 h 10000"/>
              <a:gd name="connsiteX16" fmla="*/ 3992 w 9496"/>
              <a:gd name="connsiteY16" fmla="*/ 6776 h 10000"/>
              <a:gd name="connsiteX17" fmla="*/ 4492 w 9496"/>
              <a:gd name="connsiteY17" fmla="*/ 7133 h 10000"/>
              <a:gd name="connsiteX18" fmla="*/ 5252 w 9496"/>
              <a:gd name="connsiteY18" fmla="*/ 7133 h 10000"/>
              <a:gd name="connsiteX19" fmla="*/ 5753 w 9496"/>
              <a:gd name="connsiteY19" fmla="*/ 7133 h 10000"/>
              <a:gd name="connsiteX20" fmla="*/ 6005 w 9496"/>
              <a:gd name="connsiteY20" fmla="*/ 7133 h 10000"/>
              <a:gd name="connsiteX21" fmla="*/ 6507 w 9496"/>
              <a:gd name="connsiteY21" fmla="*/ 7133 h 10000"/>
              <a:gd name="connsiteX22" fmla="*/ 6725 w 9496"/>
              <a:gd name="connsiteY22" fmla="*/ 6776 h 10000"/>
              <a:gd name="connsiteX23" fmla="*/ 6725 w 9496"/>
              <a:gd name="connsiteY23" fmla="*/ 6776 h 10000"/>
              <a:gd name="connsiteX24" fmla="*/ 6977 w 9496"/>
              <a:gd name="connsiteY24" fmla="*/ 6776 h 10000"/>
              <a:gd name="connsiteX25" fmla="*/ 6977 w 9496"/>
              <a:gd name="connsiteY25" fmla="*/ 6410 h 10000"/>
              <a:gd name="connsiteX26" fmla="*/ 6977 w 9496"/>
              <a:gd name="connsiteY26" fmla="*/ 6054 h 10000"/>
              <a:gd name="connsiteX27" fmla="*/ 6977 w 9496"/>
              <a:gd name="connsiteY27" fmla="*/ 5383 h 10000"/>
              <a:gd name="connsiteX28" fmla="*/ 7230 w 9496"/>
              <a:gd name="connsiteY28" fmla="*/ 5023 h 10000"/>
              <a:gd name="connsiteX29" fmla="*/ 7230 w 9496"/>
              <a:gd name="connsiteY29" fmla="*/ 4308 h 10000"/>
              <a:gd name="connsiteX30" fmla="*/ 7230 w 9496"/>
              <a:gd name="connsiteY30" fmla="*/ 3590 h 10000"/>
              <a:gd name="connsiteX31" fmla="*/ 7484 w 9496"/>
              <a:gd name="connsiteY31" fmla="*/ 2512 h 10000"/>
              <a:gd name="connsiteX32" fmla="*/ 7484 w 9496"/>
              <a:gd name="connsiteY32" fmla="*/ 2151 h 10000"/>
              <a:gd name="connsiteX33" fmla="*/ 7484 w 9496"/>
              <a:gd name="connsiteY33" fmla="*/ 1437 h 10000"/>
              <a:gd name="connsiteX34" fmla="*/ 7484 w 9496"/>
              <a:gd name="connsiteY34" fmla="*/ 1077 h 10000"/>
              <a:gd name="connsiteX35" fmla="*/ 7735 w 9496"/>
              <a:gd name="connsiteY35" fmla="*/ 717 h 10000"/>
              <a:gd name="connsiteX36" fmla="*/ 7735 w 9496"/>
              <a:gd name="connsiteY36" fmla="*/ 358 h 10000"/>
              <a:gd name="connsiteX37" fmla="*/ 7735 w 9496"/>
              <a:gd name="connsiteY37" fmla="*/ 0 h 10000"/>
              <a:gd name="connsiteX38" fmla="*/ 7984 w 9496"/>
              <a:gd name="connsiteY38" fmla="*/ 0 h 10000"/>
              <a:gd name="connsiteX39" fmla="*/ 7984 w 9496"/>
              <a:gd name="connsiteY39" fmla="*/ 0 h 10000"/>
              <a:gd name="connsiteX40" fmla="*/ 7984 w 9496"/>
              <a:gd name="connsiteY40" fmla="*/ 358 h 10000"/>
              <a:gd name="connsiteX41" fmla="*/ 7984 w 9496"/>
              <a:gd name="connsiteY41" fmla="*/ 717 h 10000"/>
              <a:gd name="connsiteX42" fmla="*/ 7984 w 9496"/>
              <a:gd name="connsiteY42" fmla="*/ 1077 h 10000"/>
              <a:gd name="connsiteX43" fmla="*/ 8239 w 9496"/>
              <a:gd name="connsiteY43" fmla="*/ 1437 h 10000"/>
              <a:gd name="connsiteX44" fmla="*/ 8239 w 9496"/>
              <a:gd name="connsiteY44" fmla="*/ 2151 h 10000"/>
              <a:gd name="connsiteX45" fmla="*/ 8239 w 9496"/>
              <a:gd name="connsiteY45" fmla="*/ 2867 h 10000"/>
              <a:gd name="connsiteX46" fmla="*/ 8491 w 9496"/>
              <a:gd name="connsiteY46" fmla="*/ 3590 h 10000"/>
              <a:gd name="connsiteX47" fmla="*/ 8491 w 9496"/>
              <a:gd name="connsiteY47" fmla="*/ 5023 h 10000"/>
              <a:gd name="connsiteX48" fmla="*/ 8744 w 9496"/>
              <a:gd name="connsiteY48" fmla="*/ 6410 h 10000"/>
              <a:gd name="connsiteX49" fmla="*/ 8991 w 9496"/>
              <a:gd name="connsiteY49" fmla="*/ 7489 h 10000"/>
              <a:gd name="connsiteX50" fmla="*/ 9245 w 9496"/>
              <a:gd name="connsiteY50" fmla="*/ 8206 h 10000"/>
              <a:gd name="connsiteX51" fmla="*/ 9245 w 9496"/>
              <a:gd name="connsiteY51" fmla="*/ 8927 h 10000"/>
              <a:gd name="connsiteX52" fmla="*/ 9496 w 9496"/>
              <a:gd name="connsiteY52" fmla="*/ 9282 h 10000"/>
              <a:gd name="connsiteX53" fmla="*/ 9245 w 9496"/>
              <a:gd name="connsiteY53" fmla="*/ 9645 h 10000"/>
              <a:gd name="connsiteX54" fmla="*/ 9245 w 9496"/>
              <a:gd name="connsiteY54" fmla="*/ 9645 h 10000"/>
              <a:gd name="connsiteX55" fmla="*/ 9245 w 9496"/>
              <a:gd name="connsiteY55" fmla="*/ 9645 h 10000"/>
              <a:gd name="connsiteX0" fmla="*/ 8974 w 9238"/>
              <a:gd name="connsiteY0" fmla="*/ 9645 h 10000"/>
              <a:gd name="connsiteX1" fmla="*/ 8446 w 9238"/>
              <a:gd name="connsiteY1" fmla="*/ 9645 h 10000"/>
              <a:gd name="connsiteX2" fmla="*/ 7914 w 9238"/>
              <a:gd name="connsiteY2" fmla="*/ 10000 h 10000"/>
              <a:gd name="connsiteX3" fmla="*/ 7384 w 9238"/>
              <a:gd name="connsiteY3" fmla="*/ 10000 h 10000"/>
              <a:gd name="connsiteX4" fmla="*/ 6320 w 9238"/>
              <a:gd name="connsiteY4" fmla="*/ 10000 h 10000"/>
              <a:gd name="connsiteX5" fmla="*/ 5562 w 9238"/>
              <a:gd name="connsiteY5" fmla="*/ 10000 h 10000"/>
              <a:gd name="connsiteX6" fmla="*/ 4502 w 9238"/>
              <a:gd name="connsiteY6" fmla="*/ 9645 h 10000"/>
              <a:gd name="connsiteX7" fmla="*/ 3442 w 9238"/>
              <a:gd name="connsiteY7" fmla="*/ 9645 h 10000"/>
              <a:gd name="connsiteX8" fmla="*/ 2645 w 9238"/>
              <a:gd name="connsiteY8" fmla="*/ 8927 h 10000"/>
              <a:gd name="connsiteX9" fmla="*/ 1585 w 9238"/>
              <a:gd name="connsiteY9" fmla="*/ 8562 h 10000"/>
              <a:gd name="connsiteX10" fmla="*/ 791 w 9238"/>
              <a:gd name="connsiteY10" fmla="*/ 7848 h 10000"/>
              <a:gd name="connsiteX11" fmla="*/ 0 w 9238"/>
              <a:gd name="connsiteY11" fmla="*/ 7133 h 10000"/>
              <a:gd name="connsiteX12" fmla="*/ 1056 w 9238"/>
              <a:gd name="connsiteY12" fmla="*/ 5383 h 10000"/>
              <a:gd name="connsiteX13" fmla="*/ 1853 w 9238"/>
              <a:gd name="connsiteY13" fmla="*/ 5743 h 10000"/>
              <a:gd name="connsiteX14" fmla="*/ 2645 w 9238"/>
              <a:gd name="connsiteY14" fmla="*/ 6410 h 10000"/>
              <a:gd name="connsiteX15" fmla="*/ 3442 w 9238"/>
              <a:gd name="connsiteY15" fmla="*/ 6776 h 10000"/>
              <a:gd name="connsiteX16" fmla="*/ 3968 w 9238"/>
              <a:gd name="connsiteY16" fmla="*/ 7133 h 10000"/>
              <a:gd name="connsiteX17" fmla="*/ 4769 w 9238"/>
              <a:gd name="connsiteY17" fmla="*/ 7133 h 10000"/>
              <a:gd name="connsiteX18" fmla="*/ 5296 w 9238"/>
              <a:gd name="connsiteY18" fmla="*/ 7133 h 10000"/>
              <a:gd name="connsiteX19" fmla="*/ 5562 w 9238"/>
              <a:gd name="connsiteY19" fmla="*/ 7133 h 10000"/>
              <a:gd name="connsiteX20" fmla="*/ 6090 w 9238"/>
              <a:gd name="connsiteY20" fmla="*/ 7133 h 10000"/>
              <a:gd name="connsiteX21" fmla="*/ 6320 w 9238"/>
              <a:gd name="connsiteY21" fmla="*/ 6776 h 10000"/>
              <a:gd name="connsiteX22" fmla="*/ 6320 w 9238"/>
              <a:gd name="connsiteY22" fmla="*/ 6776 h 10000"/>
              <a:gd name="connsiteX23" fmla="*/ 6585 w 9238"/>
              <a:gd name="connsiteY23" fmla="*/ 6776 h 10000"/>
              <a:gd name="connsiteX24" fmla="*/ 6585 w 9238"/>
              <a:gd name="connsiteY24" fmla="*/ 6410 h 10000"/>
              <a:gd name="connsiteX25" fmla="*/ 6585 w 9238"/>
              <a:gd name="connsiteY25" fmla="*/ 6054 h 10000"/>
              <a:gd name="connsiteX26" fmla="*/ 6585 w 9238"/>
              <a:gd name="connsiteY26" fmla="*/ 5383 h 10000"/>
              <a:gd name="connsiteX27" fmla="*/ 6852 w 9238"/>
              <a:gd name="connsiteY27" fmla="*/ 5023 h 10000"/>
              <a:gd name="connsiteX28" fmla="*/ 6852 w 9238"/>
              <a:gd name="connsiteY28" fmla="*/ 4308 h 10000"/>
              <a:gd name="connsiteX29" fmla="*/ 6852 w 9238"/>
              <a:gd name="connsiteY29" fmla="*/ 3590 h 10000"/>
              <a:gd name="connsiteX30" fmla="*/ 7119 w 9238"/>
              <a:gd name="connsiteY30" fmla="*/ 2512 h 10000"/>
              <a:gd name="connsiteX31" fmla="*/ 7119 w 9238"/>
              <a:gd name="connsiteY31" fmla="*/ 2151 h 10000"/>
              <a:gd name="connsiteX32" fmla="*/ 7119 w 9238"/>
              <a:gd name="connsiteY32" fmla="*/ 1437 h 10000"/>
              <a:gd name="connsiteX33" fmla="*/ 7119 w 9238"/>
              <a:gd name="connsiteY33" fmla="*/ 1077 h 10000"/>
              <a:gd name="connsiteX34" fmla="*/ 7384 w 9238"/>
              <a:gd name="connsiteY34" fmla="*/ 717 h 10000"/>
              <a:gd name="connsiteX35" fmla="*/ 7384 w 9238"/>
              <a:gd name="connsiteY35" fmla="*/ 358 h 10000"/>
              <a:gd name="connsiteX36" fmla="*/ 7384 w 9238"/>
              <a:gd name="connsiteY36" fmla="*/ 0 h 10000"/>
              <a:gd name="connsiteX37" fmla="*/ 7646 w 9238"/>
              <a:gd name="connsiteY37" fmla="*/ 0 h 10000"/>
              <a:gd name="connsiteX38" fmla="*/ 7646 w 9238"/>
              <a:gd name="connsiteY38" fmla="*/ 0 h 10000"/>
              <a:gd name="connsiteX39" fmla="*/ 7646 w 9238"/>
              <a:gd name="connsiteY39" fmla="*/ 358 h 10000"/>
              <a:gd name="connsiteX40" fmla="*/ 7646 w 9238"/>
              <a:gd name="connsiteY40" fmla="*/ 717 h 10000"/>
              <a:gd name="connsiteX41" fmla="*/ 7646 w 9238"/>
              <a:gd name="connsiteY41" fmla="*/ 1077 h 10000"/>
              <a:gd name="connsiteX42" fmla="*/ 7914 w 9238"/>
              <a:gd name="connsiteY42" fmla="*/ 1437 h 10000"/>
              <a:gd name="connsiteX43" fmla="*/ 7914 w 9238"/>
              <a:gd name="connsiteY43" fmla="*/ 2151 h 10000"/>
              <a:gd name="connsiteX44" fmla="*/ 7914 w 9238"/>
              <a:gd name="connsiteY44" fmla="*/ 2867 h 10000"/>
              <a:gd name="connsiteX45" fmla="*/ 8180 w 9238"/>
              <a:gd name="connsiteY45" fmla="*/ 3590 h 10000"/>
              <a:gd name="connsiteX46" fmla="*/ 8180 w 9238"/>
              <a:gd name="connsiteY46" fmla="*/ 5023 h 10000"/>
              <a:gd name="connsiteX47" fmla="*/ 8446 w 9238"/>
              <a:gd name="connsiteY47" fmla="*/ 6410 h 10000"/>
              <a:gd name="connsiteX48" fmla="*/ 8706 w 9238"/>
              <a:gd name="connsiteY48" fmla="*/ 7489 h 10000"/>
              <a:gd name="connsiteX49" fmla="*/ 8974 w 9238"/>
              <a:gd name="connsiteY49" fmla="*/ 8206 h 10000"/>
              <a:gd name="connsiteX50" fmla="*/ 8974 w 9238"/>
              <a:gd name="connsiteY50" fmla="*/ 8927 h 10000"/>
              <a:gd name="connsiteX51" fmla="*/ 9238 w 9238"/>
              <a:gd name="connsiteY51" fmla="*/ 9282 h 10000"/>
              <a:gd name="connsiteX52" fmla="*/ 8974 w 9238"/>
              <a:gd name="connsiteY52" fmla="*/ 9645 h 10000"/>
              <a:gd name="connsiteX53" fmla="*/ 8974 w 9238"/>
              <a:gd name="connsiteY53" fmla="*/ 9645 h 10000"/>
              <a:gd name="connsiteX54" fmla="*/ 8974 w 9238"/>
              <a:gd name="connsiteY54" fmla="*/ 9645 h 10000"/>
              <a:gd name="connsiteX0" fmla="*/ 9714 w 10000"/>
              <a:gd name="connsiteY0" fmla="*/ 9645 h 10000"/>
              <a:gd name="connsiteX1" fmla="*/ 9143 w 10000"/>
              <a:gd name="connsiteY1" fmla="*/ 9645 h 10000"/>
              <a:gd name="connsiteX2" fmla="*/ 8567 w 10000"/>
              <a:gd name="connsiteY2" fmla="*/ 10000 h 10000"/>
              <a:gd name="connsiteX3" fmla="*/ 7993 w 10000"/>
              <a:gd name="connsiteY3" fmla="*/ 10000 h 10000"/>
              <a:gd name="connsiteX4" fmla="*/ 6841 w 10000"/>
              <a:gd name="connsiteY4" fmla="*/ 10000 h 10000"/>
              <a:gd name="connsiteX5" fmla="*/ 6021 w 10000"/>
              <a:gd name="connsiteY5" fmla="*/ 10000 h 10000"/>
              <a:gd name="connsiteX6" fmla="*/ 4873 w 10000"/>
              <a:gd name="connsiteY6" fmla="*/ 9645 h 10000"/>
              <a:gd name="connsiteX7" fmla="*/ 3726 w 10000"/>
              <a:gd name="connsiteY7" fmla="*/ 9645 h 10000"/>
              <a:gd name="connsiteX8" fmla="*/ 2863 w 10000"/>
              <a:gd name="connsiteY8" fmla="*/ 8927 h 10000"/>
              <a:gd name="connsiteX9" fmla="*/ 1716 w 10000"/>
              <a:gd name="connsiteY9" fmla="*/ 8562 h 10000"/>
              <a:gd name="connsiteX10" fmla="*/ 856 w 10000"/>
              <a:gd name="connsiteY10" fmla="*/ 7848 h 10000"/>
              <a:gd name="connsiteX11" fmla="*/ 0 w 10000"/>
              <a:gd name="connsiteY11" fmla="*/ 7133 h 10000"/>
              <a:gd name="connsiteX12" fmla="*/ 2006 w 10000"/>
              <a:gd name="connsiteY12" fmla="*/ 5743 h 10000"/>
              <a:gd name="connsiteX13" fmla="*/ 2863 w 10000"/>
              <a:gd name="connsiteY13" fmla="*/ 6410 h 10000"/>
              <a:gd name="connsiteX14" fmla="*/ 3726 w 10000"/>
              <a:gd name="connsiteY14" fmla="*/ 6776 h 10000"/>
              <a:gd name="connsiteX15" fmla="*/ 4295 w 10000"/>
              <a:gd name="connsiteY15" fmla="*/ 7133 h 10000"/>
              <a:gd name="connsiteX16" fmla="*/ 5162 w 10000"/>
              <a:gd name="connsiteY16" fmla="*/ 7133 h 10000"/>
              <a:gd name="connsiteX17" fmla="*/ 5733 w 10000"/>
              <a:gd name="connsiteY17" fmla="*/ 7133 h 10000"/>
              <a:gd name="connsiteX18" fmla="*/ 6021 w 10000"/>
              <a:gd name="connsiteY18" fmla="*/ 7133 h 10000"/>
              <a:gd name="connsiteX19" fmla="*/ 6592 w 10000"/>
              <a:gd name="connsiteY19" fmla="*/ 7133 h 10000"/>
              <a:gd name="connsiteX20" fmla="*/ 6841 w 10000"/>
              <a:gd name="connsiteY20" fmla="*/ 6776 h 10000"/>
              <a:gd name="connsiteX21" fmla="*/ 6841 w 10000"/>
              <a:gd name="connsiteY21" fmla="*/ 6776 h 10000"/>
              <a:gd name="connsiteX22" fmla="*/ 7128 w 10000"/>
              <a:gd name="connsiteY22" fmla="*/ 6776 h 10000"/>
              <a:gd name="connsiteX23" fmla="*/ 7128 w 10000"/>
              <a:gd name="connsiteY23" fmla="*/ 6410 h 10000"/>
              <a:gd name="connsiteX24" fmla="*/ 7128 w 10000"/>
              <a:gd name="connsiteY24" fmla="*/ 6054 h 10000"/>
              <a:gd name="connsiteX25" fmla="*/ 7128 w 10000"/>
              <a:gd name="connsiteY25" fmla="*/ 5383 h 10000"/>
              <a:gd name="connsiteX26" fmla="*/ 7417 w 10000"/>
              <a:gd name="connsiteY26" fmla="*/ 5023 h 10000"/>
              <a:gd name="connsiteX27" fmla="*/ 7417 w 10000"/>
              <a:gd name="connsiteY27" fmla="*/ 4308 h 10000"/>
              <a:gd name="connsiteX28" fmla="*/ 7417 w 10000"/>
              <a:gd name="connsiteY28" fmla="*/ 3590 h 10000"/>
              <a:gd name="connsiteX29" fmla="*/ 7706 w 10000"/>
              <a:gd name="connsiteY29" fmla="*/ 2512 h 10000"/>
              <a:gd name="connsiteX30" fmla="*/ 7706 w 10000"/>
              <a:gd name="connsiteY30" fmla="*/ 2151 h 10000"/>
              <a:gd name="connsiteX31" fmla="*/ 7706 w 10000"/>
              <a:gd name="connsiteY31" fmla="*/ 1437 h 10000"/>
              <a:gd name="connsiteX32" fmla="*/ 7706 w 10000"/>
              <a:gd name="connsiteY32" fmla="*/ 1077 h 10000"/>
              <a:gd name="connsiteX33" fmla="*/ 7993 w 10000"/>
              <a:gd name="connsiteY33" fmla="*/ 717 h 10000"/>
              <a:gd name="connsiteX34" fmla="*/ 7993 w 10000"/>
              <a:gd name="connsiteY34" fmla="*/ 358 h 10000"/>
              <a:gd name="connsiteX35" fmla="*/ 7993 w 10000"/>
              <a:gd name="connsiteY35" fmla="*/ 0 h 10000"/>
              <a:gd name="connsiteX36" fmla="*/ 8277 w 10000"/>
              <a:gd name="connsiteY36" fmla="*/ 0 h 10000"/>
              <a:gd name="connsiteX37" fmla="*/ 8277 w 10000"/>
              <a:gd name="connsiteY37" fmla="*/ 0 h 10000"/>
              <a:gd name="connsiteX38" fmla="*/ 8277 w 10000"/>
              <a:gd name="connsiteY38" fmla="*/ 358 h 10000"/>
              <a:gd name="connsiteX39" fmla="*/ 8277 w 10000"/>
              <a:gd name="connsiteY39" fmla="*/ 717 h 10000"/>
              <a:gd name="connsiteX40" fmla="*/ 8277 w 10000"/>
              <a:gd name="connsiteY40" fmla="*/ 1077 h 10000"/>
              <a:gd name="connsiteX41" fmla="*/ 8567 w 10000"/>
              <a:gd name="connsiteY41" fmla="*/ 1437 h 10000"/>
              <a:gd name="connsiteX42" fmla="*/ 8567 w 10000"/>
              <a:gd name="connsiteY42" fmla="*/ 2151 h 10000"/>
              <a:gd name="connsiteX43" fmla="*/ 8567 w 10000"/>
              <a:gd name="connsiteY43" fmla="*/ 2867 h 10000"/>
              <a:gd name="connsiteX44" fmla="*/ 8855 w 10000"/>
              <a:gd name="connsiteY44" fmla="*/ 3590 h 10000"/>
              <a:gd name="connsiteX45" fmla="*/ 8855 w 10000"/>
              <a:gd name="connsiteY45" fmla="*/ 5023 h 10000"/>
              <a:gd name="connsiteX46" fmla="*/ 9143 w 10000"/>
              <a:gd name="connsiteY46" fmla="*/ 6410 h 10000"/>
              <a:gd name="connsiteX47" fmla="*/ 9424 w 10000"/>
              <a:gd name="connsiteY47" fmla="*/ 7489 h 10000"/>
              <a:gd name="connsiteX48" fmla="*/ 9714 w 10000"/>
              <a:gd name="connsiteY48" fmla="*/ 8206 h 10000"/>
              <a:gd name="connsiteX49" fmla="*/ 9714 w 10000"/>
              <a:gd name="connsiteY49" fmla="*/ 8927 h 10000"/>
              <a:gd name="connsiteX50" fmla="*/ 10000 w 10000"/>
              <a:gd name="connsiteY50" fmla="*/ 9282 h 10000"/>
              <a:gd name="connsiteX51" fmla="*/ 9714 w 10000"/>
              <a:gd name="connsiteY51" fmla="*/ 9645 h 10000"/>
              <a:gd name="connsiteX52" fmla="*/ 9714 w 10000"/>
              <a:gd name="connsiteY52" fmla="*/ 9645 h 10000"/>
              <a:gd name="connsiteX53" fmla="*/ 9714 w 10000"/>
              <a:gd name="connsiteY53" fmla="*/ 9645 h 10000"/>
              <a:gd name="connsiteX0" fmla="*/ 9714 w 10000"/>
              <a:gd name="connsiteY0" fmla="*/ 9645 h 10000"/>
              <a:gd name="connsiteX1" fmla="*/ 9143 w 10000"/>
              <a:gd name="connsiteY1" fmla="*/ 9645 h 10000"/>
              <a:gd name="connsiteX2" fmla="*/ 8567 w 10000"/>
              <a:gd name="connsiteY2" fmla="*/ 10000 h 10000"/>
              <a:gd name="connsiteX3" fmla="*/ 7993 w 10000"/>
              <a:gd name="connsiteY3" fmla="*/ 10000 h 10000"/>
              <a:gd name="connsiteX4" fmla="*/ 6841 w 10000"/>
              <a:gd name="connsiteY4" fmla="*/ 10000 h 10000"/>
              <a:gd name="connsiteX5" fmla="*/ 6021 w 10000"/>
              <a:gd name="connsiteY5" fmla="*/ 10000 h 10000"/>
              <a:gd name="connsiteX6" fmla="*/ 4873 w 10000"/>
              <a:gd name="connsiteY6" fmla="*/ 9645 h 10000"/>
              <a:gd name="connsiteX7" fmla="*/ 3726 w 10000"/>
              <a:gd name="connsiteY7" fmla="*/ 9645 h 10000"/>
              <a:gd name="connsiteX8" fmla="*/ 2863 w 10000"/>
              <a:gd name="connsiteY8" fmla="*/ 8927 h 10000"/>
              <a:gd name="connsiteX9" fmla="*/ 1716 w 10000"/>
              <a:gd name="connsiteY9" fmla="*/ 8562 h 10000"/>
              <a:gd name="connsiteX10" fmla="*/ 856 w 10000"/>
              <a:gd name="connsiteY10" fmla="*/ 7848 h 10000"/>
              <a:gd name="connsiteX11" fmla="*/ 0 w 10000"/>
              <a:gd name="connsiteY11" fmla="*/ 7133 h 10000"/>
              <a:gd name="connsiteX12" fmla="*/ 2863 w 10000"/>
              <a:gd name="connsiteY12" fmla="*/ 6410 h 10000"/>
              <a:gd name="connsiteX13" fmla="*/ 3726 w 10000"/>
              <a:gd name="connsiteY13" fmla="*/ 6776 h 10000"/>
              <a:gd name="connsiteX14" fmla="*/ 4295 w 10000"/>
              <a:gd name="connsiteY14" fmla="*/ 7133 h 10000"/>
              <a:gd name="connsiteX15" fmla="*/ 5162 w 10000"/>
              <a:gd name="connsiteY15" fmla="*/ 7133 h 10000"/>
              <a:gd name="connsiteX16" fmla="*/ 5733 w 10000"/>
              <a:gd name="connsiteY16" fmla="*/ 7133 h 10000"/>
              <a:gd name="connsiteX17" fmla="*/ 6021 w 10000"/>
              <a:gd name="connsiteY17" fmla="*/ 7133 h 10000"/>
              <a:gd name="connsiteX18" fmla="*/ 6592 w 10000"/>
              <a:gd name="connsiteY18" fmla="*/ 7133 h 10000"/>
              <a:gd name="connsiteX19" fmla="*/ 6841 w 10000"/>
              <a:gd name="connsiteY19" fmla="*/ 6776 h 10000"/>
              <a:gd name="connsiteX20" fmla="*/ 6841 w 10000"/>
              <a:gd name="connsiteY20" fmla="*/ 6776 h 10000"/>
              <a:gd name="connsiteX21" fmla="*/ 7128 w 10000"/>
              <a:gd name="connsiteY21" fmla="*/ 6776 h 10000"/>
              <a:gd name="connsiteX22" fmla="*/ 7128 w 10000"/>
              <a:gd name="connsiteY22" fmla="*/ 6410 h 10000"/>
              <a:gd name="connsiteX23" fmla="*/ 7128 w 10000"/>
              <a:gd name="connsiteY23" fmla="*/ 6054 h 10000"/>
              <a:gd name="connsiteX24" fmla="*/ 7128 w 10000"/>
              <a:gd name="connsiteY24" fmla="*/ 5383 h 10000"/>
              <a:gd name="connsiteX25" fmla="*/ 7417 w 10000"/>
              <a:gd name="connsiteY25" fmla="*/ 5023 h 10000"/>
              <a:gd name="connsiteX26" fmla="*/ 7417 w 10000"/>
              <a:gd name="connsiteY26" fmla="*/ 4308 h 10000"/>
              <a:gd name="connsiteX27" fmla="*/ 7417 w 10000"/>
              <a:gd name="connsiteY27" fmla="*/ 3590 h 10000"/>
              <a:gd name="connsiteX28" fmla="*/ 7706 w 10000"/>
              <a:gd name="connsiteY28" fmla="*/ 2512 h 10000"/>
              <a:gd name="connsiteX29" fmla="*/ 7706 w 10000"/>
              <a:gd name="connsiteY29" fmla="*/ 2151 h 10000"/>
              <a:gd name="connsiteX30" fmla="*/ 7706 w 10000"/>
              <a:gd name="connsiteY30" fmla="*/ 1437 h 10000"/>
              <a:gd name="connsiteX31" fmla="*/ 7706 w 10000"/>
              <a:gd name="connsiteY31" fmla="*/ 1077 h 10000"/>
              <a:gd name="connsiteX32" fmla="*/ 7993 w 10000"/>
              <a:gd name="connsiteY32" fmla="*/ 717 h 10000"/>
              <a:gd name="connsiteX33" fmla="*/ 7993 w 10000"/>
              <a:gd name="connsiteY33" fmla="*/ 358 h 10000"/>
              <a:gd name="connsiteX34" fmla="*/ 7993 w 10000"/>
              <a:gd name="connsiteY34" fmla="*/ 0 h 10000"/>
              <a:gd name="connsiteX35" fmla="*/ 8277 w 10000"/>
              <a:gd name="connsiteY35" fmla="*/ 0 h 10000"/>
              <a:gd name="connsiteX36" fmla="*/ 8277 w 10000"/>
              <a:gd name="connsiteY36" fmla="*/ 0 h 10000"/>
              <a:gd name="connsiteX37" fmla="*/ 8277 w 10000"/>
              <a:gd name="connsiteY37" fmla="*/ 358 h 10000"/>
              <a:gd name="connsiteX38" fmla="*/ 8277 w 10000"/>
              <a:gd name="connsiteY38" fmla="*/ 717 h 10000"/>
              <a:gd name="connsiteX39" fmla="*/ 8277 w 10000"/>
              <a:gd name="connsiteY39" fmla="*/ 1077 h 10000"/>
              <a:gd name="connsiteX40" fmla="*/ 8567 w 10000"/>
              <a:gd name="connsiteY40" fmla="*/ 1437 h 10000"/>
              <a:gd name="connsiteX41" fmla="*/ 8567 w 10000"/>
              <a:gd name="connsiteY41" fmla="*/ 2151 h 10000"/>
              <a:gd name="connsiteX42" fmla="*/ 8567 w 10000"/>
              <a:gd name="connsiteY42" fmla="*/ 2867 h 10000"/>
              <a:gd name="connsiteX43" fmla="*/ 8855 w 10000"/>
              <a:gd name="connsiteY43" fmla="*/ 3590 h 10000"/>
              <a:gd name="connsiteX44" fmla="*/ 8855 w 10000"/>
              <a:gd name="connsiteY44" fmla="*/ 5023 h 10000"/>
              <a:gd name="connsiteX45" fmla="*/ 9143 w 10000"/>
              <a:gd name="connsiteY45" fmla="*/ 6410 h 10000"/>
              <a:gd name="connsiteX46" fmla="*/ 9424 w 10000"/>
              <a:gd name="connsiteY46" fmla="*/ 7489 h 10000"/>
              <a:gd name="connsiteX47" fmla="*/ 9714 w 10000"/>
              <a:gd name="connsiteY47" fmla="*/ 8206 h 10000"/>
              <a:gd name="connsiteX48" fmla="*/ 9714 w 10000"/>
              <a:gd name="connsiteY48" fmla="*/ 8927 h 10000"/>
              <a:gd name="connsiteX49" fmla="*/ 10000 w 10000"/>
              <a:gd name="connsiteY49" fmla="*/ 9282 h 10000"/>
              <a:gd name="connsiteX50" fmla="*/ 9714 w 10000"/>
              <a:gd name="connsiteY50" fmla="*/ 9645 h 10000"/>
              <a:gd name="connsiteX51" fmla="*/ 9714 w 10000"/>
              <a:gd name="connsiteY51" fmla="*/ 9645 h 10000"/>
              <a:gd name="connsiteX52" fmla="*/ 9714 w 10000"/>
              <a:gd name="connsiteY52" fmla="*/ 9645 h 10000"/>
              <a:gd name="connsiteX0" fmla="*/ 8858 w 9144"/>
              <a:gd name="connsiteY0" fmla="*/ 9645 h 10000"/>
              <a:gd name="connsiteX1" fmla="*/ 8287 w 9144"/>
              <a:gd name="connsiteY1" fmla="*/ 9645 h 10000"/>
              <a:gd name="connsiteX2" fmla="*/ 7711 w 9144"/>
              <a:gd name="connsiteY2" fmla="*/ 10000 h 10000"/>
              <a:gd name="connsiteX3" fmla="*/ 7137 w 9144"/>
              <a:gd name="connsiteY3" fmla="*/ 10000 h 10000"/>
              <a:gd name="connsiteX4" fmla="*/ 5985 w 9144"/>
              <a:gd name="connsiteY4" fmla="*/ 10000 h 10000"/>
              <a:gd name="connsiteX5" fmla="*/ 5165 w 9144"/>
              <a:gd name="connsiteY5" fmla="*/ 10000 h 10000"/>
              <a:gd name="connsiteX6" fmla="*/ 4017 w 9144"/>
              <a:gd name="connsiteY6" fmla="*/ 9645 h 10000"/>
              <a:gd name="connsiteX7" fmla="*/ 2870 w 9144"/>
              <a:gd name="connsiteY7" fmla="*/ 9645 h 10000"/>
              <a:gd name="connsiteX8" fmla="*/ 2007 w 9144"/>
              <a:gd name="connsiteY8" fmla="*/ 8927 h 10000"/>
              <a:gd name="connsiteX9" fmla="*/ 860 w 9144"/>
              <a:gd name="connsiteY9" fmla="*/ 8562 h 10000"/>
              <a:gd name="connsiteX10" fmla="*/ 0 w 9144"/>
              <a:gd name="connsiteY10" fmla="*/ 7848 h 10000"/>
              <a:gd name="connsiteX11" fmla="*/ 2007 w 9144"/>
              <a:gd name="connsiteY11" fmla="*/ 6410 h 10000"/>
              <a:gd name="connsiteX12" fmla="*/ 2870 w 9144"/>
              <a:gd name="connsiteY12" fmla="*/ 6776 h 10000"/>
              <a:gd name="connsiteX13" fmla="*/ 3439 w 9144"/>
              <a:gd name="connsiteY13" fmla="*/ 7133 h 10000"/>
              <a:gd name="connsiteX14" fmla="*/ 4306 w 9144"/>
              <a:gd name="connsiteY14" fmla="*/ 7133 h 10000"/>
              <a:gd name="connsiteX15" fmla="*/ 4877 w 9144"/>
              <a:gd name="connsiteY15" fmla="*/ 7133 h 10000"/>
              <a:gd name="connsiteX16" fmla="*/ 5165 w 9144"/>
              <a:gd name="connsiteY16" fmla="*/ 7133 h 10000"/>
              <a:gd name="connsiteX17" fmla="*/ 5736 w 9144"/>
              <a:gd name="connsiteY17" fmla="*/ 7133 h 10000"/>
              <a:gd name="connsiteX18" fmla="*/ 5985 w 9144"/>
              <a:gd name="connsiteY18" fmla="*/ 6776 h 10000"/>
              <a:gd name="connsiteX19" fmla="*/ 5985 w 9144"/>
              <a:gd name="connsiteY19" fmla="*/ 6776 h 10000"/>
              <a:gd name="connsiteX20" fmla="*/ 6272 w 9144"/>
              <a:gd name="connsiteY20" fmla="*/ 6776 h 10000"/>
              <a:gd name="connsiteX21" fmla="*/ 6272 w 9144"/>
              <a:gd name="connsiteY21" fmla="*/ 6410 h 10000"/>
              <a:gd name="connsiteX22" fmla="*/ 6272 w 9144"/>
              <a:gd name="connsiteY22" fmla="*/ 6054 h 10000"/>
              <a:gd name="connsiteX23" fmla="*/ 6272 w 9144"/>
              <a:gd name="connsiteY23" fmla="*/ 5383 h 10000"/>
              <a:gd name="connsiteX24" fmla="*/ 6561 w 9144"/>
              <a:gd name="connsiteY24" fmla="*/ 5023 h 10000"/>
              <a:gd name="connsiteX25" fmla="*/ 6561 w 9144"/>
              <a:gd name="connsiteY25" fmla="*/ 4308 h 10000"/>
              <a:gd name="connsiteX26" fmla="*/ 6561 w 9144"/>
              <a:gd name="connsiteY26" fmla="*/ 3590 h 10000"/>
              <a:gd name="connsiteX27" fmla="*/ 6850 w 9144"/>
              <a:gd name="connsiteY27" fmla="*/ 2512 h 10000"/>
              <a:gd name="connsiteX28" fmla="*/ 6850 w 9144"/>
              <a:gd name="connsiteY28" fmla="*/ 2151 h 10000"/>
              <a:gd name="connsiteX29" fmla="*/ 6850 w 9144"/>
              <a:gd name="connsiteY29" fmla="*/ 1437 h 10000"/>
              <a:gd name="connsiteX30" fmla="*/ 6850 w 9144"/>
              <a:gd name="connsiteY30" fmla="*/ 1077 h 10000"/>
              <a:gd name="connsiteX31" fmla="*/ 7137 w 9144"/>
              <a:gd name="connsiteY31" fmla="*/ 717 h 10000"/>
              <a:gd name="connsiteX32" fmla="*/ 7137 w 9144"/>
              <a:gd name="connsiteY32" fmla="*/ 358 h 10000"/>
              <a:gd name="connsiteX33" fmla="*/ 7137 w 9144"/>
              <a:gd name="connsiteY33" fmla="*/ 0 h 10000"/>
              <a:gd name="connsiteX34" fmla="*/ 7421 w 9144"/>
              <a:gd name="connsiteY34" fmla="*/ 0 h 10000"/>
              <a:gd name="connsiteX35" fmla="*/ 7421 w 9144"/>
              <a:gd name="connsiteY35" fmla="*/ 0 h 10000"/>
              <a:gd name="connsiteX36" fmla="*/ 7421 w 9144"/>
              <a:gd name="connsiteY36" fmla="*/ 358 h 10000"/>
              <a:gd name="connsiteX37" fmla="*/ 7421 w 9144"/>
              <a:gd name="connsiteY37" fmla="*/ 717 h 10000"/>
              <a:gd name="connsiteX38" fmla="*/ 7421 w 9144"/>
              <a:gd name="connsiteY38" fmla="*/ 1077 h 10000"/>
              <a:gd name="connsiteX39" fmla="*/ 7711 w 9144"/>
              <a:gd name="connsiteY39" fmla="*/ 1437 h 10000"/>
              <a:gd name="connsiteX40" fmla="*/ 7711 w 9144"/>
              <a:gd name="connsiteY40" fmla="*/ 2151 h 10000"/>
              <a:gd name="connsiteX41" fmla="*/ 7711 w 9144"/>
              <a:gd name="connsiteY41" fmla="*/ 2867 h 10000"/>
              <a:gd name="connsiteX42" fmla="*/ 7999 w 9144"/>
              <a:gd name="connsiteY42" fmla="*/ 3590 h 10000"/>
              <a:gd name="connsiteX43" fmla="*/ 7999 w 9144"/>
              <a:gd name="connsiteY43" fmla="*/ 5023 h 10000"/>
              <a:gd name="connsiteX44" fmla="*/ 8287 w 9144"/>
              <a:gd name="connsiteY44" fmla="*/ 6410 h 10000"/>
              <a:gd name="connsiteX45" fmla="*/ 8568 w 9144"/>
              <a:gd name="connsiteY45" fmla="*/ 7489 h 10000"/>
              <a:gd name="connsiteX46" fmla="*/ 8858 w 9144"/>
              <a:gd name="connsiteY46" fmla="*/ 8206 h 10000"/>
              <a:gd name="connsiteX47" fmla="*/ 8858 w 9144"/>
              <a:gd name="connsiteY47" fmla="*/ 8927 h 10000"/>
              <a:gd name="connsiteX48" fmla="*/ 9144 w 9144"/>
              <a:gd name="connsiteY48" fmla="*/ 9282 h 10000"/>
              <a:gd name="connsiteX49" fmla="*/ 8858 w 9144"/>
              <a:gd name="connsiteY49" fmla="*/ 9645 h 10000"/>
              <a:gd name="connsiteX50" fmla="*/ 8858 w 9144"/>
              <a:gd name="connsiteY50" fmla="*/ 9645 h 10000"/>
              <a:gd name="connsiteX51" fmla="*/ 8858 w 9144"/>
              <a:gd name="connsiteY51" fmla="*/ 9645 h 10000"/>
              <a:gd name="connsiteX0" fmla="*/ 8746 w 9059"/>
              <a:gd name="connsiteY0" fmla="*/ 9645 h 10000"/>
              <a:gd name="connsiteX1" fmla="*/ 8122 w 9059"/>
              <a:gd name="connsiteY1" fmla="*/ 9645 h 10000"/>
              <a:gd name="connsiteX2" fmla="*/ 7492 w 9059"/>
              <a:gd name="connsiteY2" fmla="*/ 10000 h 10000"/>
              <a:gd name="connsiteX3" fmla="*/ 6864 w 9059"/>
              <a:gd name="connsiteY3" fmla="*/ 10000 h 10000"/>
              <a:gd name="connsiteX4" fmla="*/ 5604 w 9059"/>
              <a:gd name="connsiteY4" fmla="*/ 10000 h 10000"/>
              <a:gd name="connsiteX5" fmla="*/ 4708 w 9059"/>
              <a:gd name="connsiteY5" fmla="*/ 10000 h 10000"/>
              <a:gd name="connsiteX6" fmla="*/ 3452 w 9059"/>
              <a:gd name="connsiteY6" fmla="*/ 9645 h 10000"/>
              <a:gd name="connsiteX7" fmla="*/ 2198 w 9059"/>
              <a:gd name="connsiteY7" fmla="*/ 9645 h 10000"/>
              <a:gd name="connsiteX8" fmla="*/ 1254 w 9059"/>
              <a:gd name="connsiteY8" fmla="*/ 8927 h 10000"/>
              <a:gd name="connsiteX9" fmla="*/ 0 w 9059"/>
              <a:gd name="connsiteY9" fmla="*/ 8562 h 10000"/>
              <a:gd name="connsiteX10" fmla="*/ 1254 w 9059"/>
              <a:gd name="connsiteY10" fmla="*/ 6410 h 10000"/>
              <a:gd name="connsiteX11" fmla="*/ 2198 w 9059"/>
              <a:gd name="connsiteY11" fmla="*/ 6776 h 10000"/>
              <a:gd name="connsiteX12" fmla="*/ 2820 w 9059"/>
              <a:gd name="connsiteY12" fmla="*/ 7133 h 10000"/>
              <a:gd name="connsiteX13" fmla="*/ 3768 w 9059"/>
              <a:gd name="connsiteY13" fmla="*/ 7133 h 10000"/>
              <a:gd name="connsiteX14" fmla="*/ 4393 w 9059"/>
              <a:gd name="connsiteY14" fmla="*/ 7133 h 10000"/>
              <a:gd name="connsiteX15" fmla="*/ 4708 w 9059"/>
              <a:gd name="connsiteY15" fmla="*/ 7133 h 10000"/>
              <a:gd name="connsiteX16" fmla="*/ 5332 w 9059"/>
              <a:gd name="connsiteY16" fmla="*/ 7133 h 10000"/>
              <a:gd name="connsiteX17" fmla="*/ 5604 w 9059"/>
              <a:gd name="connsiteY17" fmla="*/ 6776 h 10000"/>
              <a:gd name="connsiteX18" fmla="*/ 5604 w 9059"/>
              <a:gd name="connsiteY18" fmla="*/ 6776 h 10000"/>
              <a:gd name="connsiteX19" fmla="*/ 5918 w 9059"/>
              <a:gd name="connsiteY19" fmla="*/ 6776 h 10000"/>
              <a:gd name="connsiteX20" fmla="*/ 5918 w 9059"/>
              <a:gd name="connsiteY20" fmla="*/ 6410 h 10000"/>
              <a:gd name="connsiteX21" fmla="*/ 5918 w 9059"/>
              <a:gd name="connsiteY21" fmla="*/ 6054 h 10000"/>
              <a:gd name="connsiteX22" fmla="*/ 5918 w 9059"/>
              <a:gd name="connsiteY22" fmla="*/ 5383 h 10000"/>
              <a:gd name="connsiteX23" fmla="*/ 6234 w 9059"/>
              <a:gd name="connsiteY23" fmla="*/ 5023 h 10000"/>
              <a:gd name="connsiteX24" fmla="*/ 6234 w 9059"/>
              <a:gd name="connsiteY24" fmla="*/ 4308 h 10000"/>
              <a:gd name="connsiteX25" fmla="*/ 6234 w 9059"/>
              <a:gd name="connsiteY25" fmla="*/ 3590 h 10000"/>
              <a:gd name="connsiteX26" fmla="*/ 6550 w 9059"/>
              <a:gd name="connsiteY26" fmla="*/ 2512 h 10000"/>
              <a:gd name="connsiteX27" fmla="*/ 6550 w 9059"/>
              <a:gd name="connsiteY27" fmla="*/ 2151 h 10000"/>
              <a:gd name="connsiteX28" fmla="*/ 6550 w 9059"/>
              <a:gd name="connsiteY28" fmla="*/ 1437 h 10000"/>
              <a:gd name="connsiteX29" fmla="*/ 6550 w 9059"/>
              <a:gd name="connsiteY29" fmla="*/ 1077 h 10000"/>
              <a:gd name="connsiteX30" fmla="*/ 6864 w 9059"/>
              <a:gd name="connsiteY30" fmla="*/ 717 h 10000"/>
              <a:gd name="connsiteX31" fmla="*/ 6864 w 9059"/>
              <a:gd name="connsiteY31" fmla="*/ 358 h 10000"/>
              <a:gd name="connsiteX32" fmla="*/ 6864 w 9059"/>
              <a:gd name="connsiteY32" fmla="*/ 0 h 10000"/>
              <a:gd name="connsiteX33" fmla="*/ 7175 w 9059"/>
              <a:gd name="connsiteY33" fmla="*/ 0 h 10000"/>
              <a:gd name="connsiteX34" fmla="*/ 7175 w 9059"/>
              <a:gd name="connsiteY34" fmla="*/ 0 h 10000"/>
              <a:gd name="connsiteX35" fmla="*/ 7175 w 9059"/>
              <a:gd name="connsiteY35" fmla="*/ 358 h 10000"/>
              <a:gd name="connsiteX36" fmla="*/ 7175 w 9059"/>
              <a:gd name="connsiteY36" fmla="*/ 717 h 10000"/>
              <a:gd name="connsiteX37" fmla="*/ 7175 w 9059"/>
              <a:gd name="connsiteY37" fmla="*/ 1077 h 10000"/>
              <a:gd name="connsiteX38" fmla="*/ 7492 w 9059"/>
              <a:gd name="connsiteY38" fmla="*/ 1437 h 10000"/>
              <a:gd name="connsiteX39" fmla="*/ 7492 w 9059"/>
              <a:gd name="connsiteY39" fmla="*/ 2151 h 10000"/>
              <a:gd name="connsiteX40" fmla="*/ 7492 w 9059"/>
              <a:gd name="connsiteY40" fmla="*/ 2867 h 10000"/>
              <a:gd name="connsiteX41" fmla="*/ 7807 w 9059"/>
              <a:gd name="connsiteY41" fmla="*/ 3590 h 10000"/>
              <a:gd name="connsiteX42" fmla="*/ 7807 w 9059"/>
              <a:gd name="connsiteY42" fmla="*/ 5023 h 10000"/>
              <a:gd name="connsiteX43" fmla="*/ 8122 w 9059"/>
              <a:gd name="connsiteY43" fmla="*/ 6410 h 10000"/>
              <a:gd name="connsiteX44" fmla="*/ 8429 w 9059"/>
              <a:gd name="connsiteY44" fmla="*/ 7489 h 10000"/>
              <a:gd name="connsiteX45" fmla="*/ 8746 w 9059"/>
              <a:gd name="connsiteY45" fmla="*/ 8206 h 10000"/>
              <a:gd name="connsiteX46" fmla="*/ 8746 w 9059"/>
              <a:gd name="connsiteY46" fmla="*/ 8927 h 10000"/>
              <a:gd name="connsiteX47" fmla="*/ 9059 w 9059"/>
              <a:gd name="connsiteY47" fmla="*/ 9282 h 10000"/>
              <a:gd name="connsiteX48" fmla="*/ 8746 w 9059"/>
              <a:gd name="connsiteY48" fmla="*/ 9645 h 10000"/>
              <a:gd name="connsiteX49" fmla="*/ 8746 w 9059"/>
              <a:gd name="connsiteY49" fmla="*/ 9645 h 10000"/>
              <a:gd name="connsiteX50" fmla="*/ 8746 w 9059"/>
              <a:gd name="connsiteY50" fmla="*/ 9645 h 10000"/>
              <a:gd name="connsiteX0" fmla="*/ 8270 w 8616"/>
              <a:gd name="connsiteY0" fmla="*/ 9645 h 10000"/>
              <a:gd name="connsiteX1" fmla="*/ 7582 w 8616"/>
              <a:gd name="connsiteY1" fmla="*/ 9645 h 10000"/>
              <a:gd name="connsiteX2" fmla="*/ 6886 w 8616"/>
              <a:gd name="connsiteY2" fmla="*/ 10000 h 10000"/>
              <a:gd name="connsiteX3" fmla="*/ 6193 w 8616"/>
              <a:gd name="connsiteY3" fmla="*/ 10000 h 10000"/>
              <a:gd name="connsiteX4" fmla="*/ 4802 w 8616"/>
              <a:gd name="connsiteY4" fmla="*/ 10000 h 10000"/>
              <a:gd name="connsiteX5" fmla="*/ 3813 w 8616"/>
              <a:gd name="connsiteY5" fmla="*/ 10000 h 10000"/>
              <a:gd name="connsiteX6" fmla="*/ 2427 w 8616"/>
              <a:gd name="connsiteY6" fmla="*/ 9645 h 10000"/>
              <a:gd name="connsiteX7" fmla="*/ 1042 w 8616"/>
              <a:gd name="connsiteY7" fmla="*/ 9645 h 10000"/>
              <a:gd name="connsiteX8" fmla="*/ 0 w 8616"/>
              <a:gd name="connsiteY8" fmla="*/ 8927 h 10000"/>
              <a:gd name="connsiteX9" fmla="*/ 0 w 8616"/>
              <a:gd name="connsiteY9" fmla="*/ 6410 h 10000"/>
              <a:gd name="connsiteX10" fmla="*/ 1042 w 8616"/>
              <a:gd name="connsiteY10" fmla="*/ 6776 h 10000"/>
              <a:gd name="connsiteX11" fmla="*/ 1729 w 8616"/>
              <a:gd name="connsiteY11" fmla="*/ 7133 h 10000"/>
              <a:gd name="connsiteX12" fmla="*/ 2775 w 8616"/>
              <a:gd name="connsiteY12" fmla="*/ 7133 h 10000"/>
              <a:gd name="connsiteX13" fmla="*/ 3465 w 8616"/>
              <a:gd name="connsiteY13" fmla="*/ 7133 h 10000"/>
              <a:gd name="connsiteX14" fmla="*/ 3813 w 8616"/>
              <a:gd name="connsiteY14" fmla="*/ 7133 h 10000"/>
              <a:gd name="connsiteX15" fmla="*/ 4502 w 8616"/>
              <a:gd name="connsiteY15" fmla="*/ 7133 h 10000"/>
              <a:gd name="connsiteX16" fmla="*/ 4802 w 8616"/>
              <a:gd name="connsiteY16" fmla="*/ 6776 h 10000"/>
              <a:gd name="connsiteX17" fmla="*/ 4802 w 8616"/>
              <a:gd name="connsiteY17" fmla="*/ 6776 h 10000"/>
              <a:gd name="connsiteX18" fmla="*/ 5149 w 8616"/>
              <a:gd name="connsiteY18" fmla="*/ 6776 h 10000"/>
              <a:gd name="connsiteX19" fmla="*/ 5149 w 8616"/>
              <a:gd name="connsiteY19" fmla="*/ 6410 h 10000"/>
              <a:gd name="connsiteX20" fmla="*/ 5149 w 8616"/>
              <a:gd name="connsiteY20" fmla="*/ 6054 h 10000"/>
              <a:gd name="connsiteX21" fmla="*/ 5149 w 8616"/>
              <a:gd name="connsiteY21" fmla="*/ 5383 h 10000"/>
              <a:gd name="connsiteX22" fmla="*/ 5498 w 8616"/>
              <a:gd name="connsiteY22" fmla="*/ 5023 h 10000"/>
              <a:gd name="connsiteX23" fmla="*/ 5498 w 8616"/>
              <a:gd name="connsiteY23" fmla="*/ 4308 h 10000"/>
              <a:gd name="connsiteX24" fmla="*/ 5498 w 8616"/>
              <a:gd name="connsiteY24" fmla="*/ 3590 h 10000"/>
              <a:gd name="connsiteX25" fmla="*/ 5846 w 8616"/>
              <a:gd name="connsiteY25" fmla="*/ 2512 h 10000"/>
              <a:gd name="connsiteX26" fmla="*/ 5846 w 8616"/>
              <a:gd name="connsiteY26" fmla="*/ 2151 h 10000"/>
              <a:gd name="connsiteX27" fmla="*/ 5846 w 8616"/>
              <a:gd name="connsiteY27" fmla="*/ 1437 h 10000"/>
              <a:gd name="connsiteX28" fmla="*/ 5846 w 8616"/>
              <a:gd name="connsiteY28" fmla="*/ 1077 h 10000"/>
              <a:gd name="connsiteX29" fmla="*/ 6193 w 8616"/>
              <a:gd name="connsiteY29" fmla="*/ 717 h 10000"/>
              <a:gd name="connsiteX30" fmla="*/ 6193 w 8616"/>
              <a:gd name="connsiteY30" fmla="*/ 358 h 10000"/>
              <a:gd name="connsiteX31" fmla="*/ 6193 w 8616"/>
              <a:gd name="connsiteY31" fmla="*/ 0 h 10000"/>
              <a:gd name="connsiteX32" fmla="*/ 6536 w 8616"/>
              <a:gd name="connsiteY32" fmla="*/ 0 h 10000"/>
              <a:gd name="connsiteX33" fmla="*/ 6536 w 8616"/>
              <a:gd name="connsiteY33" fmla="*/ 0 h 10000"/>
              <a:gd name="connsiteX34" fmla="*/ 6536 w 8616"/>
              <a:gd name="connsiteY34" fmla="*/ 358 h 10000"/>
              <a:gd name="connsiteX35" fmla="*/ 6536 w 8616"/>
              <a:gd name="connsiteY35" fmla="*/ 717 h 10000"/>
              <a:gd name="connsiteX36" fmla="*/ 6536 w 8616"/>
              <a:gd name="connsiteY36" fmla="*/ 1077 h 10000"/>
              <a:gd name="connsiteX37" fmla="*/ 6886 w 8616"/>
              <a:gd name="connsiteY37" fmla="*/ 1437 h 10000"/>
              <a:gd name="connsiteX38" fmla="*/ 6886 w 8616"/>
              <a:gd name="connsiteY38" fmla="*/ 2151 h 10000"/>
              <a:gd name="connsiteX39" fmla="*/ 6886 w 8616"/>
              <a:gd name="connsiteY39" fmla="*/ 2867 h 10000"/>
              <a:gd name="connsiteX40" fmla="*/ 7234 w 8616"/>
              <a:gd name="connsiteY40" fmla="*/ 3590 h 10000"/>
              <a:gd name="connsiteX41" fmla="*/ 7234 w 8616"/>
              <a:gd name="connsiteY41" fmla="*/ 5023 h 10000"/>
              <a:gd name="connsiteX42" fmla="*/ 7582 w 8616"/>
              <a:gd name="connsiteY42" fmla="*/ 6410 h 10000"/>
              <a:gd name="connsiteX43" fmla="*/ 7921 w 8616"/>
              <a:gd name="connsiteY43" fmla="*/ 7489 h 10000"/>
              <a:gd name="connsiteX44" fmla="*/ 8270 w 8616"/>
              <a:gd name="connsiteY44" fmla="*/ 8206 h 10000"/>
              <a:gd name="connsiteX45" fmla="*/ 8270 w 8616"/>
              <a:gd name="connsiteY45" fmla="*/ 8927 h 10000"/>
              <a:gd name="connsiteX46" fmla="*/ 8616 w 8616"/>
              <a:gd name="connsiteY46" fmla="*/ 9282 h 10000"/>
              <a:gd name="connsiteX47" fmla="*/ 8270 w 8616"/>
              <a:gd name="connsiteY47" fmla="*/ 9645 h 10000"/>
              <a:gd name="connsiteX48" fmla="*/ 8270 w 8616"/>
              <a:gd name="connsiteY48" fmla="*/ 9645 h 10000"/>
              <a:gd name="connsiteX49" fmla="*/ 8270 w 8616"/>
              <a:gd name="connsiteY49" fmla="*/ 9645 h 10000"/>
              <a:gd name="connsiteX0" fmla="*/ 9598 w 10000"/>
              <a:gd name="connsiteY0" fmla="*/ 9645 h 10000"/>
              <a:gd name="connsiteX1" fmla="*/ 8800 w 10000"/>
              <a:gd name="connsiteY1" fmla="*/ 9645 h 10000"/>
              <a:gd name="connsiteX2" fmla="*/ 7992 w 10000"/>
              <a:gd name="connsiteY2" fmla="*/ 10000 h 10000"/>
              <a:gd name="connsiteX3" fmla="*/ 7188 w 10000"/>
              <a:gd name="connsiteY3" fmla="*/ 10000 h 10000"/>
              <a:gd name="connsiteX4" fmla="*/ 5573 w 10000"/>
              <a:gd name="connsiteY4" fmla="*/ 10000 h 10000"/>
              <a:gd name="connsiteX5" fmla="*/ 4425 w 10000"/>
              <a:gd name="connsiteY5" fmla="*/ 10000 h 10000"/>
              <a:gd name="connsiteX6" fmla="*/ 2817 w 10000"/>
              <a:gd name="connsiteY6" fmla="*/ 9645 h 10000"/>
              <a:gd name="connsiteX7" fmla="*/ 1209 w 10000"/>
              <a:gd name="connsiteY7" fmla="*/ 9645 h 10000"/>
              <a:gd name="connsiteX8" fmla="*/ 0 w 10000"/>
              <a:gd name="connsiteY8" fmla="*/ 8927 h 10000"/>
              <a:gd name="connsiteX9" fmla="*/ 1209 w 10000"/>
              <a:gd name="connsiteY9" fmla="*/ 6776 h 10000"/>
              <a:gd name="connsiteX10" fmla="*/ 2007 w 10000"/>
              <a:gd name="connsiteY10" fmla="*/ 7133 h 10000"/>
              <a:gd name="connsiteX11" fmla="*/ 3221 w 10000"/>
              <a:gd name="connsiteY11" fmla="*/ 7133 h 10000"/>
              <a:gd name="connsiteX12" fmla="*/ 4022 w 10000"/>
              <a:gd name="connsiteY12" fmla="*/ 7133 h 10000"/>
              <a:gd name="connsiteX13" fmla="*/ 4425 w 10000"/>
              <a:gd name="connsiteY13" fmla="*/ 7133 h 10000"/>
              <a:gd name="connsiteX14" fmla="*/ 5225 w 10000"/>
              <a:gd name="connsiteY14" fmla="*/ 7133 h 10000"/>
              <a:gd name="connsiteX15" fmla="*/ 5573 w 10000"/>
              <a:gd name="connsiteY15" fmla="*/ 6776 h 10000"/>
              <a:gd name="connsiteX16" fmla="*/ 5573 w 10000"/>
              <a:gd name="connsiteY16" fmla="*/ 6776 h 10000"/>
              <a:gd name="connsiteX17" fmla="*/ 5976 w 10000"/>
              <a:gd name="connsiteY17" fmla="*/ 6776 h 10000"/>
              <a:gd name="connsiteX18" fmla="*/ 5976 w 10000"/>
              <a:gd name="connsiteY18" fmla="*/ 6410 h 10000"/>
              <a:gd name="connsiteX19" fmla="*/ 5976 w 10000"/>
              <a:gd name="connsiteY19" fmla="*/ 6054 h 10000"/>
              <a:gd name="connsiteX20" fmla="*/ 5976 w 10000"/>
              <a:gd name="connsiteY20" fmla="*/ 5383 h 10000"/>
              <a:gd name="connsiteX21" fmla="*/ 6381 w 10000"/>
              <a:gd name="connsiteY21" fmla="*/ 5023 h 10000"/>
              <a:gd name="connsiteX22" fmla="*/ 6381 w 10000"/>
              <a:gd name="connsiteY22" fmla="*/ 4308 h 10000"/>
              <a:gd name="connsiteX23" fmla="*/ 6381 w 10000"/>
              <a:gd name="connsiteY23" fmla="*/ 3590 h 10000"/>
              <a:gd name="connsiteX24" fmla="*/ 6785 w 10000"/>
              <a:gd name="connsiteY24" fmla="*/ 2512 h 10000"/>
              <a:gd name="connsiteX25" fmla="*/ 6785 w 10000"/>
              <a:gd name="connsiteY25" fmla="*/ 2151 h 10000"/>
              <a:gd name="connsiteX26" fmla="*/ 6785 w 10000"/>
              <a:gd name="connsiteY26" fmla="*/ 1437 h 10000"/>
              <a:gd name="connsiteX27" fmla="*/ 6785 w 10000"/>
              <a:gd name="connsiteY27" fmla="*/ 1077 h 10000"/>
              <a:gd name="connsiteX28" fmla="*/ 7188 w 10000"/>
              <a:gd name="connsiteY28" fmla="*/ 717 h 10000"/>
              <a:gd name="connsiteX29" fmla="*/ 7188 w 10000"/>
              <a:gd name="connsiteY29" fmla="*/ 358 h 10000"/>
              <a:gd name="connsiteX30" fmla="*/ 7188 w 10000"/>
              <a:gd name="connsiteY30" fmla="*/ 0 h 10000"/>
              <a:gd name="connsiteX31" fmla="*/ 7586 w 10000"/>
              <a:gd name="connsiteY31" fmla="*/ 0 h 10000"/>
              <a:gd name="connsiteX32" fmla="*/ 7586 w 10000"/>
              <a:gd name="connsiteY32" fmla="*/ 0 h 10000"/>
              <a:gd name="connsiteX33" fmla="*/ 7586 w 10000"/>
              <a:gd name="connsiteY33" fmla="*/ 358 h 10000"/>
              <a:gd name="connsiteX34" fmla="*/ 7586 w 10000"/>
              <a:gd name="connsiteY34" fmla="*/ 717 h 10000"/>
              <a:gd name="connsiteX35" fmla="*/ 7586 w 10000"/>
              <a:gd name="connsiteY35" fmla="*/ 1077 h 10000"/>
              <a:gd name="connsiteX36" fmla="*/ 7992 w 10000"/>
              <a:gd name="connsiteY36" fmla="*/ 1437 h 10000"/>
              <a:gd name="connsiteX37" fmla="*/ 7992 w 10000"/>
              <a:gd name="connsiteY37" fmla="*/ 2151 h 10000"/>
              <a:gd name="connsiteX38" fmla="*/ 7992 w 10000"/>
              <a:gd name="connsiteY38" fmla="*/ 2867 h 10000"/>
              <a:gd name="connsiteX39" fmla="*/ 8396 w 10000"/>
              <a:gd name="connsiteY39" fmla="*/ 3590 h 10000"/>
              <a:gd name="connsiteX40" fmla="*/ 8396 w 10000"/>
              <a:gd name="connsiteY40" fmla="*/ 5023 h 10000"/>
              <a:gd name="connsiteX41" fmla="*/ 8800 w 10000"/>
              <a:gd name="connsiteY41" fmla="*/ 6410 h 10000"/>
              <a:gd name="connsiteX42" fmla="*/ 9193 w 10000"/>
              <a:gd name="connsiteY42" fmla="*/ 7489 h 10000"/>
              <a:gd name="connsiteX43" fmla="*/ 9598 w 10000"/>
              <a:gd name="connsiteY43" fmla="*/ 8206 h 10000"/>
              <a:gd name="connsiteX44" fmla="*/ 9598 w 10000"/>
              <a:gd name="connsiteY44" fmla="*/ 8927 h 10000"/>
              <a:gd name="connsiteX45" fmla="*/ 10000 w 10000"/>
              <a:gd name="connsiteY45" fmla="*/ 9282 h 10000"/>
              <a:gd name="connsiteX46" fmla="*/ 9598 w 10000"/>
              <a:gd name="connsiteY46" fmla="*/ 9645 h 10000"/>
              <a:gd name="connsiteX47" fmla="*/ 9598 w 10000"/>
              <a:gd name="connsiteY47" fmla="*/ 9645 h 10000"/>
              <a:gd name="connsiteX48" fmla="*/ 9598 w 10000"/>
              <a:gd name="connsiteY48" fmla="*/ 9645 h 10000"/>
              <a:gd name="connsiteX0" fmla="*/ 9598 w 10000"/>
              <a:gd name="connsiteY0" fmla="*/ 9645 h 10000"/>
              <a:gd name="connsiteX1" fmla="*/ 8800 w 10000"/>
              <a:gd name="connsiteY1" fmla="*/ 9645 h 10000"/>
              <a:gd name="connsiteX2" fmla="*/ 7992 w 10000"/>
              <a:gd name="connsiteY2" fmla="*/ 10000 h 10000"/>
              <a:gd name="connsiteX3" fmla="*/ 7188 w 10000"/>
              <a:gd name="connsiteY3" fmla="*/ 10000 h 10000"/>
              <a:gd name="connsiteX4" fmla="*/ 5573 w 10000"/>
              <a:gd name="connsiteY4" fmla="*/ 10000 h 10000"/>
              <a:gd name="connsiteX5" fmla="*/ 4425 w 10000"/>
              <a:gd name="connsiteY5" fmla="*/ 10000 h 10000"/>
              <a:gd name="connsiteX6" fmla="*/ 2817 w 10000"/>
              <a:gd name="connsiteY6" fmla="*/ 9645 h 10000"/>
              <a:gd name="connsiteX7" fmla="*/ 1209 w 10000"/>
              <a:gd name="connsiteY7" fmla="*/ 9645 h 10000"/>
              <a:gd name="connsiteX8" fmla="*/ 0 w 10000"/>
              <a:gd name="connsiteY8" fmla="*/ 8927 h 10000"/>
              <a:gd name="connsiteX9" fmla="*/ 2007 w 10000"/>
              <a:gd name="connsiteY9" fmla="*/ 7133 h 10000"/>
              <a:gd name="connsiteX10" fmla="*/ 3221 w 10000"/>
              <a:gd name="connsiteY10" fmla="*/ 7133 h 10000"/>
              <a:gd name="connsiteX11" fmla="*/ 4022 w 10000"/>
              <a:gd name="connsiteY11" fmla="*/ 7133 h 10000"/>
              <a:gd name="connsiteX12" fmla="*/ 4425 w 10000"/>
              <a:gd name="connsiteY12" fmla="*/ 7133 h 10000"/>
              <a:gd name="connsiteX13" fmla="*/ 5225 w 10000"/>
              <a:gd name="connsiteY13" fmla="*/ 7133 h 10000"/>
              <a:gd name="connsiteX14" fmla="*/ 5573 w 10000"/>
              <a:gd name="connsiteY14" fmla="*/ 6776 h 10000"/>
              <a:gd name="connsiteX15" fmla="*/ 5573 w 10000"/>
              <a:gd name="connsiteY15" fmla="*/ 6776 h 10000"/>
              <a:gd name="connsiteX16" fmla="*/ 5976 w 10000"/>
              <a:gd name="connsiteY16" fmla="*/ 6776 h 10000"/>
              <a:gd name="connsiteX17" fmla="*/ 5976 w 10000"/>
              <a:gd name="connsiteY17" fmla="*/ 6410 h 10000"/>
              <a:gd name="connsiteX18" fmla="*/ 5976 w 10000"/>
              <a:gd name="connsiteY18" fmla="*/ 6054 h 10000"/>
              <a:gd name="connsiteX19" fmla="*/ 5976 w 10000"/>
              <a:gd name="connsiteY19" fmla="*/ 5383 h 10000"/>
              <a:gd name="connsiteX20" fmla="*/ 6381 w 10000"/>
              <a:gd name="connsiteY20" fmla="*/ 5023 h 10000"/>
              <a:gd name="connsiteX21" fmla="*/ 6381 w 10000"/>
              <a:gd name="connsiteY21" fmla="*/ 4308 h 10000"/>
              <a:gd name="connsiteX22" fmla="*/ 6381 w 10000"/>
              <a:gd name="connsiteY22" fmla="*/ 3590 h 10000"/>
              <a:gd name="connsiteX23" fmla="*/ 6785 w 10000"/>
              <a:gd name="connsiteY23" fmla="*/ 2512 h 10000"/>
              <a:gd name="connsiteX24" fmla="*/ 6785 w 10000"/>
              <a:gd name="connsiteY24" fmla="*/ 2151 h 10000"/>
              <a:gd name="connsiteX25" fmla="*/ 6785 w 10000"/>
              <a:gd name="connsiteY25" fmla="*/ 1437 h 10000"/>
              <a:gd name="connsiteX26" fmla="*/ 6785 w 10000"/>
              <a:gd name="connsiteY26" fmla="*/ 1077 h 10000"/>
              <a:gd name="connsiteX27" fmla="*/ 7188 w 10000"/>
              <a:gd name="connsiteY27" fmla="*/ 717 h 10000"/>
              <a:gd name="connsiteX28" fmla="*/ 7188 w 10000"/>
              <a:gd name="connsiteY28" fmla="*/ 358 h 10000"/>
              <a:gd name="connsiteX29" fmla="*/ 7188 w 10000"/>
              <a:gd name="connsiteY29" fmla="*/ 0 h 10000"/>
              <a:gd name="connsiteX30" fmla="*/ 7586 w 10000"/>
              <a:gd name="connsiteY30" fmla="*/ 0 h 10000"/>
              <a:gd name="connsiteX31" fmla="*/ 7586 w 10000"/>
              <a:gd name="connsiteY31" fmla="*/ 0 h 10000"/>
              <a:gd name="connsiteX32" fmla="*/ 7586 w 10000"/>
              <a:gd name="connsiteY32" fmla="*/ 358 h 10000"/>
              <a:gd name="connsiteX33" fmla="*/ 7586 w 10000"/>
              <a:gd name="connsiteY33" fmla="*/ 717 h 10000"/>
              <a:gd name="connsiteX34" fmla="*/ 7586 w 10000"/>
              <a:gd name="connsiteY34" fmla="*/ 1077 h 10000"/>
              <a:gd name="connsiteX35" fmla="*/ 7992 w 10000"/>
              <a:gd name="connsiteY35" fmla="*/ 1437 h 10000"/>
              <a:gd name="connsiteX36" fmla="*/ 7992 w 10000"/>
              <a:gd name="connsiteY36" fmla="*/ 2151 h 10000"/>
              <a:gd name="connsiteX37" fmla="*/ 7992 w 10000"/>
              <a:gd name="connsiteY37" fmla="*/ 2867 h 10000"/>
              <a:gd name="connsiteX38" fmla="*/ 8396 w 10000"/>
              <a:gd name="connsiteY38" fmla="*/ 3590 h 10000"/>
              <a:gd name="connsiteX39" fmla="*/ 8396 w 10000"/>
              <a:gd name="connsiteY39" fmla="*/ 5023 h 10000"/>
              <a:gd name="connsiteX40" fmla="*/ 8800 w 10000"/>
              <a:gd name="connsiteY40" fmla="*/ 6410 h 10000"/>
              <a:gd name="connsiteX41" fmla="*/ 9193 w 10000"/>
              <a:gd name="connsiteY41" fmla="*/ 7489 h 10000"/>
              <a:gd name="connsiteX42" fmla="*/ 9598 w 10000"/>
              <a:gd name="connsiteY42" fmla="*/ 8206 h 10000"/>
              <a:gd name="connsiteX43" fmla="*/ 9598 w 10000"/>
              <a:gd name="connsiteY43" fmla="*/ 8927 h 10000"/>
              <a:gd name="connsiteX44" fmla="*/ 10000 w 10000"/>
              <a:gd name="connsiteY44" fmla="*/ 9282 h 10000"/>
              <a:gd name="connsiteX45" fmla="*/ 9598 w 10000"/>
              <a:gd name="connsiteY45" fmla="*/ 9645 h 10000"/>
              <a:gd name="connsiteX46" fmla="*/ 9598 w 10000"/>
              <a:gd name="connsiteY46" fmla="*/ 9645 h 10000"/>
              <a:gd name="connsiteX47" fmla="*/ 9598 w 10000"/>
              <a:gd name="connsiteY47" fmla="*/ 9645 h 10000"/>
              <a:gd name="connsiteX0" fmla="*/ 9598 w 10000"/>
              <a:gd name="connsiteY0" fmla="*/ 9645 h 10000"/>
              <a:gd name="connsiteX1" fmla="*/ 8800 w 10000"/>
              <a:gd name="connsiteY1" fmla="*/ 9645 h 10000"/>
              <a:gd name="connsiteX2" fmla="*/ 7992 w 10000"/>
              <a:gd name="connsiteY2" fmla="*/ 10000 h 10000"/>
              <a:gd name="connsiteX3" fmla="*/ 7188 w 10000"/>
              <a:gd name="connsiteY3" fmla="*/ 10000 h 10000"/>
              <a:gd name="connsiteX4" fmla="*/ 5573 w 10000"/>
              <a:gd name="connsiteY4" fmla="*/ 10000 h 10000"/>
              <a:gd name="connsiteX5" fmla="*/ 4425 w 10000"/>
              <a:gd name="connsiteY5" fmla="*/ 10000 h 10000"/>
              <a:gd name="connsiteX6" fmla="*/ 2817 w 10000"/>
              <a:gd name="connsiteY6" fmla="*/ 9645 h 10000"/>
              <a:gd name="connsiteX7" fmla="*/ 1209 w 10000"/>
              <a:gd name="connsiteY7" fmla="*/ 9645 h 10000"/>
              <a:gd name="connsiteX8" fmla="*/ 0 w 10000"/>
              <a:gd name="connsiteY8" fmla="*/ 8927 h 10000"/>
              <a:gd name="connsiteX9" fmla="*/ 3221 w 10000"/>
              <a:gd name="connsiteY9" fmla="*/ 7133 h 10000"/>
              <a:gd name="connsiteX10" fmla="*/ 4022 w 10000"/>
              <a:gd name="connsiteY10" fmla="*/ 7133 h 10000"/>
              <a:gd name="connsiteX11" fmla="*/ 4425 w 10000"/>
              <a:gd name="connsiteY11" fmla="*/ 7133 h 10000"/>
              <a:gd name="connsiteX12" fmla="*/ 5225 w 10000"/>
              <a:gd name="connsiteY12" fmla="*/ 7133 h 10000"/>
              <a:gd name="connsiteX13" fmla="*/ 5573 w 10000"/>
              <a:gd name="connsiteY13" fmla="*/ 6776 h 10000"/>
              <a:gd name="connsiteX14" fmla="*/ 5573 w 10000"/>
              <a:gd name="connsiteY14" fmla="*/ 6776 h 10000"/>
              <a:gd name="connsiteX15" fmla="*/ 5976 w 10000"/>
              <a:gd name="connsiteY15" fmla="*/ 6776 h 10000"/>
              <a:gd name="connsiteX16" fmla="*/ 5976 w 10000"/>
              <a:gd name="connsiteY16" fmla="*/ 6410 h 10000"/>
              <a:gd name="connsiteX17" fmla="*/ 5976 w 10000"/>
              <a:gd name="connsiteY17" fmla="*/ 6054 h 10000"/>
              <a:gd name="connsiteX18" fmla="*/ 5976 w 10000"/>
              <a:gd name="connsiteY18" fmla="*/ 5383 h 10000"/>
              <a:gd name="connsiteX19" fmla="*/ 6381 w 10000"/>
              <a:gd name="connsiteY19" fmla="*/ 5023 h 10000"/>
              <a:gd name="connsiteX20" fmla="*/ 6381 w 10000"/>
              <a:gd name="connsiteY20" fmla="*/ 4308 h 10000"/>
              <a:gd name="connsiteX21" fmla="*/ 6381 w 10000"/>
              <a:gd name="connsiteY21" fmla="*/ 3590 h 10000"/>
              <a:gd name="connsiteX22" fmla="*/ 6785 w 10000"/>
              <a:gd name="connsiteY22" fmla="*/ 2512 h 10000"/>
              <a:gd name="connsiteX23" fmla="*/ 6785 w 10000"/>
              <a:gd name="connsiteY23" fmla="*/ 2151 h 10000"/>
              <a:gd name="connsiteX24" fmla="*/ 6785 w 10000"/>
              <a:gd name="connsiteY24" fmla="*/ 1437 h 10000"/>
              <a:gd name="connsiteX25" fmla="*/ 6785 w 10000"/>
              <a:gd name="connsiteY25" fmla="*/ 1077 h 10000"/>
              <a:gd name="connsiteX26" fmla="*/ 7188 w 10000"/>
              <a:gd name="connsiteY26" fmla="*/ 717 h 10000"/>
              <a:gd name="connsiteX27" fmla="*/ 7188 w 10000"/>
              <a:gd name="connsiteY27" fmla="*/ 358 h 10000"/>
              <a:gd name="connsiteX28" fmla="*/ 7188 w 10000"/>
              <a:gd name="connsiteY28" fmla="*/ 0 h 10000"/>
              <a:gd name="connsiteX29" fmla="*/ 7586 w 10000"/>
              <a:gd name="connsiteY29" fmla="*/ 0 h 10000"/>
              <a:gd name="connsiteX30" fmla="*/ 7586 w 10000"/>
              <a:gd name="connsiteY30" fmla="*/ 0 h 10000"/>
              <a:gd name="connsiteX31" fmla="*/ 7586 w 10000"/>
              <a:gd name="connsiteY31" fmla="*/ 358 h 10000"/>
              <a:gd name="connsiteX32" fmla="*/ 7586 w 10000"/>
              <a:gd name="connsiteY32" fmla="*/ 717 h 10000"/>
              <a:gd name="connsiteX33" fmla="*/ 7586 w 10000"/>
              <a:gd name="connsiteY33" fmla="*/ 1077 h 10000"/>
              <a:gd name="connsiteX34" fmla="*/ 7992 w 10000"/>
              <a:gd name="connsiteY34" fmla="*/ 1437 h 10000"/>
              <a:gd name="connsiteX35" fmla="*/ 7992 w 10000"/>
              <a:gd name="connsiteY35" fmla="*/ 2151 h 10000"/>
              <a:gd name="connsiteX36" fmla="*/ 7992 w 10000"/>
              <a:gd name="connsiteY36" fmla="*/ 2867 h 10000"/>
              <a:gd name="connsiteX37" fmla="*/ 8396 w 10000"/>
              <a:gd name="connsiteY37" fmla="*/ 3590 h 10000"/>
              <a:gd name="connsiteX38" fmla="*/ 8396 w 10000"/>
              <a:gd name="connsiteY38" fmla="*/ 5023 h 10000"/>
              <a:gd name="connsiteX39" fmla="*/ 8800 w 10000"/>
              <a:gd name="connsiteY39" fmla="*/ 6410 h 10000"/>
              <a:gd name="connsiteX40" fmla="*/ 9193 w 10000"/>
              <a:gd name="connsiteY40" fmla="*/ 7489 h 10000"/>
              <a:gd name="connsiteX41" fmla="*/ 9598 w 10000"/>
              <a:gd name="connsiteY41" fmla="*/ 8206 h 10000"/>
              <a:gd name="connsiteX42" fmla="*/ 9598 w 10000"/>
              <a:gd name="connsiteY42" fmla="*/ 8927 h 10000"/>
              <a:gd name="connsiteX43" fmla="*/ 10000 w 10000"/>
              <a:gd name="connsiteY43" fmla="*/ 9282 h 10000"/>
              <a:gd name="connsiteX44" fmla="*/ 9598 w 10000"/>
              <a:gd name="connsiteY44" fmla="*/ 9645 h 10000"/>
              <a:gd name="connsiteX45" fmla="*/ 9598 w 10000"/>
              <a:gd name="connsiteY45" fmla="*/ 9645 h 10000"/>
              <a:gd name="connsiteX46" fmla="*/ 9598 w 10000"/>
              <a:gd name="connsiteY46" fmla="*/ 9645 h 10000"/>
              <a:gd name="connsiteX0" fmla="*/ 8389 w 8791"/>
              <a:gd name="connsiteY0" fmla="*/ 9645 h 10000"/>
              <a:gd name="connsiteX1" fmla="*/ 7591 w 8791"/>
              <a:gd name="connsiteY1" fmla="*/ 9645 h 10000"/>
              <a:gd name="connsiteX2" fmla="*/ 6783 w 8791"/>
              <a:gd name="connsiteY2" fmla="*/ 10000 h 10000"/>
              <a:gd name="connsiteX3" fmla="*/ 5979 w 8791"/>
              <a:gd name="connsiteY3" fmla="*/ 10000 h 10000"/>
              <a:gd name="connsiteX4" fmla="*/ 4364 w 8791"/>
              <a:gd name="connsiteY4" fmla="*/ 10000 h 10000"/>
              <a:gd name="connsiteX5" fmla="*/ 3216 w 8791"/>
              <a:gd name="connsiteY5" fmla="*/ 10000 h 10000"/>
              <a:gd name="connsiteX6" fmla="*/ 1608 w 8791"/>
              <a:gd name="connsiteY6" fmla="*/ 9645 h 10000"/>
              <a:gd name="connsiteX7" fmla="*/ 0 w 8791"/>
              <a:gd name="connsiteY7" fmla="*/ 9645 h 10000"/>
              <a:gd name="connsiteX8" fmla="*/ 2012 w 8791"/>
              <a:gd name="connsiteY8" fmla="*/ 7133 h 10000"/>
              <a:gd name="connsiteX9" fmla="*/ 2813 w 8791"/>
              <a:gd name="connsiteY9" fmla="*/ 7133 h 10000"/>
              <a:gd name="connsiteX10" fmla="*/ 3216 w 8791"/>
              <a:gd name="connsiteY10" fmla="*/ 7133 h 10000"/>
              <a:gd name="connsiteX11" fmla="*/ 4016 w 8791"/>
              <a:gd name="connsiteY11" fmla="*/ 7133 h 10000"/>
              <a:gd name="connsiteX12" fmla="*/ 4364 w 8791"/>
              <a:gd name="connsiteY12" fmla="*/ 6776 h 10000"/>
              <a:gd name="connsiteX13" fmla="*/ 4364 w 8791"/>
              <a:gd name="connsiteY13" fmla="*/ 6776 h 10000"/>
              <a:gd name="connsiteX14" fmla="*/ 4767 w 8791"/>
              <a:gd name="connsiteY14" fmla="*/ 6776 h 10000"/>
              <a:gd name="connsiteX15" fmla="*/ 4767 w 8791"/>
              <a:gd name="connsiteY15" fmla="*/ 6410 h 10000"/>
              <a:gd name="connsiteX16" fmla="*/ 4767 w 8791"/>
              <a:gd name="connsiteY16" fmla="*/ 6054 h 10000"/>
              <a:gd name="connsiteX17" fmla="*/ 4767 w 8791"/>
              <a:gd name="connsiteY17" fmla="*/ 5383 h 10000"/>
              <a:gd name="connsiteX18" fmla="*/ 5172 w 8791"/>
              <a:gd name="connsiteY18" fmla="*/ 5023 h 10000"/>
              <a:gd name="connsiteX19" fmla="*/ 5172 w 8791"/>
              <a:gd name="connsiteY19" fmla="*/ 4308 h 10000"/>
              <a:gd name="connsiteX20" fmla="*/ 5172 w 8791"/>
              <a:gd name="connsiteY20" fmla="*/ 3590 h 10000"/>
              <a:gd name="connsiteX21" fmla="*/ 5576 w 8791"/>
              <a:gd name="connsiteY21" fmla="*/ 2512 h 10000"/>
              <a:gd name="connsiteX22" fmla="*/ 5576 w 8791"/>
              <a:gd name="connsiteY22" fmla="*/ 2151 h 10000"/>
              <a:gd name="connsiteX23" fmla="*/ 5576 w 8791"/>
              <a:gd name="connsiteY23" fmla="*/ 1437 h 10000"/>
              <a:gd name="connsiteX24" fmla="*/ 5576 w 8791"/>
              <a:gd name="connsiteY24" fmla="*/ 1077 h 10000"/>
              <a:gd name="connsiteX25" fmla="*/ 5979 w 8791"/>
              <a:gd name="connsiteY25" fmla="*/ 717 h 10000"/>
              <a:gd name="connsiteX26" fmla="*/ 5979 w 8791"/>
              <a:gd name="connsiteY26" fmla="*/ 358 h 10000"/>
              <a:gd name="connsiteX27" fmla="*/ 5979 w 8791"/>
              <a:gd name="connsiteY27" fmla="*/ 0 h 10000"/>
              <a:gd name="connsiteX28" fmla="*/ 6377 w 8791"/>
              <a:gd name="connsiteY28" fmla="*/ 0 h 10000"/>
              <a:gd name="connsiteX29" fmla="*/ 6377 w 8791"/>
              <a:gd name="connsiteY29" fmla="*/ 0 h 10000"/>
              <a:gd name="connsiteX30" fmla="*/ 6377 w 8791"/>
              <a:gd name="connsiteY30" fmla="*/ 358 h 10000"/>
              <a:gd name="connsiteX31" fmla="*/ 6377 w 8791"/>
              <a:gd name="connsiteY31" fmla="*/ 717 h 10000"/>
              <a:gd name="connsiteX32" fmla="*/ 6377 w 8791"/>
              <a:gd name="connsiteY32" fmla="*/ 1077 h 10000"/>
              <a:gd name="connsiteX33" fmla="*/ 6783 w 8791"/>
              <a:gd name="connsiteY33" fmla="*/ 1437 h 10000"/>
              <a:gd name="connsiteX34" fmla="*/ 6783 w 8791"/>
              <a:gd name="connsiteY34" fmla="*/ 2151 h 10000"/>
              <a:gd name="connsiteX35" fmla="*/ 6783 w 8791"/>
              <a:gd name="connsiteY35" fmla="*/ 2867 h 10000"/>
              <a:gd name="connsiteX36" fmla="*/ 7187 w 8791"/>
              <a:gd name="connsiteY36" fmla="*/ 3590 h 10000"/>
              <a:gd name="connsiteX37" fmla="*/ 7187 w 8791"/>
              <a:gd name="connsiteY37" fmla="*/ 5023 h 10000"/>
              <a:gd name="connsiteX38" fmla="*/ 7591 w 8791"/>
              <a:gd name="connsiteY38" fmla="*/ 6410 h 10000"/>
              <a:gd name="connsiteX39" fmla="*/ 7984 w 8791"/>
              <a:gd name="connsiteY39" fmla="*/ 7489 h 10000"/>
              <a:gd name="connsiteX40" fmla="*/ 8389 w 8791"/>
              <a:gd name="connsiteY40" fmla="*/ 8206 h 10000"/>
              <a:gd name="connsiteX41" fmla="*/ 8389 w 8791"/>
              <a:gd name="connsiteY41" fmla="*/ 8927 h 10000"/>
              <a:gd name="connsiteX42" fmla="*/ 8791 w 8791"/>
              <a:gd name="connsiteY42" fmla="*/ 9282 h 10000"/>
              <a:gd name="connsiteX43" fmla="*/ 8389 w 8791"/>
              <a:gd name="connsiteY43" fmla="*/ 9645 h 10000"/>
              <a:gd name="connsiteX44" fmla="*/ 8389 w 8791"/>
              <a:gd name="connsiteY44" fmla="*/ 9645 h 10000"/>
              <a:gd name="connsiteX45" fmla="*/ 8389 w 8791"/>
              <a:gd name="connsiteY45" fmla="*/ 9645 h 10000"/>
              <a:gd name="connsiteX0" fmla="*/ 9543 w 10000"/>
              <a:gd name="connsiteY0" fmla="*/ 9645 h 10000"/>
              <a:gd name="connsiteX1" fmla="*/ 8635 w 10000"/>
              <a:gd name="connsiteY1" fmla="*/ 9645 h 10000"/>
              <a:gd name="connsiteX2" fmla="*/ 7716 w 10000"/>
              <a:gd name="connsiteY2" fmla="*/ 10000 h 10000"/>
              <a:gd name="connsiteX3" fmla="*/ 6801 w 10000"/>
              <a:gd name="connsiteY3" fmla="*/ 10000 h 10000"/>
              <a:gd name="connsiteX4" fmla="*/ 4964 w 10000"/>
              <a:gd name="connsiteY4" fmla="*/ 10000 h 10000"/>
              <a:gd name="connsiteX5" fmla="*/ 3658 w 10000"/>
              <a:gd name="connsiteY5" fmla="*/ 10000 h 10000"/>
              <a:gd name="connsiteX6" fmla="*/ 1829 w 10000"/>
              <a:gd name="connsiteY6" fmla="*/ 9645 h 10000"/>
              <a:gd name="connsiteX7" fmla="*/ 0 w 10000"/>
              <a:gd name="connsiteY7" fmla="*/ 9645 h 10000"/>
              <a:gd name="connsiteX8" fmla="*/ 3200 w 10000"/>
              <a:gd name="connsiteY8" fmla="*/ 7133 h 10000"/>
              <a:gd name="connsiteX9" fmla="*/ 3658 w 10000"/>
              <a:gd name="connsiteY9" fmla="*/ 7133 h 10000"/>
              <a:gd name="connsiteX10" fmla="*/ 4568 w 10000"/>
              <a:gd name="connsiteY10" fmla="*/ 7133 h 10000"/>
              <a:gd name="connsiteX11" fmla="*/ 4964 w 10000"/>
              <a:gd name="connsiteY11" fmla="*/ 6776 h 10000"/>
              <a:gd name="connsiteX12" fmla="*/ 4964 w 10000"/>
              <a:gd name="connsiteY12" fmla="*/ 6776 h 10000"/>
              <a:gd name="connsiteX13" fmla="*/ 5423 w 10000"/>
              <a:gd name="connsiteY13" fmla="*/ 6776 h 10000"/>
              <a:gd name="connsiteX14" fmla="*/ 5423 w 10000"/>
              <a:gd name="connsiteY14" fmla="*/ 6410 h 10000"/>
              <a:gd name="connsiteX15" fmla="*/ 5423 w 10000"/>
              <a:gd name="connsiteY15" fmla="*/ 6054 h 10000"/>
              <a:gd name="connsiteX16" fmla="*/ 5423 w 10000"/>
              <a:gd name="connsiteY16" fmla="*/ 5383 h 10000"/>
              <a:gd name="connsiteX17" fmla="*/ 5883 w 10000"/>
              <a:gd name="connsiteY17" fmla="*/ 5023 h 10000"/>
              <a:gd name="connsiteX18" fmla="*/ 5883 w 10000"/>
              <a:gd name="connsiteY18" fmla="*/ 4308 h 10000"/>
              <a:gd name="connsiteX19" fmla="*/ 5883 w 10000"/>
              <a:gd name="connsiteY19" fmla="*/ 3590 h 10000"/>
              <a:gd name="connsiteX20" fmla="*/ 6343 w 10000"/>
              <a:gd name="connsiteY20" fmla="*/ 2512 h 10000"/>
              <a:gd name="connsiteX21" fmla="*/ 6343 w 10000"/>
              <a:gd name="connsiteY21" fmla="*/ 2151 h 10000"/>
              <a:gd name="connsiteX22" fmla="*/ 6343 w 10000"/>
              <a:gd name="connsiteY22" fmla="*/ 1437 h 10000"/>
              <a:gd name="connsiteX23" fmla="*/ 6343 w 10000"/>
              <a:gd name="connsiteY23" fmla="*/ 1077 h 10000"/>
              <a:gd name="connsiteX24" fmla="*/ 6801 w 10000"/>
              <a:gd name="connsiteY24" fmla="*/ 717 h 10000"/>
              <a:gd name="connsiteX25" fmla="*/ 6801 w 10000"/>
              <a:gd name="connsiteY25" fmla="*/ 358 h 10000"/>
              <a:gd name="connsiteX26" fmla="*/ 6801 w 10000"/>
              <a:gd name="connsiteY26" fmla="*/ 0 h 10000"/>
              <a:gd name="connsiteX27" fmla="*/ 7254 w 10000"/>
              <a:gd name="connsiteY27" fmla="*/ 0 h 10000"/>
              <a:gd name="connsiteX28" fmla="*/ 7254 w 10000"/>
              <a:gd name="connsiteY28" fmla="*/ 0 h 10000"/>
              <a:gd name="connsiteX29" fmla="*/ 7254 w 10000"/>
              <a:gd name="connsiteY29" fmla="*/ 358 h 10000"/>
              <a:gd name="connsiteX30" fmla="*/ 7254 w 10000"/>
              <a:gd name="connsiteY30" fmla="*/ 717 h 10000"/>
              <a:gd name="connsiteX31" fmla="*/ 7254 w 10000"/>
              <a:gd name="connsiteY31" fmla="*/ 1077 h 10000"/>
              <a:gd name="connsiteX32" fmla="*/ 7716 w 10000"/>
              <a:gd name="connsiteY32" fmla="*/ 1437 h 10000"/>
              <a:gd name="connsiteX33" fmla="*/ 7716 w 10000"/>
              <a:gd name="connsiteY33" fmla="*/ 2151 h 10000"/>
              <a:gd name="connsiteX34" fmla="*/ 7716 w 10000"/>
              <a:gd name="connsiteY34" fmla="*/ 2867 h 10000"/>
              <a:gd name="connsiteX35" fmla="*/ 8175 w 10000"/>
              <a:gd name="connsiteY35" fmla="*/ 3590 h 10000"/>
              <a:gd name="connsiteX36" fmla="*/ 8175 w 10000"/>
              <a:gd name="connsiteY36" fmla="*/ 5023 h 10000"/>
              <a:gd name="connsiteX37" fmla="*/ 8635 w 10000"/>
              <a:gd name="connsiteY37" fmla="*/ 6410 h 10000"/>
              <a:gd name="connsiteX38" fmla="*/ 9082 w 10000"/>
              <a:gd name="connsiteY38" fmla="*/ 7489 h 10000"/>
              <a:gd name="connsiteX39" fmla="*/ 9543 w 10000"/>
              <a:gd name="connsiteY39" fmla="*/ 8206 h 10000"/>
              <a:gd name="connsiteX40" fmla="*/ 9543 w 10000"/>
              <a:gd name="connsiteY40" fmla="*/ 8927 h 10000"/>
              <a:gd name="connsiteX41" fmla="*/ 10000 w 10000"/>
              <a:gd name="connsiteY41" fmla="*/ 9282 h 10000"/>
              <a:gd name="connsiteX42" fmla="*/ 9543 w 10000"/>
              <a:gd name="connsiteY42" fmla="*/ 9645 h 10000"/>
              <a:gd name="connsiteX43" fmla="*/ 9543 w 10000"/>
              <a:gd name="connsiteY43" fmla="*/ 9645 h 10000"/>
              <a:gd name="connsiteX44" fmla="*/ 9543 w 10000"/>
              <a:gd name="connsiteY44" fmla="*/ 9645 h 10000"/>
              <a:gd name="connsiteX0" fmla="*/ 9543 w 10000"/>
              <a:gd name="connsiteY0" fmla="*/ 9645 h 10000"/>
              <a:gd name="connsiteX1" fmla="*/ 8635 w 10000"/>
              <a:gd name="connsiteY1" fmla="*/ 9645 h 10000"/>
              <a:gd name="connsiteX2" fmla="*/ 7716 w 10000"/>
              <a:gd name="connsiteY2" fmla="*/ 10000 h 10000"/>
              <a:gd name="connsiteX3" fmla="*/ 6801 w 10000"/>
              <a:gd name="connsiteY3" fmla="*/ 10000 h 10000"/>
              <a:gd name="connsiteX4" fmla="*/ 4964 w 10000"/>
              <a:gd name="connsiteY4" fmla="*/ 10000 h 10000"/>
              <a:gd name="connsiteX5" fmla="*/ 3658 w 10000"/>
              <a:gd name="connsiteY5" fmla="*/ 10000 h 10000"/>
              <a:gd name="connsiteX6" fmla="*/ 1829 w 10000"/>
              <a:gd name="connsiteY6" fmla="*/ 9645 h 10000"/>
              <a:gd name="connsiteX7" fmla="*/ 0 w 10000"/>
              <a:gd name="connsiteY7" fmla="*/ 9645 h 10000"/>
              <a:gd name="connsiteX8" fmla="*/ 3200 w 10000"/>
              <a:gd name="connsiteY8" fmla="*/ 7133 h 10000"/>
              <a:gd name="connsiteX9" fmla="*/ 4568 w 10000"/>
              <a:gd name="connsiteY9" fmla="*/ 7133 h 10000"/>
              <a:gd name="connsiteX10" fmla="*/ 4964 w 10000"/>
              <a:gd name="connsiteY10" fmla="*/ 6776 h 10000"/>
              <a:gd name="connsiteX11" fmla="*/ 4964 w 10000"/>
              <a:gd name="connsiteY11" fmla="*/ 6776 h 10000"/>
              <a:gd name="connsiteX12" fmla="*/ 5423 w 10000"/>
              <a:gd name="connsiteY12" fmla="*/ 6776 h 10000"/>
              <a:gd name="connsiteX13" fmla="*/ 5423 w 10000"/>
              <a:gd name="connsiteY13" fmla="*/ 6410 h 10000"/>
              <a:gd name="connsiteX14" fmla="*/ 5423 w 10000"/>
              <a:gd name="connsiteY14" fmla="*/ 6054 h 10000"/>
              <a:gd name="connsiteX15" fmla="*/ 5423 w 10000"/>
              <a:gd name="connsiteY15" fmla="*/ 5383 h 10000"/>
              <a:gd name="connsiteX16" fmla="*/ 5883 w 10000"/>
              <a:gd name="connsiteY16" fmla="*/ 5023 h 10000"/>
              <a:gd name="connsiteX17" fmla="*/ 5883 w 10000"/>
              <a:gd name="connsiteY17" fmla="*/ 4308 h 10000"/>
              <a:gd name="connsiteX18" fmla="*/ 5883 w 10000"/>
              <a:gd name="connsiteY18" fmla="*/ 3590 h 10000"/>
              <a:gd name="connsiteX19" fmla="*/ 6343 w 10000"/>
              <a:gd name="connsiteY19" fmla="*/ 2512 h 10000"/>
              <a:gd name="connsiteX20" fmla="*/ 6343 w 10000"/>
              <a:gd name="connsiteY20" fmla="*/ 2151 h 10000"/>
              <a:gd name="connsiteX21" fmla="*/ 6343 w 10000"/>
              <a:gd name="connsiteY21" fmla="*/ 1437 h 10000"/>
              <a:gd name="connsiteX22" fmla="*/ 6343 w 10000"/>
              <a:gd name="connsiteY22" fmla="*/ 1077 h 10000"/>
              <a:gd name="connsiteX23" fmla="*/ 6801 w 10000"/>
              <a:gd name="connsiteY23" fmla="*/ 717 h 10000"/>
              <a:gd name="connsiteX24" fmla="*/ 6801 w 10000"/>
              <a:gd name="connsiteY24" fmla="*/ 358 h 10000"/>
              <a:gd name="connsiteX25" fmla="*/ 6801 w 10000"/>
              <a:gd name="connsiteY25" fmla="*/ 0 h 10000"/>
              <a:gd name="connsiteX26" fmla="*/ 7254 w 10000"/>
              <a:gd name="connsiteY26" fmla="*/ 0 h 10000"/>
              <a:gd name="connsiteX27" fmla="*/ 7254 w 10000"/>
              <a:gd name="connsiteY27" fmla="*/ 0 h 10000"/>
              <a:gd name="connsiteX28" fmla="*/ 7254 w 10000"/>
              <a:gd name="connsiteY28" fmla="*/ 358 h 10000"/>
              <a:gd name="connsiteX29" fmla="*/ 7254 w 10000"/>
              <a:gd name="connsiteY29" fmla="*/ 717 h 10000"/>
              <a:gd name="connsiteX30" fmla="*/ 7254 w 10000"/>
              <a:gd name="connsiteY30" fmla="*/ 1077 h 10000"/>
              <a:gd name="connsiteX31" fmla="*/ 7716 w 10000"/>
              <a:gd name="connsiteY31" fmla="*/ 1437 h 10000"/>
              <a:gd name="connsiteX32" fmla="*/ 7716 w 10000"/>
              <a:gd name="connsiteY32" fmla="*/ 2151 h 10000"/>
              <a:gd name="connsiteX33" fmla="*/ 7716 w 10000"/>
              <a:gd name="connsiteY33" fmla="*/ 2867 h 10000"/>
              <a:gd name="connsiteX34" fmla="*/ 8175 w 10000"/>
              <a:gd name="connsiteY34" fmla="*/ 3590 h 10000"/>
              <a:gd name="connsiteX35" fmla="*/ 8175 w 10000"/>
              <a:gd name="connsiteY35" fmla="*/ 5023 h 10000"/>
              <a:gd name="connsiteX36" fmla="*/ 8635 w 10000"/>
              <a:gd name="connsiteY36" fmla="*/ 6410 h 10000"/>
              <a:gd name="connsiteX37" fmla="*/ 9082 w 10000"/>
              <a:gd name="connsiteY37" fmla="*/ 7489 h 10000"/>
              <a:gd name="connsiteX38" fmla="*/ 9543 w 10000"/>
              <a:gd name="connsiteY38" fmla="*/ 8206 h 10000"/>
              <a:gd name="connsiteX39" fmla="*/ 9543 w 10000"/>
              <a:gd name="connsiteY39" fmla="*/ 8927 h 10000"/>
              <a:gd name="connsiteX40" fmla="*/ 10000 w 10000"/>
              <a:gd name="connsiteY40" fmla="*/ 9282 h 10000"/>
              <a:gd name="connsiteX41" fmla="*/ 9543 w 10000"/>
              <a:gd name="connsiteY41" fmla="*/ 9645 h 10000"/>
              <a:gd name="connsiteX42" fmla="*/ 9543 w 10000"/>
              <a:gd name="connsiteY42" fmla="*/ 9645 h 10000"/>
              <a:gd name="connsiteX43" fmla="*/ 9543 w 10000"/>
              <a:gd name="connsiteY43" fmla="*/ 9645 h 10000"/>
              <a:gd name="connsiteX0" fmla="*/ 9543 w 10000"/>
              <a:gd name="connsiteY0" fmla="*/ 9645 h 10000"/>
              <a:gd name="connsiteX1" fmla="*/ 8635 w 10000"/>
              <a:gd name="connsiteY1" fmla="*/ 9645 h 10000"/>
              <a:gd name="connsiteX2" fmla="*/ 7716 w 10000"/>
              <a:gd name="connsiteY2" fmla="*/ 10000 h 10000"/>
              <a:gd name="connsiteX3" fmla="*/ 6801 w 10000"/>
              <a:gd name="connsiteY3" fmla="*/ 10000 h 10000"/>
              <a:gd name="connsiteX4" fmla="*/ 4964 w 10000"/>
              <a:gd name="connsiteY4" fmla="*/ 10000 h 10000"/>
              <a:gd name="connsiteX5" fmla="*/ 3658 w 10000"/>
              <a:gd name="connsiteY5" fmla="*/ 10000 h 10000"/>
              <a:gd name="connsiteX6" fmla="*/ 1829 w 10000"/>
              <a:gd name="connsiteY6" fmla="*/ 9645 h 10000"/>
              <a:gd name="connsiteX7" fmla="*/ 0 w 10000"/>
              <a:gd name="connsiteY7" fmla="*/ 9645 h 10000"/>
              <a:gd name="connsiteX8" fmla="*/ 4568 w 10000"/>
              <a:gd name="connsiteY8" fmla="*/ 7133 h 10000"/>
              <a:gd name="connsiteX9" fmla="*/ 4964 w 10000"/>
              <a:gd name="connsiteY9" fmla="*/ 6776 h 10000"/>
              <a:gd name="connsiteX10" fmla="*/ 4964 w 10000"/>
              <a:gd name="connsiteY10" fmla="*/ 6776 h 10000"/>
              <a:gd name="connsiteX11" fmla="*/ 5423 w 10000"/>
              <a:gd name="connsiteY11" fmla="*/ 6776 h 10000"/>
              <a:gd name="connsiteX12" fmla="*/ 5423 w 10000"/>
              <a:gd name="connsiteY12" fmla="*/ 6410 h 10000"/>
              <a:gd name="connsiteX13" fmla="*/ 5423 w 10000"/>
              <a:gd name="connsiteY13" fmla="*/ 6054 h 10000"/>
              <a:gd name="connsiteX14" fmla="*/ 5423 w 10000"/>
              <a:gd name="connsiteY14" fmla="*/ 5383 h 10000"/>
              <a:gd name="connsiteX15" fmla="*/ 5883 w 10000"/>
              <a:gd name="connsiteY15" fmla="*/ 5023 h 10000"/>
              <a:gd name="connsiteX16" fmla="*/ 5883 w 10000"/>
              <a:gd name="connsiteY16" fmla="*/ 4308 h 10000"/>
              <a:gd name="connsiteX17" fmla="*/ 5883 w 10000"/>
              <a:gd name="connsiteY17" fmla="*/ 3590 h 10000"/>
              <a:gd name="connsiteX18" fmla="*/ 6343 w 10000"/>
              <a:gd name="connsiteY18" fmla="*/ 2512 h 10000"/>
              <a:gd name="connsiteX19" fmla="*/ 6343 w 10000"/>
              <a:gd name="connsiteY19" fmla="*/ 2151 h 10000"/>
              <a:gd name="connsiteX20" fmla="*/ 6343 w 10000"/>
              <a:gd name="connsiteY20" fmla="*/ 1437 h 10000"/>
              <a:gd name="connsiteX21" fmla="*/ 6343 w 10000"/>
              <a:gd name="connsiteY21" fmla="*/ 1077 h 10000"/>
              <a:gd name="connsiteX22" fmla="*/ 6801 w 10000"/>
              <a:gd name="connsiteY22" fmla="*/ 717 h 10000"/>
              <a:gd name="connsiteX23" fmla="*/ 6801 w 10000"/>
              <a:gd name="connsiteY23" fmla="*/ 358 h 10000"/>
              <a:gd name="connsiteX24" fmla="*/ 6801 w 10000"/>
              <a:gd name="connsiteY24" fmla="*/ 0 h 10000"/>
              <a:gd name="connsiteX25" fmla="*/ 7254 w 10000"/>
              <a:gd name="connsiteY25" fmla="*/ 0 h 10000"/>
              <a:gd name="connsiteX26" fmla="*/ 7254 w 10000"/>
              <a:gd name="connsiteY26" fmla="*/ 0 h 10000"/>
              <a:gd name="connsiteX27" fmla="*/ 7254 w 10000"/>
              <a:gd name="connsiteY27" fmla="*/ 358 h 10000"/>
              <a:gd name="connsiteX28" fmla="*/ 7254 w 10000"/>
              <a:gd name="connsiteY28" fmla="*/ 717 h 10000"/>
              <a:gd name="connsiteX29" fmla="*/ 7254 w 10000"/>
              <a:gd name="connsiteY29" fmla="*/ 1077 h 10000"/>
              <a:gd name="connsiteX30" fmla="*/ 7716 w 10000"/>
              <a:gd name="connsiteY30" fmla="*/ 1437 h 10000"/>
              <a:gd name="connsiteX31" fmla="*/ 7716 w 10000"/>
              <a:gd name="connsiteY31" fmla="*/ 2151 h 10000"/>
              <a:gd name="connsiteX32" fmla="*/ 7716 w 10000"/>
              <a:gd name="connsiteY32" fmla="*/ 2867 h 10000"/>
              <a:gd name="connsiteX33" fmla="*/ 8175 w 10000"/>
              <a:gd name="connsiteY33" fmla="*/ 3590 h 10000"/>
              <a:gd name="connsiteX34" fmla="*/ 8175 w 10000"/>
              <a:gd name="connsiteY34" fmla="*/ 5023 h 10000"/>
              <a:gd name="connsiteX35" fmla="*/ 8635 w 10000"/>
              <a:gd name="connsiteY35" fmla="*/ 6410 h 10000"/>
              <a:gd name="connsiteX36" fmla="*/ 9082 w 10000"/>
              <a:gd name="connsiteY36" fmla="*/ 7489 h 10000"/>
              <a:gd name="connsiteX37" fmla="*/ 9543 w 10000"/>
              <a:gd name="connsiteY37" fmla="*/ 8206 h 10000"/>
              <a:gd name="connsiteX38" fmla="*/ 9543 w 10000"/>
              <a:gd name="connsiteY38" fmla="*/ 8927 h 10000"/>
              <a:gd name="connsiteX39" fmla="*/ 10000 w 10000"/>
              <a:gd name="connsiteY39" fmla="*/ 9282 h 10000"/>
              <a:gd name="connsiteX40" fmla="*/ 9543 w 10000"/>
              <a:gd name="connsiteY40" fmla="*/ 9645 h 10000"/>
              <a:gd name="connsiteX41" fmla="*/ 9543 w 10000"/>
              <a:gd name="connsiteY41" fmla="*/ 9645 h 10000"/>
              <a:gd name="connsiteX42" fmla="*/ 9543 w 10000"/>
              <a:gd name="connsiteY42" fmla="*/ 9645 h 10000"/>
              <a:gd name="connsiteX0" fmla="*/ 7714 w 8171"/>
              <a:gd name="connsiteY0" fmla="*/ 9645 h 10000"/>
              <a:gd name="connsiteX1" fmla="*/ 6806 w 8171"/>
              <a:gd name="connsiteY1" fmla="*/ 9645 h 10000"/>
              <a:gd name="connsiteX2" fmla="*/ 5887 w 8171"/>
              <a:gd name="connsiteY2" fmla="*/ 10000 h 10000"/>
              <a:gd name="connsiteX3" fmla="*/ 4972 w 8171"/>
              <a:gd name="connsiteY3" fmla="*/ 10000 h 10000"/>
              <a:gd name="connsiteX4" fmla="*/ 3135 w 8171"/>
              <a:gd name="connsiteY4" fmla="*/ 10000 h 10000"/>
              <a:gd name="connsiteX5" fmla="*/ 1829 w 8171"/>
              <a:gd name="connsiteY5" fmla="*/ 10000 h 10000"/>
              <a:gd name="connsiteX6" fmla="*/ 0 w 8171"/>
              <a:gd name="connsiteY6" fmla="*/ 9645 h 10000"/>
              <a:gd name="connsiteX7" fmla="*/ 2739 w 8171"/>
              <a:gd name="connsiteY7" fmla="*/ 7133 h 10000"/>
              <a:gd name="connsiteX8" fmla="*/ 3135 w 8171"/>
              <a:gd name="connsiteY8" fmla="*/ 6776 h 10000"/>
              <a:gd name="connsiteX9" fmla="*/ 3135 w 8171"/>
              <a:gd name="connsiteY9" fmla="*/ 6776 h 10000"/>
              <a:gd name="connsiteX10" fmla="*/ 3594 w 8171"/>
              <a:gd name="connsiteY10" fmla="*/ 6776 h 10000"/>
              <a:gd name="connsiteX11" fmla="*/ 3594 w 8171"/>
              <a:gd name="connsiteY11" fmla="*/ 6410 h 10000"/>
              <a:gd name="connsiteX12" fmla="*/ 3594 w 8171"/>
              <a:gd name="connsiteY12" fmla="*/ 6054 h 10000"/>
              <a:gd name="connsiteX13" fmla="*/ 3594 w 8171"/>
              <a:gd name="connsiteY13" fmla="*/ 5383 h 10000"/>
              <a:gd name="connsiteX14" fmla="*/ 4054 w 8171"/>
              <a:gd name="connsiteY14" fmla="*/ 5023 h 10000"/>
              <a:gd name="connsiteX15" fmla="*/ 4054 w 8171"/>
              <a:gd name="connsiteY15" fmla="*/ 4308 h 10000"/>
              <a:gd name="connsiteX16" fmla="*/ 4054 w 8171"/>
              <a:gd name="connsiteY16" fmla="*/ 3590 h 10000"/>
              <a:gd name="connsiteX17" fmla="*/ 4514 w 8171"/>
              <a:gd name="connsiteY17" fmla="*/ 2512 h 10000"/>
              <a:gd name="connsiteX18" fmla="*/ 4514 w 8171"/>
              <a:gd name="connsiteY18" fmla="*/ 2151 h 10000"/>
              <a:gd name="connsiteX19" fmla="*/ 4514 w 8171"/>
              <a:gd name="connsiteY19" fmla="*/ 1437 h 10000"/>
              <a:gd name="connsiteX20" fmla="*/ 4514 w 8171"/>
              <a:gd name="connsiteY20" fmla="*/ 1077 h 10000"/>
              <a:gd name="connsiteX21" fmla="*/ 4972 w 8171"/>
              <a:gd name="connsiteY21" fmla="*/ 717 h 10000"/>
              <a:gd name="connsiteX22" fmla="*/ 4972 w 8171"/>
              <a:gd name="connsiteY22" fmla="*/ 358 h 10000"/>
              <a:gd name="connsiteX23" fmla="*/ 4972 w 8171"/>
              <a:gd name="connsiteY23" fmla="*/ 0 h 10000"/>
              <a:gd name="connsiteX24" fmla="*/ 5425 w 8171"/>
              <a:gd name="connsiteY24" fmla="*/ 0 h 10000"/>
              <a:gd name="connsiteX25" fmla="*/ 5425 w 8171"/>
              <a:gd name="connsiteY25" fmla="*/ 0 h 10000"/>
              <a:gd name="connsiteX26" fmla="*/ 5425 w 8171"/>
              <a:gd name="connsiteY26" fmla="*/ 358 h 10000"/>
              <a:gd name="connsiteX27" fmla="*/ 5425 w 8171"/>
              <a:gd name="connsiteY27" fmla="*/ 717 h 10000"/>
              <a:gd name="connsiteX28" fmla="*/ 5425 w 8171"/>
              <a:gd name="connsiteY28" fmla="*/ 1077 h 10000"/>
              <a:gd name="connsiteX29" fmla="*/ 5887 w 8171"/>
              <a:gd name="connsiteY29" fmla="*/ 1437 h 10000"/>
              <a:gd name="connsiteX30" fmla="*/ 5887 w 8171"/>
              <a:gd name="connsiteY30" fmla="*/ 2151 h 10000"/>
              <a:gd name="connsiteX31" fmla="*/ 5887 w 8171"/>
              <a:gd name="connsiteY31" fmla="*/ 2867 h 10000"/>
              <a:gd name="connsiteX32" fmla="*/ 6346 w 8171"/>
              <a:gd name="connsiteY32" fmla="*/ 3590 h 10000"/>
              <a:gd name="connsiteX33" fmla="*/ 6346 w 8171"/>
              <a:gd name="connsiteY33" fmla="*/ 5023 h 10000"/>
              <a:gd name="connsiteX34" fmla="*/ 6806 w 8171"/>
              <a:gd name="connsiteY34" fmla="*/ 6410 h 10000"/>
              <a:gd name="connsiteX35" fmla="*/ 7253 w 8171"/>
              <a:gd name="connsiteY35" fmla="*/ 7489 h 10000"/>
              <a:gd name="connsiteX36" fmla="*/ 7714 w 8171"/>
              <a:gd name="connsiteY36" fmla="*/ 8206 h 10000"/>
              <a:gd name="connsiteX37" fmla="*/ 7714 w 8171"/>
              <a:gd name="connsiteY37" fmla="*/ 8927 h 10000"/>
              <a:gd name="connsiteX38" fmla="*/ 8171 w 8171"/>
              <a:gd name="connsiteY38" fmla="*/ 9282 h 10000"/>
              <a:gd name="connsiteX39" fmla="*/ 7714 w 8171"/>
              <a:gd name="connsiteY39" fmla="*/ 9645 h 10000"/>
              <a:gd name="connsiteX40" fmla="*/ 7714 w 8171"/>
              <a:gd name="connsiteY40" fmla="*/ 9645 h 10000"/>
              <a:gd name="connsiteX41" fmla="*/ 7714 w 8171"/>
              <a:gd name="connsiteY41" fmla="*/ 9645 h 10000"/>
              <a:gd name="connsiteX0" fmla="*/ 7203 w 7762"/>
              <a:gd name="connsiteY0" fmla="*/ 9645 h 10000"/>
              <a:gd name="connsiteX1" fmla="*/ 6091 w 7762"/>
              <a:gd name="connsiteY1" fmla="*/ 9645 h 10000"/>
              <a:gd name="connsiteX2" fmla="*/ 4967 w 7762"/>
              <a:gd name="connsiteY2" fmla="*/ 10000 h 10000"/>
              <a:gd name="connsiteX3" fmla="*/ 3847 w 7762"/>
              <a:gd name="connsiteY3" fmla="*/ 10000 h 10000"/>
              <a:gd name="connsiteX4" fmla="*/ 1599 w 7762"/>
              <a:gd name="connsiteY4" fmla="*/ 10000 h 10000"/>
              <a:gd name="connsiteX5" fmla="*/ 0 w 7762"/>
              <a:gd name="connsiteY5" fmla="*/ 10000 h 10000"/>
              <a:gd name="connsiteX6" fmla="*/ 1114 w 7762"/>
              <a:gd name="connsiteY6" fmla="*/ 7133 h 10000"/>
              <a:gd name="connsiteX7" fmla="*/ 1599 w 7762"/>
              <a:gd name="connsiteY7" fmla="*/ 6776 h 10000"/>
              <a:gd name="connsiteX8" fmla="*/ 1599 w 7762"/>
              <a:gd name="connsiteY8" fmla="*/ 6776 h 10000"/>
              <a:gd name="connsiteX9" fmla="*/ 2160 w 7762"/>
              <a:gd name="connsiteY9" fmla="*/ 6776 h 10000"/>
              <a:gd name="connsiteX10" fmla="*/ 2160 w 7762"/>
              <a:gd name="connsiteY10" fmla="*/ 6410 h 10000"/>
              <a:gd name="connsiteX11" fmla="*/ 2160 w 7762"/>
              <a:gd name="connsiteY11" fmla="*/ 6054 h 10000"/>
              <a:gd name="connsiteX12" fmla="*/ 2160 w 7762"/>
              <a:gd name="connsiteY12" fmla="*/ 5383 h 10000"/>
              <a:gd name="connsiteX13" fmla="*/ 2723 w 7762"/>
              <a:gd name="connsiteY13" fmla="*/ 5023 h 10000"/>
              <a:gd name="connsiteX14" fmla="*/ 2723 w 7762"/>
              <a:gd name="connsiteY14" fmla="*/ 4308 h 10000"/>
              <a:gd name="connsiteX15" fmla="*/ 2723 w 7762"/>
              <a:gd name="connsiteY15" fmla="*/ 3590 h 10000"/>
              <a:gd name="connsiteX16" fmla="*/ 3286 w 7762"/>
              <a:gd name="connsiteY16" fmla="*/ 2512 h 10000"/>
              <a:gd name="connsiteX17" fmla="*/ 3286 w 7762"/>
              <a:gd name="connsiteY17" fmla="*/ 2151 h 10000"/>
              <a:gd name="connsiteX18" fmla="*/ 3286 w 7762"/>
              <a:gd name="connsiteY18" fmla="*/ 1437 h 10000"/>
              <a:gd name="connsiteX19" fmla="*/ 3286 w 7762"/>
              <a:gd name="connsiteY19" fmla="*/ 1077 h 10000"/>
              <a:gd name="connsiteX20" fmla="*/ 3847 w 7762"/>
              <a:gd name="connsiteY20" fmla="*/ 717 h 10000"/>
              <a:gd name="connsiteX21" fmla="*/ 3847 w 7762"/>
              <a:gd name="connsiteY21" fmla="*/ 358 h 10000"/>
              <a:gd name="connsiteX22" fmla="*/ 3847 w 7762"/>
              <a:gd name="connsiteY22" fmla="*/ 0 h 10000"/>
              <a:gd name="connsiteX23" fmla="*/ 4401 w 7762"/>
              <a:gd name="connsiteY23" fmla="*/ 0 h 10000"/>
              <a:gd name="connsiteX24" fmla="*/ 4401 w 7762"/>
              <a:gd name="connsiteY24" fmla="*/ 0 h 10000"/>
              <a:gd name="connsiteX25" fmla="*/ 4401 w 7762"/>
              <a:gd name="connsiteY25" fmla="*/ 358 h 10000"/>
              <a:gd name="connsiteX26" fmla="*/ 4401 w 7762"/>
              <a:gd name="connsiteY26" fmla="*/ 717 h 10000"/>
              <a:gd name="connsiteX27" fmla="*/ 4401 w 7762"/>
              <a:gd name="connsiteY27" fmla="*/ 1077 h 10000"/>
              <a:gd name="connsiteX28" fmla="*/ 4967 w 7762"/>
              <a:gd name="connsiteY28" fmla="*/ 1437 h 10000"/>
              <a:gd name="connsiteX29" fmla="*/ 4967 w 7762"/>
              <a:gd name="connsiteY29" fmla="*/ 2151 h 10000"/>
              <a:gd name="connsiteX30" fmla="*/ 4967 w 7762"/>
              <a:gd name="connsiteY30" fmla="*/ 2867 h 10000"/>
              <a:gd name="connsiteX31" fmla="*/ 5528 w 7762"/>
              <a:gd name="connsiteY31" fmla="*/ 3590 h 10000"/>
              <a:gd name="connsiteX32" fmla="*/ 5528 w 7762"/>
              <a:gd name="connsiteY32" fmla="*/ 5023 h 10000"/>
              <a:gd name="connsiteX33" fmla="*/ 6091 w 7762"/>
              <a:gd name="connsiteY33" fmla="*/ 6410 h 10000"/>
              <a:gd name="connsiteX34" fmla="*/ 6639 w 7762"/>
              <a:gd name="connsiteY34" fmla="*/ 7489 h 10000"/>
              <a:gd name="connsiteX35" fmla="*/ 7203 w 7762"/>
              <a:gd name="connsiteY35" fmla="*/ 8206 h 10000"/>
              <a:gd name="connsiteX36" fmla="*/ 7203 w 7762"/>
              <a:gd name="connsiteY36" fmla="*/ 8927 h 10000"/>
              <a:gd name="connsiteX37" fmla="*/ 7762 w 7762"/>
              <a:gd name="connsiteY37" fmla="*/ 9282 h 10000"/>
              <a:gd name="connsiteX38" fmla="*/ 7203 w 7762"/>
              <a:gd name="connsiteY38" fmla="*/ 9645 h 10000"/>
              <a:gd name="connsiteX39" fmla="*/ 7203 w 7762"/>
              <a:gd name="connsiteY39" fmla="*/ 9645 h 10000"/>
              <a:gd name="connsiteX40" fmla="*/ 7203 w 7762"/>
              <a:gd name="connsiteY40" fmla="*/ 9645 h 10000"/>
              <a:gd name="connsiteX0" fmla="*/ 7845 w 8565"/>
              <a:gd name="connsiteY0" fmla="*/ 9645 h 10000"/>
              <a:gd name="connsiteX1" fmla="*/ 6412 w 8565"/>
              <a:gd name="connsiteY1" fmla="*/ 9645 h 10000"/>
              <a:gd name="connsiteX2" fmla="*/ 4964 w 8565"/>
              <a:gd name="connsiteY2" fmla="*/ 10000 h 10000"/>
              <a:gd name="connsiteX3" fmla="*/ 3521 w 8565"/>
              <a:gd name="connsiteY3" fmla="*/ 10000 h 10000"/>
              <a:gd name="connsiteX4" fmla="*/ 625 w 8565"/>
              <a:gd name="connsiteY4" fmla="*/ 10000 h 10000"/>
              <a:gd name="connsiteX5" fmla="*/ 0 w 8565"/>
              <a:gd name="connsiteY5" fmla="*/ 7133 h 10000"/>
              <a:gd name="connsiteX6" fmla="*/ 625 w 8565"/>
              <a:gd name="connsiteY6" fmla="*/ 6776 h 10000"/>
              <a:gd name="connsiteX7" fmla="*/ 625 w 8565"/>
              <a:gd name="connsiteY7" fmla="*/ 6776 h 10000"/>
              <a:gd name="connsiteX8" fmla="*/ 1348 w 8565"/>
              <a:gd name="connsiteY8" fmla="*/ 6776 h 10000"/>
              <a:gd name="connsiteX9" fmla="*/ 1348 w 8565"/>
              <a:gd name="connsiteY9" fmla="*/ 6410 h 10000"/>
              <a:gd name="connsiteX10" fmla="*/ 1348 w 8565"/>
              <a:gd name="connsiteY10" fmla="*/ 6054 h 10000"/>
              <a:gd name="connsiteX11" fmla="*/ 1348 w 8565"/>
              <a:gd name="connsiteY11" fmla="*/ 5383 h 10000"/>
              <a:gd name="connsiteX12" fmla="*/ 2073 w 8565"/>
              <a:gd name="connsiteY12" fmla="*/ 5023 h 10000"/>
              <a:gd name="connsiteX13" fmla="*/ 2073 w 8565"/>
              <a:gd name="connsiteY13" fmla="*/ 4308 h 10000"/>
              <a:gd name="connsiteX14" fmla="*/ 2073 w 8565"/>
              <a:gd name="connsiteY14" fmla="*/ 3590 h 10000"/>
              <a:gd name="connsiteX15" fmla="*/ 2798 w 8565"/>
              <a:gd name="connsiteY15" fmla="*/ 2512 h 10000"/>
              <a:gd name="connsiteX16" fmla="*/ 2798 w 8565"/>
              <a:gd name="connsiteY16" fmla="*/ 2151 h 10000"/>
              <a:gd name="connsiteX17" fmla="*/ 2798 w 8565"/>
              <a:gd name="connsiteY17" fmla="*/ 1437 h 10000"/>
              <a:gd name="connsiteX18" fmla="*/ 2798 w 8565"/>
              <a:gd name="connsiteY18" fmla="*/ 1077 h 10000"/>
              <a:gd name="connsiteX19" fmla="*/ 3521 w 8565"/>
              <a:gd name="connsiteY19" fmla="*/ 717 h 10000"/>
              <a:gd name="connsiteX20" fmla="*/ 3521 w 8565"/>
              <a:gd name="connsiteY20" fmla="*/ 358 h 10000"/>
              <a:gd name="connsiteX21" fmla="*/ 3521 w 8565"/>
              <a:gd name="connsiteY21" fmla="*/ 0 h 10000"/>
              <a:gd name="connsiteX22" fmla="*/ 4235 w 8565"/>
              <a:gd name="connsiteY22" fmla="*/ 0 h 10000"/>
              <a:gd name="connsiteX23" fmla="*/ 4235 w 8565"/>
              <a:gd name="connsiteY23" fmla="*/ 0 h 10000"/>
              <a:gd name="connsiteX24" fmla="*/ 4235 w 8565"/>
              <a:gd name="connsiteY24" fmla="*/ 358 h 10000"/>
              <a:gd name="connsiteX25" fmla="*/ 4235 w 8565"/>
              <a:gd name="connsiteY25" fmla="*/ 717 h 10000"/>
              <a:gd name="connsiteX26" fmla="*/ 4235 w 8565"/>
              <a:gd name="connsiteY26" fmla="*/ 1077 h 10000"/>
              <a:gd name="connsiteX27" fmla="*/ 4964 w 8565"/>
              <a:gd name="connsiteY27" fmla="*/ 1437 h 10000"/>
              <a:gd name="connsiteX28" fmla="*/ 4964 w 8565"/>
              <a:gd name="connsiteY28" fmla="*/ 2151 h 10000"/>
              <a:gd name="connsiteX29" fmla="*/ 4964 w 8565"/>
              <a:gd name="connsiteY29" fmla="*/ 2867 h 10000"/>
              <a:gd name="connsiteX30" fmla="*/ 5687 w 8565"/>
              <a:gd name="connsiteY30" fmla="*/ 3590 h 10000"/>
              <a:gd name="connsiteX31" fmla="*/ 5687 w 8565"/>
              <a:gd name="connsiteY31" fmla="*/ 5023 h 10000"/>
              <a:gd name="connsiteX32" fmla="*/ 6412 w 8565"/>
              <a:gd name="connsiteY32" fmla="*/ 6410 h 10000"/>
              <a:gd name="connsiteX33" fmla="*/ 7118 w 8565"/>
              <a:gd name="connsiteY33" fmla="*/ 7489 h 10000"/>
              <a:gd name="connsiteX34" fmla="*/ 7845 w 8565"/>
              <a:gd name="connsiteY34" fmla="*/ 8206 h 10000"/>
              <a:gd name="connsiteX35" fmla="*/ 7845 w 8565"/>
              <a:gd name="connsiteY35" fmla="*/ 8927 h 10000"/>
              <a:gd name="connsiteX36" fmla="*/ 8565 w 8565"/>
              <a:gd name="connsiteY36" fmla="*/ 9282 h 10000"/>
              <a:gd name="connsiteX37" fmla="*/ 7845 w 8565"/>
              <a:gd name="connsiteY37" fmla="*/ 9645 h 10000"/>
              <a:gd name="connsiteX38" fmla="*/ 7845 w 8565"/>
              <a:gd name="connsiteY38" fmla="*/ 9645 h 10000"/>
              <a:gd name="connsiteX39" fmla="*/ 7845 w 8565"/>
              <a:gd name="connsiteY39" fmla="*/ 9645 h 10000"/>
              <a:gd name="connsiteX0" fmla="*/ 9159 w 10000"/>
              <a:gd name="connsiteY0" fmla="*/ 9645 h 10000"/>
              <a:gd name="connsiteX1" fmla="*/ 7486 w 10000"/>
              <a:gd name="connsiteY1" fmla="*/ 9645 h 10000"/>
              <a:gd name="connsiteX2" fmla="*/ 5796 w 10000"/>
              <a:gd name="connsiteY2" fmla="*/ 10000 h 10000"/>
              <a:gd name="connsiteX3" fmla="*/ 4111 w 10000"/>
              <a:gd name="connsiteY3" fmla="*/ 10000 h 10000"/>
              <a:gd name="connsiteX4" fmla="*/ 0 w 10000"/>
              <a:gd name="connsiteY4" fmla="*/ 7133 h 10000"/>
              <a:gd name="connsiteX5" fmla="*/ 730 w 10000"/>
              <a:gd name="connsiteY5" fmla="*/ 6776 h 10000"/>
              <a:gd name="connsiteX6" fmla="*/ 730 w 10000"/>
              <a:gd name="connsiteY6" fmla="*/ 6776 h 10000"/>
              <a:gd name="connsiteX7" fmla="*/ 1574 w 10000"/>
              <a:gd name="connsiteY7" fmla="*/ 6776 h 10000"/>
              <a:gd name="connsiteX8" fmla="*/ 1574 w 10000"/>
              <a:gd name="connsiteY8" fmla="*/ 6410 h 10000"/>
              <a:gd name="connsiteX9" fmla="*/ 1574 w 10000"/>
              <a:gd name="connsiteY9" fmla="*/ 6054 h 10000"/>
              <a:gd name="connsiteX10" fmla="*/ 1574 w 10000"/>
              <a:gd name="connsiteY10" fmla="*/ 5383 h 10000"/>
              <a:gd name="connsiteX11" fmla="*/ 2420 w 10000"/>
              <a:gd name="connsiteY11" fmla="*/ 5023 h 10000"/>
              <a:gd name="connsiteX12" fmla="*/ 2420 w 10000"/>
              <a:gd name="connsiteY12" fmla="*/ 4308 h 10000"/>
              <a:gd name="connsiteX13" fmla="*/ 2420 w 10000"/>
              <a:gd name="connsiteY13" fmla="*/ 3590 h 10000"/>
              <a:gd name="connsiteX14" fmla="*/ 3267 w 10000"/>
              <a:gd name="connsiteY14" fmla="*/ 2512 h 10000"/>
              <a:gd name="connsiteX15" fmla="*/ 3267 w 10000"/>
              <a:gd name="connsiteY15" fmla="*/ 2151 h 10000"/>
              <a:gd name="connsiteX16" fmla="*/ 3267 w 10000"/>
              <a:gd name="connsiteY16" fmla="*/ 1437 h 10000"/>
              <a:gd name="connsiteX17" fmla="*/ 3267 w 10000"/>
              <a:gd name="connsiteY17" fmla="*/ 1077 h 10000"/>
              <a:gd name="connsiteX18" fmla="*/ 4111 w 10000"/>
              <a:gd name="connsiteY18" fmla="*/ 717 h 10000"/>
              <a:gd name="connsiteX19" fmla="*/ 4111 w 10000"/>
              <a:gd name="connsiteY19" fmla="*/ 358 h 10000"/>
              <a:gd name="connsiteX20" fmla="*/ 4111 w 10000"/>
              <a:gd name="connsiteY20" fmla="*/ 0 h 10000"/>
              <a:gd name="connsiteX21" fmla="*/ 4945 w 10000"/>
              <a:gd name="connsiteY21" fmla="*/ 0 h 10000"/>
              <a:gd name="connsiteX22" fmla="*/ 4945 w 10000"/>
              <a:gd name="connsiteY22" fmla="*/ 0 h 10000"/>
              <a:gd name="connsiteX23" fmla="*/ 4945 w 10000"/>
              <a:gd name="connsiteY23" fmla="*/ 358 h 10000"/>
              <a:gd name="connsiteX24" fmla="*/ 4945 w 10000"/>
              <a:gd name="connsiteY24" fmla="*/ 717 h 10000"/>
              <a:gd name="connsiteX25" fmla="*/ 4945 w 10000"/>
              <a:gd name="connsiteY25" fmla="*/ 1077 h 10000"/>
              <a:gd name="connsiteX26" fmla="*/ 5796 w 10000"/>
              <a:gd name="connsiteY26" fmla="*/ 1437 h 10000"/>
              <a:gd name="connsiteX27" fmla="*/ 5796 w 10000"/>
              <a:gd name="connsiteY27" fmla="*/ 2151 h 10000"/>
              <a:gd name="connsiteX28" fmla="*/ 5796 w 10000"/>
              <a:gd name="connsiteY28" fmla="*/ 2867 h 10000"/>
              <a:gd name="connsiteX29" fmla="*/ 6640 w 10000"/>
              <a:gd name="connsiteY29" fmla="*/ 3590 h 10000"/>
              <a:gd name="connsiteX30" fmla="*/ 6640 w 10000"/>
              <a:gd name="connsiteY30" fmla="*/ 5023 h 10000"/>
              <a:gd name="connsiteX31" fmla="*/ 7486 w 10000"/>
              <a:gd name="connsiteY31" fmla="*/ 6410 h 10000"/>
              <a:gd name="connsiteX32" fmla="*/ 8311 w 10000"/>
              <a:gd name="connsiteY32" fmla="*/ 7489 h 10000"/>
              <a:gd name="connsiteX33" fmla="*/ 9159 w 10000"/>
              <a:gd name="connsiteY33" fmla="*/ 8206 h 10000"/>
              <a:gd name="connsiteX34" fmla="*/ 9159 w 10000"/>
              <a:gd name="connsiteY34" fmla="*/ 8927 h 10000"/>
              <a:gd name="connsiteX35" fmla="*/ 10000 w 10000"/>
              <a:gd name="connsiteY35" fmla="*/ 9282 h 10000"/>
              <a:gd name="connsiteX36" fmla="*/ 9159 w 10000"/>
              <a:gd name="connsiteY36" fmla="*/ 9645 h 10000"/>
              <a:gd name="connsiteX37" fmla="*/ 9159 w 10000"/>
              <a:gd name="connsiteY37" fmla="*/ 9645 h 10000"/>
              <a:gd name="connsiteX38" fmla="*/ 9159 w 10000"/>
              <a:gd name="connsiteY38" fmla="*/ 9645 h 10000"/>
              <a:gd name="connsiteX0" fmla="*/ 9159 w 10000"/>
              <a:gd name="connsiteY0" fmla="*/ 9645 h 10000"/>
              <a:gd name="connsiteX1" fmla="*/ 7486 w 10000"/>
              <a:gd name="connsiteY1" fmla="*/ 9645 h 10000"/>
              <a:gd name="connsiteX2" fmla="*/ 5796 w 10000"/>
              <a:gd name="connsiteY2" fmla="*/ 10000 h 10000"/>
              <a:gd name="connsiteX3" fmla="*/ 0 w 10000"/>
              <a:gd name="connsiteY3" fmla="*/ 7133 h 10000"/>
              <a:gd name="connsiteX4" fmla="*/ 730 w 10000"/>
              <a:gd name="connsiteY4" fmla="*/ 6776 h 10000"/>
              <a:gd name="connsiteX5" fmla="*/ 730 w 10000"/>
              <a:gd name="connsiteY5" fmla="*/ 6776 h 10000"/>
              <a:gd name="connsiteX6" fmla="*/ 1574 w 10000"/>
              <a:gd name="connsiteY6" fmla="*/ 6776 h 10000"/>
              <a:gd name="connsiteX7" fmla="*/ 1574 w 10000"/>
              <a:gd name="connsiteY7" fmla="*/ 6410 h 10000"/>
              <a:gd name="connsiteX8" fmla="*/ 1574 w 10000"/>
              <a:gd name="connsiteY8" fmla="*/ 6054 h 10000"/>
              <a:gd name="connsiteX9" fmla="*/ 1574 w 10000"/>
              <a:gd name="connsiteY9" fmla="*/ 5383 h 10000"/>
              <a:gd name="connsiteX10" fmla="*/ 2420 w 10000"/>
              <a:gd name="connsiteY10" fmla="*/ 5023 h 10000"/>
              <a:gd name="connsiteX11" fmla="*/ 2420 w 10000"/>
              <a:gd name="connsiteY11" fmla="*/ 4308 h 10000"/>
              <a:gd name="connsiteX12" fmla="*/ 2420 w 10000"/>
              <a:gd name="connsiteY12" fmla="*/ 3590 h 10000"/>
              <a:gd name="connsiteX13" fmla="*/ 3267 w 10000"/>
              <a:gd name="connsiteY13" fmla="*/ 2512 h 10000"/>
              <a:gd name="connsiteX14" fmla="*/ 3267 w 10000"/>
              <a:gd name="connsiteY14" fmla="*/ 2151 h 10000"/>
              <a:gd name="connsiteX15" fmla="*/ 3267 w 10000"/>
              <a:gd name="connsiteY15" fmla="*/ 1437 h 10000"/>
              <a:gd name="connsiteX16" fmla="*/ 3267 w 10000"/>
              <a:gd name="connsiteY16" fmla="*/ 1077 h 10000"/>
              <a:gd name="connsiteX17" fmla="*/ 4111 w 10000"/>
              <a:gd name="connsiteY17" fmla="*/ 717 h 10000"/>
              <a:gd name="connsiteX18" fmla="*/ 4111 w 10000"/>
              <a:gd name="connsiteY18" fmla="*/ 358 h 10000"/>
              <a:gd name="connsiteX19" fmla="*/ 4111 w 10000"/>
              <a:gd name="connsiteY19" fmla="*/ 0 h 10000"/>
              <a:gd name="connsiteX20" fmla="*/ 4945 w 10000"/>
              <a:gd name="connsiteY20" fmla="*/ 0 h 10000"/>
              <a:gd name="connsiteX21" fmla="*/ 4945 w 10000"/>
              <a:gd name="connsiteY21" fmla="*/ 0 h 10000"/>
              <a:gd name="connsiteX22" fmla="*/ 4945 w 10000"/>
              <a:gd name="connsiteY22" fmla="*/ 358 h 10000"/>
              <a:gd name="connsiteX23" fmla="*/ 4945 w 10000"/>
              <a:gd name="connsiteY23" fmla="*/ 717 h 10000"/>
              <a:gd name="connsiteX24" fmla="*/ 4945 w 10000"/>
              <a:gd name="connsiteY24" fmla="*/ 1077 h 10000"/>
              <a:gd name="connsiteX25" fmla="*/ 5796 w 10000"/>
              <a:gd name="connsiteY25" fmla="*/ 1437 h 10000"/>
              <a:gd name="connsiteX26" fmla="*/ 5796 w 10000"/>
              <a:gd name="connsiteY26" fmla="*/ 2151 h 10000"/>
              <a:gd name="connsiteX27" fmla="*/ 5796 w 10000"/>
              <a:gd name="connsiteY27" fmla="*/ 2867 h 10000"/>
              <a:gd name="connsiteX28" fmla="*/ 6640 w 10000"/>
              <a:gd name="connsiteY28" fmla="*/ 3590 h 10000"/>
              <a:gd name="connsiteX29" fmla="*/ 6640 w 10000"/>
              <a:gd name="connsiteY29" fmla="*/ 5023 h 10000"/>
              <a:gd name="connsiteX30" fmla="*/ 7486 w 10000"/>
              <a:gd name="connsiteY30" fmla="*/ 6410 h 10000"/>
              <a:gd name="connsiteX31" fmla="*/ 8311 w 10000"/>
              <a:gd name="connsiteY31" fmla="*/ 7489 h 10000"/>
              <a:gd name="connsiteX32" fmla="*/ 9159 w 10000"/>
              <a:gd name="connsiteY32" fmla="*/ 8206 h 10000"/>
              <a:gd name="connsiteX33" fmla="*/ 9159 w 10000"/>
              <a:gd name="connsiteY33" fmla="*/ 8927 h 10000"/>
              <a:gd name="connsiteX34" fmla="*/ 10000 w 10000"/>
              <a:gd name="connsiteY34" fmla="*/ 9282 h 10000"/>
              <a:gd name="connsiteX35" fmla="*/ 9159 w 10000"/>
              <a:gd name="connsiteY35" fmla="*/ 9645 h 10000"/>
              <a:gd name="connsiteX36" fmla="*/ 9159 w 10000"/>
              <a:gd name="connsiteY36" fmla="*/ 9645 h 10000"/>
              <a:gd name="connsiteX37" fmla="*/ 9159 w 10000"/>
              <a:gd name="connsiteY37" fmla="*/ 9645 h 10000"/>
              <a:gd name="connsiteX0" fmla="*/ 9159 w 10000"/>
              <a:gd name="connsiteY0" fmla="*/ 9645 h 9645"/>
              <a:gd name="connsiteX1" fmla="*/ 7486 w 10000"/>
              <a:gd name="connsiteY1" fmla="*/ 9645 h 9645"/>
              <a:gd name="connsiteX2" fmla="*/ 0 w 10000"/>
              <a:gd name="connsiteY2" fmla="*/ 7133 h 9645"/>
              <a:gd name="connsiteX3" fmla="*/ 730 w 10000"/>
              <a:gd name="connsiteY3" fmla="*/ 6776 h 9645"/>
              <a:gd name="connsiteX4" fmla="*/ 730 w 10000"/>
              <a:gd name="connsiteY4" fmla="*/ 6776 h 9645"/>
              <a:gd name="connsiteX5" fmla="*/ 1574 w 10000"/>
              <a:gd name="connsiteY5" fmla="*/ 6776 h 9645"/>
              <a:gd name="connsiteX6" fmla="*/ 1574 w 10000"/>
              <a:gd name="connsiteY6" fmla="*/ 6410 h 9645"/>
              <a:gd name="connsiteX7" fmla="*/ 1574 w 10000"/>
              <a:gd name="connsiteY7" fmla="*/ 6054 h 9645"/>
              <a:gd name="connsiteX8" fmla="*/ 1574 w 10000"/>
              <a:gd name="connsiteY8" fmla="*/ 5383 h 9645"/>
              <a:gd name="connsiteX9" fmla="*/ 2420 w 10000"/>
              <a:gd name="connsiteY9" fmla="*/ 5023 h 9645"/>
              <a:gd name="connsiteX10" fmla="*/ 2420 w 10000"/>
              <a:gd name="connsiteY10" fmla="*/ 4308 h 9645"/>
              <a:gd name="connsiteX11" fmla="*/ 2420 w 10000"/>
              <a:gd name="connsiteY11" fmla="*/ 3590 h 9645"/>
              <a:gd name="connsiteX12" fmla="*/ 3267 w 10000"/>
              <a:gd name="connsiteY12" fmla="*/ 2512 h 9645"/>
              <a:gd name="connsiteX13" fmla="*/ 3267 w 10000"/>
              <a:gd name="connsiteY13" fmla="*/ 2151 h 9645"/>
              <a:gd name="connsiteX14" fmla="*/ 3267 w 10000"/>
              <a:gd name="connsiteY14" fmla="*/ 1437 h 9645"/>
              <a:gd name="connsiteX15" fmla="*/ 3267 w 10000"/>
              <a:gd name="connsiteY15" fmla="*/ 1077 h 9645"/>
              <a:gd name="connsiteX16" fmla="*/ 4111 w 10000"/>
              <a:gd name="connsiteY16" fmla="*/ 717 h 9645"/>
              <a:gd name="connsiteX17" fmla="*/ 4111 w 10000"/>
              <a:gd name="connsiteY17" fmla="*/ 358 h 9645"/>
              <a:gd name="connsiteX18" fmla="*/ 4111 w 10000"/>
              <a:gd name="connsiteY18" fmla="*/ 0 h 9645"/>
              <a:gd name="connsiteX19" fmla="*/ 4945 w 10000"/>
              <a:gd name="connsiteY19" fmla="*/ 0 h 9645"/>
              <a:gd name="connsiteX20" fmla="*/ 4945 w 10000"/>
              <a:gd name="connsiteY20" fmla="*/ 0 h 9645"/>
              <a:gd name="connsiteX21" fmla="*/ 4945 w 10000"/>
              <a:gd name="connsiteY21" fmla="*/ 358 h 9645"/>
              <a:gd name="connsiteX22" fmla="*/ 4945 w 10000"/>
              <a:gd name="connsiteY22" fmla="*/ 717 h 9645"/>
              <a:gd name="connsiteX23" fmla="*/ 4945 w 10000"/>
              <a:gd name="connsiteY23" fmla="*/ 1077 h 9645"/>
              <a:gd name="connsiteX24" fmla="*/ 5796 w 10000"/>
              <a:gd name="connsiteY24" fmla="*/ 1437 h 9645"/>
              <a:gd name="connsiteX25" fmla="*/ 5796 w 10000"/>
              <a:gd name="connsiteY25" fmla="*/ 2151 h 9645"/>
              <a:gd name="connsiteX26" fmla="*/ 5796 w 10000"/>
              <a:gd name="connsiteY26" fmla="*/ 2867 h 9645"/>
              <a:gd name="connsiteX27" fmla="*/ 6640 w 10000"/>
              <a:gd name="connsiteY27" fmla="*/ 3590 h 9645"/>
              <a:gd name="connsiteX28" fmla="*/ 6640 w 10000"/>
              <a:gd name="connsiteY28" fmla="*/ 5023 h 9645"/>
              <a:gd name="connsiteX29" fmla="*/ 7486 w 10000"/>
              <a:gd name="connsiteY29" fmla="*/ 6410 h 9645"/>
              <a:gd name="connsiteX30" fmla="*/ 8311 w 10000"/>
              <a:gd name="connsiteY30" fmla="*/ 7489 h 9645"/>
              <a:gd name="connsiteX31" fmla="*/ 9159 w 10000"/>
              <a:gd name="connsiteY31" fmla="*/ 8206 h 9645"/>
              <a:gd name="connsiteX32" fmla="*/ 9159 w 10000"/>
              <a:gd name="connsiteY32" fmla="*/ 8927 h 9645"/>
              <a:gd name="connsiteX33" fmla="*/ 10000 w 10000"/>
              <a:gd name="connsiteY33" fmla="*/ 9282 h 9645"/>
              <a:gd name="connsiteX34" fmla="*/ 9159 w 10000"/>
              <a:gd name="connsiteY34" fmla="*/ 9645 h 9645"/>
              <a:gd name="connsiteX35" fmla="*/ 9159 w 10000"/>
              <a:gd name="connsiteY35" fmla="*/ 9645 h 9645"/>
              <a:gd name="connsiteX36" fmla="*/ 9159 w 10000"/>
              <a:gd name="connsiteY36" fmla="*/ 9645 h 9645"/>
              <a:gd name="connsiteX0" fmla="*/ 9159 w 10000"/>
              <a:gd name="connsiteY0" fmla="*/ 10000 h 10000"/>
              <a:gd name="connsiteX1" fmla="*/ 0 w 10000"/>
              <a:gd name="connsiteY1" fmla="*/ 7396 h 10000"/>
              <a:gd name="connsiteX2" fmla="*/ 730 w 10000"/>
              <a:gd name="connsiteY2" fmla="*/ 7025 h 10000"/>
              <a:gd name="connsiteX3" fmla="*/ 730 w 10000"/>
              <a:gd name="connsiteY3" fmla="*/ 7025 h 10000"/>
              <a:gd name="connsiteX4" fmla="*/ 1574 w 10000"/>
              <a:gd name="connsiteY4" fmla="*/ 7025 h 10000"/>
              <a:gd name="connsiteX5" fmla="*/ 1574 w 10000"/>
              <a:gd name="connsiteY5" fmla="*/ 6646 h 10000"/>
              <a:gd name="connsiteX6" fmla="*/ 1574 w 10000"/>
              <a:gd name="connsiteY6" fmla="*/ 6277 h 10000"/>
              <a:gd name="connsiteX7" fmla="*/ 1574 w 10000"/>
              <a:gd name="connsiteY7" fmla="*/ 5581 h 10000"/>
              <a:gd name="connsiteX8" fmla="*/ 2420 w 10000"/>
              <a:gd name="connsiteY8" fmla="*/ 5208 h 10000"/>
              <a:gd name="connsiteX9" fmla="*/ 2420 w 10000"/>
              <a:gd name="connsiteY9" fmla="*/ 4467 h 10000"/>
              <a:gd name="connsiteX10" fmla="*/ 2420 w 10000"/>
              <a:gd name="connsiteY10" fmla="*/ 3722 h 10000"/>
              <a:gd name="connsiteX11" fmla="*/ 3267 w 10000"/>
              <a:gd name="connsiteY11" fmla="*/ 2604 h 10000"/>
              <a:gd name="connsiteX12" fmla="*/ 3267 w 10000"/>
              <a:gd name="connsiteY12" fmla="*/ 2230 h 10000"/>
              <a:gd name="connsiteX13" fmla="*/ 3267 w 10000"/>
              <a:gd name="connsiteY13" fmla="*/ 1490 h 10000"/>
              <a:gd name="connsiteX14" fmla="*/ 3267 w 10000"/>
              <a:gd name="connsiteY14" fmla="*/ 1117 h 10000"/>
              <a:gd name="connsiteX15" fmla="*/ 4111 w 10000"/>
              <a:gd name="connsiteY15" fmla="*/ 743 h 10000"/>
              <a:gd name="connsiteX16" fmla="*/ 4111 w 10000"/>
              <a:gd name="connsiteY16" fmla="*/ 371 h 10000"/>
              <a:gd name="connsiteX17" fmla="*/ 4111 w 10000"/>
              <a:gd name="connsiteY17" fmla="*/ 0 h 10000"/>
              <a:gd name="connsiteX18" fmla="*/ 4945 w 10000"/>
              <a:gd name="connsiteY18" fmla="*/ 0 h 10000"/>
              <a:gd name="connsiteX19" fmla="*/ 4945 w 10000"/>
              <a:gd name="connsiteY19" fmla="*/ 0 h 10000"/>
              <a:gd name="connsiteX20" fmla="*/ 4945 w 10000"/>
              <a:gd name="connsiteY20" fmla="*/ 371 h 10000"/>
              <a:gd name="connsiteX21" fmla="*/ 4945 w 10000"/>
              <a:gd name="connsiteY21" fmla="*/ 743 h 10000"/>
              <a:gd name="connsiteX22" fmla="*/ 4945 w 10000"/>
              <a:gd name="connsiteY22" fmla="*/ 1117 h 10000"/>
              <a:gd name="connsiteX23" fmla="*/ 5796 w 10000"/>
              <a:gd name="connsiteY23" fmla="*/ 1490 h 10000"/>
              <a:gd name="connsiteX24" fmla="*/ 5796 w 10000"/>
              <a:gd name="connsiteY24" fmla="*/ 2230 h 10000"/>
              <a:gd name="connsiteX25" fmla="*/ 5796 w 10000"/>
              <a:gd name="connsiteY25" fmla="*/ 2973 h 10000"/>
              <a:gd name="connsiteX26" fmla="*/ 6640 w 10000"/>
              <a:gd name="connsiteY26" fmla="*/ 3722 h 10000"/>
              <a:gd name="connsiteX27" fmla="*/ 6640 w 10000"/>
              <a:gd name="connsiteY27" fmla="*/ 5208 h 10000"/>
              <a:gd name="connsiteX28" fmla="*/ 7486 w 10000"/>
              <a:gd name="connsiteY28" fmla="*/ 6646 h 10000"/>
              <a:gd name="connsiteX29" fmla="*/ 8311 w 10000"/>
              <a:gd name="connsiteY29" fmla="*/ 7765 h 10000"/>
              <a:gd name="connsiteX30" fmla="*/ 9159 w 10000"/>
              <a:gd name="connsiteY30" fmla="*/ 8508 h 10000"/>
              <a:gd name="connsiteX31" fmla="*/ 9159 w 10000"/>
              <a:gd name="connsiteY31" fmla="*/ 9256 h 10000"/>
              <a:gd name="connsiteX32" fmla="*/ 10000 w 10000"/>
              <a:gd name="connsiteY32" fmla="*/ 9624 h 10000"/>
              <a:gd name="connsiteX33" fmla="*/ 9159 w 10000"/>
              <a:gd name="connsiteY33" fmla="*/ 10000 h 10000"/>
              <a:gd name="connsiteX34" fmla="*/ 9159 w 10000"/>
              <a:gd name="connsiteY34" fmla="*/ 10000 h 10000"/>
              <a:gd name="connsiteX35" fmla="*/ 9159 w 10000"/>
              <a:gd name="connsiteY35" fmla="*/ 10000 h 10000"/>
              <a:gd name="connsiteX0" fmla="*/ 9159 w 10000"/>
              <a:gd name="connsiteY0" fmla="*/ 10000 h 10000"/>
              <a:gd name="connsiteX1" fmla="*/ 0 w 10000"/>
              <a:gd name="connsiteY1" fmla="*/ 7396 h 10000"/>
              <a:gd name="connsiteX2" fmla="*/ 730 w 10000"/>
              <a:gd name="connsiteY2" fmla="*/ 7025 h 10000"/>
              <a:gd name="connsiteX3" fmla="*/ 730 w 10000"/>
              <a:gd name="connsiteY3" fmla="*/ 7025 h 10000"/>
              <a:gd name="connsiteX4" fmla="*/ 1574 w 10000"/>
              <a:gd name="connsiteY4" fmla="*/ 7025 h 10000"/>
              <a:gd name="connsiteX5" fmla="*/ 1574 w 10000"/>
              <a:gd name="connsiteY5" fmla="*/ 6646 h 10000"/>
              <a:gd name="connsiteX6" fmla="*/ 1574 w 10000"/>
              <a:gd name="connsiteY6" fmla="*/ 6277 h 10000"/>
              <a:gd name="connsiteX7" fmla="*/ 1574 w 10000"/>
              <a:gd name="connsiteY7" fmla="*/ 5581 h 10000"/>
              <a:gd name="connsiteX8" fmla="*/ 2420 w 10000"/>
              <a:gd name="connsiteY8" fmla="*/ 5208 h 10000"/>
              <a:gd name="connsiteX9" fmla="*/ 2420 w 10000"/>
              <a:gd name="connsiteY9" fmla="*/ 4467 h 10000"/>
              <a:gd name="connsiteX10" fmla="*/ 2420 w 10000"/>
              <a:gd name="connsiteY10" fmla="*/ 3722 h 10000"/>
              <a:gd name="connsiteX11" fmla="*/ 3267 w 10000"/>
              <a:gd name="connsiteY11" fmla="*/ 2604 h 10000"/>
              <a:gd name="connsiteX12" fmla="*/ 3267 w 10000"/>
              <a:gd name="connsiteY12" fmla="*/ 2230 h 10000"/>
              <a:gd name="connsiteX13" fmla="*/ 3267 w 10000"/>
              <a:gd name="connsiteY13" fmla="*/ 1490 h 10000"/>
              <a:gd name="connsiteX14" fmla="*/ 3267 w 10000"/>
              <a:gd name="connsiteY14" fmla="*/ 1117 h 10000"/>
              <a:gd name="connsiteX15" fmla="*/ 4111 w 10000"/>
              <a:gd name="connsiteY15" fmla="*/ 743 h 10000"/>
              <a:gd name="connsiteX16" fmla="*/ 4111 w 10000"/>
              <a:gd name="connsiteY16" fmla="*/ 371 h 10000"/>
              <a:gd name="connsiteX17" fmla="*/ 4111 w 10000"/>
              <a:gd name="connsiteY17" fmla="*/ 0 h 10000"/>
              <a:gd name="connsiteX18" fmla="*/ 4945 w 10000"/>
              <a:gd name="connsiteY18" fmla="*/ 0 h 10000"/>
              <a:gd name="connsiteX19" fmla="*/ 4945 w 10000"/>
              <a:gd name="connsiteY19" fmla="*/ 0 h 10000"/>
              <a:gd name="connsiteX20" fmla="*/ 4945 w 10000"/>
              <a:gd name="connsiteY20" fmla="*/ 371 h 10000"/>
              <a:gd name="connsiteX21" fmla="*/ 4945 w 10000"/>
              <a:gd name="connsiteY21" fmla="*/ 743 h 10000"/>
              <a:gd name="connsiteX22" fmla="*/ 4945 w 10000"/>
              <a:gd name="connsiteY22" fmla="*/ 1117 h 10000"/>
              <a:gd name="connsiteX23" fmla="*/ 5796 w 10000"/>
              <a:gd name="connsiteY23" fmla="*/ 1490 h 10000"/>
              <a:gd name="connsiteX24" fmla="*/ 5796 w 10000"/>
              <a:gd name="connsiteY24" fmla="*/ 2230 h 10000"/>
              <a:gd name="connsiteX25" fmla="*/ 5796 w 10000"/>
              <a:gd name="connsiteY25" fmla="*/ 2973 h 10000"/>
              <a:gd name="connsiteX26" fmla="*/ 6640 w 10000"/>
              <a:gd name="connsiteY26" fmla="*/ 3722 h 10000"/>
              <a:gd name="connsiteX27" fmla="*/ 6640 w 10000"/>
              <a:gd name="connsiteY27" fmla="*/ 5208 h 10000"/>
              <a:gd name="connsiteX28" fmla="*/ 7486 w 10000"/>
              <a:gd name="connsiteY28" fmla="*/ 6646 h 10000"/>
              <a:gd name="connsiteX29" fmla="*/ 8311 w 10000"/>
              <a:gd name="connsiteY29" fmla="*/ 7765 h 10000"/>
              <a:gd name="connsiteX30" fmla="*/ 9159 w 10000"/>
              <a:gd name="connsiteY30" fmla="*/ 8508 h 10000"/>
              <a:gd name="connsiteX31" fmla="*/ 9159 w 10000"/>
              <a:gd name="connsiteY31" fmla="*/ 9256 h 10000"/>
              <a:gd name="connsiteX32" fmla="*/ 10000 w 10000"/>
              <a:gd name="connsiteY32" fmla="*/ 9624 h 10000"/>
              <a:gd name="connsiteX33" fmla="*/ 9159 w 10000"/>
              <a:gd name="connsiteY33" fmla="*/ 10000 h 10000"/>
              <a:gd name="connsiteX34" fmla="*/ 9159 w 10000"/>
              <a:gd name="connsiteY34" fmla="*/ 10000 h 10000"/>
              <a:gd name="connsiteX0" fmla="*/ 9159 w 10000"/>
              <a:gd name="connsiteY0" fmla="*/ 10000 h 10000"/>
              <a:gd name="connsiteX1" fmla="*/ 0 w 10000"/>
              <a:gd name="connsiteY1" fmla="*/ 7396 h 10000"/>
              <a:gd name="connsiteX2" fmla="*/ 730 w 10000"/>
              <a:gd name="connsiteY2" fmla="*/ 7025 h 10000"/>
              <a:gd name="connsiteX3" fmla="*/ 730 w 10000"/>
              <a:gd name="connsiteY3" fmla="*/ 7025 h 10000"/>
              <a:gd name="connsiteX4" fmla="*/ 1574 w 10000"/>
              <a:gd name="connsiteY4" fmla="*/ 7025 h 10000"/>
              <a:gd name="connsiteX5" fmla="*/ 1574 w 10000"/>
              <a:gd name="connsiteY5" fmla="*/ 6646 h 10000"/>
              <a:gd name="connsiteX6" fmla="*/ 1574 w 10000"/>
              <a:gd name="connsiteY6" fmla="*/ 6277 h 10000"/>
              <a:gd name="connsiteX7" fmla="*/ 1574 w 10000"/>
              <a:gd name="connsiteY7" fmla="*/ 5581 h 10000"/>
              <a:gd name="connsiteX8" fmla="*/ 2420 w 10000"/>
              <a:gd name="connsiteY8" fmla="*/ 5208 h 10000"/>
              <a:gd name="connsiteX9" fmla="*/ 2420 w 10000"/>
              <a:gd name="connsiteY9" fmla="*/ 4467 h 10000"/>
              <a:gd name="connsiteX10" fmla="*/ 2420 w 10000"/>
              <a:gd name="connsiteY10" fmla="*/ 3722 h 10000"/>
              <a:gd name="connsiteX11" fmla="*/ 3267 w 10000"/>
              <a:gd name="connsiteY11" fmla="*/ 2604 h 10000"/>
              <a:gd name="connsiteX12" fmla="*/ 3267 w 10000"/>
              <a:gd name="connsiteY12" fmla="*/ 2230 h 10000"/>
              <a:gd name="connsiteX13" fmla="*/ 3267 w 10000"/>
              <a:gd name="connsiteY13" fmla="*/ 1490 h 10000"/>
              <a:gd name="connsiteX14" fmla="*/ 3267 w 10000"/>
              <a:gd name="connsiteY14" fmla="*/ 1117 h 10000"/>
              <a:gd name="connsiteX15" fmla="*/ 4111 w 10000"/>
              <a:gd name="connsiteY15" fmla="*/ 743 h 10000"/>
              <a:gd name="connsiteX16" fmla="*/ 4111 w 10000"/>
              <a:gd name="connsiteY16" fmla="*/ 371 h 10000"/>
              <a:gd name="connsiteX17" fmla="*/ 4111 w 10000"/>
              <a:gd name="connsiteY17" fmla="*/ 0 h 10000"/>
              <a:gd name="connsiteX18" fmla="*/ 4945 w 10000"/>
              <a:gd name="connsiteY18" fmla="*/ 0 h 10000"/>
              <a:gd name="connsiteX19" fmla="*/ 4945 w 10000"/>
              <a:gd name="connsiteY19" fmla="*/ 0 h 10000"/>
              <a:gd name="connsiteX20" fmla="*/ 4945 w 10000"/>
              <a:gd name="connsiteY20" fmla="*/ 371 h 10000"/>
              <a:gd name="connsiteX21" fmla="*/ 4945 w 10000"/>
              <a:gd name="connsiteY21" fmla="*/ 743 h 10000"/>
              <a:gd name="connsiteX22" fmla="*/ 4945 w 10000"/>
              <a:gd name="connsiteY22" fmla="*/ 1117 h 10000"/>
              <a:gd name="connsiteX23" fmla="*/ 5796 w 10000"/>
              <a:gd name="connsiteY23" fmla="*/ 1490 h 10000"/>
              <a:gd name="connsiteX24" fmla="*/ 5796 w 10000"/>
              <a:gd name="connsiteY24" fmla="*/ 2230 h 10000"/>
              <a:gd name="connsiteX25" fmla="*/ 5796 w 10000"/>
              <a:gd name="connsiteY25" fmla="*/ 2973 h 10000"/>
              <a:gd name="connsiteX26" fmla="*/ 6640 w 10000"/>
              <a:gd name="connsiteY26" fmla="*/ 3722 h 10000"/>
              <a:gd name="connsiteX27" fmla="*/ 6640 w 10000"/>
              <a:gd name="connsiteY27" fmla="*/ 5208 h 10000"/>
              <a:gd name="connsiteX28" fmla="*/ 7486 w 10000"/>
              <a:gd name="connsiteY28" fmla="*/ 6646 h 10000"/>
              <a:gd name="connsiteX29" fmla="*/ 8311 w 10000"/>
              <a:gd name="connsiteY29" fmla="*/ 7765 h 10000"/>
              <a:gd name="connsiteX30" fmla="*/ 9159 w 10000"/>
              <a:gd name="connsiteY30" fmla="*/ 8508 h 10000"/>
              <a:gd name="connsiteX31" fmla="*/ 9159 w 10000"/>
              <a:gd name="connsiteY31" fmla="*/ 9256 h 10000"/>
              <a:gd name="connsiteX32" fmla="*/ 10000 w 10000"/>
              <a:gd name="connsiteY32" fmla="*/ 9624 h 10000"/>
              <a:gd name="connsiteX33" fmla="*/ 9159 w 10000"/>
              <a:gd name="connsiteY33" fmla="*/ 10000 h 10000"/>
              <a:gd name="connsiteX0" fmla="*/ 9159 w 10000"/>
              <a:gd name="connsiteY0" fmla="*/ 10000 h 10000"/>
              <a:gd name="connsiteX1" fmla="*/ 0 w 10000"/>
              <a:gd name="connsiteY1" fmla="*/ 7396 h 10000"/>
              <a:gd name="connsiteX2" fmla="*/ 730 w 10000"/>
              <a:gd name="connsiteY2" fmla="*/ 7025 h 10000"/>
              <a:gd name="connsiteX3" fmla="*/ 730 w 10000"/>
              <a:gd name="connsiteY3" fmla="*/ 7025 h 10000"/>
              <a:gd name="connsiteX4" fmla="*/ 1574 w 10000"/>
              <a:gd name="connsiteY4" fmla="*/ 7025 h 10000"/>
              <a:gd name="connsiteX5" fmla="*/ 1574 w 10000"/>
              <a:gd name="connsiteY5" fmla="*/ 6646 h 10000"/>
              <a:gd name="connsiteX6" fmla="*/ 1574 w 10000"/>
              <a:gd name="connsiteY6" fmla="*/ 6277 h 10000"/>
              <a:gd name="connsiteX7" fmla="*/ 1574 w 10000"/>
              <a:gd name="connsiteY7" fmla="*/ 5581 h 10000"/>
              <a:gd name="connsiteX8" fmla="*/ 2420 w 10000"/>
              <a:gd name="connsiteY8" fmla="*/ 5208 h 10000"/>
              <a:gd name="connsiteX9" fmla="*/ 2420 w 10000"/>
              <a:gd name="connsiteY9" fmla="*/ 4467 h 10000"/>
              <a:gd name="connsiteX10" fmla="*/ 2420 w 10000"/>
              <a:gd name="connsiteY10" fmla="*/ 3722 h 10000"/>
              <a:gd name="connsiteX11" fmla="*/ 3267 w 10000"/>
              <a:gd name="connsiteY11" fmla="*/ 2604 h 10000"/>
              <a:gd name="connsiteX12" fmla="*/ 3267 w 10000"/>
              <a:gd name="connsiteY12" fmla="*/ 2230 h 10000"/>
              <a:gd name="connsiteX13" fmla="*/ 3267 w 10000"/>
              <a:gd name="connsiteY13" fmla="*/ 1490 h 10000"/>
              <a:gd name="connsiteX14" fmla="*/ 3267 w 10000"/>
              <a:gd name="connsiteY14" fmla="*/ 1117 h 10000"/>
              <a:gd name="connsiteX15" fmla="*/ 4111 w 10000"/>
              <a:gd name="connsiteY15" fmla="*/ 743 h 10000"/>
              <a:gd name="connsiteX16" fmla="*/ 4111 w 10000"/>
              <a:gd name="connsiteY16" fmla="*/ 371 h 10000"/>
              <a:gd name="connsiteX17" fmla="*/ 4111 w 10000"/>
              <a:gd name="connsiteY17" fmla="*/ 0 h 10000"/>
              <a:gd name="connsiteX18" fmla="*/ 4945 w 10000"/>
              <a:gd name="connsiteY18" fmla="*/ 0 h 10000"/>
              <a:gd name="connsiteX19" fmla="*/ 4945 w 10000"/>
              <a:gd name="connsiteY19" fmla="*/ 0 h 10000"/>
              <a:gd name="connsiteX20" fmla="*/ 4945 w 10000"/>
              <a:gd name="connsiteY20" fmla="*/ 371 h 10000"/>
              <a:gd name="connsiteX21" fmla="*/ 4945 w 10000"/>
              <a:gd name="connsiteY21" fmla="*/ 743 h 10000"/>
              <a:gd name="connsiteX22" fmla="*/ 4945 w 10000"/>
              <a:gd name="connsiteY22" fmla="*/ 1117 h 10000"/>
              <a:gd name="connsiteX23" fmla="*/ 5796 w 10000"/>
              <a:gd name="connsiteY23" fmla="*/ 1490 h 10000"/>
              <a:gd name="connsiteX24" fmla="*/ 5796 w 10000"/>
              <a:gd name="connsiteY24" fmla="*/ 2230 h 10000"/>
              <a:gd name="connsiteX25" fmla="*/ 5796 w 10000"/>
              <a:gd name="connsiteY25" fmla="*/ 2973 h 10000"/>
              <a:gd name="connsiteX26" fmla="*/ 6640 w 10000"/>
              <a:gd name="connsiteY26" fmla="*/ 3722 h 10000"/>
              <a:gd name="connsiteX27" fmla="*/ 6640 w 10000"/>
              <a:gd name="connsiteY27" fmla="*/ 5208 h 10000"/>
              <a:gd name="connsiteX28" fmla="*/ 7486 w 10000"/>
              <a:gd name="connsiteY28" fmla="*/ 6646 h 10000"/>
              <a:gd name="connsiteX29" fmla="*/ 8311 w 10000"/>
              <a:gd name="connsiteY29" fmla="*/ 7765 h 10000"/>
              <a:gd name="connsiteX30" fmla="*/ 9159 w 10000"/>
              <a:gd name="connsiteY30" fmla="*/ 8508 h 10000"/>
              <a:gd name="connsiteX31" fmla="*/ 9159 w 10000"/>
              <a:gd name="connsiteY31" fmla="*/ 9256 h 10000"/>
              <a:gd name="connsiteX32" fmla="*/ 10000 w 10000"/>
              <a:gd name="connsiteY32" fmla="*/ 9624 h 10000"/>
              <a:gd name="connsiteX0" fmla="*/ 0 w 10000"/>
              <a:gd name="connsiteY0" fmla="*/ 7396 h 9624"/>
              <a:gd name="connsiteX1" fmla="*/ 730 w 10000"/>
              <a:gd name="connsiteY1" fmla="*/ 7025 h 9624"/>
              <a:gd name="connsiteX2" fmla="*/ 730 w 10000"/>
              <a:gd name="connsiteY2" fmla="*/ 7025 h 9624"/>
              <a:gd name="connsiteX3" fmla="*/ 1574 w 10000"/>
              <a:gd name="connsiteY3" fmla="*/ 7025 h 9624"/>
              <a:gd name="connsiteX4" fmla="*/ 1574 w 10000"/>
              <a:gd name="connsiteY4" fmla="*/ 6646 h 9624"/>
              <a:gd name="connsiteX5" fmla="*/ 1574 w 10000"/>
              <a:gd name="connsiteY5" fmla="*/ 6277 h 9624"/>
              <a:gd name="connsiteX6" fmla="*/ 1574 w 10000"/>
              <a:gd name="connsiteY6" fmla="*/ 5581 h 9624"/>
              <a:gd name="connsiteX7" fmla="*/ 2420 w 10000"/>
              <a:gd name="connsiteY7" fmla="*/ 5208 h 9624"/>
              <a:gd name="connsiteX8" fmla="*/ 2420 w 10000"/>
              <a:gd name="connsiteY8" fmla="*/ 4467 h 9624"/>
              <a:gd name="connsiteX9" fmla="*/ 2420 w 10000"/>
              <a:gd name="connsiteY9" fmla="*/ 3722 h 9624"/>
              <a:gd name="connsiteX10" fmla="*/ 3267 w 10000"/>
              <a:gd name="connsiteY10" fmla="*/ 2604 h 9624"/>
              <a:gd name="connsiteX11" fmla="*/ 3267 w 10000"/>
              <a:gd name="connsiteY11" fmla="*/ 2230 h 9624"/>
              <a:gd name="connsiteX12" fmla="*/ 3267 w 10000"/>
              <a:gd name="connsiteY12" fmla="*/ 1490 h 9624"/>
              <a:gd name="connsiteX13" fmla="*/ 3267 w 10000"/>
              <a:gd name="connsiteY13" fmla="*/ 1117 h 9624"/>
              <a:gd name="connsiteX14" fmla="*/ 4111 w 10000"/>
              <a:gd name="connsiteY14" fmla="*/ 743 h 9624"/>
              <a:gd name="connsiteX15" fmla="*/ 4111 w 10000"/>
              <a:gd name="connsiteY15" fmla="*/ 371 h 9624"/>
              <a:gd name="connsiteX16" fmla="*/ 4111 w 10000"/>
              <a:gd name="connsiteY16" fmla="*/ 0 h 9624"/>
              <a:gd name="connsiteX17" fmla="*/ 4945 w 10000"/>
              <a:gd name="connsiteY17" fmla="*/ 0 h 9624"/>
              <a:gd name="connsiteX18" fmla="*/ 4945 w 10000"/>
              <a:gd name="connsiteY18" fmla="*/ 0 h 9624"/>
              <a:gd name="connsiteX19" fmla="*/ 4945 w 10000"/>
              <a:gd name="connsiteY19" fmla="*/ 371 h 9624"/>
              <a:gd name="connsiteX20" fmla="*/ 4945 w 10000"/>
              <a:gd name="connsiteY20" fmla="*/ 743 h 9624"/>
              <a:gd name="connsiteX21" fmla="*/ 4945 w 10000"/>
              <a:gd name="connsiteY21" fmla="*/ 1117 h 9624"/>
              <a:gd name="connsiteX22" fmla="*/ 5796 w 10000"/>
              <a:gd name="connsiteY22" fmla="*/ 1490 h 9624"/>
              <a:gd name="connsiteX23" fmla="*/ 5796 w 10000"/>
              <a:gd name="connsiteY23" fmla="*/ 2230 h 9624"/>
              <a:gd name="connsiteX24" fmla="*/ 5796 w 10000"/>
              <a:gd name="connsiteY24" fmla="*/ 2973 h 9624"/>
              <a:gd name="connsiteX25" fmla="*/ 6640 w 10000"/>
              <a:gd name="connsiteY25" fmla="*/ 3722 h 9624"/>
              <a:gd name="connsiteX26" fmla="*/ 6640 w 10000"/>
              <a:gd name="connsiteY26" fmla="*/ 5208 h 9624"/>
              <a:gd name="connsiteX27" fmla="*/ 7486 w 10000"/>
              <a:gd name="connsiteY27" fmla="*/ 6646 h 9624"/>
              <a:gd name="connsiteX28" fmla="*/ 8311 w 10000"/>
              <a:gd name="connsiteY28" fmla="*/ 7765 h 9624"/>
              <a:gd name="connsiteX29" fmla="*/ 9159 w 10000"/>
              <a:gd name="connsiteY29" fmla="*/ 8508 h 9624"/>
              <a:gd name="connsiteX30" fmla="*/ 9159 w 10000"/>
              <a:gd name="connsiteY30" fmla="*/ 9256 h 9624"/>
              <a:gd name="connsiteX31" fmla="*/ 10000 w 10000"/>
              <a:gd name="connsiteY31" fmla="*/ 9624 h 9624"/>
              <a:gd name="connsiteX0" fmla="*/ 0 w 9159"/>
              <a:gd name="connsiteY0" fmla="*/ 7685 h 9618"/>
              <a:gd name="connsiteX1" fmla="*/ 730 w 9159"/>
              <a:gd name="connsiteY1" fmla="*/ 7299 h 9618"/>
              <a:gd name="connsiteX2" fmla="*/ 730 w 9159"/>
              <a:gd name="connsiteY2" fmla="*/ 7299 h 9618"/>
              <a:gd name="connsiteX3" fmla="*/ 1574 w 9159"/>
              <a:gd name="connsiteY3" fmla="*/ 7299 h 9618"/>
              <a:gd name="connsiteX4" fmla="*/ 1574 w 9159"/>
              <a:gd name="connsiteY4" fmla="*/ 6906 h 9618"/>
              <a:gd name="connsiteX5" fmla="*/ 1574 w 9159"/>
              <a:gd name="connsiteY5" fmla="*/ 6522 h 9618"/>
              <a:gd name="connsiteX6" fmla="*/ 1574 w 9159"/>
              <a:gd name="connsiteY6" fmla="*/ 5799 h 9618"/>
              <a:gd name="connsiteX7" fmla="*/ 2420 w 9159"/>
              <a:gd name="connsiteY7" fmla="*/ 5411 h 9618"/>
              <a:gd name="connsiteX8" fmla="*/ 2420 w 9159"/>
              <a:gd name="connsiteY8" fmla="*/ 4642 h 9618"/>
              <a:gd name="connsiteX9" fmla="*/ 2420 w 9159"/>
              <a:gd name="connsiteY9" fmla="*/ 3867 h 9618"/>
              <a:gd name="connsiteX10" fmla="*/ 3267 w 9159"/>
              <a:gd name="connsiteY10" fmla="*/ 2706 h 9618"/>
              <a:gd name="connsiteX11" fmla="*/ 3267 w 9159"/>
              <a:gd name="connsiteY11" fmla="*/ 2317 h 9618"/>
              <a:gd name="connsiteX12" fmla="*/ 3267 w 9159"/>
              <a:gd name="connsiteY12" fmla="*/ 1548 h 9618"/>
              <a:gd name="connsiteX13" fmla="*/ 3267 w 9159"/>
              <a:gd name="connsiteY13" fmla="*/ 1161 h 9618"/>
              <a:gd name="connsiteX14" fmla="*/ 4111 w 9159"/>
              <a:gd name="connsiteY14" fmla="*/ 772 h 9618"/>
              <a:gd name="connsiteX15" fmla="*/ 4111 w 9159"/>
              <a:gd name="connsiteY15" fmla="*/ 385 h 9618"/>
              <a:gd name="connsiteX16" fmla="*/ 4111 w 9159"/>
              <a:gd name="connsiteY16" fmla="*/ 0 h 9618"/>
              <a:gd name="connsiteX17" fmla="*/ 4945 w 9159"/>
              <a:gd name="connsiteY17" fmla="*/ 0 h 9618"/>
              <a:gd name="connsiteX18" fmla="*/ 4945 w 9159"/>
              <a:gd name="connsiteY18" fmla="*/ 0 h 9618"/>
              <a:gd name="connsiteX19" fmla="*/ 4945 w 9159"/>
              <a:gd name="connsiteY19" fmla="*/ 385 h 9618"/>
              <a:gd name="connsiteX20" fmla="*/ 4945 w 9159"/>
              <a:gd name="connsiteY20" fmla="*/ 772 h 9618"/>
              <a:gd name="connsiteX21" fmla="*/ 4945 w 9159"/>
              <a:gd name="connsiteY21" fmla="*/ 1161 h 9618"/>
              <a:gd name="connsiteX22" fmla="*/ 5796 w 9159"/>
              <a:gd name="connsiteY22" fmla="*/ 1548 h 9618"/>
              <a:gd name="connsiteX23" fmla="*/ 5796 w 9159"/>
              <a:gd name="connsiteY23" fmla="*/ 2317 h 9618"/>
              <a:gd name="connsiteX24" fmla="*/ 5796 w 9159"/>
              <a:gd name="connsiteY24" fmla="*/ 3089 h 9618"/>
              <a:gd name="connsiteX25" fmla="*/ 6640 w 9159"/>
              <a:gd name="connsiteY25" fmla="*/ 3867 h 9618"/>
              <a:gd name="connsiteX26" fmla="*/ 6640 w 9159"/>
              <a:gd name="connsiteY26" fmla="*/ 5411 h 9618"/>
              <a:gd name="connsiteX27" fmla="*/ 7486 w 9159"/>
              <a:gd name="connsiteY27" fmla="*/ 6906 h 9618"/>
              <a:gd name="connsiteX28" fmla="*/ 8311 w 9159"/>
              <a:gd name="connsiteY28" fmla="*/ 8068 h 9618"/>
              <a:gd name="connsiteX29" fmla="*/ 9159 w 9159"/>
              <a:gd name="connsiteY29" fmla="*/ 8840 h 9618"/>
              <a:gd name="connsiteX30" fmla="*/ 9159 w 9159"/>
              <a:gd name="connsiteY30" fmla="*/ 9618 h 96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9159" h="9618">
                <a:moveTo>
                  <a:pt x="0" y="7685"/>
                </a:moveTo>
                <a:cubicBezTo>
                  <a:pt x="245" y="7555"/>
                  <a:pt x="501" y="7427"/>
                  <a:pt x="730" y="7299"/>
                </a:cubicBezTo>
                <a:lnTo>
                  <a:pt x="730" y="7299"/>
                </a:lnTo>
                <a:lnTo>
                  <a:pt x="1574" y="7299"/>
                </a:lnTo>
                <a:lnTo>
                  <a:pt x="1574" y="6906"/>
                </a:lnTo>
                <a:lnTo>
                  <a:pt x="1574" y="6522"/>
                </a:lnTo>
                <a:lnTo>
                  <a:pt x="1574" y="5799"/>
                </a:lnTo>
                <a:cubicBezTo>
                  <a:pt x="1874" y="5672"/>
                  <a:pt x="2145" y="5540"/>
                  <a:pt x="2420" y="5411"/>
                </a:cubicBezTo>
                <a:lnTo>
                  <a:pt x="2420" y="4642"/>
                </a:lnTo>
                <a:lnTo>
                  <a:pt x="2420" y="3867"/>
                </a:lnTo>
                <a:cubicBezTo>
                  <a:pt x="2717" y="3480"/>
                  <a:pt x="2984" y="3089"/>
                  <a:pt x="3267" y="2706"/>
                </a:cubicBezTo>
                <a:lnTo>
                  <a:pt x="3267" y="2317"/>
                </a:lnTo>
                <a:lnTo>
                  <a:pt x="3267" y="1548"/>
                </a:lnTo>
                <a:lnTo>
                  <a:pt x="3267" y="1161"/>
                </a:lnTo>
                <a:cubicBezTo>
                  <a:pt x="3535" y="1030"/>
                  <a:pt x="3844" y="901"/>
                  <a:pt x="4111" y="772"/>
                </a:cubicBezTo>
                <a:lnTo>
                  <a:pt x="4111" y="385"/>
                </a:lnTo>
                <a:lnTo>
                  <a:pt x="4111" y="0"/>
                </a:lnTo>
                <a:lnTo>
                  <a:pt x="4945" y="0"/>
                </a:lnTo>
                <a:lnTo>
                  <a:pt x="4945" y="0"/>
                </a:lnTo>
                <a:lnTo>
                  <a:pt x="4945" y="385"/>
                </a:lnTo>
                <a:lnTo>
                  <a:pt x="4945" y="772"/>
                </a:lnTo>
                <a:lnTo>
                  <a:pt x="4945" y="1161"/>
                </a:lnTo>
                <a:cubicBezTo>
                  <a:pt x="5221" y="1292"/>
                  <a:pt x="5527" y="1416"/>
                  <a:pt x="5796" y="1548"/>
                </a:cubicBezTo>
                <a:lnTo>
                  <a:pt x="5796" y="2317"/>
                </a:lnTo>
                <a:lnTo>
                  <a:pt x="5796" y="3089"/>
                </a:lnTo>
                <a:cubicBezTo>
                  <a:pt x="6083" y="3348"/>
                  <a:pt x="6364" y="3605"/>
                  <a:pt x="6640" y="3867"/>
                </a:cubicBezTo>
                <a:lnTo>
                  <a:pt x="6640" y="5411"/>
                </a:lnTo>
                <a:lnTo>
                  <a:pt x="7486" y="6906"/>
                </a:lnTo>
                <a:cubicBezTo>
                  <a:pt x="7757" y="7293"/>
                  <a:pt x="8034" y="7685"/>
                  <a:pt x="8311" y="8068"/>
                </a:cubicBezTo>
                <a:cubicBezTo>
                  <a:pt x="8600" y="8324"/>
                  <a:pt x="8872" y="8585"/>
                  <a:pt x="9159" y="8840"/>
                </a:cubicBezTo>
                <a:lnTo>
                  <a:pt x="9159" y="9618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5573" name="Freeform 37"/>
          <p:cNvSpPr>
            <a:spLocks/>
          </p:cNvSpPr>
          <p:nvPr/>
        </p:nvSpPr>
        <p:spPr bwMode="auto">
          <a:xfrm>
            <a:off x="5942013" y="3392488"/>
            <a:ext cx="744537" cy="215900"/>
          </a:xfrm>
          <a:custGeom>
            <a:avLst/>
            <a:gdLst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519 h 10000"/>
              <a:gd name="connsiteX126" fmla="*/ 9235 w 10000"/>
              <a:gd name="connsiteY126" fmla="*/ 5346 h 10000"/>
              <a:gd name="connsiteX127" fmla="*/ 9235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173 h 10000"/>
              <a:gd name="connsiteX130" fmla="*/ 9344 w 10000"/>
              <a:gd name="connsiteY130" fmla="*/ 5346 h 10000"/>
              <a:gd name="connsiteX131" fmla="*/ 9344 w 10000"/>
              <a:gd name="connsiteY131" fmla="*/ 5519 h 10000"/>
              <a:gd name="connsiteX132" fmla="*/ 9344 w 10000"/>
              <a:gd name="connsiteY132" fmla="*/ 5693 h 10000"/>
              <a:gd name="connsiteX133" fmla="*/ 9454 w 10000"/>
              <a:gd name="connsiteY133" fmla="*/ 6212 h 10000"/>
              <a:gd name="connsiteX134" fmla="*/ 9454 w 10000"/>
              <a:gd name="connsiteY134" fmla="*/ 6558 h 10000"/>
              <a:gd name="connsiteX135" fmla="*/ 9563 w 10000"/>
              <a:gd name="connsiteY135" fmla="*/ 6905 h 10000"/>
              <a:gd name="connsiteX136" fmla="*/ 9563 w 10000"/>
              <a:gd name="connsiteY136" fmla="*/ 7597 h 10000"/>
              <a:gd name="connsiteX137" fmla="*/ 9672 w 10000"/>
              <a:gd name="connsiteY137" fmla="*/ 8268 h 10000"/>
              <a:gd name="connsiteX138" fmla="*/ 9781 w 10000"/>
              <a:gd name="connsiteY138" fmla="*/ 8788 h 10000"/>
              <a:gd name="connsiteX139" fmla="*/ 9891 w 10000"/>
              <a:gd name="connsiteY139" fmla="*/ 9134 h 10000"/>
              <a:gd name="connsiteX140" fmla="*/ 9891 w 10000"/>
              <a:gd name="connsiteY140" fmla="*/ 9481 h 10000"/>
              <a:gd name="connsiteX141" fmla="*/ 10000 w 10000"/>
              <a:gd name="connsiteY141" fmla="*/ 9654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144" fmla="*/ 9891 w 10000"/>
              <a:gd name="connsiteY14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519 h 10000"/>
              <a:gd name="connsiteX126" fmla="*/ 9235 w 10000"/>
              <a:gd name="connsiteY126" fmla="*/ 5346 h 10000"/>
              <a:gd name="connsiteX127" fmla="*/ 9235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173 h 10000"/>
              <a:gd name="connsiteX130" fmla="*/ 9344 w 10000"/>
              <a:gd name="connsiteY130" fmla="*/ 5346 h 10000"/>
              <a:gd name="connsiteX131" fmla="*/ 9344 w 10000"/>
              <a:gd name="connsiteY131" fmla="*/ 5693 h 10000"/>
              <a:gd name="connsiteX132" fmla="*/ 9454 w 10000"/>
              <a:gd name="connsiteY132" fmla="*/ 6212 h 10000"/>
              <a:gd name="connsiteX133" fmla="*/ 9454 w 10000"/>
              <a:gd name="connsiteY133" fmla="*/ 6558 h 10000"/>
              <a:gd name="connsiteX134" fmla="*/ 9563 w 10000"/>
              <a:gd name="connsiteY134" fmla="*/ 6905 h 10000"/>
              <a:gd name="connsiteX135" fmla="*/ 9563 w 10000"/>
              <a:gd name="connsiteY135" fmla="*/ 7597 h 10000"/>
              <a:gd name="connsiteX136" fmla="*/ 9672 w 10000"/>
              <a:gd name="connsiteY136" fmla="*/ 8268 h 10000"/>
              <a:gd name="connsiteX137" fmla="*/ 9781 w 10000"/>
              <a:gd name="connsiteY137" fmla="*/ 8788 h 10000"/>
              <a:gd name="connsiteX138" fmla="*/ 9891 w 10000"/>
              <a:gd name="connsiteY138" fmla="*/ 9134 h 10000"/>
              <a:gd name="connsiteX139" fmla="*/ 9891 w 10000"/>
              <a:gd name="connsiteY139" fmla="*/ 9481 h 10000"/>
              <a:gd name="connsiteX140" fmla="*/ 10000 w 10000"/>
              <a:gd name="connsiteY140" fmla="*/ 9654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519 h 10000"/>
              <a:gd name="connsiteX126" fmla="*/ 9235 w 10000"/>
              <a:gd name="connsiteY126" fmla="*/ 5346 h 10000"/>
              <a:gd name="connsiteX127" fmla="*/ 9235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173 h 10000"/>
              <a:gd name="connsiteX130" fmla="*/ 9344 w 10000"/>
              <a:gd name="connsiteY130" fmla="*/ 5693 h 10000"/>
              <a:gd name="connsiteX131" fmla="*/ 9454 w 10000"/>
              <a:gd name="connsiteY131" fmla="*/ 6212 h 10000"/>
              <a:gd name="connsiteX132" fmla="*/ 9454 w 10000"/>
              <a:gd name="connsiteY132" fmla="*/ 6558 h 10000"/>
              <a:gd name="connsiteX133" fmla="*/ 9563 w 10000"/>
              <a:gd name="connsiteY133" fmla="*/ 6905 h 10000"/>
              <a:gd name="connsiteX134" fmla="*/ 9563 w 10000"/>
              <a:gd name="connsiteY134" fmla="*/ 7597 h 10000"/>
              <a:gd name="connsiteX135" fmla="*/ 9672 w 10000"/>
              <a:gd name="connsiteY135" fmla="*/ 8268 h 10000"/>
              <a:gd name="connsiteX136" fmla="*/ 9781 w 10000"/>
              <a:gd name="connsiteY136" fmla="*/ 8788 h 10000"/>
              <a:gd name="connsiteX137" fmla="*/ 9891 w 10000"/>
              <a:gd name="connsiteY137" fmla="*/ 9134 h 10000"/>
              <a:gd name="connsiteX138" fmla="*/ 9891 w 10000"/>
              <a:gd name="connsiteY138" fmla="*/ 9481 h 10000"/>
              <a:gd name="connsiteX139" fmla="*/ 10000 w 10000"/>
              <a:gd name="connsiteY139" fmla="*/ 9654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519 h 10000"/>
              <a:gd name="connsiteX126" fmla="*/ 9235 w 10000"/>
              <a:gd name="connsiteY126" fmla="*/ 5346 h 10000"/>
              <a:gd name="connsiteX127" fmla="*/ 9235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693 h 10000"/>
              <a:gd name="connsiteX130" fmla="*/ 9454 w 10000"/>
              <a:gd name="connsiteY130" fmla="*/ 6212 h 10000"/>
              <a:gd name="connsiteX131" fmla="*/ 9454 w 10000"/>
              <a:gd name="connsiteY131" fmla="*/ 6558 h 10000"/>
              <a:gd name="connsiteX132" fmla="*/ 9563 w 10000"/>
              <a:gd name="connsiteY132" fmla="*/ 6905 h 10000"/>
              <a:gd name="connsiteX133" fmla="*/ 9563 w 10000"/>
              <a:gd name="connsiteY133" fmla="*/ 7597 h 10000"/>
              <a:gd name="connsiteX134" fmla="*/ 9672 w 10000"/>
              <a:gd name="connsiteY134" fmla="*/ 8268 h 10000"/>
              <a:gd name="connsiteX135" fmla="*/ 9781 w 10000"/>
              <a:gd name="connsiteY135" fmla="*/ 8788 h 10000"/>
              <a:gd name="connsiteX136" fmla="*/ 9891 w 10000"/>
              <a:gd name="connsiteY136" fmla="*/ 9134 h 10000"/>
              <a:gd name="connsiteX137" fmla="*/ 9891 w 10000"/>
              <a:gd name="connsiteY137" fmla="*/ 9481 h 10000"/>
              <a:gd name="connsiteX138" fmla="*/ 10000 w 10000"/>
              <a:gd name="connsiteY138" fmla="*/ 9654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519 h 10000"/>
              <a:gd name="connsiteX126" fmla="*/ 9235 w 10000"/>
              <a:gd name="connsiteY126" fmla="*/ 5346 h 10000"/>
              <a:gd name="connsiteX127" fmla="*/ 9235 w 10000"/>
              <a:gd name="connsiteY127" fmla="*/ 5173 h 10000"/>
              <a:gd name="connsiteX128" fmla="*/ 9344 w 10000"/>
              <a:gd name="connsiteY128" fmla="*/ 5693 h 10000"/>
              <a:gd name="connsiteX129" fmla="*/ 9454 w 10000"/>
              <a:gd name="connsiteY129" fmla="*/ 6212 h 10000"/>
              <a:gd name="connsiteX130" fmla="*/ 9454 w 10000"/>
              <a:gd name="connsiteY130" fmla="*/ 6558 h 10000"/>
              <a:gd name="connsiteX131" fmla="*/ 9563 w 10000"/>
              <a:gd name="connsiteY131" fmla="*/ 6905 h 10000"/>
              <a:gd name="connsiteX132" fmla="*/ 9563 w 10000"/>
              <a:gd name="connsiteY132" fmla="*/ 7597 h 10000"/>
              <a:gd name="connsiteX133" fmla="*/ 9672 w 10000"/>
              <a:gd name="connsiteY133" fmla="*/ 8268 h 10000"/>
              <a:gd name="connsiteX134" fmla="*/ 9781 w 10000"/>
              <a:gd name="connsiteY134" fmla="*/ 8788 h 10000"/>
              <a:gd name="connsiteX135" fmla="*/ 9891 w 10000"/>
              <a:gd name="connsiteY135" fmla="*/ 9134 h 10000"/>
              <a:gd name="connsiteX136" fmla="*/ 9891 w 10000"/>
              <a:gd name="connsiteY136" fmla="*/ 9481 h 10000"/>
              <a:gd name="connsiteX137" fmla="*/ 10000 w 10000"/>
              <a:gd name="connsiteY137" fmla="*/ 9654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346 h 10000"/>
              <a:gd name="connsiteX126" fmla="*/ 9235 w 10000"/>
              <a:gd name="connsiteY126" fmla="*/ 5173 h 10000"/>
              <a:gd name="connsiteX127" fmla="*/ 9344 w 10000"/>
              <a:gd name="connsiteY127" fmla="*/ 5693 h 10000"/>
              <a:gd name="connsiteX128" fmla="*/ 9454 w 10000"/>
              <a:gd name="connsiteY128" fmla="*/ 6212 h 10000"/>
              <a:gd name="connsiteX129" fmla="*/ 9454 w 10000"/>
              <a:gd name="connsiteY129" fmla="*/ 6558 h 10000"/>
              <a:gd name="connsiteX130" fmla="*/ 9563 w 10000"/>
              <a:gd name="connsiteY130" fmla="*/ 6905 h 10000"/>
              <a:gd name="connsiteX131" fmla="*/ 9563 w 10000"/>
              <a:gd name="connsiteY131" fmla="*/ 7597 h 10000"/>
              <a:gd name="connsiteX132" fmla="*/ 9672 w 10000"/>
              <a:gd name="connsiteY132" fmla="*/ 8268 h 10000"/>
              <a:gd name="connsiteX133" fmla="*/ 9781 w 10000"/>
              <a:gd name="connsiteY133" fmla="*/ 8788 h 10000"/>
              <a:gd name="connsiteX134" fmla="*/ 9891 w 10000"/>
              <a:gd name="connsiteY134" fmla="*/ 9134 h 10000"/>
              <a:gd name="connsiteX135" fmla="*/ 9891 w 10000"/>
              <a:gd name="connsiteY135" fmla="*/ 9481 h 10000"/>
              <a:gd name="connsiteX136" fmla="*/ 10000 w 10000"/>
              <a:gd name="connsiteY136" fmla="*/ 9654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173 h 10000"/>
              <a:gd name="connsiteX126" fmla="*/ 9344 w 10000"/>
              <a:gd name="connsiteY126" fmla="*/ 5693 h 10000"/>
              <a:gd name="connsiteX127" fmla="*/ 9454 w 10000"/>
              <a:gd name="connsiteY127" fmla="*/ 6212 h 10000"/>
              <a:gd name="connsiteX128" fmla="*/ 9454 w 10000"/>
              <a:gd name="connsiteY128" fmla="*/ 6558 h 10000"/>
              <a:gd name="connsiteX129" fmla="*/ 9563 w 10000"/>
              <a:gd name="connsiteY129" fmla="*/ 6905 h 10000"/>
              <a:gd name="connsiteX130" fmla="*/ 9563 w 10000"/>
              <a:gd name="connsiteY130" fmla="*/ 7597 h 10000"/>
              <a:gd name="connsiteX131" fmla="*/ 9672 w 10000"/>
              <a:gd name="connsiteY131" fmla="*/ 8268 h 10000"/>
              <a:gd name="connsiteX132" fmla="*/ 9781 w 10000"/>
              <a:gd name="connsiteY132" fmla="*/ 8788 h 10000"/>
              <a:gd name="connsiteX133" fmla="*/ 9891 w 10000"/>
              <a:gd name="connsiteY133" fmla="*/ 9134 h 10000"/>
              <a:gd name="connsiteX134" fmla="*/ 9891 w 10000"/>
              <a:gd name="connsiteY134" fmla="*/ 9481 h 10000"/>
              <a:gd name="connsiteX135" fmla="*/ 10000 w 10000"/>
              <a:gd name="connsiteY135" fmla="*/ 9654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235 w 10000"/>
              <a:gd name="connsiteY125" fmla="*/ 5173 h 10000"/>
              <a:gd name="connsiteX126" fmla="*/ 9454 w 10000"/>
              <a:gd name="connsiteY126" fmla="*/ 6212 h 10000"/>
              <a:gd name="connsiteX127" fmla="*/ 9454 w 10000"/>
              <a:gd name="connsiteY127" fmla="*/ 6558 h 10000"/>
              <a:gd name="connsiteX128" fmla="*/ 9563 w 10000"/>
              <a:gd name="connsiteY128" fmla="*/ 6905 h 10000"/>
              <a:gd name="connsiteX129" fmla="*/ 9563 w 10000"/>
              <a:gd name="connsiteY129" fmla="*/ 7597 h 10000"/>
              <a:gd name="connsiteX130" fmla="*/ 9672 w 10000"/>
              <a:gd name="connsiteY130" fmla="*/ 8268 h 10000"/>
              <a:gd name="connsiteX131" fmla="*/ 9781 w 10000"/>
              <a:gd name="connsiteY131" fmla="*/ 8788 h 10000"/>
              <a:gd name="connsiteX132" fmla="*/ 9891 w 10000"/>
              <a:gd name="connsiteY132" fmla="*/ 9134 h 10000"/>
              <a:gd name="connsiteX133" fmla="*/ 9891 w 10000"/>
              <a:gd name="connsiteY133" fmla="*/ 9481 h 10000"/>
              <a:gd name="connsiteX134" fmla="*/ 10000 w 10000"/>
              <a:gd name="connsiteY134" fmla="*/ 9654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126 w 10000"/>
              <a:gd name="connsiteY124" fmla="*/ 5693 h 10000"/>
              <a:gd name="connsiteX125" fmla="*/ 9454 w 10000"/>
              <a:gd name="connsiteY125" fmla="*/ 6212 h 10000"/>
              <a:gd name="connsiteX126" fmla="*/ 9454 w 10000"/>
              <a:gd name="connsiteY126" fmla="*/ 6558 h 10000"/>
              <a:gd name="connsiteX127" fmla="*/ 9563 w 10000"/>
              <a:gd name="connsiteY127" fmla="*/ 6905 h 10000"/>
              <a:gd name="connsiteX128" fmla="*/ 9563 w 10000"/>
              <a:gd name="connsiteY128" fmla="*/ 7597 h 10000"/>
              <a:gd name="connsiteX129" fmla="*/ 9672 w 10000"/>
              <a:gd name="connsiteY129" fmla="*/ 8268 h 10000"/>
              <a:gd name="connsiteX130" fmla="*/ 9781 w 10000"/>
              <a:gd name="connsiteY130" fmla="*/ 8788 h 10000"/>
              <a:gd name="connsiteX131" fmla="*/ 9891 w 10000"/>
              <a:gd name="connsiteY131" fmla="*/ 9134 h 10000"/>
              <a:gd name="connsiteX132" fmla="*/ 9891 w 10000"/>
              <a:gd name="connsiteY132" fmla="*/ 9481 h 10000"/>
              <a:gd name="connsiteX133" fmla="*/ 10000 w 10000"/>
              <a:gd name="connsiteY133" fmla="*/ 9654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6212 h 10000"/>
              <a:gd name="connsiteX123" fmla="*/ 9126 w 10000"/>
              <a:gd name="connsiteY123" fmla="*/ 5866 h 10000"/>
              <a:gd name="connsiteX124" fmla="*/ 9454 w 10000"/>
              <a:gd name="connsiteY124" fmla="*/ 6212 h 10000"/>
              <a:gd name="connsiteX125" fmla="*/ 9454 w 10000"/>
              <a:gd name="connsiteY125" fmla="*/ 6558 h 10000"/>
              <a:gd name="connsiteX126" fmla="*/ 9563 w 10000"/>
              <a:gd name="connsiteY126" fmla="*/ 6905 h 10000"/>
              <a:gd name="connsiteX127" fmla="*/ 9563 w 10000"/>
              <a:gd name="connsiteY127" fmla="*/ 7597 h 10000"/>
              <a:gd name="connsiteX128" fmla="*/ 9672 w 10000"/>
              <a:gd name="connsiteY128" fmla="*/ 8268 h 10000"/>
              <a:gd name="connsiteX129" fmla="*/ 9781 w 10000"/>
              <a:gd name="connsiteY129" fmla="*/ 8788 h 10000"/>
              <a:gd name="connsiteX130" fmla="*/ 9891 w 10000"/>
              <a:gd name="connsiteY130" fmla="*/ 9134 h 10000"/>
              <a:gd name="connsiteX131" fmla="*/ 9891 w 10000"/>
              <a:gd name="connsiteY131" fmla="*/ 9481 h 10000"/>
              <a:gd name="connsiteX132" fmla="*/ 10000 w 10000"/>
              <a:gd name="connsiteY132" fmla="*/ 9654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6385 h 10000"/>
              <a:gd name="connsiteX122" fmla="*/ 9126 w 10000"/>
              <a:gd name="connsiteY122" fmla="*/ 5866 h 10000"/>
              <a:gd name="connsiteX123" fmla="*/ 9454 w 10000"/>
              <a:gd name="connsiteY123" fmla="*/ 6212 h 10000"/>
              <a:gd name="connsiteX124" fmla="*/ 9454 w 10000"/>
              <a:gd name="connsiteY124" fmla="*/ 6558 h 10000"/>
              <a:gd name="connsiteX125" fmla="*/ 9563 w 10000"/>
              <a:gd name="connsiteY125" fmla="*/ 6905 h 10000"/>
              <a:gd name="connsiteX126" fmla="*/ 9563 w 10000"/>
              <a:gd name="connsiteY126" fmla="*/ 7597 h 10000"/>
              <a:gd name="connsiteX127" fmla="*/ 9672 w 10000"/>
              <a:gd name="connsiteY127" fmla="*/ 8268 h 10000"/>
              <a:gd name="connsiteX128" fmla="*/ 9781 w 10000"/>
              <a:gd name="connsiteY128" fmla="*/ 8788 h 10000"/>
              <a:gd name="connsiteX129" fmla="*/ 9891 w 10000"/>
              <a:gd name="connsiteY129" fmla="*/ 9134 h 10000"/>
              <a:gd name="connsiteX130" fmla="*/ 9891 w 10000"/>
              <a:gd name="connsiteY130" fmla="*/ 9481 h 10000"/>
              <a:gd name="connsiteX131" fmla="*/ 10000 w 10000"/>
              <a:gd name="connsiteY131" fmla="*/ 9654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126 w 10000"/>
              <a:gd name="connsiteY121" fmla="*/ 5866 h 10000"/>
              <a:gd name="connsiteX122" fmla="*/ 9454 w 10000"/>
              <a:gd name="connsiteY122" fmla="*/ 6212 h 10000"/>
              <a:gd name="connsiteX123" fmla="*/ 9454 w 10000"/>
              <a:gd name="connsiteY123" fmla="*/ 6558 h 10000"/>
              <a:gd name="connsiteX124" fmla="*/ 9563 w 10000"/>
              <a:gd name="connsiteY124" fmla="*/ 6905 h 10000"/>
              <a:gd name="connsiteX125" fmla="*/ 9563 w 10000"/>
              <a:gd name="connsiteY125" fmla="*/ 7597 h 10000"/>
              <a:gd name="connsiteX126" fmla="*/ 9672 w 10000"/>
              <a:gd name="connsiteY126" fmla="*/ 8268 h 10000"/>
              <a:gd name="connsiteX127" fmla="*/ 9781 w 10000"/>
              <a:gd name="connsiteY127" fmla="*/ 8788 h 10000"/>
              <a:gd name="connsiteX128" fmla="*/ 9891 w 10000"/>
              <a:gd name="connsiteY128" fmla="*/ 9134 h 10000"/>
              <a:gd name="connsiteX129" fmla="*/ 9891 w 10000"/>
              <a:gd name="connsiteY129" fmla="*/ 9481 h 10000"/>
              <a:gd name="connsiteX130" fmla="*/ 10000 w 10000"/>
              <a:gd name="connsiteY130" fmla="*/ 9654 h 10000"/>
              <a:gd name="connsiteX131" fmla="*/ 9891 w 10000"/>
              <a:gd name="connsiteY131" fmla="*/ 9827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454 w 10000"/>
              <a:gd name="connsiteY121" fmla="*/ 6212 h 10000"/>
              <a:gd name="connsiteX122" fmla="*/ 9454 w 10000"/>
              <a:gd name="connsiteY122" fmla="*/ 6558 h 10000"/>
              <a:gd name="connsiteX123" fmla="*/ 9563 w 10000"/>
              <a:gd name="connsiteY123" fmla="*/ 6905 h 10000"/>
              <a:gd name="connsiteX124" fmla="*/ 9563 w 10000"/>
              <a:gd name="connsiteY124" fmla="*/ 7597 h 10000"/>
              <a:gd name="connsiteX125" fmla="*/ 9672 w 10000"/>
              <a:gd name="connsiteY125" fmla="*/ 8268 h 10000"/>
              <a:gd name="connsiteX126" fmla="*/ 9781 w 10000"/>
              <a:gd name="connsiteY126" fmla="*/ 8788 h 10000"/>
              <a:gd name="connsiteX127" fmla="*/ 9891 w 10000"/>
              <a:gd name="connsiteY127" fmla="*/ 9134 h 10000"/>
              <a:gd name="connsiteX128" fmla="*/ 9891 w 10000"/>
              <a:gd name="connsiteY128" fmla="*/ 9481 h 10000"/>
              <a:gd name="connsiteX129" fmla="*/ 10000 w 10000"/>
              <a:gd name="connsiteY129" fmla="*/ 9654 h 10000"/>
              <a:gd name="connsiteX130" fmla="*/ 9891 w 10000"/>
              <a:gd name="connsiteY130" fmla="*/ 9827 h 10000"/>
              <a:gd name="connsiteX131" fmla="*/ 9891 w 10000"/>
              <a:gd name="connsiteY131" fmla="*/ 9827 h 10000"/>
              <a:gd name="connsiteX132" fmla="*/ 9891 w 10000"/>
              <a:gd name="connsiteY13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454 w 10000"/>
              <a:gd name="connsiteY121" fmla="*/ 6558 h 10000"/>
              <a:gd name="connsiteX122" fmla="*/ 9563 w 10000"/>
              <a:gd name="connsiteY122" fmla="*/ 6905 h 10000"/>
              <a:gd name="connsiteX123" fmla="*/ 9563 w 10000"/>
              <a:gd name="connsiteY123" fmla="*/ 7597 h 10000"/>
              <a:gd name="connsiteX124" fmla="*/ 9672 w 10000"/>
              <a:gd name="connsiteY124" fmla="*/ 8268 h 10000"/>
              <a:gd name="connsiteX125" fmla="*/ 9781 w 10000"/>
              <a:gd name="connsiteY125" fmla="*/ 8788 h 10000"/>
              <a:gd name="connsiteX126" fmla="*/ 9891 w 10000"/>
              <a:gd name="connsiteY126" fmla="*/ 9134 h 10000"/>
              <a:gd name="connsiteX127" fmla="*/ 9891 w 10000"/>
              <a:gd name="connsiteY127" fmla="*/ 9481 h 10000"/>
              <a:gd name="connsiteX128" fmla="*/ 10000 w 10000"/>
              <a:gd name="connsiteY128" fmla="*/ 9654 h 10000"/>
              <a:gd name="connsiteX129" fmla="*/ 9891 w 10000"/>
              <a:gd name="connsiteY129" fmla="*/ 9827 h 10000"/>
              <a:gd name="connsiteX130" fmla="*/ 9891 w 10000"/>
              <a:gd name="connsiteY130" fmla="*/ 9827 h 10000"/>
              <a:gd name="connsiteX131" fmla="*/ 9891 w 10000"/>
              <a:gd name="connsiteY13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563 w 10000"/>
              <a:gd name="connsiteY121" fmla="*/ 6905 h 10000"/>
              <a:gd name="connsiteX122" fmla="*/ 9563 w 10000"/>
              <a:gd name="connsiteY122" fmla="*/ 7597 h 10000"/>
              <a:gd name="connsiteX123" fmla="*/ 9672 w 10000"/>
              <a:gd name="connsiteY123" fmla="*/ 8268 h 10000"/>
              <a:gd name="connsiteX124" fmla="*/ 9781 w 10000"/>
              <a:gd name="connsiteY124" fmla="*/ 8788 h 10000"/>
              <a:gd name="connsiteX125" fmla="*/ 9891 w 10000"/>
              <a:gd name="connsiteY125" fmla="*/ 9134 h 10000"/>
              <a:gd name="connsiteX126" fmla="*/ 9891 w 10000"/>
              <a:gd name="connsiteY126" fmla="*/ 9481 h 10000"/>
              <a:gd name="connsiteX127" fmla="*/ 10000 w 10000"/>
              <a:gd name="connsiteY127" fmla="*/ 9654 h 10000"/>
              <a:gd name="connsiteX128" fmla="*/ 9891 w 10000"/>
              <a:gd name="connsiteY128" fmla="*/ 9827 h 10000"/>
              <a:gd name="connsiteX129" fmla="*/ 9891 w 10000"/>
              <a:gd name="connsiteY129" fmla="*/ 9827 h 10000"/>
              <a:gd name="connsiteX130" fmla="*/ 9891 w 10000"/>
              <a:gd name="connsiteY13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016 w 10000"/>
              <a:gd name="connsiteY120" fmla="*/ 6905 h 10000"/>
              <a:gd name="connsiteX121" fmla="*/ 9563 w 10000"/>
              <a:gd name="connsiteY121" fmla="*/ 7597 h 10000"/>
              <a:gd name="connsiteX122" fmla="*/ 9672 w 10000"/>
              <a:gd name="connsiteY122" fmla="*/ 8268 h 10000"/>
              <a:gd name="connsiteX123" fmla="*/ 9781 w 10000"/>
              <a:gd name="connsiteY123" fmla="*/ 8788 h 10000"/>
              <a:gd name="connsiteX124" fmla="*/ 9891 w 10000"/>
              <a:gd name="connsiteY124" fmla="*/ 9134 h 10000"/>
              <a:gd name="connsiteX125" fmla="*/ 9891 w 10000"/>
              <a:gd name="connsiteY125" fmla="*/ 9481 h 10000"/>
              <a:gd name="connsiteX126" fmla="*/ 10000 w 10000"/>
              <a:gd name="connsiteY126" fmla="*/ 9654 h 10000"/>
              <a:gd name="connsiteX127" fmla="*/ 9891 w 10000"/>
              <a:gd name="connsiteY127" fmla="*/ 9827 h 10000"/>
              <a:gd name="connsiteX128" fmla="*/ 9891 w 10000"/>
              <a:gd name="connsiteY128" fmla="*/ 9827 h 10000"/>
              <a:gd name="connsiteX129" fmla="*/ 9891 w 10000"/>
              <a:gd name="connsiteY12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016 w 10000"/>
              <a:gd name="connsiteY119" fmla="*/ 7251 h 10000"/>
              <a:gd name="connsiteX120" fmla="*/ 9563 w 10000"/>
              <a:gd name="connsiteY120" fmla="*/ 7597 h 10000"/>
              <a:gd name="connsiteX121" fmla="*/ 9672 w 10000"/>
              <a:gd name="connsiteY121" fmla="*/ 8268 h 10000"/>
              <a:gd name="connsiteX122" fmla="*/ 9781 w 10000"/>
              <a:gd name="connsiteY122" fmla="*/ 8788 h 10000"/>
              <a:gd name="connsiteX123" fmla="*/ 9891 w 10000"/>
              <a:gd name="connsiteY123" fmla="*/ 9134 h 10000"/>
              <a:gd name="connsiteX124" fmla="*/ 9891 w 10000"/>
              <a:gd name="connsiteY124" fmla="*/ 9481 h 10000"/>
              <a:gd name="connsiteX125" fmla="*/ 10000 w 10000"/>
              <a:gd name="connsiteY125" fmla="*/ 9654 h 10000"/>
              <a:gd name="connsiteX126" fmla="*/ 9891 w 10000"/>
              <a:gd name="connsiteY126" fmla="*/ 9827 h 10000"/>
              <a:gd name="connsiteX127" fmla="*/ 9891 w 10000"/>
              <a:gd name="connsiteY127" fmla="*/ 9827 h 10000"/>
              <a:gd name="connsiteX128" fmla="*/ 9891 w 10000"/>
              <a:gd name="connsiteY128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016 w 10000"/>
              <a:gd name="connsiteY118" fmla="*/ 7597 h 10000"/>
              <a:gd name="connsiteX119" fmla="*/ 9563 w 10000"/>
              <a:gd name="connsiteY119" fmla="*/ 7597 h 10000"/>
              <a:gd name="connsiteX120" fmla="*/ 9672 w 10000"/>
              <a:gd name="connsiteY120" fmla="*/ 8268 h 10000"/>
              <a:gd name="connsiteX121" fmla="*/ 9781 w 10000"/>
              <a:gd name="connsiteY121" fmla="*/ 8788 h 10000"/>
              <a:gd name="connsiteX122" fmla="*/ 9891 w 10000"/>
              <a:gd name="connsiteY122" fmla="*/ 9134 h 10000"/>
              <a:gd name="connsiteX123" fmla="*/ 9891 w 10000"/>
              <a:gd name="connsiteY123" fmla="*/ 9481 h 10000"/>
              <a:gd name="connsiteX124" fmla="*/ 10000 w 10000"/>
              <a:gd name="connsiteY124" fmla="*/ 9654 h 10000"/>
              <a:gd name="connsiteX125" fmla="*/ 9891 w 10000"/>
              <a:gd name="connsiteY125" fmla="*/ 9827 h 10000"/>
              <a:gd name="connsiteX126" fmla="*/ 9891 w 10000"/>
              <a:gd name="connsiteY126" fmla="*/ 9827 h 10000"/>
              <a:gd name="connsiteX127" fmla="*/ 9891 w 10000"/>
              <a:gd name="connsiteY127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8907 w 10000"/>
              <a:gd name="connsiteY117" fmla="*/ 7771 h 10000"/>
              <a:gd name="connsiteX118" fmla="*/ 9563 w 10000"/>
              <a:gd name="connsiteY118" fmla="*/ 7597 h 10000"/>
              <a:gd name="connsiteX119" fmla="*/ 9672 w 10000"/>
              <a:gd name="connsiteY119" fmla="*/ 8268 h 10000"/>
              <a:gd name="connsiteX120" fmla="*/ 9781 w 10000"/>
              <a:gd name="connsiteY120" fmla="*/ 8788 h 10000"/>
              <a:gd name="connsiteX121" fmla="*/ 9891 w 10000"/>
              <a:gd name="connsiteY121" fmla="*/ 9134 h 10000"/>
              <a:gd name="connsiteX122" fmla="*/ 9891 w 10000"/>
              <a:gd name="connsiteY122" fmla="*/ 9481 h 10000"/>
              <a:gd name="connsiteX123" fmla="*/ 10000 w 10000"/>
              <a:gd name="connsiteY123" fmla="*/ 9654 h 10000"/>
              <a:gd name="connsiteX124" fmla="*/ 9891 w 10000"/>
              <a:gd name="connsiteY124" fmla="*/ 9827 h 10000"/>
              <a:gd name="connsiteX125" fmla="*/ 9891 w 10000"/>
              <a:gd name="connsiteY125" fmla="*/ 9827 h 10000"/>
              <a:gd name="connsiteX126" fmla="*/ 9891 w 10000"/>
              <a:gd name="connsiteY126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8907 w 10000"/>
              <a:gd name="connsiteY116" fmla="*/ 8095 h 10000"/>
              <a:gd name="connsiteX117" fmla="*/ 9563 w 10000"/>
              <a:gd name="connsiteY117" fmla="*/ 7597 h 10000"/>
              <a:gd name="connsiteX118" fmla="*/ 9672 w 10000"/>
              <a:gd name="connsiteY118" fmla="*/ 8268 h 10000"/>
              <a:gd name="connsiteX119" fmla="*/ 9781 w 10000"/>
              <a:gd name="connsiteY119" fmla="*/ 8788 h 10000"/>
              <a:gd name="connsiteX120" fmla="*/ 9891 w 10000"/>
              <a:gd name="connsiteY120" fmla="*/ 9134 h 10000"/>
              <a:gd name="connsiteX121" fmla="*/ 9891 w 10000"/>
              <a:gd name="connsiteY121" fmla="*/ 9481 h 10000"/>
              <a:gd name="connsiteX122" fmla="*/ 10000 w 10000"/>
              <a:gd name="connsiteY122" fmla="*/ 9654 h 10000"/>
              <a:gd name="connsiteX123" fmla="*/ 9891 w 10000"/>
              <a:gd name="connsiteY123" fmla="*/ 9827 h 10000"/>
              <a:gd name="connsiteX124" fmla="*/ 9891 w 10000"/>
              <a:gd name="connsiteY124" fmla="*/ 9827 h 10000"/>
              <a:gd name="connsiteX125" fmla="*/ 9891 w 10000"/>
              <a:gd name="connsiteY125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8907 w 10000"/>
              <a:gd name="connsiteY115" fmla="*/ 8268 h 10000"/>
              <a:gd name="connsiteX116" fmla="*/ 9563 w 10000"/>
              <a:gd name="connsiteY116" fmla="*/ 7597 h 10000"/>
              <a:gd name="connsiteX117" fmla="*/ 9672 w 10000"/>
              <a:gd name="connsiteY117" fmla="*/ 8268 h 10000"/>
              <a:gd name="connsiteX118" fmla="*/ 9781 w 10000"/>
              <a:gd name="connsiteY118" fmla="*/ 8788 h 10000"/>
              <a:gd name="connsiteX119" fmla="*/ 9891 w 10000"/>
              <a:gd name="connsiteY119" fmla="*/ 9134 h 10000"/>
              <a:gd name="connsiteX120" fmla="*/ 9891 w 10000"/>
              <a:gd name="connsiteY120" fmla="*/ 9481 h 10000"/>
              <a:gd name="connsiteX121" fmla="*/ 10000 w 10000"/>
              <a:gd name="connsiteY121" fmla="*/ 9654 h 10000"/>
              <a:gd name="connsiteX122" fmla="*/ 9891 w 10000"/>
              <a:gd name="connsiteY122" fmla="*/ 9827 h 10000"/>
              <a:gd name="connsiteX123" fmla="*/ 9891 w 10000"/>
              <a:gd name="connsiteY123" fmla="*/ 9827 h 10000"/>
              <a:gd name="connsiteX124" fmla="*/ 9891 w 10000"/>
              <a:gd name="connsiteY12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8907 w 10000"/>
              <a:gd name="connsiteY114" fmla="*/ 8442 h 10000"/>
              <a:gd name="connsiteX115" fmla="*/ 9563 w 10000"/>
              <a:gd name="connsiteY115" fmla="*/ 7597 h 10000"/>
              <a:gd name="connsiteX116" fmla="*/ 9672 w 10000"/>
              <a:gd name="connsiteY116" fmla="*/ 8268 h 10000"/>
              <a:gd name="connsiteX117" fmla="*/ 9781 w 10000"/>
              <a:gd name="connsiteY117" fmla="*/ 8788 h 10000"/>
              <a:gd name="connsiteX118" fmla="*/ 9891 w 10000"/>
              <a:gd name="connsiteY118" fmla="*/ 9134 h 10000"/>
              <a:gd name="connsiteX119" fmla="*/ 9891 w 10000"/>
              <a:gd name="connsiteY119" fmla="*/ 9481 h 10000"/>
              <a:gd name="connsiteX120" fmla="*/ 10000 w 10000"/>
              <a:gd name="connsiteY120" fmla="*/ 9654 h 10000"/>
              <a:gd name="connsiteX121" fmla="*/ 9891 w 10000"/>
              <a:gd name="connsiteY121" fmla="*/ 9827 h 10000"/>
              <a:gd name="connsiteX122" fmla="*/ 9891 w 10000"/>
              <a:gd name="connsiteY122" fmla="*/ 9827 h 10000"/>
              <a:gd name="connsiteX123" fmla="*/ 9891 w 10000"/>
              <a:gd name="connsiteY12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9563 w 10000"/>
              <a:gd name="connsiteY114" fmla="*/ 7597 h 10000"/>
              <a:gd name="connsiteX115" fmla="*/ 9672 w 10000"/>
              <a:gd name="connsiteY115" fmla="*/ 8268 h 10000"/>
              <a:gd name="connsiteX116" fmla="*/ 9781 w 10000"/>
              <a:gd name="connsiteY116" fmla="*/ 8788 h 10000"/>
              <a:gd name="connsiteX117" fmla="*/ 9891 w 10000"/>
              <a:gd name="connsiteY117" fmla="*/ 9134 h 10000"/>
              <a:gd name="connsiteX118" fmla="*/ 9891 w 10000"/>
              <a:gd name="connsiteY118" fmla="*/ 9481 h 10000"/>
              <a:gd name="connsiteX119" fmla="*/ 10000 w 10000"/>
              <a:gd name="connsiteY119" fmla="*/ 9654 h 10000"/>
              <a:gd name="connsiteX120" fmla="*/ 9891 w 10000"/>
              <a:gd name="connsiteY120" fmla="*/ 9827 h 10000"/>
              <a:gd name="connsiteX121" fmla="*/ 9891 w 10000"/>
              <a:gd name="connsiteY121" fmla="*/ 9827 h 10000"/>
              <a:gd name="connsiteX122" fmla="*/ 9891 w 10000"/>
              <a:gd name="connsiteY12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9672 w 10000"/>
              <a:gd name="connsiteY114" fmla="*/ 8268 h 10000"/>
              <a:gd name="connsiteX115" fmla="*/ 9781 w 10000"/>
              <a:gd name="connsiteY115" fmla="*/ 8788 h 10000"/>
              <a:gd name="connsiteX116" fmla="*/ 9891 w 10000"/>
              <a:gd name="connsiteY116" fmla="*/ 9134 h 10000"/>
              <a:gd name="connsiteX117" fmla="*/ 9891 w 10000"/>
              <a:gd name="connsiteY117" fmla="*/ 9481 h 10000"/>
              <a:gd name="connsiteX118" fmla="*/ 10000 w 10000"/>
              <a:gd name="connsiteY118" fmla="*/ 9654 h 10000"/>
              <a:gd name="connsiteX119" fmla="*/ 9891 w 10000"/>
              <a:gd name="connsiteY119" fmla="*/ 9827 h 10000"/>
              <a:gd name="connsiteX120" fmla="*/ 9891 w 10000"/>
              <a:gd name="connsiteY120" fmla="*/ 9827 h 10000"/>
              <a:gd name="connsiteX121" fmla="*/ 9891 w 10000"/>
              <a:gd name="connsiteY12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9781 w 10000"/>
              <a:gd name="connsiteY114" fmla="*/ 8788 h 10000"/>
              <a:gd name="connsiteX115" fmla="*/ 9891 w 10000"/>
              <a:gd name="connsiteY115" fmla="*/ 9134 h 10000"/>
              <a:gd name="connsiteX116" fmla="*/ 9891 w 10000"/>
              <a:gd name="connsiteY116" fmla="*/ 9481 h 10000"/>
              <a:gd name="connsiteX117" fmla="*/ 10000 w 10000"/>
              <a:gd name="connsiteY117" fmla="*/ 9654 h 10000"/>
              <a:gd name="connsiteX118" fmla="*/ 9891 w 10000"/>
              <a:gd name="connsiteY118" fmla="*/ 9827 h 10000"/>
              <a:gd name="connsiteX119" fmla="*/ 9891 w 10000"/>
              <a:gd name="connsiteY119" fmla="*/ 9827 h 10000"/>
              <a:gd name="connsiteX120" fmla="*/ 9891 w 10000"/>
              <a:gd name="connsiteY12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9891 w 10000"/>
              <a:gd name="connsiteY114" fmla="*/ 9134 h 10000"/>
              <a:gd name="connsiteX115" fmla="*/ 9891 w 10000"/>
              <a:gd name="connsiteY115" fmla="*/ 9481 h 10000"/>
              <a:gd name="connsiteX116" fmla="*/ 10000 w 10000"/>
              <a:gd name="connsiteY116" fmla="*/ 9654 h 10000"/>
              <a:gd name="connsiteX117" fmla="*/ 9891 w 10000"/>
              <a:gd name="connsiteY117" fmla="*/ 9827 h 10000"/>
              <a:gd name="connsiteX118" fmla="*/ 9891 w 10000"/>
              <a:gd name="connsiteY118" fmla="*/ 9827 h 10000"/>
              <a:gd name="connsiteX119" fmla="*/ 9891 w 10000"/>
              <a:gd name="connsiteY11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970 w 10000"/>
              <a:gd name="connsiteY44" fmla="*/ 2944 h 10000"/>
              <a:gd name="connsiteX45" fmla="*/ 656 w 10000"/>
              <a:gd name="connsiteY45" fmla="*/ 2944 h 10000"/>
              <a:gd name="connsiteX46" fmla="*/ 437 w 10000"/>
              <a:gd name="connsiteY46" fmla="*/ 2771 h 10000"/>
              <a:gd name="connsiteX47" fmla="*/ 219 w 10000"/>
              <a:gd name="connsiteY47" fmla="*/ 2597 h 10000"/>
              <a:gd name="connsiteX48" fmla="*/ 109 w 10000"/>
              <a:gd name="connsiteY48" fmla="*/ 2424 h 10000"/>
              <a:gd name="connsiteX49" fmla="*/ 109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09 w 10000"/>
              <a:gd name="connsiteY55" fmla="*/ 1905 h 10000"/>
              <a:gd name="connsiteX56" fmla="*/ 219 w 10000"/>
              <a:gd name="connsiteY56" fmla="*/ 1905 h 10000"/>
              <a:gd name="connsiteX57" fmla="*/ 328 w 10000"/>
              <a:gd name="connsiteY57" fmla="*/ 1905 h 10000"/>
              <a:gd name="connsiteX58" fmla="*/ 546 w 10000"/>
              <a:gd name="connsiteY58" fmla="*/ 1905 h 10000"/>
              <a:gd name="connsiteX59" fmla="*/ 874 w 10000"/>
              <a:gd name="connsiteY59" fmla="*/ 1905 h 10000"/>
              <a:gd name="connsiteX60" fmla="*/ 1189 w 10000"/>
              <a:gd name="connsiteY60" fmla="*/ 1905 h 10000"/>
              <a:gd name="connsiteX61" fmla="*/ 1626 w 10000"/>
              <a:gd name="connsiteY61" fmla="*/ 1732 h 10000"/>
              <a:gd name="connsiteX62" fmla="*/ 2063 w 10000"/>
              <a:gd name="connsiteY62" fmla="*/ 1558 h 10000"/>
              <a:gd name="connsiteX63" fmla="*/ 2609 w 10000"/>
              <a:gd name="connsiteY63" fmla="*/ 1385 h 10000"/>
              <a:gd name="connsiteX64" fmla="*/ 3156 w 10000"/>
              <a:gd name="connsiteY64" fmla="*/ 1212 h 10000"/>
              <a:gd name="connsiteX65" fmla="*/ 3798 w 10000"/>
              <a:gd name="connsiteY65" fmla="*/ 1039 h 10000"/>
              <a:gd name="connsiteX66" fmla="*/ 4126 w 10000"/>
              <a:gd name="connsiteY66" fmla="*/ 1039 h 10000"/>
              <a:gd name="connsiteX67" fmla="*/ 4344 w 10000"/>
              <a:gd name="connsiteY67" fmla="*/ 866 h 10000"/>
              <a:gd name="connsiteX68" fmla="*/ 4563 w 10000"/>
              <a:gd name="connsiteY68" fmla="*/ 693 h 10000"/>
              <a:gd name="connsiteX69" fmla="*/ 4781 w 10000"/>
              <a:gd name="connsiteY69" fmla="*/ 693 h 10000"/>
              <a:gd name="connsiteX70" fmla="*/ 5000 w 10000"/>
              <a:gd name="connsiteY70" fmla="*/ 519 h 10000"/>
              <a:gd name="connsiteX71" fmla="*/ 5109 w 10000"/>
              <a:gd name="connsiteY71" fmla="*/ 346 h 10000"/>
              <a:gd name="connsiteX72" fmla="*/ 5219 w 10000"/>
              <a:gd name="connsiteY72" fmla="*/ 346 h 10000"/>
              <a:gd name="connsiteX73" fmla="*/ 5328 w 10000"/>
              <a:gd name="connsiteY73" fmla="*/ 173 h 10000"/>
              <a:gd name="connsiteX74" fmla="*/ 5437 w 10000"/>
              <a:gd name="connsiteY74" fmla="*/ 173 h 10000"/>
              <a:gd name="connsiteX75" fmla="*/ 5546 w 10000"/>
              <a:gd name="connsiteY75" fmla="*/ 0 h 10000"/>
              <a:gd name="connsiteX76" fmla="*/ 5656 w 10000"/>
              <a:gd name="connsiteY76" fmla="*/ 0 h 10000"/>
              <a:gd name="connsiteX77" fmla="*/ 5656 w 10000"/>
              <a:gd name="connsiteY77" fmla="*/ 0 h 10000"/>
              <a:gd name="connsiteX78" fmla="*/ 5765 w 10000"/>
              <a:gd name="connsiteY78" fmla="*/ 0 h 10000"/>
              <a:gd name="connsiteX79" fmla="*/ 5874 w 10000"/>
              <a:gd name="connsiteY79" fmla="*/ 0 h 10000"/>
              <a:gd name="connsiteX80" fmla="*/ 5984 w 10000"/>
              <a:gd name="connsiteY80" fmla="*/ 173 h 10000"/>
              <a:gd name="connsiteX81" fmla="*/ 6093 w 10000"/>
              <a:gd name="connsiteY81" fmla="*/ 173 h 10000"/>
              <a:gd name="connsiteX82" fmla="*/ 6189 w 10000"/>
              <a:gd name="connsiteY82" fmla="*/ 346 h 10000"/>
              <a:gd name="connsiteX83" fmla="*/ 6298 w 10000"/>
              <a:gd name="connsiteY83" fmla="*/ 519 h 10000"/>
              <a:gd name="connsiteX84" fmla="*/ 6407 w 10000"/>
              <a:gd name="connsiteY84" fmla="*/ 693 h 10000"/>
              <a:gd name="connsiteX85" fmla="*/ 6407 w 10000"/>
              <a:gd name="connsiteY85" fmla="*/ 693 h 10000"/>
              <a:gd name="connsiteX86" fmla="*/ 6407 w 10000"/>
              <a:gd name="connsiteY86" fmla="*/ 866 h 10000"/>
              <a:gd name="connsiteX87" fmla="*/ 6298 w 10000"/>
              <a:gd name="connsiteY87" fmla="*/ 1039 h 10000"/>
              <a:gd name="connsiteX88" fmla="*/ 6189 w 10000"/>
              <a:gd name="connsiteY88" fmla="*/ 1212 h 10000"/>
              <a:gd name="connsiteX89" fmla="*/ 6093 w 10000"/>
              <a:gd name="connsiteY89" fmla="*/ 1385 h 10000"/>
              <a:gd name="connsiteX90" fmla="*/ 5984 w 10000"/>
              <a:gd name="connsiteY90" fmla="*/ 1732 h 10000"/>
              <a:gd name="connsiteX91" fmla="*/ 5874 w 10000"/>
              <a:gd name="connsiteY91" fmla="*/ 2078 h 10000"/>
              <a:gd name="connsiteX92" fmla="*/ 5765 w 10000"/>
              <a:gd name="connsiteY92" fmla="*/ 2424 h 10000"/>
              <a:gd name="connsiteX93" fmla="*/ 5656 w 10000"/>
              <a:gd name="connsiteY93" fmla="*/ 2944 h 10000"/>
              <a:gd name="connsiteX94" fmla="*/ 5656 w 10000"/>
              <a:gd name="connsiteY94" fmla="*/ 3463 h 10000"/>
              <a:gd name="connsiteX95" fmla="*/ 5656 w 10000"/>
              <a:gd name="connsiteY95" fmla="*/ 3961 h 10000"/>
              <a:gd name="connsiteX96" fmla="*/ 5656 w 10000"/>
              <a:gd name="connsiteY96" fmla="*/ 5000 h 10000"/>
              <a:gd name="connsiteX97" fmla="*/ 5656 w 10000"/>
              <a:gd name="connsiteY97" fmla="*/ 5519 h 10000"/>
              <a:gd name="connsiteX98" fmla="*/ 5765 w 10000"/>
              <a:gd name="connsiteY98" fmla="*/ 5866 h 10000"/>
              <a:gd name="connsiteX99" fmla="*/ 5874 w 10000"/>
              <a:gd name="connsiteY99" fmla="*/ 6212 h 10000"/>
              <a:gd name="connsiteX100" fmla="*/ 5984 w 10000"/>
              <a:gd name="connsiteY100" fmla="*/ 6732 h 10000"/>
              <a:gd name="connsiteX101" fmla="*/ 6093 w 10000"/>
              <a:gd name="connsiteY101" fmla="*/ 7078 h 10000"/>
              <a:gd name="connsiteX102" fmla="*/ 6298 w 10000"/>
              <a:gd name="connsiteY102" fmla="*/ 7424 h 10000"/>
              <a:gd name="connsiteX103" fmla="*/ 6626 w 10000"/>
              <a:gd name="connsiteY103" fmla="*/ 7771 h 10000"/>
              <a:gd name="connsiteX104" fmla="*/ 6954 w 10000"/>
              <a:gd name="connsiteY104" fmla="*/ 7944 h 10000"/>
              <a:gd name="connsiteX105" fmla="*/ 7281 w 10000"/>
              <a:gd name="connsiteY105" fmla="*/ 8268 h 10000"/>
              <a:gd name="connsiteX106" fmla="*/ 7609 w 10000"/>
              <a:gd name="connsiteY106" fmla="*/ 8442 h 10000"/>
              <a:gd name="connsiteX107" fmla="*/ 7828 w 10000"/>
              <a:gd name="connsiteY107" fmla="*/ 8615 h 10000"/>
              <a:gd name="connsiteX108" fmla="*/ 8156 w 10000"/>
              <a:gd name="connsiteY108" fmla="*/ 8615 h 10000"/>
              <a:gd name="connsiteX109" fmla="*/ 8374 w 10000"/>
              <a:gd name="connsiteY109" fmla="*/ 8615 h 10000"/>
              <a:gd name="connsiteX110" fmla="*/ 8484 w 10000"/>
              <a:gd name="connsiteY110" fmla="*/ 8615 h 10000"/>
              <a:gd name="connsiteX111" fmla="*/ 8702 w 10000"/>
              <a:gd name="connsiteY111" fmla="*/ 8615 h 10000"/>
              <a:gd name="connsiteX112" fmla="*/ 8798 w 10000"/>
              <a:gd name="connsiteY112" fmla="*/ 8442 h 10000"/>
              <a:gd name="connsiteX113" fmla="*/ 8798 w 10000"/>
              <a:gd name="connsiteY113" fmla="*/ 8442 h 10000"/>
              <a:gd name="connsiteX114" fmla="*/ 9891 w 10000"/>
              <a:gd name="connsiteY114" fmla="*/ 9481 h 10000"/>
              <a:gd name="connsiteX115" fmla="*/ 10000 w 10000"/>
              <a:gd name="connsiteY115" fmla="*/ 9654 h 10000"/>
              <a:gd name="connsiteX116" fmla="*/ 9891 w 10000"/>
              <a:gd name="connsiteY116" fmla="*/ 9827 h 10000"/>
              <a:gd name="connsiteX117" fmla="*/ 9891 w 10000"/>
              <a:gd name="connsiteY117" fmla="*/ 9827 h 10000"/>
              <a:gd name="connsiteX118" fmla="*/ 9891 w 10000"/>
              <a:gd name="connsiteY118" fmla="*/ 9827 h 10000"/>
              <a:gd name="connsiteX0" fmla="*/ 9891 w 10073"/>
              <a:gd name="connsiteY0" fmla="*/ 9827 h 10000"/>
              <a:gd name="connsiteX1" fmla="*/ 9672 w 10073"/>
              <a:gd name="connsiteY1" fmla="*/ 9827 h 10000"/>
              <a:gd name="connsiteX2" fmla="*/ 9454 w 10073"/>
              <a:gd name="connsiteY2" fmla="*/ 10000 h 10000"/>
              <a:gd name="connsiteX3" fmla="*/ 9235 w 10073"/>
              <a:gd name="connsiteY3" fmla="*/ 10000 h 10000"/>
              <a:gd name="connsiteX4" fmla="*/ 8798 w 10073"/>
              <a:gd name="connsiteY4" fmla="*/ 10000 h 10000"/>
              <a:gd name="connsiteX5" fmla="*/ 8484 w 10073"/>
              <a:gd name="connsiteY5" fmla="*/ 10000 h 10000"/>
              <a:gd name="connsiteX6" fmla="*/ 8046 w 10073"/>
              <a:gd name="connsiteY6" fmla="*/ 9827 h 10000"/>
              <a:gd name="connsiteX7" fmla="*/ 7609 w 10073"/>
              <a:gd name="connsiteY7" fmla="*/ 9827 h 10000"/>
              <a:gd name="connsiteX8" fmla="*/ 7281 w 10073"/>
              <a:gd name="connsiteY8" fmla="*/ 9481 h 10000"/>
              <a:gd name="connsiteX9" fmla="*/ 6844 w 10073"/>
              <a:gd name="connsiteY9" fmla="*/ 9307 h 10000"/>
              <a:gd name="connsiteX10" fmla="*/ 6516 w 10073"/>
              <a:gd name="connsiteY10" fmla="*/ 8961 h 10000"/>
              <a:gd name="connsiteX11" fmla="*/ 6189 w 10073"/>
              <a:gd name="connsiteY11" fmla="*/ 8615 h 10000"/>
              <a:gd name="connsiteX12" fmla="*/ 5874 w 10073"/>
              <a:gd name="connsiteY12" fmla="*/ 8095 h 10000"/>
              <a:gd name="connsiteX13" fmla="*/ 5656 w 10073"/>
              <a:gd name="connsiteY13" fmla="*/ 7771 h 10000"/>
              <a:gd name="connsiteX14" fmla="*/ 5437 w 10073"/>
              <a:gd name="connsiteY14" fmla="*/ 7078 h 10000"/>
              <a:gd name="connsiteX15" fmla="*/ 5219 w 10073"/>
              <a:gd name="connsiteY15" fmla="*/ 6558 h 10000"/>
              <a:gd name="connsiteX16" fmla="*/ 5109 w 10073"/>
              <a:gd name="connsiteY16" fmla="*/ 5866 h 10000"/>
              <a:gd name="connsiteX17" fmla="*/ 5109 w 10073"/>
              <a:gd name="connsiteY17" fmla="*/ 5173 h 10000"/>
              <a:gd name="connsiteX18" fmla="*/ 5000 w 10073"/>
              <a:gd name="connsiteY18" fmla="*/ 4481 h 10000"/>
              <a:gd name="connsiteX19" fmla="*/ 5000 w 10073"/>
              <a:gd name="connsiteY19" fmla="*/ 3636 h 10000"/>
              <a:gd name="connsiteX20" fmla="*/ 5109 w 10073"/>
              <a:gd name="connsiteY20" fmla="*/ 2944 h 10000"/>
              <a:gd name="connsiteX21" fmla="*/ 5109 w 10073"/>
              <a:gd name="connsiteY21" fmla="*/ 2597 h 10000"/>
              <a:gd name="connsiteX22" fmla="*/ 5109 w 10073"/>
              <a:gd name="connsiteY22" fmla="*/ 2424 h 10000"/>
              <a:gd name="connsiteX23" fmla="*/ 5219 w 10073"/>
              <a:gd name="connsiteY23" fmla="*/ 2078 h 10000"/>
              <a:gd name="connsiteX24" fmla="*/ 5219 w 10073"/>
              <a:gd name="connsiteY24" fmla="*/ 1905 h 10000"/>
              <a:gd name="connsiteX25" fmla="*/ 5219 w 10073"/>
              <a:gd name="connsiteY25" fmla="*/ 1732 h 10000"/>
              <a:gd name="connsiteX26" fmla="*/ 5219 w 10073"/>
              <a:gd name="connsiteY26" fmla="*/ 1558 h 10000"/>
              <a:gd name="connsiteX27" fmla="*/ 5219 w 10073"/>
              <a:gd name="connsiteY27" fmla="*/ 1558 h 10000"/>
              <a:gd name="connsiteX28" fmla="*/ 5219 w 10073"/>
              <a:gd name="connsiteY28" fmla="*/ 1385 h 10000"/>
              <a:gd name="connsiteX29" fmla="*/ 5109 w 10073"/>
              <a:gd name="connsiteY29" fmla="*/ 1385 h 10000"/>
              <a:gd name="connsiteX30" fmla="*/ 5000 w 10073"/>
              <a:gd name="connsiteY30" fmla="*/ 1385 h 10000"/>
              <a:gd name="connsiteX31" fmla="*/ 4891 w 10073"/>
              <a:gd name="connsiteY31" fmla="*/ 1558 h 10000"/>
              <a:gd name="connsiteX32" fmla="*/ 4672 w 10073"/>
              <a:gd name="connsiteY32" fmla="*/ 1558 h 10000"/>
              <a:gd name="connsiteX33" fmla="*/ 4344 w 10073"/>
              <a:gd name="connsiteY33" fmla="*/ 1558 h 10000"/>
              <a:gd name="connsiteX34" fmla="*/ 4016 w 10073"/>
              <a:gd name="connsiteY34" fmla="*/ 1732 h 10000"/>
              <a:gd name="connsiteX35" fmla="*/ 3579 w 10073"/>
              <a:gd name="connsiteY35" fmla="*/ 1905 h 10000"/>
              <a:gd name="connsiteX36" fmla="*/ 3156 w 10073"/>
              <a:gd name="connsiteY36" fmla="*/ 2078 h 10000"/>
              <a:gd name="connsiteX37" fmla="*/ 2609 w 10073"/>
              <a:gd name="connsiteY37" fmla="*/ 2251 h 10000"/>
              <a:gd name="connsiteX38" fmla="*/ 2281 w 10073"/>
              <a:gd name="connsiteY38" fmla="*/ 2424 h 10000"/>
              <a:gd name="connsiteX39" fmla="*/ 1844 w 10073"/>
              <a:gd name="connsiteY39" fmla="*/ 2597 h 10000"/>
              <a:gd name="connsiteX40" fmla="*/ 1626 w 10073"/>
              <a:gd name="connsiteY40" fmla="*/ 2771 h 10000"/>
              <a:gd name="connsiteX41" fmla="*/ 1298 w 10073"/>
              <a:gd name="connsiteY41" fmla="*/ 2771 h 10000"/>
              <a:gd name="connsiteX42" fmla="*/ 1079 w 10073"/>
              <a:gd name="connsiteY42" fmla="*/ 2944 h 10000"/>
              <a:gd name="connsiteX43" fmla="*/ 970 w 10073"/>
              <a:gd name="connsiteY43" fmla="*/ 2944 h 10000"/>
              <a:gd name="connsiteX44" fmla="*/ 970 w 10073"/>
              <a:gd name="connsiteY44" fmla="*/ 2944 h 10000"/>
              <a:gd name="connsiteX45" fmla="*/ 656 w 10073"/>
              <a:gd name="connsiteY45" fmla="*/ 2944 h 10000"/>
              <a:gd name="connsiteX46" fmla="*/ 437 w 10073"/>
              <a:gd name="connsiteY46" fmla="*/ 2771 h 10000"/>
              <a:gd name="connsiteX47" fmla="*/ 219 w 10073"/>
              <a:gd name="connsiteY47" fmla="*/ 2597 h 10000"/>
              <a:gd name="connsiteX48" fmla="*/ 109 w 10073"/>
              <a:gd name="connsiteY48" fmla="*/ 2424 h 10000"/>
              <a:gd name="connsiteX49" fmla="*/ 109 w 10073"/>
              <a:gd name="connsiteY49" fmla="*/ 2251 h 10000"/>
              <a:gd name="connsiteX50" fmla="*/ 0 w 10073"/>
              <a:gd name="connsiteY50" fmla="*/ 2078 h 10000"/>
              <a:gd name="connsiteX51" fmla="*/ 0 w 10073"/>
              <a:gd name="connsiteY51" fmla="*/ 2078 h 10000"/>
              <a:gd name="connsiteX52" fmla="*/ 0 w 10073"/>
              <a:gd name="connsiteY52" fmla="*/ 1905 h 10000"/>
              <a:gd name="connsiteX53" fmla="*/ 0 w 10073"/>
              <a:gd name="connsiteY53" fmla="*/ 1905 h 10000"/>
              <a:gd name="connsiteX54" fmla="*/ 0 w 10073"/>
              <a:gd name="connsiteY54" fmla="*/ 1905 h 10000"/>
              <a:gd name="connsiteX55" fmla="*/ 109 w 10073"/>
              <a:gd name="connsiteY55" fmla="*/ 1905 h 10000"/>
              <a:gd name="connsiteX56" fmla="*/ 219 w 10073"/>
              <a:gd name="connsiteY56" fmla="*/ 1905 h 10000"/>
              <a:gd name="connsiteX57" fmla="*/ 328 w 10073"/>
              <a:gd name="connsiteY57" fmla="*/ 1905 h 10000"/>
              <a:gd name="connsiteX58" fmla="*/ 546 w 10073"/>
              <a:gd name="connsiteY58" fmla="*/ 1905 h 10000"/>
              <a:gd name="connsiteX59" fmla="*/ 874 w 10073"/>
              <a:gd name="connsiteY59" fmla="*/ 1905 h 10000"/>
              <a:gd name="connsiteX60" fmla="*/ 1189 w 10073"/>
              <a:gd name="connsiteY60" fmla="*/ 1905 h 10000"/>
              <a:gd name="connsiteX61" fmla="*/ 1626 w 10073"/>
              <a:gd name="connsiteY61" fmla="*/ 1732 h 10000"/>
              <a:gd name="connsiteX62" fmla="*/ 2063 w 10073"/>
              <a:gd name="connsiteY62" fmla="*/ 1558 h 10000"/>
              <a:gd name="connsiteX63" fmla="*/ 2609 w 10073"/>
              <a:gd name="connsiteY63" fmla="*/ 1385 h 10000"/>
              <a:gd name="connsiteX64" fmla="*/ 3156 w 10073"/>
              <a:gd name="connsiteY64" fmla="*/ 1212 h 10000"/>
              <a:gd name="connsiteX65" fmla="*/ 3798 w 10073"/>
              <a:gd name="connsiteY65" fmla="*/ 1039 h 10000"/>
              <a:gd name="connsiteX66" fmla="*/ 4126 w 10073"/>
              <a:gd name="connsiteY66" fmla="*/ 1039 h 10000"/>
              <a:gd name="connsiteX67" fmla="*/ 4344 w 10073"/>
              <a:gd name="connsiteY67" fmla="*/ 866 h 10000"/>
              <a:gd name="connsiteX68" fmla="*/ 4563 w 10073"/>
              <a:gd name="connsiteY68" fmla="*/ 693 h 10000"/>
              <a:gd name="connsiteX69" fmla="*/ 4781 w 10073"/>
              <a:gd name="connsiteY69" fmla="*/ 693 h 10000"/>
              <a:gd name="connsiteX70" fmla="*/ 5000 w 10073"/>
              <a:gd name="connsiteY70" fmla="*/ 519 h 10000"/>
              <a:gd name="connsiteX71" fmla="*/ 5109 w 10073"/>
              <a:gd name="connsiteY71" fmla="*/ 346 h 10000"/>
              <a:gd name="connsiteX72" fmla="*/ 5219 w 10073"/>
              <a:gd name="connsiteY72" fmla="*/ 346 h 10000"/>
              <a:gd name="connsiteX73" fmla="*/ 5328 w 10073"/>
              <a:gd name="connsiteY73" fmla="*/ 173 h 10000"/>
              <a:gd name="connsiteX74" fmla="*/ 5437 w 10073"/>
              <a:gd name="connsiteY74" fmla="*/ 173 h 10000"/>
              <a:gd name="connsiteX75" fmla="*/ 5546 w 10073"/>
              <a:gd name="connsiteY75" fmla="*/ 0 h 10000"/>
              <a:gd name="connsiteX76" fmla="*/ 5656 w 10073"/>
              <a:gd name="connsiteY76" fmla="*/ 0 h 10000"/>
              <a:gd name="connsiteX77" fmla="*/ 5656 w 10073"/>
              <a:gd name="connsiteY77" fmla="*/ 0 h 10000"/>
              <a:gd name="connsiteX78" fmla="*/ 5765 w 10073"/>
              <a:gd name="connsiteY78" fmla="*/ 0 h 10000"/>
              <a:gd name="connsiteX79" fmla="*/ 5874 w 10073"/>
              <a:gd name="connsiteY79" fmla="*/ 0 h 10000"/>
              <a:gd name="connsiteX80" fmla="*/ 5984 w 10073"/>
              <a:gd name="connsiteY80" fmla="*/ 173 h 10000"/>
              <a:gd name="connsiteX81" fmla="*/ 6093 w 10073"/>
              <a:gd name="connsiteY81" fmla="*/ 173 h 10000"/>
              <a:gd name="connsiteX82" fmla="*/ 6189 w 10073"/>
              <a:gd name="connsiteY82" fmla="*/ 346 h 10000"/>
              <a:gd name="connsiteX83" fmla="*/ 6298 w 10073"/>
              <a:gd name="connsiteY83" fmla="*/ 519 h 10000"/>
              <a:gd name="connsiteX84" fmla="*/ 6407 w 10073"/>
              <a:gd name="connsiteY84" fmla="*/ 693 h 10000"/>
              <a:gd name="connsiteX85" fmla="*/ 6407 w 10073"/>
              <a:gd name="connsiteY85" fmla="*/ 693 h 10000"/>
              <a:gd name="connsiteX86" fmla="*/ 6407 w 10073"/>
              <a:gd name="connsiteY86" fmla="*/ 866 h 10000"/>
              <a:gd name="connsiteX87" fmla="*/ 6298 w 10073"/>
              <a:gd name="connsiteY87" fmla="*/ 1039 h 10000"/>
              <a:gd name="connsiteX88" fmla="*/ 6189 w 10073"/>
              <a:gd name="connsiteY88" fmla="*/ 1212 h 10000"/>
              <a:gd name="connsiteX89" fmla="*/ 6093 w 10073"/>
              <a:gd name="connsiteY89" fmla="*/ 1385 h 10000"/>
              <a:gd name="connsiteX90" fmla="*/ 5984 w 10073"/>
              <a:gd name="connsiteY90" fmla="*/ 1732 h 10000"/>
              <a:gd name="connsiteX91" fmla="*/ 5874 w 10073"/>
              <a:gd name="connsiteY91" fmla="*/ 2078 h 10000"/>
              <a:gd name="connsiteX92" fmla="*/ 5765 w 10073"/>
              <a:gd name="connsiteY92" fmla="*/ 2424 h 10000"/>
              <a:gd name="connsiteX93" fmla="*/ 5656 w 10073"/>
              <a:gd name="connsiteY93" fmla="*/ 2944 h 10000"/>
              <a:gd name="connsiteX94" fmla="*/ 5656 w 10073"/>
              <a:gd name="connsiteY94" fmla="*/ 3463 h 10000"/>
              <a:gd name="connsiteX95" fmla="*/ 5656 w 10073"/>
              <a:gd name="connsiteY95" fmla="*/ 3961 h 10000"/>
              <a:gd name="connsiteX96" fmla="*/ 5656 w 10073"/>
              <a:gd name="connsiteY96" fmla="*/ 5000 h 10000"/>
              <a:gd name="connsiteX97" fmla="*/ 5656 w 10073"/>
              <a:gd name="connsiteY97" fmla="*/ 5519 h 10000"/>
              <a:gd name="connsiteX98" fmla="*/ 5765 w 10073"/>
              <a:gd name="connsiteY98" fmla="*/ 5866 h 10000"/>
              <a:gd name="connsiteX99" fmla="*/ 5874 w 10073"/>
              <a:gd name="connsiteY99" fmla="*/ 6212 h 10000"/>
              <a:gd name="connsiteX100" fmla="*/ 5984 w 10073"/>
              <a:gd name="connsiteY100" fmla="*/ 6732 h 10000"/>
              <a:gd name="connsiteX101" fmla="*/ 6093 w 10073"/>
              <a:gd name="connsiteY101" fmla="*/ 7078 h 10000"/>
              <a:gd name="connsiteX102" fmla="*/ 6298 w 10073"/>
              <a:gd name="connsiteY102" fmla="*/ 7424 h 10000"/>
              <a:gd name="connsiteX103" fmla="*/ 6626 w 10073"/>
              <a:gd name="connsiteY103" fmla="*/ 7771 h 10000"/>
              <a:gd name="connsiteX104" fmla="*/ 6954 w 10073"/>
              <a:gd name="connsiteY104" fmla="*/ 7944 h 10000"/>
              <a:gd name="connsiteX105" fmla="*/ 7281 w 10073"/>
              <a:gd name="connsiteY105" fmla="*/ 8268 h 10000"/>
              <a:gd name="connsiteX106" fmla="*/ 7609 w 10073"/>
              <a:gd name="connsiteY106" fmla="*/ 8442 h 10000"/>
              <a:gd name="connsiteX107" fmla="*/ 7828 w 10073"/>
              <a:gd name="connsiteY107" fmla="*/ 8615 h 10000"/>
              <a:gd name="connsiteX108" fmla="*/ 8156 w 10073"/>
              <a:gd name="connsiteY108" fmla="*/ 8615 h 10000"/>
              <a:gd name="connsiteX109" fmla="*/ 8374 w 10073"/>
              <a:gd name="connsiteY109" fmla="*/ 8615 h 10000"/>
              <a:gd name="connsiteX110" fmla="*/ 8484 w 10073"/>
              <a:gd name="connsiteY110" fmla="*/ 8615 h 10000"/>
              <a:gd name="connsiteX111" fmla="*/ 8702 w 10073"/>
              <a:gd name="connsiteY111" fmla="*/ 8615 h 10000"/>
              <a:gd name="connsiteX112" fmla="*/ 8798 w 10073"/>
              <a:gd name="connsiteY112" fmla="*/ 8442 h 10000"/>
              <a:gd name="connsiteX113" fmla="*/ 8798 w 10073"/>
              <a:gd name="connsiteY113" fmla="*/ 8442 h 10000"/>
              <a:gd name="connsiteX114" fmla="*/ 9891 w 10073"/>
              <a:gd name="connsiteY114" fmla="*/ 9481 h 10000"/>
              <a:gd name="connsiteX115" fmla="*/ 9891 w 10073"/>
              <a:gd name="connsiteY115" fmla="*/ 9827 h 10000"/>
              <a:gd name="connsiteX116" fmla="*/ 9891 w 10073"/>
              <a:gd name="connsiteY116" fmla="*/ 9827 h 10000"/>
              <a:gd name="connsiteX117" fmla="*/ 9891 w 10073"/>
              <a:gd name="connsiteY117" fmla="*/ 9827 h 10000"/>
              <a:gd name="connsiteX0" fmla="*/ 9891 w 9891"/>
              <a:gd name="connsiteY0" fmla="*/ 9827 h 10000"/>
              <a:gd name="connsiteX1" fmla="*/ 9672 w 9891"/>
              <a:gd name="connsiteY1" fmla="*/ 9827 h 10000"/>
              <a:gd name="connsiteX2" fmla="*/ 9454 w 9891"/>
              <a:gd name="connsiteY2" fmla="*/ 10000 h 10000"/>
              <a:gd name="connsiteX3" fmla="*/ 9235 w 9891"/>
              <a:gd name="connsiteY3" fmla="*/ 10000 h 10000"/>
              <a:gd name="connsiteX4" fmla="*/ 8798 w 9891"/>
              <a:gd name="connsiteY4" fmla="*/ 10000 h 10000"/>
              <a:gd name="connsiteX5" fmla="*/ 8484 w 9891"/>
              <a:gd name="connsiteY5" fmla="*/ 10000 h 10000"/>
              <a:gd name="connsiteX6" fmla="*/ 8046 w 9891"/>
              <a:gd name="connsiteY6" fmla="*/ 9827 h 10000"/>
              <a:gd name="connsiteX7" fmla="*/ 7609 w 9891"/>
              <a:gd name="connsiteY7" fmla="*/ 9827 h 10000"/>
              <a:gd name="connsiteX8" fmla="*/ 7281 w 9891"/>
              <a:gd name="connsiteY8" fmla="*/ 9481 h 10000"/>
              <a:gd name="connsiteX9" fmla="*/ 6844 w 9891"/>
              <a:gd name="connsiteY9" fmla="*/ 9307 h 10000"/>
              <a:gd name="connsiteX10" fmla="*/ 6516 w 9891"/>
              <a:gd name="connsiteY10" fmla="*/ 8961 h 10000"/>
              <a:gd name="connsiteX11" fmla="*/ 6189 w 9891"/>
              <a:gd name="connsiteY11" fmla="*/ 8615 h 10000"/>
              <a:gd name="connsiteX12" fmla="*/ 5874 w 9891"/>
              <a:gd name="connsiteY12" fmla="*/ 8095 h 10000"/>
              <a:gd name="connsiteX13" fmla="*/ 5656 w 9891"/>
              <a:gd name="connsiteY13" fmla="*/ 7771 h 10000"/>
              <a:gd name="connsiteX14" fmla="*/ 5437 w 9891"/>
              <a:gd name="connsiteY14" fmla="*/ 7078 h 10000"/>
              <a:gd name="connsiteX15" fmla="*/ 5219 w 9891"/>
              <a:gd name="connsiteY15" fmla="*/ 6558 h 10000"/>
              <a:gd name="connsiteX16" fmla="*/ 5109 w 9891"/>
              <a:gd name="connsiteY16" fmla="*/ 5866 h 10000"/>
              <a:gd name="connsiteX17" fmla="*/ 5109 w 9891"/>
              <a:gd name="connsiteY17" fmla="*/ 5173 h 10000"/>
              <a:gd name="connsiteX18" fmla="*/ 5000 w 9891"/>
              <a:gd name="connsiteY18" fmla="*/ 4481 h 10000"/>
              <a:gd name="connsiteX19" fmla="*/ 5000 w 9891"/>
              <a:gd name="connsiteY19" fmla="*/ 3636 h 10000"/>
              <a:gd name="connsiteX20" fmla="*/ 5109 w 9891"/>
              <a:gd name="connsiteY20" fmla="*/ 2944 h 10000"/>
              <a:gd name="connsiteX21" fmla="*/ 5109 w 9891"/>
              <a:gd name="connsiteY21" fmla="*/ 2597 h 10000"/>
              <a:gd name="connsiteX22" fmla="*/ 5109 w 9891"/>
              <a:gd name="connsiteY22" fmla="*/ 2424 h 10000"/>
              <a:gd name="connsiteX23" fmla="*/ 5219 w 9891"/>
              <a:gd name="connsiteY23" fmla="*/ 2078 h 10000"/>
              <a:gd name="connsiteX24" fmla="*/ 5219 w 9891"/>
              <a:gd name="connsiteY24" fmla="*/ 1905 h 10000"/>
              <a:gd name="connsiteX25" fmla="*/ 5219 w 9891"/>
              <a:gd name="connsiteY25" fmla="*/ 1732 h 10000"/>
              <a:gd name="connsiteX26" fmla="*/ 5219 w 9891"/>
              <a:gd name="connsiteY26" fmla="*/ 1558 h 10000"/>
              <a:gd name="connsiteX27" fmla="*/ 5219 w 9891"/>
              <a:gd name="connsiteY27" fmla="*/ 1558 h 10000"/>
              <a:gd name="connsiteX28" fmla="*/ 5219 w 9891"/>
              <a:gd name="connsiteY28" fmla="*/ 1385 h 10000"/>
              <a:gd name="connsiteX29" fmla="*/ 5109 w 9891"/>
              <a:gd name="connsiteY29" fmla="*/ 1385 h 10000"/>
              <a:gd name="connsiteX30" fmla="*/ 5000 w 9891"/>
              <a:gd name="connsiteY30" fmla="*/ 1385 h 10000"/>
              <a:gd name="connsiteX31" fmla="*/ 4891 w 9891"/>
              <a:gd name="connsiteY31" fmla="*/ 1558 h 10000"/>
              <a:gd name="connsiteX32" fmla="*/ 4672 w 9891"/>
              <a:gd name="connsiteY32" fmla="*/ 1558 h 10000"/>
              <a:gd name="connsiteX33" fmla="*/ 4344 w 9891"/>
              <a:gd name="connsiteY33" fmla="*/ 1558 h 10000"/>
              <a:gd name="connsiteX34" fmla="*/ 4016 w 9891"/>
              <a:gd name="connsiteY34" fmla="*/ 1732 h 10000"/>
              <a:gd name="connsiteX35" fmla="*/ 3579 w 9891"/>
              <a:gd name="connsiteY35" fmla="*/ 1905 h 10000"/>
              <a:gd name="connsiteX36" fmla="*/ 3156 w 9891"/>
              <a:gd name="connsiteY36" fmla="*/ 2078 h 10000"/>
              <a:gd name="connsiteX37" fmla="*/ 2609 w 9891"/>
              <a:gd name="connsiteY37" fmla="*/ 2251 h 10000"/>
              <a:gd name="connsiteX38" fmla="*/ 2281 w 9891"/>
              <a:gd name="connsiteY38" fmla="*/ 2424 h 10000"/>
              <a:gd name="connsiteX39" fmla="*/ 1844 w 9891"/>
              <a:gd name="connsiteY39" fmla="*/ 2597 h 10000"/>
              <a:gd name="connsiteX40" fmla="*/ 1626 w 9891"/>
              <a:gd name="connsiteY40" fmla="*/ 2771 h 10000"/>
              <a:gd name="connsiteX41" fmla="*/ 1298 w 9891"/>
              <a:gd name="connsiteY41" fmla="*/ 2771 h 10000"/>
              <a:gd name="connsiteX42" fmla="*/ 1079 w 9891"/>
              <a:gd name="connsiteY42" fmla="*/ 2944 h 10000"/>
              <a:gd name="connsiteX43" fmla="*/ 970 w 9891"/>
              <a:gd name="connsiteY43" fmla="*/ 2944 h 10000"/>
              <a:gd name="connsiteX44" fmla="*/ 970 w 9891"/>
              <a:gd name="connsiteY44" fmla="*/ 2944 h 10000"/>
              <a:gd name="connsiteX45" fmla="*/ 656 w 9891"/>
              <a:gd name="connsiteY45" fmla="*/ 2944 h 10000"/>
              <a:gd name="connsiteX46" fmla="*/ 437 w 9891"/>
              <a:gd name="connsiteY46" fmla="*/ 2771 h 10000"/>
              <a:gd name="connsiteX47" fmla="*/ 219 w 9891"/>
              <a:gd name="connsiteY47" fmla="*/ 2597 h 10000"/>
              <a:gd name="connsiteX48" fmla="*/ 109 w 9891"/>
              <a:gd name="connsiteY48" fmla="*/ 2424 h 10000"/>
              <a:gd name="connsiteX49" fmla="*/ 109 w 9891"/>
              <a:gd name="connsiteY49" fmla="*/ 2251 h 10000"/>
              <a:gd name="connsiteX50" fmla="*/ 0 w 9891"/>
              <a:gd name="connsiteY50" fmla="*/ 2078 h 10000"/>
              <a:gd name="connsiteX51" fmla="*/ 0 w 9891"/>
              <a:gd name="connsiteY51" fmla="*/ 2078 h 10000"/>
              <a:gd name="connsiteX52" fmla="*/ 0 w 9891"/>
              <a:gd name="connsiteY52" fmla="*/ 1905 h 10000"/>
              <a:gd name="connsiteX53" fmla="*/ 0 w 9891"/>
              <a:gd name="connsiteY53" fmla="*/ 1905 h 10000"/>
              <a:gd name="connsiteX54" fmla="*/ 0 w 9891"/>
              <a:gd name="connsiteY54" fmla="*/ 1905 h 10000"/>
              <a:gd name="connsiteX55" fmla="*/ 109 w 9891"/>
              <a:gd name="connsiteY55" fmla="*/ 1905 h 10000"/>
              <a:gd name="connsiteX56" fmla="*/ 219 w 9891"/>
              <a:gd name="connsiteY56" fmla="*/ 1905 h 10000"/>
              <a:gd name="connsiteX57" fmla="*/ 328 w 9891"/>
              <a:gd name="connsiteY57" fmla="*/ 1905 h 10000"/>
              <a:gd name="connsiteX58" fmla="*/ 546 w 9891"/>
              <a:gd name="connsiteY58" fmla="*/ 1905 h 10000"/>
              <a:gd name="connsiteX59" fmla="*/ 874 w 9891"/>
              <a:gd name="connsiteY59" fmla="*/ 1905 h 10000"/>
              <a:gd name="connsiteX60" fmla="*/ 1189 w 9891"/>
              <a:gd name="connsiteY60" fmla="*/ 1905 h 10000"/>
              <a:gd name="connsiteX61" fmla="*/ 1626 w 9891"/>
              <a:gd name="connsiteY61" fmla="*/ 1732 h 10000"/>
              <a:gd name="connsiteX62" fmla="*/ 2063 w 9891"/>
              <a:gd name="connsiteY62" fmla="*/ 1558 h 10000"/>
              <a:gd name="connsiteX63" fmla="*/ 2609 w 9891"/>
              <a:gd name="connsiteY63" fmla="*/ 1385 h 10000"/>
              <a:gd name="connsiteX64" fmla="*/ 3156 w 9891"/>
              <a:gd name="connsiteY64" fmla="*/ 1212 h 10000"/>
              <a:gd name="connsiteX65" fmla="*/ 3798 w 9891"/>
              <a:gd name="connsiteY65" fmla="*/ 1039 h 10000"/>
              <a:gd name="connsiteX66" fmla="*/ 4126 w 9891"/>
              <a:gd name="connsiteY66" fmla="*/ 1039 h 10000"/>
              <a:gd name="connsiteX67" fmla="*/ 4344 w 9891"/>
              <a:gd name="connsiteY67" fmla="*/ 866 h 10000"/>
              <a:gd name="connsiteX68" fmla="*/ 4563 w 9891"/>
              <a:gd name="connsiteY68" fmla="*/ 693 h 10000"/>
              <a:gd name="connsiteX69" fmla="*/ 4781 w 9891"/>
              <a:gd name="connsiteY69" fmla="*/ 693 h 10000"/>
              <a:gd name="connsiteX70" fmla="*/ 5000 w 9891"/>
              <a:gd name="connsiteY70" fmla="*/ 519 h 10000"/>
              <a:gd name="connsiteX71" fmla="*/ 5109 w 9891"/>
              <a:gd name="connsiteY71" fmla="*/ 346 h 10000"/>
              <a:gd name="connsiteX72" fmla="*/ 5219 w 9891"/>
              <a:gd name="connsiteY72" fmla="*/ 346 h 10000"/>
              <a:gd name="connsiteX73" fmla="*/ 5328 w 9891"/>
              <a:gd name="connsiteY73" fmla="*/ 173 h 10000"/>
              <a:gd name="connsiteX74" fmla="*/ 5437 w 9891"/>
              <a:gd name="connsiteY74" fmla="*/ 173 h 10000"/>
              <a:gd name="connsiteX75" fmla="*/ 5546 w 9891"/>
              <a:gd name="connsiteY75" fmla="*/ 0 h 10000"/>
              <a:gd name="connsiteX76" fmla="*/ 5656 w 9891"/>
              <a:gd name="connsiteY76" fmla="*/ 0 h 10000"/>
              <a:gd name="connsiteX77" fmla="*/ 5656 w 9891"/>
              <a:gd name="connsiteY77" fmla="*/ 0 h 10000"/>
              <a:gd name="connsiteX78" fmla="*/ 5765 w 9891"/>
              <a:gd name="connsiteY78" fmla="*/ 0 h 10000"/>
              <a:gd name="connsiteX79" fmla="*/ 5874 w 9891"/>
              <a:gd name="connsiteY79" fmla="*/ 0 h 10000"/>
              <a:gd name="connsiteX80" fmla="*/ 5984 w 9891"/>
              <a:gd name="connsiteY80" fmla="*/ 173 h 10000"/>
              <a:gd name="connsiteX81" fmla="*/ 6093 w 9891"/>
              <a:gd name="connsiteY81" fmla="*/ 173 h 10000"/>
              <a:gd name="connsiteX82" fmla="*/ 6189 w 9891"/>
              <a:gd name="connsiteY82" fmla="*/ 346 h 10000"/>
              <a:gd name="connsiteX83" fmla="*/ 6298 w 9891"/>
              <a:gd name="connsiteY83" fmla="*/ 519 h 10000"/>
              <a:gd name="connsiteX84" fmla="*/ 6407 w 9891"/>
              <a:gd name="connsiteY84" fmla="*/ 693 h 10000"/>
              <a:gd name="connsiteX85" fmla="*/ 6407 w 9891"/>
              <a:gd name="connsiteY85" fmla="*/ 693 h 10000"/>
              <a:gd name="connsiteX86" fmla="*/ 6407 w 9891"/>
              <a:gd name="connsiteY86" fmla="*/ 866 h 10000"/>
              <a:gd name="connsiteX87" fmla="*/ 6298 w 9891"/>
              <a:gd name="connsiteY87" fmla="*/ 1039 h 10000"/>
              <a:gd name="connsiteX88" fmla="*/ 6189 w 9891"/>
              <a:gd name="connsiteY88" fmla="*/ 1212 h 10000"/>
              <a:gd name="connsiteX89" fmla="*/ 6093 w 9891"/>
              <a:gd name="connsiteY89" fmla="*/ 1385 h 10000"/>
              <a:gd name="connsiteX90" fmla="*/ 5984 w 9891"/>
              <a:gd name="connsiteY90" fmla="*/ 1732 h 10000"/>
              <a:gd name="connsiteX91" fmla="*/ 5874 w 9891"/>
              <a:gd name="connsiteY91" fmla="*/ 2078 h 10000"/>
              <a:gd name="connsiteX92" fmla="*/ 5765 w 9891"/>
              <a:gd name="connsiteY92" fmla="*/ 2424 h 10000"/>
              <a:gd name="connsiteX93" fmla="*/ 5656 w 9891"/>
              <a:gd name="connsiteY93" fmla="*/ 2944 h 10000"/>
              <a:gd name="connsiteX94" fmla="*/ 5656 w 9891"/>
              <a:gd name="connsiteY94" fmla="*/ 3463 h 10000"/>
              <a:gd name="connsiteX95" fmla="*/ 5656 w 9891"/>
              <a:gd name="connsiteY95" fmla="*/ 3961 h 10000"/>
              <a:gd name="connsiteX96" fmla="*/ 5656 w 9891"/>
              <a:gd name="connsiteY96" fmla="*/ 5000 h 10000"/>
              <a:gd name="connsiteX97" fmla="*/ 5656 w 9891"/>
              <a:gd name="connsiteY97" fmla="*/ 5519 h 10000"/>
              <a:gd name="connsiteX98" fmla="*/ 5765 w 9891"/>
              <a:gd name="connsiteY98" fmla="*/ 5866 h 10000"/>
              <a:gd name="connsiteX99" fmla="*/ 5874 w 9891"/>
              <a:gd name="connsiteY99" fmla="*/ 6212 h 10000"/>
              <a:gd name="connsiteX100" fmla="*/ 5984 w 9891"/>
              <a:gd name="connsiteY100" fmla="*/ 6732 h 10000"/>
              <a:gd name="connsiteX101" fmla="*/ 6093 w 9891"/>
              <a:gd name="connsiteY101" fmla="*/ 7078 h 10000"/>
              <a:gd name="connsiteX102" fmla="*/ 6298 w 9891"/>
              <a:gd name="connsiteY102" fmla="*/ 7424 h 10000"/>
              <a:gd name="connsiteX103" fmla="*/ 6626 w 9891"/>
              <a:gd name="connsiteY103" fmla="*/ 7771 h 10000"/>
              <a:gd name="connsiteX104" fmla="*/ 6954 w 9891"/>
              <a:gd name="connsiteY104" fmla="*/ 7944 h 10000"/>
              <a:gd name="connsiteX105" fmla="*/ 7281 w 9891"/>
              <a:gd name="connsiteY105" fmla="*/ 8268 h 10000"/>
              <a:gd name="connsiteX106" fmla="*/ 7609 w 9891"/>
              <a:gd name="connsiteY106" fmla="*/ 8442 h 10000"/>
              <a:gd name="connsiteX107" fmla="*/ 7828 w 9891"/>
              <a:gd name="connsiteY107" fmla="*/ 8615 h 10000"/>
              <a:gd name="connsiteX108" fmla="*/ 8156 w 9891"/>
              <a:gd name="connsiteY108" fmla="*/ 8615 h 10000"/>
              <a:gd name="connsiteX109" fmla="*/ 8374 w 9891"/>
              <a:gd name="connsiteY109" fmla="*/ 8615 h 10000"/>
              <a:gd name="connsiteX110" fmla="*/ 8484 w 9891"/>
              <a:gd name="connsiteY110" fmla="*/ 8615 h 10000"/>
              <a:gd name="connsiteX111" fmla="*/ 8702 w 9891"/>
              <a:gd name="connsiteY111" fmla="*/ 8615 h 10000"/>
              <a:gd name="connsiteX112" fmla="*/ 8798 w 9891"/>
              <a:gd name="connsiteY112" fmla="*/ 8442 h 10000"/>
              <a:gd name="connsiteX113" fmla="*/ 8798 w 9891"/>
              <a:gd name="connsiteY113" fmla="*/ 8442 h 10000"/>
              <a:gd name="connsiteX114" fmla="*/ 9891 w 9891"/>
              <a:gd name="connsiteY114" fmla="*/ 9827 h 10000"/>
              <a:gd name="connsiteX115" fmla="*/ 9891 w 9891"/>
              <a:gd name="connsiteY115" fmla="*/ 9827 h 10000"/>
              <a:gd name="connsiteX116" fmla="*/ 9891 w 9891"/>
              <a:gd name="connsiteY116" fmla="*/ 9827 h 10000"/>
              <a:gd name="connsiteX0" fmla="*/ 10000 w 10000"/>
              <a:gd name="connsiteY0" fmla="*/ 9827 h 10000"/>
              <a:gd name="connsiteX1" fmla="*/ 9779 w 10000"/>
              <a:gd name="connsiteY1" fmla="*/ 9827 h 10000"/>
              <a:gd name="connsiteX2" fmla="*/ 9558 w 10000"/>
              <a:gd name="connsiteY2" fmla="*/ 10000 h 10000"/>
              <a:gd name="connsiteX3" fmla="*/ 9337 w 10000"/>
              <a:gd name="connsiteY3" fmla="*/ 10000 h 10000"/>
              <a:gd name="connsiteX4" fmla="*/ 8895 w 10000"/>
              <a:gd name="connsiteY4" fmla="*/ 10000 h 10000"/>
              <a:gd name="connsiteX5" fmla="*/ 8577 w 10000"/>
              <a:gd name="connsiteY5" fmla="*/ 10000 h 10000"/>
              <a:gd name="connsiteX6" fmla="*/ 8135 w 10000"/>
              <a:gd name="connsiteY6" fmla="*/ 9827 h 10000"/>
              <a:gd name="connsiteX7" fmla="*/ 7693 w 10000"/>
              <a:gd name="connsiteY7" fmla="*/ 9827 h 10000"/>
              <a:gd name="connsiteX8" fmla="*/ 7361 w 10000"/>
              <a:gd name="connsiteY8" fmla="*/ 9481 h 10000"/>
              <a:gd name="connsiteX9" fmla="*/ 6919 w 10000"/>
              <a:gd name="connsiteY9" fmla="*/ 9307 h 10000"/>
              <a:gd name="connsiteX10" fmla="*/ 6588 w 10000"/>
              <a:gd name="connsiteY10" fmla="*/ 8961 h 10000"/>
              <a:gd name="connsiteX11" fmla="*/ 6257 w 10000"/>
              <a:gd name="connsiteY11" fmla="*/ 8615 h 10000"/>
              <a:gd name="connsiteX12" fmla="*/ 5939 w 10000"/>
              <a:gd name="connsiteY12" fmla="*/ 8095 h 10000"/>
              <a:gd name="connsiteX13" fmla="*/ 5718 w 10000"/>
              <a:gd name="connsiteY13" fmla="*/ 7771 h 10000"/>
              <a:gd name="connsiteX14" fmla="*/ 5497 w 10000"/>
              <a:gd name="connsiteY14" fmla="*/ 7078 h 10000"/>
              <a:gd name="connsiteX15" fmla="*/ 5277 w 10000"/>
              <a:gd name="connsiteY15" fmla="*/ 6558 h 10000"/>
              <a:gd name="connsiteX16" fmla="*/ 5165 w 10000"/>
              <a:gd name="connsiteY16" fmla="*/ 5866 h 10000"/>
              <a:gd name="connsiteX17" fmla="*/ 5165 w 10000"/>
              <a:gd name="connsiteY17" fmla="*/ 5173 h 10000"/>
              <a:gd name="connsiteX18" fmla="*/ 5055 w 10000"/>
              <a:gd name="connsiteY18" fmla="*/ 4481 h 10000"/>
              <a:gd name="connsiteX19" fmla="*/ 5055 w 10000"/>
              <a:gd name="connsiteY19" fmla="*/ 3636 h 10000"/>
              <a:gd name="connsiteX20" fmla="*/ 5165 w 10000"/>
              <a:gd name="connsiteY20" fmla="*/ 2944 h 10000"/>
              <a:gd name="connsiteX21" fmla="*/ 5165 w 10000"/>
              <a:gd name="connsiteY21" fmla="*/ 2597 h 10000"/>
              <a:gd name="connsiteX22" fmla="*/ 5165 w 10000"/>
              <a:gd name="connsiteY22" fmla="*/ 2424 h 10000"/>
              <a:gd name="connsiteX23" fmla="*/ 5277 w 10000"/>
              <a:gd name="connsiteY23" fmla="*/ 2078 h 10000"/>
              <a:gd name="connsiteX24" fmla="*/ 5277 w 10000"/>
              <a:gd name="connsiteY24" fmla="*/ 1905 h 10000"/>
              <a:gd name="connsiteX25" fmla="*/ 5277 w 10000"/>
              <a:gd name="connsiteY25" fmla="*/ 1732 h 10000"/>
              <a:gd name="connsiteX26" fmla="*/ 5277 w 10000"/>
              <a:gd name="connsiteY26" fmla="*/ 1558 h 10000"/>
              <a:gd name="connsiteX27" fmla="*/ 5277 w 10000"/>
              <a:gd name="connsiteY27" fmla="*/ 1558 h 10000"/>
              <a:gd name="connsiteX28" fmla="*/ 5277 w 10000"/>
              <a:gd name="connsiteY28" fmla="*/ 1385 h 10000"/>
              <a:gd name="connsiteX29" fmla="*/ 5165 w 10000"/>
              <a:gd name="connsiteY29" fmla="*/ 1385 h 10000"/>
              <a:gd name="connsiteX30" fmla="*/ 5055 w 10000"/>
              <a:gd name="connsiteY30" fmla="*/ 1385 h 10000"/>
              <a:gd name="connsiteX31" fmla="*/ 4945 w 10000"/>
              <a:gd name="connsiteY31" fmla="*/ 1558 h 10000"/>
              <a:gd name="connsiteX32" fmla="*/ 4723 w 10000"/>
              <a:gd name="connsiteY32" fmla="*/ 1558 h 10000"/>
              <a:gd name="connsiteX33" fmla="*/ 4392 w 10000"/>
              <a:gd name="connsiteY33" fmla="*/ 1558 h 10000"/>
              <a:gd name="connsiteX34" fmla="*/ 4060 w 10000"/>
              <a:gd name="connsiteY34" fmla="*/ 1732 h 10000"/>
              <a:gd name="connsiteX35" fmla="*/ 3618 w 10000"/>
              <a:gd name="connsiteY35" fmla="*/ 1905 h 10000"/>
              <a:gd name="connsiteX36" fmla="*/ 3191 w 10000"/>
              <a:gd name="connsiteY36" fmla="*/ 2078 h 10000"/>
              <a:gd name="connsiteX37" fmla="*/ 2638 w 10000"/>
              <a:gd name="connsiteY37" fmla="*/ 2251 h 10000"/>
              <a:gd name="connsiteX38" fmla="*/ 2306 w 10000"/>
              <a:gd name="connsiteY38" fmla="*/ 2424 h 10000"/>
              <a:gd name="connsiteX39" fmla="*/ 1864 w 10000"/>
              <a:gd name="connsiteY39" fmla="*/ 2597 h 10000"/>
              <a:gd name="connsiteX40" fmla="*/ 1644 w 10000"/>
              <a:gd name="connsiteY40" fmla="*/ 2771 h 10000"/>
              <a:gd name="connsiteX41" fmla="*/ 1312 w 10000"/>
              <a:gd name="connsiteY41" fmla="*/ 2771 h 10000"/>
              <a:gd name="connsiteX42" fmla="*/ 1091 w 10000"/>
              <a:gd name="connsiteY42" fmla="*/ 2944 h 10000"/>
              <a:gd name="connsiteX43" fmla="*/ 981 w 10000"/>
              <a:gd name="connsiteY43" fmla="*/ 2944 h 10000"/>
              <a:gd name="connsiteX44" fmla="*/ 981 w 10000"/>
              <a:gd name="connsiteY44" fmla="*/ 2944 h 10000"/>
              <a:gd name="connsiteX45" fmla="*/ 663 w 10000"/>
              <a:gd name="connsiteY45" fmla="*/ 2944 h 10000"/>
              <a:gd name="connsiteX46" fmla="*/ 442 w 10000"/>
              <a:gd name="connsiteY46" fmla="*/ 2771 h 10000"/>
              <a:gd name="connsiteX47" fmla="*/ 221 w 10000"/>
              <a:gd name="connsiteY47" fmla="*/ 2597 h 10000"/>
              <a:gd name="connsiteX48" fmla="*/ 110 w 10000"/>
              <a:gd name="connsiteY48" fmla="*/ 2424 h 10000"/>
              <a:gd name="connsiteX49" fmla="*/ 110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10 w 10000"/>
              <a:gd name="connsiteY55" fmla="*/ 1905 h 10000"/>
              <a:gd name="connsiteX56" fmla="*/ 221 w 10000"/>
              <a:gd name="connsiteY56" fmla="*/ 1905 h 10000"/>
              <a:gd name="connsiteX57" fmla="*/ 332 w 10000"/>
              <a:gd name="connsiteY57" fmla="*/ 1905 h 10000"/>
              <a:gd name="connsiteX58" fmla="*/ 552 w 10000"/>
              <a:gd name="connsiteY58" fmla="*/ 1905 h 10000"/>
              <a:gd name="connsiteX59" fmla="*/ 884 w 10000"/>
              <a:gd name="connsiteY59" fmla="*/ 1905 h 10000"/>
              <a:gd name="connsiteX60" fmla="*/ 1202 w 10000"/>
              <a:gd name="connsiteY60" fmla="*/ 1905 h 10000"/>
              <a:gd name="connsiteX61" fmla="*/ 1644 w 10000"/>
              <a:gd name="connsiteY61" fmla="*/ 1732 h 10000"/>
              <a:gd name="connsiteX62" fmla="*/ 2086 w 10000"/>
              <a:gd name="connsiteY62" fmla="*/ 1558 h 10000"/>
              <a:gd name="connsiteX63" fmla="*/ 2638 w 10000"/>
              <a:gd name="connsiteY63" fmla="*/ 1385 h 10000"/>
              <a:gd name="connsiteX64" fmla="*/ 3191 w 10000"/>
              <a:gd name="connsiteY64" fmla="*/ 1212 h 10000"/>
              <a:gd name="connsiteX65" fmla="*/ 3840 w 10000"/>
              <a:gd name="connsiteY65" fmla="*/ 1039 h 10000"/>
              <a:gd name="connsiteX66" fmla="*/ 4171 w 10000"/>
              <a:gd name="connsiteY66" fmla="*/ 1039 h 10000"/>
              <a:gd name="connsiteX67" fmla="*/ 4392 w 10000"/>
              <a:gd name="connsiteY67" fmla="*/ 866 h 10000"/>
              <a:gd name="connsiteX68" fmla="*/ 4613 w 10000"/>
              <a:gd name="connsiteY68" fmla="*/ 693 h 10000"/>
              <a:gd name="connsiteX69" fmla="*/ 4834 w 10000"/>
              <a:gd name="connsiteY69" fmla="*/ 693 h 10000"/>
              <a:gd name="connsiteX70" fmla="*/ 5055 w 10000"/>
              <a:gd name="connsiteY70" fmla="*/ 519 h 10000"/>
              <a:gd name="connsiteX71" fmla="*/ 5165 w 10000"/>
              <a:gd name="connsiteY71" fmla="*/ 346 h 10000"/>
              <a:gd name="connsiteX72" fmla="*/ 5277 w 10000"/>
              <a:gd name="connsiteY72" fmla="*/ 346 h 10000"/>
              <a:gd name="connsiteX73" fmla="*/ 5387 w 10000"/>
              <a:gd name="connsiteY73" fmla="*/ 173 h 10000"/>
              <a:gd name="connsiteX74" fmla="*/ 5497 w 10000"/>
              <a:gd name="connsiteY74" fmla="*/ 173 h 10000"/>
              <a:gd name="connsiteX75" fmla="*/ 5607 w 10000"/>
              <a:gd name="connsiteY75" fmla="*/ 0 h 10000"/>
              <a:gd name="connsiteX76" fmla="*/ 5718 w 10000"/>
              <a:gd name="connsiteY76" fmla="*/ 0 h 10000"/>
              <a:gd name="connsiteX77" fmla="*/ 5718 w 10000"/>
              <a:gd name="connsiteY77" fmla="*/ 0 h 10000"/>
              <a:gd name="connsiteX78" fmla="*/ 5829 w 10000"/>
              <a:gd name="connsiteY78" fmla="*/ 0 h 10000"/>
              <a:gd name="connsiteX79" fmla="*/ 5939 w 10000"/>
              <a:gd name="connsiteY79" fmla="*/ 0 h 10000"/>
              <a:gd name="connsiteX80" fmla="*/ 6050 w 10000"/>
              <a:gd name="connsiteY80" fmla="*/ 173 h 10000"/>
              <a:gd name="connsiteX81" fmla="*/ 6160 w 10000"/>
              <a:gd name="connsiteY81" fmla="*/ 173 h 10000"/>
              <a:gd name="connsiteX82" fmla="*/ 6257 w 10000"/>
              <a:gd name="connsiteY82" fmla="*/ 346 h 10000"/>
              <a:gd name="connsiteX83" fmla="*/ 6367 w 10000"/>
              <a:gd name="connsiteY83" fmla="*/ 519 h 10000"/>
              <a:gd name="connsiteX84" fmla="*/ 6478 w 10000"/>
              <a:gd name="connsiteY84" fmla="*/ 693 h 10000"/>
              <a:gd name="connsiteX85" fmla="*/ 6478 w 10000"/>
              <a:gd name="connsiteY85" fmla="*/ 693 h 10000"/>
              <a:gd name="connsiteX86" fmla="*/ 6478 w 10000"/>
              <a:gd name="connsiteY86" fmla="*/ 866 h 10000"/>
              <a:gd name="connsiteX87" fmla="*/ 6367 w 10000"/>
              <a:gd name="connsiteY87" fmla="*/ 1039 h 10000"/>
              <a:gd name="connsiteX88" fmla="*/ 6257 w 10000"/>
              <a:gd name="connsiteY88" fmla="*/ 1212 h 10000"/>
              <a:gd name="connsiteX89" fmla="*/ 6160 w 10000"/>
              <a:gd name="connsiteY89" fmla="*/ 1385 h 10000"/>
              <a:gd name="connsiteX90" fmla="*/ 6050 w 10000"/>
              <a:gd name="connsiteY90" fmla="*/ 1732 h 10000"/>
              <a:gd name="connsiteX91" fmla="*/ 5939 w 10000"/>
              <a:gd name="connsiteY91" fmla="*/ 2078 h 10000"/>
              <a:gd name="connsiteX92" fmla="*/ 5829 w 10000"/>
              <a:gd name="connsiteY92" fmla="*/ 2424 h 10000"/>
              <a:gd name="connsiteX93" fmla="*/ 5718 w 10000"/>
              <a:gd name="connsiteY93" fmla="*/ 2944 h 10000"/>
              <a:gd name="connsiteX94" fmla="*/ 5718 w 10000"/>
              <a:gd name="connsiteY94" fmla="*/ 3463 h 10000"/>
              <a:gd name="connsiteX95" fmla="*/ 5718 w 10000"/>
              <a:gd name="connsiteY95" fmla="*/ 3961 h 10000"/>
              <a:gd name="connsiteX96" fmla="*/ 5718 w 10000"/>
              <a:gd name="connsiteY96" fmla="*/ 5000 h 10000"/>
              <a:gd name="connsiteX97" fmla="*/ 5718 w 10000"/>
              <a:gd name="connsiteY97" fmla="*/ 5519 h 10000"/>
              <a:gd name="connsiteX98" fmla="*/ 5829 w 10000"/>
              <a:gd name="connsiteY98" fmla="*/ 5866 h 10000"/>
              <a:gd name="connsiteX99" fmla="*/ 5939 w 10000"/>
              <a:gd name="connsiteY99" fmla="*/ 6212 h 10000"/>
              <a:gd name="connsiteX100" fmla="*/ 6050 w 10000"/>
              <a:gd name="connsiteY100" fmla="*/ 6732 h 10000"/>
              <a:gd name="connsiteX101" fmla="*/ 6160 w 10000"/>
              <a:gd name="connsiteY101" fmla="*/ 7078 h 10000"/>
              <a:gd name="connsiteX102" fmla="*/ 6367 w 10000"/>
              <a:gd name="connsiteY102" fmla="*/ 7424 h 10000"/>
              <a:gd name="connsiteX103" fmla="*/ 6699 w 10000"/>
              <a:gd name="connsiteY103" fmla="*/ 7771 h 10000"/>
              <a:gd name="connsiteX104" fmla="*/ 7031 w 10000"/>
              <a:gd name="connsiteY104" fmla="*/ 7944 h 10000"/>
              <a:gd name="connsiteX105" fmla="*/ 7361 w 10000"/>
              <a:gd name="connsiteY105" fmla="*/ 8268 h 10000"/>
              <a:gd name="connsiteX106" fmla="*/ 7693 w 10000"/>
              <a:gd name="connsiteY106" fmla="*/ 8442 h 10000"/>
              <a:gd name="connsiteX107" fmla="*/ 7914 w 10000"/>
              <a:gd name="connsiteY107" fmla="*/ 8615 h 10000"/>
              <a:gd name="connsiteX108" fmla="*/ 8246 w 10000"/>
              <a:gd name="connsiteY108" fmla="*/ 8615 h 10000"/>
              <a:gd name="connsiteX109" fmla="*/ 8466 w 10000"/>
              <a:gd name="connsiteY109" fmla="*/ 8615 h 10000"/>
              <a:gd name="connsiteX110" fmla="*/ 8577 w 10000"/>
              <a:gd name="connsiteY110" fmla="*/ 8615 h 10000"/>
              <a:gd name="connsiteX111" fmla="*/ 8798 w 10000"/>
              <a:gd name="connsiteY111" fmla="*/ 8615 h 10000"/>
              <a:gd name="connsiteX112" fmla="*/ 8895 w 10000"/>
              <a:gd name="connsiteY112" fmla="*/ 8442 h 10000"/>
              <a:gd name="connsiteX113" fmla="*/ 8895 w 10000"/>
              <a:gd name="connsiteY113" fmla="*/ 8442 h 10000"/>
              <a:gd name="connsiteX114" fmla="*/ 10000 w 10000"/>
              <a:gd name="connsiteY114" fmla="*/ 9827 h 10000"/>
              <a:gd name="connsiteX115" fmla="*/ 10000 w 10000"/>
              <a:gd name="connsiteY115" fmla="*/ 9827 h 10000"/>
              <a:gd name="connsiteX0" fmla="*/ 10000 w 10000"/>
              <a:gd name="connsiteY0" fmla="*/ 9827 h 10000"/>
              <a:gd name="connsiteX1" fmla="*/ 9779 w 10000"/>
              <a:gd name="connsiteY1" fmla="*/ 9827 h 10000"/>
              <a:gd name="connsiteX2" fmla="*/ 9558 w 10000"/>
              <a:gd name="connsiteY2" fmla="*/ 10000 h 10000"/>
              <a:gd name="connsiteX3" fmla="*/ 9337 w 10000"/>
              <a:gd name="connsiteY3" fmla="*/ 10000 h 10000"/>
              <a:gd name="connsiteX4" fmla="*/ 8895 w 10000"/>
              <a:gd name="connsiteY4" fmla="*/ 10000 h 10000"/>
              <a:gd name="connsiteX5" fmla="*/ 8577 w 10000"/>
              <a:gd name="connsiteY5" fmla="*/ 10000 h 10000"/>
              <a:gd name="connsiteX6" fmla="*/ 8135 w 10000"/>
              <a:gd name="connsiteY6" fmla="*/ 9827 h 10000"/>
              <a:gd name="connsiteX7" fmla="*/ 7693 w 10000"/>
              <a:gd name="connsiteY7" fmla="*/ 9827 h 10000"/>
              <a:gd name="connsiteX8" fmla="*/ 7361 w 10000"/>
              <a:gd name="connsiteY8" fmla="*/ 9481 h 10000"/>
              <a:gd name="connsiteX9" fmla="*/ 6919 w 10000"/>
              <a:gd name="connsiteY9" fmla="*/ 9307 h 10000"/>
              <a:gd name="connsiteX10" fmla="*/ 6588 w 10000"/>
              <a:gd name="connsiteY10" fmla="*/ 8961 h 10000"/>
              <a:gd name="connsiteX11" fmla="*/ 6257 w 10000"/>
              <a:gd name="connsiteY11" fmla="*/ 8615 h 10000"/>
              <a:gd name="connsiteX12" fmla="*/ 5939 w 10000"/>
              <a:gd name="connsiteY12" fmla="*/ 8095 h 10000"/>
              <a:gd name="connsiteX13" fmla="*/ 5718 w 10000"/>
              <a:gd name="connsiteY13" fmla="*/ 7771 h 10000"/>
              <a:gd name="connsiteX14" fmla="*/ 5497 w 10000"/>
              <a:gd name="connsiteY14" fmla="*/ 7078 h 10000"/>
              <a:gd name="connsiteX15" fmla="*/ 5277 w 10000"/>
              <a:gd name="connsiteY15" fmla="*/ 6558 h 10000"/>
              <a:gd name="connsiteX16" fmla="*/ 5165 w 10000"/>
              <a:gd name="connsiteY16" fmla="*/ 5866 h 10000"/>
              <a:gd name="connsiteX17" fmla="*/ 5165 w 10000"/>
              <a:gd name="connsiteY17" fmla="*/ 5173 h 10000"/>
              <a:gd name="connsiteX18" fmla="*/ 5055 w 10000"/>
              <a:gd name="connsiteY18" fmla="*/ 4481 h 10000"/>
              <a:gd name="connsiteX19" fmla="*/ 5055 w 10000"/>
              <a:gd name="connsiteY19" fmla="*/ 3636 h 10000"/>
              <a:gd name="connsiteX20" fmla="*/ 5165 w 10000"/>
              <a:gd name="connsiteY20" fmla="*/ 2944 h 10000"/>
              <a:gd name="connsiteX21" fmla="*/ 5165 w 10000"/>
              <a:gd name="connsiteY21" fmla="*/ 2597 h 10000"/>
              <a:gd name="connsiteX22" fmla="*/ 5165 w 10000"/>
              <a:gd name="connsiteY22" fmla="*/ 2424 h 10000"/>
              <a:gd name="connsiteX23" fmla="*/ 5277 w 10000"/>
              <a:gd name="connsiteY23" fmla="*/ 2078 h 10000"/>
              <a:gd name="connsiteX24" fmla="*/ 5277 w 10000"/>
              <a:gd name="connsiteY24" fmla="*/ 1905 h 10000"/>
              <a:gd name="connsiteX25" fmla="*/ 5277 w 10000"/>
              <a:gd name="connsiteY25" fmla="*/ 1732 h 10000"/>
              <a:gd name="connsiteX26" fmla="*/ 5277 w 10000"/>
              <a:gd name="connsiteY26" fmla="*/ 1558 h 10000"/>
              <a:gd name="connsiteX27" fmla="*/ 5277 w 10000"/>
              <a:gd name="connsiteY27" fmla="*/ 1558 h 10000"/>
              <a:gd name="connsiteX28" fmla="*/ 5277 w 10000"/>
              <a:gd name="connsiteY28" fmla="*/ 1385 h 10000"/>
              <a:gd name="connsiteX29" fmla="*/ 5165 w 10000"/>
              <a:gd name="connsiteY29" fmla="*/ 1385 h 10000"/>
              <a:gd name="connsiteX30" fmla="*/ 5055 w 10000"/>
              <a:gd name="connsiteY30" fmla="*/ 1385 h 10000"/>
              <a:gd name="connsiteX31" fmla="*/ 4945 w 10000"/>
              <a:gd name="connsiteY31" fmla="*/ 1558 h 10000"/>
              <a:gd name="connsiteX32" fmla="*/ 4723 w 10000"/>
              <a:gd name="connsiteY32" fmla="*/ 1558 h 10000"/>
              <a:gd name="connsiteX33" fmla="*/ 4392 w 10000"/>
              <a:gd name="connsiteY33" fmla="*/ 1558 h 10000"/>
              <a:gd name="connsiteX34" fmla="*/ 4060 w 10000"/>
              <a:gd name="connsiteY34" fmla="*/ 1732 h 10000"/>
              <a:gd name="connsiteX35" fmla="*/ 3618 w 10000"/>
              <a:gd name="connsiteY35" fmla="*/ 1905 h 10000"/>
              <a:gd name="connsiteX36" fmla="*/ 3191 w 10000"/>
              <a:gd name="connsiteY36" fmla="*/ 2078 h 10000"/>
              <a:gd name="connsiteX37" fmla="*/ 2638 w 10000"/>
              <a:gd name="connsiteY37" fmla="*/ 2251 h 10000"/>
              <a:gd name="connsiteX38" fmla="*/ 2306 w 10000"/>
              <a:gd name="connsiteY38" fmla="*/ 2424 h 10000"/>
              <a:gd name="connsiteX39" fmla="*/ 1864 w 10000"/>
              <a:gd name="connsiteY39" fmla="*/ 2597 h 10000"/>
              <a:gd name="connsiteX40" fmla="*/ 1644 w 10000"/>
              <a:gd name="connsiteY40" fmla="*/ 2771 h 10000"/>
              <a:gd name="connsiteX41" fmla="*/ 1312 w 10000"/>
              <a:gd name="connsiteY41" fmla="*/ 2771 h 10000"/>
              <a:gd name="connsiteX42" fmla="*/ 1091 w 10000"/>
              <a:gd name="connsiteY42" fmla="*/ 2944 h 10000"/>
              <a:gd name="connsiteX43" fmla="*/ 981 w 10000"/>
              <a:gd name="connsiteY43" fmla="*/ 2944 h 10000"/>
              <a:gd name="connsiteX44" fmla="*/ 981 w 10000"/>
              <a:gd name="connsiteY44" fmla="*/ 2944 h 10000"/>
              <a:gd name="connsiteX45" fmla="*/ 663 w 10000"/>
              <a:gd name="connsiteY45" fmla="*/ 2944 h 10000"/>
              <a:gd name="connsiteX46" fmla="*/ 442 w 10000"/>
              <a:gd name="connsiteY46" fmla="*/ 2771 h 10000"/>
              <a:gd name="connsiteX47" fmla="*/ 221 w 10000"/>
              <a:gd name="connsiteY47" fmla="*/ 2597 h 10000"/>
              <a:gd name="connsiteX48" fmla="*/ 110 w 10000"/>
              <a:gd name="connsiteY48" fmla="*/ 2424 h 10000"/>
              <a:gd name="connsiteX49" fmla="*/ 110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10 w 10000"/>
              <a:gd name="connsiteY55" fmla="*/ 1905 h 10000"/>
              <a:gd name="connsiteX56" fmla="*/ 221 w 10000"/>
              <a:gd name="connsiteY56" fmla="*/ 1905 h 10000"/>
              <a:gd name="connsiteX57" fmla="*/ 332 w 10000"/>
              <a:gd name="connsiteY57" fmla="*/ 1905 h 10000"/>
              <a:gd name="connsiteX58" fmla="*/ 552 w 10000"/>
              <a:gd name="connsiteY58" fmla="*/ 1905 h 10000"/>
              <a:gd name="connsiteX59" fmla="*/ 884 w 10000"/>
              <a:gd name="connsiteY59" fmla="*/ 1905 h 10000"/>
              <a:gd name="connsiteX60" fmla="*/ 1202 w 10000"/>
              <a:gd name="connsiteY60" fmla="*/ 1905 h 10000"/>
              <a:gd name="connsiteX61" fmla="*/ 1644 w 10000"/>
              <a:gd name="connsiteY61" fmla="*/ 1732 h 10000"/>
              <a:gd name="connsiteX62" fmla="*/ 2086 w 10000"/>
              <a:gd name="connsiteY62" fmla="*/ 1558 h 10000"/>
              <a:gd name="connsiteX63" fmla="*/ 2638 w 10000"/>
              <a:gd name="connsiteY63" fmla="*/ 1385 h 10000"/>
              <a:gd name="connsiteX64" fmla="*/ 3191 w 10000"/>
              <a:gd name="connsiteY64" fmla="*/ 1212 h 10000"/>
              <a:gd name="connsiteX65" fmla="*/ 3840 w 10000"/>
              <a:gd name="connsiteY65" fmla="*/ 1039 h 10000"/>
              <a:gd name="connsiteX66" fmla="*/ 4171 w 10000"/>
              <a:gd name="connsiteY66" fmla="*/ 1039 h 10000"/>
              <a:gd name="connsiteX67" fmla="*/ 4392 w 10000"/>
              <a:gd name="connsiteY67" fmla="*/ 866 h 10000"/>
              <a:gd name="connsiteX68" fmla="*/ 4613 w 10000"/>
              <a:gd name="connsiteY68" fmla="*/ 693 h 10000"/>
              <a:gd name="connsiteX69" fmla="*/ 4834 w 10000"/>
              <a:gd name="connsiteY69" fmla="*/ 693 h 10000"/>
              <a:gd name="connsiteX70" fmla="*/ 5055 w 10000"/>
              <a:gd name="connsiteY70" fmla="*/ 519 h 10000"/>
              <a:gd name="connsiteX71" fmla="*/ 5165 w 10000"/>
              <a:gd name="connsiteY71" fmla="*/ 346 h 10000"/>
              <a:gd name="connsiteX72" fmla="*/ 5277 w 10000"/>
              <a:gd name="connsiteY72" fmla="*/ 346 h 10000"/>
              <a:gd name="connsiteX73" fmla="*/ 5387 w 10000"/>
              <a:gd name="connsiteY73" fmla="*/ 173 h 10000"/>
              <a:gd name="connsiteX74" fmla="*/ 5497 w 10000"/>
              <a:gd name="connsiteY74" fmla="*/ 173 h 10000"/>
              <a:gd name="connsiteX75" fmla="*/ 5607 w 10000"/>
              <a:gd name="connsiteY75" fmla="*/ 0 h 10000"/>
              <a:gd name="connsiteX76" fmla="*/ 5718 w 10000"/>
              <a:gd name="connsiteY76" fmla="*/ 0 h 10000"/>
              <a:gd name="connsiteX77" fmla="*/ 5718 w 10000"/>
              <a:gd name="connsiteY77" fmla="*/ 0 h 10000"/>
              <a:gd name="connsiteX78" fmla="*/ 5829 w 10000"/>
              <a:gd name="connsiteY78" fmla="*/ 0 h 10000"/>
              <a:gd name="connsiteX79" fmla="*/ 5939 w 10000"/>
              <a:gd name="connsiteY79" fmla="*/ 0 h 10000"/>
              <a:gd name="connsiteX80" fmla="*/ 6050 w 10000"/>
              <a:gd name="connsiteY80" fmla="*/ 173 h 10000"/>
              <a:gd name="connsiteX81" fmla="*/ 6160 w 10000"/>
              <a:gd name="connsiteY81" fmla="*/ 173 h 10000"/>
              <a:gd name="connsiteX82" fmla="*/ 6257 w 10000"/>
              <a:gd name="connsiteY82" fmla="*/ 346 h 10000"/>
              <a:gd name="connsiteX83" fmla="*/ 6367 w 10000"/>
              <a:gd name="connsiteY83" fmla="*/ 519 h 10000"/>
              <a:gd name="connsiteX84" fmla="*/ 6478 w 10000"/>
              <a:gd name="connsiteY84" fmla="*/ 693 h 10000"/>
              <a:gd name="connsiteX85" fmla="*/ 6478 w 10000"/>
              <a:gd name="connsiteY85" fmla="*/ 693 h 10000"/>
              <a:gd name="connsiteX86" fmla="*/ 6478 w 10000"/>
              <a:gd name="connsiteY86" fmla="*/ 866 h 10000"/>
              <a:gd name="connsiteX87" fmla="*/ 6367 w 10000"/>
              <a:gd name="connsiteY87" fmla="*/ 1039 h 10000"/>
              <a:gd name="connsiteX88" fmla="*/ 6257 w 10000"/>
              <a:gd name="connsiteY88" fmla="*/ 1212 h 10000"/>
              <a:gd name="connsiteX89" fmla="*/ 6160 w 10000"/>
              <a:gd name="connsiteY89" fmla="*/ 1385 h 10000"/>
              <a:gd name="connsiteX90" fmla="*/ 6050 w 10000"/>
              <a:gd name="connsiteY90" fmla="*/ 1732 h 10000"/>
              <a:gd name="connsiteX91" fmla="*/ 5939 w 10000"/>
              <a:gd name="connsiteY91" fmla="*/ 2078 h 10000"/>
              <a:gd name="connsiteX92" fmla="*/ 5829 w 10000"/>
              <a:gd name="connsiteY92" fmla="*/ 2424 h 10000"/>
              <a:gd name="connsiteX93" fmla="*/ 5718 w 10000"/>
              <a:gd name="connsiteY93" fmla="*/ 2944 h 10000"/>
              <a:gd name="connsiteX94" fmla="*/ 5718 w 10000"/>
              <a:gd name="connsiteY94" fmla="*/ 3463 h 10000"/>
              <a:gd name="connsiteX95" fmla="*/ 5718 w 10000"/>
              <a:gd name="connsiteY95" fmla="*/ 3961 h 10000"/>
              <a:gd name="connsiteX96" fmla="*/ 5718 w 10000"/>
              <a:gd name="connsiteY96" fmla="*/ 5000 h 10000"/>
              <a:gd name="connsiteX97" fmla="*/ 5718 w 10000"/>
              <a:gd name="connsiteY97" fmla="*/ 5519 h 10000"/>
              <a:gd name="connsiteX98" fmla="*/ 5829 w 10000"/>
              <a:gd name="connsiteY98" fmla="*/ 5866 h 10000"/>
              <a:gd name="connsiteX99" fmla="*/ 5939 w 10000"/>
              <a:gd name="connsiteY99" fmla="*/ 6212 h 10000"/>
              <a:gd name="connsiteX100" fmla="*/ 6050 w 10000"/>
              <a:gd name="connsiteY100" fmla="*/ 6732 h 10000"/>
              <a:gd name="connsiteX101" fmla="*/ 6160 w 10000"/>
              <a:gd name="connsiteY101" fmla="*/ 7078 h 10000"/>
              <a:gd name="connsiteX102" fmla="*/ 6367 w 10000"/>
              <a:gd name="connsiteY102" fmla="*/ 7424 h 10000"/>
              <a:gd name="connsiteX103" fmla="*/ 6699 w 10000"/>
              <a:gd name="connsiteY103" fmla="*/ 7771 h 10000"/>
              <a:gd name="connsiteX104" fmla="*/ 7031 w 10000"/>
              <a:gd name="connsiteY104" fmla="*/ 7944 h 10000"/>
              <a:gd name="connsiteX105" fmla="*/ 7361 w 10000"/>
              <a:gd name="connsiteY105" fmla="*/ 8268 h 10000"/>
              <a:gd name="connsiteX106" fmla="*/ 7693 w 10000"/>
              <a:gd name="connsiteY106" fmla="*/ 8442 h 10000"/>
              <a:gd name="connsiteX107" fmla="*/ 7914 w 10000"/>
              <a:gd name="connsiteY107" fmla="*/ 8615 h 10000"/>
              <a:gd name="connsiteX108" fmla="*/ 8246 w 10000"/>
              <a:gd name="connsiteY108" fmla="*/ 8615 h 10000"/>
              <a:gd name="connsiteX109" fmla="*/ 8466 w 10000"/>
              <a:gd name="connsiteY109" fmla="*/ 8615 h 10000"/>
              <a:gd name="connsiteX110" fmla="*/ 8577 w 10000"/>
              <a:gd name="connsiteY110" fmla="*/ 8615 h 10000"/>
              <a:gd name="connsiteX111" fmla="*/ 8798 w 10000"/>
              <a:gd name="connsiteY111" fmla="*/ 8615 h 10000"/>
              <a:gd name="connsiteX112" fmla="*/ 8895 w 10000"/>
              <a:gd name="connsiteY112" fmla="*/ 8442 h 10000"/>
              <a:gd name="connsiteX113" fmla="*/ 8895 w 10000"/>
              <a:gd name="connsiteY113" fmla="*/ 8442 h 10000"/>
              <a:gd name="connsiteX114" fmla="*/ 10000 w 10000"/>
              <a:gd name="connsiteY114" fmla="*/ 9827 h 10000"/>
              <a:gd name="connsiteX0" fmla="*/ 10000 w 10000"/>
              <a:gd name="connsiteY0" fmla="*/ 9827 h 10000"/>
              <a:gd name="connsiteX1" fmla="*/ 9779 w 10000"/>
              <a:gd name="connsiteY1" fmla="*/ 9827 h 10000"/>
              <a:gd name="connsiteX2" fmla="*/ 9558 w 10000"/>
              <a:gd name="connsiteY2" fmla="*/ 10000 h 10000"/>
              <a:gd name="connsiteX3" fmla="*/ 9337 w 10000"/>
              <a:gd name="connsiteY3" fmla="*/ 10000 h 10000"/>
              <a:gd name="connsiteX4" fmla="*/ 8895 w 10000"/>
              <a:gd name="connsiteY4" fmla="*/ 10000 h 10000"/>
              <a:gd name="connsiteX5" fmla="*/ 8577 w 10000"/>
              <a:gd name="connsiteY5" fmla="*/ 10000 h 10000"/>
              <a:gd name="connsiteX6" fmla="*/ 8135 w 10000"/>
              <a:gd name="connsiteY6" fmla="*/ 9827 h 10000"/>
              <a:gd name="connsiteX7" fmla="*/ 7693 w 10000"/>
              <a:gd name="connsiteY7" fmla="*/ 9827 h 10000"/>
              <a:gd name="connsiteX8" fmla="*/ 7361 w 10000"/>
              <a:gd name="connsiteY8" fmla="*/ 9481 h 10000"/>
              <a:gd name="connsiteX9" fmla="*/ 6919 w 10000"/>
              <a:gd name="connsiteY9" fmla="*/ 9307 h 10000"/>
              <a:gd name="connsiteX10" fmla="*/ 6588 w 10000"/>
              <a:gd name="connsiteY10" fmla="*/ 8961 h 10000"/>
              <a:gd name="connsiteX11" fmla="*/ 6257 w 10000"/>
              <a:gd name="connsiteY11" fmla="*/ 8615 h 10000"/>
              <a:gd name="connsiteX12" fmla="*/ 5939 w 10000"/>
              <a:gd name="connsiteY12" fmla="*/ 8095 h 10000"/>
              <a:gd name="connsiteX13" fmla="*/ 5718 w 10000"/>
              <a:gd name="connsiteY13" fmla="*/ 7771 h 10000"/>
              <a:gd name="connsiteX14" fmla="*/ 5497 w 10000"/>
              <a:gd name="connsiteY14" fmla="*/ 7078 h 10000"/>
              <a:gd name="connsiteX15" fmla="*/ 5277 w 10000"/>
              <a:gd name="connsiteY15" fmla="*/ 6558 h 10000"/>
              <a:gd name="connsiteX16" fmla="*/ 5165 w 10000"/>
              <a:gd name="connsiteY16" fmla="*/ 5866 h 10000"/>
              <a:gd name="connsiteX17" fmla="*/ 5165 w 10000"/>
              <a:gd name="connsiteY17" fmla="*/ 5173 h 10000"/>
              <a:gd name="connsiteX18" fmla="*/ 5055 w 10000"/>
              <a:gd name="connsiteY18" fmla="*/ 4481 h 10000"/>
              <a:gd name="connsiteX19" fmla="*/ 5055 w 10000"/>
              <a:gd name="connsiteY19" fmla="*/ 3636 h 10000"/>
              <a:gd name="connsiteX20" fmla="*/ 5165 w 10000"/>
              <a:gd name="connsiteY20" fmla="*/ 2944 h 10000"/>
              <a:gd name="connsiteX21" fmla="*/ 5165 w 10000"/>
              <a:gd name="connsiteY21" fmla="*/ 2597 h 10000"/>
              <a:gd name="connsiteX22" fmla="*/ 5165 w 10000"/>
              <a:gd name="connsiteY22" fmla="*/ 2424 h 10000"/>
              <a:gd name="connsiteX23" fmla="*/ 5277 w 10000"/>
              <a:gd name="connsiteY23" fmla="*/ 2078 h 10000"/>
              <a:gd name="connsiteX24" fmla="*/ 5277 w 10000"/>
              <a:gd name="connsiteY24" fmla="*/ 1905 h 10000"/>
              <a:gd name="connsiteX25" fmla="*/ 5277 w 10000"/>
              <a:gd name="connsiteY25" fmla="*/ 1732 h 10000"/>
              <a:gd name="connsiteX26" fmla="*/ 5277 w 10000"/>
              <a:gd name="connsiteY26" fmla="*/ 1558 h 10000"/>
              <a:gd name="connsiteX27" fmla="*/ 5277 w 10000"/>
              <a:gd name="connsiteY27" fmla="*/ 1558 h 10000"/>
              <a:gd name="connsiteX28" fmla="*/ 5277 w 10000"/>
              <a:gd name="connsiteY28" fmla="*/ 1385 h 10000"/>
              <a:gd name="connsiteX29" fmla="*/ 5165 w 10000"/>
              <a:gd name="connsiteY29" fmla="*/ 1385 h 10000"/>
              <a:gd name="connsiteX30" fmla="*/ 5055 w 10000"/>
              <a:gd name="connsiteY30" fmla="*/ 1385 h 10000"/>
              <a:gd name="connsiteX31" fmla="*/ 4945 w 10000"/>
              <a:gd name="connsiteY31" fmla="*/ 1558 h 10000"/>
              <a:gd name="connsiteX32" fmla="*/ 4723 w 10000"/>
              <a:gd name="connsiteY32" fmla="*/ 1558 h 10000"/>
              <a:gd name="connsiteX33" fmla="*/ 4392 w 10000"/>
              <a:gd name="connsiteY33" fmla="*/ 1558 h 10000"/>
              <a:gd name="connsiteX34" fmla="*/ 4060 w 10000"/>
              <a:gd name="connsiteY34" fmla="*/ 1732 h 10000"/>
              <a:gd name="connsiteX35" fmla="*/ 3618 w 10000"/>
              <a:gd name="connsiteY35" fmla="*/ 1905 h 10000"/>
              <a:gd name="connsiteX36" fmla="*/ 3191 w 10000"/>
              <a:gd name="connsiteY36" fmla="*/ 2078 h 10000"/>
              <a:gd name="connsiteX37" fmla="*/ 2638 w 10000"/>
              <a:gd name="connsiteY37" fmla="*/ 2251 h 10000"/>
              <a:gd name="connsiteX38" fmla="*/ 2306 w 10000"/>
              <a:gd name="connsiteY38" fmla="*/ 2424 h 10000"/>
              <a:gd name="connsiteX39" fmla="*/ 1864 w 10000"/>
              <a:gd name="connsiteY39" fmla="*/ 2597 h 10000"/>
              <a:gd name="connsiteX40" fmla="*/ 1644 w 10000"/>
              <a:gd name="connsiteY40" fmla="*/ 2771 h 10000"/>
              <a:gd name="connsiteX41" fmla="*/ 1312 w 10000"/>
              <a:gd name="connsiteY41" fmla="*/ 2771 h 10000"/>
              <a:gd name="connsiteX42" fmla="*/ 1091 w 10000"/>
              <a:gd name="connsiteY42" fmla="*/ 2944 h 10000"/>
              <a:gd name="connsiteX43" fmla="*/ 981 w 10000"/>
              <a:gd name="connsiteY43" fmla="*/ 2944 h 10000"/>
              <a:gd name="connsiteX44" fmla="*/ 981 w 10000"/>
              <a:gd name="connsiteY44" fmla="*/ 2944 h 10000"/>
              <a:gd name="connsiteX45" fmla="*/ 663 w 10000"/>
              <a:gd name="connsiteY45" fmla="*/ 2944 h 10000"/>
              <a:gd name="connsiteX46" fmla="*/ 442 w 10000"/>
              <a:gd name="connsiteY46" fmla="*/ 2771 h 10000"/>
              <a:gd name="connsiteX47" fmla="*/ 221 w 10000"/>
              <a:gd name="connsiteY47" fmla="*/ 2597 h 10000"/>
              <a:gd name="connsiteX48" fmla="*/ 110 w 10000"/>
              <a:gd name="connsiteY48" fmla="*/ 2424 h 10000"/>
              <a:gd name="connsiteX49" fmla="*/ 110 w 10000"/>
              <a:gd name="connsiteY49" fmla="*/ 2251 h 10000"/>
              <a:gd name="connsiteX50" fmla="*/ 0 w 10000"/>
              <a:gd name="connsiteY50" fmla="*/ 2078 h 10000"/>
              <a:gd name="connsiteX51" fmla="*/ 0 w 10000"/>
              <a:gd name="connsiteY51" fmla="*/ 2078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0 w 10000"/>
              <a:gd name="connsiteY54" fmla="*/ 1905 h 10000"/>
              <a:gd name="connsiteX55" fmla="*/ 110 w 10000"/>
              <a:gd name="connsiteY55" fmla="*/ 1905 h 10000"/>
              <a:gd name="connsiteX56" fmla="*/ 221 w 10000"/>
              <a:gd name="connsiteY56" fmla="*/ 1905 h 10000"/>
              <a:gd name="connsiteX57" fmla="*/ 332 w 10000"/>
              <a:gd name="connsiteY57" fmla="*/ 1905 h 10000"/>
              <a:gd name="connsiteX58" fmla="*/ 552 w 10000"/>
              <a:gd name="connsiteY58" fmla="*/ 1905 h 10000"/>
              <a:gd name="connsiteX59" fmla="*/ 884 w 10000"/>
              <a:gd name="connsiteY59" fmla="*/ 1905 h 10000"/>
              <a:gd name="connsiteX60" fmla="*/ 1202 w 10000"/>
              <a:gd name="connsiteY60" fmla="*/ 1905 h 10000"/>
              <a:gd name="connsiteX61" fmla="*/ 1644 w 10000"/>
              <a:gd name="connsiteY61" fmla="*/ 1732 h 10000"/>
              <a:gd name="connsiteX62" fmla="*/ 2086 w 10000"/>
              <a:gd name="connsiteY62" fmla="*/ 1558 h 10000"/>
              <a:gd name="connsiteX63" fmla="*/ 2638 w 10000"/>
              <a:gd name="connsiteY63" fmla="*/ 1385 h 10000"/>
              <a:gd name="connsiteX64" fmla="*/ 3191 w 10000"/>
              <a:gd name="connsiteY64" fmla="*/ 1212 h 10000"/>
              <a:gd name="connsiteX65" fmla="*/ 3840 w 10000"/>
              <a:gd name="connsiteY65" fmla="*/ 1039 h 10000"/>
              <a:gd name="connsiteX66" fmla="*/ 4171 w 10000"/>
              <a:gd name="connsiteY66" fmla="*/ 1039 h 10000"/>
              <a:gd name="connsiteX67" fmla="*/ 4392 w 10000"/>
              <a:gd name="connsiteY67" fmla="*/ 866 h 10000"/>
              <a:gd name="connsiteX68" fmla="*/ 4613 w 10000"/>
              <a:gd name="connsiteY68" fmla="*/ 693 h 10000"/>
              <a:gd name="connsiteX69" fmla="*/ 4834 w 10000"/>
              <a:gd name="connsiteY69" fmla="*/ 693 h 10000"/>
              <a:gd name="connsiteX70" fmla="*/ 5055 w 10000"/>
              <a:gd name="connsiteY70" fmla="*/ 519 h 10000"/>
              <a:gd name="connsiteX71" fmla="*/ 5165 w 10000"/>
              <a:gd name="connsiteY71" fmla="*/ 346 h 10000"/>
              <a:gd name="connsiteX72" fmla="*/ 5277 w 10000"/>
              <a:gd name="connsiteY72" fmla="*/ 346 h 10000"/>
              <a:gd name="connsiteX73" fmla="*/ 5387 w 10000"/>
              <a:gd name="connsiteY73" fmla="*/ 173 h 10000"/>
              <a:gd name="connsiteX74" fmla="*/ 5497 w 10000"/>
              <a:gd name="connsiteY74" fmla="*/ 173 h 10000"/>
              <a:gd name="connsiteX75" fmla="*/ 5607 w 10000"/>
              <a:gd name="connsiteY75" fmla="*/ 0 h 10000"/>
              <a:gd name="connsiteX76" fmla="*/ 5718 w 10000"/>
              <a:gd name="connsiteY76" fmla="*/ 0 h 10000"/>
              <a:gd name="connsiteX77" fmla="*/ 5718 w 10000"/>
              <a:gd name="connsiteY77" fmla="*/ 0 h 10000"/>
              <a:gd name="connsiteX78" fmla="*/ 5829 w 10000"/>
              <a:gd name="connsiteY78" fmla="*/ 0 h 10000"/>
              <a:gd name="connsiteX79" fmla="*/ 5939 w 10000"/>
              <a:gd name="connsiteY79" fmla="*/ 0 h 10000"/>
              <a:gd name="connsiteX80" fmla="*/ 6050 w 10000"/>
              <a:gd name="connsiteY80" fmla="*/ 173 h 10000"/>
              <a:gd name="connsiteX81" fmla="*/ 6160 w 10000"/>
              <a:gd name="connsiteY81" fmla="*/ 173 h 10000"/>
              <a:gd name="connsiteX82" fmla="*/ 6257 w 10000"/>
              <a:gd name="connsiteY82" fmla="*/ 346 h 10000"/>
              <a:gd name="connsiteX83" fmla="*/ 6367 w 10000"/>
              <a:gd name="connsiteY83" fmla="*/ 519 h 10000"/>
              <a:gd name="connsiteX84" fmla="*/ 6478 w 10000"/>
              <a:gd name="connsiteY84" fmla="*/ 693 h 10000"/>
              <a:gd name="connsiteX85" fmla="*/ 6478 w 10000"/>
              <a:gd name="connsiteY85" fmla="*/ 693 h 10000"/>
              <a:gd name="connsiteX86" fmla="*/ 6478 w 10000"/>
              <a:gd name="connsiteY86" fmla="*/ 866 h 10000"/>
              <a:gd name="connsiteX87" fmla="*/ 6367 w 10000"/>
              <a:gd name="connsiteY87" fmla="*/ 1039 h 10000"/>
              <a:gd name="connsiteX88" fmla="*/ 6257 w 10000"/>
              <a:gd name="connsiteY88" fmla="*/ 1212 h 10000"/>
              <a:gd name="connsiteX89" fmla="*/ 6160 w 10000"/>
              <a:gd name="connsiteY89" fmla="*/ 1385 h 10000"/>
              <a:gd name="connsiteX90" fmla="*/ 6050 w 10000"/>
              <a:gd name="connsiteY90" fmla="*/ 1732 h 10000"/>
              <a:gd name="connsiteX91" fmla="*/ 5939 w 10000"/>
              <a:gd name="connsiteY91" fmla="*/ 2078 h 10000"/>
              <a:gd name="connsiteX92" fmla="*/ 5829 w 10000"/>
              <a:gd name="connsiteY92" fmla="*/ 2424 h 10000"/>
              <a:gd name="connsiteX93" fmla="*/ 5718 w 10000"/>
              <a:gd name="connsiteY93" fmla="*/ 2944 h 10000"/>
              <a:gd name="connsiteX94" fmla="*/ 5718 w 10000"/>
              <a:gd name="connsiteY94" fmla="*/ 3463 h 10000"/>
              <a:gd name="connsiteX95" fmla="*/ 5718 w 10000"/>
              <a:gd name="connsiteY95" fmla="*/ 3961 h 10000"/>
              <a:gd name="connsiteX96" fmla="*/ 5718 w 10000"/>
              <a:gd name="connsiteY96" fmla="*/ 5000 h 10000"/>
              <a:gd name="connsiteX97" fmla="*/ 5718 w 10000"/>
              <a:gd name="connsiteY97" fmla="*/ 5519 h 10000"/>
              <a:gd name="connsiteX98" fmla="*/ 5829 w 10000"/>
              <a:gd name="connsiteY98" fmla="*/ 5866 h 10000"/>
              <a:gd name="connsiteX99" fmla="*/ 5939 w 10000"/>
              <a:gd name="connsiteY99" fmla="*/ 6212 h 10000"/>
              <a:gd name="connsiteX100" fmla="*/ 6050 w 10000"/>
              <a:gd name="connsiteY100" fmla="*/ 6732 h 10000"/>
              <a:gd name="connsiteX101" fmla="*/ 6160 w 10000"/>
              <a:gd name="connsiteY101" fmla="*/ 7078 h 10000"/>
              <a:gd name="connsiteX102" fmla="*/ 6367 w 10000"/>
              <a:gd name="connsiteY102" fmla="*/ 7424 h 10000"/>
              <a:gd name="connsiteX103" fmla="*/ 6699 w 10000"/>
              <a:gd name="connsiteY103" fmla="*/ 7771 h 10000"/>
              <a:gd name="connsiteX104" fmla="*/ 7031 w 10000"/>
              <a:gd name="connsiteY104" fmla="*/ 7944 h 10000"/>
              <a:gd name="connsiteX105" fmla="*/ 7361 w 10000"/>
              <a:gd name="connsiteY105" fmla="*/ 8268 h 10000"/>
              <a:gd name="connsiteX106" fmla="*/ 7693 w 10000"/>
              <a:gd name="connsiteY106" fmla="*/ 8442 h 10000"/>
              <a:gd name="connsiteX107" fmla="*/ 7914 w 10000"/>
              <a:gd name="connsiteY107" fmla="*/ 8615 h 10000"/>
              <a:gd name="connsiteX108" fmla="*/ 8246 w 10000"/>
              <a:gd name="connsiteY108" fmla="*/ 8615 h 10000"/>
              <a:gd name="connsiteX109" fmla="*/ 8466 w 10000"/>
              <a:gd name="connsiteY109" fmla="*/ 8615 h 10000"/>
              <a:gd name="connsiteX110" fmla="*/ 8577 w 10000"/>
              <a:gd name="connsiteY110" fmla="*/ 8615 h 10000"/>
              <a:gd name="connsiteX111" fmla="*/ 8798 w 10000"/>
              <a:gd name="connsiteY111" fmla="*/ 8615 h 10000"/>
              <a:gd name="connsiteX112" fmla="*/ 8895 w 10000"/>
              <a:gd name="connsiteY112" fmla="*/ 8442 h 10000"/>
              <a:gd name="connsiteX113" fmla="*/ 8895 w 10000"/>
              <a:gd name="connsiteY113" fmla="*/ 8442 h 10000"/>
              <a:gd name="connsiteX0" fmla="*/ 9779 w 9779"/>
              <a:gd name="connsiteY0" fmla="*/ 9827 h 10000"/>
              <a:gd name="connsiteX1" fmla="*/ 9558 w 9779"/>
              <a:gd name="connsiteY1" fmla="*/ 10000 h 10000"/>
              <a:gd name="connsiteX2" fmla="*/ 9337 w 9779"/>
              <a:gd name="connsiteY2" fmla="*/ 10000 h 10000"/>
              <a:gd name="connsiteX3" fmla="*/ 8895 w 9779"/>
              <a:gd name="connsiteY3" fmla="*/ 10000 h 10000"/>
              <a:gd name="connsiteX4" fmla="*/ 8577 w 9779"/>
              <a:gd name="connsiteY4" fmla="*/ 10000 h 10000"/>
              <a:gd name="connsiteX5" fmla="*/ 8135 w 9779"/>
              <a:gd name="connsiteY5" fmla="*/ 9827 h 10000"/>
              <a:gd name="connsiteX6" fmla="*/ 7693 w 9779"/>
              <a:gd name="connsiteY6" fmla="*/ 9827 h 10000"/>
              <a:gd name="connsiteX7" fmla="*/ 7361 w 9779"/>
              <a:gd name="connsiteY7" fmla="*/ 9481 h 10000"/>
              <a:gd name="connsiteX8" fmla="*/ 6919 w 9779"/>
              <a:gd name="connsiteY8" fmla="*/ 9307 h 10000"/>
              <a:gd name="connsiteX9" fmla="*/ 6588 w 9779"/>
              <a:gd name="connsiteY9" fmla="*/ 8961 h 10000"/>
              <a:gd name="connsiteX10" fmla="*/ 6257 w 9779"/>
              <a:gd name="connsiteY10" fmla="*/ 8615 h 10000"/>
              <a:gd name="connsiteX11" fmla="*/ 5939 w 9779"/>
              <a:gd name="connsiteY11" fmla="*/ 8095 h 10000"/>
              <a:gd name="connsiteX12" fmla="*/ 5718 w 9779"/>
              <a:gd name="connsiteY12" fmla="*/ 7771 h 10000"/>
              <a:gd name="connsiteX13" fmla="*/ 5497 w 9779"/>
              <a:gd name="connsiteY13" fmla="*/ 7078 h 10000"/>
              <a:gd name="connsiteX14" fmla="*/ 5277 w 9779"/>
              <a:gd name="connsiteY14" fmla="*/ 6558 h 10000"/>
              <a:gd name="connsiteX15" fmla="*/ 5165 w 9779"/>
              <a:gd name="connsiteY15" fmla="*/ 5866 h 10000"/>
              <a:gd name="connsiteX16" fmla="*/ 5165 w 9779"/>
              <a:gd name="connsiteY16" fmla="*/ 5173 h 10000"/>
              <a:gd name="connsiteX17" fmla="*/ 5055 w 9779"/>
              <a:gd name="connsiteY17" fmla="*/ 4481 h 10000"/>
              <a:gd name="connsiteX18" fmla="*/ 5055 w 9779"/>
              <a:gd name="connsiteY18" fmla="*/ 3636 h 10000"/>
              <a:gd name="connsiteX19" fmla="*/ 5165 w 9779"/>
              <a:gd name="connsiteY19" fmla="*/ 2944 h 10000"/>
              <a:gd name="connsiteX20" fmla="*/ 5165 w 9779"/>
              <a:gd name="connsiteY20" fmla="*/ 2597 h 10000"/>
              <a:gd name="connsiteX21" fmla="*/ 5165 w 9779"/>
              <a:gd name="connsiteY21" fmla="*/ 2424 h 10000"/>
              <a:gd name="connsiteX22" fmla="*/ 5277 w 9779"/>
              <a:gd name="connsiteY22" fmla="*/ 2078 h 10000"/>
              <a:gd name="connsiteX23" fmla="*/ 5277 w 9779"/>
              <a:gd name="connsiteY23" fmla="*/ 1905 h 10000"/>
              <a:gd name="connsiteX24" fmla="*/ 5277 w 9779"/>
              <a:gd name="connsiteY24" fmla="*/ 1732 h 10000"/>
              <a:gd name="connsiteX25" fmla="*/ 5277 w 9779"/>
              <a:gd name="connsiteY25" fmla="*/ 1558 h 10000"/>
              <a:gd name="connsiteX26" fmla="*/ 5277 w 9779"/>
              <a:gd name="connsiteY26" fmla="*/ 1558 h 10000"/>
              <a:gd name="connsiteX27" fmla="*/ 5277 w 9779"/>
              <a:gd name="connsiteY27" fmla="*/ 1385 h 10000"/>
              <a:gd name="connsiteX28" fmla="*/ 5165 w 9779"/>
              <a:gd name="connsiteY28" fmla="*/ 1385 h 10000"/>
              <a:gd name="connsiteX29" fmla="*/ 5055 w 9779"/>
              <a:gd name="connsiteY29" fmla="*/ 1385 h 10000"/>
              <a:gd name="connsiteX30" fmla="*/ 4945 w 9779"/>
              <a:gd name="connsiteY30" fmla="*/ 1558 h 10000"/>
              <a:gd name="connsiteX31" fmla="*/ 4723 w 9779"/>
              <a:gd name="connsiteY31" fmla="*/ 1558 h 10000"/>
              <a:gd name="connsiteX32" fmla="*/ 4392 w 9779"/>
              <a:gd name="connsiteY32" fmla="*/ 1558 h 10000"/>
              <a:gd name="connsiteX33" fmla="*/ 4060 w 9779"/>
              <a:gd name="connsiteY33" fmla="*/ 1732 h 10000"/>
              <a:gd name="connsiteX34" fmla="*/ 3618 w 9779"/>
              <a:gd name="connsiteY34" fmla="*/ 1905 h 10000"/>
              <a:gd name="connsiteX35" fmla="*/ 3191 w 9779"/>
              <a:gd name="connsiteY35" fmla="*/ 2078 h 10000"/>
              <a:gd name="connsiteX36" fmla="*/ 2638 w 9779"/>
              <a:gd name="connsiteY36" fmla="*/ 2251 h 10000"/>
              <a:gd name="connsiteX37" fmla="*/ 2306 w 9779"/>
              <a:gd name="connsiteY37" fmla="*/ 2424 h 10000"/>
              <a:gd name="connsiteX38" fmla="*/ 1864 w 9779"/>
              <a:gd name="connsiteY38" fmla="*/ 2597 h 10000"/>
              <a:gd name="connsiteX39" fmla="*/ 1644 w 9779"/>
              <a:gd name="connsiteY39" fmla="*/ 2771 h 10000"/>
              <a:gd name="connsiteX40" fmla="*/ 1312 w 9779"/>
              <a:gd name="connsiteY40" fmla="*/ 2771 h 10000"/>
              <a:gd name="connsiteX41" fmla="*/ 1091 w 9779"/>
              <a:gd name="connsiteY41" fmla="*/ 2944 h 10000"/>
              <a:gd name="connsiteX42" fmla="*/ 981 w 9779"/>
              <a:gd name="connsiteY42" fmla="*/ 2944 h 10000"/>
              <a:gd name="connsiteX43" fmla="*/ 981 w 9779"/>
              <a:gd name="connsiteY43" fmla="*/ 2944 h 10000"/>
              <a:gd name="connsiteX44" fmla="*/ 663 w 9779"/>
              <a:gd name="connsiteY44" fmla="*/ 2944 h 10000"/>
              <a:gd name="connsiteX45" fmla="*/ 442 w 9779"/>
              <a:gd name="connsiteY45" fmla="*/ 2771 h 10000"/>
              <a:gd name="connsiteX46" fmla="*/ 221 w 9779"/>
              <a:gd name="connsiteY46" fmla="*/ 2597 h 10000"/>
              <a:gd name="connsiteX47" fmla="*/ 110 w 9779"/>
              <a:gd name="connsiteY47" fmla="*/ 2424 h 10000"/>
              <a:gd name="connsiteX48" fmla="*/ 110 w 9779"/>
              <a:gd name="connsiteY48" fmla="*/ 2251 h 10000"/>
              <a:gd name="connsiteX49" fmla="*/ 0 w 9779"/>
              <a:gd name="connsiteY49" fmla="*/ 2078 h 10000"/>
              <a:gd name="connsiteX50" fmla="*/ 0 w 9779"/>
              <a:gd name="connsiteY50" fmla="*/ 2078 h 10000"/>
              <a:gd name="connsiteX51" fmla="*/ 0 w 9779"/>
              <a:gd name="connsiteY51" fmla="*/ 1905 h 10000"/>
              <a:gd name="connsiteX52" fmla="*/ 0 w 9779"/>
              <a:gd name="connsiteY52" fmla="*/ 1905 h 10000"/>
              <a:gd name="connsiteX53" fmla="*/ 0 w 9779"/>
              <a:gd name="connsiteY53" fmla="*/ 1905 h 10000"/>
              <a:gd name="connsiteX54" fmla="*/ 110 w 9779"/>
              <a:gd name="connsiteY54" fmla="*/ 1905 h 10000"/>
              <a:gd name="connsiteX55" fmla="*/ 221 w 9779"/>
              <a:gd name="connsiteY55" fmla="*/ 1905 h 10000"/>
              <a:gd name="connsiteX56" fmla="*/ 332 w 9779"/>
              <a:gd name="connsiteY56" fmla="*/ 1905 h 10000"/>
              <a:gd name="connsiteX57" fmla="*/ 552 w 9779"/>
              <a:gd name="connsiteY57" fmla="*/ 1905 h 10000"/>
              <a:gd name="connsiteX58" fmla="*/ 884 w 9779"/>
              <a:gd name="connsiteY58" fmla="*/ 1905 h 10000"/>
              <a:gd name="connsiteX59" fmla="*/ 1202 w 9779"/>
              <a:gd name="connsiteY59" fmla="*/ 1905 h 10000"/>
              <a:gd name="connsiteX60" fmla="*/ 1644 w 9779"/>
              <a:gd name="connsiteY60" fmla="*/ 1732 h 10000"/>
              <a:gd name="connsiteX61" fmla="*/ 2086 w 9779"/>
              <a:gd name="connsiteY61" fmla="*/ 1558 h 10000"/>
              <a:gd name="connsiteX62" fmla="*/ 2638 w 9779"/>
              <a:gd name="connsiteY62" fmla="*/ 1385 h 10000"/>
              <a:gd name="connsiteX63" fmla="*/ 3191 w 9779"/>
              <a:gd name="connsiteY63" fmla="*/ 1212 h 10000"/>
              <a:gd name="connsiteX64" fmla="*/ 3840 w 9779"/>
              <a:gd name="connsiteY64" fmla="*/ 1039 h 10000"/>
              <a:gd name="connsiteX65" fmla="*/ 4171 w 9779"/>
              <a:gd name="connsiteY65" fmla="*/ 1039 h 10000"/>
              <a:gd name="connsiteX66" fmla="*/ 4392 w 9779"/>
              <a:gd name="connsiteY66" fmla="*/ 866 h 10000"/>
              <a:gd name="connsiteX67" fmla="*/ 4613 w 9779"/>
              <a:gd name="connsiteY67" fmla="*/ 693 h 10000"/>
              <a:gd name="connsiteX68" fmla="*/ 4834 w 9779"/>
              <a:gd name="connsiteY68" fmla="*/ 693 h 10000"/>
              <a:gd name="connsiteX69" fmla="*/ 5055 w 9779"/>
              <a:gd name="connsiteY69" fmla="*/ 519 h 10000"/>
              <a:gd name="connsiteX70" fmla="*/ 5165 w 9779"/>
              <a:gd name="connsiteY70" fmla="*/ 346 h 10000"/>
              <a:gd name="connsiteX71" fmla="*/ 5277 w 9779"/>
              <a:gd name="connsiteY71" fmla="*/ 346 h 10000"/>
              <a:gd name="connsiteX72" fmla="*/ 5387 w 9779"/>
              <a:gd name="connsiteY72" fmla="*/ 173 h 10000"/>
              <a:gd name="connsiteX73" fmla="*/ 5497 w 9779"/>
              <a:gd name="connsiteY73" fmla="*/ 173 h 10000"/>
              <a:gd name="connsiteX74" fmla="*/ 5607 w 9779"/>
              <a:gd name="connsiteY74" fmla="*/ 0 h 10000"/>
              <a:gd name="connsiteX75" fmla="*/ 5718 w 9779"/>
              <a:gd name="connsiteY75" fmla="*/ 0 h 10000"/>
              <a:gd name="connsiteX76" fmla="*/ 5718 w 9779"/>
              <a:gd name="connsiteY76" fmla="*/ 0 h 10000"/>
              <a:gd name="connsiteX77" fmla="*/ 5829 w 9779"/>
              <a:gd name="connsiteY77" fmla="*/ 0 h 10000"/>
              <a:gd name="connsiteX78" fmla="*/ 5939 w 9779"/>
              <a:gd name="connsiteY78" fmla="*/ 0 h 10000"/>
              <a:gd name="connsiteX79" fmla="*/ 6050 w 9779"/>
              <a:gd name="connsiteY79" fmla="*/ 173 h 10000"/>
              <a:gd name="connsiteX80" fmla="*/ 6160 w 9779"/>
              <a:gd name="connsiteY80" fmla="*/ 173 h 10000"/>
              <a:gd name="connsiteX81" fmla="*/ 6257 w 9779"/>
              <a:gd name="connsiteY81" fmla="*/ 346 h 10000"/>
              <a:gd name="connsiteX82" fmla="*/ 6367 w 9779"/>
              <a:gd name="connsiteY82" fmla="*/ 519 h 10000"/>
              <a:gd name="connsiteX83" fmla="*/ 6478 w 9779"/>
              <a:gd name="connsiteY83" fmla="*/ 693 h 10000"/>
              <a:gd name="connsiteX84" fmla="*/ 6478 w 9779"/>
              <a:gd name="connsiteY84" fmla="*/ 693 h 10000"/>
              <a:gd name="connsiteX85" fmla="*/ 6478 w 9779"/>
              <a:gd name="connsiteY85" fmla="*/ 866 h 10000"/>
              <a:gd name="connsiteX86" fmla="*/ 6367 w 9779"/>
              <a:gd name="connsiteY86" fmla="*/ 1039 h 10000"/>
              <a:gd name="connsiteX87" fmla="*/ 6257 w 9779"/>
              <a:gd name="connsiteY87" fmla="*/ 1212 h 10000"/>
              <a:gd name="connsiteX88" fmla="*/ 6160 w 9779"/>
              <a:gd name="connsiteY88" fmla="*/ 1385 h 10000"/>
              <a:gd name="connsiteX89" fmla="*/ 6050 w 9779"/>
              <a:gd name="connsiteY89" fmla="*/ 1732 h 10000"/>
              <a:gd name="connsiteX90" fmla="*/ 5939 w 9779"/>
              <a:gd name="connsiteY90" fmla="*/ 2078 h 10000"/>
              <a:gd name="connsiteX91" fmla="*/ 5829 w 9779"/>
              <a:gd name="connsiteY91" fmla="*/ 2424 h 10000"/>
              <a:gd name="connsiteX92" fmla="*/ 5718 w 9779"/>
              <a:gd name="connsiteY92" fmla="*/ 2944 h 10000"/>
              <a:gd name="connsiteX93" fmla="*/ 5718 w 9779"/>
              <a:gd name="connsiteY93" fmla="*/ 3463 h 10000"/>
              <a:gd name="connsiteX94" fmla="*/ 5718 w 9779"/>
              <a:gd name="connsiteY94" fmla="*/ 3961 h 10000"/>
              <a:gd name="connsiteX95" fmla="*/ 5718 w 9779"/>
              <a:gd name="connsiteY95" fmla="*/ 5000 h 10000"/>
              <a:gd name="connsiteX96" fmla="*/ 5718 w 9779"/>
              <a:gd name="connsiteY96" fmla="*/ 5519 h 10000"/>
              <a:gd name="connsiteX97" fmla="*/ 5829 w 9779"/>
              <a:gd name="connsiteY97" fmla="*/ 5866 h 10000"/>
              <a:gd name="connsiteX98" fmla="*/ 5939 w 9779"/>
              <a:gd name="connsiteY98" fmla="*/ 6212 h 10000"/>
              <a:gd name="connsiteX99" fmla="*/ 6050 w 9779"/>
              <a:gd name="connsiteY99" fmla="*/ 6732 h 10000"/>
              <a:gd name="connsiteX100" fmla="*/ 6160 w 9779"/>
              <a:gd name="connsiteY100" fmla="*/ 7078 h 10000"/>
              <a:gd name="connsiteX101" fmla="*/ 6367 w 9779"/>
              <a:gd name="connsiteY101" fmla="*/ 7424 h 10000"/>
              <a:gd name="connsiteX102" fmla="*/ 6699 w 9779"/>
              <a:gd name="connsiteY102" fmla="*/ 7771 h 10000"/>
              <a:gd name="connsiteX103" fmla="*/ 7031 w 9779"/>
              <a:gd name="connsiteY103" fmla="*/ 7944 h 10000"/>
              <a:gd name="connsiteX104" fmla="*/ 7361 w 9779"/>
              <a:gd name="connsiteY104" fmla="*/ 8268 h 10000"/>
              <a:gd name="connsiteX105" fmla="*/ 7693 w 9779"/>
              <a:gd name="connsiteY105" fmla="*/ 8442 h 10000"/>
              <a:gd name="connsiteX106" fmla="*/ 7914 w 9779"/>
              <a:gd name="connsiteY106" fmla="*/ 8615 h 10000"/>
              <a:gd name="connsiteX107" fmla="*/ 8246 w 9779"/>
              <a:gd name="connsiteY107" fmla="*/ 8615 h 10000"/>
              <a:gd name="connsiteX108" fmla="*/ 8466 w 9779"/>
              <a:gd name="connsiteY108" fmla="*/ 8615 h 10000"/>
              <a:gd name="connsiteX109" fmla="*/ 8577 w 9779"/>
              <a:gd name="connsiteY109" fmla="*/ 8615 h 10000"/>
              <a:gd name="connsiteX110" fmla="*/ 8798 w 9779"/>
              <a:gd name="connsiteY110" fmla="*/ 8615 h 10000"/>
              <a:gd name="connsiteX111" fmla="*/ 8895 w 9779"/>
              <a:gd name="connsiteY111" fmla="*/ 8442 h 10000"/>
              <a:gd name="connsiteX112" fmla="*/ 8895 w 9779"/>
              <a:gd name="connsiteY112" fmla="*/ 8442 h 10000"/>
              <a:gd name="connsiteX0" fmla="*/ 10000 w 10000"/>
              <a:gd name="connsiteY0" fmla="*/ 9827 h 10000"/>
              <a:gd name="connsiteX1" fmla="*/ 9774 w 10000"/>
              <a:gd name="connsiteY1" fmla="*/ 10000 h 10000"/>
              <a:gd name="connsiteX2" fmla="*/ 9548 w 10000"/>
              <a:gd name="connsiteY2" fmla="*/ 10000 h 10000"/>
              <a:gd name="connsiteX3" fmla="*/ 9096 w 10000"/>
              <a:gd name="connsiteY3" fmla="*/ 10000 h 10000"/>
              <a:gd name="connsiteX4" fmla="*/ 8771 w 10000"/>
              <a:gd name="connsiteY4" fmla="*/ 10000 h 10000"/>
              <a:gd name="connsiteX5" fmla="*/ 8319 w 10000"/>
              <a:gd name="connsiteY5" fmla="*/ 9827 h 10000"/>
              <a:gd name="connsiteX6" fmla="*/ 7867 w 10000"/>
              <a:gd name="connsiteY6" fmla="*/ 9827 h 10000"/>
              <a:gd name="connsiteX7" fmla="*/ 7527 w 10000"/>
              <a:gd name="connsiteY7" fmla="*/ 9481 h 10000"/>
              <a:gd name="connsiteX8" fmla="*/ 7075 w 10000"/>
              <a:gd name="connsiteY8" fmla="*/ 9307 h 10000"/>
              <a:gd name="connsiteX9" fmla="*/ 6737 w 10000"/>
              <a:gd name="connsiteY9" fmla="*/ 8961 h 10000"/>
              <a:gd name="connsiteX10" fmla="*/ 6398 w 10000"/>
              <a:gd name="connsiteY10" fmla="*/ 8615 h 10000"/>
              <a:gd name="connsiteX11" fmla="*/ 6073 w 10000"/>
              <a:gd name="connsiteY11" fmla="*/ 8095 h 10000"/>
              <a:gd name="connsiteX12" fmla="*/ 5847 w 10000"/>
              <a:gd name="connsiteY12" fmla="*/ 7771 h 10000"/>
              <a:gd name="connsiteX13" fmla="*/ 5621 w 10000"/>
              <a:gd name="connsiteY13" fmla="*/ 7078 h 10000"/>
              <a:gd name="connsiteX14" fmla="*/ 5396 w 10000"/>
              <a:gd name="connsiteY14" fmla="*/ 6558 h 10000"/>
              <a:gd name="connsiteX15" fmla="*/ 5282 w 10000"/>
              <a:gd name="connsiteY15" fmla="*/ 5866 h 10000"/>
              <a:gd name="connsiteX16" fmla="*/ 5282 w 10000"/>
              <a:gd name="connsiteY16" fmla="*/ 5173 h 10000"/>
              <a:gd name="connsiteX17" fmla="*/ 5169 w 10000"/>
              <a:gd name="connsiteY17" fmla="*/ 4481 h 10000"/>
              <a:gd name="connsiteX18" fmla="*/ 5169 w 10000"/>
              <a:gd name="connsiteY18" fmla="*/ 3636 h 10000"/>
              <a:gd name="connsiteX19" fmla="*/ 5282 w 10000"/>
              <a:gd name="connsiteY19" fmla="*/ 2944 h 10000"/>
              <a:gd name="connsiteX20" fmla="*/ 5282 w 10000"/>
              <a:gd name="connsiteY20" fmla="*/ 2597 h 10000"/>
              <a:gd name="connsiteX21" fmla="*/ 5282 w 10000"/>
              <a:gd name="connsiteY21" fmla="*/ 2424 h 10000"/>
              <a:gd name="connsiteX22" fmla="*/ 5396 w 10000"/>
              <a:gd name="connsiteY22" fmla="*/ 2078 h 10000"/>
              <a:gd name="connsiteX23" fmla="*/ 5396 w 10000"/>
              <a:gd name="connsiteY23" fmla="*/ 1905 h 10000"/>
              <a:gd name="connsiteX24" fmla="*/ 5396 w 10000"/>
              <a:gd name="connsiteY24" fmla="*/ 1732 h 10000"/>
              <a:gd name="connsiteX25" fmla="*/ 5396 w 10000"/>
              <a:gd name="connsiteY25" fmla="*/ 1558 h 10000"/>
              <a:gd name="connsiteX26" fmla="*/ 5396 w 10000"/>
              <a:gd name="connsiteY26" fmla="*/ 1558 h 10000"/>
              <a:gd name="connsiteX27" fmla="*/ 5396 w 10000"/>
              <a:gd name="connsiteY27" fmla="*/ 1385 h 10000"/>
              <a:gd name="connsiteX28" fmla="*/ 5282 w 10000"/>
              <a:gd name="connsiteY28" fmla="*/ 1385 h 10000"/>
              <a:gd name="connsiteX29" fmla="*/ 5169 w 10000"/>
              <a:gd name="connsiteY29" fmla="*/ 1385 h 10000"/>
              <a:gd name="connsiteX30" fmla="*/ 5057 w 10000"/>
              <a:gd name="connsiteY30" fmla="*/ 1558 h 10000"/>
              <a:gd name="connsiteX31" fmla="*/ 4830 w 10000"/>
              <a:gd name="connsiteY31" fmla="*/ 1558 h 10000"/>
              <a:gd name="connsiteX32" fmla="*/ 4491 w 10000"/>
              <a:gd name="connsiteY32" fmla="*/ 1558 h 10000"/>
              <a:gd name="connsiteX33" fmla="*/ 4152 w 10000"/>
              <a:gd name="connsiteY33" fmla="*/ 1732 h 10000"/>
              <a:gd name="connsiteX34" fmla="*/ 3700 w 10000"/>
              <a:gd name="connsiteY34" fmla="*/ 1905 h 10000"/>
              <a:gd name="connsiteX35" fmla="*/ 3263 w 10000"/>
              <a:gd name="connsiteY35" fmla="*/ 2078 h 10000"/>
              <a:gd name="connsiteX36" fmla="*/ 2698 w 10000"/>
              <a:gd name="connsiteY36" fmla="*/ 2251 h 10000"/>
              <a:gd name="connsiteX37" fmla="*/ 2358 w 10000"/>
              <a:gd name="connsiteY37" fmla="*/ 2424 h 10000"/>
              <a:gd name="connsiteX38" fmla="*/ 1906 w 10000"/>
              <a:gd name="connsiteY38" fmla="*/ 2597 h 10000"/>
              <a:gd name="connsiteX39" fmla="*/ 1681 w 10000"/>
              <a:gd name="connsiteY39" fmla="*/ 2771 h 10000"/>
              <a:gd name="connsiteX40" fmla="*/ 1342 w 10000"/>
              <a:gd name="connsiteY40" fmla="*/ 2771 h 10000"/>
              <a:gd name="connsiteX41" fmla="*/ 1116 w 10000"/>
              <a:gd name="connsiteY41" fmla="*/ 2944 h 10000"/>
              <a:gd name="connsiteX42" fmla="*/ 1003 w 10000"/>
              <a:gd name="connsiteY42" fmla="*/ 2944 h 10000"/>
              <a:gd name="connsiteX43" fmla="*/ 1003 w 10000"/>
              <a:gd name="connsiteY43" fmla="*/ 2944 h 10000"/>
              <a:gd name="connsiteX44" fmla="*/ 678 w 10000"/>
              <a:gd name="connsiteY44" fmla="*/ 2944 h 10000"/>
              <a:gd name="connsiteX45" fmla="*/ 452 w 10000"/>
              <a:gd name="connsiteY45" fmla="*/ 2771 h 10000"/>
              <a:gd name="connsiteX46" fmla="*/ 226 w 10000"/>
              <a:gd name="connsiteY46" fmla="*/ 2597 h 10000"/>
              <a:gd name="connsiteX47" fmla="*/ 112 w 10000"/>
              <a:gd name="connsiteY47" fmla="*/ 2424 h 10000"/>
              <a:gd name="connsiteX48" fmla="*/ 112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12 w 10000"/>
              <a:gd name="connsiteY54" fmla="*/ 1905 h 10000"/>
              <a:gd name="connsiteX55" fmla="*/ 226 w 10000"/>
              <a:gd name="connsiteY55" fmla="*/ 1905 h 10000"/>
              <a:gd name="connsiteX56" fmla="*/ 340 w 10000"/>
              <a:gd name="connsiteY56" fmla="*/ 1905 h 10000"/>
              <a:gd name="connsiteX57" fmla="*/ 564 w 10000"/>
              <a:gd name="connsiteY57" fmla="*/ 1905 h 10000"/>
              <a:gd name="connsiteX58" fmla="*/ 904 w 10000"/>
              <a:gd name="connsiteY58" fmla="*/ 1905 h 10000"/>
              <a:gd name="connsiteX59" fmla="*/ 1229 w 10000"/>
              <a:gd name="connsiteY59" fmla="*/ 1905 h 10000"/>
              <a:gd name="connsiteX60" fmla="*/ 1681 w 10000"/>
              <a:gd name="connsiteY60" fmla="*/ 1732 h 10000"/>
              <a:gd name="connsiteX61" fmla="*/ 2133 w 10000"/>
              <a:gd name="connsiteY61" fmla="*/ 1558 h 10000"/>
              <a:gd name="connsiteX62" fmla="*/ 2698 w 10000"/>
              <a:gd name="connsiteY62" fmla="*/ 1385 h 10000"/>
              <a:gd name="connsiteX63" fmla="*/ 3263 w 10000"/>
              <a:gd name="connsiteY63" fmla="*/ 1212 h 10000"/>
              <a:gd name="connsiteX64" fmla="*/ 3927 w 10000"/>
              <a:gd name="connsiteY64" fmla="*/ 1039 h 10000"/>
              <a:gd name="connsiteX65" fmla="*/ 4265 w 10000"/>
              <a:gd name="connsiteY65" fmla="*/ 1039 h 10000"/>
              <a:gd name="connsiteX66" fmla="*/ 4491 w 10000"/>
              <a:gd name="connsiteY66" fmla="*/ 866 h 10000"/>
              <a:gd name="connsiteX67" fmla="*/ 4717 w 10000"/>
              <a:gd name="connsiteY67" fmla="*/ 693 h 10000"/>
              <a:gd name="connsiteX68" fmla="*/ 4943 w 10000"/>
              <a:gd name="connsiteY68" fmla="*/ 693 h 10000"/>
              <a:gd name="connsiteX69" fmla="*/ 5169 w 10000"/>
              <a:gd name="connsiteY69" fmla="*/ 519 h 10000"/>
              <a:gd name="connsiteX70" fmla="*/ 5282 w 10000"/>
              <a:gd name="connsiteY70" fmla="*/ 346 h 10000"/>
              <a:gd name="connsiteX71" fmla="*/ 5396 w 10000"/>
              <a:gd name="connsiteY71" fmla="*/ 346 h 10000"/>
              <a:gd name="connsiteX72" fmla="*/ 5509 w 10000"/>
              <a:gd name="connsiteY72" fmla="*/ 173 h 10000"/>
              <a:gd name="connsiteX73" fmla="*/ 5621 w 10000"/>
              <a:gd name="connsiteY73" fmla="*/ 173 h 10000"/>
              <a:gd name="connsiteX74" fmla="*/ 5734 w 10000"/>
              <a:gd name="connsiteY74" fmla="*/ 0 h 10000"/>
              <a:gd name="connsiteX75" fmla="*/ 5847 w 10000"/>
              <a:gd name="connsiteY75" fmla="*/ 0 h 10000"/>
              <a:gd name="connsiteX76" fmla="*/ 5847 w 10000"/>
              <a:gd name="connsiteY76" fmla="*/ 0 h 10000"/>
              <a:gd name="connsiteX77" fmla="*/ 5961 w 10000"/>
              <a:gd name="connsiteY77" fmla="*/ 0 h 10000"/>
              <a:gd name="connsiteX78" fmla="*/ 6073 w 10000"/>
              <a:gd name="connsiteY78" fmla="*/ 0 h 10000"/>
              <a:gd name="connsiteX79" fmla="*/ 6187 w 10000"/>
              <a:gd name="connsiteY79" fmla="*/ 173 h 10000"/>
              <a:gd name="connsiteX80" fmla="*/ 6299 w 10000"/>
              <a:gd name="connsiteY80" fmla="*/ 173 h 10000"/>
              <a:gd name="connsiteX81" fmla="*/ 6398 w 10000"/>
              <a:gd name="connsiteY81" fmla="*/ 346 h 10000"/>
              <a:gd name="connsiteX82" fmla="*/ 6511 w 10000"/>
              <a:gd name="connsiteY82" fmla="*/ 519 h 10000"/>
              <a:gd name="connsiteX83" fmla="*/ 6624 w 10000"/>
              <a:gd name="connsiteY83" fmla="*/ 693 h 10000"/>
              <a:gd name="connsiteX84" fmla="*/ 6624 w 10000"/>
              <a:gd name="connsiteY84" fmla="*/ 693 h 10000"/>
              <a:gd name="connsiteX85" fmla="*/ 6624 w 10000"/>
              <a:gd name="connsiteY85" fmla="*/ 866 h 10000"/>
              <a:gd name="connsiteX86" fmla="*/ 6511 w 10000"/>
              <a:gd name="connsiteY86" fmla="*/ 1039 h 10000"/>
              <a:gd name="connsiteX87" fmla="*/ 6398 w 10000"/>
              <a:gd name="connsiteY87" fmla="*/ 1212 h 10000"/>
              <a:gd name="connsiteX88" fmla="*/ 6299 w 10000"/>
              <a:gd name="connsiteY88" fmla="*/ 1385 h 10000"/>
              <a:gd name="connsiteX89" fmla="*/ 6187 w 10000"/>
              <a:gd name="connsiteY89" fmla="*/ 1732 h 10000"/>
              <a:gd name="connsiteX90" fmla="*/ 6073 w 10000"/>
              <a:gd name="connsiteY90" fmla="*/ 2078 h 10000"/>
              <a:gd name="connsiteX91" fmla="*/ 5961 w 10000"/>
              <a:gd name="connsiteY91" fmla="*/ 2424 h 10000"/>
              <a:gd name="connsiteX92" fmla="*/ 5847 w 10000"/>
              <a:gd name="connsiteY92" fmla="*/ 2944 h 10000"/>
              <a:gd name="connsiteX93" fmla="*/ 5847 w 10000"/>
              <a:gd name="connsiteY93" fmla="*/ 3463 h 10000"/>
              <a:gd name="connsiteX94" fmla="*/ 5847 w 10000"/>
              <a:gd name="connsiteY94" fmla="*/ 3961 h 10000"/>
              <a:gd name="connsiteX95" fmla="*/ 5847 w 10000"/>
              <a:gd name="connsiteY95" fmla="*/ 5000 h 10000"/>
              <a:gd name="connsiteX96" fmla="*/ 5847 w 10000"/>
              <a:gd name="connsiteY96" fmla="*/ 5519 h 10000"/>
              <a:gd name="connsiteX97" fmla="*/ 5961 w 10000"/>
              <a:gd name="connsiteY97" fmla="*/ 5866 h 10000"/>
              <a:gd name="connsiteX98" fmla="*/ 6073 w 10000"/>
              <a:gd name="connsiteY98" fmla="*/ 6212 h 10000"/>
              <a:gd name="connsiteX99" fmla="*/ 6187 w 10000"/>
              <a:gd name="connsiteY99" fmla="*/ 6732 h 10000"/>
              <a:gd name="connsiteX100" fmla="*/ 6299 w 10000"/>
              <a:gd name="connsiteY100" fmla="*/ 7078 h 10000"/>
              <a:gd name="connsiteX101" fmla="*/ 6511 w 10000"/>
              <a:gd name="connsiteY101" fmla="*/ 7424 h 10000"/>
              <a:gd name="connsiteX102" fmla="*/ 6850 w 10000"/>
              <a:gd name="connsiteY102" fmla="*/ 7771 h 10000"/>
              <a:gd name="connsiteX103" fmla="*/ 7190 w 10000"/>
              <a:gd name="connsiteY103" fmla="*/ 7944 h 10000"/>
              <a:gd name="connsiteX104" fmla="*/ 7527 w 10000"/>
              <a:gd name="connsiteY104" fmla="*/ 8268 h 10000"/>
              <a:gd name="connsiteX105" fmla="*/ 7867 w 10000"/>
              <a:gd name="connsiteY105" fmla="*/ 8442 h 10000"/>
              <a:gd name="connsiteX106" fmla="*/ 8093 w 10000"/>
              <a:gd name="connsiteY106" fmla="*/ 8615 h 10000"/>
              <a:gd name="connsiteX107" fmla="*/ 8432 w 10000"/>
              <a:gd name="connsiteY107" fmla="*/ 8615 h 10000"/>
              <a:gd name="connsiteX108" fmla="*/ 8657 w 10000"/>
              <a:gd name="connsiteY108" fmla="*/ 8615 h 10000"/>
              <a:gd name="connsiteX109" fmla="*/ 8771 w 10000"/>
              <a:gd name="connsiteY109" fmla="*/ 8615 h 10000"/>
              <a:gd name="connsiteX110" fmla="*/ 8997 w 10000"/>
              <a:gd name="connsiteY110" fmla="*/ 8615 h 10000"/>
              <a:gd name="connsiteX111" fmla="*/ 9096 w 10000"/>
              <a:gd name="connsiteY111" fmla="*/ 8442 h 10000"/>
              <a:gd name="connsiteX0" fmla="*/ 10000 w 10000"/>
              <a:gd name="connsiteY0" fmla="*/ 9827 h 10000"/>
              <a:gd name="connsiteX1" fmla="*/ 9774 w 10000"/>
              <a:gd name="connsiteY1" fmla="*/ 10000 h 10000"/>
              <a:gd name="connsiteX2" fmla="*/ 9548 w 10000"/>
              <a:gd name="connsiteY2" fmla="*/ 10000 h 10000"/>
              <a:gd name="connsiteX3" fmla="*/ 9096 w 10000"/>
              <a:gd name="connsiteY3" fmla="*/ 10000 h 10000"/>
              <a:gd name="connsiteX4" fmla="*/ 8771 w 10000"/>
              <a:gd name="connsiteY4" fmla="*/ 10000 h 10000"/>
              <a:gd name="connsiteX5" fmla="*/ 8319 w 10000"/>
              <a:gd name="connsiteY5" fmla="*/ 9827 h 10000"/>
              <a:gd name="connsiteX6" fmla="*/ 7867 w 10000"/>
              <a:gd name="connsiteY6" fmla="*/ 9827 h 10000"/>
              <a:gd name="connsiteX7" fmla="*/ 7527 w 10000"/>
              <a:gd name="connsiteY7" fmla="*/ 9481 h 10000"/>
              <a:gd name="connsiteX8" fmla="*/ 7075 w 10000"/>
              <a:gd name="connsiteY8" fmla="*/ 9307 h 10000"/>
              <a:gd name="connsiteX9" fmla="*/ 6737 w 10000"/>
              <a:gd name="connsiteY9" fmla="*/ 8961 h 10000"/>
              <a:gd name="connsiteX10" fmla="*/ 6398 w 10000"/>
              <a:gd name="connsiteY10" fmla="*/ 8615 h 10000"/>
              <a:gd name="connsiteX11" fmla="*/ 6073 w 10000"/>
              <a:gd name="connsiteY11" fmla="*/ 8095 h 10000"/>
              <a:gd name="connsiteX12" fmla="*/ 5847 w 10000"/>
              <a:gd name="connsiteY12" fmla="*/ 7771 h 10000"/>
              <a:gd name="connsiteX13" fmla="*/ 5621 w 10000"/>
              <a:gd name="connsiteY13" fmla="*/ 7078 h 10000"/>
              <a:gd name="connsiteX14" fmla="*/ 5396 w 10000"/>
              <a:gd name="connsiteY14" fmla="*/ 6558 h 10000"/>
              <a:gd name="connsiteX15" fmla="*/ 5282 w 10000"/>
              <a:gd name="connsiteY15" fmla="*/ 5866 h 10000"/>
              <a:gd name="connsiteX16" fmla="*/ 5282 w 10000"/>
              <a:gd name="connsiteY16" fmla="*/ 5173 h 10000"/>
              <a:gd name="connsiteX17" fmla="*/ 5169 w 10000"/>
              <a:gd name="connsiteY17" fmla="*/ 4481 h 10000"/>
              <a:gd name="connsiteX18" fmla="*/ 5169 w 10000"/>
              <a:gd name="connsiteY18" fmla="*/ 3636 h 10000"/>
              <a:gd name="connsiteX19" fmla="*/ 5282 w 10000"/>
              <a:gd name="connsiteY19" fmla="*/ 2944 h 10000"/>
              <a:gd name="connsiteX20" fmla="*/ 5282 w 10000"/>
              <a:gd name="connsiteY20" fmla="*/ 2597 h 10000"/>
              <a:gd name="connsiteX21" fmla="*/ 5282 w 10000"/>
              <a:gd name="connsiteY21" fmla="*/ 2424 h 10000"/>
              <a:gd name="connsiteX22" fmla="*/ 5396 w 10000"/>
              <a:gd name="connsiteY22" fmla="*/ 2078 h 10000"/>
              <a:gd name="connsiteX23" fmla="*/ 5396 w 10000"/>
              <a:gd name="connsiteY23" fmla="*/ 1905 h 10000"/>
              <a:gd name="connsiteX24" fmla="*/ 5396 w 10000"/>
              <a:gd name="connsiteY24" fmla="*/ 1732 h 10000"/>
              <a:gd name="connsiteX25" fmla="*/ 5396 w 10000"/>
              <a:gd name="connsiteY25" fmla="*/ 1558 h 10000"/>
              <a:gd name="connsiteX26" fmla="*/ 5396 w 10000"/>
              <a:gd name="connsiteY26" fmla="*/ 1558 h 10000"/>
              <a:gd name="connsiteX27" fmla="*/ 5396 w 10000"/>
              <a:gd name="connsiteY27" fmla="*/ 1385 h 10000"/>
              <a:gd name="connsiteX28" fmla="*/ 5282 w 10000"/>
              <a:gd name="connsiteY28" fmla="*/ 1385 h 10000"/>
              <a:gd name="connsiteX29" fmla="*/ 5169 w 10000"/>
              <a:gd name="connsiteY29" fmla="*/ 1385 h 10000"/>
              <a:gd name="connsiteX30" fmla="*/ 5057 w 10000"/>
              <a:gd name="connsiteY30" fmla="*/ 1558 h 10000"/>
              <a:gd name="connsiteX31" fmla="*/ 4830 w 10000"/>
              <a:gd name="connsiteY31" fmla="*/ 1558 h 10000"/>
              <a:gd name="connsiteX32" fmla="*/ 4491 w 10000"/>
              <a:gd name="connsiteY32" fmla="*/ 1558 h 10000"/>
              <a:gd name="connsiteX33" fmla="*/ 4152 w 10000"/>
              <a:gd name="connsiteY33" fmla="*/ 1732 h 10000"/>
              <a:gd name="connsiteX34" fmla="*/ 3700 w 10000"/>
              <a:gd name="connsiteY34" fmla="*/ 1905 h 10000"/>
              <a:gd name="connsiteX35" fmla="*/ 3263 w 10000"/>
              <a:gd name="connsiteY35" fmla="*/ 2078 h 10000"/>
              <a:gd name="connsiteX36" fmla="*/ 2698 w 10000"/>
              <a:gd name="connsiteY36" fmla="*/ 2251 h 10000"/>
              <a:gd name="connsiteX37" fmla="*/ 2358 w 10000"/>
              <a:gd name="connsiteY37" fmla="*/ 2424 h 10000"/>
              <a:gd name="connsiteX38" fmla="*/ 1906 w 10000"/>
              <a:gd name="connsiteY38" fmla="*/ 2597 h 10000"/>
              <a:gd name="connsiteX39" fmla="*/ 1681 w 10000"/>
              <a:gd name="connsiteY39" fmla="*/ 2771 h 10000"/>
              <a:gd name="connsiteX40" fmla="*/ 1342 w 10000"/>
              <a:gd name="connsiteY40" fmla="*/ 2771 h 10000"/>
              <a:gd name="connsiteX41" fmla="*/ 1116 w 10000"/>
              <a:gd name="connsiteY41" fmla="*/ 2944 h 10000"/>
              <a:gd name="connsiteX42" fmla="*/ 1003 w 10000"/>
              <a:gd name="connsiteY42" fmla="*/ 2944 h 10000"/>
              <a:gd name="connsiteX43" fmla="*/ 1003 w 10000"/>
              <a:gd name="connsiteY43" fmla="*/ 2944 h 10000"/>
              <a:gd name="connsiteX44" fmla="*/ 678 w 10000"/>
              <a:gd name="connsiteY44" fmla="*/ 2944 h 10000"/>
              <a:gd name="connsiteX45" fmla="*/ 452 w 10000"/>
              <a:gd name="connsiteY45" fmla="*/ 2771 h 10000"/>
              <a:gd name="connsiteX46" fmla="*/ 226 w 10000"/>
              <a:gd name="connsiteY46" fmla="*/ 2597 h 10000"/>
              <a:gd name="connsiteX47" fmla="*/ 112 w 10000"/>
              <a:gd name="connsiteY47" fmla="*/ 2424 h 10000"/>
              <a:gd name="connsiteX48" fmla="*/ 112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12 w 10000"/>
              <a:gd name="connsiteY54" fmla="*/ 1905 h 10000"/>
              <a:gd name="connsiteX55" fmla="*/ 226 w 10000"/>
              <a:gd name="connsiteY55" fmla="*/ 1905 h 10000"/>
              <a:gd name="connsiteX56" fmla="*/ 340 w 10000"/>
              <a:gd name="connsiteY56" fmla="*/ 1905 h 10000"/>
              <a:gd name="connsiteX57" fmla="*/ 564 w 10000"/>
              <a:gd name="connsiteY57" fmla="*/ 1905 h 10000"/>
              <a:gd name="connsiteX58" fmla="*/ 904 w 10000"/>
              <a:gd name="connsiteY58" fmla="*/ 1905 h 10000"/>
              <a:gd name="connsiteX59" fmla="*/ 1229 w 10000"/>
              <a:gd name="connsiteY59" fmla="*/ 1905 h 10000"/>
              <a:gd name="connsiteX60" fmla="*/ 1681 w 10000"/>
              <a:gd name="connsiteY60" fmla="*/ 1732 h 10000"/>
              <a:gd name="connsiteX61" fmla="*/ 2133 w 10000"/>
              <a:gd name="connsiteY61" fmla="*/ 1558 h 10000"/>
              <a:gd name="connsiteX62" fmla="*/ 2698 w 10000"/>
              <a:gd name="connsiteY62" fmla="*/ 1385 h 10000"/>
              <a:gd name="connsiteX63" fmla="*/ 3263 w 10000"/>
              <a:gd name="connsiteY63" fmla="*/ 1212 h 10000"/>
              <a:gd name="connsiteX64" fmla="*/ 3927 w 10000"/>
              <a:gd name="connsiteY64" fmla="*/ 1039 h 10000"/>
              <a:gd name="connsiteX65" fmla="*/ 4265 w 10000"/>
              <a:gd name="connsiteY65" fmla="*/ 1039 h 10000"/>
              <a:gd name="connsiteX66" fmla="*/ 4491 w 10000"/>
              <a:gd name="connsiteY66" fmla="*/ 866 h 10000"/>
              <a:gd name="connsiteX67" fmla="*/ 4717 w 10000"/>
              <a:gd name="connsiteY67" fmla="*/ 693 h 10000"/>
              <a:gd name="connsiteX68" fmla="*/ 4943 w 10000"/>
              <a:gd name="connsiteY68" fmla="*/ 693 h 10000"/>
              <a:gd name="connsiteX69" fmla="*/ 5169 w 10000"/>
              <a:gd name="connsiteY69" fmla="*/ 519 h 10000"/>
              <a:gd name="connsiteX70" fmla="*/ 5282 w 10000"/>
              <a:gd name="connsiteY70" fmla="*/ 346 h 10000"/>
              <a:gd name="connsiteX71" fmla="*/ 5396 w 10000"/>
              <a:gd name="connsiteY71" fmla="*/ 346 h 10000"/>
              <a:gd name="connsiteX72" fmla="*/ 5509 w 10000"/>
              <a:gd name="connsiteY72" fmla="*/ 173 h 10000"/>
              <a:gd name="connsiteX73" fmla="*/ 5621 w 10000"/>
              <a:gd name="connsiteY73" fmla="*/ 173 h 10000"/>
              <a:gd name="connsiteX74" fmla="*/ 5734 w 10000"/>
              <a:gd name="connsiteY74" fmla="*/ 0 h 10000"/>
              <a:gd name="connsiteX75" fmla="*/ 5847 w 10000"/>
              <a:gd name="connsiteY75" fmla="*/ 0 h 10000"/>
              <a:gd name="connsiteX76" fmla="*/ 5847 w 10000"/>
              <a:gd name="connsiteY76" fmla="*/ 0 h 10000"/>
              <a:gd name="connsiteX77" fmla="*/ 5961 w 10000"/>
              <a:gd name="connsiteY77" fmla="*/ 0 h 10000"/>
              <a:gd name="connsiteX78" fmla="*/ 6073 w 10000"/>
              <a:gd name="connsiteY78" fmla="*/ 0 h 10000"/>
              <a:gd name="connsiteX79" fmla="*/ 6187 w 10000"/>
              <a:gd name="connsiteY79" fmla="*/ 173 h 10000"/>
              <a:gd name="connsiteX80" fmla="*/ 6299 w 10000"/>
              <a:gd name="connsiteY80" fmla="*/ 173 h 10000"/>
              <a:gd name="connsiteX81" fmla="*/ 6398 w 10000"/>
              <a:gd name="connsiteY81" fmla="*/ 346 h 10000"/>
              <a:gd name="connsiteX82" fmla="*/ 6511 w 10000"/>
              <a:gd name="connsiteY82" fmla="*/ 519 h 10000"/>
              <a:gd name="connsiteX83" fmla="*/ 6624 w 10000"/>
              <a:gd name="connsiteY83" fmla="*/ 693 h 10000"/>
              <a:gd name="connsiteX84" fmla="*/ 6624 w 10000"/>
              <a:gd name="connsiteY84" fmla="*/ 693 h 10000"/>
              <a:gd name="connsiteX85" fmla="*/ 6624 w 10000"/>
              <a:gd name="connsiteY85" fmla="*/ 866 h 10000"/>
              <a:gd name="connsiteX86" fmla="*/ 6511 w 10000"/>
              <a:gd name="connsiteY86" fmla="*/ 1039 h 10000"/>
              <a:gd name="connsiteX87" fmla="*/ 6398 w 10000"/>
              <a:gd name="connsiteY87" fmla="*/ 1212 h 10000"/>
              <a:gd name="connsiteX88" fmla="*/ 6299 w 10000"/>
              <a:gd name="connsiteY88" fmla="*/ 1385 h 10000"/>
              <a:gd name="connsiteX89" fmla="*/ 6187 w 10000"/>
              <a:gd name="connsiteY89" fmla="*/ 1732 h 10000"/>
              <a:gd name="connsiteX90" fmla="*/ 6073 w 10000"/>
              <a:gd name="connsiteY90" fmla="*/ 2078 h 10000"/>
              <a:gd name="connsiteX91" fmla="*/ 5961 w 10000"/>
              <a:gd name="connsiteY91" fmla="*/ 2424 h 10000"/>
              <a:gd name="connsiteX92" fmla="*/ 5847 w 10000"/>
              <a:gd name="connsiteY92" fmla="*/ 2944 h 10000"/>
              <a:gd name="connsiteX93" fmla="*/ 5847 w 10000"/>
              <a:gd name="connsiteY93" fmla="*/ 3463 h 10000"/>
              <a:gd name="connsiteX94" fmla="*/ 5847 w 10000"/>
              <a:gd name="connsiteY94" fmla="*/ 3961 h 10000"/>
              <a:gd name="connsiteX95" fmla="*/ 5847 w 10000"/>
              <a:gd name="connsiteY95" fmla="*/ 5000 h 10000"/>
              <a:gd name="connsiteX96" fmla="*/ 5847 w 10000"/>
              <a:gd name="connsiteY96" fmla="*/ 5519 h 10000"/>
              <a:gd name="connsiteX97" fmla="*/ 5961 w 10000"/>
              <a:gd name="connsiteY97" fmla="*/ 5866 h 10000"/>
              <a:gd name="connsiteX98" fmla="*/ 6073 w 10000"/>
              <a:gd name="connsiteY98" fmla="*/ 6212 h 10000"/>
              <a:gd name="connsiteX99" fmla="*/ 6187 w 10000"/>
              <a:gd name="connsiteY99" fmla="*/ 6732 h 10000"/>
              <a:gd name="connsiteX100" fmla="*/ 6299 w 10000"/>
              <a:gd name="connsiteY100" fmla="*/ 7078 h 10000"/>
              <a:gd name="connsiteX101" fmla="*/ 6511 w 10000"/>
              <a:gd name="connsiteY101" fmla="*/ 7424 h 10000"/>
              <a:gd name="connsiteX102" fmla="*/ 6850 w 10000"/>
              <a:gd name="connsiteY102" fmla="*/ 7771 h 10000"/>
              <a:gd name="connsiteX103" fmla="*/ 7190 w 10000"/>
              <a:gd name="connsiteY103" fmla="*/ 7944 h 10000"/>
              <a:gd name="connsiteX104" fmla="*/ 7527 w 10000"/>
              <a:gd name="connsiteY104" fmla="*/ 8268 h 10000"/>
              <a:gd name="connsiteX105" fmla="*/ 7867 w 10000"/>
              <a:gd name="connsiteY105" fmla="*/ 8442 h 10000"/>
              <a:gd name="connsiteX106" fmla="*/ 8093 w 10000"/>
              <a:gd name="connsiteY106" fmla="*/ 8615 h 10000"/>
              <a:gd name="connsiteX107" fmla="*/ 8432 w 10000"/>
              <a:gd name="connsiteY107" fmla="*/ 8615 h 10000"/>
              <a:gd name="connsiteX108" fmla="*/ 8657 w 10000"/>
              <a:gd name="connsiteY108" fmla="*/ 8615 h 10000"/>
              <a:gd name="connsiteX109" fmla="*/ 8771 w 10000"/>
              <a:gd name="connsiteY109" fmla="*/ 8615 h 10000"/>
              <a:gd name="connsiteX110" fmla="*/ 8997 w 10000"/>
              <a:gd name="connsiteY110" fmla="*/ 8615 h 10000"/>
              <a:gd name="connsiteX0" fmla="*/ 10000 w 10000"/>
              <a:gd name="connsiteY0" fmla="*/ 9827 h 10000"/>
              <a:gd name="connsiteX1" fmla="*/ 9774 w 10000"/>
              <a:gd name="connsiteY1" fmla="*/ 10000 h 10000"/>
              <a:gd name="connsiteX2" fmla="*/ 9548 w 10000"/>
              <a:gd name="connsiteY2" fmla="*/ 10000 h 10000"/>
              <a:gd name="connsiteX3" fmla="*/ 9096 w 10000"/>
              <a:gd name="connsiteY3" fmla="*/ 10000 h 10000"/>
              <a:gd name="connsiteX4" fmla="*/ 8771 w 10000"/>
              <a:gd name="connsiteY4" fmla="*/ 10000 h 10000"/>
              <a:gd name="connsiteX5" fmla="*/ 8319 w 10000"/>
              <a:gd name="connsiteY5" fmla="*/ 9827 h 10000"/>
              <a:gd name="connsiteX6" fmla="*/ 7867 w 10000"/>
              <a:gd name="connsiteY6" fmla="*/ 9827 h 10000"/>
              <a:gd name="connsiteX7" fmla="*/ 7527 w 10000"/>
              <a:gd name="connsiteY7" fmla="*/ 9481 h 10000"/>
              <a:gd name="connsiteX8" fmla="*/ 7075 w 10000"/>
              <a:gd name="connsiteY8" fmla="*/ 9307 h 10000"/>
              <a:gd name="connsiteX9" fmla="*/ 6737 w 10000"/>
              <a:gd name="connsiteY9" fmla="*/ 8961 h 10000"/>
              <a:gd name="connsiteX10" fmla="*/ 6398 w 10000"/>
              <a:gd name="connsiteY10" fmla="*/ 8615 h 10000"/>
              <a:gd name="connsiteX11" fmla="*/ 6073 w 10000"/>
              <a:gd name="connsiteY11" fmla="*/ 8095 h 10000"/>
              <a:gd name="connsiteX12" fmla="*/ 5847 w 10000"/>
              <a:gd name="connsiteY12" fmla="*/ 7771 h 10000"/>
              <a:gd name="connsiteX13" fmla="*/ 5621 w 10000"/>
              <a:gd name="connsiteY13" fmla="*/ 7078 h 10000"/>
              <a:gd name="connsiteX14" fmla="*/ 5396 w 10000"/>
              <a:gd name="connsiteY14" fmla="*/ 6558 h 10000"/>
              <a:gd name="connsiteX15" fmla="*/ 5282 w 10000"/>
              <a:gd name="connsiteY15" fmla="*/ 5866 h 10000"/>
              <a:gd name="connsiteX16" fmla="*/ 5282 w 10000"/>
              <a:gd name="connsiteY16" fmla="*/ 5173 h 10000"/>
              <a:gd name="connsiteX17" fmla="*/ 5169 w 10000"/>
              <a:gd name="connsiteY17" fmla="*/ 4481 h 10000"/>
              <a:gd name="connsiteX18" fmla="*/ 5169 w 10000"/>
              <a:gd name="connsiteY18" fmla="*/ 3636 h 10000"/>
              <a:gd name="connsiteX19" fmla="*/ 5282 w 10000"/>
              <a:gd name="connsiteY19" fmla="*/ 2944 h 10000"/>
              <a:gd name="connsiteX20" fmla="*/ 5282 w 10000"/>
              <a:gd name="connsiteY20" fmla="*/ 2597 h 10000"/>
              <a:gd name="connsiteX21" fmla="*/ 5282 w 10000"/>
              <a:gd name="connsiteY21" fmla="*/ 2424 h 10000"/>
              <a:gd name="connsiteX22" fmla="*/ 5396 w 10000"/>
              <a:gd name="connsiteY22" fmla="*/ 2078 h 10000"/>
              <a:gd name="connsiteX23" fmla="*/ 5396 w 10000"/>
              <a:gd name="connsiteY23" fmla="*/ 1905 h 10000"/>
              <a:gd name="connsiteX24" fmla="*/ 5396 w 10000"/>
              <a:gd name="connsiteY24" fmla="*/ 1732 h 10000"/>
              <a:gd name="connsiteX25" fmla="*/ 5396 w 10000"/>
              <a:gd name="connsiteY25" fmla="*/ 1558 h 10000"/>
              <a:gd name="connsiteX26" fmla="*/ 5396 w 10000"/>
              <a:gd name="connsiteY26" fmla="*/ 1558 h 10000"/>
              <a:gd name="connsiteX27" fmla="*/ 5396 w 10000"/>
              <a:gd name="connsiteY27" fmla="*/ 1385 h 10000"/>
              <a:gd name="connsiteX28" fmla="*/ 5282 w 10000"/>
              <a:gd name="connsiteY28" fmla="*/ 1385 h 10000"/>
              <a:gd name="connsiteX29" fmla="*/ 5169 w 10000"/>
              <a:gd name="connsiteY29" fmla="*/ 1385 h 10000"/>
              <a:gd name="connsiteX30" fmla="*/ 5057 w 10000"/>
              <a:gd name="connsiteY30" fmla="*/ 1558 h 10000"/>
              <a:gd name="connsiteX31" fmla="*/ 4830 w 10000"/>
              <a:gd name="connsiteY31" fmla="*/ 1558 h 10000"/>
              <a:gd name="connsiteX32" fmla="*/ 4491 w 10000"/>
              <a:gd name="connsiteY32" fmla="*/ 1558 h 10000"/>
              <a:gd name="connsiteX33" fmla="*/ 4152 w 10000"/>
              <a:gd name="connsiteY33" fmla="*/ 1732 h 10000"/>
              <a:gd name="connsiteX34" fmla="*/ 3700 w 10000"/>
              <a:gd name="connsiteY34" fmla="*/ 1905 h 10000"/>
              <a:gd name="connsiteX35" fmla="*/ 3263 w 10000"/>
              <a:gd name="connsiteY35" fmla="*/ 2078 h 10000"/>
              <a:gd name="connsiteX36" fmla="*/ 2698 w 10000"/>
              <a:gd name="connsiteY36" fmla="*/ 2251 h 10000"/>
              <a:gd name="connsiteX37" fmla="*/ 2358 w 10000"/>
              <a:gd name="connsiteY37" fmla="*/ 2424 h 10000"/>
              <a:gd name="connsiteX38" fmla="*/ 1906 w 10000"/>
              <a:gd name="connsiteY38" fmla="*/ 2597 h 10000"/>
              <a:gd name="connsiteX39" fmla="*/ 1681 w 10000"/>
              <a:gd name="connsiteY39" fmla="*/ 2771 h 10000"/>
              <a:gd name="connsiteX40" fmla="*/ 1342 w 10000"/>
              <a:gd name="connsiteY40" fmla="*/ 2771 h 10000"/>
              <a:gd name="connsiteX41" fmla="*/ 1116 w 10000"/>
              <a:gd name="connsiteY41" fmla="*/ 2944 h 10000"/>
              <a:gd name="connsiteX42" fmla="*/ 1003 w 10000"/>
              <a:gd name="connsiteY42" fmla="*/ 2944 h 10000"/>
              <a:gd name="connsiteX43" fmla="*/ 1003 w 10000"/>
              <a:gd name="connsiteY43" fmla="*/ 2944 h 10000"/>
              <a:gd name="connsiteX44" fmla="*/ 678 w 10000"/>
              <a:gd name="connsiteY44" fmla="*/ 2944 h 10000"/>
              <a:gd name="connsiteX45" fmla="*/ 452 w 10000"/>
              <a:gd name="connsiteY45" fmla="*/ 2771 h 10000"/>
              <a:gd name="connsiteX46" fmla="*/ 226 w 10000"/>
              <a:gd name="connsiteY46" fmla="*/ 2597 h 10000"/>
              <a:gd name="connsiteX47" fmla="*/ 112 w 10000"/>
              <a:gd name="connsiteY47" fmla="*/ 2424 h 10000"/>
              <a:gd name="connsiteX48" fmla="*/ 112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12 w 10000"/>
              <a:gd name="connsiteY54" fmla="*/ 1905 h 10000"/>
              <a:gd name="connsiteX55" fmla="*/ 226 w 10000"/>
              <a:gd name="connsiteY55" fmla="*/ 1905 h 10000"/>
              <a:gd name="connsiteX56" fmla="*/ 340 w 10000"/>
              <a:gd name="connsiteY56" fmla="*/ 1905 h 10000"/>
              <a:gd name="connsiteX57" fmla="*/ 564 w 10000"/>
              <a:gd name="connsiteY57" fmla="*/ 1905 h 10000"/>
              <a:gd name="connsiteX58" fmla="*/ 904 w 10000"/>
              <a:gd name="connsiteY58" fmla="*/ 1905 h 10000"/>
              <a:gd name="connsiteX59" fmla="*/ 1229 w 10000"/>
              <a:gd name="connsiteY59" fmla="*/ 1905 h 10000"/>
              <a:gd name="connsiteX60" fmla="*/ 1681 w 10000"/>
              <a:gd name="connsiteY60" fmla="*/ 1732 h 10000"/>
              <a:gd name="connsiteX61" fmla="*/ 2133 w 10000"/>
              <a:gd name="connsiteY61" fmla="*/ 1558 h 10000"/>
              <a:gd name="connsiteX62" fmla="*/ 2698 w 10000"/>
              <a:gd name="connsiteY62" fmla="*/ 1385 h 10000"/>
              <a:gd name="connsiteX63" fmla="*/ 3263 w 10000"/>
              <a:gd name="connsiteY63" fmla="*/ 1212 h 10000"/>
              <a:gd name="connsiteX64" fmla="*/ 3927 w 10000"/>
              <a:gd name="connsiteY64" fmla="*/ 1039 h 10000"/>
              <a:gd name="connsiteX65" fmla="*/ 4265 w 10000"/>
              <a:gd name="connsiteY65" fmla="*/ 1039 h 10000"/>
              <a:gd name="connsiteX66" fmla="*/ 4491 w 10000"/>
              <a:gd name="connsiteY66" fmla="*/ 866 h 10000"/>
              <a:gd name="connsiteX67" fmla="*/ 4717 w 10000"/>
              <a:gd name="connsiteY67" fmla="*/ 693 h 10000"/>
              <a:gd name="connsiteX68" fmla="*/ 4943 w 10000"/>
              <a:gd name="connsiteY68" fmla="*/ 693 h 10000"/>
              <a:gd name="connsiteX69" fmla="*/ 5169 w 10000"/>
              <a:gd name="connsiteY69" fmla="*/ 519 h 10000"/>
              <a:gd name="connsiteX70" fmla="*/ 5282 w 10000"/>
              <a:gd name="connsiteY70" fmla="*/ 346 h 10000"/>
              <a:gd name="connsiteX71" fmla="*/ 5396 w 10000"/>
              <a:gd name="connsiteY71" fmla="*/ 346 h 10000"/>
              <a:gd name="connsiteX72" fmla="*/ 5509 w 10000"/>
              <a:gd name="connsiteY72" fmla="*/ 173 h 10000"/>
              <a:gd name="connsiteX73" fmla="*/ 5621 w 10000"/>
              <a:gd name="connsiteY73" fmla="*/ 173 h 10000"/>
              <a:gd name="connsiteX74" fmla="*/ 5734 w 10000"/>
              <a:gd name="connsiteY74" fmla="*/ 0 h 10000"/>
              <a:gd name="connsiteX75" fmla="*/ 5847 w 10000"/>
              <a:gd name="connsiteY75" fmla="*/ 0 h 10000"/>
              <a:gd name="connsiteX76" fmla="*/ 5847 w 10000"/>
              <a:gd name="connsiteY76" fmla="*/ 0 h 10000"/>
              <a:gd name="connsiteX77" fmla="*/ 5961 w 10000"/>
              <a:gd name="connsiteY77" fmla="*/ 0 h 10000"/>
              <a:gd name="connsiteX78" fmla="*/ 6073 w 10000"/>
              <a:gd name="connsiteY78" fmla="*/ 0 h 10000"/>
              <a:gd name="connsiteX79" fmla="*/ 6187 w 10000"/>
              <a:gd name="connsiteY79" fmla="*/ 173 h 10000"/>
              <a:gd name="connsiteX80" fmla="*/ 6299 w 10000"/>
              <a:gd name="connsiteY80" fmla="*/ 173 h 10000"/>
              <a:gd name="connsiteX81" fmla="*/ 6398 w 10000"/>
              <a:gd name="connsiteY81" fmla="*/ 346 h 10000"/>
              <a:gd name="connsiteX82" fmla="*/ 6511 w 10000"/>
              <a:gd name="connsiteY82" fmla="*/ 519 h 10000"/>
              <a:gd name="connsiteX83" fmla="*/ 6624 w 10000"/>
              <a:gd name="connsiteY83" fmla="*/ 693 h 10000"/>
              <a:gd name="connsiteX84" fmla="*/ 6624 w 10000"/>
              <a:gd name="connsiteY84" fmla="*/ 693 h 10000"/>
              <a:gd name="connsiteX85" fmla="*/ 6624 w 10000"/>
              <a:gd name="connsiteY85" fmla="*/ 866 h 10000"/>
              <a:gd name="connsiteX86" fmla="*/ 6511 w 10000"/>
              <a:gd name="connsiteY86" fmla="*/ 1039 h 10000"/>
              <a:gd name="connsiteX87" fmla="*/ 6398 w 10000"/>
              <a:gd name="connsiteY87" fmla="*/ 1212 h 10000"/>
              <a:gd name="connsiteX88" fmla="*/ 6299 w 10000"/>
              <a:gd name="connsiteY88" fmla="*/ 1385 h 10000"/>
              <a:gd name="connsiteX89" fmla="*/ 6187 w 10000"/>
              <a:gd name="connsiteY89" fmla="*/ 1732 h 10000"/>
              <a:gd name="connsiteX90" fmla="*/ 6073 w 10000"/>
              <a:gd name="connsiteY90" fmla="*/ 2078 h 10000"/>
              <a:gd name="connsiteX91" fmla="*/ 5961 w 10000"/>
              <a:gd name="connsiteY91" fmla="*/ 2424 h 10000"/>
              <a:gd name="connsiteX92" fmla="*/ 5847 w 10000"/>
              <a:gd name="connsiteY92" fmla="*/ 2944 h 10000"/>
              <a:gd name="connsiteX93" fmla="*/ 5847 w 10000"/>
              <a:gd name="connsiteY93" fmla="*/ 3463 h 10000"/>
              <a:gd name="connsiteX94" fmla="*/ 5847 w 10000"/>
              <a:gd name="connsiteY94" fmla="*/ 3961 h 10000"/>
              <a:gd name="connsiteX95" fmla="*/ 5847 w 10000"/>
              <a:gd name="connsiteY95" fmla="*/ 5000 h 10000"/>
              <a:gd name="connsiteX96" fmla="*/ 5847 w 10000"/>
              <a:gd name="connsiteY96" fmla="*/ 5519 h 10000"/>
              <a:gd name="connsiteX97" fmla="*/ 5961 w 10000"/>
              <a:gd name="connsiteY97" fmla="*/ 5866 h 10000"/>
              <a:gd name="connsiteX98" fmla="*/ 6073 w 10000"/>
              <a:gd name="connsiteY98" fmla="*/ 6212 h 10000"/>
              <a:gd name="connsiteX99" fmla="*/ 6187 w 10000"/>
              <a:gd name="connsiteY99" fmla="*/ 6732 h 10000"/>
              <a:gd name="connsiteX100" fmla="*/ 6299 w 10000"/>
              <a:gd name="connsiteY100" fmla="*/ 7078 h 10000"/>
              <a:gd name="connsiteX101" fmla="*/ 6511 w 10000"/>
              <a:gd name="connsiteY101" fmla="*/ 7424 h 10000"/>
              <a:gd name="connsiteX102" fmla="*/ 6850 w 10000"/>
              <a:gd name="connsiteY102" fmla="*/ 7771 h 10000"/>
              <a:gd name="connsiteX103" fmla="*/ 7190 w 10000"/>
              <a:gd name="connsiteY103" fmla="*/ 7944 h 10000"/>
              <a:gd name="connsiteX104" fmla="*/ 7527 w 10000"/>
              <a:gd name="connsiteY104" fmla="*/ 8268 h 10000"/>
              <a:gd name="connsiteX105" fmla="*/ 7867 w 10000"/>
              <a:gd name="connsiteY105" fmla="*/ 8442 h 10000"/>
              <a:gd name="connsiteX106" fmla="*/ 8093 w 10000"/>
              <a:gd name="connsiteY106" fmla="*/ 8615 h 10000"/>
              <a:gd name="connsiteX107" fmla="*/ 8432 w 10000"/>
              <a:gd name="connsiteY107" fmla="*/ 8615 h 10000"/>
              <a:gd name="connsiteX108" fmla="*/ 8657 w 10000"/>
              <a:gd name="connsiteY108" fmla="*/ 8615 h 10000"/>
              <a:gd name="connsiteX109" fmla="*/ 8771 w 10000"/>
              <a:gd name="connsiteY109" fmla="*/ 8615 h 10000"/>
              <a:gd name="connsiteX0" fmla="*/ 10000 w 10000"/>
              <a:gd name="connsiteY0" fmla="*/ 9827 h 10000"/>
              <a:gd name="connsiteX1" fmla="*/ 9774 w 10000"/>
              <a:gd name="connsiteY1" fmla="*/ 10000 h 10000"/>
              <a:gd name="connsiteX2" fmla="*/ 9548 w 10000"/>
              <a:gd name="connsiteY2" fmla="*/ 10000 h 10000"/>
              <a:gd name="connsiteX3" fmla="*/ 9096 w 10000"/>
              <a:gd name="connsiteY3" fmla="*/ 10000 h 10000"/>
              <a:gd name="connsiteX4" fmla="*/ 8771 w 10000"/>
              <a:gd name="connsiteY4" fmla="*/ 10000 h 10000"/>
              <a:gd name="connsiteX5" fmla="*/ 8319 w 10000"/>
              <a:gd name="connsiteY5" fmla="*/ 9827 h 10000"/>
              <a:gd name="connsiteX6" fmla="*/ 7867 w 10000"/>
              <a:gd name="connsiteY6" fmla="*/ 9827 h 10000"/>
              <a:gd name="connsiteX7" fmla="*/ 7527 w 10000"/>
              <a:gd name="connsiteY7" fmla="*/ 9481 h 10000"/>
              <a:gd name="connsiteX8" fmla="*/ 7075 w 10000"/>
              <a:gd name="connsiteY8" fmla="*/ 9307 h 10000"/>
              <a:gd name="connsiteX9" fmla="*/ 6737 w 10000"/>
              <a:gd name="connsiteY9" fmla="*/ 8961 h 10000"/>
              <a:gd name="connsiteX10" fmla="*/ 6398 w 10000"/>
              <a:gd name="connsiteY10" fmla="*/ 8615 h 10000"/>
              <a:gd name="connsiteX11" fmla="*/ 6073 w 10000"/>
              <a:gd name="connsiteY11" fmla="*/ 8095 h 10000"/>
              <a:gd name="connsiteX12" fmla="*/ 5847 w 10000"/>
              <a:gd name="connsiteY12" fmla="*/ 7771 h 10000"/>
              <a:gd name="connsiteX13" fmla="*/ 5621 w 10000"/>
              <a:gd name="connsiteY13" fmla="*/ 7078 h 10000"/>
              <a:gd name="connsiteX14" fmla="*/ 5396 w 10000"/>
              <a:gd name="connsiteY14" fmla="*/ 6558 h 10000"/>
              <a:gd name="connsiteX15" fmla="*/ 5282 w 10000"/>
              <a:gd name="connsiteY15" fmla="*/ 5866 h 10000"/>
              <a:gd name="connsiteX16" fmla="*/ 5282 w 10000"/>
              <a:gd name="connsiteY16" fmla="*/ 5173 h 10000"/>
              <a:gd name="connsiteX17" fmla="*/ 5169 w 10000"/>
              <a:gd name="connsiteY17" fmla="*/ 4481 h 10000"/>
              <a:gd name="connsiteX18" fmla="*/ 5169 w 10000"/>
              <a:gd name="connsiteY18" fmla="*/ 3636 h 10000"/>
              <a:gd name="connsiteX19" fmla="*/ 5282 w 10000"/>
              <a:gd name="connsiteY19" fmla="*/ 2944 h 10000"/>
              <a:gd name="connsiteX20" fmla="*/ 5282 w 10000"/>
              <a:gd name="connsiteY20" fmla="*/ 2597 h 10000"/>
              <a:gd name="connsiteX21" fmla="*/ 5282 w 10000"/>
              <a:gd name="connsiteY21" fmla="*/ 2424 h 10000"/>
              <a:gd name="connsiteX22" fmla="*/ 5396 w 10000"/>
              <a:gd name="connsiteY22" fmla="*/ 2078 h 10000"/>
              <a:gd name="connsiteX23" fmla="*/ 5396 w 10000"/>
              <a:gd name="connsiteY23" fmla="*/ 1905 h 10000"/>
              <a:gd name="connsiteX24" fmla="*/ 5396 w 10000"/>
              <a:gd name="connsiteY24" fmla="*/ 1732 h 10000"/>
              <a:gd name="connsiteX25" fmla="*/ 5396 w 10000"/>
              <a:gd name="connsiteY25" fmla="*/ 1558 h 10000"/>
              <a:gd name="connsiteX26" fmla="*/ 5396 w 10000"/>
              <a:gd name="connsiteY26" fmla="*/ 1558 h 10000"/>
              <a:gd name="connsiteX27" fmla="*/ 5396 w 10000"/>
              <a:gd name="connsiteY27" fmla="*/ 1385 h 10000"/>
              <a:gd name="connsiteX28" fmla="*/ 5282 w 10000"/>
              <a:gd name="connsiteY28" fmla="*/ 1385 h 10000"/>
              <a:gd name="connsiteX29" fmla="*/ 5169 w 10000"/>
              <a:gd name="connsiteY29" fmla="*/ 1385 h 10000"/>
              <a:gd name="connsiteX30" fmla="*/ 5057 w 10000"/>
              <a:gd name="connsiteY30" fmla="*/ 1558 h 10000"/>
              <a:gd name="connsiteX31" fmla="*/ 4830 w 10000"/>
              <a:gd name="connsiteY31" fmla="*/ 1558 h 10000"/>
              <a:gd name="connsiteX32" fmla="*/ 4491 w 10000"/>
              <a:gd name="connsiteY32" fmla="*/ 1558 h 10000"/>
              <a:gd name="connsiteX33" fmla="*/ 4152 w 10000"/>
              <a:gd name="connsiteY33" fmla="*/ 1732 h 10000"/>
              <a:gd name="connsiteX34" fmla="*/ 3700 w 10000"/>
              <a:gd name="connsiteY34" fmla="*/ 1905 h 10000"/>
              <a:gd name="connsiteX35" fmla="*/ 3263 w 10000"/>
              <a:gd name="connsiteY35" fmla="*/ 2078 h 10000"/>
              <a:gd name="connsiteX36" fmla="*/ 2698 w 10000"/>
              <a:gd name="connsiteY36" fmla="*/ 2251 h 10000"/>
              <a:gd name="connsiteX37" fmla="*/ 2358 w 10000"/>
              <a:gd name="connsiteY37" fmla="*/ 2424 h 10000"/>
              <a:gd name="connsiteX38" fmla="*/ 1906 w 10000"/>
              <a:gd name="connsiteY38" fmla="*/ 2597 h 10000"/>
              <a:gd name="connsiteX39" fmla="*/ 1681 w 10000"/>
              <a:gd name="connsiteY39" fmla="*/ 2771 h 10000"/>
              <a:gd name="connsiteX40" fmla="*/ 1342 w 10000"/>
              <a:gd name="connsiteY40" fmla="*/ 2771 h 10000"/>
              <a:gd name="connsiteX41" fmla="*/ 1116 w 10000"/>
              <a:gd name="connsiteY41" fmla="*/ 2944 h 10000"/>
              <a:gd name="connsiteX42" fmla="*/ 1003 w 10000"/>
              <a:gd name="connsiteY42" fmla="*/ 2944 h 10000"/>
              <a:gd name="connsiteX43" fmla="*/ 1003 w 10000"/>
              <a:gd name="connsiteY43" fmla="*/ 2944 h 10000"/>
              <a:gd name="connsiteX44" fmla="*/ 678 w 10000"/>
              <a:gd name="connsiteY44" fmla="*/ 2944 h 10000"/>
              <a:gd name="connsiteX45" fmla="*/ 452 w 10000"/>
              <a:gd name="connsiteY45" fmla="*/ 2771 h 10000"/>
              <a:gd name="connsiteX46" fmla="*/ 226 w 10000"/>
              <a:gd name="connsiteY46" fmla="*/ 2597 h 10000"/>
              <a:gd name="connsiteX47" fmla="*/ 112 w 10000"/>
              <a:gd name="connsiteY47" fmla="*/ 2424 h 10000"/>
              <a:gd name="connsiteX48" fmla="*/ 112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12 w 10000"/>
              <a:gd name="connsiteY54" fmla="*/ 1905 h 10000"/>
              <a:gd name="connsiteX55" fmla="*/ 226 w 10000"/>
              <a:gd name="connsiteY55" fmla="*/ 1905 h 10000"/>
              <a:gd name="connsiteX56" fmla="*/ 340 w 10000"/>
              <a:gd name="connsiteY56" fmla="*/ 1905 h 10000"/>
              <a:gd name="connsiteX57" fmla="*/ 564 w 10000"/>
              <a:gd name="connsiteY57" fmla="*/ 1905 h 10000"/>
              <a:gd name="connsiteX58" fmla="*/ 904 w 10000"/>
              <a:gd name="connsiteY58" fmla="*/ 1905 h 10000"/>
              <a:gd name="connsiteX59" fmla="*/ 1229 w 10000"/>
              <a:gd name="connsiteY59" fmla="*/ 1905 h 10000"/>
              <a:gd name="connsiteX60" fmla="*/ 1681 w 10000"/>
              <a:gd name="connsiteY60" fmla="*/ 1732 h 10000"/>
              <a:gd name="connsiteX61" fmla="*/ 2133 w 10000"/>
              <a:gd name="connsiteY61" fmla="*/ 1558 h 10000"/>
              <a:gd name="connsiteX62" fmla="*/ 2698 w 10000"/>
              <a:gd name="connsiteY62" fmla="*/ 1385 h 10000"/>
              <a:gd name="connsiteX63" fmla="*/ 3263 w 10000"/>
              <a:gd name="connsiteY63" fmla="*/ 1212 h 10000"/>
              <a:gd name="connsiteX64" fmla="*/ 3927 w 10000"/>
              <a:gd name="connsiteY64" fmla="*/ 1039 h 10000"/>
              <a:gd name="connsiteX65" fmla="*/ 4265 w 10000"/>
              <a:gd name="connsiteY65" fmla="*/ 1039 h 10000"/>
              <a:gd name="connsiteX66" fmla="*/ 4491 w 10000"/>
              <a:gd name="connsiteY66" fmla="*/ 866 h 10000"/>
              <a:gd name="connsiteX67" fmla="*/ 4717 w 10000"/>
              <a:gd name="connsiteY67" fmla="*/ 693 h 10000"/>
              <a:gd name="connsiteX68" fmla="*/ 4943 w 10000"/>
              <a:gd name="connsiteY68" fmla="*/ 693 h 10000"/>
              <a:gd name="connsiteX69" fmla="*/ 5169 w 10000"/>
              <a:gd name="connsiteY69" fmla="*/ 519 h 10000"/>
              <a:gd name="connsiteX70" fmla="*/ 5282 w 10000"/>
              <a:gd name="connsiteY70" fmla="*/ 346 h 10000"/>
              <a:gd name="connsiteX71" fmla="*/ 5396 w 10000"/>
              <a:gd name="connsiteY71" fmla="*/ 346 h 10000"/>
              <a:gd name="connsiteX72" fmla="*/ 5509 w 10000"/>
              <a:gd name="connsiteY72" fmla="*/ 173 h 10000"/>
              <a:gd name="connsiteX73" fmla="*/ 5621 w 10000"/>
              <a:gd name="connsiteY73" fmla="*/ 173 h 10000"/>
              <a:gd name="connsiteX74" fmla="*/ 5734 w 10000"/>
              <a:gd name="connsiteY74" fmla="*/ 0 h 10000"/>
              <a:gd name="connsiteX75" fmla="*/ 5847 w 10000"/>
              <a:gd name="connsiteY75" fmla="*/ 0 h 10000"/>
              <a:gd name="connsiteX76" fmla="*/ 5847 w 10000"/>
              <a:gd name="connsiteY76" fmla="*/ 0 h 10000"/>
              <a:gd name="connsiteX77" fmla="*/ 5961 w 10000"/>
              <a:gd name="connsiteY77" fmla="*/ 0 h 10000"/>
              <a:gd name="connsiteX78" fmla="*/ 6073 w 10000"/>
              <a:gd name="connsiteY78" fmla="*/ 0 h 10000"/>
              <a:gd name="connsiteX79" fmla="*/ 6187 w 10000"/>
              <a:gd name="connsiteY79" fmla="*/ 173 h 10000"/>
              <a:gd name="connsiteX80" fmla="*/ 6299 w 10000"/>
              <a:gd name="connsiteY80" fmla="*/ 173 h 10000"/>
              <a:gd name="connsiteX81" fmla="*/ 6398 w 10000"/>
              <a:gd name="connsiteY81" fmla="*/ 346 h 10000"/>
              <a:gd name="connsiteX82" fmla="*/ 6511 w 10000"/>
              <a:gd name="connsiteY82" fmla="*/ 519 h 10000"/>
              <a:gd name="connsiteX83" fmla="*/ 6624 w 10000"/>
              <a:gd name="connsiteY83" fmla="*/ 693 h 10000"/>
              <a:gd name="connsiteX84" fmla="*/ 6624 w 10000"/>
              <a:gd name="connsiteY84" fmla="*/ 693 h 10000"/>
              <a:gd name="connsiteX85" fmla="*/ 6624 w 10000"/>
              <a:gd name="connsiteY85" fmla="*/ 866 h 10000"/>
              <a:gd name="connsiteX86" fmla="*/ 6511 w 10000"/>
              <a:gd name="connsiteY86" fmla="*/ 1039 h 10000"/>
              <a:gd name="connsiteX87" fmla="*/ 6398 w 10000"/>
              <a:gd name="connsiteY87" fmla="*/ 1212 h 10000"/>
              <a:gd name="connsiteX88" fmla="*/ 6299 w 10000"/>
              <a:gd name="connsiteY88" fmla="*/ 1385 h 10000"/>
              <a:gd name="connsiteX89" fmla="*/ 6187 w 10000"/>
              <a:gd name="connsiteY89" fmla="*/ 1732 h 10000"/>
              <a:gd name="connsiteX90" fmla="*/ 6073 w 10000"/>
              <a:gd name="connsiteY90" fmla="*/ 2078 h 10000"/>
              <a:gd name="connsiteX91" fmla="*/ 5961 w 10000"/>
              <a:gd name="connsiteY91" fmla="*/ 2424 h 10000"/>
              <a:gd name="connsiteX92" fmla="*/ 5847 w 10000"/>
              <a:gd name="connsiteY92" fmla="*/ 2944 h 10000"/>
              <a:gd name="connsiteX93" fmla="*/ 5847 w 10000"/>
              <a:gd name="connsiteY93" fmla="*/ 3463 h 10000"/>
              <a:gd name="connsiteX94" fmla="*/ 5847 w 10000"/>
              <a:gd name="connsiteY94" fmla="*/ 3961 h 10000"/>
              <a:gd name="connsiteX95" fmla="*/ 5847 w 10000"/>
              <a:gd name="connsiteY95" fmla="*/ 5000 h 10000"/>
              <a:gd name="connsiteX96" fmla="*/ 5847 w 10000"/>
              <a:gd name="connsiteY96" fmla="*/ 5519 h 10000"/>
              <a:gd name="connsiteX97" fmla="*/ 5961 w 10000"/>
              <a:gd name="connsiteY97" fmla="*/ 5866 h 10000"/>
              <a:gd name="connsiteX98" fmla="*/ 6073 w 10000"/>
              <a:gd name="connsiteY98" fmla="*/ 6212 h 10000"/>
              <a:gd name="connsiteX99" fmla="*/ 6187 w 10000"/>
              <a:gd name="connsiteY99" fmla="*/ 6732 h 10000"/>
              <a:gd name="connsiteX100" fmla="*/ 6299 w 10000"/>
              <a:gd name="connsiteY100" fmla="*/ 7078 h 10000"/>
              <a:gd name="connsiteX101" fmla="*/ 6511 w 10000"/>
              <a:gd name="connsiteY101" fmla="*/ 7424 h 10000"/>
              <a:gd name="connsiteX102" fmla="*/ 6850 w 10000"/>
              <a:gd name="connsiteY102" fmla="*/ 7771 h 10000"/>
              <a:gd name="connsiteX103" fmla="*/ 7190 w 10000"/>
              <a:gd name="connsiteY103" fmla="*/ 7944 h 10000"/>
              <a:gd name="connsiteX104" fmla="*/ 7527 w 10000"/>
              <a:gd name="connsiteY104" fmla="*/ 8268 h 10000"/>
              <a:gd name="connsiteX105" fmla="*/ 7867 w 10000"/>
              <a:gd name="connsiteY105" fmla="*/ 8442 h 10000"/>
              <a:gd name="connsiteX106" fmla="*/ 8093 w 10000"/>
              <a:gd name="connsiteY106" fmla="*/ 8615 h 10000"/>
              <a:gd name="connsiteX107" fmla="*/ 8432 w 10000"/>
              <a:gd name="connsiteY107" fmla="*/ 8615 h 10000"/>
              <a:gd name="connsiteX108" fmla="*/ 8657 w 10000"/>
              <a:gd name="connsiteY108" fmla="*/ 8615 h 10000"/>
              <a:gd name="connsiteX0" fmla="*/ 9774 w 9774"/>
              <a:gd name="connsiteY0" fmla="*/ 10000 h 10000"/>
              <a:gd name="connsiteX1" fmla="*/ 9548 w 9774"/>
              <a:gd name="connsiteY1" fmla="*/ 10000 h 10000"/>
              <a:gd name="connsiteX2" fmla="*/ 9096 w 9774"/>
              <a:gd name="connsiteY2" fmla="*/ 10000 h 10000"/>
              <a:gd name="connsiteX3" fmla="*/ 8771 w 9774"/>
              <a:gd name="connsiteY3" fmla="*/ 10000 h 10000"/>
              <a:gd name="connsiteX4" fmla="*/ 8319 w 9774"/>
              <a:gd name="connsiteY4" fmla="*/ 9827 h 10000"/>
              <a:gd name="connsiteX5" fmla="*/ 7867 w 9774"/>
              <a:gd name="connsiteY5" fmla="*/ 9827 h 10000"/>
              <a:gd name="connsiteX6" fmla="*/ 7527 w 9774"/>
              <a:gd name="connsiteY6" fmla="*/ 9481 h 10000"/>
              <a:gd name="connsiteX7" fmla="*/ 7075 w 9774"/>
              <a:gd name="connsiteY7" fmla="*/ 9307 h 10000"/>
              <a:gd name="connsiteX8" fmla="*/ 6737 w 9774"/>
              <a:gd name="connsiteY8" fmla="*/ 8961 h 10000"/>
              <a:gd name="connsiteX9" fmla="*/ 6398 w 9774"/>
              <a:gd name="connsiteY9" fmla="*/ 8615 h 10000"/>
              <a:gd name="connsiteX10" fmla="*/ 6073 w 9774"/>
              <a:gd name="connsiteY10" fmla="*/ 8095 h 10000"/>
              <a:gd name="connsiteX11" fmla="*/ 5847 w 9774"/>
              <a:gd name="connsiteY11" fmla="*/ 7771 h 10000"/>
              <a:gd name="connsiteX12" fmla="*/ 5621 w 9774"/>
              <a:gd name="connsiteY12" fmla="*/ 7078 h 10000"/>
              <a:gd name="connsiteX13" fmla="*/ 5396 w 9774"/>
              <a:gd name="connsiteY13" fmla="*/ 6558 h 10000"/>
              <a:gd name="connsiteX14" fmla="*/ 5282 w 9774"/>
              <a:gd name="connsiteY14" fmla="*/ 5866 h 10000"/>
              <a:gd name="connsiteX15" fmla="*/ 5282 w 9774"/>
              <a:gd name="connsiteY15" fmla="*/ 5173 h 10000"/>
              <a:gd name="connsiteX16" fmla="*/ 5169 w 9774"/>
              <a:gd name="connsiteY16" fmla="*/ 4481 h 10000"/>
              <a:gd name="connsiteX17" fmla="*/ 5169 w 9774"/>
              <a:gd name="connsiteY17" fmla="*/ 3636 h 10000"/>
              <a:gd name="connsiteX18" fmla="*/ 5282 w 9774"/>
              <a:gd name="connsiteY18" fmla="*/ 2944 h 10000"/>
              <a:gd name="connsiteX19" fmla="*/ 5282 w 9774"/>
              <a:gd name="connsiteY19" fmla="*/ 2597 h 10000"/>
              <a:gd name="connsiteX20" fmla="*/ 5282 w 9774"/>
              <a:gd name="connsiteY20" fmla="*/ 2424 h 10000"/>
              <a:gd name="connsiteX21" fmla="*/ 5396 w 9774"/>
              <a:gd name="connsiteY21" fmla="*/ 2078 h 10000"/>
              <a:gd name="connsiteX22" fmla="*/ 5396 w 9774"/>
              <a:gd name="connsiteY22" fmla="*/ 1905 h 10000"/>
              <a:gd name="connsiteX23" fmla="*/ 5396 w 9774"/>
              <a:gd name="connsiteY23" fmla="*/ 1732 h 10000"/>
              <a:gd name="connsiteX24" fmla="*/ 5396 w 9774"/>
              <a:gd name="connsiteY24" fmla="*/ 1558 h 10000"/>
              <a:gd name="connsiteX25" fmla="*/ 5396 w 9774"/>
              <a:gd name="connsiteY25" fmla="*/ 1558 h 10000"/>
              <a:gd name="connsiteX26" fmla="*/ 5396 w 9774"/>
              <a:gd name="connsiteY26" fmla="*/ 1385 h 10000"/>
              <a:gd name="connsiteX27" fmla="*/ 5282 w 9774"/>
              <a:gd name="connsiteY27" fmla="*/ 1385 h 10000"/>
              <a:gd name="connsiteX28" fmla="*/ 5169 w 9774"/>
              <a:gd name="connsiteY28" fmla="*/ 1385 h 10000"/>
              <a:gd name="connsiteX29" fmla="*/ 5057 w 9774"/>
              <a:gd name="connsiteY29" fmla="*/ 1558 h 10000"/>
              <a:gd name="connsiteX30" fmla="*/ 4830 w 9774"/>
              <a:gd name="connsiteY30" fmla="*/ 1558 h 10000"/>
              <a:gd name="connsiteX31" fmla="*/ 4491 w 9774"/>
              <a:gd name="connsiteY31" fmla="*/ 1558 h 10000"/>
              <a:gd name="connsiteX32" fmla="*/ 4152 w 9774"/>
              <a:gd name="connsiteY32" fmla="*/ 1732 h 10000"/>
              <a:gd name="connsiteX33" fmla="*/ 3700 w 9774"/>
              <a:gd name="connsiteY33" fmla="*/ 1905 h 10000"/>
              <a:gd name="connsiteX34" fmla="*/ 3263 w 9774"/>
              <a:gd name="connsiteY34" fmla="*/ 2078 h 10000"/>
              <a:gd name="connsiteX35" fmla="*/ 2698 w 9774"/>
              <a:gd name="connsiteY35" fmla="*/ 2251 h 10000"/>
              <a:gd name="connsiteX36" fmla="*/ 2358 w 9774"/>
              <a:gd name="connsiteY36" fmla="*/ 2424 h 10000"/>
              <a:gd name="connsiteX37" fmla="*/ 1906 w 9774"/>
              <a:gd name="connsiteY37" fmla="*/ 2597 h 10000"/>
              <a:gd name="connsiteX38" fmla="*/ 1681 w 9774"/>
              <a:gd name="connsiteY38" fmla="*/ 2771 h 10000"/>
              <a:gd name="connsiteX39" fmla="*/ 1342 w 9774"/>
              <a:gd name="connsiteY39" fmla="*/ 2771 h 10000"/>
              <a:gd name="connsiteX40" fmla="*/ 1116 w 9774"/>
              <a:gd name="connsiteY40" fmla="*/ 2944 h 10000"/>
              <a:gd name="connsiteX41" fmla="*/ 1003 w 9774"/>
              <a:gd name="connsiteY41" fmla="*/ 2944 h 10000"/>
              <a:gd name="connsiteX42" fmla="*/ 1003 w 9774"/>
              <a:gd name="connsiteY42" fmla="*/ 2944 h 10000"/>
              <a:gd name="connsiteX43" fmla="*/ 678 w 9774"/>
              <a:gd name="connsiteY43" fmla="*/ 2944 h 10000"/>
              <a:gd name="connsiteX44" fmla="*/ 452 w 9774"/>
              <a:gd name="connsiteY44" fmla="*/ 2771 h 10000"/>
              <a:gd name="connsiteX45" fmla="*/ 226 w 9774"/>
              <a:gd name="connsiteY45" fmla="*/ 2597 h 10000"/>
              <a:gd name="connsiteX46" fmla="*/ 112 w 9774"/>
              <a:gd name="connsiteY46" fmla="*/ 2424 h 10000"/>
              <a:gd name="connsiteX47" fmla="*/ 112 w 9774"/>
              <a:gd name="connsiteY47" fmla="*/ 2251 h 10000"/>
              <a:gd name="connsiteX48" fmla="*/ 0 w 9774"/>
              <a:gd name="connsiteY48" fmla="*/ 2078 h 10000"/>
              <a:gd name="connsiteX49" fmla="*/ 0 w 9774"/>
              <a:gd name="connsiteY49" fmla="*/ 2078 h 10000"/>
              <a:gd name="connsiteX50" fmla="*/ 0 w 9774"/>
              <a:gd name="connsiteY50" fmla="*/ 1905 h 10000"/>
              <a:gd name="connsiteX51" fmla="*/ 0 w 9774"/>
              <a:gd name="connsiteY51" fmla="*/ 1905 h 10000"/>
              <a:gd name="connsiteX52" fmla="*/ 0 w 9774"/>
              <a:gd name="connsiteY52" fmla="*/ 1905 h 10000"/>
              <a:gd name="connsiteX53" fmla="*/ 112 w 9774"/>
              <a:gd name="connsiteY53" fmla="*/ 1905 h 10000"/>
              <a:gd name="connsiteX54" fmla="*/ 226 w 9774"/>
              <a:gd name="connsiteY54" fmla="*/ 1905 h 10000"/>
              <a:gd name="connsiteX55" fmla="*/ 340 w 9774"/>
              <a:gd name="connsiteY55" fmla="*/ 1905 h 10000"/>
              <a:gd name="connsiteX56" fmla="*/ 564 w 9774"/>
              <a:gd name="connsiteY56" fmla="*/ 1905 h 10000"/>
              <a:gd name="connsiteX57" fmla="*/ 904 w 9774"/>
              <a:gd name="connsiteY57" fmla="*/ 1905 h 10000"/>
              <a:gd name="connsiteX58" fmla="*/ 1229 w 9774"/>
              <a:gd name="connsiteY58" fmla="*/ 1905 h 10000"/>
              <a:gd name="connsiteX59" fmla="*/ 1681 w 9774"/>
              <a:gd name="connsiteY59" fmla="*/ 1732 h 10000"/>
              <a:gd name="connsiteX60" fmla="*/ 2133 w 9774"/>
              <a:gd name="connsiteY60" fmla="*/ 1558 h 10000"/>
              <a:gd name="connsiteX61" fmla="*/ 2698 w 9774"/>
              <a:gd name="connsiteY61" fmla="*/ 1385 h 10000"/>
              <a:gd name="connsiteX62" fmla="*/ 3263 w 9774"/>
              <a:gd name="connsiteY62" fmla="*/ 1212 h 10000"/>
              <a:gd name="connsiteX63" fmla="*/ 3927 w 9774"/>
              <a:gd name="connsiteY63" fmla="*/ 1039 h 10000"/>
              <a:gd name="connsiteX64" fmla="*/ 4265 w 9774"/>
              <a:gd name="connsiteY64" fmla="*/ 1039 h 10000"/>
              <a:gd name="connsiteX65" fmla="*/ 4491 w 9774"/>
              <a:gd name="connsiteY65" fmla="*/ 866 h 10000"/>
              <a:gd name="connsiteX66" fmla="*/ 4717 w 9774"/>
              <a:gd name="connsiteY66" fmla="*/ 693 h 10000"/>
              <a:gd name="connsiteX67" fmla="*/ 4943 w 9774"/>
              <a:gd name="connsiteY67" fmla="*/ 693 h 10000"/>
              <a:gd name="connsiteX68" fmla="*/ 5169 w 9774"/>
              <a:gd name="connsiteY68" fmla="*/ 519 h 10000"/>
              <a:gd name="connsiteX69" fmla="*/ 5282 w 9774"/>
              <a:gd name="connsiteY69" fmla="*/ 346 h 10000"/>
              <a:gd name="connsiteX70" fmla="*/ 5396 w 9774"/>
              <a:gd name="connsiteY70" fmla="*/ 346 h 10000"/>
              <a:gd name="connsiteX71" fmla="*/ 5509 w 9774"/>
              <a:gd name="connsiteY71" fmla="*/ 173 h 10000"/>
              <a:gd name="connsiteX72" fmla="*/ 5621 w 9774"/>
              <a:gd name="connsiteY72" fmla="*/ 173 h 10000"/>
              <a:gd name="connsiteX73" fmla="*/ 5734 w 9774"/>
              <a:gd name="connsiteY73" fmla="*/ 0 h 10000"/>
              <a:gd name="connsiteX74" fmla="*/ 5847 w 9774"/>
              <a:gd name="connsiteY74" fmla="*/ 0 h 10000"/>
              <a:gd name="connsiteX75" fmla="*/ 5847 w 9774"/>
              <a:gd name="connsiteY75" fmla="*/ 0 h 10000"/>
              <a:gd name="connsiteX76" fmla="*/ 5961 w 9774"/>
              <a:gd name="connsiteY76" fmla="*/ 0 h 10000"/>
              <a:gd name="connsiteX77" fmla="*/ 6073 w 9774"/>
              <a:gd name="connsiteY77" fmla="*/ 0 h 10000"/>
              <a:gd name="connsiteX78" fmla="*/ 6187 w 9774"/>
              <a:gd name="connsiteY78" fmla="*/ 173 h 10000"/>
              <a:gd name="connsiteX79" fmla="*/ 6299 w 9774"/>
              <a:gd name="connsiteY79" fmla="*/ 173 h 10000"/>
              <a:gd name="connsiteX80" fmla="*/ 6398 w 9774"/>
              <a:gd name="connsiteY80" fmla="*/ 346 h 10000"/>
              <a:gd name="connsiteX81" fmla="*/ 6511 w 9774"/>
              <a:gd name="connsiteY81" fmla="*/ 519 h 10000"/>
              <a:gd name="connsiteX82" fmla="*/ 6624 w 9774"/>
              <a:gd name="connsiteY82" fmla="*/ 693 h 10000"/>
              <a:gd name="connsiteX83" fmla="*/ 6624 w 9774"/>
              <a:gd name="connsiteY83" fmla="*/ 693 h 10000"/>
              <a:gd name="connsiteX84" fmla="*/ 6624 w 9774"/>
              <a:gd name="connsiteY84" fmla="*/ 866 h 10000"/>
              <a:gd name="connsiteX85" fmla="*/ 6511 w 9774"/>
              <a:gd name="connsiteY85" fmla="*/ 1039 h 10000"/>
              <a:gd name="connsiteX86" fmla="*/ 6398 w 9774"/>
              <a:gd name="connsiteY86" fmla="*/ 1212 h 10000"/>
              <a:gd name="connsiteX87" fmla="*/ 6299 w 9774"/>
              <a:gd name="connsiteY87" fmla="*/ 1385 h 10000"/>
              <a:gd name="connsiteX88" fmla="*/ 6187 w 9774"/>
              <a:gd name="connsiteY88" fmla="*/ 1732 h 10000"/>
              <a:gd name="connsiteX89" fmla="*/ 6073 w 9774"/>
              <a:gd name="connsiteY89" fmla="*/ 2078 h 10000"/>
              <a:gd name="connsiteX90" fmla="*/ 5961 w 9774"/>
              <a:gd name="connsiteY90" fmla="*/ 2424 h 10000"/>
              <a:gd name="connsiteX91" fmla="*/ 5847 w 9774"/>
              <a:gd name="connsiteY91" fmla="*/ 2944 h 10000"/>
              <a:gd name="connsiteX92" fmla="*/ 5847 w 9774"/>
              <a:gd name="connsiteY92" fmla="*/ 3463 h 10000"/>
              <a:gd name="connsiteX93" fmla="*/ 5847 w 9774"/>
              <a:gd name="connsiteY93" fmla="*/ 3961 h 10000"/>
              <a:gd name="connsiteX94" fmla="*/ 5847 w 9774"/>
              <a:gd name="connsiteY94" fmla="*/ 5000 h 10000"/>
              <a:gd name="connsiteX95" fmla="*/ 5847 w 9774"/>
              <a:gd name="connsiteY95" fmla="*/ 5519 h 10000"/>
              <a:gd name="connsiteX96" fmla="*/ 5961 w 9774"/>
              <a:gd name="connsiteY96" fmla="*/ 5866 h 10000"/>
              <a:gd name="connsiteX97" fmla="*/ 6073 w 9774"/>
              <a:gd name="connsiteY97" fmla="*/ 6212 h 10000"/>
              <a:gd name="connsiteX98" fmla="*/ 6187 w 9774"/>
              <a:gd name="connsiteY98" fmla="*/ 6732 h 10000"/>
              <a:gd name="connsiteX99" fmla="*/ 6299 w 9774"/>
              <a:gd name="connsiteY99" fmla="*/ 7078 h 10000"/>
              <a:gd name="connsiteX100" fmla="*/ 6511 w 9774"/>
              <a:gd name="connsiteY100" fmla="*/ 7424 h 10000"/>
              <a:gd name="connsiteX101" fmla="*/ 6850 w 9774"/>
              <a:gd name="connsiteY101" fmla="*/ 7771 h 10000"/>
              <a:gd name="connsiteX102" fmla="*/ 7190 w 9774"/>
              <a:gd name="connsiteY102" fmla="*/ 7944 h 10000"/>
              <a:gd name="connsiteX103" fmla="*/ 7527 w 9774"/>
              <a:gd name="connsiteY103" fmla="*/ 8268 h 10000"/>
              <a:gd name="connsiteX104" fmla="*/ 7867 w 9774"/>
              <a:gd name="connsiteY104" fmla="*/ 8442 h 10000"/>
              <a:gd name="connsiteX105" fmla="*/ 8093 w 9774"/>
              <a:gd name="connsiteY105" fmla="*/ 8615 h 10000"/>
              <a:gd name="connsiteX106" fmla="*/ 8432 w 9774"/>
              <a:gd name="connsiteY106" fmla="*/ 8615 h 10000"/>
              <a:gd name="connsiteX107" fmla="*/ 8657 w 9774"/>
              <a:gd name="connsiteY107" fmla="*/ 8615 h 10000"/>
              <a:gd name="connsiteX0" fmla="*/ 9769 w 9769"/>
              <a:gd name="connsiteY0" fmla="*/ 10000 h 10000"/>
              <a:gd name="connsiteX1" fmla="*/ 9306 w 9769"/>
              <a:gd name="connsiteY1" fmla="*/ 10000 h 10000"/>
              <a:gd name="connsiteX2" fmla="*/ 8974 w 9769"/>
              <a:gd name="connsiteY2" fmla="*/ 10000 h 10000"/>
              <a:gd name="connsiteX3" fmla="*/ 8511 w 9769"/>
              <a:gd name="connsiteY3" fmla="*/ 9827 h 10000"/>
              <a:gd name="connsiteX4" fmla="*/ 8049 w 9769"/>
              <a:gd name="connsiteY4" fmla="*/ 9827 h 10000"/>
              <a:gd name="connsiteX5" fmla="*/ 7701 w 9769"/>
              <a:gd name="connsiteY5" fmla="*/ 9481 h 10000"/>
              <a:gd name="connsiteX6" fmla="*/ 7239 w 9769"/>
              <a:gd name="connsiteY6" fmla="*/ 9307 h 10000"/>
              <a:gd name="connsiteX7" fmla="*/ 6893 w 9769"/>
              <a:gd name="connsiteY7" fmla="*/ 8961 h 10000"/>
              <a:gd name="connsiteX8" fmla="*/ 6546 w 9769"/>
              <a:gd name="connsiteY8" fmla="*/ 8615 h 10000"/>
              <a:gd name="connsiteX9" fmla="*/ 6213 w 9769"/>
              <a:gd name="connsiteY9" fmla="*/ 8095 h 10000"/>
              <a:gd name="connsiteX10" fmla="*/ 5982 w 9769"/>
              <a:gd name="connsiteY10" fmla="*/ 7771 h 10000"/>
              <a:gd name="connsiteX11" fmla="*/ 5751 w 9769"/>
              <a:gd name="connsiteY11" fmla="*/ 7078 h 10000"/>
              <a:gd name="connsiteX12" fmla="*/ 5521 w 9769"/>
              <a:gd name="connsiteY12" fmla="*/ 6558 h 10000"/>
              <a:gd name="connsiteX13" fmla="*/ 5404 w 9769"/>
              <a:gd name="connsiteY13" fmla="*/ 5866 h 10000"/>
              <a:gd name="connsiteX14" fmla="*/ 5404 w 9769"/>
              <a:gd name="connsiteY14" fmla="*/ 5173 h 10000"/>
              <a:gd name="connsiteX15" fmla="*/ 5289 w 9769"/>
              <a:gd name="connsiteY15" fmla="*/ 4481 h 10000"/>
              <a:gd name="connsiteX16" fmla="*/ 5289 w 9769"/>
              <a:gd name="connsiteY16" fmla="*/ 3636 h 10000"/>
              <a:gd name="connsiteX17" fmla="*/ 5404 w 9769"/>
              <a:gd name="connsiteY17" fmla="*/ 2944 h 10000"/>
              <a:gd name="connsiteX18" fmla="*/ 5404 w 9769"/>
              <a:gd name="connsiteY18" fmla="*/ 2597 h 10000"/>
              <a:gd name="connsiteX19" fmla="*/ 5404 w 9769"/>
              <a:gd name="connsiteY19" fmla="*/ 2424 h 10000"/>
              <a:gd name="connsiteX20" fmla="*/ 5521 w 9769"/>
              <a:gd name="connsiteY20" fmla="*/ 2078 h 10000"/>
              <a:gd name="connsiteX21" fmla="*/ 5521 w 9769"/>
              <a:gd name="connsiteY21" fmla="*/ 1905 h 10000"/>
              <a:gd name="connsiteX22" fmla="*/ 5521 w 9769"/>
              <a:gd name="connsiteY22" fmla="*/ 1732 h 10000"/>
              <a:gd name="connsiteX23" fmla="*/ 5521 w 9769"/>
              <a:gd name="connsiteY23" fmla="*/ 1558 h 10000"/>
              <a:gd name="connsiteX24" fmla="*/ 5521 w 9769"/>
              <a:gd name="connsiteY24" fmla="*/ 1558 h 10000"/>
              <a:gd name="connsiteX25" fmla="*/ 5521 w 9769"/>
              <a:gd name="connsiteY25" fmla="*/ 1385 h 10000"/>
              <a:gd name="connsiteX26" fmla="*/ 5404 w 9769"/>
              <a:gd name="connsiteY26" fmla="*/ 1385 h 10000"/>
              <a:gd name="connsiteX27" fmla="*/ 5289 w 9769"/>
              <a:gd name="connsiteY27" fmla="*/ 1385 h 10000"/>
              <a:gd name="connsiteX28" fmla="*/ 5174 w 9769"/>
              <a:gd name="connsiteY28" fmla="*/ 1558 h 10000"/>
              <a:gd name="connsiteX29" fmla="*/ 4942 w 9769"/>
              <a:gd name="connsiteY29" fmla="*/ 1558 h 10000"/>
              <a:gd name="connsiteX30" fmla="*/ 4595 w 9769"/>
              <a:gd name="connsiteY30" fmla="*/ 1558 h 10000"/>
              <a:gd name="connsiteX31" fmla="*/ 4248 w 9769"/>
              <a:gd name="connsiteY31" fmla="*/ 1732 h 10000"/>
              <a:gd name="connsiteX32" fmla="*/ 3786 w 9769"/>
              <a:gd name="connsiteY32" fmla="*/ 1905 h 10000"/>
              <a:gd name="connsiteX33" fmla="*/ 3338 w 9769"/>
              <a:gd name="connsiteY33" fmla="*/ 2078 h 10000"/>
              <a:gd name="connsiteX34" fmla="*/ 2760 w 9769"/>
              <a:gd name="connsiteY34" fmla="*/ 2251 h 10000"/>
              <a:gd name="connsiteX35" fmla="*/ 2413 w 9769"/>
              <a:gd name="connsiteY35" fmla="*/ 2424 h 10000"/>
              <a:gd name="connsiteX36" fmla="*/ 1950 w 9769"/>
              <a:gd name="connsiteY36" fmla="*/ 2597 h 10000"/>
              <a:gd name="connsiteX37" fmla="*/ 1720 w 9769"/>
              <a:gd name="connsiteY37" fmla="*/ 2771 h 10000"/>
              <a:gd name="connsiteX38" fmla="*/ 1373 w 9769"/>
              <a:gd name="connsiteY38" fmla="*/ 2771 h 10000"/>
              <a:gd name="connsiteX39" fmla="*/ 1142 w 9769"/>
              <a:gd name="connsiteY39" fmla="*/ 2944 h 10000"/>
              <a:gd name="connsiteX40" fmla="*/ 1026 w 9769"/>
              <a:gd name="connsiteY40" fmla="*/ 2944 h 10000"/>
              <a:gd name="connsiteX41" fmla="*/ 1026 w 9769"/>
              <a:gd name="connsiteY41" fmla="*/ 2944 h 10000"/>
              <a:gd name="connsiteX42" fmla="*/ 694 w 9769"/>
              <a:gd name="connsiteY42" fmla="*/ 2944 h 10000"/>
              <a:gd name="connsiteX43" fmla="*/ 462 w 9769"/>
              <a:gd name="connsiteY43" fmla="*/ 2771 h 10000"/>
              <a:gd name="connsiteX44" fmla="*/ 231 w 9769"/>
              <a:gd name="connsiteY44" fmla="*/ 2597 h 10000"/>
              <a:gd name="connsiteX45" fmla="*/ 115 w 9769"/>
              <a:gd name="connsiteY45" fmla="*/ 2424 h 10000"/>
              <a:gd name="connsiteX46" fmla="*/ 115 w 9769"/>
              <a:gd name="connsiteY46" fmla="*/ 2251 h 10000"/>
              <a:gd name="connsiteX47" fmla="*/ 0 w 9769"/>
              <a:gd name="connsiteY47" fmla="*/ 2078 h 10000"/>
              <a:gd name="connsiteX48" fmla="*/ 0 w 9769"/>
              <a:gd name="connsiteY48" fmla="*/ 2078 h 10000"/>
              <a:gd name="connsiteX49" fmla="*/ 0 w 9769"/>
              <a:gd name="connsiteY49" fmla="*/ 1905 h 10000"/>
              <a:gd name="connsiteX50" fmla="*/ 0 w 9769"/>
              <a:gd name="connsiteY50" fmla="*/ 1905 h 10000"/>
              <a:gd name="connsiteX51" fmla="*/ 0 w 9769"/>
              <a:gd name="connsiteY51" fmla="*/ 1905 h 10000"/>
              <a:gd name="connsiteX52" fmla="*/ 115 w 9769"/>
              <a:gd name="connsiteY52" fmla="*/ 1905 h 10000"/>
              <a:gd name="connsiteX53" fmla="*/ 231 w 9769"/>
              <a:gd name="connsiteY53" fmla="*/ 1905 h 10000"/>
              <a:gd name="connsiteX54" fmla="*/ 348 w 9769"/>
              <a:gd name="connsiteY54" fmla="*/ 1905 h 10000"/>
              <a:gd name="connsiteX55" fmla="*/ 577 w 9769"/>
              <a:gd name="connsiteY55" fmla="*/ 1905 h 10000"/>
              <a:gd name="connsiteX56" fmla="*/ 925 w 9769"/>
              <a:gd name="connsiteY56" fmla="*/ 1905 h 10000"/>
              <a:gd name="connsiteX57" fmla="*/ 1257 w 9769"/>
              <a:gd name="connsiteY57" fmla="*/ 1905 h 10000"/>
              <a:gd name="connsiteX58" fmla="*/ 1720 w 9769"/>
              <a:gd name="connsiteY58" fmla="*/ 1732 h 10000"/>
              <a:gd name="connsiteX59" fmla="*/ 2182 w 9769"/>
              <a:gd name="connsiteY59" fmla="*/ 1558 h 10000"/>
              <a:gd name="connsiteX60" fmla="*/ 2760 w 9769"/>
              <a:gd name="connsiteY60" fmla="*/ 1385 h 10000"/>
              <a:gd name="connsiteX61" fmla="*/ 3338 w 9769"/>
              <a:gd name="connsiteY61" fmla="*/ 1212 h 10000"/>
              <a:gd name="connsiteX62" fmla="*/ 4018 w 9769"/>
              <a:gd name="connsiteY62" fmla="*/ 1039 h 10000"/>
              <a:gd name="connsiteX63" fmla="*/ 4364 w 9769"/>
              <a:gd name="connsiteY63" fmla="*/ 1039 h 10000"/>
              <a:gd name="connsiteX64" fmla="*/ 4595 w 9769"/>
              <a:gd name="connsiteY64" fmla="*/ 866 h 10000"/>
              <a:gd name="connsiteX65" fmla="*/ 4826 w 9769"/>
              <a:gd name="connsiteY65" fmla="*/ 693 h 10000"/>
              <a:gd name="connsiteX66" fmla="*/ 5057 w 9769"/>
              <a:gd name="connsiteY66" fmla="*/ 693 h 10000"/>
              <a:gd name="connsiteX67" fmla="*/ 5289 w 9769"/>
              <a:gd name="connsiteY67" fmla="*/ 519 h 10000"/>
              <a:gd name="connsiteX68" fmla="*/ 5404 w 9769"/>
              <a:gd name="connsiteY68" fmla="*/ 346 h 10000"/>
              <a:gd name="connsiteX69" fmla="*/ 5521 w 9769"/>
              <a:gd name="connsiteY69" fmla="*/ 346 h 10000"/>
              <a:gd name="connsiteX70" fmla="*/ 5636 w 9769"/>
              <a:gd name="connsiteY70" fmla="*/ 173 h 10000"/>
              <a:gd name="connsiteX71" fmla="*/ 5751 w 9769"/>
              <a:gd name="connsiteY71" fmla="*/ 173 h 10000"/>
              <a:gd name="connsiteX72" fmla="*/ 5867 w 9769"/>
              <a:gd name="connsiteY72" fmla="*/ 0 h 10000"/>
              <a:gd name="connsiteX73" fmla="*/ 5982 w 9769"/>
              <a:gd name="connsiteY73" fmla="*/ 0 h 10000"/>
              <a:gd name="connsiteX74" fmla="*/ 5982 w 9769"/>
              <a:gd name="connsiteY74" fmla="*/ 0 h 10000"/>
              <a:gd name="connsiteX75" fmla="*/ 6099 w 9769"/>
              <a:gd name="connsiteY75" fmla="*/ 0 h 10000"/>
              <a:gd name="connsiteX76" fmla="*/ 6213 w 9769"/>
              <a:gd name="connsiteY76" fmla="*/ 0 h 10000"/>
              <a:gd name="connsiteX77" fmla="*/ 6330 w 9769"/>
              <a:gd name="connsiteY77" fmla="*/ 173 h 10000"/>
              <a:gd name="connsiteX78" fmla="*/ 6445 w 9769"/>
              <a:gd name="connsiteY78" fmla="*/ 173 h 10000"/>
              <a:gd name="connsiteX79" fmla="*/ 6546 w 9769"/>
              <a:gd name="connsiteY79" fmla="*/ 346 h 10000"/>
              <a:gd name="connsiteX80" fmla="*/ 6662 w 9769"/>
              <a:gd name="connsiteY80" fmla="*/ 519 h 10000"/>
              <a:gd name="connsiteX81" fmla="*/ 6777 w 9769"/>
              <a:gd name="connsiteY81" fmla="*/ 693 h 10000"/>
              <a:gd name="connsiteX82" fmla="*/ 6777 w 9769"/>
              <a:gd name="connsiteY82" fmla="*/ 693 h 10000"/>
              <a:gd name="connsiteX83" fmla="*/ 6777 w 9769"/>
              <a:gd name="connsiteY83" fmla="*/ 866 h 10000"/>
              <a:gd name="connsiteX84" fmla="*/ 6662 w 9769"/>
              <a:gd name="connsiteY84" fmla="*/ 1039 h 10000"/>
              <a:gd name="connsiteX85" fmla="*/ 6546 w 9769"/>
              <a:gd name="connsiteY85" fmla="*/ 1212 h 10000"/>
              <a:gd name="connsiteX86" fmla="*/ 6445 w 9769"/>
              <a:gd name="connsiteY86" fmla="*/ 1385 h 10000"/>
              <a:gd name="connsiteX87" fmla="*/ 6330 w 9769"/>
              <a:gd name="connsiteY87" fmla="*/ 1732 h 10000"/>
              <a:gd name="connsiteX88" fmla="*/ 6213 w 9769"/>
              <a:gd name="connsiteY88" fmla="*/ 2078 h 10000"/>
              <a:gd name="connsiteX89" fmla="*/ 6099 w 9769"/>
              <a:gd name="connsiteY89" fmla="*/ 2424 h 10000"/>
              <a:gd name="connsiteX90" fmla="*/ 5982 w 9769"/>
              <a:gd name="connsiteY90" fmla="*/ 2944 h 10000"/>
              <a:gd name="connsiteX91" fmla="*/ 5982 w 9769"/>
              <a:gd name="connsiteY91" fmla="*/ 3463 h 10000"/>
              <a:gd name="connsiteX92" fmla="*/ 5982 w 9769"/>
              <a:gd name="connsiteY92" fmla="*/ 3961 h 10000"/>
              <a:gd name="connsiteX93" fmla="*/ 5982 w 9769"/>
              <a:gd name="connsiteY93" fmla="*/ 5000 h 10000"/>
              <a:gd name="connsiteX94" fmla="*/ 5982 w 9769"/>
              <a:gd name="connsiteY94" fmla="*/ 5519 h 10000"/>
              <a:gd name="connsiteX95" fmla="*/ 6099 w 9769"/>
              <a:gd name="connsiteY95" fmla="*/ 5866 h 10000"/>
              <a:gd name="connsiteX96" fmla="*/ 6213 w 9769"/>
              <a:gd name="connsiteY96" fmla="*/ 6212 h 10000"/>
              <a:gd name="connsiteX97" fmla="*/ 6330 w 9769"/>
              <a:gd name="connsiteY97" fmla="*/ 6732 h 10000"/>
              <a:gd name="connsiteX98" fmla="*/ 6445 w 9769"/>
              <a:gd name="connsiteY98" fmla="*/ 7078 h 10000"/>
              <a:gd name="connsiteX99" fmla="*/ 6662 w 9769"/>
              <a:gd name="connsiteY99" fmla="*/ 7424 h 10000"/>
              <a:gd name="connsiteX100" fmla="*/ 7008 w 9769"/>
              <a:gd name="connsiteY100" fmla="*/ 7771 h 10000"/>
              <a:gd name="connsiteX101" fmla="*/ 7356 w 9769"/>
              <a:gd name="connsiteY101" fmla="*/ 7944 h 10000"/>
              <a:gd name="connsiteX102" fmla="*/ 7701 w 9769"/>
              <a:gd name="connsiteY102" fmla="*/ 8268 h 10000"/>
              <a:gd name="connsiteX103" fmla="*/ 8049 w 9769"/>
              <a:gd name="connsiteY103" fmla="*/ 8442 h 10000"/>
              <a:gd name="connsiteX104" fmla="*/ 8280 w 9769"/>
              <a:gd name="connsiteY104" fmla="*/ 8615 h 10000"/>
              <a:gd name="connsiteX105" fmla="*/ 8627 w 9769"/>
              <a:gd name="connsiteY105" fmla="*/ 8615 h 10000"/>
              <a:gd name="connsiteX106" fmla="*/ 8857 w 9769"/>
              <a:gd name="connsiteY106" fmla="*/ 8615 h 10000"/>
              <a:gd name="connsiteX0" fmla="*/ 9526 w 9526"/>
              <a:gd name="connsiteY0" fmla="*/ 10000 h 10000"/>
              <a:gd name="connsiteX1" fmla="*/ 9186 w 9526"/>
              <a:gd name="connsiteY1" fmla="*/ 10000 h 10000"/>
              <a:gd name="connsiteX2" fmla="*/ 8712 w 9526"/>
              <a:gd name="connsiteY2" fmla="*/ 9827 h 10000"/>
              <a:gd name="connsiteX3" fmla="*/ 8239 w 9526"/>
              <a:gd name="connsiteY3" fmla="*/ 9827 h 10000"/>
              <a:gd name="connsiteX4" fmla="*/ 7883 w 9526"/>
              <a:gd name="connsiteY4" fmla="*/ 9481 h 10000"/>
              <a:gd name="connsiteX5" fmla="*/ 7410 w 9526"/>
              <a:gd name="connsiteY5" fmla="*/ 9307 h 10000"/>
              <a:gd name="connsiteX6" fmla="*/ 7056 w 9526"/>
              <a:gd name="connsiteY6" fmla="*/ 8961 h 10000"/>
              <a:gd name="connsiteX7" fmla="*/ 6701 w 9526"/>
              <a:gd name="connsiteY7" fmla="*/ 8615 h 10000"/>
              <a:gd name="connsiteX8" fmla="*/ 6360 w 9526"/>
              <a:gd name="connsiteY8" fmla="*/ 8095 h 10000"/>
              <a:gd name="connsiteX9" fmla="*/ 6123 w 9526"/>
              <a:gd name="connsiteY9" fmla="*/ 7771 h 10000"/>
              <a:gd name="connsiteX10" fmla="*/ 5887 w 9526"/>
              <a:gd name="connsiteY10" fmla="*/ 7078 h 10000"/>
              <a:gd name="connsiteX11" fmla="*/ 5652 w 9526"/>
              <a:gd name="connsiteY11" fmla="*/ 6558 h 10000"/>
              <a:gd name="connsiteX12" fmla="*/ 5532 w 9526"/>
              <a:gd name="connsiteY12" fmla="*/ 5866 h 10000"/>
              <a:gd name="connsiteX13" fmla="*/ 5532 w 9526"/>
              <a:gd name="connsiteY13" fmla="*/ 5173 h 10000"/>
              <a:gd name="connsiteX14" fmla="*/ 5414 w 9526"/>
              <a:gd name="connsiteY14" fmla="*/ 4481 h 10000"/>
              <a:gd name="connsiteX15" fmla="*/ 5414 w 9526"/>
              <a:gd name="connsiteY15" fmla="*/ 3636 h 10000"/>
              <a:gd name="connsiteX16" fmla="*/ 5532 w 9526"/>
              <a:gd name="connsiteY16" fmla="*/ 2944 h 10000"/>
              <a:gd name="connsiteX17" fmla="*/ 5532 w 9526"/>
              <a:gd name="connsiteY17" fmla="*/ 2597 h 10000"/>
              <a:gd name="connsiteX18" fmla="*/ 5532 w 9526"/>
              <a:gd name="connsiteY18" fmla="*/ 2424 h 10000"/>
              <a:gd name="connsiteX19" fmla="*/ 5652 w 9526"/>
              <a:gd name="connsiteY19" fmla="*/ 2078 h 10000"/>
              <a:gd name="connsiteX20" fmla="*/ 5652 w 9526"/>
              <a:gd name="connsiteY20" fmla="*/ 1905 h 10000"/>
              <a:gd name="connsiteX21" fmla="*/ 5652 w 9526"/>
              <a:gd name="connsiteY21" fmla="*/ 1732 h 10000"/>
              <a:gd name="connsiteX22" fmla="*/ 5652 w 9526"/>
              <a:gd name="connsiteY22" fmla="*/ 1558 h 10000"/>
              <a:gd name="connsiteX23" fmla="*/ 5652 w 9526"/>
              <a:gd name="connsiteY23" fmla="*/ 1558 h 10000"/>
              <a:gd name="connsiteX24" fmla="*/ 5652 w 9526"/>
              <a:gd name="connsiteY24" fmla="*/ 1385 h 10000"/>
              <a:gd name="connsiteX25" fmla="*/ 5532 w 9526"/>
              <a:gd name="connsiteY25" fmla="*/ 1385 h 10000"/>
              <a:gd name="connsiteX26" fmla="*/ 5414 w 9526"/>
              <a:gd name="connsiteY26" fmla="*/ 1385 h 10000"/>
              <a:gd name="connsiteX27" fmla="*/ 5296 w 9526"/>
              <a:gd name="connsiteY27" fmla="*/ 1558 h 10000"/>
              <a:gd name="connsiteX28" fmla="*/ 5059 w 9526"/>
              <a:gd name="connsiteY28" fmla="*/ 1558 h 10000"/>
              <a:gd name="connsiteX29" fmla="*/ 4704 w 9526"/>
              <a:gd name="connsiteY29" fmla="*/ 1558 h 10000"/>
              <a:gd name="connsiteX30" fmla="*/ 4348 w 9526"/>
              <a:gd name="connsiteY30" fmla="*/ 1732 h 10000"/>
              <a:gd name="connsiteX31" fmla="*/ 3876 w 9526"/>
              <a:gd name="connsiteY31" fmla="*/ 1905 h 10000"/>
              <a:gd name="connsiteX32" fmla="*/ 3417 w 9526"/>
              <a:gd name="connsiteY32" fmla="*/ 2078 h 10000"/>
              <a:gd name="connsiteX33" fmla="*/ 2825 w 9526"/>
              <a:gd name="connsiteY33" fmla="*/ 2251 h 10000"/>
              <a:gd name="connsiteX34" fmla="*/ 2470 w 9526"/>
              <a:gd name="connsiteY34" fmla="*/ 2424 h 10000"/>
              <a:gd name="connsiteX35" fmla="*/ 1996 w 9526"/>
              <a:gd name="connsiteY35" fmla="*/ 2597 h 10000"/>
              <a:gd name="connsiteX36" fmla="*/ 1761 w 9526"/>
              <a:gd name="connsiteY36" fmla="*/ 2771 h 10000"/>
              <a:gd name="connsiteX37" fmla="*/ 1405 w 9526"/>
              <a:gd name="connsiteY37" fmla="*/ 2771 h 10000"/>
              <a:gd name="connsiteX38" fmla="*/ 1169 w 9526"/>
              <a:gd name="connsiteY38" fmla="*/ 2944 h 10000"/>
              <a:gd name="connsiteX39" fmla="*/ 1050 w 9526"/>
              <a:gd name="connsiteY39" fmla="*/ 2944 h 10000"/>
              <a:gd name="connsiteX40" fmla="*/ 1050 w 9526"/>
              <a:gd name="connsiteY40" fmla="*/ 2944 h 10000"/>
              <a:gd name="connsiteX41" fmla="*/ 710 w 9526"/>
              <a:gd name="connsiteY41" fmla="*/ 2944 h 10000"/>
              <a:gd name="connsiteX42" fmla="*/ 473 w 9526"/>
              <a:gd name="connsiteY42" fmla="*/ 2771 h 10000"/>
              <a:gd name="connsiteX43" fmla="*/ 236 w 9526"/>
              <a:gd name="connsiteY43" fmla="*/ 2597 h 10000"/>
              <a:gd name="connsiteX44" fmla="*/ 118 w 9526"/>
              <a:gd name="connsiteY44" fmla="*/ 2424 h 10000"/>
              <a:gd name="connsiteX45" fmla="*/ 118 w 9526"/>
              <a:gd name="connsiteY45" fmla="*/ 2251 h 10000"/>
              <a:gd name="connsiteX46" fmla="*/ 0 w 9526"/>
              <a:gd name="connsiteY46" fmla="*/ 2078 h 10000"/>
              <a:gd name="connsiteX47" fmla="*/ 0 w 9526"/>
              <a:gd name="connsiteY47" fmla="*/ 2078 h 10000"/>
              <a:gd name="connsiteX48" fmla="*/ 0 w 9526"/>
              <a:gd name="connsiteY48" fmla="*/ 1905 h 10000"/>
              <a:gd name="connsiteX49" fmla="*/ 0 w 9526"/>
              <a:gd name="connsiteY49" fmla="*/ 1905 h 10000"/>
              <a:gd name="connsiteX50" fmla="*/ 0 w 9526"/>
              <a:gd name="connsiteY50" fmla="*/ 1905 h 10000"/>
              <a:gd name="connsiteX51" fmla="*/ 118 w 9526"/>
              <a:gd name="connsiteY51" fmla="*/ 1905 h 10000"/>
              <a:gd name="connsiteX52" fmla="*/ 236 w 9526"/>
              <a:gd name="connsiteY52" fmla="*/ 1905 h 10000"/>
              <a:gd name="connsiteX53" fmla="*/ 356 w 9526"/>
              <a:gd name="connsiteY53" fmla="*/ 1905 h 10000"/>
              <a:gd name="connsiteX54" fmla="*/ 591 w 9526"/>
              <a:gd name="connsiteY54" fmla="*/ 1905 h 10000"/>
              <a:gd name="connsiteX55" fmla="*/ 947 w 9526"/>
              <a:gd name="connsiteY55" fmla="*/ 1905 h 10000"/>
              <a:gd name="connsiteX56" fmla="*/ 1287 w 9526"/>
              <a:gd name="connsiteY56" fmla="*/ 1905 h 10000"/>
              <a:gd name="connsiteX57" fmla="*/ 1761 w 9526"/>
              <a:gd name="connsiteY57" fmla="*/ 1732 h 10000"/>
              <a:gd name="connsiteX58" fmla="*/ 2234 w 9526"/>
              <a:gd name="connsiteY58" fmla="*/ 1558 h 10000"/>
              <a:gd name="connsiteX59" fmla="*/ 2825 w 9526"/>
              <a:gd name="connsiteY59" fmla="*/ 1385 h 10000"/>
              <a:gd name="connsiteX60" fmla="*/ 3417 w 9526"/>
              <a:gd name="connsiteY60" fmla="*/ 1212 h 10000"/>
              <a:gd name="connsiteX61" fmla="*/ 4113 w 9526"/>
              <a:gd name="connsiteY61" fmla="*/ 1039 h 10000"/>
              <a:gd name="connsiteX62" fmla="*/ 4467 w 9526"/>
              <a:gd name="connsiteY62" fmla="*/ 1039 h 10000"/>
              <a:gd name="connsiteX63" fmla="*/ 4704 w 9526"/>
              <a:gd name="connsiteY63" fmla="*/ 866 h 10000"/>
              <a:gd name="connsiteX64" fmla="*/ 4940 w 9526"/>
              <a:gd name="connsiteY64" fmla="*/ 693 h 10000"/>
              <a:gd name="connsiteX65" fmla="*/ 5177 w 9526"/>
              <a:gd name="connsiteY65" fmla="*/ 693 h 10000"/>
              <a:gd name="connsiteX66" fmla="*/ 5414 w 9526"/>
              <a:gd name="connsiteY66" fmla="*/ 519 h 10000"/>
              <a:gd name="connsiteX67" fmla="*/ 5532 w 9526"/>
              <a:gd name="connsiteY67" fmla="*/ 346 h 10000"/>
              <a:gd name="connsiteX68" fmla="*/ 5652 w 9526"/>
              <a:gd name="connsiteY68" fmla="*/ 346 h 10000"/>
              <a:gd name="connsiteX69" fmla="*/ 5769 w 9526"/>
              <a:gd name="connsiteY69" fmla="*/ 173 h 10000"/>
              <a:gd name="connsiteX70" fmla="*/ 5887 w 9526"/>
              <a:gd name="connsiteY70" fmla="*/ 173 h 10000"/>
              <a:gd name="connsiteX71" fmla="*/ 6006 w 9526"/>
              <a:gd name="connsiteY71" fmla="*/ 0 h 10000"/>
              <a:gd name="connsiteX72" fmla="*/ 6123 w 9526"/>
              <a:gd name="connsiteY72" fmla="*/ 0 h 10000"/>
              <a:gd name="connsiteX73" fmla="*/ 6123 w 9526"/>
              <a:gd name="connsiteY73" fmla="*/ 0 h 10000"/>
              <a:gd name="connsiteX74" fmla="*/ 6243 w 9526"/>
              <a:gd name="connsiteY74" fmla="*/ 0 h 10000"/>
              <a:gd name="connsiteX75" fmla="*/ 6360 w 9526"/>
              <a:gd name="connsiteY75" fmla="*/ 0 h 10000"/>
              <a:gd name="connsiteX76" fmla="*/ 6480 w 9526"/>
              <a:gd name="connsiteY76" fmla="*/ 173 h 10000"/>
              <a:gd name="connsiteX77" fmla="*/ 6597 w 9526"/>
              <a:gd name="connsiteY77" fmla="*/ 173 h 10000"/>
              <a:gd name="connsiteX78" fmla="*/ 6701 w 9526"/>
              <a:gd name="connsiteY78" fmla="*/ 346 h 10000"/>
              <a:gd name="connsiteX79" fmla="*/ 6820 w 9526"/>
              <a:gd name="connsiteY79" fmla="*/ 519 h 10000"/>
              <a:gd name="connsiteX80" fmla="*/ 6937 w 9526"/>
              <a:gd name="connsiteY80" fmla="*/ 693 h 10000"/>
              <a:gd name="connsiteX81" fmla="*/ 6937 w 9526"/>
              <a:gd name="connsiteY81" fmla="*/ 693 h 10000"/>
              <a:gd name="connsiteX82" fmla="*/ 6937 w 9526"/>
              <a:gd name="connsiteY82" fmla="*/ 866 h 10000"/>
              <a:gd name="connsiteX83" fmla="*/ 6820 w 9526"/>
              <a:gd name="connsiteY83" fmla="*/ 1039 h 10000"/>
              <a:gd name="connsiteX84" fmla="*/ 6701 w 9526"/>
              <a:gd name="connsiteY84" fmla="*/ 1212 h 10000"/>
              <a:gd name="connsiteX85" fmla="*/ 6597 w 9526"/>
              <a:gd name="connsiteY85" fmla="*/ 1385 h 10000"/>
              <a:gd name="connsiteX86" fmla="*/ 6480 w 9526"/>
              <a:gd name="connsiteY86" fmla="*/ 1732 h 10000"/>
              <a:gd name="connsiteX87" fmla="*/ 6360 w 9526"/>
              <a:gd name="connsiteY87" fmla="*/ 2078 h 10000"/>
              <a:gd name="connsiteX88" fmla="*/ 6243 w 9526"/>
              <a:gd name="connsiteY88" fmla="*/ 2424 h 10000"/>
              <a:gd name="connsiteX89" fmla="*/ 6123 w 9526"/>
              <a:gd name="connsiteY89" fmla="*/ 2944 h 10000"/>
              <a:gd name="connsiteX90" fmla="*/ 6123 w 9526"/>
              <a:gd name="connsiteY90" fmla="*/ 3463 h 10000"/>
              <a:gd name="connsiteX91" fmla="*/ 6123 w 9526"/>
              <a:gd name="connsiteY91" fmla="*/ 3961 h 10000"/>
              <a:gd name="connsiteX92" fmla="*/ 6123 w 9526"/>
              <a:gd name="connsiteY92" fmla="*/ 5000 h 10000"/>
              <a:gd name="connsiteX93" fmla="*/ 6123 w 9526"/>
              <a:gd name="connsiteY93" fmla="*/ 5519 h 10000"/>
              <a:gd name="connsiteX94" fmla="*/ 6243 w 9526"/>
              <a:gd name="connsiteY94" fmla="*/ 5866 h 10000"/>
              <a:gd name="connsiteX95" fmla="*/ 6360 w 9526"/>
              <a:gd name="connsiteY95" fmla="*/ 6212 h 10000"/>
              <a:gd name="connsiteX96" fmla="*/ 6480 w 9526"/>
              <a:gd name="connsiteY96" fmla="*/ 6732 h 10000"/>
              <a:gd name="connsiteX97" fmla="*/ 6597 w 9526"/>
              <a:gd name="connsiteY97" fmla="*/ 7078 h 10000"/>
              <a:gd name="connsiteX98" fmla="*/ 6820 w 9526"/>
              <a:gd name="connsiteY98" fmla="*/ 7424 h 10000"/>
              <a:gd name="connsiteX99" fmla="*/ 7174 w 9526"/>
              <a:gd name="connsiteY99" fmla="*/ 7771 h 10000"/>
              <a:gd name="connsiteX100" fmla="*/ 7530 w 9526"/>
              <a:gd name="connsiteY100" fmla="*/ 7944 h 10000"/>
              <a:gd name="connsiteX101" fmla="*/ 7883 w 9526"/>
              <a:gd name="connsiteY101" fmla="*/ 8268 h 10000"/>
              <a:gd name="connsiteX102" fmla="*/ 8239 w 9526"/>
              <a:gd name="connsiteY102" fmla="*/ 8442 h 10000"/>
              <a:gd name="connsiteX103" fmla="*/ 8476 w 9526"/>
              <a:gd name="connsiteY103" fmla="*/ 8615 h 10000"/>
              <a:gd name="connsiteX104" fmla="*/ 8831 w 9526"/>
              <a:gd name="connsiteY104" fmla="*/ 8615 h 10000"/>
              <a:gd name="connsiteX105" fmla="*/ 9066 w 9526"/>
              <a:gd name="connsiteY105" fmla="*/ 8615 h 10000"/>
              <a:gd name="connsiteX0" fmla="*/ 9643 w 9643"/>
              <a:gd name="connsiteY0" fmla="*/ 10000 h 10000"/>
              <a:gd name="connsiteX1" fmla="*/ 9145 w 9643"/>
              <a:gd name="connsiteY1" fmla="*/ 9827 h 10000"/>
              <a:gd name="connsiteX2" fmla="*/ 8649 w 9643"/>
              <a:gd name="connsiteY2" fmla="*/ 9827 h 10000"/>
              <a:gd name="connsiteX3" fmla="*/ 8275 w 9643"/>
              <a:gd name="connsiteY3" fmla="*/ 9481 h 10000"/>
              <a:gd name="connsiteX4" fmla="*/ 7779 w 9643"/>
              <a:gd name="connsiteY4" fmla="*/ 9307 h 10000"/>
              <a:gd name="connsiteX5" fmla="*/ 7407 w 9643"/>
              <a:gd name="connsiteY5" fmla="*/ 8961 h 10000"/>
              <a:gd name="connsiteX6" fmla="*/ 7034 w 9643"/>
              <a:gd name="connsiteY6" fmla="*/ 8615 h 10000"/>
              <a:gd name="connsiteX7" fmla="*/ 6676 w 9643"/>
              <a:gd name="connsiteY7" fmla="*/ 8095 h 10000"/>
              <a:gd name="connsiteX8" fmla="*/ 6428 w 9643"/>
              <a:gd name="connsiteY8" fmla="*/ 7771 h 10000"/>
              <a:gd name="connsiteX9" fmla="*/ 6180 w 9643"/>
              <a:gd name="connsiteY9" fmla="*/ 7078 h 10000"/>
              <a:gd name="connsiteX10" fmla="*/ 5933 w 9643"/>
              <a:gd name="connsiteY10" fmla="*/ 6558 h 10000"/>
              <a:gd name="connsiteX11" fmla="*/ 5807 w 9643"/>
              <a:gd name="connsiteY11" fmla="*/ 5866 h 10000"/>
              <a:gd name="connsiteX12" fmla="*/ 5807 w 9643"/>
              <a:gd name="connsiteY12" fmla="*/ 5173 h 10000"/>
              <a:gd name="connsiteX13" fmla="*/ 5683 w 9643"/>
              <a:gd name="connsiteY13" fmla="*/ 4481 h 10000"/>
              <a:gd name="connsiteX14" fmla="*/ 5683 w 9643"/>
              <a:gd name="connsiteY14" fmla="*/ 3636 h 10000"/>
              <a:gd name="connsiteX15" fmla="*/ 5807 w 9643"/>
              <a:gd name="connsiteY15" fmla="*/ 2944 h 10000"/>
              <a:gd name="connsiteX16" fmla="*/ 5807 w 9643"/>
              <a:gd name="connsiteY16" fmla="*/ 2597 h 10000"/>
              <a:gd name="connsiteX17" fmla="*/ 5807 w 9643"/>
              <a:gd name="connsiteY17" fmla="*/ 2424 h 10000"/>
              <a:gd name="connsiteX18" fmla="*/ 5933 w 9643"/>
              <a:gd name="connsiteY18" fmla="*/ 2078 h 10000"/>
              <a:gd name="connsiteX19" fmla="*/ 5933 w 9643"/>
              <a:gd name="connsiteY19" fmla="*/ 1905 h 10000"/>
              <a:gd name="connsiteX20" fmla="*/ 5933 w 9643"/>
              <a:gd name="connsiteY20" fmla="*/ 1732 h 10000"/>
              <a:gd name="connsiteX21" fmla="*/ 5933 w 9643"/>
              <a:gd name="connsiteY21" fmla="*/ 1558 h 10000"/>
              <a:gd name="connsiteX22" fmla="*/ 5933 w 9643"/>
              <a:gd name="connsiteY22" fmla="*/ 1558 h 10000"/>
              <a:gd name="connsiteX23" fmla="*/ 5933 w 9643"/>
              <a:gd name="connsiteY23" fmla="*/ 1385 h 10000"/>
              <a:gd name="connsiteX24" fmla="*/ 5807 w 9643"/>
              <a:gd name="connsiteY24" fmla="*/ 1385 h 10000"/>
              <a:gd name="connsiteX25" fmla="*/ 5683 w 9643"/>
              <a:gd name="connsiteY25" fmla="*/ 1385 h 10000"/>
              <a:gd name="connsiteX26" fmla="*/ 5560 w 9643"/>
              <a:gd name="connsiteY26" fmla="*/ 1558 h 10000"/>
              <a:gd name="connsiteX27" fmla="*/ 5311 w 9643"/>
              <a:gd name="connsiteY27" fmla="*/ 1558 h 10000"/>
              <a:gd name="connsiteX28" fmla="*/ 4938 w 9643"/>
              <a:gd name="connsiteY28" fmla="*/ 1558 h 10000"/>
              <a:gd name="connsiteX29" fmla="*/ 4564 w 9643"/>
              <a:gd name="connsiteY29" fmla="*/ 1732 h 10000"/>
              <a:gd name="connsiteX30" fmla="*/ 4069 w 9643"/>
              <a:gd name="connsiteY30" fmla="*/ 1905 h 10000"/>
              <a:gd name="connsiteX31" fmla="*/ 3587 w 9643"/>
              <a:gd name="connsiteY31" fmla="*/ 2078 h 10000"/>
              <a:gd name="connsiteX32" fmla="*/ 2966 w 9643"/>
              <a:gd name="connsiteY32" fmla="*/ 2251 h 10000"/>
              <a:gd name="connsiteX33" fmla="*/ 2593 w 9643"/>
              <a:gd name="connsiteY33" fmla="*/ 2424 h 10000"/>
              <a:gd name="connsiteX34" fmla="*/ 2095 w 9643"/>
              <a:gd name="connsiteY34" fmla="*/ 2597 h 10000"/>
              <a:gd name="connsiteX35" fmla="*/ 1849 w 9643"/>
              <a:gd name="connsiteY35" fmla="*/ 2771 h 10000"/>
              <a:gd name="connsiteX36" fmla="*/ 1475 w 9643"/>
              <a:gd name="connsiteY36" fmla="*/ 2771 h 10000"/>
              <a:gd name="connsiteX37" fmla="*/ 1227 w 9643"/>
              <a:gd name="connsiteY37" fmla="*/ 2944 h 10000"/>
              <a:gd name="connsiteX38" fmla="*/ 1102 w 9643"/>
              <a:gd name="connsiteY38" fmla="*/ 2944 h 10000"/>
              <a:gd name="connsiteX39" fmla="*/ 1102 w 9643"/>
              <a:gd name="connsiteY39" fmla="*/ 2944 h 10000"/>
              <a:gd name="connsiteX40" fmla="*/ 745 w 9643"/>
              <a:gd name="connsiteY40" fmla="*/ 2944 h 10000"/>
              <a:gd name="connsiteX41" fmla="*/ 497 w 9643"/>
              <a:gd name="connsiteY41" fmla="*/ 2771 h 10000"/>
              <a:gd name="connsiteX42" fmla="*/ 248 w 9643"/>
              <a:gd name="connsiteY42" fmla="*/ 2597 h 10000"/>
              <a:gd name="connsiteX43" fmla="*/ 124 w 9643"/>
              <a:gd name="connsiteY43" fmla="*/ 2424 h 10000"/>
              <a:gd name="connsiteX44" fmla="*/ 124 w 9643"/>
              <a:gd name="connsiteY44" fmla="*/ 2251 h 10000"/>
              <a:gd name="connsiteX45" fmla="*/ 0 w 9643"/>
              <a:gd name="connsiteY45" fmla="*/ 2078 h 10000"/>
              <a:gd name="connsiteX46" fmla="*/ 0 w 9643"/>
              <a:gd name="connsiteY46" fmla="*/ 2078 h 10000"/>
              <a:gd name="connsiteX47" fmla="*/ 0 w 9643"/>
              <a:gd name="connsiteY47" fmla="*/ 1905 h 10000"/>
              <a:gd name="connsiteX48" fmla="*/ 0 w 9643"/>
              <a:gd name="connsiteY48" fmla="*/ 1905 h 10000"/>
              <a:gd name="connsiteX49" fmla="*/ 0 w 9643"/>
              <a:gd name="connsiteY49" fmla="*/ 1905 h 10000"/>
              <a:gd name="connsiteX50" fmla="*/ 124 w 9643"/>
              <a:gd name="connsiteY50" fmla="*/ 1905 h 10000"/>
              <a:gd name="connsiteX51" fmla="*/ 248 w 9643"/>
              <a:gd name="connsiteY51" fmla="*/ 1905 h 10000"/>
              <a:gd name="connsiteX52" fmla="*/ 374 w 9643"/>
              <a:gd name="connsiteY52" fmla="*/ 1905 h 10000"/>
              <a:gd name="connsiteX53" fmla="*/ 620 w 9643"/>
              <a:gd name="connsiteY53" fmla="*/ 1905 h 10000"/>
              <a:gd name="connsiteX54" fmla="*/ 994 w 9643"/>
              <a:gd name="connsiteY54" fmla="*/ 1905 h 10000"/>
              <a:gd name="connsiteX55" fmla="*/ 1351 w 9643"/>
              <a:gd name="connsiteY55" fmla="*/ 1905 h 10000"/>
              <a:gd name="connsiteX56" fmla="*/ 1849 w 9643"/>
              <a:gd name="connsiteY56" fmla="*/ 1732 h 10000"/>
              <a:gd name="connsiteX57" fmla="*/ 2345 w 9643"/>
              <a:gd name="connsiteY57" fmla="*/ 1558 h 10000"/>
              <a:gd name="connsiteX58" fmla="*/ 2966 w 9643"/>
              <a:gd name="connsiteY58" fmla="*/ 1385 h 10000"/>
              <a:gd name="connsiteX59" fmla="*/ 3587 w 9643"/>
              <a:gd name="connsiteY59" fmla="*/ 1212 h 10000"/>
              <a:gd name="connsiteX60" fmla="*/ 4318 w 9643"/>
              <a:gd name="connsiteY60" fmla="*/ 1039 h 10000"/>
              <a:gd name="connsiteX61" fmla="*/ 4689 w 9643"/>
              <a:gd name="connsiteY61" fmla="*/ 1039 h 10000"/>
              <a:gd name="connsiteX62" fmla="*/ 4938 w 9643"/>
              <a:gd name="connsiteY62" fmla="*/ 866 h 10000"/>
              <a:gd name="connsiteX63" fmla="*/ 5186 w 9643"/>
              <a:gd name="connsiteY63" fmla="*/ 693 h 10000"/>
              <a:gd name="connsiteX64" fmla="*/ 5435 w 9643"/>
              <a:gd name="connsiteY64" fmla="*/ 693 h 10000"/>
              <a:gd name="connsiteX65" fmla="*/ 5683 w 9643"/>
              <a:gd name="connsiteY65" fmla="*/ 519 h 10000"/>
              <a:gd name="connsiteX66" fmla="*/ 5807 w 9643"/>
              <a:gd name="connsiteY66" fmla="*/ 346 h 10000"/>
              <a:gd name="connsiteX67" fmla="*/ 5933 w 9643"/>
              <a:gd name="connsiteY67" fmla="*/ 346 h 10000"/>
              <a:gd name="connsiteX68" fmla="*/ 6056 w 9643"/>
              <a:gd name="connsiteY68" fmla="*/ 173 h 10000"/>
              <a:gd name="connsiteX69" fmla="*/ 6180 w 9643"/>
              <a:gd name="connsiteY69" fmla="*/ 173 h 10000"/>
              <a:gd name="connsiteX70" fmla="*/ 6305 w 9643"/>
              <a:gd name="connsiteY70" fmla="*/ 0 h 10000"/>
              <a:gd name="connsiteX71" fmla="*/ 6428 w 9643"/>
              <a:gd name="connsiteY71" fmla="*/ 0 h 10000"/>
              <a:gd name="connsiteX72" fmla="*/ 6428 w 9643"/>
              <a:gd name="connsiteY72" fmla="*/ 0 h 10000"/>
              <a:gd name="connsiteX73" fmla="*/ 6554 w 9643"/>
              <a:gd name="connsiteY73" fmla="*/ 0 h 10000"/>
              <a:gd name="connsiteX74" fmla="*/ 6676 w 9643"/>
              <a:gd name="connsiteY74" fmla="*/ 0 h 10000"/>
              <a:gd name="connsiteX75" fmla="*/ 6802 w 9643"/>
              <a:gd name="connsiteY75" fmla="*/ 173 h 10000"/>
              <a:gd name="connsiteX76" fmla="*/ 6925 w 9643"/>
              <a:gd name="connsiteY76" fmla="*/ 173 h 10000"/>
              <a:gd name="connsiteX77" fmla="*/ 7034 w 9643"/>
              <a:gd name="connsiteY77" fmla="*/ 346 h 10000"/>
              <a:gd name="connsiteX78" fmla="*/ 7159 w 9643"/>
              <a:gd name="connsiteY78" fmla="*/ 519 h 10000"/>
              <a:gd name="connsiteX79" fmla="*/ 7282 w 9643"/>
              <a:gd name="connsiteY79" fmla="*/ 693 h 10000"/>
              <a:gd name="connsiteX80" fmla="*/ 7282 w 9643"/>
              <a:gd name="connsiteY80" fmla="*/ 693 h 10000"/>
              <a:gd name="connsiteX81" fmla="*/ 7282 w 9643"/>
              <a:gd name="connsiteY81" fmla="*/ 866 h 10000"/>
              <a:gd name="connsiteX82" fmla="*/ 7159 w 9643"/>
              <a:gd name="connsiteY82" fmla="*/ 1039 h 10000"/>
              <a:gd name="connsiteX83" fmla="*/ 7034 w 9643"/>
              <a:gd name="connsiteY83" fmla="*/ 1212 h 10000"/>
              <a:gd name="connsiteX84" fmla="*/ 6925 w 9643"/>
              <a:gd name="connsiteY84" fmla="*/ 1385 h 10000"/>
              <a:gd name="connsiteX85" fmla="*/ 6802 w 9643"/>
              <a:gd name="connsiteY85" fmla="*/ 1732 h 10000"/>
              <a:gd name="connsiteX86" fmla="*/ 6676 w 9643"/>
              <a:gd name="connsiteY86" fmla="*/ 2078 h 10000"/>
              <a:gd name="connsiteX87" fmla="*/ 6554 w 9643"/>
              <a:gd name="connsiteY87" fmla="*/ 2424 h 10000"/>
              <a:gd name="connsiteX88" fmla="*/ 6428 w 9643"/>
              <a:gd name="connsiteY88" fmla="*/ 2944 h 10000"/>
              <a:gd name="connsiteX89" fmla="*/ 6428 w 9643"/>
              <a:gd name="connsiteY89" fmla="*/ 3463 h 10000"/>
              <a:gd name="connsiteX90" fmla="*/ 6428 w 9643"/>
              <a:gd name="connsiteY90" fmla="*/ 3961 h 10000"/>
              <a:gd name="connsiteX91" fmla="*/ 6428 w 9643"/>
              <a:gd name="connsiteY91" fmla="*/ 5000 h 10000"/>
              <a:gd name="connsiteX92" fmla="*/ 6428 w 9643"/>
              <a:gd name="connsiteY92" fmla="*/ 5519 h 10000"/>
              <a:gd name="connsiteX93" fmla="*/ 6554 w 9643"/>
              <a:gd name="connsiteY93" fmla="*/ 5866 h 10000"/>
              <a:gd name="connsiteX94" fmla="*/ 6676 w 9643"/>
              <a:gd name="connsiteY94" fmla="*/ 6212 h 10000"/>
              <a:gd name="connsiteX95" fmla="*/ 6802 w 9643"/>
              <a:gd name="connsiteY95" fmla="*/ 6732 h 10000"/>
              <a:gd name="connsiteX96" fmla="*/ 6925 w 9643"/>
              <a:gd name="connsiteY96" fmla="*/ 7078 h 10000"/>
              <a:gd name="connsiteX97" fmla="*/ 7159 w 9643"/>
              <a:gd name="connsiteY97" fmla="*/ 7424 h 10000"/>
              <a:gd name="connsiteX98" fmla="*/ 7531 w 9643"/>
              <a:gd name="connsiteY98" fmla="*/ 7771 h 10000"/>
              <a:gd name="connsiteX99" fmla="*/ 7905 w 9643"/>
              <a:gd name="connsiteY99" fmla="*/ 7944 h 10000"/>
              <a:gd name="connsiteX100" fmla="*/ 8275 w 9643"/>
              <a:gd name="connsiteY100" fmla="*/ 8268 h 10000"/>
              <a:gd name="connsiteX101" fmla="*/ 8649 w 9643"/>
              <a:gd name="connsiteY101" fmla="*/ 8442 h 10000"/>
              <a:gd name="connsiteX102" fmla="*/ 8898 w 9643"/>
              <a:gd name="connsiteY102" fmla="*/ 8615 h 10000"/>
              <a:gd name="connsiteX103" fmla="*/ 9270 w 9643"/>
              <a:gd name="connsiteY103" fmla="*/ 8615 h 10000"/>
              <a:gd name="connsiteX104" fmla="*/ 9517 w 9643"/>
              <a:gd name="connsiteY104" fmla="*/ 8615 h 10000"/>
              <a:gd name="connsiteX0" fmla="*/ 9484 w 9869"/>
              <a:gd name="connsiteY0" fmla="*/ 9827 h 9827"/>
              <a:gd name="connsiteX1" fmla="*/ 8969 w 9869"/>
              <a:gd name="connsiteY1" fmla="*/ 9827 h 9827"/>
              <a:gd name="connsiteX2" fmla="*/ 8581 w 9869"/>
              <a:gd name="connsiteY2" fmla="*/ 9481 h 9827"/>
              <a:gd name="connsiteX3" fmla="*/ 8067 w 9869"/>
              <a:gd name="connsiteY3" fmla="*/ 9307 h 9827"/>
              <a:gd name="connsiteX4" fmla="*/ 7681 w 9869"/>
              <a:gd name="connsiteY4" fmla="*/ 8961 h 9827"/>
              <a:gd name="connsiteX5" fmla="*/ 7294 w 9869"/>
              <a:gd name="connsiteY5" fmla="*/ 8615 h 9827"/>
              <a:gd name="connsiteX6" fmla="*/ 6923 w 9869"/>
              <a:gd name="connsiteY6" fmla="*/ 8095 h 9827"/>
              <a:gd name="connsiteX7" fmla="*/ 6666 w 9869"/>
              <a:gd name="connsiteY7" fmla="*/ 7771 h 9827"/>
              <a:gd name="connsiteX8" fmla="*/ 6409 w 9869"/>
              <a:gd name="connsiteY8" fmla="*/ 7078 h 9827"/>
              <a:gd name="connsiteX9" fmla="*/ 6153 w 9869"/>
              <a:gd name="connsiteY9" fmla="*/ 6558 h 9827"/>
              <a:gd name="connsiteX10" fmla="*/ 6022 w 9869"/>
              <a:gd name="connsiteY10" fmla="*/ 5866 h 9827"/>
              <a:gd name="connsiteX11" fmla="*/ 6022 w 9869"/>
              <a:gd name="connsiteY11" fmla="*/ 5173 h 9827"/>
              <a:gd name="connsiteX12" fmla="*/ 5893 w 9869"/>
              <a:gd name="connsiteY12" fmla="*/ 4481 h 9827"/>
              <a:gd name="connsiteX13" fmla="*/ 5893 w 9869"/>
              <a:gd name="connsiteY13" fmla="*/ 3636 h 9827"/>
              <a:gd name="connsiteX14" fmla="*/ 6022 w 9869"/>
              <a:gd name="connsiteY14" fmla="*/ 2944 h 9827"/>
              <a:gd name="connsiteX15" fmla="*/ 6022 w 9869"/>
              <a:gd name="connsiteY15" fmla="*/ 2597 h 9827"/>
              <a:gd name="connsiteX16" fmla="*/ 6022 w 9869"/>
              <a:gd name="connsiteY16" fmla="*/ 2424 h 9827"/>
              <a:gd name="connsiteX17" fmla="*/ 6153 w 9869"/>
              <a:gd name="connsiteY17" fmla="*/ 2078 h 9827"/>
              <a:gd name="connsiteX18" fmla="*/ 6153 w 9869"/>
              <a:gd name="connsiteY18" fmla="*/ 1905 h 9827"/>
              <a:gd name="connsiteX19" fmla="*/ 6153 w 9869"/>
              <a:gd name="connsiteY19" fmla="*/ 1732 h 9827"/>
              <a:gd name="connsiteX20" fmla="*/ 6153 w 9869"/>
              <a:gd name="connsiteY20" fmla="*/ 1558 h 9827"/>
              <a:gd name="connsiteX21" fmla="*/ 6153 w 9869"/>
              <a:gd name="connsiteY21" fmla="*/ 1558 h 9827"/>
              <a:gd name="connsiteX22" fmla="*/ 6153 w 9869"/>
              <a:gd name="connsiteY22" fmla="*/ 1385 h 9827"/>
              <a:gd name="connsiteX23" fmla="*/ 6022 w 9869"/>
              <a:gd name="connsiteY23" fmla="*/ 1385 h 9827"/>
              <a:gd name="connsiteX24" fmla="*/ 5893 w 9869"/>
              <a:gd name="connsiteY24" fmla="*/ 1385 h 9827"/>
              <a:gd name="connsiteX25" fmla="*/ 5766 w 9869"/>
              <a:gd name="connsiteY25" fmla="*/ 1558 h 9827"/>
              <a:gd name="connsiteX26" fmla="*/ 5508 w 9869"/>
              <a:gd name="connsiteY26" fmla="*/ 1558 h 9827"/>
              <a:gd name="connsiteX27" fmla="*/ 5121 w 9869"/>
              <a:gd name="connsiteY27" fmla="*/ 1558 h 9827"/>
              <a:gd name="connsiteX28" fmla="*/ 4733 w 9869"/>
              <a:gd name="connsiteY28" fmla="*/ 1732 h 9827"/>
              <a:gd name="connsiteX29" fmla="*/ 4220 w 9869"/>
              <a:gd name="connsiteY29" fmla="*/ 1905 h 9827"/>
              <a:gd name="connsiteX30" fmla="*/ 3720 w 9869"/>
              <a:gd name="connsiteY30" fmla="*/ 2078 h 9827"/>
              <a:gd name="connsiteX31" fmla="*/ 3076 w 9869"/>
              <a:gd name="connsiteY31" fmla="*/ 2251 h 9827"/>
              <a:gd name="connsiteX32" fmla="*/ 2689 w 9869"/>
              <a:gd name="connsiteY32" fmla="*/ 2424 h 9827"/>
              <a:gd name="connsiteX33" fmla="*/ 2173 w 9869"/>
              <a:gd name="connsiteY33" fmla="*/ 2597 h 9827"/>
              <a:gd name="connsiteX34" fmla="*/ 1917 w 9869"/>
              <a:gd name="connsiteY34" fmla="*/ 2771 h 9827"/>
              <a:gd name="connsiteX35" fmla="*/ 1530 w 9869"/>
              <a:gd name="connsiteY35" fmla="*/ 2771 h 9827"/>
              <a:gd name="connsiteX36" fmla="*/ 1272 w 9869"/>
              <a:gd name="connsiteY36" fmla="*/ 2944 h 9827"/>
              <a:gd name="connsiteX37" fmla="*/ 1143 w 9869"/>
              <a:gd name="connsiteY37" fmla="*/ 2944 h 9827"/>
              <a:gd name="connsiteX38" fmla="*/ 1143 w 9869"/>
              <a:gd name="connsiteY38" fmla="*/ 2944 h 9827"/>
              <a:gd name="connsiteX39" fmla="*/ 773 w 9869"/>
              <a:gd name="connsiteY39" fmla="*/ 2944 h 9827"/>
              <a:gd name="connsiteX40" fmla="*/ 515 w 9869"/>
              <a:gd name="connsiteY40" fmla="*/ 2771 h 9827"/>
              <a:gd name="connsiteX41" fmla="*/ 257 w 9869"/>
              <a:gd name="connsiteY41" fmla="*/ 2597 h 9827"/>
              <a:gd name="connsiteX42" fmla="*/ 129 w 9869"/>
              <a:gd name="connsiteY42" fmla="*/ 2424 h 9827"/>
              <a:gd name="connsiteX43" fmla="*/ 129 w 9869"/>
              <a:gd name="connsiteY43" fmla="*/ 2251 h 9827"/>
              <a:gd name="connsiteX44" fmla="*/ 0 w 9869"/>
              <a:gd name="connsiteY44" fmla="*/ 2078 h 9827"/>
              <a:gd name="connsiteX45" fmla="*/ 0 w 9869"/>
              <a:gd name="connsiteY45" fmla="*/ 2078 h 9827"/>
              <a:gd name="connsiteX46" fmla="*/ 0 w 9869"/>
              <a:gd name="connsiteY46" fmla="*/ 1905 h 9827"/>
              <a:gd name="connsiteX47" fmla="*/ 0 w 9869"/>
              <a:gd name="connsiteY47" fmla="*/ 1905 h 9827"/>
              <a:gd name="connsiteX48" fmla="*/ 0 w 9869"/>
              <a:gd name="connsiteY48" fmla="*/ 1905 h 9827"/>
              <a:gd name="connsiteX49" fmla="*/ 129 w 9869"/>
              <a:gd name="connsiteY49" fmla="*/ 1905 h 9827"/>
              <a:gd name="connsiteX50" fmla="*/ 257 w 9869"/>
              <a:gd name="connsiteY50" fmla="*/ 1905 h 9827"/>
              <a:gd name="connsiteX51" fmla="*/ 388 w 9869"/>
              <a:gd name="connsiteY51" fmla="*/ 1905 h 9827"/>
              <a:gd name="connsiteX52" fmla="*/ 643 w 9869"/>
              <a:gd name="connsiteY52" fmla="*/ 1905 h 9827"/>
              <a:gd name="connsiteX53" fmla="*/ 1031 w 9869"/>
              <a:gd name="connsiteY53" fmla="*/ 1905 h 9827"/>
              <a:gd name="connsiteX54" fmla="*/ 1401 w 9869"/>
              <a:gd name="connsiteY54" fmla="*/ 1905 h 9827"/>
              <a:gd name="connsiteX55" fmla="*/ 1917 w 9869"/>
              <a:gd name="connsiteY55" fmla="*/ 1732 h 9827"/>
              <a:gd name="connsiteX56" fmla="*/ 2432 w 9869"/>
              <a:gd name="connsiteY56" fmla="*/ 1558 h 9827"/>
              <a:gd name="connsiteX57" fmla="*/ 3076 w 9869"/>
              <a:gd name="connsiteY57" fmla="*/ 1385 h 9827"/>
              <a:gd name="connsiteX58" fmla="*/ 3720 w 9869"/>
              <a:gd name="connsiteY58" fmla="*/ 1212 h 9827"/>
              <a:gd name="connsiteX59" fmla="*/ 4478 w 9869"/>
              <a:gd name="connsiteY59" fmla="*/ 1039 h 9827"/>
              <a:gd name="connsiteX60" fmla="*/ 4863 w 9869"/>
              <a:gd name="connsiteY60" fmla="*/ 1039 h 9827"/>
              <a:gd name="connsiteX61" fmla="*/ 5121 w 9869"/>
              <a:gd name="connsiteY61" fmla="*/ 866 h 9827"/>
              <a:gd name="connsiteX62" fmla="*/ 5378 w 9869"/>
              <a:gd name="connsiteY62" fmla="*/ 693 h 9827"/>
              <a:gd name="connsiteX63" fmla="*/ 5636 w 9869"/>
              <a:gd name="connsiteY63" fmla="*/ 693 h 9827"/>
              <a:gd name="connsiteX64" fmla="*/ 5893 w 9869"/>
              <a:gd name="connsiteY64" fmla="*/ 519 h 9827"/>
              <a:gd name="connsiteX65" fmla="*/ 6022 w 9869"/>
              <a:gd name="connsiteY65" fmla="*/ 346 h 9827"/>
              <a:gd name="connsiteX66" fmla="*/ 6153 w 9869"/>
              <a:gd name="connsiteY66" fmla="*/ 346 h 9827"/>
              <a:gd name="connsiteX67" fmla="*/ 6280 w 9869"/>
              <a:gd name="connsiteY67" fmla="*/ 173 h 9827"/>
              <a:gd name="connsiteX68" fmla="*/ 6409 w 9869"/>
              <a:gd name="connsiteY68" fmla="*/ 173 h 9827"/>
              <a:gd name="connsiteX69" fmla="*/ 6538 w 9869"/>
              <a:gd name="connsiteY69" fmla="*/ 0 h 9827"/>
              <a:gd name="connsiteX70" fmla="*/ 6666 w 9869"/>
              <a:gd name="connsiteY70" fmla="*/ 0 h 9827"/>
              <a:gd name="connsiteX71" fmla="*/ 6666 w 9869"/>
              <a:gd name="connsiteY71" fmla="*/ 0 h 9827"/>
              <a:gd name="connsiteX72" fmla="*/ 6797 w 9869"/>
              <a:gd name="connsiteY72" fmla="*/ 0 h 9827"/>
              <a:gd name="connsiteX73" fmla="*/ 6923 w 9869"/>
              <a:gd name="connsiteY73" fmla="*/ 0 h 9827"/>
              <a:gd name="connsiteX74" fmla="*/ 7054 w 9869"/>
              <a:gd name="connsiteY74" fmla="*/ 173 h 9827"/>
              <a:gd name="connsiteX75" fmla="*/ 7181 w 9869"/>
              <a:gd name="connsiteY75" fmla="*/ 173 h 9827"/>
              <a:gd name="connsiteX76" fmla="*/ 7294 w 9869"/>
              <a:gd name="connsiteY76" fmla="*/ 346 h 9827"/>
              <a:gd name="connsiteX77" fmla="*/ 7424 w 9869"/>
              <a:gd name="connsiteY77" fmla="*/ 519 h 9827"/>
              <a:gd name="connsiteX78" fmla="*/ 7552 w 9869"/>
              <a:gd name="connsiteY78" fmla="*/ 693 h 9827"/>
              <a:gd name="connsiteX79" fmla="*/ 7552 w 9869"/>
              <a:gd name="connsiteY79" fmla="*/ 693 h 9827"/>
              <a:gd name="connsiteX80" fmla="*/ 7552 w 9869"/>
              <a:gd name="connsiteY80" fmla="*/ 866 h 9827"/>
              <a:gd name="connsiteX81" fmla="*/ 7424 w 9869"/>
              <a:gd name="connsiteY81" fmla="*/ 1039 h 9827"/>
              <a:gd name="connsiteX82" fmla="*/ 7294 w 9869"/>
              <a:gd name="connsiteY82" fmla="*/ 1212 h 9827"/>
              <a:gd name="connsiteX83" fmla="*/ 7181 w 9869"/>
              <a:gd name="connsiteY83" fmla="*/ 1385 h 9827"/>
              <a:gd name="connsiteX84" fmla="*/ 7054 w 9869"/>
              <a:gd name="connsiteY84" fmla="*/ 1732 h 9827"/>
              <a:gd name="connsiteX85" fmla="*/ 6923 w 9869"/>
              <a:gd name="connsiteY85" fmla="*/ 2078 h 9827"/>
              <a:gd name="connsiteX86" fmla="*/ 6797 w 9869"/>
              <a:gd name="connsiteY86" fmla="*/ 2424 h 9827"/>
              <a:gd name="connsiteX87" fmla="*/ 6666 w 9869"/>
              <a:gd name="connsiteY87" fmla="*/ 2944 h 9827"/>
              <a:gd name="connsiteX88" fmla="*/ 6666 w 9869"/>
              <a:gd name="connsiteY88" fmla="*/ 3463 h 9827"/>
              <a:gd name="connsiteX89" fmla="*/ 6666 w 9869"/>
              <a:gd name="connsiteY89" fmla="*/ 3961 h 9827"/>
              <a:gd name="connsiteX90" fmla="*/ 6666 w 9869"/>
              <a:gd name="connsiteY90" fmla="*/ 5000 h 9827"/>
              <a:gd name="connsiteX91" fmla="*/ 6666 w 9869"/>
              <a:gd name="connsiteY91" fmla="*/ 5519 h 9827"/>
              <a:gd name="connsiteX92" fmla="*/ 6797 w 9869"/>
              <a:gd name="connsiteY92" fmla="*/ 5866 h 9827"/>
              <a:gd name="connsiteX93" fmla="*/ 6923 w 9869"/>
              <a:gd name="connsiteY93" fmla="*/ 6212 h 9827"/>
              <a:gd name="connsiteX94" fmla="*/ 7054 w 9869"/>
              <a:gd name="connsiteY94" fmla="*/ 6732 h 9827"/>
              <a:gd name="connsiteX95" fmla="*/ 7181 w 9869"/>
              <a:gd name="connsiteY95" fmla="*/ 7078 h 9827"/>
              <a:gd name="connsiteX96" fmla="*/ 7424 w 9869"/>
              <a:gd name="connsiteY96" fmla="*/ 7424 h 9827"/>
              <a:gd name="connsiteX97" fmla="*/ 7810 w 9869"/>
              <a:gd name="connsiteY97" fmla="*/ 7771 h 9827"/>
              <a:gd name="connsiteX98" fmla="*/ 8198 w 9869"/>
              <a:gd name="connsiteY98" fmla="*/ 7944 h 9827"/>
              <a:gd name="connsiteX99" fmla="*/ 8581 w 9869"/>
              <a:gd name="connsiteY99" fmla="*/ 8268 h 9827"/>
              <a:gd name="connsiteX100" fmla="*/ 8969 w 9869"/>
              <a:gd name="connsiteY100" fmla="*/ 8442 h 9827"/>
              <a:gd name="connsiteX101" fmla="*/ 9227 w 9869"/>
              <a:gd name="connsiteY101" fmla="*/ 8615 h 9827"/>
              <a:gd name="connsiteX102" fmla="*/ 9613 w 9869"/>
              <a:gd name="connsiteY102" fmla="*/ 8615 h 9827"/>
              <a:gd name="connsiteX103" fmla="*/ 9869 w 9869"/>
              <a:gd name="connsiteY103" fmla="*/ 8615 h 9827"/>
              <a:gd name="connsiteX0" fmla="*/ 9088 w 10000"/>
              <a:gd name="connsiteY0" fmla="*/ 10000 h 10000"/>
              <a:gd name="connsiteX1" fmla="*/ 8695 w 10000"/>
              <a:gd name="connsiteY1" fmla="*/ 9648 h 10000"/>
              <a:gd name="connsiteX2" fmla="*/ 8174 w 10000"/>
              <a:gd name="connsiteY2" fmla="*/ 9471 h 10000"/>
              <a:gd name="connsiteX3" fmla="*/ 7783 w 10000"/>
              <a:gd name="connsiteY3" fmla="*/ 9119 h 10000"/>
              <a:gd name="connsiteX4" fmla="*/ 7391 w 10000"/>
              <a:gd name="connsiteY4" fmla="*/ 8767 h 10000"/>
              <a:gd name="connsiteX5" fmla="*/ 7015 w 10000"/>
              <a:gd name="connsiteY5" fmla="*/ 8238 h 10000"/>
              <a:gd name="connsiteX6" fmla="*/ 6754 w 10000"/>
              <a:gd name="connsiteY6" fmla="*/ 7908 h 10000"/>
              <a:gd name="connsiteX7" fmla="*/ 6494 w 10000"/>
              <a:gd name="connsiteY7" fmla="*/ 7203 h 10000"/>
              <a:gd name="connsiteX8" fmla="*/ 6235 w 10000"/>
              <a:gd name="connsiteY8" fmla="*/ 6673 h 10000"/>
              <a:gd name="connsiteX9" fmla="*/ 6102 w 10000"/>
              <a:gd name="connsiteY9" fmla="*/ 5969 h 10000"/>
              <a:gd name="connsiteX10" fmla="*/ 6102 w 10000"/>
              <a:gd name="connsiteY10" fmla="*/ 5264 h 10000"/>
              <a:gd name="connsiteX11" fmla="*/ 5971 w 10000"/>
              <a:gd name="connsiteY11" fmla="*/ 4560 h 10000"/>
              <a:gd name="connsiteX12" fmla="*/ 5971 w 10000"/>
              <a:gd name="connsiteY12" fmla="*/ 3700 h 10000"/>
              <a:gd name="connsiteX13" fmla="*/ 6102 w 10000"/>
              <a:gd name="connsiteY13" fmla="*/ 2996 h 10000"/>
              <a:gd name="connsiteX14" fmla="*/ 6102 w 10000"/>
              <a:gd name="connsiteY14" fmla="*/ 2643 h 10000"/>
              <a:gd name="connsiteX15" fmla="*/ 6102 w 10000"/>
              <a:gd name="connsiteY15" fmla="*/ 2467 h 10000"/>
              <a:gd name="connsiteX16" fmla="*/ 6235 w 10000"/>
              <a:gd name="connsiteY16" fmla="*/ 2115 h 10000"/>
              <a:gd name="connsiteX17" fmla="*/ 6235 w 10000"/>
              <a:gd name="connsiteY17" fmla="*/ 1939 h 10000"/>
              <a:gd name="connsiteX18" fmla="*/ 6235 w 10000"/>
              <a:gd name="connsiteY18" fmla="*/ 1762 h 10000"/>
              <a:gd name="connsiteX19" fmla="*/ 6235 w 10000"/>
              <a:gd name="connsiteY19" fmla="*/ 1585 h 10000"/>
              <a:gd name="connsiteX20" fmla="*/ 6235 w 10000"/>
              <a:gd name="connsiteY20" fmla="*/ 1585 h 10000"/>
              <a:gd name="connsiteX21" fmla="*/ 6235 w 10000"/>
              <a:gd name="connsiteY21" fmla="*/ 1409 h 10000"/>
              <a:gd name="connsiteX22" fmla="*/ 6102 w 10000"/>
              <a:gd name="connsiteY22" fmla="*/ 1409 h 10000"/>
              <a:gd name="connsiteX23" fmla="*/ 5971 w 10000"/>
              <a:gd name="connsiteY23" fmla="*/ 1409 h 10000"/>
              <a:gd name="connsiteX24" fmla="*/ 5843 w 10000"/>
              <a:gd name="connsiteY24" fmla="*/ 1585 h 10000"/>
              <a:gd name="connsiteX25" fmla="*/ 5581 w 10000"/>
              <a:gd name="connsiteY25" fmla="*/ 1585 h 10000"/>
              <a:gd name="connsiteX26" fmla="*/ 5189 w 10000"/>
              <a:gd name="connsiteY26" fmla="*/ 1585 h 10000"/>
              <a:gd name="connsiteX27" fmla="*/ 4796 w 10000"/>
              <a:gd name="connsiteY27" fmla="*/ 1762 h 10000"/>
              <a:gd name="connsiteX28" fmla="*/ 4276 w 10000"/>
              <a:gd name="connsiteY28" fmla="*/ 1939 h 10000"/>
              <a:gd name="connsiteX29" fmla="*/ 3769 w 10000"/>
              <a:gd name="connsiteY29" fmla="*/ 2115 h 10000"/>
              <a:gd name="connsiteX30" fmla="*/ 3117 w 10000"/>
              <a:gd name="connsiteY30" fmla="*/ 2291 h 10000"/>
              <a:gd name="connsiteX31" fmla="*/ 2725 w 10000"/>
              <a:gd name="connsiteY31" fmla="*/ 2467 h 10000"/>
              <a:gd name="connsiteX32" fmla="*/ 2202 w 10000"/>
              <a:gd name="connsiteY32" fmla="*/ 2643 h 10000"/>
              <a:gd name="connsiteX33" fmla="*/ 1942 w 10000"/>
              <a:gd name="connsiteY33" fmla="*/ 2820 h 10000"/>
              <a:gd name="connsiteX34" fmla="*/ 1550 w 10000"/>
              <a:gd name="connsiteY34" fmla="*/ 2820 h 10000"/>
              <a:gd name="connsiteX35" fmla="*/ 1289 w 10000"/>
              <a:gd name="connsiteY35" fmla="*/ 2996 h 10000"/>
              <a:gd name="connsiteX36" fmla="*/ 1158 w 10000"/>
              <a:gd name="connsiteY36" fmla="*/ 2996 h 10000"/>
              <a:gd name="connsiteX37" fmla="*/ 1158 w 10000"/>
              <a:gd name="connsiteY37" fmla="*/ 2996 h 10000"/>
              <a:gd name="connsiteX38" fmla="*/ 783 w 10000"/>
              <a:gd name="connsiteY38" fmla="*/ 2996 h 10000"/>
              <a:gd name="connsiteX39" fmla="*/ 522 w 10000"/>
              <a:gd name="connsiteY39" fmla="*/ 2820 h 10000"/>
              <a:gd name="connsiteX40" fmla="*/ 260 w 10000"/>
              <a:gd name="connsiteY40" fmla="*/ 2643 h 10000"/>
              <a:gd name="connsiteX41" fmla="*/ 131 w 10000"/>
              <a:gd name="connsiteY41" fmla="*/ 2467 h 10000"/>
              <a:gd name="connsiteX42" fmla="*/ 131 w 10000"/>
              <a:gd name="connsiteY42" fmla="*/ 2291 h 10000"/>
              <a:gd name="connsiteX43" fmla="*/ 0 w 10000"/>
              <a:gd name="connsiteY43" fmla="*/ 2115 h 10000"/>
              <a:gd name="connsiteX44" fmla="*/ 0 w 10000"/>
              <a:gd name="connsiteY44" fmla="*/ 2115 h 10000"/>
              <a:gd name="connsiteX45" fmla="*/ 0 w 10000"/>
              <a:gd name="connsiteY45" fmla="*/ 1939 h 10000"/>
              <a:gd name="connsiteX46" fmla="*/ 0 w 10000"/>
              <a:gd name="connsiteY46" fmla="*/ 1939 h 10000"/>
              <a:gd name="connsiteX47" fmla="*/ 0 w 10000"/>
              <a:gd name="connsiteY47" fmla="*/ 1939 h 10000"/>
              <a:gd name="connsiteX48" fmla="*/ 131 w 10000"/>
              <a:gd name="connsiteY48" fmla="*/ 1939 h 10000"/>
              <a:gd name="connsiteX49" fmla="*/ 260 w 10000"/>
              <a:gd name="connsiteY49" fmla="*/ 1939 h 10000"/>
              <a:gd name="connsiteX50" fmla="*/ 393 w 10000"/>
              <a:gd name="connsiteY50" fmla="*/ 1939 h 10000"/>
              <a:gd name="connsiteX51" fmla="*/ 652 w 10000"/>
              <a:gd name="connsiteY51" fmla="*/ 1939 h 10000"/>
              <a:gd name="connsiteX52" fmla="*/ 1045 w 10000"/>
              <a:gd name="connsiteY52" fmla="*/ 1939 h 10000"/>
              <a:gd name="connsiteX53" fmla="*/ 1420 w 10000"/>
              <a:gd name="connsiteY53" fmla="*/ 1939 h 10000"/>
              <a:gd name="connsiteX54" fmla="*/ 1942 w 10000"/>
              <a:gd name="connsiteY54" fmla="*/ 1762 h 10000"/>
              <a:gd name="connsiteX55" fmla="*/ 2464 w 10000"/>
              <a:gd name="connsiteY55" fmla="*/ 1585 h 10000"/>
              <a:gd name="connsiteX56" fmla="*/ 3117 w 10000"/>
              <a:gd name="connsiteY56" fmla="*/ 1409 h 10000"/>
              <a:gd name="connsiteX57" fmla="*/ 3769 w 10000"/>
              <a:gd name="connsiteY57" fmla="*/ 1233 h 10000"/>
              <a:gd name="connsiteX58" fmla="*/ 4537 w 10000"/>
              <a:gd name="connsiteY58" fmla="*/ 1057 h 10000"/>
              <a:gd name="connsiteX59" fmla="*/ 4928 w 10000"/>
              <a:gd name="connsiteY59" fmla="*/ 1057 h 10000"/>
              <a:gd name="connsiteX60" fmla="*/ 5189 w 10000"/>
              <a:gd name="connsiteY60" fmla="*/ 881 h 10000"/>
              <a:gd name="connsiteX61" fmla="*/ 5449 w 10000"/>
              <a:gd name="connsiteY61" fmla="*/ 705 h 10000"/>
              <a:gd name="connsiteX62" fmla="*/ 5711 w 10000"/>
              <a:gd name="connsiteY62" fmla="*/ 705 h 10000"/>
              <a:gd name="connsiteX63" fmla="*/ 5971 w 10000"/>
              <a:gd name="connsiteY63" fmla="*/ 528 h 10000"/>
              <a:gd name="connsiteX64" fmla="*/ 6102 w 10000"/>
              <a:gd name="connsiteY64" fmla="*/ 352 h 10000"/>
              <a:gd name="connsiteX65" fmla="*/ 6235 w 10000"/>
              <a:gd name="connsiteY65" fmla="*/ 352 h 10000"/>
              <a:gd name="connsiteX66" fmla="*/ 6363 w 10000"/>
              <a:gd name="connsiteY66" fmla="*/ 176 h 10000"/>
              <a:gd name="connsiteX67" fmla="*/ 6494 w 10000"/>
              <a:gd name="connsiteY67" fmla="*/ 176 h 10000"/>
              <a:gd name="connsiteX68" fmla="*/ 6625 w 10000"/>
              <a:gd name="connsiteY68" fmla="*/ 0 h 10000"/>
              <a:gd name="connsiteX69" fmla="*/ 6754 w 10000"/>
              <a:gd name="connsiteY69" fmla="*/ 0 h 10000"/>
              <a:gd name="connsiteX70" fmla="*/ 6754 w 10000"/>
              <a:gd name="connsiteY70" fmla="*/ 0 h 10000"/>
              <a:gd name="connsiteX71" fmla="*/ 6887 w 10000"/>
              <a:gd name="connsiteY71" fmla="*/ 0 h 10000"/>
              <a:gd name="connsiteX72" fmla="*/ 7015 w 10000"/>
              <a:gd name="connsiteY72" fmla="*/ 0 h 10000"/>
              <a:gd name="connsiteX73" fmla="*/ 7148 w 10000"/>
              <a:gd name="connsiteY73" fmla="*/ 176 h 10000"/>
              <a:gd name="connsiteX74" fmla="*/ 7276 w 10000"/>
              <a:gd name="connsiteY74" fmla="*/ 176 h 10000"/>
              <a:gd name="connsiteX75" fmla="*/ 7391 w 10000"/>
              <a:gd name="connsiteY75" fmla="*/ 352 h 10000"/>
              <a:gd name="connsiteX76" fmla="*/ 7523 w 10000"/>
              <a:gd name="connsiteY76" fmla="*/ 528 h 10000"/>
              <a:gd name="connsiteX77" fmla="*/ 7652 w 10000"/>
              <a:gd name="connsiteY77" fmla="*/ 705 h 10000"/>
              <a:gd name="connsiteX78" fmla="*/ 7652 w 10000"/>
              <a:gd name="connsiteY78" fmla="*/ 705 h 10000"/>
              <a:gd name="connsiteX79" fmla="*/ 7652 w 10000"/>
              <a:gd name="connsiteY79" fmla="*/ 881 h 10000"/>
              <a:gd name="connsiteX80" fmla="*/ 7523 w 10000"/>
              <a:gd name="connsiteY80" fmla="*/ 1057 h 10000"/>
              <a:gd name="connsiteX81" fmla="*/ 7391 w 10000"/>
              <a:gd name="connsiteY81" fmla="*/ 1233 h 10000"/>
              <a:gd name="connsiteX82" fmla="*/ 7276 w 10000"/>
              <a:gd name="connsiteY82" fmla="*/ 1409 h 10000"/>
              <a:gd name="connsiteX83" fmla="*/ 7148 w 10000"/>
              <a:gd name="connsiteY83" fmla="*/ 1762 h 10000"/>
              <a:gd name="connsiteX84" fmla="*/ 7015 w 10000"/>
              <a:gd name="connsiteY84" fmla="*/ 2115 h 10000"/>
              <a:gd name="connsiteX85" fmla="*/ 6887 w 10000"/>
              <a:gd name="connsiteY85" fmla="*/ 2467 h 10000"/>
              <a:gd name="connsiteX86" fmla="*/ 6754 w 10000"/>
              <a:gd name="connsiteY86" fmla="*/ 2996 h 10000"/>
              <a:gd name="connsiteX87" fmla="*/ 6754 w 10000"/>
              <a:gd name="connsiteY87" fmla="*/ 3524 h 10000"/>
              <a:gd name="connsiteX88" fmla="*/ 6754 w 10000"/>
              <a:gd name="connsiteY88" fmla="*/ 4031 h 10000"/>
              <a:gd name="connsiteX89" fmla="*/ 6754 w 10000"/>
              <a:gd name="connsiteY89" fmla="*/ 5088 h 10000"/>
              <a:gd name="connsiteX90" fmla="*/ 6754 w 10000"/>
              <a:gd name="connsiteY90" fmla="*/ 5616 h 10000"/>
              <a:gd name="connsiteX91" fmla="*/ 6887 w 10000"/>
              <a:gd name="connsiteY91" fmla="*/ 5969 h 10000"/>
              <a:gd name="connsiteX92" fmla="*/ 7015 w 10000"/>
              <a:gd name="connsiteY92" fmla="*/ 6321 h 10000"/>
              <a:gd name="connsiteX93" fmla="*/ 7148 w 10000"/>
              <a:gd name="connsiteY93" fmla="*/ 6851 h 10000"/>
              <a:gd name="connsiteX94" fmla="*/ 7276 w 10000"/>
              <a:gd name="connsiteY94" fmla="*/ 7203 h 10000"/>
              <a:gd name="connsiteX95" fmla="*/ 7523 w 10000"/>
              <a:gd name="connsiteY95" fmla="*/ 7555 h 10000"/>
              <a:gd name="connsiteX96" fmla="*/ 7914 w 10000"/>
              <a:gd name="connsiteY96" fmla="*/ 7908 h 10000"/>
              <a:gd name="connsiteX97" fmla="*/ 8307 w 10000"/>
              <a:gd name="connsiteY97" fmla="*/ 8084 h 10000"/>
              <a:gd name="connsiteX98" fmla="*/ 8695 w 10000"/>
              <a:gd name="connsiteY98" fmla="*/ 8414 h 10000"/>
              <a:gd name="connsiteX99" fmla="*/ 9088 w 10000"/>
              <a:gd name="connsiteY99" fmla="*/ 8591 h 10000"/>
              <a:gd name="connsiteX100" fmla="*/ 9349 w 10000"/>
              <a:gd name="connsiteY100" fmla="*/ 8767 h 10000"/>
              <a:gd name="connsiteX101" fmla="*/ 9741 w 10000"/>
              <a:gd name="connsiteY101" fmla="*/ 8767 h 10000"/>
              <a:gd name="connsiteX102" fmla="*/ 10000 w 10000"/>
              <a:gd name="connsiteY102" fmla="*/ 8767 h 10000"/>
              <a:gd name="connsiteX0" fmla="*/ 8695 w 10000"/>
              <a:gd name="connsiteY0" fmla="*/ 9648 h 9648"/>
              <a:gd name="connsiteX1" fmla="*/ 8174 w 10000"/>
              <a:gd name="connsiteY1" fmla="*/ 9471 h 9648"/>
              <a:gd name="connsiteX2" fmla="*/ 7783 w 10000"/>
              <a:gd name="connsiteY2" fmla="*/ 9119 h 9648"/>
              <a:gd name="connsiteX3" fmla="*/ 7391 w 10000"/>
              <a:gd name="connsiteY3" fmla="*/ 8767 h 9648"/>
              <a:gd name="connsiteX4" fmla="*/ 7015 w 10000"/>
              <a:gd name="connsiteY4" fmla="*/ 8238 h 9648"/>
              <a:gd name="connsiteX5" fmla="*/ 6754 w 10000"/>
              <a:gd name="connsiteY5" fmla="*/ 7908 h 9648"/>
              <a:gd name="connsiteX6" fmla="*/ 6494 w 10000"/>
              <a:gd name="connsiteY6" fmla="*/ 7203 h 9648"/>
              <a:gd name="connsiteX7" fmla="*/ 6235 w 10000"/>
              <a:gd name="connsiteY7" fmla="*/ 6673 h 9648"/>
              <a:gd name="connsiteX8" fmla="*/ 6102 w 10000"/>
              <a:gd name="connsiteY8" fmla="*/ 5969 h 9648"/>
              <a:gd name="connsiteX9" fmla="*/ 6102 w 10000"/>
              <a:gd name="connsiteY9" fmla="*/ 5264 h 9648"/>
              <a:gd name="connsiteX10" fmla="*/ 5971 w 10000"/>
              <a:gd name="connsiteY10" fmla="*/ 4560 h 9648"/>
              <a:gd name="connsiteX11" fmla="*/ 5971 w 10000"/>
              <a:gd name="connsiteY11" fmla="*/ 3700 h 9648"/>
              <a:gd name="connsiteX12" fmla="*/ 6102 w 10000"/>
              <a:gd name="connsiteY12" fmla="*/ 2996 h 9648"/>
              <a:gd name="connsiteX13" fmla="*/ 6102 w 10000"/>
              <a:gd name="connsiteY13" fmla="*/ 2643 h 9648"/>
              <a:gd name="connsiteX14" fmla="*/ 6102 w 10000"/>
              <a:gd name="connsiteY14" fmla="*/ 2467 h 9648"/>
              <a:gd name="connsiteX15" fmla="*/ 6235 w 10000"/>
              <a:gd name="connsiteY15" fmla="*/ 2115 h 9648"/>
              <a:gd name="connsiteX16" fmla="*/ 6235 w 10000"/>
              <a:gd name="connsiteY16" fmla="*/ 1939 h 9648"/>
              <a:gd name="connsiteX17" fmla="*/ 6235 w 10000"/>
              <a:gd name="connsiteY17" fmla="*/ 1762 h 9648"/>
              <a:gd name="connsiteX18" fmla="*/ 6235 w 10000"/>
              <a:gd name="connsiteY18" fmla="*/ 1585 h 9648"/>
              <a:gd name="connsiteX19" fmla="*/ 6235 w 10000"/>
              <a:gd name="connsiteY19" fmla="*/ 1585 h 9648"/>
              <a:gd name="connsiteX20" fmla="*/ 6235 w 10000"/>
              <a:gd name="connsiteY20" fmla="*/ 1409 h 9648"/>
              <a:gd name="connsiteX21" fmla="*/ 6102 w 10000"/>
              <a:gd name="connsiteY21" fmla="*/ 1409 h 9648"/>
              <a:gd name="connsiteX22" fmla="*/ 5971 w 10000"/>
              <a:gd name="connsiteY22" fmla="*/ 1409 h 9648"/>
              <a:gd name="connsiteX23" fmla="*/ 5843 w 10000"/>
              <a:gd name="connsiteY23" fmla="*/ 1585 h 9648"/>
              <a:gd name="connsiteX24" fmla="*/ 5581 w 10000"/>
              <a:gd name="connsiteY24" fmla="*/ 1585 h 9648"/>
              <a:gd name="connsiteX25" fmla="*/ 5189 w 10000"/>
              <a:gd name="connsiteY25" fmla="*/ 1585 h 9648"/>
              <a:gd name="connsiteX26" fmla="*/ 4796 w 10000"/>
              <a:gd name="connsiteY26" fmla="*/ 1762 h 9648"/>
              <a:gd name="connsiteX27" fmla="*/ 4276 w 10000"/>
              <a:gd name="connsiteY27" fmla="*/ 1939 h 9648"/>
              <a:gd name="connsiteX28" fmla="*/ 3769 w 10000"/>
              <a:gd name="connsiteY28" fmla="*/ 2115 h 9648"/>
              <a:gd name="connsiteX29" fmla="*/ 3117 w 10000"/>
              <a:gd name="connsiteY29" fmla="*/ 2291 h 9648"/>
              <a:gd name="connsiteX30" fmla="*/ 2725 w 10000"/>
              <a:gd name="connsiteY30" fmla="*/ 2467 h 9648"/>
              <a:gd name="connsiteX31" fmla="*/ 2202 w 10000"/>
              <a:gd name="connsiteY31" fmla="*/ 2643 h 9648"/>
              <a:gd name="connsiteX32" fmla="*/ 1942 w 10000"/>
              <a:gd name="connsiteY32" fmla="*/ 2820 h 9648"/>
              <a:gd name="connsiteX33" fmla="*/ 1550 w 10000"/>
              <a:gd name="connsiteY33" fmla="*/ 2820 h 9648"/>
              <a:gd name="connsiteX34" fmla="*/ 1289 w 10000"/>
              <a:gd name="connsiteY34" fmla="*/ 2996 h 9648"/>
              <a:gd name="connsiteX35" fmla="*/ 1158 w 10000"/>
              <a:gd name="connsiteY35" fmla="*/ 2996 h 9648"/>
              <a:gd name="connsiteX36" fmla="*/ 1158 w 10000"/>
              <a:gd name="connsiteY36" fmla="*/ 2996 h 9648"/>
              <a:gd name="connsiteX37" fmla="*/ 783 w 10000"/>
              <a:gd name="connsiteY37" fmla="*/ 2996 h 9648"/>
              <a:gd name="connsiteX38" fmla="*/ 522 w 10000"/>
              <a:gd name="connsiteY38" fmla="*/ 2820 h 9648"/>
              <a:gd name="connsiteX39" fmla="*/ 260 w 10000"/>
              <a:gd name="connsiteY39" fmla="*/ 2643 h 9648"/>
              <a:gd name="connsiteX40" fmla="*/ 131 w 10000"/>
              <a:gd name="connsiteY40" fmla="*/ 2467 h 9648"/>
              <a:gd name="connsiteX41" fmla="*/ 131 w 10000"/>
              <a:gd name="connsiteY41" fmla="*/ 2291 h 9648"/>
              <a:gd name="connsiteX42" fmla="*/ 0 w 10000"/>
              <a:gd name="connsiteY42" fmla="*/ 2115 h 9648"/>
              <a:gd name="connsiteX43" fmla="*/ 0 w 10000"/>
              <a:gd name="connsiteY43" fmla="*/ 2115 h 9648"/>
              <a:gd name="connsiteX44" fmla="*/ 0 w 10000"/>
              <a:gd name="connsiteY44" fmla="*/ 1939 h 9648"/>
              <a:gd name="connsiteX45" fmla="*/ 0 w 10000"/>
              <a:gd name="connsiteY45" fmla="*/ 1939 h 9648"/>
              <a:gd name="connsiteX46" fmla="*/ 0 w 10000"/>
              <a:gd name="connsiteY46" fmla="*/ 1939 h 9648"/>
              <a:gd name="connsiteX47" fmla="*/ 131 w 10000"/>
              <a:gd name="connsiteY47" fmla="*/ 1939 h 9648"/>
              <a:gd name="connsiteX48" fmla="*/ 260 w 10000"/>
              <a:gd name="connsiteY48" fmla="*/ 1939 h 9648"/>
              <a:gd name="connsiteX49" fmla="*/ 393 w 10000"/>
              <a:gd name="connsiteY49" fmla="*/ 1939 h 9648"/>
              <a:gd name="connsiteX50" fmla="*/ 652 w 10000"/>
              <a:gd name="connsiteY50" fmla="*/ 1939 h 9648"/>
              <a:gd name="connsiteX51" fmla="*/ 1045 w 10000"/>
              <a:gd name="connsiteY51" fmla="*/ 1939 h 9648"/>
              <a:gd name="connsiteX52" fmla="*/ 1420 w 10000"/>
              <a:gd name="connsiteY52" fmla="*/ 1939 h 9648"/>
              <a:gd name="connsiteX53" fmla="*/ 1942 w 10000"/>
              <a:gd name="connsiteY53" fmla="*/ 1762 h 9648"/>
              <a:gd name="connsiteX54" fmla="*/ 2464 w 10000"/>
              <a:gd name="connsiteY54" fmla="*/ 1585 h 9648"/>
              <a:gd name="connsiteX55" fmla="*/ 3117 w 10000"/>
              <a:gd name="connsiteY55" fmla="*/ 1409 h 9648"/>
              <a:gd name="connsiteX56" fmla="*/ 3769 w 10000"/>
              <a:gd name="connsiteY56" fmla="*/ 1233 h 9648"/>
              <a:gd name="connsiteX57" fmla="*/ 4537 w 10000"/>
              <a:gd name="connsiteY57" fmla="*/ 1057 h 9648"/>
              <a:gd name="connsiteX58" fmla="*/ 4928 w 10000"/>
              <a:gd name="connsiteY58" fmla="*/ 1057 h 9648"/>
              <a:gd name="connsiteX59" fmla="*/ 5189 w 10000"/>
              <a:gd name="connsiteY59" fmla="*/ 881 h 9648"/>
              <a:gd name="connsiteX60" fmla="*/ 5449 w 10000"/>
              <a:gd name="connsiteY60" fmla="*/ 705 h 9648"/>
              <a:gd name="connsiteX61" fmla="*/ 5711 w 10000"/>
              <a:gd name="connsiteY61" fmla="*/ 705 h 9648"/>
              <a:gd name="connsiteX62" fmla="*/ 5971 w 10000"/>
              <a:gd name="connsiteY62" fmla="*/ 528 h 9648"/>
              <a:gd name="connsiteX63" fmla="*/ 6102 w 10000"/>
              <a:gd name="connsiteY63" fmla="*/ 352 h 9648"/>
              <a:gd name="connsiteX64" fmla="*/ 6235 w 10000"/>
              <a:gd name="connsiteY64" fmla="*/ 352 h 9648"/>
              <a:gd name="connsiteX65" fmla="*/ 6363 w 10000"/>
              <a:gd name="connsiteY65" fmla="*/ 176 h 9648"/>
              <a:gd name="connsiteX66" fmla="*/ 6494 w 10000"/>
              <a:gd name="connsiteY66" fmla="*/ 176 h 9648"/>
              <a:gd name="connsiteX67" fmla="*/ 6625 w 10000"/>
              <a:gd name="connsiteY67" fmla="*/ 0 h 9648"/>
              <a:gd name="connsiteX68" fmla="*/ 6754 w 10000"/>
              <a:gd name="connsiteY68" fmla="*/ 0 h 9648"/>
              <a:gd name="connsiteX69" fmla="*/ 6754 w 10000"/>
              <a:gd name="connsiteY69" fmla="*/ 0 h 9648"/>
              <a:gd name="connsiteX70" fmla="*/ 6887 w 10000"/>
              <a:gd name="connsiteY70" fmla="*/ 0 h 9648"/>
              <a:gd name="connsiteX71" fmla="*/ 7015 w 10000"/>
              <a:gd name="connsiteY71" fmla="*/ 0 h 9648"/>
              <a:gd name="connsiteX72" fmla="*/ 7148 w 10000"/>
              <a:gd name="connsiteY72" fmla="*/ 176 h 9648"/>
              <a:gd name="connsiteX73" fmla="*/ 7276 w 10000"/>
              <a:gd name="connsiteY73" fmla="*/ 176 h 9648"/>
              <a:gd name="connsiteX74" fmla="*/ 7391 w 10000"/>
              <a:gd name="connsiteY74" fmla="*/ 352 h 9648"/>
              <a:gd name="connsiteX75" fmla="*/ 7523 w 10000"/>
              <a:gd name="connsiteY75" fmla="*/ 528 h 9648"/>
              <a:gd name="connsiteX76" fmla="*/ 7652 w 10000"/>
              <a:gd name="connsiteY76" fmla="*/ 705 h 9648"/>
              <a:gd name="connsiteX77" fmla="*/ 7652 w 10000"/>
              <a:gd name="connsiteY77" fmla="*/ 705 h 9648"/>
              <a:gd name="connsiteX78" fmla="*/ 7652 w 10000"/>
              <a:gd name="connsiteY78" fmla="*/ 881 h 9648"/>
              <a:gd name="connsiteX79" fmla="*/ 7523 w 10000"/>
              <a:gd name="connsiteY79" fmla="*/ 1057 h 9648"/>
              <a:gd name="connsiteX80" fmla="*/ 7391 w 10000"/>
              <a:gd name="connsiteY80" fmla="*/ 1233 h 9648"/>
              <a:gd name="connsiteX81" fmla="*/ 7276 w 10000"/>
              <a:gd name="connsiteY81" fmla="*/ 1409 h 9648"/>
              <a:gd name="connsiteX82" fmla="*/ 7148 w 10000"/>
              <a:gd name="connsiteY82" fmla="*/ 1762 h 9648"/>
              <a:gd name="connsiteX83" fmla="*/ 7015 w 10000"/>
              <a:gd name="connsiteY83" fmla="*/ 2115 h 9648"/>
              <a:gd name="connsiteX84" fmla="*/ 6887 w 10000"/>
              <a:gd name="connsiteY84" fmla="*/ 2467 h 9648"/>
              <a:gd name="connsiteX85" fmla="*/ 6754 w 10000"/>
              <a:gd name="connsiteY85" fmla="*/ 2996 h 9648"/>
              <a:gd name="connsiteX86" fmla="*/ 6754 w 10000"/>
              <a:gd name="connsiteY86" fmla="*/ 3524 h 9648"/>
              <a:gd name="connsiteX87" fmla="*/ 6754 w 10000"/>
              <a:gd name="connsiteY87" fmla="*/ 4031 h 9648"/>
              <a:gd name="connsiteX88" fmla="*/ 6754 w 10000"/>
              <a:gd name="connsiteY88" fmla="*/ 5088 h 9648"/>
              <a:gd name="connsiteX89" fmla="*/ 6754 w 10000"/>
              <a:gd name="connsiteY89" fmla="*/ 5616 h 9648"/>
              <a:gd name="connsiteX90" fmla="*/ 6887 w 10000"/>
              <a:gd name="connsiteY90" fmla="*/ 5969 h 9648"/>
              <a:gd name="connsiteX91" fmla="*/ 7015 w 10000"/>
              <a:gd name="connsiteY91" fmla="*/ 6321 h 9648"/>
              <a:gd name="connsiteX92" fmla="*/ 7148 w 10000"/>
              <a:gd name="connsiteY92" fmla="*/ 6851 h 9648"/>
              <a:gd name="connsiteX93" fmla="*/ 7276 w 10000"/>
              <a:gd name="connsiteY93" fmla="*/ 7203 h 9648"/>
              <a:gd name="connsiteX94" fmla="*/ 7523 w 10000"/>
              <a:gd name="connsiteY94" fmla="*/ 7555 h 9648"/>
              <a:gd name="connsiteX95" fmla="*/ 7914 w 10000"/>
              <a:gd name="connsiteY95" fmla="*/ 7908 h 9648"/>
              <a:gd name="connsiteX96" fmla="*/ 8307 w 10000"/>
              <a:gd name="connsiteY96" fmla="*/ 8084 h 9648"/>
              <a:gd name="connsiteX97" fmla="*/ 8695 w 10000"/>
              <a:gd name="connsiteY97" fmla="*/ 8414 h 9648"/>
              <a:gd name="connsiteX98" fmla="*/ 9088 w 10000"/>
              <a:gd name="connsiteY98" fmla="*/ 8591 h 9648"/>
              <a:gd name="connsiteX99" fmla="*/ 9349 w 10000"/>
              <a:gd name="connsiteY99" fmla="*/ 8767 h 9648"/>
              <a:gd name="connsiteX100" fmla="*/ 9741 w 10000"/>
              <a:gd name="connsiteY100" fmla="*/ 8767 h 9648"/>
              <a:gd name="connsiteX101" fmla="*/ 10000 w 10000"/>
              <a:gd name="connsiteY101" fmla="*/ 8767 h 9648"/>
              <a:gd name="connsiteX0" fmla="*/ 8695 w 9741"/>
              <a:gd name="connsiteY0" fmla="*/ 10000 h 10000"/>
              <a:gd name="connsiteX1" fmla="*/ 8174 w 9741"/>
              <a:gd name="connsiteY1" fmla="*/ 9817 h 10000"/>
              <a:gd name="connsiteX2" fmla="*/ 7783 w 9741"/>
              <a:gd name="connsiteY2" fmla="*/ 9452 h 10000"/>
              <a:gd name="connsiteX3" fmla="*/ 7391 w 9741"/>
              <a:gd name="connsiteY3" fmla="*/ 9087 h 10000"/>
              <a:gd name="connsiteX4" fmla="*/ 7015 w 9741"/>
              <a:gd name="connsiteY4" fmla="*/ 8539 h 10000"/>
              <a:gd name="connsiteX5" fmla="*/ 6754 w 9741"/>
              <a:gd name="connsiteY5" fmla="*/ 8197 h 10000"/>
              <a:gd name="connsiteX6" fmla="*/ 6494 w 9741"/>
              <a:gd name="connsiteY6" fmla="*/ 7466 h 10000"/>
              <a:gd name="connsiteX7" fmla="*/ 6235 w 9741"/>
              <a:gd name="connsiteY7" fmla="*/ 6916 h 10000"/>
              <a:gd name="connsiteX8" fmla="*/ 6102 w 9741"/>
              <a:gd name="connsiteY8" fmla="*/ 6187 h 10000"/>
              <a:gd name="connsiteX9" fmla="*/ 6102 w 9741"/>
              <a:gd name="connsiteY9" fmla="*/ 5456 h 10000"/>
              <a:gd name="connsiteX10" fmla="*/ 5971 w 9741"/>
              <a:gd name="connsiteY10" fmla="*/ 4726 h 10000"/>
              <a:gd name="connsiteX11" fmla="*/ 5971 w 9741"/>
              <a:gd name="connsiteY11" fmla="*/ 3835 h 10000"/>
              <a:gd name="connsiteX12" fmla="*/ 6102 w 9741"/>
              <a:gd name="connsiteY12" fmla="*/ 3105 h 10000"/>
              <a:gd name="connsiteX13" fmla="*/ 6102 w 9741"/>
              <a:gd name="connsiteY13" fmla="*/ 2739 h 10000"/>
              <a:gd name="connsiteX14" fmla="*/ 6102 w 9741"/>
              <a:gd name="connsiteY14" fmla="*/ 2557 h 10000"/>
              <a:gd name="connsiteX15" fmla="*/ 6235 w 9741"/>
              <a:gd name="connsiteY15" fmla="*/ 2192 h 10000"/>
              <a:gd name="connsiteX16" fmla="*/ 6235 w 9741"/>
              <a:gd name="connsiteY16" fmla="*/ 2010 h 10000"/>
              <a:gd name="connsiteX17" fmla="*/ 6235 w 9741"/>
              <a:gd name="connsiteY17" fmla="*/ 1826 h 10000"/>
              <a:gd name="connsiteX18" fmla="*/ 6235 w 9741"/>
              <a:gd name="connsiteY18" fmla="*/ 1643 h 10000"/>
              <a:gd name="connsiteX19" fmla="*/ 6235 w 9741"/>
              <a:gd name="connsiteY19" fmla="*/ 1643 h 10000"/>
              <a:gd name="connsiteX20" fmla="*/ 6235 w 9741"/>
              <a:gd name="connsiteY20" fmla="*/ 1460 h 10000"/>
              <a:gd name="connsiteX21" fmla="*/ 6102 w 9741"/>
              <a:gd name="connsiteY21" fmla="*/ 1460 h 10000"/>
              <a:gd name="connsiteX22" fmla="*/ 5971 w 9741"/>
              <a:gd name="connsiteY22" fmla="*/ 1460 h 10000"/>
              <a:gd name="connsiteX23" fmla="*/ 5843 w 9741"/>
              <a:gd name="connsiteY23" fmla="*/ 1643 h 10000"/>
              <a:gd name="connsiteX24" fmla="*/ 5581 w 9741"/>
              <a:gd name="connsiteY24" fmla="*/ 1643 h 10000"/>
              <a:gd name="connsiteX25" fmla="*/ 5189 w 9741"/>
              <a:gd name="connsiteY25" fmla="*/ 1643 h 10000"/>
              <a:gd name="connsiteX26" fmla="*/ 4796 w 9741"/>
              <a:gd name="connsiteY26" fmla="*/ 1826 h 10000"/>
              <a:gd name="connsiteX27" fmla="*/ 4276 w 9741"/>
              <a:gd name="connsiteY27" fmla="*/ 2010 h 10000"/>
              <a:gd name="connsiteX28" fmla="*/ 3769 w 9741"/>
              <a:gd name="connsiteY28" fmla="*/ 2192 h 10000"/>
              <a:gd name="connsiteX29" fmla="*/ 3117 w 9741"/>
              <a:gd name="connsiteY29" fmla="*/ 2375 h 10000"/>
              <a:gd name="connsiteX30" fmla="*/ 2725 w 9741"/>
              <a:gd name="connsiteY30" fmla="*/ 2557 h 10000"/>
              <a:gd name="connsiteX31" fmla="*/ 2202 w 9741"/>
              <a:gd name="connsiteY31" fmla="*/ 2739 h 10000"/>
              <a:gd name="connsiteX32" fmla="*/ 1942 w 9741"/>
              <a:gd name="connsiteY32" fmla="*/ 2923 h 10000"/>
              <a:gd name="connsiteX33" fmla="*/ 1550 w 9741"/>
              <a:gd name="connsiteY33" fmla="*/ 2923 h 10000"/>
              <a:gd name="connsiteX34" fmla="*/ 1289 w 9741"/>
              <a:gd name="connsiteY34" fmla="*/ 3105 h 10000"/>
              <a:gd name="connsiteX35" fmla="*/ 1158 w 9741"/>
              <a:gd name="connsiteY35" fmla="*/ 3105 h 10000"/>
              <a:gd name="connsiteX36" fmla="*/ 1158 w 9741"/>
              <a:gd name="connsiteY36" fmla="*/ 3105 h 10000"/>
              <a:gd name="connsiteX37" fmla="*/ 783 w 9741"/>
              <a:gd name="connsiteY37" fmla="*/ 3105 h 10000"/>
              <a:gd name="connsiteX38" fmla="*/ 522 w 9741"/>
              <a:gd name="connsiteY38" fmla="*/ 2923 h 10000"/>
              <a:gd name="connsiteX39" fmla="*/ 260 w 9741"/>
              <a:gd name="connsiteY39" fmla="*/ 2739 h 10000"/>
              <a:gd name="connsiteX40" fmla="*/ 131 w 9741"/>
              <a:gd name="connsiteY40" fmla="*/ 2557 h 10000"/>
              <a:gd name="connsiteX41" fmla="*/ 131 w 9741"/>
              <a:gd name="connsiteY41" fmla="*/ 2375 h 10000"/>
              <a:gd name="connsiteX42" fmla="*/ 0 w 9741"/>
              <a:gd name="connsiteY42" fmla="*/ 2192 h 10000"/>
              <a:gd name="connsiteX43" fmla="*/ 0 w 9741"/>
              <a:gd name="connsiteY43" fmla="*/ 2192 h 10000"/>
              <a:gd name="connsiteX44" fmla="*/ 0 w 9741"/>
              <a:gd name="connsiteY44" fmla="*/ 2010 h 10000"/>
              <a:gd name="connsiteX45" fmla="*/ 0 w 9741"/>
              <a:gd name="connsiteY45" fmla="*/ 2010 h 10000"/>
              <a:gd name="connsiteX46" fmla="*/ 0 w 9741"/>
              <a:gd name="connsiteY46" fmla="*/ 2010 h 10000"/>
              <a:gd name="connsiteX47" fmla="*/ 131 w 9741"/>
              <a:gd name="connsiteY47" fmla="*/ 2010 h 10000"/>
              <a:gd name="connsiteX48" fmla="*/ 260 w 9741"/>
              <a:gd name="connsiteY48" fmla="*/ 2010 h 10000"/>
              <a:gd name="connsiteX49" fmla="*/ 393 w 9741"/>
              <a:gd name="connsiteY49" fmla="*/ 2010 h 10000"/>
              <a:gd name="connsiteX50" fmla="*/ 652 w 9741"/>
              <a:gd name="connsiteY50" fmla="*/ 2010 h 10000"/>
              <a:gd name="connsiteX51" fmla="*/ 1045 w 9741"/>
              <a:gd name="connsiteY51" fmla="*/ 2010 h 10000"/>
              <a:gd name="connsiteX52" fmla="*/ 1420 w 9741"/>
              <a:gd name="connsiteY52" fmla="*/ 2010 h 10000"/>
              <a:gd name="connsiteX53" fmla="*/ 1942 w 9741"/>
              <a:gd name="connsiteY53" fmla="*/ 1826 h 10000"/>
              <a:gd name="connsiteX54" fmla="*/ 2464 w 9741"/>
              <a:gd name="connsiteY54" fmla="*/ 1643 h 10000"/>
              <a:gd name="connsiteX55" fmla="*/ 3117 w 9741"/>
              <a:gd name="connsiteY55" fmla="*/ 1460 h 10000"/>
              <a:gd name="connsiteX56" fmla="*/ 3769 w 9741"/>
              <a:gd name="connsiteY56" fmla="*/ 1278 h 10000"/>
              <a:gd name="connsiteX57" fmla="*/ 4537 w 9741"/>
              <a:gd name="connsiteY57" fmla="*/ 1096 h 10000"/>
              <a:gd name="connsiteX58" fmla="*/ 4928 w 9741"/>
              <a:gd name="connsiteY58" fmla="*/ 1096 h 10000"/>
              <a:gd name="connsiteX59" fmla="*/ 5189 w 9741"/>
              <a:gd name="connsiteY59" fmla="*/ 913 h 10000"/>
              <a:gd name="connsiteX60" fmla="*/ 5449 w 9741"/>
              <a:gd name="connsiteY60" fmla="*/ 731 h 10000"/>
              <a:gd name="connsiteX61" fmla="*/ 5711 w 9741"/>
              <a:gd name="connsiteY61" fmla="*/ 731 h 10000"/>
              <a:gd name="connsiteX62" fmla="*/ 5971 w 9741"/>
              <a:gd name="connsiteY62" fmla="*/ 547 h 10000"/>
              <a:gd name="connsiteX63" fmla="*/ 6102 w 9741"/>
              <a:gd name="connsiteY63" fmla="*/ 365 h 10000"/>
              <a:gd name="connsiteX64" fmla="*/ 6235 w 9741"/>
              <a:gd name="connsiteY64" fmla="*/ 365 h 10000"/>
              <a:gd name="connsiteX65" fmla="*/ 6363 w 9741"/>
              <a:gd name="connsiteY65" fmla="*/ 182 h 10000"/>
              <a:gd name="connsiteX66" fmla="*/ 6494 w 9741"/>
              <a:gd name="connsiteY66" fmla="*/ 182 h 10000"/>
              <a:gd name="connsiteX67" fmla="*/ 6625 w 9741"/>
              <a:gd name="connsiteY67" fmla="*/ 0 h 10000"/>
              <a:gd name="connsiteX68" fmla="*/ 6754 w 9741"/>
              <a:gd name="connsiteY68" fmla="*/ 0 h 10000"/>
              <a:gd name="connsiteX69" fmla="*/ 6754 w 9741"/>
              <a:gd name="connsiteY69" fmla="*/ 0 h 10000"/>
              <a:gd name="connsiteX70" fmla="*/ 6887 w 9741"/>
              <a:gd name="connsiteY70" fmla="*/ 0 h 10000"/>
              <a:gd name="connsiteX71" fmla="*/ 7015 w 9741"/>
              <a:gd name="connsiteY71" fmla="*/ 0 h 10000"/>
              <a:gd name="connsiteX72" fmla="*/ 7148 w 9741"/>
              <a:gd name="connsiteY72" fmla="*/ 182 h 10000"/>
              <a:gd name="connsiteX73" fmla="*/ 7276 w 9741"/>
              <a:gd name="connsiteY73" fmla="*/ 182 h 10000"/>
              <a:gd name="connsiteX74" fmla="*/ 7391 w 9741"/>
              <a:gd name="connsiteY74" fmla="*/ 365 h 10000"/>
              <a:gd name="connsiteX75" fmla="*/ 7523 w 9741"/>
              <a:gd name="connsiteY75" fmla="*/ 547 h 10000"/>
              <a:gd name="connsiteX76" fmla="*/ 7652 w 9741"/>
              <a:gd name="connsiteY76" fmla="*/ 731 h 10000"/>
              <a:gd name="connsiteX77" fmla="*/ 7652 w 9741"/>
              <a:gd name="connsiteY77" fmla="*/ 731 h 10000"/>
              <a:gd name="connsiteX78" fmla="*/ 7652 w 9741"/>
              <a:gd name="connsiteY78" fmla="*/ 913 h 10000"/>
              <a:gd name="connsiteX79" fmla="*/ 7523 w 9741"/>
              <a:gd name="connsiteY79" fmla="*/ 1096 h 10000"/>
              <a:gd name="connsiteX80" fmla="*/ 7391 w 9741"/>
              <a:gd name="connsiteY80" fmla="*/ 1278 h 10000"/>
              <a:gd name="connsiteX81" fmla="*/ 7276 w 9741"/>
              <a:gd name="connsiteY81" fmla="*/ 1460 h 10000"/>
              <a:gd name="connsiteX82" fmla="*/ 7148 w 9741"/>
              <a:gd name="connsiteY82" fmla="*/ 1826 h 10000"/>
              <a:gd name="connsiteX83" fmla="*/ 7015 w 9741"/>
              <a:gd name="connsiteY83" fmla="*/ 2192 h 10000"/>
              <a:gd name="connsiteX84" fmla="*/ 6887 w 9741"/>
              <a:gd name="connsiteY84" fmla="*/ 2557 h 10000"/>
              <a:gd name="connsiteX85" fmla="*/ 6754 w 9741"/>
              <a:gd name="connsiteY85" fmla="*/ 3105 h 10000"/>
              <a:gd name="connsiteX86" fmla="*/ 6754 w 9741"/>
              <a:gd name="connsiteY86" fmla="*/ 3653 h 10000"/>
              <a:gd name="connsiteX87" fmla="*/ 6754 w 9741"/>
              <a:gd name="connsiteY87" fmla="*/ 4178 h 10000"/>
              <a:gd name="connsiteX88" fmla="*/ 6754 w 9741"/>
              <a:gd name="connsiteY88" fmla="*/ 5274 h 10000"/>
              <a:gd name="connsiteX89" fmla="*/ 6754 w 9741"/>
              <a:gd name="connsiteY89" fmla="*/ 5821 h 10000"/>
              <a:gd name="connsiteX90" fmla="*/ 6887 w 9741"/>
              <a:gd name="connsiteY90" fmla="*/ 6187 h 10000"/>
              <a:gd name="connsiteX91" fmla="*/ 7015 w 9741"/>
              <a:gd name="connsiteY91" fmla="*/ 6552 h 10000"/>
              <a:gd name="connsiteX92" fmla="*/ 7148 w 9741"/>
              <a:gd name="connsiteY92" fmla="*/ 7101 h 10000"/>
              <a:gd name="connsiteX93" fmla="*/ 7276 w 9741"/>
              <a:gd name="connsiteY93" fmla="*/ 7466 h 10000"/>
              <a:gd name="connsiteX94" fmla="*/ 7523 w 9741"/>
              <a:gd name="connsiteY94" fmla="*/ 7831 h 10000"/>
              <a:gd name="connsiteX95" fmla="*/ 7914 w 9741"/>
              <a:gd name="connsiteY95" fmla="*/ 8197 h 10000"/>
              <a:gd name="connsiteX96" fmla="*/ 8307 w 9741"/>
              <a:gd name="connsiteY96" fmla="*/ 8379 h 10000"/>
              <a:gd name="connsiteX97" fmla="*/ 8695 w 9741"/>
              <a:gd name="connsiteY97" fmla="*/ 8721 h 10000"/>
              <a:gd name="connsiteX98" fmla="*/ 9088 w 9741"/>
              <a:gd name="connsiteY98" fmla="*/ 8904 h 10000"/>
              <a:gd name="connsiteX99" fmla="*/ 9349 w 9741"/>
              <a:gd name="connsiteY99" fmla="*/ 9087 h 10000"/>
              <a:gd name="connsiteX100" fmla="*/ 9741 w 9741"/>
              <a:gd name="connsiteY100" fmla="*/ 9087 h 10000"/>
              <a:gd name="connsiteX0" fmla="*/ 8926 w 9598"/>
              <a:gd name="connsiteY0" fmla="*/ 10000 h 10000"/>
              <a:gd name="connsiteX1" fmla="*/ 8391 w 9598"/>
              <a:gd name="connsiteY1" fmla="*/ 9817 h 10000"/>
              <a:gd name="connsiteX2" fmla="*/ 7990 w 9598"/>
              <a:gd name="connsiteY2" fmla="*/ 9452 h 10000"/>
              <a:gd name="connsiteX3" fmla="*/ 7588 w 9598"/>
              <a:gd name="connsiteY3" fmla="*/ 9087 h 10000"/>
              <a:gd name="connsiteX4" fmla="*/ 7202 w 9598"/>
              <a:gd name="connsiteY4" fmla="*/ 8539 h 10000"/>
              <a:gd name="connsiteX5" fmla="*/ 6934 w 9598"/>
              <a:gd name="connsiteY5" fmla="*/ 8197 h 10000"/>
              <a:gd name="connsiteX6" fmla="*/ 6667 w 9598"/>
              <a:gd name="connsiteY6" fmla="*/ 7466 h 10000"/>
              <a:gd name="connsiteX7" fmla="*/ 6401 w 9598"/>
              <a:gd name="connsiteY7" fmla="*/ 6916 h 10000"/>
              <a:gd name="connsiteX8" fmla="*/ 6264 w 9598"/>
              <a:gd name="connsiteY8" fmla="*/ 6187 h 10000"/>
              <a:gd name="connsiteX9" fmla="*/ 6264 w 9598"/>
              <a:gd name="connsiteY9" fmla="*/ 5456 h 10000"/>
              <a:gd name="connsiteX10" fmla="*/ 6130 w 9598"/>
              <a:gd name="connsiteY10" fmla="*/ 4726 h 10000"/>
              <a:gd name="connsiteX11" fmla="*/ 6130 w 9598"/>
              <a:gd name="connsiteY11" fmla="*/ 3835 h 10000"/>
              <a:gd name="connsiteX12" fmla="*/ 6264 w 9598"/>
              <a:gd name="connsiteY12" fmla="*/ 3105 h 10000"/>
              <a:gd name="connsiteX13" fmla="*/ 6264 w 9598"/>
              <a:gd name="connsiteY13" fmla="*/ 2739 h 10000"/>
              <a:gd name="connsiteX14" fmla="*/ 6264 w 9598"/>
              <a:gd name="connsiteY14" fmla="*/ 2557 h 10000"/>
              <a:gd name="connsiteX15" fmla="*/ 6401 w 9598"/>
              <a:gd name="connsiteY15" fmla="*/ 2192 h 10000"/>
              <a:gd name="connsiteX16" fmla="*/ 6401 w 9598"/>
              <a:gd name="connsiteY16" fmla="*/ 2010 h 10000"/>
              <a:gd name="connsiteX17" fmla="*/ 6401 w 9598"/>
              <a:gd name="connsiteY17" fmla="*/ 1826 h 10000"/>
              <a:gd name="connsiteX18" fmla="*/ 6401 w 9598"/>
              <a:gd name="connsiteY18" fmla="*/ 1643 h 10000"/>
              <a:gd name="connsiteX19" fmla="*/ 6401 w 9598"/>
              <a:gd name="connsiteY19" fmla="*/ 1643 h 10000"/>
              <a:gd name="connsiteX20" fmla="*/ 6401 w 9598"/>
              <a:gd name="connsiteY20" fmla="*/ 1460 h 10000"/>
              <a:gd name="connsiteX21" fmla="*/ 6264 w 9598"/>
              <a:gd name="connsiteY21" fmla="*/ 1460 h 10000"/>
              <a:gd name="connsiteX22" fmla="*/ 6130 w 9598"/>
              <a:gd name="connsiteY22" fmla="*/ 1460 h 10000"/>
              <a:gd name="connsiteX23" fmla="*/ 5998 w 9598"/>
              <a:gd name="connsiteY23" fmla="*/ 1643 h 10000"/>
              <a:gd name="connsiteX24" fmla="*/ 5729 w 9598"/>
              <a:gd name="connsiteY24" fmla="*/ 1643 h 10000"/>
              <a:gd name="connsiteX25" fmla="*/ 5327 w 9598"/>
              <a:gd name="connsiteY25" fmla="*/ 1643 h 10000"/>
              <a:gd name="connsiteX26" fmla="*/ 4924 w 9598"/>
              <a:gd name="connsiteY26" fmla="*/ 1826 h 10000"/>
              <a:gd name="connsiteX27" fmla="*/ 4390 w 9598"/>
              <a:gd name="connsiteY27" fmla="*/ 2010 h 10000"/>
              <a:gd name="connsiteX28" fmla="*/ 3869 w 9598"/>
              <a:gd name="connsiteY28" fmla="*/ 2192 h 10000"/>
              <a:gd name="connsiteX29" fmla="*/ 3200 w 9598"/>
              <a:gd name="connsiteY29" fmla="*/ 2375 h 10000"/>
              <a:gd name="connsiteX30" fmla="*/ 2797 w 9598"/>
              <a:gd name="connsiteY30" fmla="*/ 2557 h 10000"/>
              <a:gd name="connsiteX31" fmla="*/ 2261 w 9598"/>
              <a:gd name="connsiteY31" fmla="*/ 2739 h 10000"/>
              <a:gd name="connsiteX32" fmla="*/ 1994 w 9598"/>
              <a:gd name="connsiteY32" fmla="*/ 2923 h 10000"/>
              <a:gd name="connsiteX33" fmla="*/ 1591 w 9598"/>
              <a:gd name="connsiteY33" fmla="*/ 2923 h 10000"/>
              <a:gd name="connsiteX34" fmla="*/ 1323 w 9598"/>
              <a:gd name="connsiteY34" fmla="*/ 3105 h 10000"/>
              <a:gd name="connsiteX35" fmla="*/ 1189 w 9598"/>
              <a:gd name="connsiteY35" fmla="*/ 3105 h 10000"/>
              <a:gd name="connsiteX36" fmla="*/ 1189 w 9598"/>
              <a:gd name="connsiteY36" fmla="*/ 3105 h 10000"/>
              <a:gd name="connsiteX37" fmla="*/ 804 w 9598"/>
              <a:gd name="connsiteY37" fmla="*/ 3105 h 10000"/>
              <a:gd name="connsiteX38" fmla="*/ 536 w 9598"/>
              <a:gd name="connsiteY38" fmla="*/ 2923 h 10000"/>
              <a:gd name="connsiteX39" fmla="*/ 267 w 9598"/>
              <a:gd name="connsiteY39" fmla="*/ 2739 h 10000"/>
              <a:gd name="connsiteX40" fmla="*/ 134 w 9598"/>
              <a:gd name="connsiteY40" fmla="*/ 2557 h 10000"/>
              <a:gd name="connsiteX41" fmla="*/ 134 w 9598"/>
              <a:gd name="connsiteY41" fmla="*/ 2375 h 10000"/>
              <a:gd name="connsiteX42" fmla="*/ 0 w 9598"/>
              <a:gd name="connsiteY42" fmla="*/ 2192 h 10000"/>
              <a:gd name="connsiteX43" fmla="*/ 0 w 9598"/>
              <a:gd name="connsiteY43" fmla="*/ 2192 h 10000"/>
              <a:gd name="connsiteX44" fmla="*/ 0 w 9598"/>
              <a:gd name="connsiteY44" fmla="*/ 2010 h 10000"/>
              <a:gd name="connsiteX45" fmla="*/ 0 w 9598"/>
              <a:gd name="connsiteY45" fmla="*/ 2010 h 10000"/>
              <a:gd name="connsiteX46" fmla="*/ 0 w 9598"/>
              <a:gd name="connsiteY46" fmla="*/ 2010 h 10000"/>
              <a:gd name="connsiteX47" fmla="*/ 134 w 9598"/>
              <a:gd name="connsiteY47" fmla="*/ 2010 h 10000"/>
              <a:gd name="connsiteX48" fmla="*/ 267 w 9598"/>
              <a:gd name="connsiteY48" fmla="*/ 2010 h 10000"/>
              <a:gd name="connsiteX49" fmla="*/ 403 w 9598"/>
              <a:gd name="connsiteY49" fmla="*/ 2010 h 10000"/>
              <a:gd name="connsiteX50" fmla="*/ 669 w 9598"/>
              <a:gd name="connsiteY50" fmla="*/ 2010 h 10000"/>
              <a:gd name="connsiteX51" fmla="*/ 1073 w 9598"/>
              <a:gd name="connsiteY51" fmla="*/ 2010 h 10000"/>
              <a:gd name="connsiteX52" fmla="*/ 1458 w 9598"/>
              <a:gd name="connsiteY52" fmla="*/ 2010 h 10000"/>
              <a:gd name="connsiteX53" fmla="*/ 1994 w 9598"/>
              <a:gd name="connsiteY53" fmla="*/ 1826 h 10000"/>
              <a:gd name="connsiteX54" fmla="*/ 2530 w 9598"/>
              <a:gd name="connsiteY54" fmla="*/ 1643 h 10000"/>
              <a:gd name="connsiteX55" fmla="*/ 3200 w 9598"/>
              <a:gd name="connsiteY55" fmla="*/ 1460 h 10000"/>
              <a:gd name="connsiteX56" fmla="*/ 3869 w 9598"/>
              <a:gd name="connsiteY56" fmla="*/ 1278 h 10000"/>
              <a:gd name="connsiteX57" fmla="*/ 4658 w 9598"/>
              <a:gd name="connsiteY57" fmla="*/ 1096 h 10000"/>
              <a:gd name="connsiteX58" fmla="*/ 5059 w 9598"/>
              <a:gd name="connsiteY58" fmla="*/ 1096 h 10000"/>
              <a:gd name="connsiteX59" fmla="*/ 5327 w 9598"/>
              <a:gd name="connsiteY59" fmla="*/ 913 h 10000"/>
              <a:gd name="connsiteX60" fmla="*/ 5594 w 9598"/>
              <a:gd name="connsiteY60" fmla="*/ 731 h 10000"/>
              <a:gd name="connsiteX61" fmla="*/ 5863 w 9598"/>
              <a:gd name="connsiteY61" fmla="*/ 731 h 10000"/>
              <a:gd name="connsiteX62" fmla="*/ 6130 w 9598"/>
              <a:gd name="connsiteY62" fmla="*/ 547 h 10000"/>
              <a:gd name="connsiteX63" fmla="*/ 6264 w 9598"/>
              <a:gd name="connsiteY63" fmla="*/ 365 h 10000"/>
              <a:gd name="connsiteX64" fmla="*/ 6401 w 9598"/>
              <a:gd name="connsiteY64" fmla="*/ 365 h 10000"/>
              <a:gd name="connsiteX65" fmla="*/ 6532 w 9598"/>
              <a:gd name="connsiteY65" fmla="*/ 182 h 10000"/>
              <a:gd name="connsiteX66" fmla="*/ 6667 w 9598"/>
              <a:gd name="connsiteY66" fmla="*/ 182 h 10000"/>
              <a:gd name="connsiteX67" fmla="*/ 6801 w 9598"/>
              <a:gd name="connsiteY67" fmla="*/ 0 h 10000"/>
              <a:gd name="connsiteX68" fmla="*/ 6934 w 9598"/>
              <a:gd name="connsiteY68" fmla="*/ 0 h 10000"/>
              <a:gd name="connsiteX69" fmla="*/ 6934 w 9598"/>
              <a:gd name="connsiteY69" fmla="*/ 0 h 10000"/>
              <a:gd name="connsiteX70" fmla="*/ 7070 w 9598"/>
              <a:gd name="connsiteY70" fmla="*/ 0 h 10000"/>
              <a:gd name="connsiteX71" fmla="*/ 7202 w 9598"/>
              <a:gd name="connsiteY71" fmla="*/ 0 h 10000"/>
              <a:gd name="connsiteX72" fmla="*/ 7338 w 9598"/>
              <a:gd name="connsiteY72" fmla="*/ 182 h 10000"/>
              <a:gd name="connsiteX73" fmla="*/ 7469 w 9598"/>
              <a:gd name="connsiteY73" fmla="*/ 182 h 10000"/>
              <a:gd name="connsiteX74" fmla="*/ 7588 w 9598"/>
              <a:gd name="connsiteY74" fmla="*/ 365 h 10000"/>
              <a:gd name="connsiteX75" fmla="*/ 7723 w 9598"/>
              <a:gd name="connsiteY75" fmla="*/ 547 h 10000"/>
              <a:gd name="connsiteX76" fmla="*/ 7855 w 9598"/>
              <a:gd name="connsiteY76" fmla="*/ 731 h 10000"/>
              <a:gd name="connsiteX77" fmla="*/ 7855 w 9598"/>
              <a:gd name="connsiteY77" fmla="*/ 731 h 10000"/>
              <a:gd name="connsiteX78" fmla="*/ 7855 w 9598"/>
              <a:gd name="connsiteY78" fmla="*/ 913 h 10000"/>
              <a:gd name="connsiteX79" fmla="*/ 7723 w 9598"/>
              <a:gd name="connsiteY79" fmla="*/ 1096 h 10000"/>
              <a:gd name="connsiteX80" fmla="*/ 7588 w 9598"/>
              <a:gd name="connsiteY80" fmla="*/ 1278 h 10000"/>
              <a:gd name="connsiteX81" fmla="*/ 7469 w 9598"/>
              <a:gd name="connsiteY81" fmla="*/ 1460 h 10000"/>
              <a:gd name="connsiteX82" fmla="*/ 7338 w 9598"/>
              <a:gd name="connsiteY82" fmla="*/ 1826 h 10000"/>
              <a:gd name="connsiteX83" fmla="*/ 7202 w 9598"/>
              <a:gd name="connsiteY83" fmla="*/ 2192 h 10000"/>
              <a:gd name="connsiteX84" fmla="*/ 7070 w 9598"/>
              <a:gd name="connsiteY84" fmla="*/ 2557 h 10000"/>
              <a:gd name="connsiteX85" fmla="*/ 6934 w 9598"/>
              <a:gd name="connsiteY85" fmla="*/ 3105 h 10000"/>
              <a:gd name="connsiteX86" fmla="*/ 6934 w 9598"/>
              <a:gd name="connsiteY86" fmla="*/ 3653 h 10000"/>
              <a:gd name="connsiteX87" fmla="*/ 6934 w 9598"/>
              <a:gd name="connsiteY87" fmla="*/ 4178 h 10000"/>
              <a:gd name="connsiteX88" fmla="*/ 6934 w 9598"/>
              <a:gd name="connsiteY88" fmla="*/ 5274 h 10000"/>
              <a:gd name="connsiteX89" fmla="*/ 6934 w 9598"/>
              <a:gd name="connsiteY89" fmla="*/ 5821 h 10000"/>
              <a:gd name="connsiteX90" fmla="*/ 7070 w 9598"/>
              <a:gd name="connsiteY90" fmla="*/ 6187 h 10000"/>
              <a:gd name="connsiteX91" fmla="*/ 7202 w 9598"/>
              <a:gd name="connsiteY91" fmla="*/ 6552 h 10000"/>
              <a:gd name="connsiteX92" fmla="*/ 7338 w 9598"/>
              <a:gd name="connsiteY92" fmla="*/ 7101 h 10000"/>
              <a:gd name="connsiteX93" fmla="*/ 7469 w 9598"/>
              <a:gd name="connsiteY93" fmla="*/ 7466 h 10000"/>
              <a:gd name="connsiteX94" fmla="*/ 7723 w 9598"/>
              <a:gd name="connsiteY94" fmla="*/ 7831 h 10000"/>
              <a:gd name="connsiteX95" fmla="*/ 8124 w 9598"/>
              <a:gd name="connsiteY95" fmla="*/ 8197 h 10000"/>
              <a:gd name="connsiteX96" fmla="*/ 8528 w 9598"/>
              <a:gd name="connsiteY96" fmla="*/ 8379 h 10000"/>
              <a:gd name="connsiteX97" fmla="*/ 8926 w 9598"/>
              <a:gd name="connsiteY97" fmla="*/ 8721 h 10000"/>
              <a:gd name="connsiteX98" fmla="*/ 9330 w 9598"/>
              <a:gd name="connsiteY98" fmla="*/ 8904 h 10000"/>
              <a:gd name="connsiteX99" fmla="*/ 9598 w 9598"/>
              <a:gd name="connsiteY99" fmla="*/ 9087 h 10000"/>
              <a:gd name="connsiteX0" fmla="*/ 9300 w 9721"/>
              <a:gd name="connsiteY0" fmla="*/ 10000 h 10000"/>
              <a:gd name="connsiteX1" fmla="*/ 8742 w 9721"/>
              <a:gd name="connsiteY1" fmla="*/ 9817 h 10000"/>
              <a:gd name="connsiteX2" fmla="*/ 8325 w 9721"/>
              <a:gd name="connsiteY2" fmla="*/ 9452 h 10000"/>
              <a:gd name="connsiteX3" fmla="*/ 7906 w 9721"/>
              <a:gd name="connsiteY3" fmla="*/ 9087 h 10000"/>
              <a:gd name="connsiteX4" fmla="*/ 7504 w 9721"/>
              <a:gd name="connsiteY4" fmla="*/ 8539 h 10000"/>
              <a:gd name="connsiteX5" fmla="*/ 7224 w 9721"/>
              <a:gd name="connsiteY5" fmla="*/ 8197 h 10000"/>
              <a:gd name="connsiteX6" fmla="*/ 6946 w 9721"/>
              <a:gd name="connsiteY6" fmla="*/ 7466 h 10000"/>
              <a:gd name="connsiteX7" fmla="*/ 6669 w 9721"/>
              <a:gd name="connsiteY7" fmla="*/ 6916 h 10000"/>
              <a:gd name="connsiteX8" fmla="*/ 6526 w 9721"/>
              <a:gd name="connsiteY8" fmla="*/ 6187 h 10000"/>
              <a:gd name="connsiteX9" fmla="*/ 6526 w 9721"/>
              <a:gd name="connsiteY9" fmla="*/ 5456 h 10000"/>
              <a:gd name="connsiteX10" fmla="*/ 6387 w 9721"/>
              <a:gd name="connsiteY10" fmla="*/ 4726 h 10000"/>
              <a:gd name="connsiteX11" fmla="*/ 6387 w 9721"/>
              <a:gd name="connsiteY11" fmla="*/ 3835 h 10000"/>
              <a:gd name="connsiteX12" fmla="*/ 6526 w 9721"/>
              <a:gd name="connsiteY12" fmla="*/ 3105 h 10000"/>
              <a:gd name="connsiteX13" fmla="*/ 6526 w 9721"/>
              <a:gd name="connsiteY13" fmla="*/ 2739 h 10000"/>
              <a:gd name="connsiteX14" fmla="*/ 6526 w 9721"/>
              <a:gd name="connsiteY14" fmla="*/ 2557 h 10000"/>
              <a:gd name="connsiteX15" fmla="*/ 6669 w 9721"/>
              <a:gd name="connsiteY15" fmla="*/ 2192 h 10000"/>
              <a:gd name="connsiteX16" fmla="*/ 6669 w 9721"/>
              <a:gd name="connsiteY16" fmla="*/ 2010 h 10000"/>
              <a:gd name="connsiteX17" fmla="*/ 6669 w 9721"/>
              <a:gd name="connsiteY17" fmla="*/ 1826 h 10000"/>
              <a:gd name="connsiteX18" fmla="*/ 6669 w 9721"/>
              <a:gd name="connsiteY18" fmla="*/ 1643 h 10000"/>
              <a:gd name="connsiteX19" fmla="*/ 6669 w 9721"/>
              <a:gd name="connsiteY19" fmla="*/ 1643 h 10000"/>
              <a:gd name="connsiteX20" fmla="*/ 6669 w 9721"/>
              <a:gd name="connsiteY20" fmla="*/ 1460 h 10000"/>
              <a:gd name="connsiteX21" fmla="*/ 6526 w 9721"/>
              <a:gd name="connsiteY21" fmla="*/ 1460 h 10000"/>
              <a:gd name="connsiteX22" fmla="*/ 6387 w 9721"/>
              <a:gd name="connsiteY22" fmla="*/ 1460 h 10000"/>
              <a:gd name="connsiteX23" fmla="*/ 6249 w 9721"/>
              <a:gd name="connsiteY23" fmla="*/ 1643 h 10000"/>
              <a:gd name="connsiteX24" fmla="*/ 5969 w 9721"/>
              <a:gd name="connsiteY24" fmla="*/ 1643 h 10000"/>
              <a:gd name="connsiteX25" fmla="*/ 5550 w 9721"/>
              <a:gd name="connsiteY25" fmla="*/ 1643 h 10000"/>
              <a:gd name="connsiteX26" fmla="*/ 5130 w 9721"/>
              <a:gd name="connsiteY26" fmla="*/ 1826 h 10000"/>
              <a:gd name="connsiteX27" fmla="*/ 4574 w 9721"/>
              <a:gd name="connsiteY27" fmla="*/ 2010 h 10000"/>
              <a:gd name="connsiteX28" fmla="*/ 4031 w 9721"/>
              <a:gd name="connsiteY28" fmla="*/ 2192 h 10000"/>
              <a:gd name="connsiteX29" fmla="*/ 3334 w 9721"/>
              <a:gd name="connsiteY29" fmla="*/ 2375 h 10000"/>
              <a:gd name="connsiteX30" fmla="*/ 2914 w 9721"/>
              <a:gd name="connsiteY30" fmla="*/ 2557 h 10000"/>
              <a:gd name="connsiteX31" fmla="*/ 2356 w 9721"/>
              <a:gd name="connsiteY31" fmla="*/ 2739 h 10000"/>
              <a:gd name="connsiteX32" fmla="*/ 2078 w 9721"/>
              <a:gd name="connsiteY32" fmla="*/ 2923 h 10000"/>
              <a:gd name="connsiteX33" fmla="*/ 1658 w 9721"/>
              <a:gd name="connsiteY33" fmla="*/ 2923 h 10000"/>
              <a:gd name="connsiteX34" fmla="*/ 1378 w 9721"/>
              <a:gd name="connsiteY34" fmla="*/ 3105 h 10000"/>
              <a:gd name="connsiteX35" fmla="*/ 1239 w 9721"/>
              <a:gd name="connsiteY35" fmla="*/ 3105 h 10000"/>
              <a:gd name="connsiteX36" fmla="*/ 1239 w 9721"/>
              <a:gd name="connsiteY36" fmla="*/ 3105 h 10000"/>
              <a:gd name="connsiteX37" fmla="*/ 838 w 9721"/>
              <a:gd name="connsiteY37" fmla="*/ 3105 h 10000"/>
              <a:gd name="connsiteX38" fmla="*/ 558 w 9721"/>
              <a:gd name="connsiteY38" fmla="*/ 2923 h 10000"/>
              <a:gd name="connsiteX39" fmla="*/ 278 w 9721"/>
              <a:gd name="connsiteY39" fmla="*/ 2739 h 10000"/>
              <a:gd name="connsiteX40" fmla="*/ 140 w 9721"/>
              <a:gd name="connsiteY40" fmla="*/ 2557 h 10000"/>
              <a:gd name="connsiteX41" fmla="*/ 140 w 9721"/>
              <a:gd name="connsiteY41" fmla="*/ 2375 h 10000"/>
              <a:gd name="connsiteX42" fmla="*/ 0 w 9721"/>
              <a:gd name="connsiteY42" fmla="*/ 2192 h 10000"/>
              <a:gd name="connsiteX43" fmla="*/ 0 w 9721"/>
              <a:gd name="connsiteY43" fmla="*/ 2192 h 10000"/>
              <a:gd name="connsiteX44" fmla="*/ 0 w 9721"/>
              <a:gd name="connsiteY44" fmla="*/ 2010 h 10000"/>
              <a:gd name="connsiteX45" fmla="*/ 0 w 9721"/>
              <a:gd name="connsiteY45" fmla="*/ 2010 h 10000"/>
              <a:gd name="connsiteX46" fmla="*/ 0 w 9721"/>
              <a:gd name="connsiteY46" fmla="*/ 2010 h 10000"/>
              <a:gd name="connsiteX47" fmla="*/ 140 w 9721"/>
              <a:gd name="connsiteY47" fmla="*/ 2010 h 10000"/>
              <a:gd name="connsiteX48" fmla="*/ 278 w 9721"/>
              <a:gd name="connsiteY48" fmla="*/ 2010 h 10000"/>
              <a:gd name="connsiteX49" fmla="*/ 420 w 9721"/>
              <a:gd name="connsiteY49" fmla="*/ 2010 h 10000"/>
              <a:gd name="connsiteX50" fmla="*/ 697 w 9721"/>
              <a:gd name="connsiteY50" fmla="*/ 2010 h 10000"/>
              <a:gd name="connsiteX51" fmla="*/ 1118 w 9721"/>
              <a:gd name="connsiteY51" fmla="*/ 2010 h 10000"/>
              <a:gd name="connsiteX52" fmla="*/ 1519 w 9721"/>
              <a:gd name="connsiteY52" fmla="*/ 2010 h 10000"/>
              <a:gd name="connsiteX53" fmla="*/ 2078 w 9721"/>
              <a:gd name="connsiteY53" fmla="*/ 1826 h 10000"/>
              <a:gd name="connsiteX54" fmla="*/ 2636 w 9721"/>
              <a:gd name="connsiteY54" fmla="*/ 1643 h 10000"/>
              <a:gd name="connsiteX55" fmla="*/ 3334 w 9721"/>
              <a:gd name="connsiteY55" fmla="*/ 1460 h 10000"/>
              <a:gd name="connsiteX56" fmla="*/ 4031 w 9721"/>
              <a:gd name="connsiteY56" fmla="*/ 1278 h 10000"/>
              <a:gd name="connsiteX57" fmla="*/ 4853 w 9721"/>
              <a:gd name="connsiteY57" fmla="*/ 1096 h 10000"/>
              <a:gd name="connsiteX58" fmla="*/ 5271 w 9721"/>
              <a:gd name="connsiteY58" fmla="*/ 1096 h 10000"/>
              <a:gd name="connsiteX59" fmla="*/ 5550 w 9721"/>
              <a:gd name="connsiteY59" fmla="*/ 913 h 10000"/>
              <a:gd name="connsiteX60" fmla="*/ 5828 w 9721"/>
              <a:gd name="connsiteY60" fmla="*/ 731 h 10000"/>
              <a:gd name="connsiteX61" fmla="*/ 6109 w 9721"/>
              <a:gd name="connsiteY61" fmla="*/ 731 h 10000"/>
              <a:gd name="connsiteX62" fmla="*/ 6387 w 9721"/>
              <a:gd name="connsiteY62" fmla="*/ 547 h 10000"/>
              <a:gd name="connsiteX63" fmla="*/ 6526 w 9721"/>
              <a:gd name="connsiteY63" fmla="*/ 365 h 10000"/>
              <a:gd name="connsiteX64" fmla="*/ 6669 w 9721"/>
              <a:gd name="connsiteY64" fmla="*/ 365 h 10000"/>
              <a:gd name="connsiteX65" fmla="*/ 6806 w 9721"/>
              <a:gd name="connsiteY65" fmla="*/ 182 h 10000"/>
              <a:gd name="connsiteX66" fmla="*/ 6946 w 9721"/>
              <a:gd name="connsiteY66" fmla="*/ 182 h 10000"/>
              <a:gd name="connsiteX67" fmla="*/ 7086 w 9721"/>
              <a:gd name="connsiteY67" fmla="*/ 0 h 10000"/>
              <a:gd name="connsiteX68" fmla="*/ 7224 w 9721"/>
              <a:gd name="connsiteY68" fmla="*/ 0 h 10000"/>
              <a:gd name="connsiteX69" fmla="*/ 7224 w 9721"/>
              <a:gd name="connsiteY69" fmla="*/ 0 h 10000"/>
              <a:gd name="connsiteX70" fmla="*/ 7366 w 9721"/>
              <a:gd name="connsiteY70" fmla="*/ 0 h 10000"/>
              <a:gd name="connsiteX71" fmla="*/ 7504 w 9721"/>
              <a:gd name="connsiteY71" fmla="*/ 0 h 10000"/>
              <a:gd name="connsiteX72" fmla="*/ 7645 w 9721"/>
              <a:gd name="connsiteY72" fmla="*/ 182 h 10000"/>
              <a:gd name="connsiteX73" fmla="*/ 7782 w 9721"/>
              <a:gd name="connsiteY73" fmla="*/ 182 h 10000"/>
              <a:gd name="connsiteX74" fmla="*/ 7906 w 9721"/>
              <a:gd name="connsiteY74" fmla="*/ 365 h 10000"/>
              <a:gd name="connsiteX75" fmla="*/ 8046 w 9721"/>
              <a:gd name="connsiteY75" fmla="*/ 547 h 10000"/>
              <a:gd name="connsiteX76" fmla="*/ 8184 w 9721"/>
              <a:gd name="connsiteY76" fmla="*/ 731 h 10000"/>
              <a:gd name="connsiteX77" fmla="*/ 8184 w 9721"/>
              <a:gd name="connsiteY77" fmla="*/ 731 h 10000"/>
              <a:gd name="connsiteX78" fmla="*/ 8184 w 9721"/>
              <a:gd name="connsiteY78" fmla="*/ 913 h 10000"/>
              <a:gd name="connsiteX79" fmla="*/ 8046 w 9721"/>
              <a:gd name="connsiteY79" fmla="*/ 1096 h 10000"/>
              <a:gd name="connsiteX80" fmla="*/ 7906 w 9721"/>
              <a:gd name="connsiteY80" fmla="*/ 1278 h 10000"/>
              <a:gd name="connsiteX81" fmla="*/ 7782 w 9721"/>
              <a:gd name="connsiteY81" fmla="*/ 1460 h 10000"/>
              <a:gd name="connsiteX82" fmla="*/ 7645 w 9721"/>
              <a:gd name="connsiteY82" fmla="*/ 1826 h 10000"/>
              <a:gd name="connsiteX83" fmla="*/ 7504 w 9721"/>
              <a:gd name="connsiteY83" fmla="*/ 2192 h 10000"/>
              <a:gd name="connsiteX84" fmla="*/ 7366 w 9721"/>
              <a:gd name="connsiteY84" fmla="*/ 2557 h 10000"/>
              <a:gd name="connsiteX85" fmla="*/ 7224 w 9721"/>
              <a:gd name="connsiteY85" fmla="*/ 3105 h 10000"/>
              <a:gd name="connsiteX86" fmla="*/ 7224 w 9721"/>
              <a:gd name="connsiteY86" fmla="*/ 3653 h 10000"/>
              <a:gd name="connsiteX87" fmla="*/ 7224 w 9721"/>
              <a:gd name="connsiteY87" fmla="*/ 4178 h 10000"/>
              <a:gd name="connsiteX88" fmla="*/ 7224 w 9721"/>
              <a:gd name="connsiteY88" fmla="*/ 5274 h 10000"/>
              <a:gd name="connsiteX89" fmla="*/ 7224 w 9721"/>
              <a:gd name="connsiteY89" fmla="*/ 5821 h 10000"/>
              <a:gd name="connsiteX90" fmla="*/ 7366 w 9721"/>
              <a:gd name="connsiteY90" fmla="*/ 6187 h 10000"/>
              <a:gd name="connsiteX91" fmla="*/ 7504 w 9721"/>
              <a:gd name="connsiteY91" fmla="*/ 6552 h 10000"/>
              <a:gd name="connsiteX92" fmla="*/ 7645 w 9721"/>
              <a:gd name="connsiteY92" fmla="*/ 7101 h 10000"/>
              <a:gd name="connsiteX93" fmla="*/ 7782 w 9721"/>
              <a:gd name="connsiteY93" fmla="*/ 7466 h 10000"/>
              <a:gd name="connsiteX94" fmla="*/ 8046 w 9721"/>
              <a:gd name="connsiteY94" fmla="*/ 7831 h 10000"/>
              <a:gd name="connsiteX95" fmla="*/ 8464 w 9721"/>
              <a:gd name="connsiteY95" fmla="*/ 8197 h 10000"/>
              <a:gd name="connsiteX96" fmla="*/ 8885 w 9721"/>
              <a:gd name="connsiteY96" fmla="*/ 8379 h 10000"/>
              <a:gd name="connsiteX97" fmla="*/ 9300 w 9721"/>
              <a:gd name="connsiteY97" fmla="*/ 8721 h 10000"/>
              <a:gd name="connsiteX98" fmla="*/ 9721 w 9721"/>
              <a:gd name="connsiteY98" fmla="*/ 8904 h 10000"/>
              <a:gd name="connsiteX0" fmla="*/ 9567 w 9567"/>
              <a:gd name="connsiteY0" fmla="*/ 10000 h 10000"/>
              <a:gd name="connsiteX1" fmla="*/ 8993 w 9567"/>
              <a:gd name="connsiteY1" fmla="*/ 9817 h 10000"/>
              <a:gd name="connsiteX2" fmla="*/ 8564 w 9567"/>
              <a:gd name="connsiteY2" fmla="*/ 9452 h 10000"/>
              <a:gd name="connsiteX3" fmla="*/ 8133 w 9567"/>
              <a:gd name="connsiteY3" fmla="*/ 9087 h 10000"/>
              <a:gd name="connsiteX4" fmla="*/ 7719 w 9567"/>
              <a:gd name="connsiteY4" fmla="*/ 8539 h 10000"/>
              <a:gd name="connsiteX5" fmla="*/ 7431 w 9567"/>
              <a:gd name="connsiteY5" fmla="*/ 8197 h 10000"/>
              <a:gd name="connsiteX6" fmla="*/ 7145 w 9567"/>
              <a:gd name="connsiteY6" fmla="*/ 7466 h 10000"/>
              <a:gd name="connsiteX7" fmla="*/ 6860 w 9567"/>
              <a:gd name="connsiteY7" fmla="*/ 6916 h 10000"/>
              <a:gd name="connsiteX8" fmla="*/ 6713 w 9567"/>
              <a:gd name="connsiteY8" fmla="*/ 6187 h 10000"/>
              <a:gd name="connsiteX9" fmla="*/ 6713 w 9567"/>
              <a:gd name="connsiteY9" fmla="*/ 5456 h 10000"/>
              <a:gd name="connsiteX10" fmla="*/ 6570 w 9567"/>
              <a:gd name="connsiteY10" fmla="*/ 4726 h 10000"/>
              <a:gd name="connsiteX11" fmla="*/ 6570 w 9567"/>
              <a:gd name="connsiteY11" fmla="*/ 3835 h 10000"/>
              <a:gd name="connsiteX12" fmla="*/ 6713 w 9567"/>
              <a:gd name="connsiteY12" fmla="*/ 3105 h 10000"/>
              <a:gd name="connsiteX13" fmla="*/ 6713 w 9567"/>
              <a:gd name="connsiteY13" fmla="*/ 2739 h 10000"/>
              <a:gd name="connsiteX14" fmla="*/ 6713 w 9567"/>
              <a:gd name="connsiteY14" fmla="*/ 2557 h 10000"/>
              <a:gd name="connsiteX15" fmla="*/ 6860 w 9567"/>
              <a:gd name="connsiteY15" fmla="*/ 2192 h 10000"/>
              <a:gd name="connsiteX16" fmla="*/ 6860 w 9567"/>
              <a:gd name="connsiteY16" fmla="*/ 2010 h 10000"/>
              <a:gd name="connsiteX17" fmla="*/ 6860 w 9567"/>
              <a:gd name="connsiteY17" fmla="*/ 1826 h 10000"/>
              <a:gd name="connsiteX18" fmla="*/ 6860 w 9567"/>
              <a:gd name="connsiteY18" fmla="*/ 1643 h 10000"/>
              <a:gd name="connsiteX19" fmla="*/ 6860 w 9567"/>
              <a:gd name="connsiteY19" fmla="*/ 1643 h 10000"/>
              <a:gd name="connsiteX20" fmla="*/ 6860 w 9567"/>
              <a:gd name="connsiteY20" fmla="*/ 1460 h 10000"/>
              <a:gd name="connsiteX21" fmla="*/ 6713 w 9567"/>
              <a:gd name="connsiteY21" fmla="*/ 1460 h 10000"/>
              <a:gd name="connsiteX22" fmla="*/ 6570 w 9567"/>
              <a:gd name="connsiteY22" fmla="*/ 1460 h 10000"/>
              <a:gd name="connsiteX23" fmla="*/ 6428 w 9567"/>
              <a:gd name="connsiteY23" fmla="*/ 1643 h 10000"/>
              <a:gd name="connsiteX24" fmla="*/ 6140 w 9567"/>
              <a:gd name="connsiteY24" fmla="*/ 1643 h 10000"/>
              <a:gd name="connsiteX25" fmla="*/ 5709 w 9567"/>
              <a:gd name="connsiteY25" fmla="*/ 1643 h 10000"/>
              <a:gd name="connsiteX26" fmla="*/ 5277 w 9567"/>
              <a:gd name="connsiteY26" fmla="*/ 1826 h 10000"/>
              <a:gd name="connsiteX27" fmla="*/ 4705 w 9567"/>
              <a:gd name="connsiteY27" fmla="*/ 2010 h 10000"/>
              <a:gd name="connsiteX28" fmla="*/ 4147 w 9567"/>
              <a:gd name="connsiteY28" fmla="*/ 2192 h 10000"/>
              <a:gd name="connsiteX29" fmla="*/ 3430 w 9567"/>
              <a:gd name="connsiteY29" fmla="*/ 2375 h 10000"/>
              <a:gd name="connsiteX30" fmla="*/ 2998 w 9567"/>
              <a:gd name="connsiteY30" fmla="*/ 2557 h 10000"/>
              <a:gd name="connsiteX31" fmla="*/ 2424 w 9567"/>
              <a:gd name="connsiteY31" fmla="*/ 2739 h 10000"/>
              <a:gd name="connsiteX32" fmla="*/ 2138 w 9567"/>
              <a:gd name="connsiteY32" fmla="*/ 2923 h 10000"/>
              <a:gd name="connsiteX33" fmla="*/ 1706 w 9567"/>
              <a:gd name="connsiteY33" fmla="*/ 2923 h 10000"/>
              <a:gd name="connsiteX34" fmla="*/ 1418 w 9567"/>
              <a:gd name="connsiteY34" fmla="*/ 3105 h 10000"/>
              <a:gd name="connsiteX35" fmla="*/ 1275 w 9567"/>
              <a:gd name="connsiteY35" fmla="*/ 3105 h 10000"/>
              <a:gd name="connsiteX36" fmla="*/ 1275 w 9567"/>
              <a:gd name="connsiteY36" fmla="*/ 3105 h 10000"/>
              <a:gd name="connsiteX37" fmla="*/ 862 w 9567"/>
              <a:gd name="connsiteY37" fmla="*/ 3105 h 10000"/>
              <a:gd name="connsiteX38" fmla="*/ 574 w 9567"/>
              <a:gd name="connsiteY38" fmla="*/ 2923 h 10000"/>
              <a:gd name="connsiteX39" fmla="*/ 286 w 9567"/>
              <a:gd name="connsiteY39" fmla="*/ 2739 h 10000"/>
              <a:gd name="connsiteX40" fmla="*/ 144 w 9567"/>
              <a:gd name="connsiteY40" fmla="*/ 2557 h 10000"/>
              <a:gd name="connsiteX41" fmla="*/ 144 w 9567"/>
              <a:gd name="connsiteY41" fmla="*/ 2375 h 10000"/>
              <a:gd name="connsiteX42" fmla="*/ 0 w 9567"/>
              <a:gd name="connsiteY42" fmla="*/ 2192 h 10000"/>
              <a:gd name="connsiteX43" fmla="*/ 0 w 9567"/>
              <a:gd name="connsiteY43" fmla="*/ 2192 h 10000"/>
              <a:gd name="connsiteX44" fmla="*/ 0 w 9567"/>
              <a:gd name="connsiteY44" fmla="*/ 2010 h 10000"/>
              <a:gd name="connsiteX45" fmla="*/ 0 w 9567"/>
              <a:gd name="connsiteY45" fmla="*/ 2010 h 10000"/>
              <a:gd name="connsiteX46" fmla="*/ 0 w 9567"/>
              <a:gd name="connsiteY46" fmla="*/ 2010 h 10000"/>
              <a:gd name="connsiteX47" fmla="*/ 144 w 9567"/>
              <a:gd name="connsiteY47" fmla="*/ 2010 h 10000"/>
              <a:gd name="connsiteX48" fmla="*/ 286 w 9567"/>
              <a:gd name="connsiteY48" fmla="*/ 2010 h 10000"/>
              <a:gd name="connsiteX49" fmla="*/ 432 w 9567"/>
              <a:gd name="connsiteY49" fmla="*/ 2010 h 10000"/>
              <a:gd name="connsiteX50" fmla="*/ 717 w 9567"/>
              <a:gd name="connsiteY50" fmla="*/ 2010 h 10000"/>
              <a:gd name="connsiteX51" fmla="*/ 1150 w 9567"/>
              <a:gd name="connsiteY51" fmla="*/ 2010 h 10000"/>
              <a:gd name="connsiteX52" fmla="*/ 1563 w 9567"/>
              <a:gd name="connsiteY52" fmla="*/ 2010 h 10000"/>
              <a:gd name="connsiteX53" fmla="*/ 2138 w 9567"/>
              <a:gd name="connsiteY53" fmla="*/ 1826 h 10000"/>
              <a:gd name="connsiteX54" fmla="*/ 2712 w 9567"/>
              <a:gd name="connsiteY54" fmla="*/ 1643 h 10000"/>
              <a:gd name="connsiteX55" fmla="*/ 3430 w 9567"/>
              <a:gd name="connsiteY55" fmla="*/ 1460 h 10000"/>
              <a:gd name="connsiteX56" fmla="*/ 4147 w 9567"/>
              <a:gd name="connsiteY56" fmla="*/ 1278 h 10000"/>
              <a:gd name="connsiteX57" fmla="*/ 4992 w 9567"/>
              <a:gd name="connsiteY57" fmla="*/ 1096 h 10000"/>
              <a:gd name="connsiteX58" fmla="*/ 5422 w 9567"/>
              <a:gd name="connsiteY58" fmla="*/ 1096 h 10000"/>
              <a:gd name="connsiteX59" fmla="*/ 5709 w 9567"/>
              <a:gd name="connsiteY59" fmla="*/ 913 h 10000"/>
              <a:gd name="connsiteX60" fmla="*/ 5995 w 9567"/>
              <a:gd name="connsiteY60" fmla="*/ 731 h 10000"/>
              <a:gd name="connsiteX61" fmla="*/ 6284 w 9567"/>
              <a:gd name="connsiteY61" fmla="*/ 731 h 10000"/>
              <a:gd name="connsiteX62" fmla="*/ 6570 w 9567"/>
              <a:gd name="connsiteY62" fmla="*/ 547 h 10000"/>
              <a:gd name="connsiteX63" fmla="*/ 6713 w 9567"/>
              <a:gd name="connsiteY63" fmla="*/ 365 h 10000"/>
              <a:gd name="connsiteX64" fmla="*/ 6860 w 9567"/>
              <a:gd name="connsiteY64" fmla="*/ 365 h 10000"/>
              <a:gd name="connsiteX65" fmla="*/ 7001 w 9567"/>
              <a:gd name="connsiteY65" fmla="*/ 182 h 10000"/>
              <a:gd name="connsiteX66" fmla="*/ 7145 w 9567"/>
              <a:gd name="connsiteY66" fmla="*/ 182 h 10000"/>
              <a:gd name="connsiteX67" fmla="*/ 7289 w 9567"/>
              <a:gd name="connsiteY67" fmla="*/ 0 h 10000"/>
              <a:gd name="connsiteX68" fmla="*/ 7431 w 9567"/>
              <a:gd name="connsiteY68" fmla="*/ 0 h 10000"/>
              <a:gd name="connsiteX69" fmla="*/ 7431 w 9567"/>
              <a:gd name="connsiteY69" fmla="*/ 0 h 10000"/>
              <a:gd name="connsiteX70" fmla="*/ 7577 w 9567"/>
              <a:gd name="connsiteY70" fmla="*/ 0 h 10000"/>
              <a:gd name="connsiteX71" fmla="*/ 7719 w 9567"/>
              <a:gd name="connsiteY71" fmla="*/ 0 h 10000"/>
              <a:gd name="connsiteX72" fmla="*/ 7864 w 9567"/>
              <a:gd name="connsiteY72" fmla="*/ 182 h 10000"/>
              <a:gd name="connsiteX73" fmla="*/ 8005 w 9567"/>
              <a:gd name="connsiteY73" fmla="*/ 182 h 10000"/>
              <a:gd name="connsiteX74" fmla="*/ 8133 w 9567"/>
              <a:gd name="connsiteY74" fmla="*/ 365 h 10000"/>
              <a:gd name="connsiteX75" fmla="*/ 8277 w 9567"/>
              <a:gd name="connsiteY75" fmla="*/ 547 h 10000"/>
              <a:gd name="connsiteX76" fmla="*/ 8419 w 9567"/>
              <a:gd name="connsiteY76" fmla="*/ 731 h 10000"/>
              <a:gd name="connsiteX77" fmla="*/ 8419 w 9567"/>
              <a:gd name="connsiteY77" fmla="*/ 731 h 10000"/>
              <a:gd name="connsiteX78" fmla="*/ 8419 w 9567"/>
              <a:gd name="connsiteY78" fmla="*/ 913 h 10000"/>
              <a:gd name="connsiteX79" fmla="*/ 8277 w 9567"/>
              <a:gd name="connsiteY79" fmla="*/ 1096 h 10000"/>
              <a:gd name="connsiteX80" fmla="*/ 8133 w 9567"/>
              <a:gd name="connsiteY80" fmla="*/ 1278 h 10000"/>
              <a:gd name="connsiteX81" fmla="*/ 8005 w 9567"/>
              <a:gd name="connsiteY81" fmla="*/ 1460 h 10000"/>
              <a:gd name="connsiteX82" fmla="*/ 7864 w 9567"/>
              <a:gd name="connsiteY82" fmla="*/ 1826 h 10000"/>
              <a:gd name="connsiteX83" fmla="*/ 7719 w 9567"/>
              <a:gd name="connsiteY83" fmla="*/ 2192 h 10000"/>
              <a:gd name="connsiteX84" fmla="*/ 7577 w 9567"/>
              <a:gd name="connsiteY84" fmla="*/ 2557 h 10000"/>
              <a:gd name="connsiteX85" fmla="*/ 7431 w 9567"/>
              <a:gd name="connsiteY85" fmla="*/ 3105 h 10000"/>
              <a:gd name="connsiteX86" fmla="*/ 7431 w 9567"/>
              <a:gd name="connsiteY86" fmla="*/ 3653 h 10000"/>
              <a:gd name="connsiteX87" fmla="*/ 7431 w 9567"/>
              <a:gd name="connsiteY87" fmla="*/ 4178 h 10000"/>
              <a:gd name="connsiteX88" fmla="*/ 7431 w 9567"/>
              <a:gd name="connsiteY88" fmla="*/ 5274 h 10000"/>
              <a:gd name="connsiteX89" fmla="*/ 7431 w 9567"/>
              <a:gd name="connsiteY89" fmla="*/ 5821 h 10000"/>
              <a:gd name="connsiteX90" fmla="*/ 7577 w 9567"/>
              <a:gd name="connsiteY90" fmla="*/ 6187 h 10000"/>
              <a:gd name="connsiteX91" fmla="*/ 7719 w 9567"/>
              <a:gd name="connsiteY91" fmla="*/ 6552 h 10000"/>
              <a:gd name="connsiteX92" fmla="*/ 7864 w 9567"/>
              <a:gd name="connsiteY92" fmla="*/ 7101 h 10000"/>
              <a:gd name="connsiteX93" fmla="*/ 8005 w 9567"/>
              <a:gd name="connsiteY93" fmla="*/ 7466 h 10000"/>
              <a:gd name="connsiteX94" fmla="*/ 8277 w 9567"/>
              <a:gd name="connsiteY94" fmla="*/ 7831 h 10000"/>
              <a:gd name="connsiteX95" fmla="*/ 8707 w 9567"/>
              <a:gd name="connsiteY95" fmla="*/ 8197 h 10000"/>
              <a:gd name="connsiteX96" fmla="*/ 9140 w 9567"/>
              <a:gd name="connsiteY96" fmla="*/ 8379 h 10000"/>
              <a:gd name="connsiteX97" fmla="*/ 9567 w 9567"/>
              <a:gd name="connsiteY97" fmla="*/ 8721 h 10000"/>
              <a:gd name="connsiteX0" fmla="*/ 9400 w 10000"/>
              <a:gd name="connsiteY0" fmla="*/ 9817 h 9817"/>
              <a:gd name="connsiteX1" fmla="*/ 8952 w 10000"/>
              <a:gd name="connsiteY1" fmla="*/ 9452 h 9817"/>
              <a:gd name="connsiteX2" fmla="*/ 8501 w 10000"/>
              <a:gd name="connsiteY2" fmla="*/ 9087 h 9817"/>
              <a:gd name="connsiteX3" fmla="*/ 8068 w 10000"/>
              <a:gd name="connsiteY3" fmla="*/ 8539 h 9817"/>
              <a:gd name="connsiteX4" fmla="*/ 7767 w 10000"/>
              <a:gd name="connsiteY4" fmla="*/ 8197 h 9817"/>
              <a:gd name="connsiteX5" fmla="*/ 7468 w 10000"/>
              <a:gd name="connsiteY5" fmla="*/ 7466 h 9817"/>
              <a:gd name="connsiteX6" fmla="*/ 7170 w 10000"/>
              <a:gd name="connsiteY6" fmla="*/ 6916 h 9817"/>
              <a:gd name="connsiteX7" fmla="*/ 7017 w 10000"/>
              <a:gd name="connsiteY7" fmla="*/ 6187 h 9817"/>
              <a:gd name="connsiteX8" fmla="*/ 7017 w 10000"/>
              <a:gd name="connsiteY8" fmla="*/ 5456 h 9817"/>
              <a:gd name="connsiteX9" fmla="*/ 6867 w 10000"/>
              <a:gd name="connsiteY9" fmla="*/ 4726 h 9817"/>
              <a:gd name="connsiteX10" fmla="*/ 6867 w 10000"/>
              <a:gd name="connsiteY10" fmla="*/ 3835 h 9817"/>
              <a:gd name="connsiteX11" fmla="*/ 7017 w 10000"/>
              <a:gd name="connsiteY11" fmla="*/ 3105 h 9817"/>
              <a:gd name="connsiteX12" fmla="*/ 7017 w 10000"/>
              <a:gd name="connsiteY12" fmla="*/ 2739 h 9817"/>
              <a:gd name="connsiteX13" fmla="*/ 7017 w 10000"/>
              <a:gd name="connsiteY13" fmla="*/ 2557 h 9817"/>
              <a:gd name="connsiteX14" fmla="*/ 7170 w 10000"/>
              <a:gd name="connsiteY14" fmla="*/ 2192 h 9817"/>
              <a:gd name="connsiteX15" fmla="*/ 7170 w 10000"/>
              <a:gd name="connsiteY15" fmla="*/ 2010 h 9817"/>
              <a:gd name="connsiteX16" fmla="*/ 7170 w 10000"/>
              <a:gd name="connsiteY16" fmla="*/ 1826 h 9817"/>
              <a:gd name="connsiteX17" fmla="*/ 7170 w 10000"/>
              <a:gd name="connsiteY17" fmla="*/ 1643 h 9817"/>
              <a:gd name="connsiteX18" fmla="*/ 7170 w 10000"/>
              <a:gd name="connsiteY18" fmla="*/ 1643 h 9817"/>
              <a:gd name="connsiteX19" fmla="*/ 7170 w 10000"/>
              <a:gd name="connsiteY19" fmla="*/ 1460 h 9817"/>
              <a:gd name="connsiteX20" fmla="*/ 7017 w 10000"/>
              <a:gd name="connsiteY20" fmla="*/ 1460 h 9817"/>
              <a:gd name="connsiteX21" fmla="*/ 6867 w 10000"/>
              <a:gd name="connsiteY21" fmla="*/ 1460 h 9817"/>
              <a:gd name="connsiteX22" fmla="*/ 6719 w 10000"/>
              <a:gd name="connsiteY22" fmla="*/ 1643 h 9817"/>
              <a:gd name="connsiteX23" fmla="*/ 6418 w 10000"/>
              <a:gd name="connsiteY23" fmla="*/ 1643 h 9817"/>
              <a:gd name="connsiteX24" fmla="*/ 5967 w 10000"/>
              <a:gd name="connsiteY24" fmla="*/ 1643 h 9817"/>
              <a:gd name="connsiteX25" fmla="*/ 5516 w 10000"/>
              <a:gd name="connsiteY25" fmla="*/ 1826 h 9817"/>
              <a:gd name="connsiteX26" fmla="*/ 4918 w 10000"/>
              <a:gd name="connsiteY26" fmla="*/ 2010 h 9817"/>
              <a:gd name="connsiteX27" fmla="*/ 4335 w 10000"/>
              <a:gd name="connsiteY27" fmla="*/ 2192 h 9817"/>
              <a:gd name="connsiteX28" fmla="*/ 3585 w 10000"/>
              <a:gd name="connsiteY28" fmla="*/ 2375 h 9817"/>
              <a:gd name="connsiteX29" fmla="*/ 3134 w 10000"/>
              <a:gd name="connsiteY29" fmla="*/ 2557 h 9817"/>
              <a:gd name="connsiteX30" fmla="*/ 2534 w 10000"/>
              <a:gd name="connsiteY30" fmla="*/ 2739 h 9817"/>
              <a:gd name="connsiteX31" fmla="*/ 2235 w 10000"/>
              <a:gd name="connsiteY31" fmla="*/ 2923 h 9817"/>
              <a:gd name="connsiteX32" fmla="*/ 1783 w 10000"/>
              <a:gd name="connsiteY32" fmla="*/ 2923 h 9817"/>
              <a:gd name="connsiteX33" fmla="*/ 1482 w 10000"/>
              <a:gd name="connsiteY33" fmla="*/ 3105 h 9817"/>
              <a:gd name="connsiteX34" fmla="*/ 1333 w 10000"/>
              <a:gd name="connsiteY34" fmla="*/ 3105 h 9817"/>
              <a:gd name="connsiteX35" fmla="*/ 1333 w 10000"/>
              <a:gd name="connsiteY35" fmla="*/ 3105 h 9817"/>
              <a:gd name="connsiteX36" fmla="*/ 901 w 10000"/>
              <a:gd name="connsiteY36" fmla="*/ 3105 h 9817"/>
              <a:gd name="connsiteX37" fmla="*/ 600 w 10000"/>
              <a:gd name="connsiteY37" fmla="*/ 2923 h 9817"/>
              <a:gd name="connsiteX38" fmla="*/ 299 w 10000"/>
              <a:gd name="connsiteY38" fmla="*/ 2739 h 9817"/>
              <a:gd name="connsiteX39" fmla="*/ 151 w 10000"/>
              <a:gd name="connsiteY39" fmla="*/ 2557 h 9817"/>
              <a:gd name="connsiteX40" fmla="*/ 151 w 10000"/>
              <a:gd name="connsiteY40" fmla="*/ 2375 h 9817"/>
              <a:gd name="connsiteX41" fmla="*/ 0 w 10000"/>
              <a:gd name="connsiteY41" fmla="*/ 2192 h 9817"/>
              <a:gd name="connsiteX42" fmla="*/ 0 w 10000"/>
              <a:gd name="connsiteY42" fmla="*/ 2192 h 9817"/>
              <a:gd name="connsiteX43" fmla="*/ 0 w 10000"/>
              <a:gd name="connsiteY43" fmla="*/ 2010 h 9817"/>
              <a:gd name="connsiteX44" fmla="*/ 0 w 10000"/>
              <a:gd name="connsiteY44" fmla="*/ 2010 h 9817"/>
              <a:gd name="connsiteX45" fmla="*/ 0 w 10000"/>
              <a:gd name="connsiteY45" fmla="*/ 2010 h 9817"/>
              <a:gd name="connsiteX46" fmla="*/ 151 w 10000"/>
              <a:gd name="connsiteY46" fmla="*/ 2010 h 9817"/>
              <a:gd name="connsiteX47" fmla="*/ 299 w 10000"/>
              <a:gd name="connsiteY47" fmla="*/ 2010 h 9817"/>
              <a:gd name="connsiteX48" fmla="*/ 452 w 10000"/>
              <a:gd name="connsiteY48" fmla="*/ 2010 h 9817"/>
              <a:gd name="connsiteX49" fmla="*/ 749 w 10000"/>
              <a:gd name="connsiteY49" fmla="*/ 2010 h 9817"/>
              <a:gd name="connsiteX50" fmla="*/ 1202 w 10000"/>
              <a:gd name="connsiteY50" fmla="*/ 2010 h 9817"/>
              <a:gd name="connsiteX51" fmla="*/ 1634 w 10000"/>
              <a:gd name="connsiteY51" fmla="*/ 2010 h 9817"/>
              <a:gd name="connsiteX52" fmla="*/ 2235 w 10000"/>
              <a:gd name="connsiteY52" fmla="*/ 1826 h 9817"/>
              <a:gd name="connsiteX53" fmla="*/ 2835 w 10000"/>
              <a:gd name="connsiteY53" fmla="*/ 1643 h 9817"/>
              <a:gd name="connsiteX54" fmla="*/ 3585 w 10000"/>
              <a:gd name="connsiteY54" fmla="*/ 1460 h 9817"/>
              <a:gd name="connsiteX55" fmla="*/ 4335 w 10000"/>
              <a:gd name="connsiteY55" fmla="*/ 1278 h 9817"/>
              <a:gd name="connsiteX56" fmla="*/ 5218 w 10000"/>
              <a:gd name="connsiteY56" fmla="*/ 1096 h 9817"/>
              <a:gd name="connsiteX57" fmla="*/ 5667 w 10000"/>
              <a:gd name="connsiteY57" fmla="*/ 1096 h 9817"/>
              <a:gd name="connsiteX58" fmla="*/ 5967 w 10000"/>
              <a:gd name="connsiteY58" fmla="*/ 913 h 9817"/>
              <a:gd name="connsiteX59" fmla="*/ 6266 w 10000"/>
              <a:gd name="connsiteY59" fmla="*/ 731 h 9817"/>
              <a:gd name="connsiteX60" fmla="*/ 6568 w 10000"/>
              <a:gd name="connsiteY60" fmla="*/ 731 h 9817"/>
              <a:gd name="connsiteX61" fmla="*/ 6867 w 10000"/>
              <a:gd name="connsiteY61" fmla="*/ 547 h 9817"/>
              <a:gd name="connsiteX62" fmla="*/ 7017 w 10000"/>
              <a:gd name="connsiteY62" fmla="*/ 365 h 9817"/>
              <a:gd name="connsiteX63" fmla="*/ 7170 w 10000"/>
              <a:gd name="connsiteY63" fmla="*/ 365 h 9817"/>
              <a:gd name="connsiteX64" fmla="*/ 7318 w 10000"/>
              <a:gd name="connsiteY64" fmla="*/ 182 h 9817"/>
              <a:gd name="connsiteX65" fmla="*/ 7468 w 10000"/>
              <a:gd name="connsiteY65" fmla="*/ 182 h 9817"/>
              <a:gd name="connsiteX66" fmla="*/ 7619 w 10000"/>
              <a:gd name="connsiteY66" fmla="*/ 0 h 9817"/>
              <a:gd name="connsiteX67" fmla="*/ 7767 w 10000"/>
              <a:gd name="connsiteY67" fmla="*/ 0 h 9817"/>
              <a:gd name="connsiteX68" fmla="*/ 7767 w 10000"/>
              <a:gd name="connsiteY68" fmla="*/ 0 h 9817"/>
              <a:gd name="connsiteX69" fmla="*/ 7920 w 10000"/>
              <a:gd name="connsiteY69" fmla="*/ 0 h 9817"/>
              <a:gd name="connsiteX70" fmla="*/ 8068 w 10000"/>
              <a:gd name="connsiteY70" fmla="*/ 0 h 9817"/>
              <a:gd name="connsiteX71" fmla="*/ 8220 w 10000"/>
              <a:gd name="connsiteY71" fmla="*/ 182 h 9817"/>
              <a:gd name="connsiteX72" fmla="*/ 8367 w 10000"/>
              <a:gd name="connsiteY72" fmla="*/ 182 h 9817"/>
              <a:gd name="connsiteX73" fmla="*/ 8501 w 10000"/>
              <a:gd name="connsiteY73" fmla="*/ 365 h 9817"/>
              <a:gd name="connsiteX74" fmla="*/ 8652 w 10000"/>
              <a:gd name="connsiteY74" fmla="*/ 547 h 9817"/>
              <a:gd name="connsiteX75" fmla="*/ 8800 w 10000"/>
              <a:gd name="connsiteY75" fmla="*/ 731 h 9817"/>
              <a:gd name="connsiteX76" fmla="*/ 8800 w 10000"/>
              <a:gd name="connsiteY76" fmla="*/ 731 h 9817"/>
              <a:gd name="connsiteX77" fmla="*/ 8800 w 10000"/>
              <a:gd name="connsiteY77" fmla="*/ 913 h 9817"/>
              <a:gd name="connsiteX78" fmla="*/ 8652 w 10000"/>
              <a:gd name="connsiteY78" fmla="*/ 1096 h 9817"/>
              <a:gd name="connsiteX79" fmla="*/ 8501 w 10000"/>
              <a:gd name="connsiteY79" fmla="*/ 1278 h 9817"/>
              <a:gd name="connsiteX80" fmla="*/ 8367 w 10000"/>
              <a:gd name="connsiteY80" fmla="*/ 1460 h 9817"/>
              <a:gd name="connsiteX81" fmla="*/ 8220 w 10000"/>
              <a:gd name="connsiteY81" fmla="*/ 1826 h 9817"/>
              <a:gd name="connsiteX82" fmla="*/ 8068 w 10000"/>
              <a:gd name="connsiteY82" fmla="*/ 2192 h 9817"/>
              <a:gd name="connsiteX83" fmla="*/ 7920 w 10000"/>
              <a:gd name="connsiteY83" fmla="*/ 2557 h 9817"/>
              <a:gd name="connsiteX84" fmla="*/ 7767 w 10000"/>
              <a:gd name="connsiteY84" fmla="*/ 3105 h 9817"/>
              <a:gd name="connsiteX85" fmla="*/ 7767 w 10000"/>
              <a:gd name="connsiteY85" fmla="*/ 3653 h 9817"/>
              <a:gd name="connsiteX86" fmla="*/ 7767 w 10000"/>
              <a:gd name="connsiteY86" fmla="*/ 4178 h 9817"/>
              <a:gd name="connsiteX87" fmla="*/ 7767 w 10000"/>
              <a:gd name="connsiteY87" fmla="*/ 5274 h 9817"/>
              <a:gd name="connsiteX88" fmla="*/ 7767 w 10000"/>
              <a:gd name="connsiteY88" fmla="*/ 5821 h 9817"/>
              <a:gd name="connsiteX89" fmla="*/ 7920 w 10000"/>
              <a:gd name="connsiteY89" fmla="*/ 6187 h 9817"/>
              <a:gd name="connsiteX90" fmla="*/ 8068 w 10000"/>
              <a:gd name="connsiteY90" fmla="*/ 6552 h 9817"/>
              <a:gd name="connsiteX91" fmla="*/ 8220 w 10000"/>
              <a:gd name="connsiteY91" fmla="*/ 7101 h 9817"/>
              <a:gd name="connsiteX92" fmla="*/ 8367 w 10000"/>
              <a:gd name="connsiteY92" fmla="*/ 7466 h 9817"/>
              <a:gd name="connsiteX93" fmla="*/ 8652 w 10000"/>
              <a:gd name="connsiteY93" fmla="*/ 7831 h 9817"/>
              <a:gd name="connsiteX94" fmla="*/ 9101 w 10000"/>
              <a:gd name="connsiteY94" fmla="*/ 8197 h 9817"/>
              <a:gd name="connsiteX95" fmla="*/ 9554 w 10000"/>
              <a:gd name="connsiteY95" fmla="*/ 8379 h 9817"/>
              <a:gd name="connsiteX96" fmla="*/ 10000 w 10000"/>
              <a:gd name="connsiteY96" fmla="*/ 8721 h 9817"/>
              <a:gd name="connsiteX0" fmla="*/ 8952 w 10000"/>
              <a:gd name="connsiteY0" fmla="*/ 9628 h 9628"/>
              <a:gd name="connsiteX1" fmla="*/ 8501 w 10000"/>
              <a:gd name="connsiteY1" fmla="*/ 9256 h 9628"/>
              <a:gd name="connsiteX2" fmla="*/ 8068 w 10000"/>
              <a:gd name="connsiteY2" fmla="*/ 8698 h 9628"/>
              <a:gd name="connsiteX3" fmla="*/ 7767 w 10000"/>
              <a:gd name="connsiteY3" fmla="*/ 8350 h 9628"/>
              <a:gd name="connsiteX4" fmla="*/ 7468 w 10000"/>
              <a:gd name="connsiteY4" fmla="*/ 7605 h 9628"/>
              <a:gd name="connsiteX5" fmla="*/ 7170 w 10000"/>
              <a:gd name="connsiteY5" fmla="*/ 7045 h 9628"/>
              <a:gd name="connsiteX6" fmla="*/ 7017 w 10000"/>
              <a:gd name="connsiteY6" fmla="*/ 6302 h 9628"/>
              <a:gd name="connsiteX7" fmla="*/ 7017 w 10000"/>
              <a:gd name="connsiteY7" fmla="*/ 5558 h 9628"/>
              <a:gd name="connsiteX8" fmla="*/ 6867 w 10000"/>
              <a:gd name="connsiteY8" fmla="*/ 4814 h 9628"/>
              <a:gd name="connsiteX9" fmla="*/ 6867 w 10000"/>
              <a:gd name="connsiteY9" fmla="*/ 3906 h 9628"/>
              <a:gd name="connsiteX10" fmla="*/ 7017 w 10000"/>
              <a:gd name="connsiteY10" fmla="*/ 3163 h 9628"/>
              <a:gd name="connsiteX11" fmla="*/ 7017 w 10000"/>
              <a:gd name="connsiteY11" fmla="*/ 2790 h 9628"/>
              <a:gd name="connsiteX12" fmla="*/ 7017 w 10000"/>
              <a:gd name="connsiteY12" fmla="*/ 2605 h 9628"/>
              <a:gd name="connsiteX13" fmla="*/ 7170 w 10000"/>
              <a:gd name="connsiteY13" fmla="*/ 2233 h 9628"/>
              <a:gd name="connsiteX14" fmla="*/ 7170 w 10000"/>
              <a:gd name="connsiteY14" fmla="*/ 2047 h 9628"/>
              <a:gd name="connsiteX15" fmla="*/ 7170 w 10000"/>
              <a:gd name="connsiteY15" fmla="*/ 1860 h 9628"/>
              <a:gd name="connsiteX16" fmla="*/ 7170 w 10000"/>
              <a:gd name="connsiteY16" fmla="*/ 1674 h 9628"/>
              <a:gd name="connsiteX17" fmla="*/ 7170 w 10000"/>
              <a:gd name="connsiteY17" fmla="*/ 1674 h 9628"/>
              <a:gd name="connsiteX18" fmla="*/ 7170 w 10000"/>
              <a:gd name="connsiteY18" fmla="*/ 1487 h 9628"/>
              <a:gd name="connsiteX19" fmla="*/ 7017 w 10000"/>
              <a:gd name="connsiteY19" fmla="*/ 1487 h 9628"/>
              <a:gd name="connsiteX20" fmla="*/ 6867 w 10000"/>
              <a:gd name="connsiteY20" fmla="*/ 1487 h 9628"/>
              <a:gd name="connsiteX21" fmla="*/ 6719 w 10000"/>
              <a:gd name="connsiteY21" fmla="*/ 1674 h 9628"/>
              <a:gd name="connsiteX22" fmla="*/ 6418 w 10000"/>
              <a:gd name="connsiteY22" fmla="*/ 1674 h 9628"/>
              <a:gd name="connsiteX23" fmla="*/ 5967 w 10000"/>
              <a:gd name="connsiteY23" fmla="*/ 1674 h 9628"/>
              <a:gd name="connsiteX24" fmla="*/ 5516 w 10000"/>
              <a:gd name="connsiteY24" fmla="*/ 1860 h 9628"/>
              <a:gd name="connsiteX25" fmla="*/ 4918 w 10000"/>
              <a:gd name="connsiteY25" fmla="*/ 2047 h 9628"/>
              <a:gd name="connsiteX26" fmla="*/ 4335 w 10000"/>
              <a:gd name="connsiteY26" fmla="*/ 2233 h 9628"/>
              <a:gd name="connsiteX27" fmla="*/ 3585 w 10000"/>
              <a:gd name="connsiteY27" fmla="*/ 2419 h 9628"/>
              <a:gd name="connsiteX28" fmla="*/ 3134 w 10000"/>
              <a:gd name="connsiteY28" fmla="*/ 2605 h 9628"/>
              <a:gd name="connsiteX29" fmla="*/ 2534 w 10000"/>
              <a:gd name="connsiteY29" fmla="*/ 2790 h 9628"/>
              <a:gd name="connsiteX30" fmla="*/ 2235 w 10000"/>
              <a:gd name="connsiteY30" fmla="*/ 2977 h 9628"/>
              <a:gd name="connsiteX31" fmla="*/ 1783 w 10000"/>
              <a:gd name="connsiteY31" fmla="*/ 2977 h 9628"/>
              <a:gd name="connsiteX32" fmla="*/ 1482 w 10000"/>
              <a:gd name="connsiteY32" fmla="*/ 3163 h 9628"/>
              <a:gd name="connsiteX33" fmla="*/ 1333 w 10000"/>
              <a:gd name="connsiteY33" fmla="*/ 3163 h 9628"/>
              <a:gd name="connsiteX34" fmla="*/ 1333 w 10000"/>
              <a:gd name="connsiteY34" fmla="*/ 3163 h 9628"/>
              <a:gd name="connsiteX35" fmla="*/ 901 w 10000"/>
              <a:gd name="connsiteY35" fmla="*/ 3163 h 9628"/>
              <a:gd name="connsiteX36" fmla="*/ 600 w 10000"/>
              <a:gd name="connsiteY36" fmla="*/ 2977 h 9628"/>
              <a:gd name="connsiteX37" fmla="*/ 299 w 10000"/>
              <a:gd name="connsiteY37" fmla="*/ 2790 h 9628"/>
              <a:gd name="connsiteX38" fmla="*/ 151 w 10000"/>
              <a:gd name="connsiteY38" fmla="*/ 2605 h 9628"/>
              <a:gd name="connsiteX39" fmla="*/ 151 w 10000"/>
              <a:gd name="connsiteY39" fmla="*/ 2419 h 9628"/>
              <a:gd name="connsiteX40" fmla="*/ 0 w 10000"/>
              <a:gd name="connsiteY40" fmla="*/ 2233 h 9628"/>
              <a:gd name="connsiteX41" fmla="*/ 0 w 10000"/>
              <a:gd name="connsiteY41" fmla="*/ 2233 h 9628"/>
              <a:gd name="connsiteX42" fmla="*/ 0 w 10000"/>
              <a:gd name="connsiteY42" fmla="*/ 2047 h 9628"/>
              <a:gd name="connsiteX43" fmla="*/ 0 w 10000"/>
              <a:gd name="connsiteY43" fmla="*/ 2047 h 9628"/>
              <a:gd name="connsiteX44" fmla="*/ 0 w 10000"/>
              <a:gd name="connsiteY44" fmla="*/ 2047 h 9628"/>
              <a:gd name="connsiteX45" fmla="*/ 151 w 10000"/>
              <a:gd name="connsiteY45" fmla="*/ 2047 h 9628"/>
              <a:gd name="connsiteX46" fmla="*/ 299 w 10000"/>
              <a:gd name="connsiteY46" fmla="*/ 2047 h 9628"/>
              <a:gd name="connsiteX47" fmla="*/ 452 w 10000"/>
              <a:gd name="connsiteY47" fmla="*/ 2047 h 9628"/>
              <a:gd name="connsiteX48" fmla="*/ 749 w 10000"/>
              <a:gd name="connsiteY48" fmla="*/ 2047 h 9628"/>
              <a:gd name="connsiteX49" fmla="*/ 1202 w 10000"/>
              <a:gd name="connsiteY49" fmla="*/ 2047 h 9628"/>
              <a:gd name="connsiteX50" fmla="*/ 1634 w 10000"/>
              <a:gd name="connsiteY50" fmla="*/ 2047 h 9628"/>
              <a:gd name="connsiteX51" fmla="*/ 2235 w 10000"/>
              <a:gd name="connsiteY51" fmla="*/ 1860 h 9628"/>
              <a:gd name="connsiteX52" fmla="*/ 2835 w 10000"/>
              <a:gd name="connsiteY52" fmla="*/ 1674 h 9628"/>
              <a:gd name="connsiteX53" fmla="*/ 3585 w 10000"/>
              <a:gd name="connsiteY53" fmla="*/ 1487 h 9628"/>
              <a:gd name="connsiteX54" fmla="*/ 4335 w 10000"/>
              <a:gd name="connsiteY54" fmla="*/ 1302 h 9628"/>
              <a:gd name="connsiteX55" fmla="*/ 5218 w 10000"/>
              <a:gd name="connsiteY55" fmla="*/ 1116 h 9628"/>
              <a:gd name="connsiteX56" fmla="*/ 5667 w 10000"/>
              <a:gd name="connsiteY56" fmla="*/ 1116 h 9628"/>
              <a:gd name="connsiteX57" fmla="*/ 5967 w 10000"/>
              <a:gd name="connsiteY57" fmla="*/ 930 h 9628"/>
              <a:gd name="connsiteX58" fmla="*/ 6266 w 10000"/>
              <a:gd name="connsiteY58" fmla="*/ 745 h 9628"/>
              <a:gd name="connsiteX59" fmla="*/ 6568 w 10000"/>
              <a:gd name="connsiteY59" fmla="*/ 745 h 9628"/>
              <a:gd name="connsiteX60" fmla="*/ 6867 w 10000"/>
              <a:gd name="connsiteY60" fmla="*/ 557 h 9628"/>
              <a:gd name="connsiteX61" fmla="*/ 7017 w 10000"/>
              <a:gd name="connsiteY61" fmla="*/ 372 h 9628"/>
              <a:gd name="connsiteX62" fmla="*/ 7170 w 10000"/>
              <a:gd name="connsiteY62" fmla="*/ 372 h 9628"/>
              <a:gd name="connsiteX63" fmla="*/ 7318 w 10000"/>
              <a:gd name="connsiteY63" fmla="*/ 185 h 9628"/>
              <a:gd name="connsiteX64" fmla="*/ 7468 w 10000"/>
              <a:gd name="connsiteY64" fmla="*/ 185 h 9628"/>
              <a:gd name="connsiteX65" fmla="*/ 7619 w 10000"/>
              <a:gd name="connsiteY65" fmla="*/ 0 h 9628"/>
              <a:gd name="connsiteX66" fmla="*/ 7767 w 10000"/>
              <a:gd name="connsiteY66" fmla="*/ 0 h 9628"/>
              <a:gd name="connsiteX67" fmla="*/ 7767 w 10000"/>
              <a:gd name="connsiteY67" fmla="*/ 0 h 9628"/>
              <a:gd name="connsiteX68" fmla="*/ 7920 w 10000"/>
              <a:gd name="connsiteY68" fmla="*/ 0 h 9628"/>
              <a:gd name="connsiteX69" fmla="*/ 8068 w 10000"/>
              <a:gd name="connsiteY69" fmla="*/ 0 h 9628"/>
              <a:gd name="connsiteX70" fmla="*/ 8220 w 10000"/>
              <a:gd name="connsiteY70" fmla="*/ 185 h 9628"/>
              <a:gd name="connsiteX71" fmla="*/ 8367 w 10000"/>
              <a:gd name="connsiteY71" fmla="*/ 185 h 9628"/>
              <a:gd name="connsiteX72" fmla="*/ 8501 w 10000"/>
              <a:gd name="connsiteY72" fmla="*/ 372 h 9628"/>
              <a:gd name="connsiteX73" fmla="*/ 8652 w 10000"/>
              <a:gd name="connsiteY73" fmla="*/ 557 h 9628"/>
              <a:gd name="connsiteX74" fmla="*/ 8800 w 10000"/>
              <a:gd name="connsiteY74" fmla="*/ 745 h 9628"/>
              <a:gd name="connsiteX75" fmla="*/ 8800 w 10000"/>
              <a:gd name="connsiteY75" fmla="*/ 745 h 9628"/>
              <a:gd name="connsiteX76" fmla="*/ 8800 w 10000"/>
              <a:gd name="connsiteY76" fmla="*/ 930 h 9628"/>
              <a:gd name="connsiteX77" fmla="*/ 8652 w 10000"/>
              <a:gd name="connsiteY77" fmla="*/ 1116 h 9628"/>
              <a:gd name="connsiteX78" fmla="*/ 8501 w 10000"/>
              <a:gd name="connsiteY78" fmla="*/ 1302 h 9628"/>
              <a:gd name="connsiteX79" fmla="*/ 8367 w 10000"/>
              <a:gd name="connsiteY79" fmla="*/ 1487 h 9628"/>
              <a:gd name="connsiteX80" fmla="*/ 8220 w 10000"/>
              <a:gd name="connsiteY80" fmla="*/ 1860 h 9628"/>
              <a:gd name="connsiteX81" fmla="*/ 8068 w 10000"/>
              <a:gd name="connsiteY81" fmla="*/ 2233 h 9628"/>
              <a:gd name="connsiteX82" fmla="*/ 7920 w 10000"/>
              <a:gd name="connsiteY82" fmla="*/ 2605 h 9628"/>
              <a:gd name="connsiteX83" fmla="*/ 7767 w 10000"/>
              <a:gd name="connsiteY83" fmla="*/ 3163 h 9628"/>
              <a:gd name="connsiteX84" fmla="*/ 7767 w 10000"/>
              <a:gd name="connsiteY84" fmla="*/ 3721 h 9628"/>
              <a:gd name="connsiteX85" fmla="*/ 7767 w 10000"/>
              <a:gd name="connsiteY85" fmla="*/ 4256 h 9628"/>
              <a:gd name="connsiteX86" fmla="*/ 7767 w 10000"/>
              <a:gd name="connsiteY86" fmla="*/ 5372 h 9628"/>
              <a:gd name="connsiteX87" fmla="*/ 7767 w 10000"/>
              <a:gd name="connsiteY87" fmla="*/ 5930 h 9628"/>
              <a:gd name="connsiteX88" fmla="*/ 7920 w 10000"/>
              <a:gd name="connsiteY88" fmla="*/ 6302 h 9628"/>
              <a:gd name="connsiteX89" fmla="*/ 8068 w 10000"/>
              <a:gd name="connsiteY89" fmla="*/ 6674 h 9628"/>
              <a:gd name="connsiteX90" fmla="*/ 8220 w 10000"/>
              <a:gd name="connsiteY90" fmla="*/ 7233 h 9628"/>
              <a:gd name="connsiteX91" fmla="*/ 8367 w 10000"/>
              <a:gd name="connsiteY91" fmla="*/ 7605 h 9628"/>
              <a:gd name="connsiteX92" fmla="*/ 8652 w 10000"/>
              <a:gd name="connsiteY92" fmla="*/ 7977 h 9628"/>
              <a:gd name="connsiteX93" fmla="*/ 9101 w 10000"/>
              <a:gd name="connsiteY93" fmla="*/ 8350 h 9628"/>
              <a:gd name="connsiteX94" fmla="*/ 9554 w 10000"/>
              <a:gd name="connsiteY94" fmla="*/ 8535 h 9628"/>
              <a:gd name="connsiteX95" fmla="*/ 10000 w 10000"/>
              <a:gd name="connsiteY95" fmla="*/ 8884 h 9628"/>
              <a:gd name="connsiteX0" fmla="*/ 8501 w 10000"/>
              <a:gd name="connsiteY0" fmla="*/ 9614 h 9614"/>
              <a:gd name="connsiteX1" fmla="*/ 8068 w 10000"/>
              <a:gd name="connsiteY1" fmla="*/ 9034 h 9614"/>
              <a:gd name="connsiteX2" fmla="*/ 7767 w 10000"/>
              <a:gd name="connsiteY2" fmla="*/ 8673 h 9614"/>
              <a:gd name="connsiteX3" fmla="*/ 7468 w 10000"/>
              <a:gd name="connsiteY3" fmla="*/ 7899 h 9614"/>
              <a:gd name="connsiteX4" fmla="*/ 7170 w 10000"/>
              <a:gd name="connsiteY4" fmla="*/ 7317 h 9614"/>
              <a:gd name="connsiteX5" fmla="*/ 7017 w 10000"/>
              <a:gd name="connsiteY5" fmla="*/ 6545 h 9614"/>
              <a:gd name="connsiteX6" fmla="*/ 7017 w 10000"/>
              <a:gd name="connsiteY6" fmla="*/ 5773 h 9614"/>
              <a:gd name="connsiteX7" fmla="*/ 6867 w 10000"/>
              <a:gd name="connsiteY7" fmla="*/ 5000 h 9614"/>
              <a:gd name="connsiteX8" fmla="*/ 6867 w 10000"/>
              <a:gd name="connsiteY8" fmla="*/ 4057 h 9614"/>
              <a:gd name="connsiteX9" fmla="*/ 7017 w 10000"/>
              <a:gd name="connsiteY9" fmla="*/ 3285 h 9614"/>
              <a:gd name="connsiteX10" fmla="*/ 7017 w 10000"/>
              <a:gd name="connsiteY10" fmla="*/ 2898 h 9614"/>
              <a:gd name="connsiteX11" fmla="*/ 7017 w 10000"/>
              <a:gd name="connsiteY11" fmla="*/ 2706 h 9614"/>
              <a:gd name="connsiteX12" fmla="*/ 7170 w 10000"/>
              <a:gd name="connsiteY12" fmla="*/ 2319 h 9614"/>
              <a:gd name="connsiteX13" fmla="*/ 7170 w 10000"/>
              <a:gd name="connsiteY13" fmla="*/ 2126 h 9614"/>
              <a:gd name="connsiteX14" fmla="*/ 7170 w 10000"/>
              <a:gd name="connsiteY14" fmla="*/ 1932 h 9614"/>
              <a:gd name="connsiteX15" fmla="*/ 7170 w 10000"/>
              <a:gd name="connsiteY15" fmla="*/ 1739 h 9614"/>
              <a:gd name="connsiteX16" fmla="*/ 7170 w 10000"/>
              <a:gd name="connsiteY16" fmla="*/ 1739 h 9614"/>
              <a:gd name="connsiteX17" fmla="*/ 7170 w 10000"/>
              <a:gd name="connsiteY17" fmla="*/ 1544 h 9614"/>
              <a:gd name="connsiteX18" fmla="*/ 7017 w 10000"/>
              <a:gd name="connsiteY18" fmla="*/ 1544 h 9614"/>
              <a:gd name="connsiteX19" fmla="*/ 6867 w 10000"/>
              <a:gd name="connsiteY19" fmla="*/ 1544 h 9614"/>
              <a:gd name="connsiteX20" fmla="*/ 6719 w 10000"/>
              <a:gd name="connsiteY20" fmla="*/ 1739 h 9614"/>
              <a:gd name="connsiteX21" fmla="*/ 6418 w 10000"/>
              <a:gd name="connsiteY21" fmla="*/ 1739 h 9614"/>
              <a:gd name="connsiteX22" fmla="*/ 5967 w 10000"/>
              <a:gd name="connsiteY22" fmla="*/ 1739 h 9614"/>
              <a:gd name="connsiteX23" fmla="*/ 5516 w 10000"/>
              <a:gd name="connsiteY23" fmla="*/ 1932 h 9614"/>
              <a:gd name="connsiteX24" fmla="*/ 4918 w 10000"/>
              <a:gd name="connsiteY24" fmla="*/ 2126 h 9614"/>
              <a:gd name="connsiteX25" fmla="*/ 4335 w 10000"/>
              <a:gd name="connsiteY25" fmla="*/ 2319 h 9614"/>
              <a:gd name="connsiteX26" fmla="*/ 3585 w 10000"/>
              <a:gd name="connsiteY26" fmla="*/ 2512 h 9614"/>
              <a:gd name="connsiteX27" fmla="*/ 3134 w 10000"/>
              <a:gd name="connsiteY27" fmla="*/ 2706 h 9614"/>
              <a:gd name="connsiteX28" fmla="*/ 2534 w 10000"/>
              <a:gd name="connsiteY28" fmla="*/ 2898 h 9614"/>
              <a:gd name="connsiteX29" fmla="*/ 2235 w 10000"/>
              <a:gd name="connsiteY29" fmla="*/ 3092 h 9614"/>
              <a:gd name="connsiteX30" fmla="*/ 1783 w 10000"/>
              <a:gd name="connsiteY30" fmla="*/ 3092 h 9614"/>
              <a:gd name="connsiteX31" fmla="*/ 1482 w 10000"/>
              <a:gd name="connsiteY31" fmla="*/ 3285 h 9614"/>
              <a:gd name="connsiteX32" fmla="*/ 1333 w 10000"/>
              <a:gd name="connsiteY32" fmla="*/ 3285 h 9614"/>
              <a:gd name="connsiteX33" fmla="*/ 1333 w 10000"/>
              <a:gd name="connsiteY33" fmla="*/ 3285 h 9614"/>
              <a:gd name="connsiteX34" fmla="*/ 901 w 10000"/>
              <a:gd name="connsiteY34" fmla="*/ 3285 h 9614"/>
              <a:gd name="connsiteX35" fmla="*/ 600 w 10000"/>
              <a:gd name="connsiteY35" fmla="*/ 3092 h 9614"/>
              <a:gd name="connsiteX36" fmla="*/ 299 w 10000"/>
              <a:gd name="connsiteY36" fmla="*/ 2898 h 9614"/>
              <a:gd name="connsiteX37" fmla="*/ 151 w 10000"/>
              <a:gd name="connsiteY37" fmla="*/ 2706 h 9614"/>
              <a:gd name="connsiteX38" fmla="*/ 151 w 10000"/>
              <a:gd name="connsiteY38" fmla="*/ 2512 h 9614"/>
              <a:gd name="connsiteX39" fmla="*/ 0 w 10000"/>
              <a:gd name="connsiteY39" fmla="*/ 2319 h 9614"/>
              <a:gd name="connsiteX40" fmla="*/ 0 w 10000"/>
              <a:gd name="connsiteY40" fmla="*/ 2319 h 9614"/>
              <a:gd name="connsiteX41" fmla="*/ 0 w 10000"/>
              <a:gd name="connsiteY41" fmla="*/ 2126 h 9614"/>
              <a:gd name="connsiteX42" fmla="*/ 0 w 10000"/>
              <a:gd name="connsiteY42" fmla="*/ 2126 h 9614"/>
              <a:gd name="connsiteX43" fmla="*/ 0 w 10000"/>
              <a:gd name="connsiteY43" fmla="*/ 2126 h 9614"/>
              <a:gd name="connsiteX44" fmla="*/ 151 w 10000"/>
              <a:gd name="connsiteY44" fmla="*/ 2126 h 9614"/>
              <a:gd name="connsiteX45" fmla="*/ 299 w 10000"/>
              <a:gd name="connsiteY45" fmla="*/ 2126 h 9614"/>
              <a:gd name="connsiteX46" fmla="*/ 452 w 10000"/>
              <a:gd name="connsiteY46" fmla="*/ 2126 h 9614"/>
              <a:gd name="connsiteX47" fmla="*/ 749 w 10000"/>
              <a:gd name="connsiteY47" fmla="*/ 2126 h 9614"/>
              <a:gd name="connsiteX48" fmla="*/ 1202 w 10000"/>
              <a:gd name="connsiteY48" fmla="*/ 2126 h 9614"/>
              <a:gd name="connsiteX49" fmla="*/ 1634 w 10000"/>
              <a:gd name="connsiteY49" fmla="*/ 2126 h 9614"/>
              <a:gd name="connsiteX50" fmla="*/ 2235 w 10000"/>
              <a:gd name="connsiteY50" fmla="*/ 1932 h 9614"/>
              <a:gd name="connsiteX51" fmla="*/ 2835 w 10000"/>
              <a:gd name="connsiteY51" fmla="*/ 1739 h 9614"/>
              <a:gd name="connsiteX52" fmla="*/ 3585 w 10000"/>
              <a:gd name="connsiteY52" fmla="*/ 1544 h 9614"/>
              <a:gd name="connsiteX53" fmla="*/ 4335 w 10000"/>
              <a:gd name="connsiteY53" fmla="*/ 1352 h 9614"/>
              <a:gd name="connsiteX54" fmla="*/ 5218 w 10000"/>
              <a:gd name="connsiteY54" fmla="*/ 1159 h 9614"/>
              <a:gd name="connsiteX55" fmla="*/ 5667 w 10000"/>
              <a:gd name="connsiteY55" fmla="*/ 1159 h 9614"/>
              <a:gd name="connsiteX56" fmla="*/ 5967 w 10000"/>
              <a:gd name="connsiteY56" fmla="*/ 966 h 9614"/>
              <a:gd name="connsiteX57" fmla="*/ 6266 w 10000"/>
              <a:gd name="connsiteY57" fmla="*/ 774 h 9614"/>
              <a:gd name="connsiteX58" fmla="*/ 6568 w 10000"/>
              <a:gd name="connsiteY58" fmla="*/ 774 h 9614"/>
              <a:gd name="connsiteX59" fmla="*/ 6867 w 10000"/>
              <a:gd name="connsiteY59" fmla="*/ 579 h 9614"/>
              <a:gd name="connsiteX60" fmla="*/ 7017 w 10000"/>
              <a:gd name="connsiteY60" fmla="*/ 386 h 9614"/>
              <a:gd name="connsiteX61" fmla="*/ 7170 w 10000"/>
              <a:gd name="connsiteY61" fmla="*/ 386 h 9614"/>
              <a:gd name="connsiteX62" fmla="*/ 7318 w 10000"/>
              <a:gd name="connsiteY62" fmla="*/ 192 h 9614"/>
              <a:gd name="connsiteX63" fmla="*/ 7468 w 10000"/>
              <a:gd name="connsiteY63" fmla="*/ 192 h 9614"/>
              <a:gd name="connsiteX64" fmla="*/ 7619 w 10000"/>
              <a:gd name="connsiteY64" fmla="*/ 0 h 9614"/>
              <a:gd name="connsiteX65" fmla="*/ 7767 w 10000"/>
              <a:gd name="connsiteY65" fmla="*/ 0 h 9614"/>
              <a:gd name="connsiteX66" fmla="*/ 7767 w 10000"/>
              <a:gd name="connsiteY66" fmla="*/ 0 h 9614"/>
              <a:gd name="connsiteX67" fmla="*/ 7920 w 10000"/>
              <a:gd name="connsiteY67" fmla="*/ 0 h 9614"/>
              <a:gd name="connsiteX68" fmla="*/ 8068 w 10000"/>
              <a:gd name="connsiteY68" fmla="*/ 0 h 9614"/>
              <a:gd name="connsiteX69" fmla="*/ 8220 w 10000"/>
              <a:gd name="connsiteY69" fmla="*/ 192 h 9614"/>
              <a:gd name="connsiteX70" fmla="*/ 8367 w 10000"/>
              <a:gd name="connsiteY70" fmla="*/ 192 h 9614"/>
              <a:gd name="connsiteX71" fmla="*/ 8501 w 10000"/>
              <a:gd name="connsiteY71" fmla="*/ 386 h 9614"/>
              <a:gd name="connsiteX72" fmla="*/ 8652 w 10000"/>
              <a:gd name="connsiteY72" fmla="*/ 579 h 9614"/>
              <a:gd name="connsiteX73" fmla="*/ 8800 w 10000"/>
              <a:gd name="connsiteY73" fmla="*/ 774 h 9614"/>
              <a:gd name="connsiteX74" fmla="*/ 8800 w 10000"/>
              <a:gd name="connsiteY74" fmla="*/ 774 h 9614"/>
              <a:gd name="connsiteX75" fmla="*/ 8800 w 10000"/>
              <a:gd name="connsiteY75" fmla="*/ 966 h 9614"/>
              <a:gd name="connsiteX76" fmla="*/ 8652 w 10000"/>
              <a:gd name="connsiteY76" fmla="*/ 1159 h 9614"/>
              <a:gd name="connsiteX77" fmla="*/ 8501 w 10000"/>
              <a:gd name="connsiteY77" fmla="*/ 1352 h 9614"/>
              <a:gd name="connsiteX78" fmla="*/ 8367 w 10000"/>
              <a:gd name="connsiteY78" fmla="*/ 1544 h 9614"/>
              <a:gd name="connsiteX79" fmla="*/ 8220 w 10000"/>
              <a:gd name="connsiteY79" fmla="*/ 1932 h 9614"/>
              <a:gd name="connsiteX80" fmla="*/ 8068 w 10000"/>
              <a:gd name="connsiteY80" fmla="*/ 2319 h 9614"/>
              <a:gd name="connsiteX81" fmla="*/ 7920 w 10000"/>
              <a:gd name="connsiteY81" fmla="*/ 2706 h 9614"/>
              <a:gd name="connsiteX82" fmla="*/ 7767 w 10000"/>
              <a:gd name="connsiteY82" fmla="*/ 3285 h 9614"/>
              <a:gd name="connsiteX83" fmla="*/ 7767 w 10000"/>
              <a:gd name="connsiteY83" fmla="*/ 3865 h 9614"/>
              <a:gd name="connsiteX84" fmla="*/ 7767 w 10000"/>
              <a:gd name="connsiteY84" fmla="*/ 4420 h 9614"/>
              <a:gd name="connsiteX85" fmla="*/ 7767 w 10000"/>
              <a:gd name="connsiteY85" fmla="*/ 5580 h 9614"/>
              <a:gd name="connsiteX86" fmla="*/ 7767 w 10000"/>
              <a:gd name="connsiteY86" fmla="*/ 6159 h 9614"/>
              <a:gd name="connsiteX87" fmla="*/ 7920 w 10000"/>
              <a:gd name="connsiteY87" fmla="*/ 6545 h 9614"/>
              <a:gd name="connsiteX88" fmla="*/ 8068 w 10000"/>
              <a:gd name="connsiteY88" fmla="*/ 6932 h 9614"/>
              <a:gd name="connsiteX89" fmla="*/ 8220 w 10000"/>
              <a:gd name="connsiteY89" fmla="*/ 7512 h 9614"/>
              <a:gd name="connsiteX90" fmla="*/ 8367 w 10000"/>
              <a:gd name="connsiteY90" fmla="*/ 7899 h 9614"/>
              <a:gd name="connsiteX91" fmla="*/ 8652 w 10000"/>
              <a:gd name="connsiteY91" fmla="*/ 8285 h 9614"/>
              <a:gd name="connsiteX92" fmla="*/ 9101 w 10000"/>
              <a:gd name="connsiteY92" fmla="*/ 8673 h 9614"/>
              <a:gd name="connsiteX93" fmla="*/ 9554 w 10000"/>
              <a:gd name="connsiteY93" fmla="*/ 8865 h 9614"/>
              <a:gd name="connsiteX94" fmla="*/ 10000 w 10000"/>
              <a:gd name="connsiteY94" fmla="*/ 9227 h 9614"/>
              <a:gd name="connsiteX0" fmla="*/ 8068 w 10000"/>
              <a:gd name="connsiteY0" fmla="*/ 9397 h 9597"/>
              <a:gd name="connsiteX1" fmla="*/ 7767 w 10000"/>
              <a:gd name="connsiteY1" fmla="*/ 9021 h 9597"/>
              <a:gd name="connsiteX2" fmla="*/ 7468 w 10000"/>
              <a:gd name="connsiteY2" fmla="*/ 8216 h 9597"/>
              <a:gd name="connsiteX3" fmla="*/ 7170 w 10000"/>
              <a:gd name="connsiteY3" fmla="*/ 7611 h 9597"/>
              <a:gd name="connsiteX4" fmla="*/ 7017 w 10000"/>
              <a:gd name="connsiteY4" fmla="*/ 6808 h 9597"/>
              <a:gd name="connsiteX5" fmla="*/ 7017 w 10000"/>
              <a:gd name="connsiteY5" fmla="*/ 6005 h 9597"/>
              <a:gd name="connsiteX6" fmla="*/ 6867 w 10000"/>
              <a:gd name="connsiteY6" fmla="*/ 5201 h 9597"/>
              <a:gd name="connsiteX7" fmla="*/ 6867 w 10000"/>
              <a:gd name="connsiteY7" fmla="*/ 4220 h 9597"/>
              <a:gd name="connsiteX8" fmla="*/ 7017 w 10000"/>
              <a:gd name="connsiteY8" fmla="*/ 3417 h 9597"/>
              <a:gd name="connsiteX9" fmla="*/ 7017 w 10000"/>
              <a:gd name="connsiteY9" fmla="*/ 3014 h 9597"/>
              <a:gd name="connsiteX10" fmla="*/ 7017 w 10000"/>
              <a:gd name="connsiteY10" fmla="*/ 2815 h 9597"/>
              <a:gd name="connsiteX11" fmla="*/ 7170 w 10000"/>
              <a:gd name="connsiteY11" fmla="*/ 2412 h 9597"/>
              <a:gd name="connsiteX12" fmla="*/ 7170 w 10000"/>
              <a:gd name="connsiteY12" fmla="*/ 2211 h 9597"/>
              <a:gd name="connsiteX13" fmla="*/ 7170 w 10000"/>
              <a:gd name="connsiteY13" fmla="*/ 2010 h 9597"/>
              <a:gd name="connsiteX14" fmla="*/ 7170 w 10000"/>
              <a:gd name="connsiteY14" fmla="*/ 1809 h 9597"/>
              <a:gd name="connsiteX15" fmla="*/ 7170 w 10000"/>
              <a:gd name="connsiteY15" fmla="*/ 1809 h 9597"/>
              <a:gd name="connsiteX16" fmla="*/ 7170 w 10000"/>
              <a:gd name="connsiteY16" fmla="*/ 1606 h 9597"/>
              <a:gd name="connsiteX17" fmla="*/ 7017 w 10000"/>
              <a:gd name="connsiteY17" fmla="*/ 1606 h 9597"/>
              <a:gd name="connsiteX18" fmla="*/ 6867 w 10000"/>
              <a:gd name="connsiteY18" fmla="*/ 1606 h 9597"/>
              <a:gd name="connsiteX19" fmla="*/ 6719 w 10000"/>
              <a:gd name="connsiteY19" fmla="*/ 1809 h 9597"/>
              <a:gd name="connsiteX20" fmla="*/ 6418 w 10000"/>
              <a:gd name="connsiteY20" fmla="*/ 1809 h 9597"/>
              <a:gd name="connsiteX21" fmla="*/ 5967 w 10000"/>
              <a:gd name="connsiteY21" fmla="*/ 1809 h 9597"/>
              <a:gd name="connsiteX22" fmla="*/ 5516 w 10000"/>
              <a:gd name="connsiteY22" fmla="*/ 2010 h 9597"/>
              <a:gd name="connsiteX23" fmla="*/ 4918 w 10000"/>
              <a:gd name="connsiteY23" fmla="*/ 2211 h 9597"/>
              <a:gd name="connsiteX24" fmla="*/ 4335 w 10000"/>
              <a:gd name="connsiteY24" fmla="*/ 2412 h 9597"/>
              <a:gd name="connsiteX25" fmla="*/ 3585 w 10000"/>
              <a:gd name="connsiteY25" fmla="*/ 2613 h 9597"/>
              <a:gd name="connsiteX26" fmla="*/ 3134 w 10000"/>
              <a:gd name="connsiteY26" fmla="*/ 2815 h 9597"/>
              <a:gd name="connsiteX27" fmla="*/ 2534 w 10000"/>
              <a:gd name="connsiteY27" fmla="*/ 3014 h 9597"/>
              <a:gd name="connsiteX28" fmla="*/ 2235 w 10000"/>
              <a:gd name="connsiteY28" fmla="*/ 3216 h 9597"/>
              <a:gd name="connsiteX29" fmla="*/ 1783 w 10000"/>
              <a:gd name="connsiteY29" fmla="*/ 3216 h 9597"/>
              <a:gd name="connsiteX30" fmla="*/ 1482 w 10000"/>
              <a:gd name="connsiteY30" fmla="*/ 3417 h 9597"/>
              <a:gd name="connsiteX31" fmla="*/ 1333 w 10000"/>
              <a:gd name="connsiteY31" fmla="*/ 3417 h 9597"/>
              <a:gd name="connsiteX32" fmla="*/ 1333 w 10000"/>
              <a:gd name="connsiteY32" fmla="*/ 3417 h 9597"/>
              <a:gd name="connsiteX33" fmla="*/ 901 w 10000"/>
              <a:gd name="connsiteY33" fmla="*/ 3417 h 9597"/>
              <a:gd name="connsiteX34" fmla="*/ 600 w 10000"/>
              <a:gd name="connsiteY34" fmla="*/ 3216 h 9597"/>
              <a:gd name="connsiteX35" fmla="*/ 299 w 10000"/>
              <a:gd name="connsiteY35" fmla="*/ 3014 h 9597"/>
              <a:gd name="connsiteX36" fmla="*/ 151 w 10000"/>
              <a:gd name="connsiteY36" fmla="*/ 2815 h 9597"/>
              <a:gd name="connsiteX37" fmla="*/ 151 w 10000"/>
              <a:gd name="connsiteY37" fmla="*/ 2613 h 9597"/>
              <a:gd name="connsiteX38" fmla="*/ 0 w 10000"/>
              <a:gd name="connsiteY38" fmla="*/ 2412 h 9597"/>
              <a:gd name="connsiteX39" fmla="*/ 0 w 10000"/>
              <a:gd name="connsiteY39" fmla="*/ 2412 h 9597"/>
              <a:gd name="connsiteX40" fmla="*/ 0 w 10000"/>
              <a:gd name="connsiteY40" fmla="*/ 2211 h 9597"/>
              <a:gd name="connsiteX41" fmla="*/ 0 w 10000"/>
              <a:gd name="connsiteY41" fmla="*/ 2211 h 9597"/>
              <a:gd name="connsiteX42" fmla="*/ 0 w 10000"/>
              <a:gd name="connsiteY42" fmla="*/ 2211 h 9597"/>
              <a:gd name="connsiteX43" fmla="*/ 151 w 10000"/>
              <a:gd name="connsiteY43" fmla="*/ 2211 h 9597"/>
              <a:gd name="connsiteX44" fmla="*/ 299 w 10000"/>
              <a:gd name="connsiteY44" fmla="*/ 2211 h 9597"/>
              <a:gd name="connsiteX45" fmla="*/ 452 w 10000"/>
              <a:gd name="connsiteY45" fmla="*/ 2211 h 9597"/>
              <a:gd name="connsiteX46" fmla="*/ 749 w 10000"/>
              <a:gd name="connsiteY46" fmla="*/ 2211 h 9597"/>
              <a:gd name="connsiteX47" fmla="*/ 1202 w 10000"/>
              <a:gd name="connsiteY47" fmla="*/ 2211 h 9597"/>
              <a:gd name="connsiteX48" fmla="*/ 1634 w 10000"/>
              <a:gd name="connsiteY48" fmla="*/ 2211 h 9597"/>
              <a:gd name="connsiteX49" fmla="*/ 2235 w 10000"/>
              <a:gd name="connsiteY49" fmla="*/ 2010 h 9597"/>
              <a:gd name="connsiteX50" fmla="*/ 2835 w 10000"/>
              <a:gd name="connsiteY50" fmla="*/ 1809 h 9597"/>
              <a:gd name="connsiteX51" fmla="*/ 3585 w 10000"/>
              <a:gd name="connsiteY51" fmla="*/ 1606 h 9597"/>
              <a:gd name="connsiteX52" fmla="*/ 4335 w 10000"/>
              <a:gd name="connsiteY52" fmla="*/ 1406 h 9597"/>
              <a:gd name="connsiteX53" fmla="*/ 5218 w 10000"/>
              <a:gd name="connsiteY53" fmla="*/ 1206 h 9597"/>
              <a:gd name="connsiteX54" fmla="*/ 5667 w 10000"/>
              <a:gd name="connsiteY54" fmla="*/ 1206 h 9597"/>
              <a:gd name="connsiteX55" fmla="*/ 5967 w 10000"/>
              <a:gd name="connsiteY55" fmla="*/ 1005 h 9597"/>
              <a:gd name="connsiteX56" fmla="*/ 6266 w 10000"/>
              <a:gd name="connsiteY56" fmla="*/ 805 h 9597"/>
              <a:gd name="connsiteX57" fmla="*/ 6568 w 10000"/>
              <a:gd name="connsiteY57" fmla="*/ 805 h 9597"/>
              <a:gd name="connsiteX58" fmla="*/ 6867 w 10000"/>
              <a:gd name="connsiteY58" fmla="*/ 602 h 9597"/>
              <a:gd name="connsiteX59" fmla="*/ 7017 w 10000"/>
              <a:gd name="connsiteY59" fmla="*/ 401 h 9597"/>
              <a:gd name="connsiteX60" fmla="*/ 7170 w 10000"/>
              <a:gd name="connsiteY60" fmla="*/ 401 h 9597"/>
              <a:gd name="connsiteX61" fmla="*/ 7318 w 10000"/>
              <a:gd name="connsiteY61" fmla="*/ 200 h 9597"/>
              <a:gd name="connsiteX62" fmla="*/ 7468 w 10000"/>
              <a:gd name="connsiteY62" fmla="*/ 200 h 9597"/>
              <a:gd name="connsiteX63" fmla="*/ 7619 w 10000"/>
              <a:gd name="connsiteY63" fmla="*/ 0 h 9597"/>
              <a:gd name="connsiteX64" fmla="*/ 7767 w 10000"/>
              <a:gd name="connsiteY64" fmla="*/ 0 h 9597"/>
              <a:gd name="connsiteX65" fmla="*/ 7767 w 10000"/>
              <a:gd name="connsiteY65" fmla="*/ 0 h 9597"/>
              <a:gd name="connsiteX66" fmla="*/ 7920 w 10000"/>
              <a:gd name="connsiteY66" fmla="*/ 0 h 9597"/>
              <a:gd name="connsiteX67" fmla="*/ 8068 w 10000"/>
              <a:gd name="connsiteY67" fmla="*/ 0 h 9597"/>
              <a:gd name="connsiteX68" fmla="*/ 8220 w 10000"/>
              <a:gd name="connsiteY68" fmla="*/ 200 h 9597"/>
              <a:gd name="connsiteX69" fmla="*/ 8367 w 10000"/>
              <a:gd name="connsiteY69" fmla="*/ 200 h 9597"/>
              <a:gd name="connsiteX70" fmla="*/ 8501 w 10000"/>
              <a:gd name="connsiteY70" fmla="*/ 401 h 9597"/>
              <a:gd name="connsiteX71" fmla="*/ 8652 w 10000"/>
              <a:gd name="connsiteY71" fmla="*/ 602 h 9597"/>
              <a:gd name="connsiteX72" fmla="*/ 8800 w 10000"/>
              <a:gd name="connsiteY72" fmla="*/ 805 h 9597"/>
              <a:gd name="connsiteX73" fmla="*/ 8800 w 10000"/>
              <a:gd name="connsiteY73" fmla="*/ 805 h 9597"/>
              <a:gd name="connsiteX74" fmla="*/ 8800 w 10000"/>
              <a:gd name="connsiteY74" fmla="*/ 1005 h 9597"/>
              <a:gd name="connsiteX75" fmla="*/ 8652 w 10000"/>
              <a:gd name="connsiteY75" fmla="*/ 1206 h 9597"/>
              <a:gd name="connsiteX76" fmla="*/ 8501 w 10000"/>
              <a:gd name="connsiteY76" fmla="*/ 1406 h 9597"/>
              <a:gd name="connsiteX77" fmla="*/ 8367 w 10000"/>
              <a:gd name="connsiteY77" fmla="*/ 1606 h 9597"/>
              <a:gd name="connsiteX78" fmla="*/ 8220 w 10000"/>
              <a:gd name="connsiteY78" fmla="*/ 2010 h 9597"/>
              <a:gd name="connsiteX79" fmla="*/ 8068 w 10000"/>
              <a:gd name="connsiteY79" fmla="*/ 2412 h 9597"/>
              <a:gd name="connsiteX80" fmla="*/ 7920 w 10000"/>
              <a:gd name="connsiteY80" fmla="*/ 2815 h 9597"/>
              <a:gd name="connsiteX81" fmla="*/ 7767 w 10000"/>
              <a:gd name="connsiteY81" fmla="*/ 3417 h 9597"/>
              <a:gd name="connsiteX82" fmla="*/ 7767 w 10000"/>
              <a:gd name="connsiteY82" fmla="*/ 4020 h 9597"/>
              <a:gd name="connsiteX83" fmla="*/ 7767 w 10000"/>
              <a:gd name="connsiteY83" fmla="*/ 4597 h 9597"/>
              <a:gd name="connsiteX84" fmla="*/ 7767 w 10000"/>
              <a:gd name="connsiteY84" fmla="*/ 5804 h 9597"/>
              <a:gd name="connsiteX85" fmla="*/ 7767 w 10000"/>
              <a:gd name="connsiteY85" fmla="*/ 6406 h 9597"/>
              <a:gd name="connsiteX86" fmla="*/ 7920 w 10000"/>
              <a:gd name="connsiteY86" fmla="*/ 6808 h 9597"/>
              <a:gd name="connsiteX87" fmla="*/ 8068 w 10000"/>
              <a:gd name="connsiteY87" fmla="*/ 7210 h 9597"/>
              <a:gd name="connsiteX88" fmla="*/ 8220 w 10000"/>
              <a:gd name="connsiteY88" fmla="*/ 7814 h 9597"/>
              <a:gd name="connsiteX89" fmla="*/ 8367 w 10000"/>
              <a:gd name="connsiteY89" fmla="*/ 8216 h 9597"/>
              <a:gd name="connsiteX90" fmla="*/ 8652 w 10000"/>
              <a:gd name="connsiteY90" fmla="*/ 8618 h 9597"/>
              <a:gd name="connsiteX91" fmla="*/ 9101 w 10000"/>
              <a:gd name="connsiteY91" fmla="*/ 9021 h 9597"/>
              <a:gd name="connsiteX92" fmla="*/ 9554 w 10000"/>
              <a:gd name="connsiteY92" fmla="*/ 9221 h 9597"/>
              <a:gd name="connsiteX93" fmla="*/ 10000 w 10000"/>
              <a:gd name="connsiteY93" fmla="*/ 9597 h 9597"/>
              <a:gd name="connsiteX0" fmla="*/ 7767 w 10000"/>
              <a:gd name="connsiteY0" fmla="*/ 9400 h 10000"/>
              <a:gd name="connsiteX1" fmla="*/ 7468 w 10000"/>
              <a:gd name="connsiteY1" fmla="*/ 8561 h 10000"/>
              <a:gd name="connsiteX2" fmla="*/ 7170 w 10000"/>
              <a:gd name="connsiteY2" fmla="*/ 7931 h 10000"/>
              <a:gd name="connsiteX3" fmla="*/ 7017 w 10000"/>
              <a:gd name="connsiteY3" fmla="*/ 7094 h 10000"/>
              <a:gd name="connsiteX4" fmla="*/ 7017 w 10000"/>
              <a:gd name="connsiteY4" fmla="*/ 6257 h 10000"/>
              <a:gd name="connsiteX5" fmla="*/ 6867 w 10000"/>
              <a:gd name="connsiteY5" fmla="*/ 5419 h 10000"/>
              <a:gd name="connsiteX6" fmla="*/ 6867 w 10000"/>
              <a:gd name="connsiteY6" fmla="*/ 4397 h 10000"/>
              <a:gd name="connsiteX7" fmla="*/ 7017 w 10000"/>
              <a:gd name="connsiteY7" fmla="*/ 3560 h 10000"/>
              <a:gd name="connsiteX8" fmla="*/ 7017 w 10000"/>
              <a:gd name="connsiteY8" fmla="*/ 3141 h 10000"/>
              <a:gd name="connsiteX9" fmla="*/ 7017 w 10000"/>
              <a:gd name="connsiteY9" fmla="*/ 2933 h 10000"/>
              <a:gd name="connsiteX10" fmla="*/ 7170 w 10000"/>
              <a:gd name="connsiteY10" fmla="*/ 2513 h 10000"/>
              <a:gd name="connsiteX11" fmla="*/ 7170 w 10000"/>
              <a:gd name="connsiteY11" fmla="*/ 2304 h 10000"/>
              <a:gd name="connsiteX12" fmla="*/ 7170 w 10000"/>
              <a:gd name="connsiteY12" fmla="*/ 2094 h 10000"/>
              <a:gd name="connsiteX13" fmla="*/ 7170 w 10000"/>
              <a:gd name="connsiteY13" fmla="*/ 1885 h 10000"/>
              <a:gd name="connsiteX14" fmla="*/ 7170 w 10000"/>
              <a:gd name="connsiteY14" fmla="*/ 1885 h 10000"/>
              <a:gd name="connsiteX15" fmla="*/ 7170 w 10000"/>
              <a:gd name="connsiteY15" fmla="*/ 1673 h 10000"/>
              <a:gd name="connsiteX16" fmla="*/ 7017 w 10000"/>
              <a:gd name="connsiteY16" fmla="*/ 1673 h 10000"/>
              <a:gd name="connsiteX17" fmla="*/ 6867 w 10000"/>
              <a:gd name="connsiteY17" fmla="*/ 1673 h 10000"/>
              <a:gd name="connsiteX18" fmla="*/ 6719 w 10000"/>
              <a:gd name="connsiteY18" fmla="*/ 1885 h 10000"/>
              <a:gd name="connsiteX19" fmla="*/ 6418 w 10000"/>
              <a:gd name="connsiteY19" fmla="*/ 1885 h 10000"/>
              <a:gd name="connsiteX20" fmla="*/ 5967 w 10000"/>
              <a:gd name="connsiteY20" fmla="*/ 1885 h 10000"/>
              <a:gd name="connsiteX21" fmla="*/ 5516 w 10000"/>
              <a:gd name="connsiteY21" fmla="*/ 2094 h 10000"/>
              <a:gd name="connsiteX22" fmla="*/ 4918 w 10000"/>
              <a:gd name="connsiteY22" fmla="*/ 2304 h 10000"/>
              <a:gd name="connsiteX23" fmla="*/ 4335 w 10000"/>
              <a:gd name="connsiteY23" fmla="*/ 2513 h 10000"/>
              <a:gd name="connsiteX24" fmla="*/ 3585 w 10000"/>
              <a:gd name="connsiteY24" fmla="*/ 2723 h 10000"/>
              <a:gd name="connsiteX25" fmla="*/ 3134 w 10000"/>
              <a:gd name="connsiteY25" fmla="*/ 2933 h 10000"/>
              <a:gd name="connsiteX26" fmla="*/ 2534 w 10000"/>
              <a:gd name="connsiteY26" fmla="*/ 3141 h 10000"/>
              <a:gd name="connsiteX27" fmla="*/ 2235 w 10000"/>
              <a:gd name="connsiteY27" fmla="*/ 3351 h 10000"/>
              <a:gd name="connsiteX28" fmla="*/ 1783 w 10000"/>
              <a:gd name="connsiteY28" fmla="*/ 3351 h 10000"/>
              <a:gd name="connsiteX29" fmla="*/ 1482 w 10000"/>
              <a:gd name="connsiteY29" fmla="*/ 3560 h 10000"/>
              <a:gd name="connsiteX30" fmla="*/ 1333 w 10000"/>
              <a:gd name="connsiteY30" fmla="*/ 3560 h 10000"/>
              <a:gd name="connsiteX31" fmla="*/ 1333 w 10000"/>
              <a:gd name="connsiteY31" fmla="*/ 3560 h 10000"/>
              <a:gd name="connsiteX32" fmla="*/ 901 w 10000"/>
              <a:gd name="connsiteY32" fmla="*/ 3560 h 10000"/>
              <a:gd name="connsiteX33" fmla="*/ 600 w 10000"/>
              <a:gd name="connsiteY33" fmla="*/ 3351 h 10000"/>
              <a:gd name="connsiteX34" fmla="*/ 299 w 10000"/>
              <a:gd name="connsiteY34" fmla="*/ 3141 h 10000"/>
              <a:gd name="connsiteX35" fmla="*/ 151 w 10000"/>
              <a:gd name="connsiteY35" fmla="*/ 2933 h 10000"/>
              <a:gd name="connsiteX36" fmla="*/ 151 w 10000"/>
              <a:gd name="connsiteY36" fmla="*/ 2723 h 10000"/>
              <a:gd name="connsiteX37" fmla="*/ 0 w 10000"/>
              <a:gd name="connsiteY37" fmla="*/ 2513 h 10000"/>
              <a:gd name="connsiteX38" fmla="*/ 0 w 10000"/>
              <a:gd name="connsiteY38" fmla="*/ 2513 h 10000"/>
              <a:gd name="connsiteX39" fmla="*/ 0 w 10000"/>
              <a:gd name="connsiteY39" fmla="*/ 2304 h 10000"/>
              <a:gd name="connsiteX40" fmla="*/ 0 w 10000"/>
              <a:gd name="connsiteY40" fmla="*/ 2304 h 10000"/>
              <a:gd name="connsiteX41" fmla="*/ 0 w 10000"/>
              <a:gd name="connsiteY41" fmla="*/ 2304 h 10000"/>
              <a:gd name="connsiteX42" fmla="*/ 151 w 10000"/>
              <a:gd name="connsiteY42" fmla="*/ 2304 h 10000"/>
              <a:gd name="connsiteX43" fmla="*/ 299 w 10000"/>
              <a:gd name="connsiteY43" fmla="*/ 2304 h 10000"/>
              <a:gd name="connsiteX44" fmla="*/ 452 w 10000"/>
              <a:gd name="connsiteY44" fmla="*/ 2304 h 10000"/>
              <a:gd name="connsiteX45" fmla="*/ 749 w 10000"/>
              <a:gd name="connsiteY45" fmla="*/ 2304 h 10000"/>
              <a:gd name="connsiteX46" fmla="*/ 1202 w 10000"/>
              <a:gd name="connsiteY46" fmla="*/ 2304 h 10000"/>
              <a:gd name="connsiteX47" fmla="*/ 1634 w 10000"/>
              <a:gd name="connsiteY47" fmla="*/ 2304 h 10000"/>
              <a:gd name="connsiteX48" fmla="*/ 2235 w 10000"/>
              <a:gd name="connsiteY48" fmla="*/ 2094 h 10000"/>
              <a:gd name="connsiteX49" fmla="*/ 2835 w 10000"/>
              <a:gd name="connsiteY49" fmla="*/ 1885 h 10000"/>
              <a:gd name="connsiteX50" fmla="*/ 3585 w 10000"/>
              <a:gd name="connsiteY50" fmla="*/ 1673 h 10000"/>
              <a:gd name="connsiteX51" fmla="*/ 4335 w 10000"/>
              <a:gd name="connsiteY51" fmla="*/ 1465 h 10000"/>
              <a:gd name="connsiteX52" fmla="*/ 5218 w 10000"/>
              <a:gd name="connsiteY52" fmla="*/ 1257 h 10000"/>
              <a:gd name="connsiteX53" fmla="*/ 5667 w 10000"/>
              <a:gd name="connsiteY53" fmla="*/ 1257 h 10000"/>
              <a:gd name="connsiteX54" fmla="*/ 5967 w 10000"/>
              <a:gd name="connsiteY54" fmla="*/ 1047 h 10000"/>
              <a:gd name="connsiteX55" fmla="*/ 6266 w 10000"/>
              <a:gd name="connsiteY55" fmla="*/ 839 h 10000"/>
              <a:gd name="connsiteX56" fmla="*/ 6568 w 10000"/>
              <a:gd name="connsiteY56" fmla="*/ 839 h 10000"/>
              <a:gd name="connsiteX57" fmla="*/ 6867 w 10000"/>
              <a:gd name="connsiteY57" fmla="*/ 627 h 10000"/>
              <a:gd name="connsiteX58" fmla="*/ 7017 w 10000"/>
              <a:gd name="connsiteY58" fmla="*/ 418 h 10000"/>
              <a:gd name="connsiteX59" fmla="*/ 7170 w 10000"/>
              <a:gd name="connsiteY59" fmla="*/ 418 h 10000"/>
              <a:gd name="connsiteX60" fmla="*/ 7318 w 10000"/>
              <a:gd name="connsiteY60" fmla="*/ 208 h 10000"/>
              <a:gd name="connsiteX61" fmla="*/ 7468 w 10000"/>
              <a:gd name="connsiteY61" fmla="*/ 208 h 10000"/>
              <a:gd name="connsiteX62" fmla="*/ 7619 w 10000"/>
              <a:gd name="connsiteY62" fmla="*/ 0 h 10000"/>
              <a:gd name="connsiteX63" fmla="*/ 7767 w 10000"/>
              <a:gd name="connsiteY63" fmla="*/ 0 h 10000"/>
              <a:gd name="connsiteX64" fmla="*/ 7767 w 10000"/>
              <a:gd name="connsiteY64" fmla="*/ 0 h 10000"/>
              <a:gd name="connsiteX65" fmla="*/ 7920 w 10000"/>
              <a:gd name="connsiteY65" fmla="*/ 0 h 10000"/>
              <a:gd name="connsiteX66" fmla="*/ 8068 w 10000"/>
              <a:gd name="connsiteY66" fmla="*/ 0 h 10000"/>
              <a:gd name="connsiteX67" fmla="*/ 8220 w 10000"/>
              <a:gd name="connsiteY67" fmla="*/ 208 h 10000"/>
              <a:gd name="connsiteX68" fmla="*/ 8367 w 10000"/>
              <a:gd name="connsiteY68" fmla="*/ 208 h 10000"/>
              <a:gd name="connsiteX69" fmla="*/ 8501 w 10000"/>
              <a:gd name="connsiteY69" fmla="*/ 418 h 10000"/>
              <a:gd name="connsiteX70" fmla="*/ 8652 w 10000"/>
              <a:gd name="connsiteY70" fmla="*/ 627 h 10000"/>
              <a:gd name="connsiteX71" fmla="*/ 8800 w 10000"/>
              <a:gd name="connsiteY71" fmla="*/ 839 h 10000"/>
              <a:gd name="connsiteX72" fmla="*/ 8800 w 10000"/>
              <a:gd name="connsiteY72" fmla="*/ 839 h 10000"/>
              <a:gd name="connsiteX73" fmla="*/ 8800 w 10000"/>
              <a:gd name="connsiteY73" fmla="*/ 1047 h 10000"/>
              <a:gd name="connsiteX74" fmla="*/ 8652 w 10000"/>
              <a:gd name="connsiteY74" fmla="*/ 1257 h 10000"/>
              <a:gd name="connsiteX75" fmla="*/ 8501 w 10000"/>
              <a:gd name="connsiteY75" fmla="*/ 1465 h 10000"/>
              <a:gd name="connsiteX76" fmla="*/ 8367 w 10000"/>
              <a:gd name="connsiteY76" fmla="*/ 1673 h 10000"/>
              <a:gd name="connsiteX77" fmla="*/ 8220 w 10000"/>
              <a:gd name="connsiteY77" fmla="*/ 2094 h 10000"/>
              <a:gd name="connsiteX78" fmla="*/ 8068 w 10000"/>
              <a:gd name="connsiteY78" fmla="*/ 2513 h 10000"/>
              <a:gd name="connsiteX79" fmla="*/ 7920 w 10000"/>
              <a:gd name="connsiteY79" fmla="*/ 2933 h 10000"/>
              <a:gd name="connsiteX80" fmla="*/ 7767 w 10000"/>
              <a:gd name="connsiteY80" fmla="*/ 3560 h 10000"/>
              <a:gd name="connsiteX81" fmla="*/ 7767 w 10000"/>
              <a:gd name="connsiteY81" fmla="*/ 4189 h 10000"/>
              <a:gd name="connsiteX82" fmla="*/ 7767 w 10000"/>
              <a:gd name="connsiteY82" fmla="*/ 4790 h 10000"/>
              <a:gd name="connsiteX83" fmla="*/ 7767 w 10000"/>
              <a:gd name="connsiteY83" fmla="*/ 6048 h 10000"/>
              <a:gd name="connsiteX84" fmla="*/ 7767 w 10000"/>
              <a:gd name="connsiteY84" fmla="*/ 6675 h 10000"/>
              <a:gd name="connsiteX85" fmla="*/ 7920 w 10000"/>
              <a:gd name="connsiteY85" fmla="*/ 7094 h 10000"/>
              <a:gd name="connsiteX86" fmla="*/ 8068 w 10000"/>
              <a:gd name="connsiteY86" fmla="*/ 7513 h 10000"/>
              <a:gd name="connsiteX87" fmla="*/ 8220 w 10000"/>
              <a:gd name="connsiteY87" fmla="*/ 8142 h 10000"/>
              <a:gd name="connsiteX88" fmla="*/ 8367 w 10000"/>
              <a:gd name="connsiteY88" fmla="*/ 8561 h 10000"/>
              <a:gd name="connsiteX89" fmla="*/ 8652 w 10000"/>
              <a:gd name="connsiteY89" fmla="*/ 8980 h 10000"/>
              <a:gd name="connsiteX90" fmla="*/ 9101 w 10000"/>
              <a:gd name="connsiteY90" fmla="*/ 9400 h 10000"/>
              <a:gd name="connsiteX91" fmla="*/ 9554 w 10000"/>
              <a:gd name="connsiteY91" fmla="*/ 9608 h 10000"/>
              <a:gd name="connsiteX92" fmla="*/ 10000 w 10000"/>
              <a:gd name="connsiteY92" fmla="*/ 10000 h 10000"/>
              <a:gd name="connsiteX0" fmla="*/ 7468 w 10000"/>
              <a:gd name="connsiteY0" fmla="*/ 8561 h 10000"/>
              <a:gd name="connsiteX1" fmla="*/ 7170 w 10000"/>
              <a:gd name="connsiteY1" fmla="*/ 7931 h 10000"/>
              <a:gd name="connsiteX2" fmla="*/ 7017 w 10000"/>
              <a:gd name="connsiteY2" fmla="*/ 7094 h 10000"/>
              <a:gd name="connsiteX3" fmla="*/ 7017 w 10000"/>
              <a:gd name="connsiteY3" fmla="*/ 6257 h 10000"/>
              <a:gd name="connsiteX4" fmla="*/ 6867 w 10000"/>
              <a:gd name="connsiteY4" fmla="*/ 5419 h 10000"/>
              <a:gd name="connsiteX5" fmla="*/ 6867 w 10000"/>
              <a:gd name="connsiteY5" fmla="*/ 4397 h 10000"/>
              <a:gd name="connsiteX6" fmla="*/ 7017 w 10000"/>
              <a:gd name="connsiteY6" fmla="*/ 3560 h 10000"/>
              <a:gd name="connsiteX7" fmla="*/ 7017 w 10000"/>
              <a:gd name="connsiteY7" fmla="*/ 3141 h 10000"/>
              <a:gd name="connsiteX8" fmla="*/ 7017 w 10000"/>
              <a:gd name="connsiteY8" fmla="*/ 2933 h 10000"/>
              <a:gd name="connsiteX9" fmla="*/ 7170 w 10000"/>
              <a:gd name="connsiteY9" fmla="*/ 2513 h 10000"/>
              <a:gd name="connsiteX10" fmla="*/ 7170 w 10000"/>
              <a:gd name="connsiteY10" fmla="*/ 2304 h 10000"/>
              <a:gd name="connsiteX11" fmla="*/ 7170 w 10000"/>
              <a:gd name="connsiteY11" fmla="*/ 2094 h 10000"/>
              <a:gd name="connsiteX12" fmla="*/ 7170 w 10000"/>
              <a:gd name="connsiteY12" fmla="*/ 1885 h 10000"/>
              <a:gd name="connsiteX13" fmla="*/ 7170 w 10000"/>
              <a:gd name="connsiteY13" fmla="*/ 1885 h 10000"/>
              <a:gd name="connsiteX14" fmla="*/ 7170 w 10000"/>
              <a:gd name="connsiteY14" fmla="*/ 1673 h 10000"/>
              <a:gd name="connsiteX15" fmla="*/ 7017 w 10000"/>
              <a:gd name="connsiteY15" fmla="*/ 1673 h 10000"/>
              <a:gd name="connsiteX16" fmla="*/ 6867 w 10000"/>
              <a:gd name="connsiteY16" fmla="*/ 1673 h 10000"/>
              <a:gd name="connsiteX17" fmla="*/ 6719 w 10000"/>
              <a:gd name="connsiteY17" fmla="*/ 1885 h 10000"/>
              <a:gd name="connsiteX18" fmla="*/ 6418 w 10000"/>
              <a:gd name="connsiteY18" fmla="*/ 1885 h 10000"/>
              <a:gd name="connsiteX19" fmla="*/ 5967 w 10000"/>
              <a:gd name="connsiteY19" fmla="*/ 1885 h 10000"/>
              <a:gd name="connsiteX20" fmla="*/ 5516 w 10000"/>
              <a:gd name="connsiteY20" fmla="*/ 2094 h 10000"/>
              <a:gd name="connsiteX21" fmla="*/ 4918 w 10000"/>
              <a:gd name="connsiteY21" fmla="*/ 2304 h 10000"/>
              <a:gd name="connsiteX22" fmla="*/ 4335 w 10000"/>
              <a:gd name="connsiteY22" fmla="*/ 2513 h 10000"/>
              <a:gd name="connsiteX23" fmla="*/ 3585 w 10000"/>
              <a:gd name="connsiteY23" fmla="*/ 2723 h 10000"/>
              <a:gd name="connsiteX24" fmla="*/ 3134 w 10000"/>
              <a:gd name="connsiteY24" fmla="*/ 2933 h 10000"/>
              <a:gd name="connsiteX25" fmla="*/ 2534 w 10000"/>
              <a:gd name="connsiteY25" fmla="*/ 3141 h 10000"/>
              <a:gd name="connsiteX26" fmla="*/ 2235 w 10000"/>
              <a:gd name="connsiteY26" fmla="*/ 3351 h 10000"/>
              <a:gd name="connsiteX27" fmla="*/ 1783 w 10000"/>
              <a:gd name="connsiteY27" fmla="*/ 3351 h 10000"/>
              <a:gd name="connsiteX28" fmla="*/ 1482 w 10000"/>
              <a:gd name="connsiteY28" fmla="*/ 3560 h 10000"/>
              <a:gd name="connsiteX29" fmla="*/ 1333 w 10000"/>
              <a:gd name="connsiteY29" fmla="*/ 3560 h 10000"/>
              <a:gd name="connsiteX30" fmla="*/ 1333 w 10000"/>
              <a:gd name="connsiteY30" fmla="*/ 3560 h 10000"/>
              <a:gd name="connsiteX31" fmla="*/ 901 w 10000"/>
              <a:gd name="connsiteY31" fmla="*/ 3560 h 10000"/>
              <a:gd name="connsiteX32" fmla="*/ 600 w 10000"/>
              <a:gd name="connsiteY32" fmla="*/ 3351 h 10000"/>
              <a:gd name="connsiteX33" fmla="*/ 299 w 10000"/>
              <a:gd name="connsiteY33" fmla="*/ 3141 h 10000"/>
              <a:gd name="connsiteX34" fmla="*/ 151 w 10000"/>
              <a:gd name="connsiteY34" fmla="*/ 2933 h 10000"/>
              <a:gd name="connsiteX35" fmla="*/ 151 w 10000"/>
              <a:gd name="connsiteY35" fmla="*/ 2723 h 10000"/>
              <a:gd name="connsiteX36" fmla="*/ 0 w 10000"/>
              <a:gd name="connsiteY36" fmla="*/ 2513 h 10000"/>
              <a:gd name="connsiteX37" fmla="*/ 0 w 10000"/>
              <a:gd name="connsiteY37" fmla="*/ 2513 h 10000"/>
              <a:gd name="connsiteX38" fmla="*/ 0 w 10000"/>
              <a:gd name="connsiteY38" fmla="*/ 2304 h 10000"/>
              <a:gd name="connsiteX39" fmla="*/ 0 w 10000"/>
              <a:gd name="connsiteY39" fmla="*/ 2304 h 10000"/>
              <a:gd name="connsiteX40" fmla="*/ 0 w 10000"/>
              <a:gd name="connsiteY40" fmla="*/ 2304 h 10000"/>
              <a:gd name="connsiteX41" fmla="*/ 151 w 10000"/>
              <a:gd name="connsiteY41" fmla="*/ 2304 h 10000"/>
              <a:gd name="connsiteX42" fmla="*/ 299 w 10000"/>
              <a:gd name="connsiteY42" fmla="*/ 2304 h 10000"/>
              <a:gd name="connsiteX43" fmla="*/ 452 w 10000"/>
              <a:gd name="connsiteY43" fmla="*/ 2304 h 10000"/>
              <a:gd name="connsiteX44" fmla="*/ 749 w 10000"/>
              <a:gd name="connsiteY44" fmla="*/ 2304 h 10000"/>
              <a:gd name="connsiteX45" fmla="*/ 1202 w 10000"/>
              <a:gd name="connsiteY45" fmla="*/ 2304 h 10000"/>
              <a:gd name="connsiteX46" fmla="*/ 1634 w 10000"/>
              <a:gd name="connsiteY46" fmla="*/ 2304 h 10000"/>
              <a:gd name="connsiteX47" fmla="*/ 2235 w 10000"/>
              <a:gd name="connsiteY47" fmla="*/ 2094 h 10000"/>
              <a:gd name="connsiteX48" fmla="*/ 2835 w 10000"/>
              <a:gd name="connsiteY48" fmla="*/ 1885 h 10000"/>
              <a:gd name="connsiteX49" fmla="*/ 3585 w 10000"/>
              <a:gd name="connsiteY49" fmla="*/ 1673 h 10000"/>
              <a:gd name="connsiteX50" fmla="*/ 4335 w 10000"/>
              <a:gd name="connsiteY50" fmla="*/ 1465 h 10000"/>
              <a:gd name="connsiteX51" fmla="*/ 5218 w 10000"/>
              <a:gd name="connsiteY51" fmla="*/ 1257 h 10000"/>
              <a:gd name="connsiteX52" fmla="*/ 5667 w 10000"/>
              <a:gd name="connsiteY52" fmla="*/ 1257 h 10000"/>
              <a:gd name="connsiteX53" fmla="*/ 5967 w 10000"/>
              <a:gd name="connsiteY53" fmla="*/ 1047 h 10000"/>
              <a:gd name="connsiteX54" fmla="*/ 6266 w 10000"/>
              <a:gd name="connsiteY54" fmla="*/ 839 h 10000"/>
              <a:gd name="connsiteX55" fmla="*/ 6568 w 10000"/>
              <a:gd name="connsiteY55" fmla="*/ 839 h 10000"/>
              <a:gd name="connsiteX56" fmla="*/ 6867 w 10000"/>
              <a:gd name="connsiteY56" fmla="*/ 627 h 10000"/>
              <a:gd name="connsiteX57" fmla="*/ 7017 w 10000"/>
              <a:gd name="connsiteY57" fmla="*/ 418 h 10000"/>
              <a:gd name="connsiteX58" fmla="*/ 7170 w 10000"/>
              <a:gd name="connsiteY58" fmla="*/ 418 h 10000"/>
              <a:gd name="connsiteX59" fmla="*/ 7318 w 10000"/>
              <a:gd name="connsiteY59" fmla="*/ 208 h 10000"/>
              <a:gd name="connsiteX60" fmla="*/ 7468 w 10000"/>
              <a:gd name="connsiteY60" fmla="*/ 208 h 10000"/>
              <a:gd name="connsiteX61" fmla="*/ 7619 w 10000"/>
              <a:gd name="connsiteY61" fmla="*/ 0 h 10000"/>
              <a:gd name="connsiteX62" fmla="*/ 7767 w 10000"/>
              <a:gd name="connsiteY62" fmla="*/ 0 h 10000"/>
              <a:gd name="connsiteX63" fmla="*/ 7767 w 10000"/>
              <a:gd name="connsiteY63" fmla="*/ 0 h 10000"/>
              <a:gd name="connsiteX64" fmla="*/ 7920 w 10000"/>
              <a:gd name="connsiteY64" fmla="*/ 0 h 10000"/>
              <a:gd name="connsiteX65" fmla="*/ 8068 w 10000"/>
              <a:gd name="connsiteY65" fmla="*/ 0 h 10000"/>
              <a:gd name="connsiteX66" fmla="*/ 8220 w 10000"/>
              <a:gd name="connsiteY66" fmla="*/ 208 h 10000"/>
              <a:gd name="connsiteX67" fmla="*/ 8367 w 10000"/>
              <a:gd name="connsiteY67" fmla="*/ 208 h 10000"/>
              <a:gd name="connsiteX68" fmla="*/ 8501 w 10000"/>
              <a:gd name="connsiteY68" fmla="*/ 418 h 10000"/>
              <a:gd name="connsiteX69" fmla="*/ 8652 w 10000"/>
              <a:gd name="connsiteY69" fmla="*/ 627 h 10000"/>
              <a:gd name="connsiteX70" fmla="*/ 8800 w 10000"/>
              <a:gd name="connsiteY70" fmla="*/ 839 h 10000"/>
              <a:gd name="connsiteX71" fmla="*/ 8800 w 10000"/>
              <a:gd name="connsiteY71" fmla="*/ 839 h 10000"/>
              <a:gd name="connsiteX72" fmla="*/ 8800 w 10000"/>
              <a:gd name="connsiteY72" fmla="*/ 1047 h 10000"/>
              <a:gd name="connsiteX73" fmla="*/ 8652 w 10000"/>
              <a:gd name="connsiteY73" fmla="*/ 1257 h 10000"/>
              <a:gd name="connsiteX74" fmla="*/ 8501 w 10000"/>
              <a:gd name="connsiteY74" fmla="*/ 1465 h 10000"/>
              <a:gd name="connsiteX75" fmla="*/ 8367 w 10000"/>
              <a:gd name="connsiteY75" fmla="*/ 1673 h 10000"/>
              <a:gd name="connsiteX76" fmla="*/ 8220 w 10000"/>
              <a:gd name="connsiteY76" fmla="*/ 2094 h 10000"/>
              <a:gd name="connsiteX77" fmla="*/ 8068 w 10000"/>
              <a:gd name="connsiteY77" fmla="*/ 2513 h 10000"/>
              <a:gd name="connsiteX78" fmla="*/ 7920 w 10000"/>
              <a:gd name="connsiteY78" fmla="*/ 2933 h 10000"/>
              <a:gd name="connsiteX79" fmla="*/ 7767 w 10000"/>
              <a:gd name="connsiteY79" fmla="*/ 3560 h 10000"/>
              <a:gd name="connsiteX80" fmla="*/ 7767 w 10000"/>
              <a:gd name="connsiteY80" fmla="*/ 4189 h 10000"/>
              <a:gd name="connsiteX81" fmla="*/ 7767 w 10000"/>
              <a:gd name="connsiteY81" fmla="*/ 4790 h 10000"/>
              <a:gd name="connsiteX82" fmla="*/ 7767 w 10000"/>
              <a:gd name="connsiteY82" fmla="*/ 6048 h 10000"/>
              <a:gd name="connsiteX83" fmla="*/ 7767 w 10000"/>
              <a:gd name="connsiteY83" fmla="*/ 6675 h 10000"/>
              <a:gd name="connsiteX84" fmla="*/ 7920 w 10000"/>
              <a:gd name="connsiteY84" fmla="*/ 7094 h 10000"/>
              <a:gd name="connsiteX85" fmla="*/ 8068 w 10000"/>
              <a:gd name="connsiteY85" fmla="*/ 7513 h 10000"/>
              <a:gd name="connsiteX86" fmla="*/ 8220 w 10000"/>
              <a:gd name="connsiteY86" fmla="*/ 8142 h 10000"/>
              <a:gd name="connsiteX87" fmla="*/ 8367 w 10000"/>
              <a:gd name="connsiteY87" fmla="*/ 8561 h 10000"/>
              <a:gd name="connsiteX88" fmla="*/ 8652 w 10000"/>
              <a:gd name="connsiteY88" fmla="*/ 8980 h 10000"/>
              <a:gd name="connsiteX89" fmla="*/ 9101 w 10000"/>
              <a:gd name="connsiteY89" fmla="*/ 9400 h 10000"/>
              <a:gd name="connsiteX90" fmla="*/ 9554 w 10000"/>
              <a:gd name="connsiteY90" fmla="*/ 9608 h 10000"/>
              <a:gd name="connsiteX91" fmla="*/ 10000 w 10000"/>
              <a:gd name="connsiteY91" fmla="*/ 10000 h 10000"/>
              <a:gd name="connsiteX0" fmla="*/ 7468 w 9554"/>
              <a:gd name="connsiteY0" fmla="*/ 8561 h 9608"/>
              <a:gd name="connsiteX1" fmla="*/ 7170 w 9554"/>
              <a:gd name="connsiteY1" fmla="*/ 7931 h 9608"/>
              <a:gd name="connsiteX2" fmla="*/ 7017 w 9554"/>
              <a:gd name="connsiteY2" fmla="*/ 7094 h 9608"/>
              <a:gd name="connsiteX3" fmla="*/ 7017 w 9554"/>
              <a:gd name="connsiteY3" fmla="*/ 6257 h 9608"/>
              <a:gd name="connsiteX4" fmla="*/ 6867 w 9554"/>
              <a:gd name="connsiteY4" fmla="*/ 5419 h 9608"/>
              <a:gd name="connsiteX5" fmla="*/ 6867 w 9554"/>
              <a:gd name="connsiteY5" fmla="*/ 4397 h 9608"/>
              <a:gd name="connsiteX6" fmla="*/ 7017 w 9554"/>
              <a:gd name="connsiteY6" fmla="*/ 3560 h 9608"/>
              <a:gd name="connsiteX7" fmla="*/ 7017 w 9554"/>
              <a:gd name="connsiteY7" fmla="*/ 3141 h 9608"/>
              <a:gd name="connsiteX8" fmla="*/ 7017 w 9554"/>
              <a:gd name="connsiteY8" fmla="*/ 2933 h 9608"/>
              <a:gd name="connsiteX9" fmla="*/ 7170 w 9554"/>
              <a:gd name="connsiteY9" fmla="*/ 2513 h 9608"/>
              <a:gd name="connsiteX10" fmla="*/ 7170 w 9554"/>
              <a:gd name="connsiteY10" fmla="*/ 2304 h 9608"/>
              <a:gd name="connsiteX11" fmla="*/ 7170 w 9554"/>
              <a:gd name="connsiteY11" fmla="*/ 2094 h 9608"/>
              <a:gd name="connsiteX12" fmla="*/ 7170 w 9554"/>
              <a:gd name="connsiteY12" fmla="*/ 1885 h 9608"/>
              <a:gd name="connsiteX13" fmla="*/ 7170 w 9554"/>
              <a:gd name="connsiteY13" fmla="*/ 1885 h 9608"/>
              <a:gd name="connsiteX14" fmla="*/ 7170 w 9554"/>
              <a:gd name="connsiteY14" fmla="*/ 1673 h 9608"/>
              <a:gd name="connsiteX15" fmla="*/ 7017 w 9554"/>
              <a:gd name="connsiteY15" fmla="*/ 1673 h 9608"/>
              <a:gd name="connsiteX16" fmla="*/ 6867 w 9554"/>
              <a:gd name="connsiteY16" fmla="*/ 1673 h 9608"/>
              <a:gd name="connsiteX17" fmla="*/ 6719 w 9554"/>
              <a:gd name="connsiteY17" fmla="*/ 1885 h 9608"/>
              <a:gd name="connsiteX18" fmla="*/ 6418 w 9554"/>
              <a:gd name="connsiteY18" fmla="*/ 1885 h 9608"/>
              <a:gd name="connsiteX19" fmla="*/ 5967 w 9554"/>
              <a:gd name="connsiteY19" fmla="*/ 1885 h 9608"/>
              <a:gd name="connsiteX20" fmla="*/ 5516 w 9554"/>
              <a:gd name="connsiteY20" fmla="*/ 2094 h 9608"/>
              <a:gd name="connsiteX21" fmla="*/ 4918 w 9554"/>
              <a:gd name="connsiteY21" fmla="*/ 2304 h 9608"/>
              <a:gd name="connsiteX22" fmla="*/ 4335 w 9554"/>
              <a:gd name="connsiteY22" fmla="*/ 2513 h 9608"/>
              <a:gd name="connsiteX23" fmla="*/ 3585 w 9554"/>
              <a:gd name="connsiteY23" fmla="*/ 2723 h 9608"/>
              <a:gd name="connsiteX24" fmla="*/ 3134 w 9554"/>
              <a:gd name="connsiteY24" fmla="*/ 2933 h 9608"/>
              <a:gd name="connsiteX25" fmla="*/ 2534 w 9554"/>
              <a:gd name="connsiteY25" fmla="*/ 3141 h 9608"/>
              <a:gd name="connsiteX26" fmla="*/ 2235 w 9554"/>
              <a:gd name="connsiteY26" fmla="*/ 3351 h 9608"/>
              <a:gd name="connsiteX27" fmla="*/ 1783 w 9554"/>
              <a:gd name="connsiteY27" fmla="*/ 3351 h 9608"/>
              <a:gd name="connsiteX28" fmla="*/ 1482 w 9554"/>
              <a:gd name="connsiteY28" fmla="*/ 3560 h 9608"/>
              <a:gd name="connsiteX29" fmla="*/ 1333 w 9554"/>
              <a:gd name="connsiteY29" fmla="*/ 3560 h 9608"/>
              <a:gd name="connsiteX30" fmla="*/ 1333 w 9554"/>
              <a:gd name="connsiteY30" fmla="*/ 3560 h 9608"/>
              <a:gd name="connsiteX31" fmla="*/ 901 w 9554"/>
              <a:gd name="connsiteY31" fmla="*/ 3560 h 9608"/>
              <a:gd name="connsiteX32" fmla="*/ 600 w 9554"/>
              <a:gd name="connsiteY32" fmla="*/ 3351 h 9608"/>
              <a:gd name="connsiteX33" fmla="*/ 299 w 9554"/>
              <a:gd name="connsiteY33" fmla="*/ 3141 h 9608"/>
              <a:gd name="connsiteX34" fmla="*/ 151 w 9554"/>
              <a:gd name="connsiteY34" fmla="*/ 2933 h 9608"/>
              <a:gd name="connsiteX35" fmla="*/ 151 w 9554"/>
              <a:gd name="connsiteY35" fmla="*/ 2723 h 9608"/>
              <a:gd name="connsiteX36" fmla="*/ 0 w 9554"/>
              <a:gd name="connsiteY36" fmla="*/ 2513 h 9608"/>
              <a:gd name="connsiteX37" fmla="*/ 0 w 9554"/>
              <a:gd name="connsiteY37" fmla="*/ 2513 h 9608"/>
              <a:gd name="connsiteX38" fmla="*/ 0 w 9554"/>
              <a:gd name="connsiteY38" fmla="*/ 2304 h 9608"/>
              <a:gd name="connsiteX39" fmla="*/ 0 w 9554"/>
              <a:gd name="connsiteY39" fmla="*/ 2304 h 9608"/>
              <a:gd name="connsiteX40" fmla="*/ 0 w 9554"/>
              <a:gd name="connsiteY40" fmla="*/ 2304 h 9608"/>
              <a:gd name="connsiteX41" fmla="*/ 151 w 9554"/>
              <a:gd name="connsiteY41" fmla="*/ 2304 h 9608"/>
              <a:gd name="connsiteX42" fmla="*/ 299 w 9554"/>
              <a:gd name="connsiteY42" fmla="*/ 2304 h 9608"/>
              <a:gd name="connsiteX43" fmla="*/ 452 w 9554"/>
              <a:gd name="connsiteY43" fmla="*/ 2304 h 9608"/>
              <a:gd name="connsiteX44" fmla="*/ 749 w 9554"/>
              <a:gd name="connsiteY44" fmla="*/ 2304 h 9608"/>
              <a:gd name="connsiteX45" fmla="*/ 1202 w 9554"/>
              <a:gd name="connsiteY45" fmla="*/ 2304 h 9608"/>
              <a:gd name="connsiteX46" fmla="*/ 1634 w 9554"/>
              <a:gd name="connsiteY46" fmla="*/ 2304 h 9608"/>
              <a:gd name="connsiteX47" fmla="*/ 2235 w 9554"/>
              <a:gd name="connsiteY47" fmla="*/ 2094 h 9608"/>
              <a:gd name="connsiteX48" fmla="*/ 2835 w 9554"/>
              <a:gd name="connsiteY48" fmla="*/ 1885 h 9608"/>
              <a:gd name="connsiteX49" fmla="*/ 3585 w 9554"/>
              <a:gd name="connsiteY49" fmla="*/ 1673 h 9608"/>
              <a:gd name="connsiteX50" fmla="*/ 4335 w 9554"/>
              <a:gd name="connsiteY50" fmla="*/ 1465 h 9608"/>
              <a:gd name="connsiteX51" fmla="*/ 5218 w 9554"/>
              <a:gd name="connsiteY51" fmla="*/ 1257 h 9608"/>
              <a:gd name="connsiteX52" fmla="*/ 5667 w 9554"/>
              <a:gd name="connsiteY52" fmla="*/ 1257 h 9608"/>
              <a:gd name="connsiteX53" fmla="*/ 5967 w 9554"/>
              <a:gd name="connsiteY53" fmla="*/ 1047 h 9608"/>
              <a:gd name="connsiteX54" fmla="*/ 6266 w 9554"/>
              <a:gd name="connsiteY54" fmla="*/ 839 h 9608"/>
              <a:gd name="connsiteX55" fmla="*/ 6568 w 9554"/>
              <a:gd name="connsiteY55" fmla="*/ 839 h 9608"/>
              <a:gd name="connsiteX56" fmla="*/ 6867 w 9554"/>
              <a:gd name="connsiteY56" fmla="*/ 627 h 9608"/>
              <a:gd name="connsiteX57" fmla="*/ 7017 w 9554"/>
              <a:gd name="connsiteY57" fmla="*/ 418 h 9608"/>
              <a:gd name="connsiteX58" fmla="*/ 7170 w 9554"/>
              <a:gd name="connsiteY58" fmla="*/ 418 h 9608"/>
              <a:gd name="connsiteX59" fmla="*/ 7318 w 9554"/>
              <a:gd name="connsiteY59" fmla="*/ 208 h 9608"/>
              <a:gd name="connsiteX60" fmla="*/ 7468 w 9554"/>
              <a:gd name="connsiteY60" fmla="*/ 208 h 9608"/>
              <a:gd name="connsiteX61" fmla="*/ 7619 w 9554"/>
              <a:gd name="connsiteY61" fmla="*/ 0 h 9608"/>
              <a:gd name="connsiteX62" fmla="*/ 7767 w 9554"/>
              <a:gd name="connsiteY62" fmla="*/ 0 h 9608"/>
              <a:gd name="connsiteX63" fmla="*/ 7767 w 9554"/>
              <a:gd name="connsiteY63" fmla="*/ 0 h 9608"/>
              <a:gd name="connsiteX64" fmla="*/ 7920 w 9554"/>
              <a:gd name="connsiteY64" fmla="*/ 0 h 9608"/>
              <a:gd name="connsiteX65" fmla="*/ 8068 w 9554"/>
              <a:gd name="connsiteY65" fmla="*/ 0 h 9608"/>
              <a:gd name="connsiteX66" fmla="*/ 8220 w 9554"/>
              <a:gd name="connsiteY66" fmla="*/ 208 h 9608"/>
              <a:gd name="connsiteX67" fmla="*/ 8367 w 9554"/>
              <a:gd name="connsiteY67" fmla="*/ 208 h 9608"/>
              <a:gd name="connsiteX68" fmla="*/ 8501 w 9554"/>
              <a:gd name="connsiteY68" fmla="*/ 418 h 9608"/>
              <a:gd name="connsiteX69" fmla="*/ 8652 w 9554"/>
              <a:gd name="connsiteY69" fmla="*/ 627 h 9608"/>
              <a:gd name="connsiteX70" fmla="*/ 8800 w 9554"/>
              <a:gd name="connsiteY70" fmla="*/ 839 h 9608"/>
              <a:gd name="connsiteX71" fmla="*/ 8800 w 9554"/>
              <a:gd name="connsiteY71" fmla="*/ 839 h 9608"/>
              <a:gd name="connsiteX72" fmla="*/ 8800 w 9554"/>
              <a:gd name="connsiteY72" fmla="*/ 1047 h 9608"/>
              <a:gd name="connsiteX73" fmla="*/ 8652 w 9554"/>
              <a:gd name="connsiteY73" fmla="*/ 1257 h 9608"/>
              <a:gd name="connsiteX74" fmla="*/ 8501 w 9554"/>
              <a:gd name="connsiteY74" fmla="*/ 1465 h 9608"/>
              <a:gd name="connsiteX75" fmla="*/ 8367 w 9554"/>
              <a:gd name="connsiteY75" fmla="*/ 1673 h 9608"/>
              <a:gd name="connsiteX76" fmla="*/ 8220 w 9554"/>
              <a:gd name="connsiteY76" fmla="*/ 2094 h 9608"/>
              <a:gd name="connsiteX77" fmla="*/ 8068 w 9554"/>
              <a:gd name="connsiteY77" fmla="*/ 2513 h 9608"/>
              <a:gd name="connsiteX78" fmla="*/ 7920 w 9554"/>
              <a:gd name="connsiteY78" fmla="*/ 2933 h 9608"/>
              <a:gd name="connsiteX79" fmla="*/ 7767 w 9554"/>
              <a:gd name="connsiteY79" fmla="*/ 3560 h 9608"/>
              <a:gd name="connsiteX80" fmla="*/ 7767 w 9554"/>
              <a:gd name="connsiteY80" fmla="*/ 4189 h 9608"/>
              <a:gd name="connsiteX81" fmla="*/ 7767 w 9554"/>
              <a:gd name="connsiteY81" fmla="*/ 4790 h 9608"/>
              <a:gd name="connsiteX82" fmla="*/ 7767 w 9554"/>
              <a:gd name="connsiteY82" fmla="*/ 6048 h 9608"/>
              <a:gd name="connsiteX83" fmla="*/ 7767 w 9554"/>
              <a:gd name="connsiteY83" fmla="*/ 6675 h 9608"/>
              <a:gd name="connsiteX84" fmla="*/ 7920 w 9554"/>
              <a:gd name="connsiteY84" fmla="*/ 7094 h 9608"/>
              <a:gd name="connsiteX85" fmla="*/ 8068 w 9554"/>
              <a:gd name="connsiteY85" fmla="*/ 7513 h 9608"/>
              <a:gd name="connsiteX86" fmla="*/ 8220 w 9554"/>
              <a:gd name="connsiteY86" fmla="*/ 8142 h 9608"/>
              <a:gd name="connsiteX87" fmla="*/ 8367 w 9554"/>
              <a:gd name="connsiteY87" fmla="*/ 8561 h 9608"/>
              <a:gd name="connsiteX88" fmla="*/ 8652 w 9554"/>
              <a:gd name="connsiteY88" fmla="*/ 8980 h 9608"/>
              <a:gd name="connsiteX89" fmla="*/ 9101 w 9554"/>
              <a:gd name="connsiteY89" fmla="*/ 9400 h 9608"/>
              <a:gd name="connsiteX90" fmla="*/ 9554 w 9554"/>
              <a:gd name="connsiteY90" fmla="*/ 9608 h 9608"/>
              <a:gd name="connsiteX0" fmla="*/ 7817 w 9526"/>
              <a:gd name="connsiteY0" fmla="*/ 8910 h 9784"/>
              <a:gd name="connsiteX1" fmla="*/ 7505 w 9526"/>
              <a:gd name="connsiteY1" fmla="*/ 8255 h 9784"/>
              <a:gd name="connsiteX2" fmla="*/ 7345 w 9526"/>
              <a:gd name="connsiteY2" fmla="*/ 7383 h 9784"/>
              <a:gd name="connsiteX3" fmla="*/ 7345 w 9526"/>
              <a:gd name="connsiteY3" fmla="*/ 6512 h 9784"/>
              <a:gd name="connsiteX4" fmla="*/ 7188 w 9526"/>
              <a:gd name="connsiteY4" fmla="*/ 5640 h 9784"/>
              <a:gd name="connsiteX5" fmla="*/ 7188 w 9526"/>
              <a:gd name="connsiteY5" fmla="*/ 4576 h 9784"/>
              <a:gd name="connsiteX6" fmla="*/ 7345 w 9526"/>
              <a:gd name="connsiteY6" fmla="*/ 3705 h 9784"/>
              <a:gd name="connsiteX7" fmla="*/ 7345 w 9526"/>
              <a:gd name="connsiteY7" fmla="*/ 3269 h 9784"/>
              <a:gd name="connsiteX8" fmla="*/ 7345 w 9526"/>
              <a:gd name="connsiteY8" fmla="*/ 3053 h 9784"/>
              <a:gd name="connsiteX9" fmla="*/ 7505 w 9526"/>
              <a:gd name="connsiteY9" fmla="*/ 2616 h 9784"/>
              <a:gd name="connsiteX10" fmla="*/ 7505 w 9526"/>
              <a:gd name="connsiteY10" fmla="*/ 2398 h 9784"/>
              <a:gd name="connsiteX11" fmla="*/ 7505 w 9526"/>
              <a:gd name="connsiteY11" fmla="*/ 2179 h 9784"/>
              <a:gd name="connsiteX12" fmla="*/ 7505 w 9526"/>
              <a:gd name="connsiteY12" fmla="*/ 1962 h 9784"/>
              <a:gd name="connsiteX13" fmla="*/ 7505 w 9526"/>
              <a:gd name="connsiteY13" fmla="*/ 1962 h 9784"/>
              <a:gd name="connsiteX14" fmla="*/ 7505 w 9526"/>
              <a:gd name="connsiteY14" fmla="*/ 1741 h 9784"/>
              <a:gd name="connsiteX15" fmla="*/ 7345 w 9526"/>
              <a:gd name="connsiteY15" fmla="*/ 1741 h 9784"/>
              <a:gd name="connsiteX16" fmla="*/ 7188 w 9526"/>
              <a:gd name="connsiteY16" fmla="*/ 1741 h 9784"/>
              <a:gd name="connsiteX17" fmla="*/ 7033 w 9526"/>
              <a:gd name="connsiteY17" fmla="*/ 1962 h 9784"/>
              <a:gd name="connsiteX18" fmla="*/ 6718 w 9526"/>
              <a:gd name="connsiteY18" fmla="*/ 1962 h 9784"/>
              <a:gd name="connsiteX19" fmla="*/ 6246 w 9526"/>
              <a:gd name="connsiteY19" fmla="*/ 1962 h 9784"/>
              <a:gd name="connsiteX20" fmla="*/ 5773 w 9526"/>
              <a:gd name="connsiteY20" fmla="*/ 2179 h 9784"/>
              <a:gd name="connsiteX21" fmla="*/ 5148 w 9526"/>
              <a:gd name="connsiteY21" fmla="*/ 2398 h 9784"/>
              <a:gd name="connsiteX22" fmla="*/ 4537 w 9526"/>
              <a:gd name="connsiteY22" fmla="*/ 2616 h 9784"/>
              <a:gd name="connsiteX23" fmla="*/ 3752 w 9526"/>
              <a:gd name="connsiteY23" fmla="*/ 2834 h 9784"/>
              <a:gd name="connsiteX24" fmla="*/ 3280 w 9526"/>
              <a:gd name="connsiteY24" fmla="*/ 3053 h 9784"/>
              <a:gd name="connsiteX25" fmla="*/ 2652 w 9526"/>
              <a:gd name="connsiteY25" fmla="*/ 3269 h 9784"/>
              <a:gd name="connsiteX26" fmla="*/ 2339 w 9526"/>
              <a:gd name="connsiteY26" fmla="*/ 3488 h 9784"/>
              <a:gd name="connsiteX27" fmla="*/ 1866 w 9526"/>
              <a:gd name="connsiteY27" fmla="*/ 3488 h 9784"/>
              <a:gd name="connsiteX28" fmla="*/ 1551 w 9526"/>
              <a:gd name="connsiteY28" fmla="*/ 3705 h 9784"/>
              <a:gd name="connsiteX29" fmla="*/ 1395 w 9526"/>
              <a:gd name="connsiteY29" fmla="*/ 3705 h 9784"/>
              <a:gd name="connsiteX30" fmla="*/ 1395 w 9526"/>
              <a:gd name="connsiteY30" fmla="*/ 3705 h 9784"/>
              <a:gd name="connsiteX31" fmla="*/ 943 w 9526"/>
              <a:gd name="connsiteY31" fmla="*/ 3705 h 9784"/>
              <a:gd name="connsiteX32" fmla="*/ 628 w 9526"/>
              <a:gd name="connsiteY32" fmla="*/ 3488 h 9784"/>
              <a:gd name="connsiteX33" fmla="*/ 313 w 9526"/>
              <a:gd name="connsiteY33" fmla="*/ 3269 h 9784"/>
              <a:gd name="connsiteX34" fmla="*/ 158 w 9526"/>
              <a:gd name="connsiteY34" fmla="*/ 3053 h 9784"/>
              <a:gd name="connsiteX35" fmla="*/ 158 w 9526"/>
              <a:gd name="connsiteY35" fmla="*/ 2834 h 9784"/>
              <a:gd name="connsiteX36" fmla="*/ 0 w 9526"/>
              <a:gd name="connsiteY36" fmla="*/ 2616 h 9784"/>
              <a:gd name="connsiteX37" fmla="*/ 0 w 9526"/>
              <a:gd name="connsiteY37" fmla="*/ 2616 h 9784"/>
              <a:gd name="connsiteX38" fmla="*/ 0 w 9526"/>
              <a:gd name="connsiteY38" fmla="*/ 2398 h 9784"/>
              <a:gd name="connsiteX39" fmla="*/ 0 w 9526"/>
              <a:gd name="connsiteY39" fmla="*/ 2398 h 9784"/>
              <a:gd name="connsiteX40" fmla="*/ 0 w 9526"/>
              <a:gd name="connsiteY40" fmla="*/ 2398 h 9784"/>
              <a:gd name="connsiteX41" fmla="*/ 158 w 9526"/>
              <a:gd name="connsiteY41" fmla="*/ 2398 h 9784"/>
              <a:gd name="connsiteX42" fmla="*/ 313 w 9526"/>
              <a:gd name="connsiteY42" fmla="*/ 2398 h 9784"/>
              <a:gd name="connsiteX43" fmla="*/ 473 w 9526"/>
              <a:gd name="connsiteY43" fmla="*/ 2398 h 9784"/>
              <a:gd name="connsiteX44" fmla="*/ 784 w 9526"/>
              <a:gd name="connsiteY44" fmla="*/ 2398 h 9784"/>
              <a:gd name="connsiteX45" fmla="*/ 1258 w 9526"/>
              <a:gd name="connsiteY45" fmla="*/ 2398 h 9784"/>
              <a:gd name="connsiteX46" fmla="*/ 1710 w 9526"/>
              <a:gd name="connsiteY46" fmla="*/ 2398 h 9784"/>
              <a:gd name="connsiteX47" fmla="*/ 2339 w 9526"/>
              <a:gd name="connsiteY47" fmla="*/ 2179 h 9784"/>
              <a:gd name="connsiteX48" fmla="*/ 2967 w 9526"/>
              <a:gd name="connsiteY48" fmla="*/ 1962 h 9784"/>
              <a:gd name="connsiteX49" fmla="*/ 3752 w 9526"/>
              <a:gd name="connsiteY49" fmla="*/ 1741 h 9784"/>
              <a:gd name="connsiteX50" fmla="*/ 4537 w 9526"/>
              <a:gd name="connsiteY50" fmla="*/ 1525 h 9784"/>
              <a:gd name="connsiteX51" fmla="*/ 5462 w 9526"/>
              <a:gd name="connsiteY51" fmla="*/ 1308 h 9784"/>
              <a:gd name="connsiteX52" fmla="*/ 5932 w 9526"/>
              <a:gd name="connsiteY52" fmla="*/ 1308 h 9784"/>
              <a:gd name="connsiteX53" fmla="*/ 6246 w 9526"/>
              <a:gd name="connsiteY53" fmla="*/ 1090 h 9784"/>
              <a:gd name="connsiteX54" fmla="*/ 6559 w 9526"/>
              <a:gd name="connsiteY54" fmla="*/ 873 h 9784"/>
              <a:gd name="connsiteX55" fmla="*/ 6875 w 9526"/>
              <a:gd name="connsiteY55" fmla="*/ 873 h 9784"/>
              <a:gd name="connsiteX56" fmla="*/ 7188 w 9526"/>
              <a:gd name="connsiteY56" fmla="*/ 653 h 9784"/>
              <a:gd name="connsiteX57" fmla="*/ 7345 w 9526"/>
              <a:gd name="connsiteY57" fmla="*/ 435 h 9784"/>
              <a:gd name="connsiteX58" fmla="*/ 7505 w 9526"/>
              <a:gd name="connsiteY58" fmla="*/ 435 h 9784"/>
              <a:gd name="connsiteX59" fmla="*/ 7660 w 9526"/>
              <a:gd name="connsiteY59" fmla="*/ 216 h 9784"/>
              <a:gd name="connsiteX60" fmla="*/ 7817 w 9526"/>
              <a:gd name="connsiteY60" fmla="*/ 216 h 9784"/>
              <a:gd name="connsiteX61" fmla="*/ 7975 w 9526"/>
              <a:gd name="connsiteY61" fmla="*/ 0 h 9784"/>
              <a:gd name="connsiteX62" fmla="*/ 8130 w 9526"/>
              <a:gd name="connsiteY62" fmla="*/ 0 h 9784"/>
              <a:gd name="connsiteX63" fmla="*/ 8130 w 9526"/>
              <a:gd name="connsiteY63" fmla="*/ 0 h 9784"/>
              <a:gd name="connsiteX64" fmla="*/ 8290 w 9526"/>
              <a:gd name="connsiteY64" fmla="*/ 0 h 9784"/>
              <a:gd name="connsiteX65" fmla="*/ 8445 w 9526"/>
              <a:gd name="connsiteY65" fmla="*/ 0 h 9784"/>
              <a:gd name="connsiteX66" fmla="*/ 8604 w 9526"/>
              <a:gd name="connsiteY66" fmla="*/ 216 h 9784"/>
              <a:gd name="connsiteX67" fmla="*/ 8758 w 9526"/>
              <a:gd name="connsiteY67" fmla="*/ 216 h 9784"/>
              <a:gd name="connsiteX68" fmla="*/ 8898 w 9526"/>
              <a:gd name="connsiteY68" fmla="*/ 435 h 9784"/>
              <a:gd name="connsiteX69" fmla="*/ 9056 w 9526"/>
              <a:gd name="connsiteY69" fmla="*/ 653 h 9784"/>
              <a:gd name="connsiteX70" fmla="*/ 9211 w 9526"/>
              <a:gd name="connsiteY70" fmla="*/ 873 h 9784"/>
              <a:gd name="connsiteX71" fmla="*/ 9211 w 9526"/>
              <a:gd name="connsiteY71" fmla="*/ 873 h 9784"/>
              <a:gd name="connsiteX72" fmla="*/ 9211 w 9526"/>
              <a:gd name="connsiteY72" fmla="*/ 1090 h 9784"/>
              <a:gd name="connsiteX73" fmla="*/ 9056 w 9526"/>
              <a:gd name="connsiteY73" fmla="*/ 1308 h 9784"/>
              <a:gd name="connsiteX74" fmla="*/ 8898 w 9526"/>
              <a:gd name="connsiteY74" fmla="*/ 1525 h 9784"/>
              <a:gd name="connsiteX75" fmla="*/ 8758 w 9526"/>
              <a:gd name="connsiteY75" fmla="*/ 1741 h 9784"/>
              <a:gd name="connsiteX76" fmla="*/ 8604 w 9526"/>
              <a:gd name="connsiteY76" fmla="*/ 2179 h 9784"/>
              <a:gd name="connsiteX77" fmla="*/ 8445 w 9526"/>
              <a:gd name="connsiteY77" fmla="*/ 2616 h 9784"/>
              <a:gd name="connsiteX78" fmla="*/ 8290 w 9526"/>
              <a:gd name="connsiteY78" fmla="*/ 3053 h 9784"/>
              <a:gd name="connsiteX79" fmla="*/ 8130 w 9526"/>
              <a:gd name="connsiteY79" fmla="*/ 3705 h 9784"/>
              <a:gd name="connsiteX80" fmla="*/ 8130 w 9526"/>
              <a:gd name="connsiteY80" fmla="*/ 4360 h 9784"/>
              <a:gd name="connsiteX81" fmla="*/ 8130 w 9526"/>
              <a:gd name="connsiteY81" fmla="*/ 4985 h 9784"/>
              <a:gd name="connsiteX82" fmla="*/ 8130 w 9526"/>
              <a:gd name="connsiteY82" fmla="*/ 6295 h 9784"/>
              <a:gd name="connsiteX83" fmla="*/ 8130 w 9526"/>
              <a:gd name="connsiteY83" fmla="*/ 6947 h 9784"/>
              <a:gd name="connsiteX84" fmla="*/ 8290 w 9526"/>
              <a:gd name="connsiteY84" fmla="*/ 7383 h 9784"/>
              <a:gd name="connsiteX85" fmla="*/ 8445 w 9526"/>
              <a:gd name="connsiteY85" fmla="*/ 7820 h 9784"/>
              <a:gd name="connsiteX86" fmla="*/ 8604 w 9526"/>
              <a:gd name="connsiteY86" fmla="*/ 8474 h 9784"/>
              <a:gd name="connsiteX87" fmla="*/ 8758 w 9526"/>
              <a:gd name="connsiteY87" fmla="*/ 8910 h 9784"/>
              <a:gd name="connsiteX88" fmla="*/ 9056 w 9526"/>
              <a:gd name="connsiteY88" fmla="*/ 9346 h 9784"/>
              <a:gd name="connsiteX89" fmla="*/ 9526 w 9526"/>
              <a:gd name="connsiteY89" fmla="*/ 9784 h 9784"/>
              <a:gd name="connsiteX0" fmla="*/ 8206 w 9669"/>
              <a:gd name="connsiteY0" fmla="*/ 9107 h 9552"/>
              <a:gd name="connsiteX1" fmla="*/ 7878 w 9669"/>
              <a:gd name="connsiteY1" fmla="*/ 8437 h 9552"/>
              <a:gd name="connsiteX2" fmla="*/ 7710 w 9669"/>
              <a:gd name="connsiteY2" fmla="*/ 7546 h 9552"/>
              <a:gd name="connsiteX3" fmla="*/ 7710 w 9669"/>
              <a:gd name="connsiteY3" fmla="*/ 6656 h 9552"/>
              <a:gd name="connsiteX4" fmla="*/ 7546 w 9669"/>
              <a:gd name="connsiteY4" fmla="*/ 5765 h 9552"/>
              <a:gd name="connsiteX5" fmla="*/ 7546 w 9669"/>
              <a:gd name="connsiteY5" fmla="*/ 4677 h 9552"/>
              <a:gd name="connsiteX6" fmla="*/ 7710 w 9669"/>
              <a:gd name="connsiteY6" fmla="*/ 3787 h 9552"/>
              <a:gd name="connsiteX7" fmla="*/ 7710 w 9669"/>
              <a:gd name="connsiteY7" fmla="*/ 3341 h 9552"/>
              <a:gd name="connsiteX8" fmla="*/ 7710 w 9669"/>
              <a:gd name="connsiteY8" fmla="*/ 3120 h 9552"/>
              <a:gd name="connsiteX9" fmla="*/ 7878 w 9669"/>
              <a:gd name="connsiteY9" fmla="*/ 2674 h 9552"/>
              <a:gd name="connsiteX10" fmla="*/ 7878 w 9669"/>
              <a:gd name="connsiteY10" fmla="*/ 2451 h 9552"/>
              <a:gd name="connsiteX11" fmla="*/ 7878 w 9669"/>
              <a:gd name="connsiteY11" fmla="*/ 2227 h 9552"/>
              <a:gd name="connsiteX12" fmla="*/ 7878 w 9669"/>
              <a:gd name="connsiteY12" fmla="*/ 2005 h 9552"/>
              <a:gd name="connsiteX13" fmla="*/ 7878 w 9669"/>
              <a:gd name="connsiteY13" fmla="*/ 2005 h 9552"/>
              <a:gd name="connsiteX14" fmla="*/ 7878 w 9669"/>
              <a:gd name="connsiteY14" fmla="*/ 1779 h 9552"/>
              <a:gd name="connsiteX15" fmla="*/ 7710 w 9669"/>
              <a:gd name="connsiteY15" fmla="*/ 1779 h 9552"/>
              <a:gd name="connsiteX16" fmla="*/ 7546 w 9669"/>
              <a:gd name="connsiteY16" fmla="*/ 1779 h 9552"/>
              <a:gd name="connsiteX17" fmla="*/ 7383 w 9669"/>
              <a:gd name="connsiteY17" fmla="*/ 2005 h 9552"/>
              <a:gd name="connsiteX18" fmla="*/ 7052 w 9669"/>
              <a:gd name="connsiteY18" fmla="*/ 2005 h 9552"/>
              <a:gd name="connsiteX19" fmla="*/ 6557 w 9669"/>
              <a:gd name="connsiteY19" fmla="*/ 2005 h 9552"/>
              <a:gd name="connsiteX20" fmla="*/ 6060 w 9669"/>
              <a:gd name="connsiteY20" fmla="*/ 2227 h 9552"/>
              <a:gd name="connsiteX21" fmla="*/ 5404 w 9669"/>
              <a:gd name="connsiteY21" fmla="*/ 2451 h 9552"/>
              <a:gd name="connsiteX22" fmla="*/ 4763 w 9669"/>
              <a:gd name="connsiteY22" fmla="*/ 2674 h 9552"/>
              <a:gd name="connsiteX23" fmla="*/ 3939 w 9669"/>
              <a:gd name="connsiteY23" fmla="*/ 2897 h 9552"/>
              <a:gd name="connsiteX24" fmla="*/ 3443 w 9669"/>
              <a:gd name="connsiteY24" fmla="*/ 3120 h 9552"/>
              <a:gd name="connsiteX25" fmla="*/ 2784 w 9669"/>
              <a:gd name="connsiteY25" fmla="*/ 3341 h 9552"/>
              <a:gd name="connsiteX26" fmla="*/ 2455 w 9669"/>
              <a:gd name="connsiteY26" fmla="*/ 3565 h 9552"/>
              <a:gd name="connsiteX27" fmla="*/ 1959 w 9669"/>
              <a:gd name="connsiteY27" fmla="*/ 3565 h 9552"/>
              <a:gd name="connsiteX28" fmla="*/ 1628 w 9669"/>
              <a:gd name="connsiteY28" fmla="*/ 3787 h 9552"/>
              <a:gd name="connsiteX29" fmla="*/ 1464 w 9669"/>
              <a:gd name="connsiteY29" fmla="*/ 3787 h 9552"/>
              <a:gd name="connsiteX30" fmla="*/ 1464 w 9669"/>
              <a:gd name="connsiteY30" fmla="*/ 3787 h 9552"/>
              <a:gd name="connsiteX31" fmla="*/ 990 w 9669"/>
              <a:gd name="connsiteY31" fmla="*/ 3787 h 9552"/>
              <a:gd name="connsiteX32" fmla="*/ 659 w 9669"/>
              <a:gd name="connsiteY32" fmla="*/ 3565 h 9552"/>
              <a:gd name="connsiteX33" fmla="*/ 329 w 9669"/>
              <a:gd name="connsiteY33" fmla="*/ 3341 h 9552"/>
              <a:gd name="connsiteX34" fmla="*/ 166 w 9669"/>
              <a:gd name="connsiteY34" fmla="*/ 3120 h 9552"/>
              <a:gd name="connsiteX35" fmla="*/ 166 w 9669"/>
              <a:gd name="connsiteY35" fmla="*/ 2897 h 9552"/>
              <a:gd name="connsiteX36" fmla="*/ 0 w 9669"/>
              <a:gd name="connsiteY36" fmla="*/ 2674 h 9552"/>
              <a:gd name="connsiteX37" fmla="*/ 0 w 9669"/>
              <a:gd name="connsiteY37" fmla="*/ 2674 h 9552"/>
              <a:gd name="connsiteX38" fmla="*/ 0 w 9669"/>
              <a:gd name="connsiteY38" fmla="*/ 2451 h 9552"/>
              <a:gd name="connsiteX39" fmla="*/ 0 w 9669"/>
              <a:gd name="connsiteY39" fmla="*/ 2451 h 9552"/>
              <a:gd name="connsiteX40" fmla="*/ 0 w 9669"/>
              <a:gd name="connsiteY40" fmla="*/ 2451 h 9552"/>
              <a:gd name="connsiteX41" fmla="*/ 166 w 9669"/>
              <a:gd name="connsiteY41" fmla="*/ 2451 h 9552"/>
              <a:gd name="connsiteX42" fmla="*/ 329 w 9669"/>
              <a:gd name="connsiteY42" fmla="*/ 2451 h 9552"/>
              <a:gd name="connsiteX43" fmla="*/ 497 w 9669"/>
              <a:gd name="connsiteY43" fmla="*/ 2451 h 9552"/>
              <a:gd name="connsiteX44" fmla="*/ 823 w 9669"/>
              <a:gd name="connsiteY44" fmla="*/ 2451 h 9552"/>
              <a:gd name="connsiteX45" fmla="*/ 1321 w 9669"/>
              <a:gd name="connsiteY45" fmla="*/ 2451 h 9552"/>
              <a:gd name="connsiteX46" fmla="*/ 1795 w 9669"/>
              <a:gd name="connsiteY46" fmla="*/ 2451 h 9552"/>
              <a:gd name="connsiteX47" fmla="*/ 2455 w 9669"/>
              <a:gd name="connsiteY47" fmla="*/ 2227 h 9552"/>
              <a:gd name="connsiteX48" fmla="*/ 3115 w 9669"/>
              <a:gd name="connsiteY48" fmla="*/ 2005 h 9552"/>
              <a:gd name="connsiteX49" fmla="*/ 3939 w 9669"/>
              <a:gd name="connsiteY49" fmla="*/ 1779 h 9552"/>
              <a:gd name="connsiteX50" fmla="*/ 4763 w 9669"/>
              <a:gd name="connsiteY50" fmla="*/ 1559 h 9552"/>
              <a:gd name="connsiteX51" fmla="*/ 5734 w 9669"/>
              <a:gd name="connsiteY51" fmla="*/ 1337 h 9552"/>
              <a:gd name="connsiteX52" fmla="*/ 6227 w 9669"/>
              <a:gd name="connsiteY52" fmla="*/ 1337 h 9552"/>
              <a:gd name="connsiteX53" fmla="*/ 6557 w 9669"/>
              <a:gd name="connsiteY53" fmla="*/ 1114 h 9552"/>
              <a:gd name="connsiteX54" fmla="*/ 6885 w 9669"/>
              <a:gd name="connsiteY54" fmla="*/ 892 h 9552"/>
              <a:gd name="connsiteX55" fmla="*/ 7217 w 9669"/>
              <a:gd name="connsiteY55" fmla="*/ 892 h 9552"/>
              <a:gd name="connsiteX56" fmla="*/ 7546 w 9669"/>
              <a:gd name="connsiteY56" fmla="*/ 667 h 9552"/>
              <a:gd name="connsiteX57" fmla="*/ 7710 w 9669"/>
              <a:gd name="connsiteY57" fmla="*/ 445 h 9552"/>
              <a:gd name="connsiteX58" fmla="*/ 7878 w 9669"/>
              <a:gd name="connsiteY58" fmla="*/ 445 h 9552"/>
              <a:gd name="connsiteX59" fmla="*/ 8041 w 9669"/>
              <a:gd name="connsiteY59" fmla="*/ 221 h 9552"/>
              <a:gd name="connsiteX60" fmla="*/ 8206 w 9669"/>
              <a:gd name="connsiteY60" fmla="*/ 221 h 9552"/>
              <a:gd name="connsiteX61" fmla="*/ 8372 w 9669"/>
              <a:gd name="connsiteY61" fmla="*/ 0 h 9552"/>
              <a:gd name="connsiteX62" fmla="*/ 8535 w 9669"/>
              <a:gd name="connsiteY62" fmla="*/ 0 h 9552"/>
              <a:gd name="connsiteX63" fmla="*/ 8535 w 9669"/>
              <a:gd name="connsiteY63" fmla="*/ 0 h 9552"/>
              <a:gd name="connsiteX64" fmla="*/ 8702 w 9669"/>
              <a:gd name="connsiteY64" fmla="*/ 0 h 9552"/>
              <a:gd name="connsiteX65" fmla="*/ 8865 w 9669"/>
              <a:gd name="connsiteY65" fmla="*/ 0 h 9552"/>
              <a:gd name="connsiteX66" fmla="*/ 9032 w 9669"/>
              <a:gd name="connsiteY66" fmla="*/ 221 h 9552"/>
              <a:gd name="connsiteX67" fmla="*/ 9194 w 9669"/>
              <a:gd name="connsiteY67" fmla="*/ 221 h 9552"/>
              <a:gd name="connsiteX68" fmla="*/ 9341 w 9669"/>
              <a:gd name="connsiteY68" fmla="*/ 445 h 9552"/>
              <a:gd name="connsiteX69" fmla="*/ 9507 w 9669"/>
              <a:gd name="connsiteY69" fmla="*/ 667 h 9552"/>
              <a:gd name="connsiteX70" fmla="*/ 9669 w 9669"/>
              <a:gd name="connsiteY70" fmla="*/ 892 h 9552"/>
              <a:gd name="connsiteX71" fmla="*/ 9669 w 9669"/>
              <a:gd name="connsiteY71" fmla="*/ 892 h 9552"/>
              <a:gd name="connsiteX72" fmla="*/ 9669 w 9669"/>
              <a:gd name="connsiteY72" fmla="*/ 1114 h 9552"/>
              <a:gd name="connsiteX73" fmla="*/ 9507 w 9669"/>
              <a:gd name="connsiteY73" fmla="*/ 1337 h 9552"/>
              <a:gd name="connsiteX74" fmla="*/ 9341 w 9669"/>
              <a:gd name="connsiteY74" fmla="*/ 1559 h 9552"/>
              <a:gd name="connsiteX75" fmla="*/ 9194 w 9669"/>
              <a:gd name="connsiteY75" fmla="*/ 1779 h 9552"/>
              <a:gd name="connsiteX76" fmla="*/ 9032 w 9669"/>
              <a:gd name="connsiteY76" fmla="*/ 2227 h 9552"/>
              <a:gd name="connsiteX77" fmla="*/ 8865 w 9669"/>
              <a:gd name="connsiteY77" fmla="*/ 2674 h 9552"/>
              <a:gd name="connsiteX78" fmla="*/ 8702 w 9669"/>
              <a:gd name="connsiteY78" fmla="*/ 3120 h 9552"/>
              <a:gd name="connsiteX79" fmla="*/ 8535 w 9669"/>
              <a:gd name="connsiteY79" fmla="*/ 3787 h 9552"/>
              <a:gd name="connsiteX80" fmla="*/ 8535 w 9669"/>
              <a:gd name="connsiteY80" fmla="*/ 4456 h 9552"/>
              <a:gd name="connsiteX81" fmla="*/ 8535 w 9669"/>
              <a:gd name="connsiteY81" fmla="*/ 5095 h 9552"/>
              <a:gd name="connsiteX82" fmla="*/ 8535 w 9669"/>
              <a:gd name="connsiteY82" fmla="*/ 6434 h 9552"/>
              <a:gd name="connsiteX83" fmla="*/ 8535 w 9669"/>
              <a:gd name="connsiteY83" fmla="*/ 7100 h 9552"/>
              <a:gd name="connsiteX84" fmla="*/ 8702 w 9669"/>
              <a:gd name="connsiteY84" fmla="*/ 7546 h 9552"/>
              <a:gd name="connsiteX85" fmla="*/ 8865 w 9669"/>
              <a:gd name="connsiteY85" fmla="*/ 7993 h 9552"/>
              <a:gd name="connsiteX86" fmla="*/ 9032 w 9669"/>
              <a:gd name="connsiteY86" fmla="*/ 8661 h 9552"/>
              <a:gd name="connsiteX87" fmla="*/ 9194 w 9669"/>
              <a:gd name="connsiteY87" fmla="*/ 9107 h 9552"/>
              <a:gd name="connsiteX88" fmla="*/ 9507 w 9669"/>
              <a:gd name="connsiteY88" fmla="*/ 9552 h 9552"/>
              <a:gd name="connsiteX0" fmla="*/ 8487 w 10000"/>
              <a:gd name="connsiteY0" fmla="*/ 9534 h 9534"/>
              <a:gd name="connsiteX1" fmla="*/ 8148 w 10000"/>
              <a:gd name="connsiteY1" fmla="*/ 8833 h 9534"/>
              <a:gd name="connsiteX2" fmla="*/ 7974 w 10000"/>
              <a:gd name="connsiteY2" fmla="*/ 7900 h 9534"/>
              <a:gd name="connsiteX3" fmla="*/ 7974 w 10000"/>
              <a:gd name="connsiteY3" fmla="*/ 6968 h 9534"/>
              <a:gd name="connsiteX4" fmla="*/ 7804 w 10000"/>
              <a:gd name="connsiteY4" fmla="*/ 6035 h 9534"/>
              <a:gd name="connsiteX5" fmla="*/ 7804 w 10000"/>
              <a:gd name="connsiteY5" fmla="*/ 4896 h 9534"/>
              <a:gd name="connsiteX6" fmla="*/ 7974 w 10000"/>
              <a:gd name="connsiteY6" fmla="*/ 3965 h 9534"/>
              <a:gd name="connsiteX7" fmla="*/ 7974 w 10000"/>
              <a:gd name="connsiteY7" fmla="*/ 3498 h 9534"/>
              <a:gd name="connsiteX8" fmla="*/ 7974 w 10000"/>
              <a:gd name="connsiteY8" fmla="*/ 3266 h 9534"/>
              <a:gd name="connsiteX9" fmla="*/ 8148 w 10000"/>
              <a:gd name="connsiteY9" fmla="*/ 2799 h 9534"/>
              <a:gd name="connsiteX10" fmla="*/ 8148 w 10000"/>
              <a:gd name="connsiteY10" fmla="*/ 2566 h 9534"/>
              <a:gd name="connsiteX11" fmla="*/ 8148 w 10000"/>
              <a:gd name="connsiteY11" fmla="*/ 2331 h 9534"/>
              <a:gd name="connsiteX12" fmla="*/ 8148 w 10000"/>
              <a:gd name="connsiteY12" fmla="*/ 2099 h 9534"/>
              <a:gd name="connsiteX13" fmla="*/ 8148 w 10000"/>
              <a:gd name="connsiteY13" fmla="*/ 2099 h 9534"/>
              <a:gd name="connsiteX14" fmla="*/ 8148 w 10000"/>
              <a:gd name="connsiteY14" fmla="*/ 1862 h 9534"/>
              <a:gd name="connsiteX15" fmla="*/ 7974 w 10000"/>
              <a:gd name="connsiteY15" fmla="*/ 1862 h 9534"/>
              <a:gd name="connsiteX16" fmla="*/ 7804 w 10000"/>
              <a:gd name="connsiteY16" fmla="*/ 1862 h 9534"/>
              <a:gd name="connsiteX17" fmla="*/ 7636 w 10000"/>
              <a:gd name="connsiteY17" fmla="*/ 2099 h 9534"/>
              <a:gd name="connsiteX18" fmla="*/ 7293 w 10000"/>
              <a:gd name="connsiteY18" fmla="*/ 2099 h 9534"/>
              <a:gd name="connsiteX19" fmla="*/ 6781 w 10000"/>
              <a:gd name="connsiteY19" fmla="*/ 2099 h 9534"/>
              <a:gd name="connsiteX20" fmla="*/ 6267 w 10000"/>
              <a:gd name="connsiteY20" fmla="*/ 2331 h 9534"/>
              <a:gd name="connsiteX21" fmla="*/ 5589 w 10000"/>
              <a:gd name="connsiteY21" fmla="*/ 2566 h 9534"/>
              <a:gd name="connsiteX22" fmla="*/ 4926 w 10000"/>
              <a:gd name="connsiteY22" fmla="*/ 2799 h 9534"/>
              <a:gd name="connsiteX23" fmla="*/ 4074 w 10000"/>
              <a:gd name="connsiteY23" fmla="*/ 3033 h 9534"/>
              <a:gd name="connsiteX24" fmla="*/ 3561 w 10000"/>
              <a:gd name="connsiteY24" fmla="*/ 3266 h 9534"/>
              <a:gd name="connsiteX25" fmla="*/ 2879 w 10000"/>
              <a:gd name="connsiteY25" fmla="*/ 3498 h 9534"/>
              <a:gd name="connsiteX26" fmla="*/ 2539 w 10000"/>
              <a:gd name="connsiteY26" fmla="*/ 3732 h 9534"/>
              <a:gd name="connsiteX27" fmla="*/ 2026 w 10000"/>
              <a:gd name="connsiteY27" fmla="*/ 3732 h 9534"/>
              <a:gd name="connsiteX28" fmla="*/ 1684 w 10000"/>
              <a:gd name="connsiteY28" fmla="*/ 3965 h 9534"/>
              <a:gd name="connsiteX29" fmla="*/ 1514 w 10000"/>
              <a:gd name="connsiteY29" fmla="*/ 3965 h 9534"/>
              <a:gd name="connsiteX30" fmla="*/ 1514 w 10000"/>
              <a:gd name="connsiteY30" fmla="*/ 3965 h 9534"/>
              <a:gd name="connsiteX31" fmla="*/ 1024 w 10000"/>
              <a:gd name="connsiteY31" fmla="*/ 3965 h 9534"/>
              <a:gd name="connsiteX32" fmla="*/ 682 w 10000"/>
              <a:gd name="connsiteY32" fmla="*/ 3732 h 9534"/>
              <a:gd name="connsiteX33" fmla="*/ 340 w 10000"/>
              <a:gd name="connsiteY33" fmla="*/ 3498 h 9534"/>
              <a:gd name="connsiteX34" fmla="*/ 172 w 10000"/>
              <a:gd name="connsiteY34" fmla="*/ 3266 h 9534"/>
              <a:gd name="connsiteX35" fmla="*/ 172 w 10000"/>
              <a:gd name="connsiteY35" fmla="*/ 3033 h 9534"/>
              <a:gd name="connsiteX36" fmla="*/ 0 w 10000"/>
              <a:gd name="connsiteY36" fmla="*/ 2799 h 9534"/>
              <a:gd name="connsiteX37" fmla="*/ 0 w 10000"/>
              <a:gd name="connsiteY37" fmla="*/ 2799 h 9534"/>
              <a:gd name="connsiteX38" fmla="*/ 0 w 10000"/>
              <a:gd name="connsiteY38" fmla="*/ 2566 h 9534"/>
              <a:gd name="connsiteX39" fmla="*/ 0 w 10000"/>
              <a:gd name="connsiteY39" fmla="*/ 2566 h 9534"/>
              <a:gd name="connsiteX40" fmla="*/ 0 w 10000"/>
              <a:gd name="connsiteY40" fmla="*/ 2566 h 9534"/>
              <a:gd name="connsiteX41" fmla="*/ 172 w 10000"/>
              <a:gd name="connsiteY41" fmla="*/ 2566 h 9534"/>
              <a:gd name="connsiteX42" fmla="*/ 340 w 10000"/>
              <a:gd name="connsiteY42" fmla="*/ 2566 h 9534"/>
              <a:gd name="connsiteX43" fmla="*/ 514 w 10000"/>
              <a:gd name="connsiteY43" fmla="*/ 2566 h 9534"/>
              <a:gd name="connsiteX44" fmla="*/ 851 w 10000"/>
              <a:gd name="connsiteY44" fmla="*/ 2566 h 9534"/>
              <a:gd name="connsiteX45" fmla="*/ 1366 w 10000"/>
              <a:gd name="connsiteY45" fmla="*/ 2566 h 9534"/>
              <a:gd name="connsiteX46" fmla="*/ 1856 w 10000"/>
              <a:gd name="connsiteY46" fmla="*/ 2566 h 9534"/>
              <a:gd name="connsiteX47" fmla="*/ 2539 w 10000"/>
              <a:gd name="connsiteY47" fmla="*/ 2331 h 9534"/>
              <a:gd name="connsiteX48" fmla="*/ 3222 w 10000"/>
              <a:gd name="connsiteY48" fmla="*/ 2099 h 9534"/>
              <a:gd name="connsiteX49" fmla="*/ 4074 w 10000"/>
              <a:gd name="connsiteY49" fmla="*/ 1862 h 9534"/>
              <a:gd name="connsiteX50" fmla="*/ 4926 w 10000"/>
              <a:gd name="connsiteY50" fmla="*/ 1632 h 9534"/>
              <a:gd name="connsiteX51" fmla="*/ 5930 w 10000"/>
              <a:gd name="connsiteY51" fmla="*/ 1400 h 9534"/>
              <a:gd name="connsiteX52" fmla="*/ 6440 w 10000"/>
              <a:gd name="connsiteY52" fmla="*/ 1400 h 9534"/>
              <a:gd name="connsiteX53" fmla="*/ 6781 w 10000"/>
              <a:gd name="connsiteY53" fmla="*/ 1166 h 9534"/>
              <a:gd name="connsiteX54" fmla="*/ 7121 w 10000"/>
              <a:gd name="connsiteY54" fmla="*/ 934 h 9534"/>
              <a:gd name="connsiteX55" fmla="*/ 7464 w 10000"/>
              <a:gd name="connsiteY55" fmla="*/ 934 h 9534"/>
              <a:gd name="connsiteX56" fmla="*/ 7804 w 10000"/>
              <a:gd name="connsiteY56" fmla="*/ 698 h 9534"/>
              <a:gd name="connsiteX57" fmla="*/ 7974 w 10000"/>
              <a:gd name="connsiteY57" fmla="*/ 466 h 9534"/>
              <a:gd name="connsiteX58" fmla="*/ 8148 w 10000"/>
              <a:gd name="connsiteY58" fmla="*/ 466 h 9534"/>
              <a:gd name="connsiteX59" fmla="*/ 8316 w 10000"/>
              <a:gd name="connsiteY59" fmla="*/ 231 h 9534"/>
              <a:gd name="connsiteX60" fmla="*/ 8487 w 10000"/>
              <a:gd name="connsiteY60" fmla="*/ 231 h 9534"/>
              <a:gd name="connsiteX61" fmla="*/ 8659 w 10000"/>
              <a:gd name="connsiteY61" fmla="*/ 0 h 9534"/>
              <a:gd name="connsiteX62" fmla="*/ 8827 w 10000"/>
              <a:gd name="connsiteY62" fmla="*/ 0 h 9534"/>
              <a:gd name="connsiteX63" fmla="*/ 8827 w 10000"/>
              <a:gd name="connsiteY63" fmla="*/ 0 h 9534"/>
              <a:gd name="connsiteX64" fmla="*/ 9000 w 10000"/>
              <a:gd name="connsiteY64" fmla="*/ 0 h 9534"/>
              <a:gd name="connsiteX65" fmla="*/ 9168 w 10000"/>
              <a:gd name="connsiteY65" fmla="*/ 0 h 9534"/>
              <a:gd name="connsiteX66" fmla="*/ 9341 w 10000"/>
              <a:gd name="connsiteY66" fmla="*/ 231 h 9534"/>
              <a:gd name="connsiteX67" fmla="*/ 9509 w 10000"/>
              <a:gd name="connsiteY67" fmla="*/ 231 h 9534"/>
              <a:gd name="connsiteX68" fmla="*/ 9661 w 10000"/>
              <a:gd name="connsiteY68" fmla="*/ 466 h 9534"/>
              <a:gd name="connsiteX69" fmla="*/ 9832 w 10000"/>
              <a:gd name="connsiteY69" fmla="*/ 698 h 9534"/>
              <a:gd name="connsiteX70" fmla="*/ 10000 w 10000"/>
              <a:gd name="connsiteY70" fmla="*/ 934 h 9534"/>
              <a:gd name="connsiteX71" fmla="*/ 10000 w 10000"/>
              <a:gd name="connsiteY71" fmla="*/ 934 h 9534"/>
              <a:gd name="connsiteX72" fmla="*/ 10000 w 10000"/>
              <a:gd name="connsiteY72" fmla="*/ 1166 h 9534"/>
              <a:gd name="connsiteX73" fmla="*/ 9832 w 10000"/>
              <a:gd name="connsiteY73" fmla="*/ 1400 h 9534"/>
              <a:gd name="connsiteX74" fmla="*/ 9661 w 10000"/>
              <a:gd name="connsiteY74" fmla="*/ 1632 h 9534"/>
              <a:gd name="connsiteX75" fmla="*/ 9509 w 10000"/>
              <a:gd name="connsiteY75" fmla="*/ 1862 h 9534"/>
              <a:gd name="connsiteX76" fmla="*/ 9341 w 10000"/>
              <a:gd name="connsiteY76" fmla="*/ 2331 h 9534"/>
              <a:gd name="connsiteX77" fmla="*/ 9168 w 10000"/>
              <a:gd name="connsiteY77" fmla="*/ 2799 h 9534"/>
              <a:gd name="connsiteX78" fmla="*/ 9000 w 10000"/>
              <a:gd name="connsiteY78" fmla="*/ 3266 h 9534"/>
              <a:gd name="connsiteX79" fmla="*/ 8827 w 10000"/>
              <a:gd name="connsiteY79" fmla="*/ 3965 h 9534"/>
              <a:gd name="connsiteX80" fmla="*/ 8827 w 10000"/>
              <a:gd name="connsiteY80" fmla="*/ 4665 h 9534"/>
              <a:gd name="connsiteX81" fmla="*/ 8827 w 10000"/>
              <a:gd name="connsiteY81" fmla="*/ 5334 h 9534"/>
              <a:gd name="connsiteX82" fmla="*/ 8827 w 10000"/>
              <a:gd name="connsiteY82" fmla="*/ 6736 h 9534"/>
              <a:gd name="connsiteX83" fmla="*/ 8827 w 10000"/>
              <a:gd name="connsiteY83" fmla="*/ 7433 h 9534"/>
              <a:gd name="connsiteX84" fmla="*/ 9000 w 10000"/>
              <a:gd name="connsiteY84" fmla="*/ 7900 h 9534"/>
              <a:gd name="connsiteX85" fmla="*/ 9168 w 10000"/>
              <a:gd name="connsiteY85" fmla="*/ 8368 h 9534"/>
              <a:gd name="connsiteX86" fmla="*/ 9341 w 10000"/>
              <a:gd name="connsiteY86" fmla="*/ 9067 h 9534"/>
              <a:gd name="connsiteX87" fmla="*/ 9509 w 10000"/>
              <a:gd name="connsiteY87" fmla="*/ 9534 h 9534"/>
              <a:gd name="connsiteX0" fmla="*/ 8487 w 10000"/>
              <a:gd name="connsiteY0" fmla="*/ 10000 h 10000"/>
              <a:gd name="connsiteX1" fmla="*/ 8148 w 10000"/>
              <a:gd name="connsiteY1" fmla="*/ 9265 h 10000"/>
              <a:gd name="connsiteX2" fmla="*/ 7974 w 10000"/>
              <a:gd name="connsiteY2" fmla="*/ 8286 h 10000"/>
              <a:gd name="connsiteX3" fmla="*/ 7974 w 10000"/>
              <a:gd name="connsiteY3" fmla="*/ 7309 h 10000"/>
              <a:gd name="connsiteX4" fmla="*/ 7804 w 10000"/>
              <a:gd name="connsiteY4" fmla="*/ 6330 h 10000"/>
              <a:gd name="connsiteX5" fmla="*/ 7804 w 10000"/>
              <a:gd name="connsiteY5" fmla="*/ 5135 h 10000"/>
              <a:gd name="connsiteX6" fmla="*/ 7974 w 10000"/>
              <a:gd name="connsiteY6" fmla="*/ 4159 h 10000"/>
              <a:gd name="connsiteX7" fmla="*/ 7974 w 10000"/>
              <a:gd name="connsiteY7" fmla="*/ 3669 h 10000"/>
              <a:gd name="connsiteX8" fmla="*/ 7974 w 10000"/>
              <a:gd name="connsiteY8" fmla="*/ 3426 h 10000"/>
              <a:gd name="connsiteX9" fmla="*/ 8148 w 10000"/>
              <a:gd name="connsiteY9" fmla="*/ 2936 h 10000"/>
              <a:gd name="connsiteX10" fmla="*/ 8148 w 10000"/>
              <a:gd name="connsiteY10" fmla="*/ 2691 h 10000"/>
              <a:gd name="connsiteX11" fmla="*/ 8148 w 10000"/>
              <a:gd name="connsiteY11" fmla="*/ 2445 h 10000"/>
              <a:gd name="connsiteX12" fmla="*/ 8148 w 10000"/>
              <a:gd name="connsiteY12" fmla="*/ 2202 h 10000"/>
              <a:gd name="connsiteX13" fmla="*/ 8148 w 10000"/>
              <a:gd name="connsiteY13" fmla="*/ 2202 h 10000"/>
              <a:gd name="connsiteX14" fmla="*/ 8148 w 10000"/>
              <a:gd name="connsiteY14" fmla="*/ 1953 h 10000"/>
              <a:gd name="connsiteX15" fmla="*/ 7974 w 10000"/>
              <a:gd name="connsiteY15" fmla="*/ 1953 h 10000"/>
              <a:gd name="connsiteX16" fmla="*/ 7804 w 10000"/>
              <a:gd name="connsiteY16" fmla="*/ 1953 h 10000"/>
              <a:gd name="connsiteX17" fmla="*/ 7636 w 10000"/>
              <a:gd name="connsiteY17" fmla="*/ 2202 h 10000"/>
              <a:gd name="connsiteX18" fmla="*/ 7293 w 10000"/>
              <a:gd name="connsiteY18" fmla="*/ 2202 h 10000"/>
              <a:gd name="connsiteX19" fmla="*/ 6781 w 10000"/>
              <a:gd name="connsiteY19" fmla="*/ 2202 h 10000"/>
              <a:gd name="connsiteX20" fmla="*/ 6267 w 10000"/>
              <a:gd name="connsiteY20" fmla="*/ 2445 h 10000"/>
              <a:gd name="connsiteX21" fmla="*/ 5589 w 10000"/>
              <a:gd name="connsiteY21" fmla="*/ 2691 h 10000"/>
              <a:gd name="connsiteX22" fmla="*/ 4926 w 10000"/>
              <a:gd name="connsiteY22" fmla="*/ 2936 h 10000"/>
              <a:gd name="connsiteX23" fmla="*/ 4074 w 10000"/>
              <a:gd name="connsiteY23" fmla="*/ 3181 h 10000"/>
              <a:gd name="connsiteX24" fmla="*/ 3561 w 10000"/>
              <a:gd name="connsiteY24" fmla="*/ 3426 h 10000"/>
              <a:gd name="connsiteX25" fmla="*/ 2879 w 10000"/>
              <a:gd name="connsiteY25" fmla="*/ 3669 h 10000"/>
              <a:gd name="connsiteX26" fmla="*/ 2539 w 10000"/>
              <a:gd name="connsiteY26" fmla="*/ 3914 h 10000"/>
              <a:gd name="connsiteX27" fmla="*/ 2026 w 10000"/>
              <a:gd name="connsiteY27" fmla="*/ 3914 h 10000"/>
              <a:gd name="connsiteX28" fmla="*/ 1684 w 10000"/>
              <a:gd name="connsiteY28" fmla="*/ 4159 h 10000"/>
              <a:gd name="connsiteX29" fmla="*/ 1514 w 10000"/>
              <a:gd name="connsiteY29" fmla="*/ 4159 h 10000"/>
              <a:gd name="connsiteX30" fmla="*/ 1514 w 10000"/>
              <a:gd name="connsiteY30" fmla="*/ 4159 h 10000"/>
              <a:gd name="connsiteX31" fmla="*/ 1024 w 10000"/>
              <a:gd name="connsiteY31" fmla="*/ 4159 h 10000"/>
              <a:gd name="connsiteX32" fmla="*/ 682 w 10000"/>
              <a:gd name="connsiteY32" fmla="*/ 3914 h 10000"/>
              <a:gd name="connsiteX33" fmla="*/ 340 w 10000"/>
              <a:gd name="connsiteY33" fmla="*/ 3669 h 10000"/>
              <a:gd name="connsiteX34" fmla="*/ 172 w 10000"/>
              <a:gd name="connsiteY34" fmla="*/ 3426 h 10000"/>
              <a:gd name="connsiteX35" fmla="*/ 172 w 10000"/>
              <a:gd name="connsiteY35" fmla="*/ 3181 h 10000"/>
              <a:gd name="connsiteX36" fmla="*/ 0 w 10000"/>
              <a:gd name="connsiteY36" fmla="*/ 2936 h 10000"/>
              <a:gd name="connsiteX37" fmla="*/ 0 w 10000"/>
              <a:gd name="connsiteY37" fmla="*/ 2936 h 10000"/>
              <a:gd name="connsiteX38" fmla="*/ 0 w 10000"/>
              <a:gd name="connsiteY38" fmla="*/ 2691 h 10000"/>
              <a:gd name="connsiteX39" fmla="*/ 0 w 10000"/>
              <a:gd name="connsiteY39" fmla="*/ 2691 h 10000"/>
              <a:gd name="connsiteX40" fmla="*/ 0 w 10000"/>
              <a:gd name="connsiteY40" fmla="*/ 2691 h 10000"/>
              <a:gd name="connsiteX41" fmla="*/ 172 w 10000"/>
              <a:gd name="connsiteY41" fmla="*/ 2691 h 10000"/>
              <a:gd name="connsiteX42" fmla="*/ 340 w 10000"/>
              <a:gd name="connsiteY42" fmla="*/ 2691 h 10000"/>
              <a:gd name="connsiteX43" fmla="*/ 514 w 10000"/>
              <a:gd name="connsiteY43" fmla="*/ 2691 h 10000"/>
              <a:gd name="connsiteX44" fmla="*/ 851 w 10000"/>
              <a:gd name="connsiteY44" fmla="*/ 2691 h 10000"/>
              <a:gd name="connsiteX45" fmla="*/ 1366 w 10000"/>
              <a:gd name="connsiteY45" fmla="*/ 2691 h 10000"/>
              <a:gd name="connsiteX46" fmla="*/ 1856 w 10000"/>
              <a:gd name="connsiteY46" fmla="*/ 2691 h 10000"/>
              <a:gd name="connsiteX47" fmla="*/ 2539 w 10000"/>
              <a:gd name="connsiteY47" fmla="*/ 2445 h 10000"/>
              <a:gd name="connsiteX48" fmla="*/ 3222 w 10000"/>
              <a:gd name="connsiteY48" fmla="*/ 2202 h 10000"/>
              <a:gd name="connsiteX49" fmla="*/ 4074 w 10000"/>
              <a:gd name="connsiteY49" fmla="*/ 1953 h 10000"/>
              <a:gd name="connsiteX50" fmla="*/ 4926 w 10000"/>
              <a:gd name="connsiteY50" fmla="*/ 1712 h 10000"/>
              <a:gd name="connsiteX51" fmla="*/ 5930 w 10000"/>
              <a:gd name="connsiteY51" fmla="*/ 1468 h 10000"/>
              <a:gd name="connsiteX52" fmla="*/ 6440 w 10000"/>
              <a:gd name="connsiteY52" fmla="*/ 1468 h 10000"/>
              <a:gd name="connsiteX53" fmla="*/ 6781 w 10000"/>
              <a:gd name="connsiteY53" fmla="*/ 1223 h 10000"/>
              <a:gd name="connsiteX54" fmla="*/ 7121 w 10000"/>
              <a:gd name="connsiteY54" fmla="*/ 980 h 10000"/>
              <a:gd name="connsiteX55" fmla="*/ 7464 w 10000"/>
              <a:gd name="connsiteY55" fmla="*/ 980 h 10000"/>
              <a:gd name="connsiteX56" fmla="*/ 7804 w 10000"/>
              <a:gd name="connsiteY56" fmla="*/ 732 h 10000"/>
              <a:gd name="connsiteX57" fmla="*/ 7974 w 10000"/>
              <a:gd name="connsiteY57" fmla="*/ 489 h 10000"/>
              <a:gd name="connsiteX58" fmla="*/ 8148 w 10000"/>
              <a:gd name="connsiteY58" fmla="*/ 489 h 10000"/>
              <a:gd name="connsiteX59" fmla="*/ 8316 w 10000"/>
              <a:gd name="connsiteY59" fmla="*/ 242 h 10000"/>
              <a:gd name="connsiteX60" fmla="*/ 8487 w 10000"/>
              <a:gd name="connsiteY60" fmla="*/ 242 h 10000"/>
              <a:gd name="connsiteX61" fmla="*/ 8659 w 10000"/>
              <a:gd name="connsiteY61" fmla="*/ 0 h 10000"/>
              <a:gd name="connsiteX62" fmla="*/ 8827 w 10000"/>
              <a:gd name="connsiteY62" fmla="*/ 0 h 10000"/>
              <a:gd name="connsiteX63" fmla="*/ 8827 w 10000"/>
              <a:gd name="connsiteY63" fmla="*/ 0 h 10000"/>
              <a:gd name="connsiteX64" fmla="*/ 9000 w 10000"/>
              <a:gd name="connsiteY64" fmla="*/ 0 h 10000"/>
              <a:gd name="connsiteX65" fmla="*/ 9168 w 10000"/>
              <a:gd name="connsiteY65" fmla="*/ 0 h 10000"/>
              <a:gd name="connsiteX66" fmla="*/ 9341 w 10000"/>
              <a:gd name="connsiteY66" fmla="*/ 242 h 10000"/>
              <a:gd name="connsiteX67" fmla="*/ 9509 w 10000"/>
              <a:gd name="connsiteY67" fmla="*/ 242 h 10000"/>
              <a:gd name="connsiteX68" fmla="*/ 9661 w 10000"/>
              <a:gd name="connsiteY68" fmla="*/ 489 h 10000"/>
              <a:gd name="connsiteX69" fmla="*/ 9832 w 10000"/>
              <a:gd name="connsiteY69" fmla="*/ 732 h 10000"/>
              <a:gd name="connsiteX70" fmla="*/ 10000 w 10000"/>
              <a:gd name="connsiteY70" fmla="*/ 980 h 10000"/>
              <a:gd name="connsiteX71" fmla="*/ 10000 w 10000"/>
              <a:gd name="connsiteY71" fmla="*/ 980 h 10000"/>
              <a:gd name="connsiteX72" fmla="*/ 10000 w 10000"/>
              <a:gd name="connsiteY72" fmla="*/ 1223 h 10000"/>
              <a:gd name="connsiteX73" fmla="*/ 9832 w 10000"/>
              <a:gd name="connsiteY73" fmla="*/ 1468 h 10000"/>
              <a:gd name="connsiteX74" fmla="*/ 9661 w 10000"/>
              <a:gd name="connsiteY74" fmla="*/ 1712 h 10000"/>
              <a:gd name="connsiteX75" fmla="*/ 9509 w 10000"/>
              <a:gd name="connsiteY75" fmla="*/ 1953 h 10000"/>
              <a:gd name="connsiteX76" fmla="*/ 9341 w 10000"/>
              <a:gd name="connsiteY76" fmla="*/ 2445 h 10000"/>
              <a:gd name="connsiteX77" fmla="*/ 9168 w 10000"/>
              <a:gd name="connsiteY77" fmla="*/ 2936 h 10000"/>
              <a:gd name="connsiteX78" fmla="*/ 9000 w 10000"/>
              <a:gd name="connsiteY78" fmla="*/ 3426 h 10000"/>
              <a:gd name="connsiteX79" fmla="*/ 8827 w 10000"/>
              <a:gd name="connsiteY79" fmla="*/ 4159 h 10000"/>
              <a:gd name="connsiteX80" fmla="*/ 8827 w 10000"/>
              <a:gd name="connsiteY80" fmla="*/ 4893 h 10000"/>
              <a:gd name="connsiteX81" fmla="*/ 8827 w 10000"/>
              <a:gd name="connsiteY81" fmla="*/ 5595 h 10000"/>
              <a:gd name="connsiteX82" fmla="*/ 8827 w 10000"/>
              <a:gd name="connsiteY82" fmla="*/ 7065 h 10000"/>
              <a:gd name="connsiteX83" fmla="*/ 8827 w 10000"/>
              <a:gd name="connsiteY83" fmla="*/ 7796 h 10000"/>
              <a:gd name="connsiteX84" fmla="*/ 9000 w 10000"/>
              <a:gd name="connsiteY84" fmla="*/ 8286 h 10000"/>
              <a:gd name="connsiteX85" fmla="*/ 9168 w 10000"/>
              <a:gd name="connsiteY85" fmla="*/ 8777 h 10000"/>
              <a:gd name="connsiteX86" fmla="*/ 9341 w 10000"/>
              <a:gd name="connsiteY86" fmla="*/ 9510 h 10000"/>
              <a:gd name="connsiteX0" fmla="*/ 8148 w 10000"/>
              <a:gd name="connsiteY0" fmla="*/ 9265 h 9510"/>
              <a:gd name="connsiteX1" fmla="*/ 7974 w 10000"/>
              <a:gd name="connsiteY1" fmla="*/ 8286 h 9510"/>
              <a:gd name="connsiteX2" fmla="*/ 7974 w 10000"/>
              <a:gd name="connsiteY2" fmla="*/ 7309 h 9510"/>
              <a:gd name="connsiteX3" fmla="*/ 7804 w 10000"/>
              <a:gd name="connsiteY3" fmla="*/ 6330 h 9510"/>
              <a:gd name="connsiteX4" fmla="*/ 7804 w 10000"/>
              <a:gd name="connsiteY4" fmla="*/ 5135 h 9510"/>
              <a:gd name="connsiteX5" fmla="*/ 7974 w 10000"/>
              <a:gd name="connsiteY5" fmla="*/ 4159 h 9510"/>
              <a:gd name="connsiteX6" fmla="*/ 7974 w 10000"/>
              <a:gd name="connsiteY6" fmla="*/ 3669 h 9510"/>
              <a:gd name="connsiteX7" fmla="*/ 7974 w 10000"/>
              <a:gd name="connsiteY7" fmla="*/ 3426 h 9510"/>
              <a:gd name="connsiteX8" fmla="*/ 8148 w 10000"/>
              <a:gd name="connsiteY8" fmla="*/ 2936 h 9510"/>
              <a:gd name="connsiteX9" fmla="*/ 8148 w 10000"/>
              <a:gd name="connsiteY9" fmla="*/ 2691 h 9510"/>
              <a:gd name="connsiteX10" fmla="*/ 8148 w 10000"/>
              <a:gd name="connsiteY10" fmla="*/ 2445 h 9510"/>
              <a:gd name="connsiteX11" fmla="*/ 8148 w 10000"/>
              <a:gd name="connsiteY11" fmla="*/ 2202 h 9510"/>
              <a:gd name="connsiteX12" fmla="*/ 8148 w 10000"/>
              <a:gd name="connsiteY12" fmla="*/ 2202 h 9510"/>
              <a:gd name="connsiteX13" fmla="*/ 8148 w 10000"/>
              <a:gd name="connsiteY13" fmla="*/ 1953 h 9510"/>
              <a:gd name="connsiteX14" fmla="*/ 7974 w 10000"/>
              <a:gd name="connsiteY14" fmla="*/ 1953 h 9510"/>
              <a:gd name="connsiteX15" fmla="*/ 7804 w 10000"/>
              <a:gd name="connsiteY15" fmla="*/ 1953 h 9510"/>
              <a:gd name="connsiteX16" fmla="*/ 7636 w 10000"/>
              <a:gd name="connsiteY16" fmla="*/ 2202 h 9510"/>
              <a:gd name="connsiteX17" fmla="*/ 7293 w 10000"/>
              <a:gd name="connsiteY17" fmla="*/ 2202 h 9510"/>
              <a:gd name="connsiteX18" fmla="*/ 6781 w 10000"/>
              <a:gd name="connsiteY18" fmla="*/ 2202 h 9510"/>
              <a:gd name="connsiteX19" fmla="*/ 6267 w 10000"/>
              <a:gd name="connsiteY19" fmla="*/ 2445 h 9510"/>
              <a:gd name="connsiteX20" fmla="*/ 5589 w 10000"/>
              <a:gd name="connsiteY20" fmla="*/ 2691 h 9510"/>
              <a:gd name="connsiteX21" fmla="*/ 4926 w 10000"/>
              <a:gd name="connsiteY21" fmla="*/ 2936 h 9510"/>
              <a:gd name="connsiteX22" fmla="*/ 4074 w 10000"/>
              <a:gd name="connsiteY22" fmla="*/ 3181 h 9510"/>
              <a:gd name="connsiteX23" fmla="*/ 3561 w 10000"/>
              <a:gd name="connsiteY23" fmla="*/ 3426 h 9510"/>
              <a:gd name="connsiteX24" fmla="*/ 2879 w 10000"/>
              <a:gd name="connsiteY24" fmla="*/ 3669 h 9510"/>
              <a:gd name="connsiteX25" fmla="*/ 2539 w 10000"/>
              <a:gd name="connsiteY25" fmla="*/ 3914 h 9510"/>
              <a:gd name="connsiteX26" fmla="*/ 2026 w 10000"/>
              <a:gd name="connsiteY26" fmla="*/ 3914 h 9510"/>
              <a:gd name="connsiteX27" fmla="*/ 1684 w 10000"/>
              <a:gd name="connsiteY27" fmla="*/ 4159 h 9510"/>
              <a:gd name="connsiteX28" fmla="*/ 1514 w 10000"/>
              <a:gd name="connsiteY28" fmla="*/ 4159 h 9510"/>
              <a:gd name="connsiteX29" fmla="*/ 1514 w 10000"/>
              <a:gd name="connsiteY29" fmla="*/ 4159 h 9510"/>
              <a:gd name="connsiteX30" fmla="*/ 1024 w 10000"/>
              <a:gd name="connsiteY30" fmla="*/ 4159 h 9510"/>
              <a:gd name="connsiteX31" fmla="*/ 682 w 10000"/>
              <a:gd name="connsiteY31" fmla="*/ 3914 h 9510"/>
              <a:gd name="connsiteX32" fmla="*/ 340 w 10000"/>
              <a:gd name="connsiteY32" fmla="*/ 3669 h 9510"/>
              <a:gd name="connsiteX33" fmla="*/ 172 w 10000"/>
              <a:gd name="connsiteY33" fmla="*/ 3426 h 9510"/>
              <a:gd name="connsiteX34" fmla="*/ 172 w 10000"/>
              <a:gd name="connsiteY34" fmla="*/ 3181 h 9510"/>
              <a:gd name="connsiteX35" fmla="*/ 0 w 10000"/>
              <a:gd name="connsiteY35" fmla="*/ 2936 h 9510"/>
              <a:gd name="connsiteX36" fmla="*/ 0 w 10000"/>
              <a:gd name="connsiteY36" fmla="*/ 2936 h 9510"/>
              <a:gd name="connsiteX37" fmla="*/ 0 w 10000"/>
              <a:gd name="connsiteY37" fmla="*/ 2691 h 9510"/>
              <a:gd name="connsiteX38" fmla="*/ 0 w 10000"/>
              <a:gd name="connsiteY38" fmla="*/ 2691 h 9510"/>
              <a:gd name="connsiteX39" fmla="*/ 0 w 10000"/>
              <a:gd name="connsiteY39" fmla="*/ 2691 h 9510"/>
              <a:gd name="connsiteX40" fmla="*/ 172 w 10000"/>
              <a:gd name="connsiteY40" fmla="*/ 2691 h 9510"/>
              <a:gd name="connsiteX41" fmla="*/ 340 w 10000"/>
              <a:gd name="connsiteY41" fmla="*/ 2691 h 9510"/>
              <a:gd name="connsiteX42" fmla="*/ 514 w 10000"/>
              <a:gd name="connsiteY42" fmla="*/ 2691 h 9510"/>
              <a:gd name="connsiteX43" fmla="*/ 851 w 10000"/>
              <a:gd name="connsiteY43" fmla="*/ 2691 h 9510"/>
              <a:gd name="connsiteX44" fmla="*/ 1366 w 10000"/>
              <a:gd name="connsiteY44" fmla="*/ 2691 h 9510"/>
              <a:gd name="connsiteX45" fmla="*/ 1856 w 10000"/>
              <a:gd name="connsiteY45" fmla="*/ 2691 h 9510"/>
              <a:gd name="connsiteX46" fmla="*/ 2539 w 10000"/>
              <a:gd name="connsiteY46" fmla="*/ 2445 h 9510"/>
              <a:gd name="connsiteX47" fmla="*/ 3222 w 10000"/>
              <a:gd name="connsiteY47" fmla="*/ 2202 h 9510"/>
              <a:gd name="connsiteX48" fmla="*/ 4074 w 10000"/>
              <a:gd name="connsiteY48" fmla="*/ 1953 h 9510"/>
              <a:gd name="connsiteX49" fmla="*/ 4926 w 10000"/>
              <a:gd name="connsiteY49" fmla="*/ 1712 h 9510"/>
              <a:gd name="connsiteX50" fmla="*/ 5930 w 10000"/>
              <a:gd name="connsiteY50" fmla="*/ 1468 h 9510"/>
              <a:gd name="connsiteX51" fmla="*/ 6440 w 10000"/>
              <a:gd name="connsiteY51" fmla="*/ 1468 h 9510"/>
              <a:gd name="connsiteX52" fmla="*/ 6781 w 10000"/>
              <a:gd name="connsiteY52" fmla="*/ 1223 h 9510"/>
              <a:gd name="connsiteX53" fmla="*/ 7121 w 10000"/>
              <a:gd name="connsiteY53" fmla="*/ 980 h 9510"/>
              <a:gd name="connsiteX54" fmla="*/ 7464 w 10000"/>
              <a:gd name="connsiteY54" fmla="*/ 980 h 9510"/>
              <a:gd name="connsiteX55" fmla="*/ 7804 w 10000"/>
              <a:gd name="connsiteY55" fmla="*/ 732 h 9510"/>
              <a:gd name="connsiteX56" fmla="*/ 7974 w 10000"/>
              <a:gd name="connsiteY56" fmla="*/ 489 h 9510"/>
              <a:gd name="connsiteX57" fmla="*/ 8148 w 10000"/>
              <a:gd name="connsiteY57" fmla="*/ 489 h 9510"/>
              <a:gd name="connsiteX58" fmla="*/ 8316 w 10000"/>
              <a:gd name="connsiteY58" fmla="*/ 242 h 9510"/>
              <a:gd name="connsiteX59" fmla="*/ 8487 w 10000"/>
              <a:gd name="connsiteY59" fmla="*/ 242 h 9510"/>
              <a:gd name="connsiteX60" fmla="*/ 8659 w 10000"/>
              <a:gd name="connsiteY60" fmla="*/ 0 h 9510"/>
              <a:gd name="connsiteX61" fmla="*/ 8827 w 10000"/>
              <a:gd name="connsiteY61" fmla="*/ 0 h 9510"/>
              <a:gd name="connsiteX62" fmla="*/ 8827 w 10000"/>
              <a:gd name="connsiteY62" fmla="*/ 0 h 9510"/>
              <a:gd name="connsiteX63" fmla="*/ 9000 w 10000"/>
              <a:gd name="connsiteY63" fmla="*/ 0 h 9510"/>
              <a:gd name="connsiteX64" fmla="*/ 9168 w 10000"/>
              <a:gd name="connsiteY64" fmla="*/ 0 h 9510"/>
              <a:gd name="connsiteX65" fmla="*/ 9341 w 10000"/>
              <a:gd name="connsiteY65" fmla="*/ 242 h 9510"/>
              <a:gd name="connsiteX66" fmla="*/ 9509 w 10000"/>
              <a:gd name="connsiteY66" fmla="*/ 242 h 9510"/>
              <a:gd name="connsiteX67" fmla="*/ 9661 w 10000"/>
              <a:gd name="connsiteY67" fmla="*/ 489 h 9510"/>
              <a:gd name="connsiteX68" fmla="*/ 9832 w 10000"/>
              <a:gd name="connsiteY68" fmla="*/ 732 h 9510"/>
              <a:gd name="connsiteX69" fmla="*/ 10000 w 10000"/>
              <a:gd name="connsiteY69" fmla="*/ 980 h 9510"/>
              <a:gd name="connsiteX70" fmla="*/ 10000 w 10000"/>
              <a:gd name="connsiteY70" fmla="*/ 980 h 9510"/>
              <a:gd name="connsiteX71" fmla="*/ 10000 w 10000"/>
              <a:gd name="connsiteY71" fmla="*/ 1223 h 9510"/>
              <a:gd name="connsiteX72" fmla="*/ 9832 w 10000"/>
              <a:gd name="connsiteY72" fmla="*/ 1468 h 9510"/>
              <a:gd name="connsiteX73" fmla="*/ 9661 w 10000"/>
              <a:gd name="connsiteY73" fmla="*/ 1712 h 9510"/>
              <a:gd name="connsiteX74" fmla="*/ 9509 w 10000"/>
              <a:gd name="connsiteY74" fmla="*/ 1953 h 9510"/>
              <a:gd name="connsiteX75" fmla="*/ 9341 w 10000"/>
              <a:gd name="connsiteY75" fmla="*/ 2445 h 9510"/>
              <a:gd name="connsiteX76" fmla="*/ 9168 w 10000"/>
              <a:gd name="connsiteY76" fmla="*/ 2936 h 9510"/>
              <a:gd name="connsiteX77" fmla="*/ 9000 w 10000"/>
              <a:gd name="connsiteY77" fmla="*/ 3426 h 9510"/>
              <a:gd name="connsiteX78" fmla="*/ 8827 w 10000"/>
              <a:gd name="connsiteY78" fmla="*/ 4159 h 9510"/>
              <a:gd name="connsiteX79" fmla="*/ 8827 w 10000"/>
              <a:gd name="connsiteY79" fmla="*/ 4893 h 9510"/>
              <a:gd name="connsiteX80" fmla="*/ 8827 w 10000"/>
              <a:gd name="connsiteY80" fmla="*/ 5595 h 9510"/>
              <a:gd name="connsiteX81" fmla="*/ 8827 w 10000"/>
              <a:gd name="connsiteY81" fmla="*/ 7065 h 9510"/>
              <a:gd name="connsiteX82" fmla="*/ 8827 w 10000"/>
              <a:gd name="connsiteY82" fmla="*/ 7796 h 9510"/>
              <a:gd name="connsiteX83" fmla="*/ 9000 w 10000"/>
              <a:gd name="connsiteY83" fmla="*/ 8286 h 9510"/>
              <a:gd name="connsiteX84" fmla="*/ 9168 w 10000"/>
              <a:gd name="connsiteY84" fmla="*/ 8777 h 9510"/>
              <a:gd name="connsiteX85" fmla="*/ 9341 w 10000"/>
              <a:gd name="connsiteY85" fmla="*/ 9510 h 9510"/>
              <a:gd name="connsiteX0" fmla="*/ 7974 w 10000"/>
              <a:gd name="connsiteY0" fmla="*/ 8713 h 10000"/>
              <a:gd name="connsiteX1" fmla="*/ 7974 w 10000"/>
              <a:gd name="connsiteY1" fmla="*/ 7686 h 10000"/>
              <a:gd name="connsiteX2" fmla="*/ 7804 w 10000"/>
              <a:gd name="connsiteY2" fmla="*/ 6656 h 10000"/>
              <a:gd name="connsiteX3" fmla="*/ 7804 w 10000"/>
              <a:gd name="connsiteY3" fmla="*/ 5400 h 10000"/>
              <a:gd name="connsiteX4" fmla="*/ 7974 w 10000"/>
              <a:gd name="connsiteY4" fmla="*/ 4373 h 10000"/>
              <a:gd name="connsiteX5" fmla="*/ 7974 w 10000"/>
              <a:gd name="connsiteY5" fmla="*/ 3858 h 10000"/>
              <a:gd name="connsiteX6" fmla="*/ 7974 w 10000"/>
              <a:gd name="connsiteY6" fmla="*/ 3603 h 10000"/>
              <a:gd name="connsiteX7" fmla="*/ 8148 w 10000"/>
              <a:gd name="connsiteY7" fmla="*/ 3087 h 10000"/>
              <a:gd name="connsiteX8" fmla="*/ 8148 w 10000"/>
              <a:gd name="connsiteY8" fmla="*/ 2830 h 10000"/>
              <a:gd name="connsiteX9" fmla="*/ 8148 w 10000"/>
              <a:gd name="connsiteY9" fmla="*/ 2571 h 10000"/>
              <a:gd name="connsiteX10" fmla="*/ 8148 w 10000"/>
              <a:gd name="connsiteY10" fmla="*/ 2315 h 10000"/>
              <a:gd name="connsiteX11" fmla="*/ 8148 w 10000"/>
              <a:gd name="connsiteY11" fmla="*/ 2315 h 10000"/>
              <a:gd name="connsiteX12" fmla="*/ 8148 w 10000"/>
              <a:gd name="connsiteY12" fmla="*/ 2054 h 10000"/>
              <a:gd name="connsiteX13" fmla="*/ 7974 w 10000"/>
              <a:gd name="connsiteY13" fmla="*/ 2054 h 10000"/>
              <a:gd name="connsiteX14" fmla="*/ 7804 w 10000"/>
              <a:gd name="connsiteY14" fmla="*/ 2054 h 10000"/>
              <a:gd name="connsiteX15" fmla="*/ 7636 w 10000"/>
              <a:gd name="connsiteY15" fmla="*/ 2315 h 10000"/>
              <a:gd name="connsiteX16" fmla="*/ 7293 w 10000"/>
              <a:gd name="connsiteY16" fmla="*/ 2315 h 10000"/>
              <a:gd name="connsiteX17" fmla="*/ 6781 w 10000"/>
              <a:gd name="connsiteY17" fmla="*/ 2315 h 10000"/>
              <a:gd name="connsiteX18" fmla="*/ 6267 w 10000"/>
              <a:gd name="connsiteY18" fmla="*/ 2571 h 10000"/>
              <a:gd name="connsiteX19" fmla="*/ 5589 w 10000"/>
              <a:gd name="connsiteY19" fmla="*/ 2830 h 10000"/>
              <a:gd name="connsiteX20" fmla="*/ 4926 w 10000"/>
              <a:gd name="connsiteY20" fmla="*/ 3087 h 10000"/>
              <a:gd name="connsiteX21" fmla="*/ 4074 w 10000"/>
              <a:gd name="connsiteY21" fmla="*/ 3345 h 10000"/>
              <a:gd name="connsiteX22" fmla="*/ 3561 w 10000"/>
              <a:gd name="connsiteY22" fmla="*/ 3603 h 10000"/>
              <a:gd name="connsiteX23" fmla="*/ 2879 w 10000"/>
              <a:gd name="connsiteY23" fmla="*/ 3858 h 10000"/>
              <a:gd name="connsiteX24" fmla="*/ 2539 w 10000"/>
              <a:gd name="connsiteY24" fmla="*/ 4116 h 10000"/>
              <a:gd name="connsiteX25" fmla="*/ 2026 w 10000"/>
              <a:gd name="connsiteY25" fmla="*/ 4116 h 10000"/>
              <a:gd name="connsiteX26" fmla="*/ 1684 w 10000"/>
              <a:gd name="connsiteY26" fmla="*/ 4373 h 10000"/>
              <a:gd name="connsiteX27" fmla="*/ 1514 w 10000"/>
              <a:gd name="connsiteY27" fmla="*/ 4373 h 10000"/>
              <a:gd name="connsiteX28" fmla="*/ 1514 w 10000"/>
              <a:gd name="connsiteY28" fmla="*/ 4373 h 10000"/>
              <a:gd name="connsiteX29" fmla="*/ 1024 w 10000"/>
              <a:gd name="connsiteY29" fmla="*/ 4373 h 10000"/>
              <a:gd name="connsiteX30" fmla="*/ 682 w 10000"/>
              <a:gd name="connsiteY30" fmla="*/ 4116 h 10000"/>
              <a:gd name="connsiteX31" fmla="*/ 340 w 10000"/>
              <a:gd name="connsiteY31" fmla="*/ 3858 h 10000"/>
              <a:gd name="connsiteX32" fmla="*/ 172 w 10000"/>
              <a:gd name="connsiteY32" fmla="*/ 3603 h 10000"/>
              <a:gd name="connsiteX33" fmla="*/ 172 w 10000"/>
              <a:gd name="connsiteY33" fmla="*/ 3345 h 10000"/>
              <a:gd name="connsiteX34" fmla="*/ 0 w 10000"/>
              <a:gd name="connsiteY34" fmla="*/ 3087 h 10000"/>
              <a:gd name="connsiteX35" fmla="*/ 0 w 10000"/>
              <a:gd name="connsiteY35" fmla="*/ 3087 h 10000"/>
              <a:gd name="connsiteX36" fmla="*/ 0 w 10000"/>
              <a:gd name="connsiteY36" fmla="*/ 2830 h 10000"/>
              <a:gd name="connsiteX37" fmla="*/ 0 w 10000"/>
              <a:gd name="connsiteY37" fmla="*/ 2830 h 10000"/>
              <a:gd name="connsiteX38" fmla="*/ 0 w 10000"/>
              <a:gd name="connsiteY38" fmla="*/ 2830 h 10000"/>
              <a:gd name="connsiteX39" fmla="*/ 172 w 10000"/>
              <a:gd name="connsiteY39" fmla="*/ 2830 h 10000"/>
              <a:gd name="connsiteX40" fmla="*/ 340 w 10000"/>
              <a:gd name="connsiteY40" fmla="*/ 2830 h 10000"/>
              <a:gd name="connsiteX41" fmla="*/ 514 w 10000"/>
              <a:gd name="connsiteY41" fmla="*/ 2830 h 10000"/>
              <a:gd name="connsiteX42" fmla="*/ 851 w 10000"/>
              <a:gd name="connsiteY42" fmla="*/ 2830 h 10000"/>
              <a:gd name="connsiteX43" fmla="*/ 1366 w 10000"/>
              <a:gd name="connsiteY43" fmla="*/ 2830 h 10000"/>
              <a:gd name="connsiteX44" fmla="*/ 1856 w 10000"/>
              <a:gd name="connsiteY44" fmla="*/ 2830 h 10000"/>
              <a:gd name="connsiteX45" fmla="*/ 2539 w 10000"/>
              <a:gd name="connsiteY45" fmla="*/ 2571 h 10000"/>
              <a:gd name="connsiteX46" fmla="*/ 3222 w 10000"/>
              <a:gd name="connsiteY46" fmla="*/ 2315 h 10000"/>
              <a:gd name="connsiteX47" fmla="*/ 4074 w 10000"/>
              <a:gd name="connsiteY47" fmla="*/ 2054 h 10000"/>
              <a:gd name="connsiteX48" fmla="*/ 4926 w 10000"/>
              <a:gd name="connsiteY48" fmla="*/ 1800 h 10000"/>
              <a:gd name="connsiteX49" fmla="*/ 5930 w 10000"/>
              <a:gd name="connsiteY49" fmla="*/ 1544 h 10000"/>
              <a:gd name="connsiteX50" fmla="*/ 6440 w 10000"/>
              <a:gd name="connsiteY50" fmla="*/ 1544 h 10000"/>
              <a:gd name="connsiteX51" fmla="*/ 6781 w 10000"/>
              <a:gd name="connsiteY51" fmla="*/ 1286 h 10000"/>
              <a:gd name="connsiteX52" fmla="*/ 7121 w 10000"/>
              <a:gd name="connsiteY52" fmla="*/ 1030 h 10000"/>
              <a:gd name="connsiteX53" fmla="*/ 7464 w 10000"/>
              <a:gd name="connsiteY53" fmla="*/ 1030 h 10000"/>
              <a:gd name="connsiteX54" fmla="*/ 7804 w 10000"/>
              <a:gd name="connsiteY54" fmla="*/ 770 h 10000"/>
              <a:gd name="connsiteX55" fmla="*/ 7974 w 10000"/>
              <a:gd name="connsiteY55" fmla="*/ 514 h 10000"/>
              <a:gd name="connsiteX56" fmla="*/ 8148 w 10000"/>
              <a:gd name="connsiteY56" fmla="*/ 514 h 10000"/>
              <a:gd name="connsiteX57" fmla="*/ 8316 w 10000"/>
              <a:gd name="connsiteY57" fmla="*/ 254 h 10000"/>
              <a:gd name="connsiteX58" fmla="*/ 8487 w 10000"/>
              <a:gd name="connsiteY58" fmla="*/ 254 h 10000"/>
              <a:gd name="connsiteX59" fmla="*/ 8659 w 10000"/>
              <a:gd name="connsiteY59" fmla="*/ 0 h 10000"/>
              <a:gd name="connsiteX60" fmla="*/ 8827 w 10000"/>
              <a:gd name="connsiteY60" fmla="*/ 0 h 10000"/>
              <a:gd name="connsiteX61" fmla="*/ 8827 w 10000"/>
              <a:gd name="connsiteY61" fmla="*/ 0 h 10000"/>
              <a:gd name="connsiteX62" fmla="*/ 9000 w 10000"/>
              <a:gd name="connsiteY62" fmla="*/ 0 h 10000"/>
              <a:gd name="connsiteX63" fmla="*/ 9168 w 10000"/>
              <a:gd name="connsiteY63" fmla="*/ 0 h 10000"/>
              <a:gd name="connsiteX64" fmla="*/ 9341 w 10000"/>
              <a:gd name="connsiteY64" fmla="*/ 254 h 10000"/>
              <a:gd name="connsiteX65" fmla="*/ 9509 w 10000"/>
              <a:gd name="connsiteY65" fmla="*/ 254 h 10000"/>
              <a:gd name="connsiteX66" fmla="*/ 9661 w 10000"/>
              <a:gd name="connsiteY66" fmla="*/ 514 h 10000"/>
              <a:gd name="connsiteX67" fmla="*/ 9832 w 10000"/>
              <a:gd name="connsiteY67" fmla="*/ 770 h 10000"/>
              <a:gd name="connsiteX68" fmla="*/ 10000 w 10000"/>
              <a:gd name="connsiteY68" fmla="*/ 1030 h 10000"/>
              <a:gd name="connsiteX69" fmla="*/ 10000 w 10000"/>
              <a:gd name="connsiteY69" fmla="*/ 1030 h 10000"/>
              <a:gd name="connsiteX70" fmla="*/ 10000 w 10000"/>
              <a:gd name="connsiteY70" fmla="*/ 1286 h 10000"/>
              <a:gd name="connsiteX71" fmla="*/ 9832 w 10000"/>
              <a:gd name="connsiteY71" fmla="*/ 1544 h 10000"/>
              <a:gd name="connsiteX72" fmla="*/ 9661 w 10000"/>
              <a:gd name="connsiteY72" fmla="*/ 1800 h 10000"/>
              <a:gd name="connsiteX73" fmla="*/ 9509 w 10000"/>
              <a:gd name="connsiteY73" fmla="*/ 2054 h 10000"/>
              <a:gd name="connsiteX74" fmla="*/ 9341 w 10000"/>
              <a:gd name="connsiteY74" fmla="*/ 2571 h 10000"/>
              <a:gd name="connsiteX75" fmla="*/ 9168 w 10000"/>
              <a:gd name="connsiteY75" fmla="*/ 3087 h 10000"/>
              <a:gd name="connsiteX76" fmla="*/ 9000 w 10000"/>
              <a:gd name="connsiteY76" fmla="*/ 3603 h 10000"/>
              <a:gd name="connsiteX77" fmla="*/ 8827 w 10000"/>
              <a:gd name="connsiteY77" fmla="*/ 4373 h 10000"/>
              <a:gd name="connsiteX78" fmla="*/ 8827 w 10000"/>
              <a:gd name="connsiteY78" fmla="*/ 5145 h 10000"/>
              <a:gd name="connsiteX79" fmla="*/ 8827 w 10000"/>
              <a:gd name="connsiteY79" fmla="*/ 5883 h 10000"/>
              <a:gd name="connsiteX80" fmla="*/ 8827 w 10000"/>
              <a:gd name="connsiteY80" fmla="*/ 7429 h 10000"/>
              <a:gd name="connsiteX81" fmla="*/ 8827 w 10000"/>
              <a:gd name="connsiteY81" fmla="*/ 8198 h 10000"/>
              <a:gd name="connsiteX82" fmla="*/ 9000 w 10000"/>
              <a:gd name="connsiteY82" fmla="*/ 8713 h 10000"/>
              <a:gd name="connsiteX83" fmla="*/ 9168 w 10000"/>
              <a:gd name="connsiteY83" fmla="*/ 9229 h 10000"/>
              <a:gd name="connsiteX84" fmla="*/ 9341 w 10000"/>
              <a:gd name="connsiteY84" fmla="*/ 10000 h 10000"/>
              <a:gd name="connsiteX0" fmla="*/ 7974 w 10000"/>
              <a:gd name="connsiteY0" fmla="*/ 7686 h 10000"/>
              <a:gd name="connsiteX1" fmla="*/ 7804 w 10000"/>
              <a:gd name="connsiteY1" fmla="*/ 6656 h 10000"/>
              <a:gd name="connsiteX2" fmla="*/ 7804 w 10000"/>
              <a:gd name="connsiteY2" fmla="*/ 5400 h 10000"/>
              <a:gd name="connsiteX3" fmla="*/ 7974 w 10000"/>
              <a:gd name="connsiteY3" fmla="*/ 4373 h 10000"/>
              <a:gd name="connsiteX4" fmla="*/ 7974 w 10000"/>
              <a:gd name="connsiteY4" fmla="*/ 3858 h 10000"/>
              <a:gd name="connsiteX5" fmla="*/ 7974 w 10000"/>
              <a:gd name="connsiteY5" fmla="*/ 3603 h 10000"/>
              <a:gd name="connsiteX6" fmla="*/ 8148 w 10000"/>
              <a:gd name="connsiteY6" fmla="*/ 3087 h 10000"/>
              <a:gd name="connsiteX7" fmla="*/ 8148 w 10000"/>
              <a:gd name="connsiteY7" fmla="*/ 2830 h 10000"/>
              <a:gd name="connsiteX8" fmla="*/ 8148 w 10000"/>
              <a:gd name="connsiteY8" fmla="*/ 2571 h 10000"/>
              <a:gd name="connsiteX9" fmla="*/ 8148 w 10000"/>
              <a:gd name="connsiteY9" fmla="*/ 2315 h 10000"/>
              <a:gd name="connsiteX10" fmla="*/ 8148 w 10000"/>
              <a:gd name="connsiteY10" fmla="*/ 2315 h 10000"/>
              <a:gd name="connsiteX11" fmla="*/ 8148 w 10000"/>
              <a:gd name="connsiteY11" fmla="*/ 2054 h 10000"/>
              <a:gd name="connsiteX12" fmla="*/ 7974 w 10000"/>
              <a:gd name="connsiteY12" fmla="*/ 2054 h 10000"/>
              <a:gd name="connsiteX13" fmla="*/ 7804 w 10000"/>
              <a:gd name="connsiteY13" fmla="*/ 2054 h 10000"/>
              <a:gd name="connsiteX14" fmla="*/ 7636 w 10000"/>
              <a:gd name="connsiteY14" fmla="*/ 2315 h 10000"/>
              <a:gd name="connsiteX15" fmla="*/ 7293 w 10000"/>
              <a:gd name="connsiteY15" fmla="*/ 2315 h 10000"/>
              <a:gd name="connsiteX16" fmla="*/ 6781 w 10000"/>
              <a:gd name="connsiteY16" fmla="*/ 2315 h 10000"/>
              <a:gd name="connsiteX17" fmla="*/ 6267 w 10000"/>
              <a:gd name="connsiteY17" fmla="*/ 2571 h 10000"/>
              <a:gd name="connsiteX18" fmla="*/ 5589 w 10000"/>
              <a:gd name="connsiteY18" fmla="*/ 2830 h 10000"/>
              <a:gd name="connsiteX19" fmla="*/ 4926 w 10000"/>
              <a:gd name="connsiteY19" fmla="*/ 3087 h 10000"/>
              <a:gd name="connsiteX20" fmla="*/ 4074 w 10000"/>
              <a:gd name="connsiteY20" fmla="*/ 3345 h 10000"/>
              <a:gd name="connsiteX21" fmla="*/ 3561 w 10000"/>
              <a:gd name="connsiteY21" fmla="*/ 3603 h 10000"/>
              <a:gd name="connsiteX22" fmla="*/ 2879 w 10000"/>
              <a:gd name="connsiteY22" fmla="*/ 3858 h 10000"/>
              <a:gd name="connsiteX23" fmla="*/ 2539 w 10000"/>
              <a:gd name="connsiteY23" fmla="*/ 4116 h 10000"/>
              <a:gd name="connsiteX24" fmla="*/ 2026 w 10000"/>
              <a:gd name="connsiteY24" fmla="*/ 4116 h 10000"/>
              <a:gd name="connsiteX25" fmla="*/ 1684 w 10000"/>
              <a:gd name="connsiteY25" fmla="*/ 4373 h 10000"/>
              <a:gd name="connsiteX26" fmla="*/ 1514 w 10000"/>
              <a:gd name="connsiteY26" fmla="*/ 4373 h 10000"/>
              <a:gd name="connsiteX27" fmla="*/ 1514 w 10000"/>
              <a:gd name="connsiteY27" fmla="*/ 4373 h 10000"/>
              <a:gd name="connsiteX28" fmla="*/ 1024 w 10000"/>
              <a:gd name="connsiteY28" fmla="*/ 4373 h 10000"/>
              <a:gd name="connsiteX29" fmla="*/ 682 w 10000"/>
              <a:gd name="connsiteY29" fmla="*/ 4116 h 10000"/>
              <a:gd name="connsiteX30" fmla="*/ 340 w 10000"/>
              <a:gd name="connsiteY30" fmla="*/ 3858 h 10000"/>
              <a:gd name="connsiteX31" fmla="*/ 172 w 10000"/>
              <a:gd name="connsiteY31" fmla="*/ 3603 h 10000"/>
              <a:gd name="connsiteX32" fmla="*/ 172 w 10000"/>
              <a:gd name="connsiteY32" fmla="*/ 3345 h 10000"/>
              <a:gd name="connsiteX33" fmla="*/ 0 w 10000"/>
              <a:gd name="connsiteY33" fmla="*/ 3087 h 10000"/>
              <a:gd name="connsiteX34" fmla="*/ 0 w 10000"/>
              <a:gd name="connsiteY34" fmla="*/ 3087 h 10000"/>
              <a:gd name="connsiteX35" fmla="*/ 0 w 10000"/>
              <a:gd name="connsiteY35" fmla="*/ 2830 h 10000"/>
              <a:gd name="connsiteX36" fmla="*/ 0 w 10000"/>
              <a:gd name="connsiteY36" fmla="*/ 2830 h 10000"/>
              <a:gd name="connsiteX37" fmla="*/ 0 w 10000"/>
              <a:gd name="connsiteY37" fmla="*/ 2830 h 10000"/>
              <a:gd name="connsiteX38" fmla="*/ 172 w 10000"/>
              <a:gd name="connsiteY38" fmla="*/ 2830 h 10000"/>
              <a:gd name="connsiteX39" fmla="*/ 340 w 10000"/>
              <a:gd name="connsiteY39" fmla="*/ 2830 h 10000"/>
              <a:gd name="connsiteX40" fmla="*/ 514 w 10000"/>
              <a:gd name="connsiteY40" fmla="*/ 2830 h 10000"/>
              <a:gd name="connsiteX41" fmla="*/ 851 w 10000"/>
              <a:gd name="connsiteY41" fmla="*/ 2830 h 10000"/>
              <a:gd name="connsiteX42" fmla="*/ 1366 w 10000"/>
              <a:gd name="connsiteY42" fmla="*/ 2830 h 10000"/>
              <a:gd name="connsiteX43" fmla="*/ 1856 w 10000"/>
              <a:gd name="connsiteY43" fmla="*/ 2830 h 10000"/>
              <a:gd name="connsiteX44" fmla="*/ 2539 w 10000"/>
              <a:gd name="connsiteY44" fmla="*/ 2571 h 10000"/>
              <a:gd name="connsiteX45" fmla="*/ 3222 w 10000"/>
              <a:gd name="connsiteY45" fmla="*/ 2315 h 10000"/>
              <a:gd name="connsiteX46" fmla="*/ 4074 w 10000"/>
              <a:gd name="connsiteY46" fmla="*/ 2054 h 10000"/>
              <a:gd name="connsiteX47" fmla="*/ 4926 w 10000"/>
              <a:gd name="connsiteY47" fmla="*/ 1800 h 10000"/>
              <a:gd name="connsiteX48" fmla="*/ 5930 w 10000"/>
              <a:gd name="connsiteY48" fmla="*/ 1544 h 10000"/>
              <a:gd name="connsiteX49" fmla="*/ 6440 w 10000"/>
              <a:gd name="connsiteY49" fmla="*/ 1544 h 10000"/>
              <a:gd name="connsiteX50" fmla="*/ 6781 w 10000"/>
              <a:gd name="connsiteY50" fmla="*/ 1286 h 10000"/>
              <a:gd name="connsiteX51" fmla="*/ 7121 w 10000"/>
              <a:gd name="connsiteY51" fmla="*/ 1030 h 10000"/>
              <a:gd name="connsiteX52" fmla="*/ 7464 w 10000"/>
              <a:gd name="connsiteY52" fmla="*/ 1030 h 10000"/>
              <a:gd name="connsiteX53" fmla="*/ 7804 w 10000"/>
              <a:gd name="connsiteY53" fmla="*/ 770 h 10000"/>
              <a:gd name="connsiteX54" fmla="*/ 7974 w 10000"/>
              <a:gd name="connsiteY54" fmla="*/ 514 h 10000"/>
              <a:gd name="connsiteX55" fmla="*/ 8148 w 10000"/>
              <a:gd name="connsiteY55" fmla="*/ 514 h 10000"/>
              <a:gd name="connsiteX56" fmla="*/ 8316 w 10000"/>
              <a:gd name="connsiteY56" fmla="*/ 254 h 10000"/>
              <a:gd name="connsiteX57" fmla="*/ 8487 w 10000"/>
              <a:gd name="connsiteY57" fmla="*/ 254 h 10000"/>
              <a:gd name="connsiteX58" fmla="*/ 8659 w 10000"/>
              <a:gd name="connsiteY58" fmla="*/ 0 h 10000"/>
              <a:gd name="connsiteX59" fmla="*/ 8827 w 10000"/>
              <a:gd name="connsiteY59" fmla="*/ 0 h 10000"/>
              <a:gd name="connsiteX60" fmla="*/ 8827 w 10000"/>
              <a:gd name="connsiteY60" fmla="*/ 0 h 10000"/>
              <a:gd name="connsiteX61" fmla="*/ 9000 w 10000"/>
              <a:gd name="connsiteY61" fmla="*/ 0 h 10000"/>
              <a:gd name="connsiteX62" fmla="*/ 9168 w 10000"/>
              <a:gd name="connsiteY62" fmla="*/ 0 h 10000"/>
              <a:gd name="connsiteX63" fmla="*/ 9341 w 10000"/>
              <a:gd name="connsiteY63" fmla="*/ 254 h 10000"/>
              <a:gd name="connsiteX64" fmla="*/ 9509 w 10000"/>
              <a:gd name="connsiteY64" fmla="*/ 254 h 10000"/>
              <a:gd name="connsiteX65" fmla="*/ 9661 w 10000"/>
              <a:gd name="connsiteY65" fmla="*/ 514 h 10000"/>
              <a:gd name="connsiteX66" fmla="*/ 9832 w 10000"/>
              <a:gd name="connsiteY66" fmla="*/ 770 h 10000"/>
              <a:gd name="connsiteX67" fmla="*/ 10000 w 10000"/>
              <a:gd name="connsiteY67" fmla="*/ 1030 h 10000"/>
              <a:gd name="connsiteX68" fmla="*/ 10000 w 10000"/>
              <a:gd name="connsiteY68" fmla="*/ 1030 h 10000"/>
              <a:gd name="connsiteX69" fmla="*/ 10000 w 10000"/>
              <a:gd name="connsiteY69" fmla="*/ 1286 h 10000"/>
              <a:gd name="connsiteX70" fmla="*/ 9832 w 10000"/>
              <a:gd name="connsiteY70" fmla="*/ 1544 h 10000"/>
              <a:gd name="connsiteX71" fmla="*/ 9661 w 10000"/>
              <a:gd name="connsiteY71" fmla="*/ 1800 h 10000"/>
              <a:gd name="connsiteX72" fmla="*/ 9509 w 10000"/>
              <a:gd name="connsiteY72" fmla="*/ 2054 h 10000"/>
              <a:gd name="connsiteX73" fmla="*/ 9341 w 10000"/>
              <a:gd name="connsiteY73" fmla="*/ 2571 h 10000"/>
              <a:gd name="connsiteX74" fmla="*/ 9168 w 10000"/>
              <a:gd name="connsiteY74" fmla="*/ 3087 h 10000"/>
              <a:gd name="connsiteX75" fmla="*/ 9000 w 10000"/>
              <a:gd name="connsiteY75" fmla="*/ 3603 h 10000"/>
              <a:gd name="connsiteX76" fmla="*/ 8827 w 10000"/>
              <a:gd name="connsiteY76" fmla="*/ 4373 h 10000"/>
              <a:gd name="connsiteX77" fmla="*/ 8827 w 10000"/>
              <a:gd name="connsiteY77" fmla="*/ 5145 h 10000"/>
              <a:gd name="connsiteX78" fmla="*/ 8827 w 10000"/>
              <a:gd name="connsiteY78" fmla="*/ 5883 h 10000"/>
              <a:gd name="connsiteX79" fmla="*/ 8827 w 10000"/>
              <a:gd name="connsiteY79" fmla="*/ 7429 h 10000"/>
              <a:gd name="connsiteX80" fmla="*/ 8827 w 10000"/>
              <a:gd name="connsiteY80" fmla="*/ 8198 h 10000"/>
              <a:gd name="connsiteX81" fmla="*/ 9000 w 10000"/>
              <a:gd name="connsiteY81" fmla="*/ 8713 h 10000"/>
              <a:gd name="connsiteX82" fmla="*/ 9168 w 10000"/>
              <a:gd name="connsiteY82" fmla="*/ 9229 h 10000"/>
              <a:gd name="connsiteX83" fmla="*/ 9341 w 10000"/>
              <a:gd name="connsiteY83" fmla="*/ 10000 h 10000"/>
              <a:gd name="connsiteX0" fmla="*/ 7974 w 10000"/>
              <a:gd name="connsiteY0" fmla="*/ 7686 h 9229"/>
              <a:gd name="connsiteX1" fmla="*/ 7804 w 10000"/>
              <a:gd name="connsiteY1" fmla="*/ 6656 h 9229"/>
              <a:gd name="connsiteX2" fmla="*/ 7804 w 10000"/>
              <a:gd name="connsiteY2" fmla="*/ 5400 h 9229"/>
              <a:gd name="connsiteX3" fmla="*/ 7974 w 10000"/>
              <a:gd name="connsiteY3" fmla="*/ 4373 h 9229"/>
              <a:gd name="connsiteX4" fmla="*/ 7974 w 10000"/>
              <a:gd name="connsiteY4" fmla="*/ 3858 h 9229"/>
              <a:gd name="connsiteX5" fmla="*/ 7974 w 10000"/>
              <a:gd name="connsiteY5" fmla="*/ 3603 h 9229"/>
              <a:gd name="connsiteX6" fmla="*/ 8148 w 10000"/>
              <a:gd name="connsiteY6" fmla="*/ 3087 h 9229"/>
              <a:gd name="connsiteX7" fmla="*/ 8148 w 10000"/>
              <a:gd name="connsiteY7" fmla="*/ 2830 h 9229"/>
              <a:gd name="connsiteX8" fmla="*/ 8148 w 10000"/>
              <a:gd name="connsiteY8" fmla="*/ 2571 h 9229"/>
              <a:gd name="connsiteX9" fmla="*/ 8148 w 10000"/>
              <a:gd name="connsiteY9" fmla="*/ 2315 h 9229"/>
              <a:gd name="connsiteX10" fmla="*/ 8148 w 10000"/>
              <a:gd name="connsiteY10" fmla="*/ 2315 h 9229"/>
              <a:gd name="connsiteX11" fmla="*/ 8148 w 10000"/>
              <a:gd name="connsiteY11" fmla="*/ 2054 h 9229"/>
              <a:gd name="connsiteX12" fmla="*/ 7974 w 10000"/>
              <a:gd name="connsiteY12" fmla="*/ 2054 h 9229"/>
              <a:gd name="connsiteX13" fmla="*/ 7804 w 10000"/>
              <a:gd name="connsiteY13" fmla="*/ 2054 h 9229"/>
              <a:gd name="connsiteX14" fmla="*/ 7636 w 10000"/>
              <a:gd name="connsiteY14" fmla="*/ 2315 h 9229"/>
              <a:gd name="connsiteX15" fmla="*/ 7293 w 10000"/>
              <a:gd name="connsiteY15" fmla="*/ 2315 h 9229"/>
              <a:gd name="connsiteX16" fmla="*/ 6781 w 10000"/>
              <a:gd name="connsiteY16" fmla="*/ 2315 h 9229"/>
              <a:gd name="connsiteX17" fmla="*/ 6267 w 10000"/>
              <a:gd name="connsiteY17" fmla="*/ 2571 h 9229"/>
              <a:gd name="connsiteX18" fmla="*/ 5589 w 10000"/>
              <a:gd name="connsiteY18" fmla="*/ 2830 h 9229"/>
              <a:gd name="connsiteX19" fmla="*/ 4926 w 10000"/>
              <a:gd name="connsiteY19" fmla="*/ 3087 h 9229"/>
              <a:gd name="connsiteX20" fmla="*/ 4074 w 10000"/>
              <a:gd name="connsiteY20" fmla="*/ 3345 h 9229"/>
              <a:gd name="connsiteX21" fmla="*/ 3561 w 10000"/>
              <a:gd name="connsiteY21" fmla="*/ 3603 h 9229"/>
              <a:gd name="connsiteX22" fmla="*/ 2879 w 10000"/>
              <a:gd name="connsiteY22" fmla="*/ 3858 h 9229"/>
              <a:gd name="connsiteX23" fmla="*/ 2539 w 10000"/>
              <a:gd name="connsiteY23" fmla="*/ 4116 h 9229"/>
              <a:gd name="connsiteX24" fmla="*/ 2026 w 10000"/>
              <a:gd name="connsiteY24" fmla="*/ 4116 h 9229"/>
              <a:gd name="connsiteX25" fmla="*/ 1684 w 10000"/>
              <a:gd name="connsiteY25" fmla="*/ 4373 h 9229"/>
              <a:gd name="connsiteX26" fmla="*/ 1514 w 10000"/>
              <a:gd name="connsiteY26" fmla="*/ 4373 h 9229"/>
              <a:gd name="connsiteX27" fmla="*/ 1514 w 10000"/>
              <a:gd name="connsiteY27" fmla="*/ 4373 h 9229"/>
              <a:gd name="connsiteX28" fmla="*/ 1024 w 10000"/>
              <a:gd name="connsiteY28" fmla="*/ 4373 h 9229"/>
              <a:gd name="connsiteX29" fmla="*/ 682 w 10000"/>
              <a:gd name="connsiteY29" fmla="*/ 4116 h 9229"/>
              <a:gd name="connsiteX30" fmla="*/ 340 w 10000"/>
              <a:gd name="connsiteY30" fmla="*/ 3858 h 9229"/>
              <a:gd name="connsiteX31" fmla="*/ 172 w 10000"/>
              <a:gd name="connsiteY31" fmla="*/ 3603 h 9229"/>
              <a:gd name="connsiteX32" fmla="*/ 172 w 10000"/>
              <a:gd name="connsiteY32" fmla="*/ 3345 h 9229"/>
              <a:gd name="connsiteX33" fmla="*/ 0 w 10000"/>
              <a:gd name="connsiteY33" fmla="*/ 3087 h 9229"/>
              <a:gd name="connsiteX34" fmla="*/ 0 w 10000"/>
              <a:gd name="connsiteY34" fmla="*/ 3087 h 9229"/>
              <a:gd name="connsiteX35" fmla="*/ 0 w 10000"/>
              <a:gd name="connsiteY35" fmla="*/ 2830 h 9229"/>
              <a:gd name="connsiteX36" fmla="*/ 0 w 10000"/>
              <a:gd name="connsiteY36" fmla="*/ 2830 h 9229"/>
              <a:gd name="connsiteX37" fmla="*/ 0 w 10000"/>
              <a:gd name="connsiteY37" fmla="*/ 2830 h 9229"/>
              <a:gd name="connsiteX38" fmla="*/ 172 w 10000"/>
              <a:gd name="connsiteY38" fmla="*/ 2830 h 9229"/>
              <a:gd name="connsiteX39" fmla="*/ 340 w 10000"/>
              <a:gd name="connsiteY39" fmla="*/ 2830 h 9229"/>
              <a:gd name="connsiteX40" fmla="*/ 514 w 10000"/>
              <a:gd name="connsiteY40" fmla="*/ 2830 h 9229"/>
              <a:gd name="connsiteX41" fmla="*/ 851 w 10000"/>
              <a:gd name="connsiteY41" fmla="*/ 2830 h 9229"/>
              <a:gd name="connsiteX42" fmla="*/ 1366 w 10000"/>
              <a:gd name="connsiteY42" fmla="*/ 2830 h 9229"/>
              <a:gd name="connsiteX43" fmla="*/ 1856 w 10000"/>
              <a:gd name="connsiteY43" fmla="*/ 2830 h 9229"/>
              <a:gd name="connsiteX44" fmla="*/ 2539 w 10000"/>
              <a:gd name="connsiteY44" fmla="*/ 2571 h 9229"/>
              <a:gd name="connsiteX45" fmla="*/ 3222 w 10000"/>
              <a:gd name="connsiteY45" fmla="*/ 2315 h 9229"/>
              <a:gd name="connsiteX46" fmla="*/ 4074 w 10000"/>
              <a:gd name="connsiteY46" fmla="*/ 2054 h 9229"/>
              <a:gd name="connsiteX47" fmla="*/ 4926 w 10000"/>
              <a:gd name="connsiteY47" fmla="*/ 1800 h 9229"/>
              <a:gd name="connsiteX48" fmla="*/ 5930 w 10000"/>
              <a:gd name="connsiteY48" fmla="*/ 1544 h 9229"/>
              <a:gd name="connsiteX49" fmla="*/ 6440 w 10000"/>
              <a:gd name="connsiteY49" fmla="*/ 1544 h 9229"/>
              <a:gd name="connsiteX50" fmla="*/ 6781 w 10000"/>
              <a:gd name="connsiteY50" fmla="*/ 1286 h 9229"/>
              <a:gd name="connsiteX51" fmla="*/ 7121 w 10000"/>
              <a:gd name="connsiteY51" fmla="*/ 1030 h 9229"/>
              <a:gd name="connsiteX52" fmla="*/ 7464 w 10000"/>
              <a:gd name="connsiteY52" fmla="*/ 1030 h 9229"/>
              <a:gd name="connsiteX53" fmla="*/ 7804 w 10000"/>
              <a:gd name="connsiteY53" fmla="*/ 770 h 9229"/>
              <a:gd name="connsiteX54" fmla="*/ 7974 w 10000"/>
              <a:gd name="connsiteY54" fmla="*/ 514 h 9229"/>
              <a:gd name="connsiteX55" fmla="*/ 8148 w 10000"/>
              <a:gd name="connsiteY55" fmla="*/ 514 h 9229"/>
              <a:gd name="connsiteX56" fmla="*/ 8316 w 10000"/>
              <a:gd name="connsiteY56" fmla="*/ 254 h 9229"/>
              <a:gd name="connsiteX57" fmla="*/ 8487 w 10000"/>
              <a:gd name="connsiteY57" fmla="*/ 254 h 9229"/>
              <a:gd name="connsiteX58" fmla="*/ 8659 w 10000"/>
              <a:gd name="connsiteY58" fmla="*/ 0 h 9229"/>
              <a:gd name="connsiteX59" fmla="*/ 8827 w 10000"/>
              <a:gd name="connsiteY59" fmla="*/ 0 h 9229"/>
              <a:gd name="connsiteX60" fmla="*/ 8827 w 10000"/>
              <a:gd name="connsiteY60" fmla="*/ 0 h 9229"/>
              <a:gd name="connsiteX61" fmla="*/ 9000 w 10000"/>
              <a:gd name="connsiteY61" fmla="*/ 0 h 9229"/>
              <a:gd name="connsiteX62" fmla="*/ 9168 w 10000"/>
              <a:gd name="connsiteY62" fmla="*/ 0 h 9229"/>
              <a:gd name="connsiteX63" fmla="*/ 9341 w 10000"/>
              <a:gd name="connsiteY63" fmla="*/ 254 h 9229"/>
              <a:gd name="connsiteX64" fmla="*/ 9509 w 10000"/>
              <a:gd name="connsiteY64" fmla="*/ 254 h 9229"/>
              <a:gd name="connsiteX65" fmla="*/ 9661 w 10000"/>
              <a:gd name="connsiteY65" fmla="*/ 514 h 9229"/>
              <a:gd name="connsiteX66" fmla="*/ 9832 w 10000"/>
              <a:gd name="connsiteY66" fmla="*/ 770 h 9229"/>
              <a:gd name="connsiteX67" fmla="*/ 10000 w 10000"/>
              <a:gd name="connsiteY67" fmla="*/ 1030 h 9229"/>
              <a:gd name="connsiteX68" fmla="*/ 10000 w 10000"/>
              <a:gd name="connsiteY68" fmla="*/ 1030 h 9229"/>
              <a:gd name="connsiteX69" fmla="*/ 10000 w 10000"/>
              <a:gd name="connsiteY69" fmla="*/ 1286 h 9229"/>
              <a:gd name="connsiteX70" fmla="*/ 9832 w 10000"/>
              <a:gd name="connsiteY70" fmla="*/ 1544 h 9229"/>
              <a:gd name="connsiteX71" fmla="*/ 9661 w 10000"/>
              <a:gd name="connsiteY71" fmla="*/ 1800 h 9229"/>
              <a:gd name="connsiteX72" fmla="*/ 9509 w 10000"/>
              <a:gd name="connsiteY72" fmla="*/ 2054 h 9229"/>
              <a:gd name="connsiteX73" fmla="*/ 9341 w 10000"/>
              <a:gd name="connsiteY73" fmla="*/ 2571 h 9229"/>
              <a:gd name="connsiteX74" fmla="*/ 9168 w 10000"/>
              <a:gd name="connsiteY74" fmla="*/ 3087 h 9229"/>
              <a:gd name="connsiteX75" fmla="*/ 9000 w 10000"/>
              <a:gd name="connsiteY75" fmla="*/ 3603 h 9229"/>
              <a:gd name="connsiteX76" fmla="*/ 8827 w 10000"/>
              <a:gd name="connsiteY76" fmla="*/ 4373 h 9229"/>
              <a:gd name="connsiteX77" fmla="*/ 8827 w 10000"/>
              <a:gd name="connsiteY77" fmla="*/ 5145 h 9229"/>
              <a:gd name="connsiteX78" fmla="*/ 8827 w 10000"/>
              <a:gd name="connsiteY78" fmla="*/ 5883 h 9229"/>
              <a:gd name="connsiteX79" fmla="*/ 8827 w 10000"/>
              <a:gd name="connsiteY79" fmla="*/ 7429 h 9229"/>
              <a:gd name="connsiteX80" fmla="*/ 8827 w 10000"/>
              <a:gd name="connsiteY80" fmla="*/ 8198 h 9229"/>
              <a:gd name="connsiteX81" fmla="*/ 9000 w 10000"/>
              <a:gd name="connsiteY81" fmla="*/ 8713 h 9229"/>
              <a:gd name="connsiteX82" fmla="*/ 9168 w 10000"/>
              <a:gd name="connsiteY82" fmla="*/ 9229 h 9229"/>
              <a:gd name="connsiteX0" fmla="*/ 7974 w 10000"/>
              <a:gd name="connsiteY0" fmla="*/ 8328 h 9441"/>
              <a:gd name="connsiteX1" fmla="*/ 7804 w 10000"/>
              <a:gd name="connsiteY1" fmla="*/ 7212 h 9441"/>
              <a:gd name="connsiteX2" fmla="*/ 7804 w 10000"/>
              <a:gd name="connsiteY2" fmla="*/ 5851 h 9441"/>
              <a:gd name="connsiteX3" fmla="*/ 7974 w 10000"/>
              <a:gd name="connsiteY3" fmla="*/ 4738 h 9441"/>
              <a:gd name="connsiteX4" fmla="*/ 7974 w 10000"/>
              <a:gd name="connsiteY4" fmla="*/ 4180 h 9441"/>
              <a:gd name="connsiteX5" fmla="*/ 7974 w 10000"/>
              <a:gd name="connsiteY5" fmla="*/ 3904 h 9441"/>
              <a:gd name="connsiteX6" fmla="*/ 8148 w 10000"/>
              <a:gd name="connsiteY6" fmla="*/ 3345 h 9441"/>
              <a:gd name="connsiteX7" fmla="*/ 8148 w 10000"/>
              <a:gd name="connsiteY7" fmla="*/ 3066 h 9441"/>
              <a:gd name="connsiteX8" fmla="*/ 8148 w 10000"/>
              <a:gd name="connsiteY8" fmla="*/ 2786 h 9441"/>
              <a:gd name="connsiteX9" fmla="*/ 8148 w 10000"/>
              <a:gd name="connsiteY9" fmla="*/ 2508 h 9441"/>
              <a:gd name="connsiteX10" fmla="*/ 8148 w 10000"/>
              <a:gd name="connsiteY10" fmla="*/ 2508 h 9441"/>
              <a:gd name="connsiteX11" fmla="*/ 8148 w 10000"/>
              <a:gd name="connsiteY11" fmla="*/ 2226 h 9441"/>
              <a:gd name="connsiteX12" fmla="*/ 7974 w 10000"/>
              <a:gd name="connsiteY12" fmla="*/ 2226 h 9441"/>
              <a:gd name="connsiteX13" fmla="*/ 7804 w 10000"/>
              <a:gd name="connsiteY13" fmla="*/ 2226 h 9441"/>
              <a:gd name="connsiteX14" fmla="*/ 7636 w 10000"/>
              <a:gd name="connsiteY14" fmla="*/ 2508 h 9441"/>
              <a:gd name="connsiteX15" fmla="*/ 7293 w 10000"/>
              <a:gd name="connsiteY15" fmla="*/ 2508 h 9441"/>
              <a:gd name="connsiteX16" fmla="*/ 6781 w 10000"/>
              <a:gd name="connsiteY16" fmla="*/ 2508 h 9441"/>
              <a:gd name="connsiteX17" fmla="*/ 6267 w 10000"/>
              <a:gd name="connsiteY17" fmla="*/ 2786 h 9441"/>
              <a:gd name="connsiteX18" fmla="*/ 5589 w 10000"/>
              <a:gd name="connsiteY18" fmla="*/ 3066 h 9441"/>
              <a:gd name="connsiteX19" fmla="*/ 4926 w 10000"/>
              <a:gd name="connsiteY19" fmla="*/ 3345 h 9441"/>
              <a:gd name="connsiteX20" fmla="*/ 4074 w 10000"/>
              <a:gd name="connsiteY20" fmla="*/ 3624 h 9441"/>
              <a:gd name="connsiteX21" fmla="*/ 3561 w 10000"/>
              <a:gd name="connsiteY21" fmla="*/ 3904 h 9441"/>
              <a:gd name="connsiteX22" fmla="*/ 2879 w 10000"/>
              <a:gd name="connsiteY22" fmla="*/ 4180 h 9441"/>
              <a:gd name="connsiteX23" fmla="*/ 2539 w 10000"/>
              <a:gd name="connsiteY23" fmla="*/ 4460 h 9441"/>
              <a:gd name="connsiteX24" fmla="*/ 2026 w 10000"/>
              <a:gd name="connsiteY24" fmla="*/ 4460 h 9441"/>
              <a:gd name="connsiteX25" fmla="*/ 1684 w 10000"/>
              <a:gd name="connsiteY25" fmla="*/ 4738 h 9441"/>
              <a:gd name="connsiteX26" fmla="*/ 1514 w 10000"/>
              <a:gd name="connsiteY26" fmla="*/ 4738 h 9441"/>
              <a:gd name="connsiteX27" fmla="*/ 1514 w 10000"/>
              <a:gd name="connsiteY27" fmla="*/ 4738 h 9441"/>
              <a:gd name="connsiteX28" fmla="*/ 1024 w 10000"/>
              <a:gd name="connsiteY28" fmla="*/ 4738 h 9441"/>
              <a:gd name="connsiteX29" fmla="*/ 682 w 10000"/>
              <a:gd name="connsiteY29" fmla="*/ 4460 h 9441"/>
              <a:gd name="connsiteX30" fmla="*/ 340 w 10000"/>
              <a:gd name="connsiteY30" fmla="*/ 4180 h 9441"/>
              <a:gd name="connsiteX31" fmla="*/ 172 w 10000"/>
              <a:gd name="connsiteY31" fmla="*/ 3904 h 9441"/>
              <a:gd name="connsiteX32" fmla="*/ 172 w 10000"/>
              <a:gd name="connsiteY32" fmla="*/ 3624 h 9441"/>
              <a:gd name="connsiteX33" fmla="*/ 0 w 10000"/>
              <a:gd name="connsiteY33" fmla="*/ 3345 h 9441"/>
              <a:gd name="connsiteX34" fmla="*/ 0 w 10000"/>
              <a:gd name="connsiteY34" fmla="*/ 3345 h 9441"/>
              <a:gd name="connsiteX35" fmla="*/ 0 w 10000"/>
              <a:gd name="connsiteY35" fmla="*/ 3066 h 9441"/>
              <a:gd name="connsiteX36" fmla="*/ 0 w 10000"/>
              <a:gd name="connsiteY36" fmla="*/ 3066 h 9441"/>
              <a:gd name="connsiteX37" fmla="*/ 0 w 10000"/>
              <a:gd name="connsiteY37" fmla="*/ 3066 h 9441"/>
              <a:gd name="connsiteX38" fmla="*/ 172 w 10000"/>
              <a:gd name="connsiteY38" fmla="*/ 3066 h 9441"/>
              <a:gd name="connsiteX39" fmla="*/ 340 w 10000"/>
              <a:gd name="connsiteY39" fmla="*/ 3066 h 9441"/>
              <a:gd name="connsiteX40" fmla="*/ 514 w 10000"/>
              <a:gd name="connsiteY40" fmla="*/ 3066 h 9441"/>
              <a:gd name="connsiteX41" fmla="*/ 851 w 10000"/>
              <a:gd name="connsiteY41" fmla="*/ 3066 h 9441"/>
              <a:gd name="connsiteX42" fmla="*/ 1366 w 10000"/>
              <a:gd name="connsiteY42" fmla="*/ 3066 h 9441"/>
              <a:gd name="connsiteX43" fmla="*/ 1856 w 10000"/>
              <a:gd name="connsiteY43" fmla="*/ 3066 h 9441"/>
              <a:gd name="connsiteX44" fmla="*/ 2539 w 10000"/>
              <a:gd name="connsiteY44" fmla="*/ 2786 h 9441"/>
              <a:gd name="connsiteX45" fmla="*/ 3222 w 10000"/>
              <a:gd name="connsiteY45" fmla="*/ 2508 h 9441"/>
              <a:gd name="connsiteX46" fmla="*/ 4074 w 10000"/>
              <a:gd name="connsiteY46" fmla="*/ 2226 h 9441"/>
              <a:gd name="connsiteX47" fmla="*/ 4926 w 10000"/>
              <a:gd name="connsiteY47" fmla="*/ 1950 h 9441"/>
              <a:gd name="connsiteX48" fmla="*/ 5930 w 10000"/>
              <a:gd name="connsiteY48" fmla="*/ 1673 h 9441"/>
              <a:gd name="connsiteX49" fmla="*/ 6440 w 10000"/>
              <a:gd name="connsiteY49" fmla="*/ 1673 h 9441"/>
              <a:gd name="connsiteX50" fmla="*/ 6781 w 10000"/>
              <a:gd name="connsiteY50" fmla="*/ 1393 h 9441"/>
              <a:gd name="connsiteX51" fmla="*/ 7121 w 10000"/>
              <a:gd name="connsiteY51" fmla="*/ 1116 h 9441"/>
              <a:gd name="connsiteX52" fmla="*/ 7464 w 10000"/>
              <a:gd name="connsiteY52" fmla="*/ 1116 h 9441"/>
              <a:gd name="connsiteX53" fmla="*/ 7804 w 10000"/>
              <a:gd name="connsiteY53" fmla="*/ 834 h 9441"/>
              <a:gd name="connsiteX54" fmla="*/ 7974 w 10000"/>
              <a:gd name="connsiteY54" fmla="*/ 557 h 9441"/>
              <a:gd name="connsiteX55" fmla="*/ 8148 w 10000"/>
              <a:gd name="connsiteY55" fmla="*/ 557 h 9441"/>
              <a:gd name="connsiteX56" fmla="*/ 8316 w 10000"/>
              <a:gd name="connsiteY56" fmla="*/ 275 h 9441"/>
              <a:gd name="connsiteX57" fmla="*/ 8487 w 10000"/>
              <a:gd name="connsiteY57" fmla="*/ 275 h 9441"/>
              <a:gd name="connsiteX58" fmla="*/ 8659 w 10000"/>
              <a:gd name="connsiteY58" fmla="*/ 0 h 9441"/>
              <a:gd name="connsiteX59" fmla="*/ 8827 w 10000"/>
              <a:gd name="connsiteY59" fmla="*/ 0 h 9441"/>
              <a:gd name="connsiteX60" fmla="*/ 8827 w 10000"/>
              <a:gd name="connsiteY60" fmla="*/ 0 h 9441"/>
              <a:gd name="connsiteX61" fmla="*/ 9000 w 10000"/>
              <a:gd name="connsiteY61" fmla="*/ 0 h 9441"/>
              <a:gd name="connsiteX62" fmla="*/ 9168 w 10000"/>
              <a:gd name="connsiteY62" fmla="*/ 0 h 9441"/>
              <a:gd name="connsiteX63" fmla="*/ 9341 w 10000"/>
              <a:gd name="connsiteY63" fmla="*/ 275 h 9441"/>
              <a:gd name="connsiteX64" fmla="*/ 9509 w 10000"/>
              <a:gd name="connsiteY64" fmla="*/ 275 h 9441"/>
              <a:gd name="connsiteX65" fmla="*/ 9661 w 10000"/>
              <a:gd name="connsiteY65" fmla="*/ 557 h 9441"/>
              <a:gd name="connsiteX66" fmla="*/ 9832 w 10000"/>
              <a:gd name="connsiteY66" fmla="*/ 834 h 9441"/>
              <a:gd name="connsiteX67" fmla="*/ 10000 w 10000"/>
              <a:gd name="connsiteY67" fmla="*/ 1116 h 9441"/>
              <a:gd name="connsiteX68" fmla="*/ 10000 w 10000"/>
              <a:gd name="connsiteY68" fmla="*/ 1116 h 9441"/>
              <a:gd name="connsiteX69" fmla="*/ 10000 w 10000"/>
              <a:gd name="connsiteY69" fmla="*/ 1393 h 9441"/>
              <a:gd name="connsiteX70" fmla="*/ 9832 w 10000"/>
              <a:gd name="connsiteY70" fmla="*/ 1673 h 9441"/>
              <a:gd name="connsiteX71" fmla="*/ 9661 w 10000"/>
              <a:gd name="connsiteY71" fmla="*/ 1950 h 9441"/>
              <a:gd name="connsiteX72" fmla="*/ 9509 w 10000"/>
              <a:gd name="connsiteY72" fmla="*/ 2226 h 9441"/>
              <a:gd name="connsiteX73" fmla="*/ 9341 w 10000"/>
              <a:gd name="connsiteY73" fmla="*/ 2786 h 9441"/>
              <a:gd name="connsiteX74" fmla="*/ 9168 w 10000"/>
              <a:gd name="connsiteY74" fmla="*/ 3345 h 9441"/>
              <a:gd name="connsiteX75" fmla="*/ 9000 w 10000"/>
              <a:gd name="connsiteY75" fmla="*/ 3904 h 9441"/>
              <a:gd name="connsiteX76" fmla="*/ 8827 w 10000"/>
              <a:gd name="connsiteY76" fmla="*/ 4738 h 9441"/>
              <a:gd name="connsiteX77" fmla="*/ 8827 w 10000"/>
              <a:gd name="connsiteY77" fmla="*/ 5575 h 9441"/>
              <a:gd name="connsiteX78" fmla="*/ 8827 w 10000"/>
              <a:gd name="connsiteY78" fmla="*/ 6374 h 9441"/>
              <a:gd name="connsiteX79" fmla="*/ 8827 w 10000"/>
              <a:gd name="connsiteY79" fmla="*/ 8050 h 9441"/>
              <a:gd name="connsiteX80" fmla="*/ 8827 w 10000"/>
              <a:gd name="connsiteY80" fmla="*/ 8883 h 9441"/>
              <a:gd name="connsiteX81" fmla="*/ 9000 w 10000"/>
              <a:gd name="connsiteY81" fmla="*/ 9441 h 9441"/>
              <a:gd name="connsiteX0" fmla="*/ 7974 w 10000"/>
              <a:gd name="connsiteY0" fmla="*/ 8821 h 9409"/>
              <a:gd name="connsiteX1" fmla="*/ 7804 w 10000"/>
              <a:gd name="connsiteY1" fmla="*/ 7639 h 9409"/>
              <a:gd name="connsiteX2" fmla="*/ 7804 w 10000"/>
              <a:gd name="connsiteY2" fmla="*/ 6197 h 9409"/>
              <a:gd name="connsiteX3" fmla="*/ 7974 w 10000"/>
              <a:gd name="connsiteY3" fmla="*/ 5019 h 9409"/>
              <a:gd name="connsiteX4" fmla="*/ 7974 w 10000"/>
              <a:gd name="connsiteY4" fmla="*/ 4427 h 9409"/>
              <a:gd name="connsiteX5" fmla="*/ 7974 w 10000"/>
              <a:gd name="connsiteY5" fmla="*/ 4135 h 9409"/>
              <a:gd name="connsiteX6" fmla="*/ 8148 w 10000"/>
              <a:gd name="connsiteY6" fmla="*/ 3543 h 9409"/>
              <a:gd name="connsiteX7" fmla="*/ 8148 w 10000"/>
              <a:gd name="connsiteY7" fmla="*/ 3248 h 9409"/>
              <a:gd name="connsiteX8" fmla="*/ 8148 w 10000"/>
              <a:gd name="connsiteY8" fmla="*/ 2951 h 9409"/>
              <a:gd name="connsiteX9" fmla="*/ 8148 w 10000"/>
              <a:gd name="connsiteY9" fmla="*/ 2656 h 9409"/>
              <a:gd name="connsiteX10" fmla="*/ 8148 w 10000"/>
              <a:gd name="connsiteY10" fmla="*/ 2656 h 9409"/>
              <a:gd name="connsiteX11" fmla="*/ 8148 w 10000"/>
              <a:gd name="connsiteY11" fmla="*/ 2358 h 9409"/>
              <a:gd name="connsiteX12" fmla="*/ 7974 w 10000"/>
              <a:gd name="connsiteY12" fmla="*/ 2358 h 9409"/>
              <a:gd name="connsiteX13" fmla="*/ 7804 w 10000"/>
              <a:gd name="connsiteY13" fmla="*/ 2358 h 9409"/>
              <a:gd name="connsiteX14" fmla="*/ 7636 w 10000"/>
              <a:gd name="connsiteY14" fmla="*/ 2656 h 9409"/>
              <a:gd name="connsiteX15" fmla="*/ 7293 w 10000"/>
              <a:gd name="connsiteY15" fmla="*/ 2656 h 9409"/>
              <a:gd name="connsiteX16" fmla="*/ 6781 w 10000"/>
              <a:gd name="connsiteY16" fmla="*/ 2656 h 9409"/>
              <a:gd name="connsiteX17" fmla="*/ 6267 w 10000"/>
              <a:gd name="connsiteY17" fmla="*/ 2951 h 9409"/>
              <a:gd name="connsiteX18" fmla="*/ 5589 w 10000"/>
              <a:gd name="connsiteY18" fmla="*/ 3248 h 9409"/>
              <a:gd name="connsiteX19" fmla="*/ 4926 w 10000"/>
              <a:gd name="connsiteY19" fmla="*/ 3543 h 9409"/>
              <a:gd name="connsiteX20" fmla="*/ 4074 w 10000"/>
              <a:gd name="connsiteY20" fmla="*/ 3839 h 9409"/>
              <a:gd name="connsiteX21" fmla="*/ 3561 w 10000"/>
              <a:gd name="connsiteY21" fmla="*/ 4135 h 9409"/>
              <a:gd name="connsiteX22" fmla="*/ 2879 w 10000"/>
              <a:gd name="connsiteY22" fmla="*/ 4427 h 9409"/>
              <a:gd name="connsiteX23" fmla="*/ 2539 w 10000"/>
              <a:gd name="connsiteY23" fmla="*/ 4724 h 9409"/>
              <a:gd name="connsiteX24" fmla="*/ 2026 w 10000"/>
              <a:gd name="connsiteY24" fmla="*/ 4724 h 9409"/>
              <a:gd name="connsiteX25" fmla="*/ 1684 w 10000"/>
              <a:gd name="connsiteY25" fmla="*/ 5019 h 9409"/>
              <a:gd name="connsiteX26" fmla="*/ 1514 w 10000"/>
              <a:gd name="connsiteY26" fmla="*/ 5019 h 9409"/>
              <a:gd name="connsiteX27" fmla="*/ 1514 w 10000"/>
              <a:gd name="connsiteY27" fmla="*/ 5019 h 9409"/>
              <a:gd name="connsiteX28" fmla="*/ 1024 w 10000"/>
              <a:gd name="connsiteY28" fmla="*/ 5019 h 9409"/>
              <a:gd name="connsiteX29" fmla="*/ 682 w 10000"/>
              <a:gd name="connsiteY29" fmla="*/ 4724 h 9409"/>
              <a:gd name="connsiteX30" fmla="*/ 340 w 10000"/>
              <a:gd name="connsiteY30" fmla="*/ 4427 h 9409"/>
              <a:gd name="connsiteX31" fmla="*/ 172 w 10000"/>
              <a:gd name="connsiteY31" fmla="*/ 4135 h 9409"/>
              <a:gd name="connsiteX32" fmla="*/ 172 w 10000"/>
              <a:gd name="connsiteY32" fmla="*/ 3839 h 9409"/>
              <a:gd name="connsiteX33" fmla="*/ 0 w 10000"/>
              <a:gd name="connsiteY33" fmla="*/ 3543 h 9409"/>
              <a:gd name="connsiteX34" fmla="*/ 0 w 10000"/>
              <a:gd name="connsiteY34" fmla="*/ 3543 h 9409"/>
              <a:gd name="connsiteX35" fmla="*/ 0 w 10000"/>
              <a:gd name="connsiteY35" fmla="*/ 3248 h 9409"/>
              <a:gd name="connsiteX36" fmla="*/ 0 w 10000"/>
              <a:gd name="connsiteY36" fmla="*/ 3248 h 9409"/>
              <a:gd name="connsiteX37" fmla="*/ 0 w 10000"/>
              <a:gd name="connsiteY37" fmla="*/ 3248 h 9409"/>
              <a:gd name="connsiteX38" fmla="*/ 172 w 10000"/>
              <a:gd name="connsiteY38" fmla="*/ 3248 h 9409"/>
              <a:gd name="connsiteX39" fmla="*/ 340 w 10000"/>
              <a:gd name="connsiteY39" fmla="*/ 3248 h 9409"/>
              <a:gd name="connsiteX40" fmla="*/ 514 w 10000"/>
              <a:gd name="connsiteY40" fmla="*/ 3248 h 9409"/>
              <a:gd name="connsiteX41" fmla="*/ 851 w 10000"/>
              <a:gd name="connsiteY41" fmla="*/ 3248 h 9409"/>
              <a:gd name="connsiteX42" fmla="*/ 1366 w 10000"/>
              <a:gd name="connsiteY42" fmla="*/ 3248 h 9409"/>
              <a:gd name="connsiteX43" fmla="*/ 1856 w 10000"/>
              <a:gd name="connsiteY43" fmla="*/ 3248 h 9409"/>
              <a:gd name="connsiteX44" fmla="*/ 2539 w 10000"/>
              <a:gd name="connsiteY44" fmla="*/ 2951 h 9409"/>
              <a:gd name="connsiteX45" fmla="*/ 3222 w 10000"/>
              <a:gd name="connsiteY45" fmla="*/ 2656 h 9409"/>
              <a:gd name="connsiteX46" fmla="*/ 4074 w 10000"/>
              <a:gd name="connsiteY46" fmla="*/ 2358 h 9409"/>
              <a:gd name="connsiteX47" fmla="*/ 4926 w 10000"/>
              <a:gd name="connsiteY47" fmla="*/ 2065 h 9409"/>
              <a:gd name="connsiteX48" fmla="*/ 5930 w 10000"/>
              <a:gd name="connsiteY48" fmla="*/ 1772 h 9409"/>
              <a:gd name="connsiteX49" fmla="*/ 6440 w 10000"/>
              <a:gd name="connsiteY49" fmla="*/ 1772 h 9409"/>
              <a:gd name="connsiteX50" fmla="*/ 6781 w 10000"/>
              <a:gd name="connsiteY50" fmla="*/ 1475 h 9409"/>
              <a:gd name="connsiteX51" fmla="*/ 7121 w 10000"/>
              <a:gd name="connsiteY51" fmla="*/ 1182 h 9409"/>
              <a:gd name="connsiteX52" fmla="*/ 7464 w 10000"/>
              <a:gd name="connsiteY52" fmla="*/ 1182 h 9409"/>
              <a:gd name="connsiteX53" fmla="*/ 7804 w 10000"/>
              <a:gd name="connsiteY53" fmla="*/ 883 h 9409"/>
              <a:gd name="connsiteX54" fmla="*/ 7974 w 10000"/>
              <a:gd name="connsiteY54" fmla="*/ 590 h 9409"/>
              <a:gd name="connsiteX55" fmla="*/ 8148 w 10000"/>
              <a:gd name="connsiteY55" fmla="*/ 590 h 9409"/>
              <a:gd name="connsiteX56" fmla="*/ 8316 w 10000"/>
              <a:gd name="connsiteY56" fmla="*/ 291 h 9409"/>
              <a:gd name="connsiteX57" fmla="*/ 8487 w 10000"/>
              <a:gd name="connsiteY57" fmla="*/ 291 h 9409"/>
              <a:gd name="connsiteX58" fmla="*/ 8659 w 10000"/>
              <a:gd name="connsiteY58" fmla="*/ 0 h 9409"/>
              <a:gd name="connsiteX59" fmla="*/ 8827 w 10000"/>
              <a:gd name="connsiteY59" fmla="*/ 0 h 9409"/>
              <a:gd name="connsiteX60" fmla="*/ 8827 w 10000"/>
              <a:gd name="connsiteY60" fmla="*/ 0 h 9409"/>
              <a:gd name="connsiteX61" fmla="*/ 9000 w 10000"/>
              <a:gd name="connsiteY61" fmla="*/ 0 h 9409"/>
              <a:gd name="connsiteX62" fmla="*/ 9168 w 10000"/>
              <a:gd name="connsiteY62" fmla="*/ 0 h 9409"/>
              <a:gd name="connsiteX63" fmla="*/ 9341 w 10000"/>
              <a:gd name="connsiteY63" fmla="*/ 291 h 9409"/>
              <a:gd name="connsiteX64" fmla="*/ 9509 w 10000"/>
              <a:gd name="connsiteY64" fmla="*/ 291 h 9409"/>
              <a:gd name="connsiteX65" fmla="*/ 9661 w 10000"/>
              <a:gd name="connsiteY65" fmla="*/ 590 h 9409"/>
              <a:gd name="connsiteX66" fmla="*/ 9832 w 10000"/>
              <a:gd name="connsiteY66" fmla="*/ 883 h 9409"/>
              <a:gd name="connsiteX67" fmla="*/ 10000 w 10000"/>
              <a:gd name="connsiteY67" fmla="*/ 1182 h 9409"/>
              <a:gd name="connsiteX68" fmla="*/ 10000 w 10000"/>
              <a:gd name="connsiteY68" fmla="*/ 1182 h 9409"/>
              <a:gd name="connsiteX69" fmla="*/ 10000 w 10000"/>
              <a:gd name="connsiteY69" fmla="*/ 1475 h 9409"/>
              <a:gd name="connsiteX70" fmla="*/ 9832 w 10000"/>
              <a:gd name="connsiteY70" fmla="*/ 1772 h 9409"/>
              <a:gd name="connsiteX71" fmla="*/ 9661 w 10000"/>
              <a:gd name="connsiteY71" fmla="*/ 2065 h 9409"/>
              <a:gd name="connsiteX72" fmla="*/ 9509 w 10000"/>
              <a:gd name="connsiteY72" fmla="*/ 2358 h 9409"/>
              <a:gd name="connsiteX73" fmla="*/ 9341 w 10000"/>
              <a:gd name="connsiteY73" fmla="*/ 2951 h 9409"/>
              <a:gd name="connsiteX74" fmla="*/ 9168 w 10000"/>
              <a:gd name="connsiteY74" fmla="*/ 3543 h 9409"/>
              <a:gd name="connsiteX75" fmla="*/ 9000 w 10000"/>
              <a:gd name="connsiteY75" fmla="*/ 4135 h 9409"/>
              <a:gd name="connsiteX76" fmla="*/ 8827 w 10000"/>
              <a:gd name="connsiteY76" fmla="*/ 5019 h 9409"/>
              <a:gd name="connsiteX77" fmla="*/ 8827 w 10000"/>
              <a:gd name="connsiteY77" fmla="*/ 5905 h 9409"/>
              <a:gd name="connsiteX78" fmla="*/ 8827 w 10000"/>
              <a:gd name="connsiteY78" fmla="*/ 6751 h 9409"/>
              <a:gd name="connsiteX79" fmla="*/ 8827 w 10000"/>
              <a:gd name="connsiteY79" fmla="*/ 8527 h 9409"/>
              <a:gd name="connsiteX80" fmla="*/ 8827 w 10000"/>
              <a:gd name="connsiteY80" fmla="*/ 9409 h 9409"/>
              <a:gd name="connsiteX0" fmla="*/ 7974 w 10000"/>
              <a:gd name="connsiteY0" fmla="*/ 9375 h 9375"/>
              <a:gd name="connsiteX1" fmla="*/ 7804 w 10000"/>
              <a:gd name="connsiteY1" fmla="*/ 8119 h 9375"/>
              <a:gd name="connsiteX2" fmla="*/ 7804 w 10000"/>
              <a:gd name="connsiteY2" fmla="*/ 6586 h 9375"/>
              <a:gd name="connsiteX3" fmla="*/ 7974 w 10000"/>
              <a:gd name="connsiteY3" fmla="*/ 5334 h 9375"/>
              <a:gd name="connsiteX4" fmla="*/ 7974 w 10000"/>
              <a:gd name="connsiteY4" fmla="*/ 4705 h 9375"/>
              <a:gd name="connsiteX5" fmla="*/ 7974 w 10000"/>
              <a:gd name="connsiteY5" fmla="*/ 4395 h 9375"/>
              <a:gd name="connsiteX6" fmla="*/ 8148 w 10000"/>
              <a:gd name="connsiteY6" fmla="*/ 3766 h 9375"/>
              <a:gd name="connsiteX7" fmla="*/ 8148 w 10000"/>
              <a:gd name="connsiteY7" fmla="*/ 3452 h 9375"/>
              <a:gd name="connsiteX8" fmla="*/ 8148 w 10000"/>
              <a:gd name="connsiteY8" fmla="*/ 3136 h 9375"/>
              <a:gd name="connsiteX9" fmla="*/ 8148 w 10000"/>
              <a:gd name="connsiteY9" fmla="*/ 2823 h 9375"/>
              <a:gd name="connsiteX10" fmla="*/ 8148 w 10000"/>
              <a:gd name="connsiteY10" fmla="*/ 2823 h 9375"/>
              <a:gd name="connsiteX11" fmla="*/ 8148 w 10000"/>
              <a:gd name="connsiteY11" fmla="*/ 2506 h 9375"/>
              <a:gd name="connsiteX12" fmla="*/ 7974 w 10000"/>
              <a:gd name="connsiteY12" fmla="*/ 2506 h 9375"/>
              <a:gd name="connsiteX13" fmla="*/ 7804 w 10000"/>
              <a:gd name="connsiteY13" fmla="*/ 2506 h 9375"/>
              <a:gd name="connsiteX14" fmla="*/ 7636 w 10000"/>
              <a:gd name="connsiteY14" fmla="*/ 2823 h 9375"/>
              <a:gd name="connsiteX15" fmla="*/ 7293 w 10000"/>
              <a:gd name="connsiteY15" fmla="*/ 2823 h 9375"/>
              <a:gd name="connsiteX16" fmla="*/ 6781 w 10000"/>
              <a:gd name="connsiteY16" fmla="*/ 2823 h 9375"/>
              <a:gd name="connsiteX17" fmla="*/ 6267 w 10000"/>
              <a:gd name="connsiteY17" fmla="*/ 3136 h 9375"/>
              <a:gd name="connsiteX18" fmla="*/ 5589 w 10000"/>
              <a:gd name="connsiteY18" fmla="*/ 3452 h 9375"/>
              <a:gd name="connsiteX19" fmla="*/ 4926 w 10000"/>
              <a:gd name="connsiteY19" fmla="*/ 3766 h 9375"/>
              <a:gd name="connsiteX20" fmla="*/ 4074 w 10000"/>
              <a:gd name="connsiteY20" fmla="*/ 4080 h 9375"/>
              <a:gd name="connsiteX21" fmla="*/ 3561 w 10000"/>
              <a:gd name="connsiteY21" fmla="*/ 4395 h 9375"/>
              <a:gd name="connsiteX22" fmla="*/ 2879 w 10000"/>
              <a:gd name="connsiteY22" fmla="*/ 4705 h 9375"/>
              <a:gd name="connsiteX23" fmla="*/ 2539 w 10000"/>
              <a:gd name="connsiteY23" fmla="*/ 5021 h 9375"/>
              <a:gd name="connsiteX24" fmla="*/ 2026 w 10000"/>
              <a:gd name="connsiteY24" fmla="*/ 5021 h 9375"/>
              <a:gd name="connsiteX25" fmla="*/ 1684 w 10000"/>
              <a:gd name="connsiteY25" fmla="*/ 5334 h 9375"/>
              <a:gd name="connsiteX26" fmla="*/ 1514 w 10000"/>
              <a:gd name="connsiteY26" fmla="*/ 5334 h 9375"/>
              <a:gd name="connsiteX27" fmla="*/ 1514 w 10000"/>
              <a:gd name="connsiteY27" fmla="*/ 5334 h 9375"/>
              <a:gd name="connsiteX28" fmla="*/ 1024 w 10000"/>
              <a:gd name="connsiteY28" fmla="*/ 5334 h 9375"/>
              <a:gd name="connsiteX29" fmla="*/ 682 w 10000"/>
              <a:gd name="connsiteY29" fmla="*/ 5021 h 9375"/>
              <a:gd name="connsiteX30" fmla="*/ 340 w 10000"/>
              <a:gd name="connsiteY30" fmla="*/ 4705 h 9375"/>
              <a:gd name="connsiteX31" fmla="*/ 172 w 10000"/>
              <a:gd name="connsiteY31" fmla="*/ 4395 h 9375"/>
              <a:gd name="connsiteX32" fmla="*/ 172 w 10000"/>
              <a:gd name="connsiteY32" fmla="*/ 4080 h 9375"/>
              <a:gd name="connsiteX33" fmla="*/ 0 w 10000"/>
              <a:gd name="connsiteY33" fmla="*/ 3766 h 9375"/>
              <a:gd name="connsiteX34" fmla="*/ 0 w 10000"/>
              <a:gd name="connsiteY34" fmla="*/ 3766 h 9375"/>
              <a:gd name="connsiteX35" fmla="*/ 0 w 10000"/>
              <a:gd name="connsiteY35" fmla="*/ 3452 h 9375"/>
              <a:gd name="connsiteX36" fmla="*/ 0 w 10000"/>
              <a:gd name="connsiteY36" fmla="*/ 3452 h 9375"/>
              <a:gd name="connsiteX37" fmla="*/ 0 w 10000"/>
              <a:gd name="connsiteY37" fmla="*/ 3452 h 9375"/>
              <a:gd name="connsiteX38" fmla="*/ 172 w 10000"/>
              <a:gd name="connsiteY38" fmla="*/ 3452 h 9375"/>
              <a:gd name="connsiteX39" fmla="*/ 340 w 10000"/>
              <a:gd name="connsiteY39" fmla="*/ 3452 h 9375"/>
              <a:gd name="connsiteX40" fmla="*/ 514 w 10000"/>
              <a:gd name="connsiteY40" fmla="*/ 3452 h 9375"/>
              <a:gd name="connsiteX41" fmla="*/ 851 w 10000"/>
              <a:gd name="connsiteY41" fmla="*/ 3452 h 9375"/>
              <a:gd name="connsiteX42" fmla="*/ 1366 w 10000"/>
              <a:gd name="connsiteY42" fmla="*/ 3452 h 9375"/>
              <a:gd name="connsiteX43" fmla="*/ 1856 w 10000"/>
              <a:gd name="connsiteY43" fmla="*/ 3452 h 9375"/>
              <a:gd name="connsiteX44" fmla="*/ 2539 w 10000"/>
              <a:gd name="connsiteY44" fmla="*/ 3136 h 9375"/>
              <a:gd name="connsiteX45" fmla="*/ 3222 w 10000"/>
              <a:gd name="connsiteY45" fmla="*/ 2823 h 9375"/>
              <a:gd name="connsiteX46" fmla="*/ 4074 w 10000"/>
              <a:gd name="connsiteY46" fmla="*/ 2506 h 9375"/>
              <a:gd name="connsiteX47" fmla="*/ 4926 w 10000"/>
              <a:gd name="connsiteY47" fmla="*/ 2195 h 9375"/>
              <a:gd name="connsiteX48" fmla="*/ 5930 w 10000"/>
              <a:gd name="connsiteY48" fmla="*/ 1883 h 9375"/>
              <a:gd name="connsiteX49" fmla="*/ 6440 w 10000"/>
              <a:gd name="connsiteY49" fmla="*/ 1883 h 9375"/>
              <a:gd name="connsiteX50" fmla="*/ 6781 w 10000"/>
              <a:gd name="connsiteY50" fmla="*/ 1568 h 9375"/>
              <a:gd name="connsiteX51" fmla="*/ 7121 w 10000"/>
              <a:gd name="connsiteY51" fmla="*/ 1256 h 9375"/>
              <a:gd name="connsiteX52" fmla="*/ 7464 w 10000"/>
              <a:gd name="connsiteY52" fmla="*/ 1256 h 9375"/>
              <a:gd name="connsiteX53" fmla="*/ 7804 w 10000"/>
              <a:gd name="connsiteY53" fmla="*/ 938 h 9375"/>
              <a:gd name="connsiteX54" fmla="*/ 7974 w 10000"/>
              <a:gd name="connsiteY54" fmla="*/ 627 h 9375"/>
              <a:gd name="connsiteX55" fmla="*/ 8148 w 10000"/>
              <a:gd name="connsiteY55" fmla="*/ 627 h 9375"/>
              <a:gd name="connsiteX56" fmla="*/ 8316 w 10000"/>
              <a:gd name="connsiteY56" fmla="*/ 309 h 9375"/>
              <a:gd name="connsiteX57" fmla="*/ 8487 w 10000"/>
              <a:gd name="connsiteY57" fmla="*/ 309 h 9375"/>
              <a:gd name="connsiteX58" fmla="*/ 8659 w 10000"/>
              <a:gd name="connsiteY58" fmla="*/ 0 h 9375"/>
              <a:gd name="connsiteX59" fmla="*/ 8827 w 10000"/>
              <a:gd name="connsiteY59" fmla="*/ 0 h 9375"/>
              <a:gd name="connsiteX60" fmla="*/ 8827 w 10000"/>
              <a:gd name="connsiteY60" fmla="*/ 0 h 9375"/>
              <a:gd name="connsiteX61" fmla="*/ 9000 w 10000"/>
              <a:gd name="connsiteY61" fmla="*/ 0 h 9375"/>
              <a:gd name="connsiteX62" fmla="*/ 9168 w 10000"/>
              <a:gd name="connsiteY62" fmla="*/ 0 h 9375"/>
              <a:gd name="connsiteX63" fmla="*/ 9341 w 10000"/>
              <a:gd name="connsiteY63" fmla="*/ 309 h 9375"/>
              <a:gd name="connsiteX64" fmla="*/ 9509 w 10000"/>
              <a:gd name="connsiteY64" fmla="*/ 309 h 9375"/>
              <a:gd name="connsiteX65" fmla="*/ 9661 w 10000"/>
              <a:gd name="connsiteY65" fmla="*/ 627 h 9375"/>
              <a:gd name="connsiteX66" fmla="*/ 9832 w 10000"/>
              <a:gd name="connsiteY66" fmla="*/ 938 h 9375"/>
              <a:gd name="connsiteX67" fmla="*/ 10000 w 10000"/>
              <a:gd name="connsiteY67" fmla="*/ 1256 h 9375"/>
              <a:gd name="connsiteX68" fmla="*/ 10000 w 10000"/>
              <a:gd name="connsiteY68" fmla="*/ 1256 h 9375"/>
              <a:gd name="connsiteX69" fmla="*/ 10000 w 10000"/>
              <a:gd name="connsiteY69" fmla="*/ 1568 h 9375"/>
              <a:gd name="connsiteX70" fmla="*/ 9832 w 10000"/>
              <a:gd name="connsiteY70" fmla="*/ 1883 h 9375"/>
              <a:gd name="connsiteX71" fmla="*/ 9661 w 10000"/>
              <a:gd name="connsiteY71" fmla="*/ 2195 h 9375"/>
              <a:gd name="connsiteX72" fmla="*/ 9509 w 10000"/>
              <a:gd name="connsiteY72" fmla="*/ 2506 h 9375"/>
              <a:gd name="connsiteX73" fmla="*/ 9341 w 10000"/>
              <a:gd name="connsiteY73" fmla="*/ 3136 h 9375"/>
              <a:gd name="connsiteX74" fmla="*/ 9168 w 10000"/>
              <a:gd name="connsiteY74" fmla="*/ 3766 h 9375"/>
              <a:gd name="connsiteX75" fmla="*/ 9000 w 10000"/>
              <a:gd name="connsiteY75" fmla="*/ 4395 h 9375"/>
              <a:gd name="connsiteX76" fmla="*/ 8827 w 10000"/>
              <a:gd name="connsiteY76" fmla="*/ 5334 h 9375"/>
              <a:gd name="connsiteX77" fmla="*/ 8827 w 10000"/>
              <a:gd name="connsiteY77" fmla="*/ 6276 h 9375"/>
              <a:gd name="connsiteX78" fmla="*/ 8827 w 10000"/>
              <a:gd name="connsiteY78" fmla="*/ 7175 h 9375"/>
              <a:gd name="connsiteX79" fmla="*/ 8827 w 10000"/>
              <a:gd name="connsiteY79" fmla="*/ 9063 h 9375"/>
              <a:gd name="connsiteX0" fmla="*/ 7974 w 10000"/>
              <a:gd name="connsiteY0" fmla="*/ 10000 h 10000"/>
              <a:gd name="connsiteX1" fmla="*/ 7804 w 10000"/>
              <a:gd name="connsiteY1" fmla="*/ 8660 h 10000"/>
              <a:gd name="connsiteX2" fmla="*/ 7804 w 10000"/>
              <a:gd name="connsiteY2" fmla="*/ 7025 h 10000"/>
              <a:gd name="connsiteX3" fmla="*/ 7974 w 10000"/>
              <a:gd name="connsiteY3" fmla="*/ 5690 h 10000"/>
              <a:gd name="connsiteX4" fmla="*/ 7974 w 10000"/>
              <a:gd name="connsiteY4" fmla="*/ 5019 h 10000"/>
              <a:gd name="connsiteX5" fmla="*/ 7974 w 10000"/>
              <a:gd name="connsiteY5" fmla="*/ 4688 h 10000"/>
              <a:gd name="connsiteX6" fmla="*/ 8148 w 10000"/>
              <a:gd name="connsiteY6" fmla="*/ 4017 h 10000"/>
              <a:gd name="connsiteX7" fmla="*/ 8148 w 10000"/>
              <a:gd name="connsiteY7" fmla="*/ 3682 h 10000"/>
              <a:gd name="connsiteX8" fmla="*/ 8148 w 10000"/>
              <a:gd name="connsiteY8" fmla="*/ 3345 h 10000"/>
              <a:gd name="connsiteX9" fmla="*/ 8148 w 10000"/>
              <a:gd name="connsiteY9" fmla="*/ 3011 h 10000"/>
              <a:gd name="connsiteX10" fmla="*/ 8148 w 10000"/>
              <a:gd name="connsiteY10" fmla="*/ 3011 h 10000"/>
              <a:gd name="connsiteX11" fmla="*/ 8148 w 10000"/>
              <a:gd name="connsiteY11" fmla="*/ 2673 h 10000"/>
              <a:gd name="connsiteX12" fmla="*/ 7974 w 10000"/>
              <a:gd name="connsiteY12" fmla="*/ 2673 h 10000"/>
              <a:gd name="connsiteX13" fmla="*/ 7804 w 10000"/>
              <a:gd name="connsiteY13" fmla="*/ 2673 h 10000"/>
              <a:gd name="connsiteX14" fmla="*/ 7636 w 10000"/>
              <a:gd name="connsiteY14" fmla="*/ 3011 h 10000"/>
              <a:gd name="connsiteX15" fmla="*/ 7293 w 10000"/>
              <a:gd name="connsiteY15" fmla="*/ 3011 h 10000"/>
              <a:gd name="connsiteX16" fmla="*/ 6781 w 10000"/>
              <a:gd name="connsiteY16" fmla="*/ 3011 h 10000"/>
              <a:gd name="connsiteX17" fmla="*/ 6267 w 10000"/>
              <a:gd name="connsiteY17" fmla="*/ 3345 h 10000"/>
              <a:gd name="connsiteX18" fmla="*/ 5589 w 10000"/>
              <a:gd name="connsiteY18" fmla="*/ 3682 h 10000"/>
              <a:gd name="connsiteX19" fmla="*/ 4926 w 10000"/>
              <a:gd name="connsiteY19" fmla="*/ 4017 h 10000"/>
              <a:gd name="connsiteX20" fmla="*/ 4074 w 10000"/>
              <a:gd name="connsiteY20" fmla="*/ 4352 h 10000"/>
              <a:gd name="connsiteX21" fmla="*/ 3561 w 10000"/>
              <a:gd name="connsiteY21" fmla="*/ 4688 h 10000"/>
              <a:gd name="connsiteX22" fmla="*/ 2879 w 10000"/>
              <a:gd name="connsiteY22" fmla="*/ 5019 h 10000"/>
              <a:gd name="connsiteX23" fmla="*/ 2539 w 10000"/>
              <a:gd name="connsiteY23" fmla="*/ 5356 h 10000"/>
              <a:gd name="connsiteX24" fmla="*/ 2026 w 10000"/>
              <a:gd name="connsiteY24" fmla="*/ 5356 h 10000"/>
              <a:gd name="connsiteX25" fmla="*/ 1684 w 10000"/>
              <a:gd name="connsiteY25" fmla="*/ 5690 h 10000"/>
              <a:gd name="connsiteX26" fmla="*/ 1514 w 10000"/>
              <a:gd name="connsiteY26" fmla="*/ 5690 h 10000"/>
              <a:gd name="connsiteX27" fmla="*/ 1514 w 10000"/>
              <a:gd name="connsiteY27" fmla="*/ 5690 h 10000"/>
              <a:gd name="connsiteX28" fmla="*/ 1024 w 10000"/>
              <a:gd name="connsiteY28" fmla="*/ 5690 h 10000"/>
              <a:gd name="connsiteX29" fmla="*/ 682 w 10000"/>
              <a:gd name="connsiteY29" fmla="*/ 5356 h 10000"/>
              <a:gd name="connsiteX30" fmla="*/ 340 w 10000"/>
              <a:gd name="connsiteY30" fmla="*/ 5019 h 10000"/>
              <a:gd name="connsiteX31" fmla="*/ 172 w 10000"/>
              <a:gd name="connsiteY31" fmla="*/ 4688 h 10000"/>
              <a:gd name="connsiteX32" fmla="*/ 172 w 10000"/>
              <a:gd name="connsiteY32" fmla="*/ 4352 h 10000"/>
              <a:gd name="connsiteX33" fmla="*/ 0 w 10000"/>
              <a:gd name="connsiteY33" fmla="*/ 4017 h 10000"/>
              <a:gd name="connsiteX34" fmla="*/ 0 w 10000"/>
              <a:gd name="connsiteY34" fmla="*/ 4017 h 10000"/>
              <a:gd name="connsiteX35" fmla="*/ 0 w 10000"/>
              <a:gd name="connsiteY35" fmla="*/ 3682 h 10000"/>
              <a:gd name="connsiteX36" fmla="*/ 0 w 10000"/>
              <a:gd name="connsiteY36" fmla="*/ 3682 h 10000"/>
              <a:gd name="connsiteX37" fmla="*/ 0 w 10000"/>
              <a:gd name="connsiteY37" fmla="*/ 3682 h 10000"/>
              <a:gd name="connsiteX38" fmla="*/ 172 w 10000"/>
              <a:gd name="connsiteY38" fmla="*/ 3682 h 10000"/>
              <a:gd name="connsiteX39" fmla="*/ 340 w 10000"/>
              <a:gd name="connsiteY39" fmla="*/ 3682 h 10000"/>
              <a:gd name="connsiteX40" fmla="*/ 514 w 10000"/>
              <a:gd name="connsiteY40" fmla="*/ 3682 h 10000"/>
              <a:gd name="connsiteX41" fmla="*/ 851 w 10000"/>
              <a:gd name="connsiteY41" fmla="*/ 3682 h 10000"/>
              <a:gd name="connsiteX42" fmla="*/ 1366 w 10000"/>
              <a:gd name="connsiteY42" fmla="*/ 3682 h 10000"/>
              <a:gd name="connsiteX43" fmla="*/ 1856 w 10000"/>
              <a:gd name="connsiteY43" fmla="*/ 3682 h 10000"/>
              <a:gd name="connsiteX44" fmla="*/ 2539 w 10000"/>
              <a:gd name="connsiteY44" fmla="*/ 3345 h 10000"/>
              <a:gd name="connsiteX45" fmla="*/ 3222 w 10000"/>
              <a:gd name="connsiteY45" fmla="*/ 3011 h 10000"/>
              <a:gd name="connsiteX46" fmla="*/ 4074 w 10000"/>
              <a:gd name="connsiteY46" fmla="*/ 2673 h 10000"/>
              <a:gd name="connsiteX47" fmla="*/ 4926 w 10000"/>
              <a:gd name="connsiteY47" fmla="*/ 2341 h 10000"/>
              <a:gd name="connsiteX48" fmla="*/ 5930 w 10000"/>
              <a:gd name="connsiteY48" fmla="*/ 2009 h 10000"/>
              <a:gd name="connsiteX49" fmla="*/ 6440 w 10000"/>
              <a:gd name="connsiteY49" fmla="*/ 2009 h 10000"/>
              <a:gd name="connsiteX50" fmla="*/ 6781 w 10000"/>
              <a:gd name="connsiteY50" fmla="*/ 1673 h 10000"/>
              <a:gd name="connsiteX51" fmla="*/ 7121 w 10000"/>
              <a:gd name="connsiteY51" fmla="*/ 1340 h 10000"/>
              <a:gd name="connsiteX52" fmla="*/ 7464 w 10000"/>
              <a:gd name="connsiteY52" fmla="*/ 1340 h 10000"/>
              <a:gd name="connsiteX53" fmla="*/ 7804 w 10000"/>
              <a:gd name="connsiteY53" fmla="*/ 1001 h 10000"/>
              <a:gd name="connsiteX54" fmla="*/ 7974 w 10000"/>
              <a:gd name="connsiteY54" fmla="*/ 669 h 10000"/>
              <a:gd name="connsiteX55" fmla="*/ 8148 w 10000"/>
              <a:gd name="connsiteY55" fmla="*/ 669 h 10000"/>
              <a:gd name="connsiteX56" fmla="*/ 8316 w 10000"/>
              <a:gd name="connsiteY56" fmla="*/ 330 h 10000"/>
              <a:gd name="connsiteX57" fmla="*/ 8487 w 10000"/>
              <a:gd name="connsiteY57" fmla="*/ 330 h 10000"/>
              <a:gd name="connsiteX58" fmla="*/ 8659 w 10000"/>
              <a:gd name="connsiteY58" fmla="*/ 0 h 10000"/>
              <a:gd name="connsiteX59" fmla="*/ 8827 w 10000"/>
              <a:gd name="connsiteY59" fmla="*/ 0 h 10000"/>
              <a:gd name="connsiteX60" fmla="*/ 8827 w 10000"/>
              <a:gd name="connsiteY60" fmla="*/ 0 h 10000"/>
              <a:gd name="connsiteX61" fmla="*/ 9000 w 10000"/>
              <a:gd name="connsiteY61" fmla="*/ 0 h 10000"/>
              <a:gd name="connsiteX62" fmla="*/ 9168 w 10000"/>
              <a:gd name="connsiteY62" fmla="*/ 0 h 10000"/>
              <a:gd name="connsiteX63" fmla="*/ 9341 w 10000"/>
              <a:gd name="connsiteY63" fmla="*/ 330 h 10000"/>
              <a:gd name="connsiteX64" fmla="*/ 9509 w 10000"/>
              <a:gd name="connsiteY64" fmla="*/ 330 h 10000"/>
              <a:gd name="connsiteX65" fmla="*/ 9661 w 10000"/>
              <a:gd name="connsiteY65" fmla="*/ 669 h 10000"/>
              <a:gd name="connsiteX66" fmla="*/ 9832 w 10000"/>
              <a:gd name="connsiteY66" fmla="*/ 1001 h 10000"/>
              <a:gd name="connsiteX67" fmla="*/ 10000 w 10000"/>
              <a:gd name="connsiteY67" fmla="*/ 1340 h 10000"/>
              <a:gd name="connsiteX68" fmla="*/ 10000 w 10000"/>
              <a:gd name="connsiteY68" fmla="*/ 1340 h 10000"/>
              <a:gd name="connsiteX69" fmla="*/ 10000 w 10000"/>
              <a:gd name="connsiteY69" fmla="*/ 1673 h 10000"/>
              <a:gd name="connsiteX70" fmla="*/ 9832 w 10000"/>
              <a:gd name="connsiteY70" fmla="*/ 2009 h 10000"/>
              <a:gd name="connsiteX71" fmla="*/ 9661 w 10000"/>
              <a:gd name="connsiteY71" fmla="*/ 2341 h 10000"/>
              <a:gd name="connsiteX72" fmla="*/ 9509 w 10000"/>
              <a:gd name="connsiteY72" fmla="*/ 2673 h 10000"/>
              <a:gd name="connsiteX73" fmla="*/ 9341 w 10000"/>
              <a:gd name="connsiteY73" fmla="*/ 3345 h 10000"/>
              <a:gd name="connsiteX74" fmla="*/ 9168 w 10000"/>
              <a:gd name="connsiteY74" fmla="*/ 4017 h 10000"/>
              <a:gd name="connsiteX75" fmla="*/ 9000 w 10000"/>
              <a:gd name="connsiteY75" fmla="*/ 4688 h 10000"/>
              <a:gd name="connsiteX76" fmla="*/ 8827 w 10000"/>
              <a:gd name="connsiteY76" fmla="*/ 5690 h 10000"/>
              <a:gd name="connsiteX77" fmla="*/ 8827 w 10000"/>
              <a:gd name="connsiteY77" fmla="*/ 6694 h 10000"/>
              <a:gd name="connsiteX78" fmla="*/ 8827 w 10000"/>
              <a:gd name="connsiteY78" fmla="*/ 7653 h 10000"/>
              <a:gd name="connsiteX0" fmla="*/ 7974 w 10000"/>
              <a:gd name="connsiteY0" fmla="*/ 10000 h 10000"/>
              <a:gd name="connsiteX1" fmla="*/ 7804 w 10000"/>
              <a:gd name="connsiteY1" fmla="*/ 7025 h 10000"/>
              <a:gd name="connsiteX2" fmla="*/ 7974 w 10000"/>
              <a:gd name="connsiteY2" fmla="*/ 5690 h 10000"/>
              <a:gd name="connsiteX3" fmla="*/ 7974 w 10000"/>
              <a:gd name="connsiteY3" fmla="*/ 5019 h 10000"/>
              <a:gd name="connsiteX4" fmla="*/ 7974 w 10000"/>
              <a:gd name="connsiteY4" fmla="*/ 4688 h 10000"/>
              <a:gd name="connsiteX5" fmla="*/ 8148 w 10000"/>
              <a:gd name="connsiteY5" fmla="*/ 4017 h 10000"/>
              <a:gd name="connsiteX6" fmla="*/ 8148 w 10000"/>
              <a:gd name="connsiteY6" fmla="*/ 3682 h 10000"/>
              <a:gd name="connsiteX7" fmla="*/ 8148 w 10000"/>
              <a:gd name="connsiteY7" fmla="*/ 3345 h 10000"/>
              <a:gd name="connsiteX8" fmla="*/ 8148 w 10000"/>
              <a:gd name="connsiteY8" fmla="*/ 3011 h 10000"/>
              <a:gd name="connsiteX9" fmla="*/ 8148 w 10000"/>
              <a:gd name="connsiteY9" fmla="*/ 3011 h 10000"/>
              <a:gd name="connsiteX10" fmla="*/ 8148 w 10000"/>
              <a:gd name="connsiteY10" fmla="*/ 2673 h 10000"/>
              <a:gd name="connsiteX11" fmla="*/ 7974 w 10000"/>
              <a:gd name="connsiteY11" fmla="*/ 2673 h 10000"/>
              <a:gd name="connsiteX12" fmla="*/ 7804 w 10000"/>
              <a:gd name="connsiteY12" fmla="*/ 2673 h 10000"/>
              <a:gd name="connsiteX13" fmla="*/ 7636 w 10000"/>
              <a:gd name="connsiteY13" fmla="*/ 3011 h 10000"/>
              <a:gd name="connsiteX14" fmla="*/ 7293 w 10000"/>
              <a:gd name="connsiteY14" fmla="*/ 3011 h 10000"/>
              <a:gd name="connsiteX15" fmla="*/ 6781 w 10000"/>
              <a:gd name="connsiteY15" fmla="*/ 3011 h 10000"/>
              <a:gd name="connsiteX16" fmla="*/ 6267 w 10000"/>
              <a:gd name="connsiteY16" fmla="*/ 3345 h 10000"/>
              <a:gd name="connsiteX17" fmla="*/ 5589 w 10000"/>
              <a:gd name="connsiteY17" fmla="*/ 3682 h 10000"/>
              <a:gd name="connsiteX18" fmla="*/ 4926 w 10000"/>
              <a:gd name="connsiteY18" fmla="*/ 4017 h 10000"/>
              <a:gd name="connsiteX19" fmla="*/ 4074 w 10000"/>
              <a:gd name="connsiteY19" fmla="*/ 4352 h 10000"/>
              <a:gd name="connsiteX20" fmla="*/ 3561 w 10000"/>
              <a:gd name="connsiteY20" fmla="*/ 4688 h 10000"/>
              <a:gd name="connsiteX21" fmla="*/ 2879 w 10000"/>
              <a:gd name="connsiteY21" fmla="*/ 5019 h 10000"/>
              <a:gd name="connsiteX22" fmla="*/ 2539 w 10000"/>
              <a:gd name="connsiteY22" fmla="*/ 5356 h 10000"/>
              <a:gd name="connsiteX23" fmla="*/ 2026 w 10000"/>
              <a:gd name="connsiteY23" fmla="*/ 5356 h 10000"/>
              <a:gd name="connsiteX24" fmla="*/ 1684 w 10000"/>
              <a:gd name="connsiteY24" fmla="*/ 5690 h 10000"/>
              <a:gd name="connsiteX25" fmla="*/ 1514 w 10000"/>
              <a:gd name="connsiteY25" fmla="*/ 5690 h 10000"/>
              <a:gd name="connsiteX26" fmla="*/ 1514 w 10000"/>
              <a:gd name="connsiteY26" fmla="*/ 5690 h 10000"/>
              <a:gd name="connsiteX27" fmla="*/ 1024 w 10000"/>
              <a:gd name="connsiteY27" fmla="*/ 5690 h 10000"/>
              <a:gd name="connsiteX28" fmla="*/ 682 w 10000"/>
              <a:gd name="connsiteY28" fmla="*/ 5356 h 10000"/>
              <a:gd name="connsiteX29" fmla="*/ 340 w 10000"/>
              <a:gd name="connsiteY29" fmla="*/ 5019 h 10000"/>
              <a:gd name="connsiteX30" fmla="*/ 172 w 10000"/>
              <a:gd name="connsiteY30" fmla="*/ 4688 h 10000"/>
              <a:gd name="connsiteX31" fmla="*/ 172 w 10000"/>
              <a:gd name="connsiteY31" fmla="*/ 4352 h 10000"/>
              <a:gd name="connsiteX32" fmla="*/ 0 w 10000"/>
              <a:gd name="connsiteY32" fmla="*/ 4017 h 10000"/>
              <a:gd name="connsiteX33" fmla="*/ 0 w 10000"/>
              <a:gd name="connsiteY33" fmla="*/ 4017 h 10000"/>
              <a:gd name="connsiteX34" fmla="*/ 0 w 10000"/>
              <a:gd name="connsiteY34" fmla="*/ 3682 h 10000"/>
              <a:gd name="connsiteX35" fmla="*/ 0 w 10000"/>
              <a:gd name="connsiteY35" fmla="*/ 3682 h 10000"/>
              <a:gd name="connsiteX36" fmla="*/ 0 w 10000"/>
              <a:gd name="connsiteY36" fmla="*/ 3682 h 10000"/>
              <a:gd name="connsiteX37" fmla="*/ 172 w 10000"/>
              <a:gd name="connsiteY37" fmla="*/ 3682 h 10000"/>
              <a:gd name="connsiteX38" fmla="*/ 340 w 10000"/>
              <a:gd name="connsiteY38" fmla="*/ 3682 h 10000"/>
              <a:gd name="connsiteX39" fmla="*/ 514 w 10000"/>
              <a:gd name="connsiteY39" fmla="*/ 3682 h 10000"/>
              <a:gd name="connsiteX40" fmla="*/ 851 w 10000"/>
              <a:gd name="connsiteY40" fmla="*/ 3682 h 10000"/>
              <a:gd name="connsiteX41" fmla="*/ 1366 w 10000"/>
              <a:gd name="connsiteY41" fmla="*/ 3682 h 10000"/>
              <a:gd name="connsiteX42" fmla="*/ 1856 w 10000"/>
              <a:gd name="connsiteY42" fmla="*/ 3682 h 10000"/>
              <a:gd name="connsiteX43" fmla="*/ 2539 w 10000"/>
              <a:gd name="connsiteY43" fmla="*/ 3345 h 10000"/>
              <a:gd name="connsiteX44" fmla="*/ 3222 w 10000"/>
              <a:gd name="connsiteY44" fmla="*/ 3011 h 10000"/>
              <a:gd name="connsiteX45" fmla="*/ 4074 w 10000"/>
              <a:gd name="connsiteY45" fmla="*/ 2673 h 10000"/>
              <a:gd name="connsiteX46" fmla="*/ 4926 w 10000"/>
              <a:gd name="connsiteY46" fmla="*/ 2341 h 10000"/>
              <a:gd name="connsiteX47" fmla="*/ 5930 w 10000"/>
              <a:gd name="connsiteY47" fmla="*/ 2009 h 10000"/>
              <a:gd name="connsiteX48" fmla="*/ 6440 w 10000"/>
              <a:gd name="connsiteY48" fmla="*/ 2009 h 10000"/>
              <a:gd name="connsiteX49" fmla="*/ 6781 w 10000"/>
              <a:gd name="connsiteY49" fmla="*/ 1673 h 10000"/>
              <a:gd name="connsiteX50" fmla="*/ 7121 w 10000"/>
              <a:gd name="connsiteY50" fmla="*/ 1340 h 10000"/>
              <a:gd name="connsiteX51" fmla="*/ 7464 w 10000"/>
              <a:gd name="connsiteY51" fmla="*/ 1340 h 10000"/>
              <a:gd name="connsiteX52" fmla="*/ 7804 w 10000"/>
              <a:gd name="connsiteY52" fmla="*/ 1001 h 10000"/>
              <a:gd name="connsiteX53" fmla="*/ 7974 w 10000"/>
              <a:gd name="connsiteY53" fmla="*/ 669 h 10000"/>
              <a:gd name="connsiteX54" fmla="*/ 8148 w 10000"/>
              <a:gd name="connsiteY54" fmla="*/ 669 h 10000"/>
              <a:gd name="connsiteX55" fmla="*/ 8316 w 10000"/>
              <a:gd name="connsiteY55" fmla="*/ 330 h 10000"/>
              <a:gd name="connsiteX56" fmla="*/ 8487 w 10000"/>
              <a:gd name="connsiteY56" fmla="*/ 330 h 10000"/>
              <a:gd name="connsiteX57" fmla="*/ 8659 w 10000"/>
              <a:gd name="connsiteY57" fmla="*/ 0 h 10000"/>
              <a:gd name="connsiteX58" fmla="*/ 8827 w 10000"/>
              <a:gd name="connsiteY58" fmla="*/ 0 h 10000"/>
              <a:gd name="connsiteX59" fmla="*/ 8827 w 10000"/>
              <a:gd name="connsiteY59" fmla="*/ 0 h 10000"/>
              <a:gd name="connsiteX60" fmla="*/ 9000 w 10000"/>
              <a:gd name="connsiteY60" fmla="*/ 0 h 10000"/>
              <a:gd name="connsiteX61" fmla="*/ 9168 w 10000"/>
              <a:gd name="connsiteY61" fmla="*/ 0 h 10000"/>
              <a:gd name="connsiteX62" fmla="*/ 9341 w 10000"/>
              <a:gd name="connsiteY62" fmla="*/ 330 h 10000"/>
              <a:gd name="connsiteX63" fmla="*/ 9509 w 10000"/>
              <a:gd name="connsiteY63" fmla="*/ 330 h 10000"/>
              <a:gd name="connsiteX64" fmla="*/ 9661 w 10000"/>
              <a:gd name="connsiteY64" fmla="*/ 669 h 10000"/>
              <a:gd name="connsiteX65" fmla="*/ 9832 w 10000"/>
              <a:gd name="connsiteY65" fmla="*/ 1001 h 10000"/>
              <a:gd name="connsiteX66" fmla="*/ 10000 w 10000"/>
              <a:gd name="connsiteY66" fmla="*/ 1340 h 10000"/>
              <a:gd name="connsiteX67" fmla="*/ 10000 w 10000"/>
              <a:gd name="connsiteY67" fmla="*/ 1340 h 10000"/>
              <a:gd name="connsiteX68" fmla="*/ 10000 w 10000"/>
              <a:gd name="connsiteY68" fmla="*/ 1673 h 10000"/>
              <a:gd name="connsiteX69" fmla="*/ 9832 w 10000"/>
              <a:gd name="connsiteY69" fmla="*/ 2009 h 10000"/>
              <a:gd name="connsiteX70" fmla="*/ 9661 w 10000"/>
              <a:gd name="connsiteY70" fmla="*/ 2341 h 10000"/>
              <a:gd name="connsiteX71" fmla="*/ 9509 w 10000"/>
              <a:gd name="connsiteY71" fmla="*/ 2673 h 10000"/>
              <a:gd name="connsiteX72" fmla="*/ 9341 w 10000"/>
              <a:gd name="connsiteY72" fmla="*/ 3345 h 10000"/>
              <a:gd name="connsiteX73" fmla="*/ 9168 w 10000"/>
              <a:gd name="connsiteY73" fmla="*/ 4017 h 10000"/>
              <a:gd name="connsiteX74" fmla="*/ 9000 w 10000"/>
              <a:gd name="connsiteY74" fmla="*/ 4688 h 10000"/>
              <a:gd name="connsiteX75" fmla="*/ 8827 w 10000"/>
              <a:gd name="connsiteY75" fmla="*/ 5690 h 10000"/>
              <a:gd name="connsiteX76" fmla="*/ 8827 w 10000"/>
              <a:gd name="connsiteY76" fmla="*/ 6694 h 10000"/>
              <a:gd name="connsiteX77" fmla="*/ 8827 w 10000"/>
              <a:gd name="connsiteY77" fmla="*/ 7653 h 10000"/>
              <a:gd name="connsiteX0" fmla="*/ 7804 w 10000"/>
              <a:gd name="connsiteY0" fmla="*/ 7025 h 7653"/>
              <a:gd name="connsiteX1" fmla="*/ 7974 w 10000"/>
              <a:gd name="connsiteY1" fmla="*/ 5690 h 7653"/>
              <a:gd name="connsiteX2" fmla="*/ 7974 w 10000"/>
              <a:gd name="connsiteY2" fmla="*/ 5019 h 7653"/>
              <a:gd name="connsiteX3" fmla="*/ 7974 w 10000"/>
              <a:gd name="connsiteY3" fmla="*/ 4688 h 7653"/>
              <a:gd name="connsiteX4" fmla="*/ 8148 w 10000"/>
              <a:gd name="connsiteY4" fmla="*/ 4017 h 7653"/>
              <a:gd name="connsiteX5" fmla="*/ 8148 w 10000"/>
              <a:gd name="connsiteY5" fmla="*/ 3682 h 7653"/>
              <a:gd name="connsiteX6" fmla="*/ 8148 w 10000"/>
              <a:gd name="connsiteY6" fmla="*/ 3345 h 7653"/>
              <a:gd name="connsiteX7" fmla="*/ 8148 w 10000"/>
              <a:gd name="connsiteY7" fmla="*/ 3011 h 7653"/>
              <a:gd name="connsiteX8" fmla="*/ 8148 w 10000"/>
              <a:gd name="connsiteY8" fmla="*/ 3011 h 7653"/>
              <a:gd name="connsiteX9" fmla="*/ 8148 w 10000"/>
              <a:gd name="connsiteY9" fmla="*/ 2673 h 7653"/>
              <a:gd name="connsiteX10" fmla="*/ 7974 w 10000"/>
              <a:gd name="connsiteY10" fmla="*/ 2673 h 7653"/>
              <a:gd name="connsiteX11" fmla="*/ 7804 w 10000"/>
              <a:gd name="connsiteY11" fmla="*/ 2673 h 7653"/>
              <a:gd name="connsiteX12" fmla="*/ 7636 w 10000"/>
              <a:gd name="connsiteY12" fmla="*/ 3011 h 7653"/>
              <a:gd name="connsiteX13" fmla="*/ 7293 w 10000"/>
              <a:gd name="connsiteY13" fmla="*/ 3011 h 7653"/>
              <a:gd name="connsiteX14" fmla="*/ 6781 w 10000"/>
              <a:gd name="connsiteY14" fmla="*/ 3011 h 7653"/>
              <a:gd name="connsiteX15" fmla="*/ 6267 w 10000"/>
              <a:gd name="connsiteY15" fmla="*/ 3345 h 7653"/>
              <a:gd name="connsiteX16" fmla="*/ 5589 w 10000"/>
              <a:gd name="connsiteY16" fmla="*/ 3682 h 7653"/>
              <a:gd name="connsiteX17" fmla="*/ 4926 w 10000"/>
              <a:gd name="connsiteY17" fmla="*/ 4017 h 7653"/>
              <a:gd name="connsiteX18" fmla="*/ 4074 w 10000"/>
              <a:gd name="connsiteY18" fmla="*/ 4352 h 7653"/>
              <a:gd name="connsiteX19" fmla="*/ 3561 w 10000"/>
              <a:gd name="connsiteY19" fmla="*/ 4688 h 7653"/>
              <a:gd name="connsiteX20" fmla="*/ 2879 w 10000"/>
              <a:gd name="connsiteY20" fmla="*/ 5019 h 7653"/>
              <a:gd name="connsiteX21" fmla="*/ 2539 w 10000"/>
              <a:gd name="connsiteY21" fmla="*/ 5356 h 7653"/>
              <a:gd name="connsiteX22" fmla="*/ 2026 w 10000"/>
              <a:gd name="connsiteY22" fmla="*/ 5356 h 7653"/>
              <a:gd name="connsiteX23" fmla="*/ 1684 w 10000"/>
              <a:gd name="connsiteY23" fmla="*/ 5690 h 7653"/>
              <a:gd name="connsiteX24" fmla="*/ 1514 w 10000"/>
              <a:gd name="connsiteY24" fmla="*/ 5690 h 7653"/>
              <a:gd name="connsiteX25" fmla="*/ 1514 w 10000"/>
              <a:gd name="connsiteY25" fmla="*/ 5690 h 7653"/>
              <a:gd name="connsiteX26" fmla="*/ 1024 w 10000"/>
              <a:gd name="connsiteY26" fmla="*/ 5690 h 7653"/>
              <a:gd name="connsiteX27" fmla="*/ 682 w 10000"/>
              <a:gd name="connsiteY27" fmla="*/ 5356 h 7653"/>
              <a:gd name="connsiteX28" fmla="*/ 340 w 10000"/>
              <a:gd name="connsiteY28" fmla="*/ 5019 h 7653"/>
              <a:gd name="connsiteX29" fmla="*/ 172 w 10000"/>
              <a:gd name="connsiteY29" fmla="*/ 4688 h 7653"/>
              <a:gd name="connsiteX30" fmla="*/ 172 w 10000"/>
              <a:gd name="connsiteY30" fmla="*/ 4352 h 7653"/>
              <a:gd name="connsiteX31" fmla="*/ 0 w 10000"/>
              <a:gd name="connsiteY31" fmla="*/ 4017 h 7653"/>
              <a:gd name="connsiteX32" fmla="*/ 0 w 10000"/>
              <a:gd name="connsiteY32" fmla="*/ 4017 h 7653"/>
              <a:gd name="connsiteX33" fmla="*/ 0 w 10000"/>
              <a:gd name="connsiteY33" fmla="*/ 3682 h 7653"/>
              <a:gd name="connsiteX34" fmla="*/ 0 w 10000"/>
              <a:gd name="connsiteY34" fmla="*/ 3682 h 7653"/>
              <a:gd name="connsiteX35" fmla="*/ 0 w 10000"/>
              <a:gd name="connsiteY35" fmla="*/ 3682 h 7653"/>
              <a:gd name="connsiteX36" fmla="*/ 172 w 10000"/>
              <a:gd name="connsiteY36" fmla="*/ 3682 h 7653"/>
              <a:gd name="connsiteX37" fmla="*/ 340 w 10000"/>
              <a:gd name="connsiteY37" fmla="*/ 3682 h 7653"/>
              <a:gd name="connsiteX38" fmla="*/ 514 w 10000"/>
              <a:gd name="connsiteY38" fmla="*/ 3682 h 7653"/>
              <a:gd name="connsiteX39" fmla="*/ 851 w 10000"/>
              <a:gd name="connsiteY39" fmla="*/ 3682 h 7653"/>
              <a:gd name="connsiteX40" fmla="*/ 1366 w 10000"/>
              <a:gd name="connsiteY40" fmla="*/ 3682 h 7653"/>
              <a:gd name="connsiteX41" fmla="*/ 1856 w 10000"/>
              <a:gd name="connsiteY41" fmla="*/ 3682 h 7653"/>
              <a:gd name="connsiteX42" fmla="*/ 2539 w 10000"/>
              <a:gd name="connsiteY42" fmla="*/ 3345 h 7653"/>
              <a:gd name="connsiteX43" fmla="*/ 3222 w 10000"/>
              <a:gd name="connsiteY43" fmla="*/ 3011 h 7653"/>
              <a:gd name="connsiteX44" fmla="*/ 4074 w 10000"/>
              <a:gd name="connsiteY44" fmla="*/ 2673 h 7653"/>
              <a:gd name="connsiteX45" fmla="*/ 4926 w 10000"/>
              <a:gd name="connsiteY45" fmla="*/ 2341 h 7653"/>
              <a:gd name="connsiteX46" fmla="*/ 5930 w 10000"/>
              <a:gd name="connsiteY46" fmla="*/ 2009 h 7653"/>
              <a:gd name="connsiteX47" fmla="*/ 6440 w 10000"/>
              <a:gd name="connsiteY47" fmla="*/ 2009 h 7653"/>
              <a:gd name="connsiteX48" fmla="*/ 6781 w 10000"/>
              <a:gd name="connsiteY48" fmla="*/ 1673 h 7653"/>
              <a:gd name="connsiteX49" fmla="*/ 7121 w 10000"/>
              <a:gd name="connsiteY49" fmla="*/ 1340 h 7653"/>
              <a:gd name="connsiteX50" fmla="*/ 7464 w 10000"/>
              <a:gd name="connsiteY50" fmla="*/ 1340 h 7653"/>
              <a:gd name="connsiteX51" fmla="*/ 7804 w 10000"/>
              <a:gd name="connsiteY51" fmla="*/ 1001 h 7653"/>
              <a:gd name="connsiteX52" fmla="*/ 7974 w 10000"/>
              <a:gd name="connsiteY52" fmla="*/ 669 h 7653"/>
              <a:gd name="connsiteX53" fmla="*/ 8148 w 10000"/>
              <a:gd name="connsiteY53" fmla="*/ 669 h 7653"/>
              <a:gd name="connsiteX54" fmla="*/ 8316 w 10000"/>
              <a:gd name="connsiteY54" fmla="*/ 330 h 7653"/>
              <a:gd name="connsiteX55" fmla="*/ 8487 w 10000"/>
              <a:gd name="connsiteY55" fmla="*/ 330 h 7653"/>
              <a:gd name="connsiteX56" fmla="*/ 8659 w 10000"/>
              <a:gd name="connsiteY56" fmla="*/ 0 h 7653"/>
              <a:gd name="connsiteX57" fmla="*/ 8827 w 10000"/>
              <a:gd name="connsiteY57" fmla="*/ 0 h 7653"/>
              <a:gd name="connsiteX58" fmla="*/ 8827 w 10000"/>
              <a:gd name="connsiteY58" fmla="*/ 0 h 7653"/>
              <a:gd name="connsiteX59" fmla="*/ 9000 w 10000"/>
              <a:gd name="connsiteY59" fmla="*/ 0 h 7653"/>
              <a:gd name="connsiteX60" fmla="*/ 9168 w 10000"/>
              <a:gd name="connsiteY60" fmla="*/ 0 h 7653"/>
              <a:gd name="connsiteX61" fmla="*/ 9341 w 10000"/>
              <a:gd name="connsiteY61" fmla="*/ 330 h 7653"/>
              <a:gd name="connsiteX62" fmla="*/ 9509 w 10000"/>
              <a:gd name="connsiteY62" fmla="*/ 330 h 7653"/>
              <a:gd name="connsiteX63" fmla="*/ 9661 w 10000"/>
              <a:gd name="connsiteY63" fmla="*/ 669 h 7653"/>
              <a:gd name="connsiteX64" fmla="*/ 9832 w 10000"/>
              <a:gd name="connsiteY64" fmla="*/ 1001 h 7653"/>
              <a:gd name="connsiteX65" fmla="*/ 10000 w 10000"/>
              <a:gd name="connsiteY65" fmla="*/ 1340 h 7653"/>
              <a:gd name="connsiteX66" fmla="*/ 10000 w 10000"/>
              <a:gd name="connsiteY66" fmla="*/ 1340 h 7653"/>
              <a:gd name="connsiteX67" fmla="*/ 10000 w 10000"/>
              <a:gd name="connsiteY67" fmla="*/ 1673 h 7653"/>
              <a:gd name="connsiteX68" fmla="*/ 9832 w 10000"/>
              <a:gd name="connsiteY68" fmla="*/ 2009 h 7653"/>
              <a:gd name="connsiteX69" fmla="*/ 9661 w 10000"/>
              <a:gd name="connsiteY69" fmla="*/ 2341 h 7653"/>
              <a:gd name="connsiteX70" fmla="*/ 9509 w 10000"/>
              <a:gd name="connsiteY70" fmla="*/ 2673 h 7653"/>
              <a:gd name="connsiteX71" fmla="*/ 9341 w 10000"/>
              <a:gd name="connsiteY71" fmla="*/ 3345 h 7653"/>
              <a:gd name="connsiteX72" fmla="*/ 9168 w 10000"/>
              <a:gd name="connsiteY72" fmla="*/ 4017 h 7653"/>
              <a:gd name="connsiteX73" fmla="*/ 9000 w 10000"/>
              <a:gd name="connsiteY73" fmla="*/ 4688 h 7653"/>
              <a:gd name="connsiteX74" fmla="*/ 8827 w 10000"/>
              <a:gd name="connsiteY74" fmla="*/ 5690 h 7653"/>
              <a:gd name="connsiteX75" fmla="*/ 8827 w 10000"/>
              <a:gd name="connsiteY75" fmla="*/ 6694 h 7653"/>
              <a:gd name="connsiteX76" fmla="*/ 8827 w 10000"/>
              <a:gd name="connsiteY76" fmla="*/ 7653 h 7653"/>
              <a:gd name="connsiteX0" fmla="*/ 7804 w 10000"/>
              <a:gd name="connsiteY0" fmla="*/ 9179 h 9179"/>
              <a:gd name="connsiteX1" fmla="*/ 7974 w 10000"/>
              <a:gd name="connsiteY1" fmla="*/ 7435 h 9179"/>
              <a:gd name="connsiteX2" fmla="*/ 7974 w 10000"/>
              <a:gd name="connsiteY2" fmla="*/ 6558 h 9179"/>
              <a:gd name="connsiteX3" fmla="*/ 7974 w 10000"/>
              <a:gd name="connsiteY3" fmla="*/ 6126 h 9179"/>
              <a:gd name="connsiteX4" fmla="*/ 8148 w 10000"/>
              <a:gd name="connsiteY4" fmla="*/ 5249 h 9179"/>
              <a:gd name="connsiteX5" fmla="*/ 8148 w 10000"/>
              <a:gd name="connsiteY5" fmla="*/ 4811 h 9179"/>
              <a:gd name="connsiteX6" fmla="*/ 8148 w 10000"/>
              <a:gd name="connsiteY6" fmla="*/ 4371 h 9179"/>
              <a:gd name="connsiteX7" fmla="*/ 8148 w 10000"/>
              <a:gd name="connsiteY7" fmla="*/ 3934 h 9179"/>
              <a:gd name="connsiteX8" fmla="*/ 8148 w 10000"/>
              <a:gd name="connsiteY8" fmla="*/ 3934 h 9179"/>
              <a:gd name="connsiteX9" fmla="*/ 8148 w 10000"/>
              <a:gd name="connsiteY9" fmla="*/ 3493 h 9179"/>
              <a:gd name="connsiteX10" fmla="*/ 7974 w 10000"/>
              <a:gd name="connsiteY10" fmla="*/ 3493 h 9179"/>
              <a:gd name="connsiteX11" fmla="*/ 7804 w 10000"/>
              <a:gd name="connsiteY11" fmla="*/ 3493 h 9179"/>
              <a:gd name="connsiteX12" fmla="*/ 7636 w 10000"/>
              <a:gd name="connsiteY12" fmla="*/ 3934 h 9179"/>
              <a:gd name="connsiteX13" fmla="*/ 7293 w 10000"/>
              <a:gd name="connsiteY13" fmla="*/ 3934 h 9179"/>
              <a:gd name="connsiteX14" fmla="*/ 6781 w 10000"/>
              <a:gd name="connsiteY14" fmla="*/ 3934 h 9179"/>
              <a:gd name="connsiteX15" fmla="*/ 6267 w 10000"/>
              <a:gd name="connsiteY15" fmla="*/ 4371 h 9179"/>
              <a:gd name="connsiteX16" fmla="*/ 5589 w 10000"/>
              <a:gd name="connsiteY16" fmla="*/ 4811 h 9179"/>
              <a:gd name="connsiteX17" fmla="*/ 4926 w 10000"/>
              <a:gd name="connsiteY17" fmla="*/ 5249 h 9179"/>
              <a:gd name="connsiteX18" fmla="*/ 4074 w 10000"/>
              <a:gd name="connsiteY18" fmla="*/ 5687 h 9179"/>
              <a:gd name="connsiteX19" fmla="*/ 3561 w 10000"/>
              <a:gd name="connsiteY19" fmla="*/ 6126 h 9179"/>
              <a:gd name="connsiteX20" fmla="*/ 2879 w 10000"/>
              <a:gd name="connsiteY20" fmla="*/ 6558 h 9179"/>
              <a:gd name="connsiteX21" fmla="*/ 2539 w 10000"/>
              <a:gd name="connsiteY21" fmla="*/ 6999 h 9179"/>
              <a:gd name="connsiteX22" fmla="*/ 2026 w 10000"/>
              <a:gd name="connsiteY22" fmla="*/ 6999 h 9179"/>
              <a:gd name="connsiteX23" fmla="*/ 1684 w 10000"/>
              <a:gd name="connsiteY23" fmla="*/ 7435 h 9179"/>
              <a:gd name="connsiteX24" fmla="*/ 1514 w 10000"/>
              <a:gd name="connsiteY24" fmla="*/ 7435 h 9179"/>
              <a:gd name="connsiteX25" fmla="*/ 1514 w 10000"/>
              <a:gd name="connsiteY25" fmla="*/ 7435 h 9179"/>
              <a:gd name="connsiteX26" fmla="*/ 1024 w 10000"/>
              <a:gd name="connsiteY26" fmla="*/ 7435 h 9179"/>
              <a:gd name="connsiteX27" fmla="*/ 682 w 10000"/>
              <a:gd name="connsiteY27" fmla="*/ 6999 h 9179"/>
              <a:gd name="connsiteX28" fmla="*/ 340 w 10000"/>
              <a:gd name="connsiteY28" fmla="*/ 6558 h 9179"/>
              <a:gd name="connsiteX29" fmla="*/ 172 w 10000"/>
              <a:gd name="connsiteY29" fmla="*/ 6126 h 9179"/>
              <a:gd name="connsiteX30" fmla="*/ 172 w 10000"/>
              <a:gd name="connsiteY30" fmla="*/ 5687 h 9179"/>
              <a:gd name="connsiteX31" fmla="*/ 0 w 10000"/>
              <a:gd name="connsiteY31" fmla="*/ 5249 h 9179"/>
              <a:gd name="connsiteX32" fmla="*/ 0 w 10000"/>
              <a:gd name="connsiteY32" fmla="*/ 5249 h 9179"/>
              <a:gd name="connsiteX33" fmla="*/ 0 w 10000"/>
              <a:gd name="connsiteY33" fmla="*/ 4811 h 9179"/>
              <a:gd name="connsiteX34" fmla="*/ 0 w 10000"/>
              <a:gd name="connsiteY34" fmla="*/ 4811 h 9179"/>
              <a:gd name="connsiteX35" fmla="*/ 0 w 10000"/>
              <a:gd name="connsiteY35" fmla="*/ 4811 h 9179"/>
              <a:gd name="connsiteX36" fmla="*/ 172 w 10000"/>
              <a:gd name="connsiteY36" fmla="*/ 4811 h 9179"/>
              <a:gd name="connsiteX37" fmla="*/ 340 w 10000"/>
              <a:gd name="connsiteY37" fmla="*/ 4811 h 9179"/>
              <a:gd name="connsiteX38" fmla="*/ 514 w 10000"/>
              <a:gd name="connsiteY38" fmla="*/ 4811 h 9179"/>
              <a:gd name="connsiteX39" fmla="*/ 851 w 10000"/>
              <a:gd name="connsiteY39" fmla="*/ 4811 h 9179"/>
              <a:gd name="connsiteX40" fmla="*/ 1366 w 10000"/>
              <a:gd name="connsiteY40" fmla="*/ 4811 h 9179"/>
              <a:gd name="connsiteX41" fmla="*/ 1856 w 10000"/>
              <a:gd name="connsiteY41" fmla="*/ 4811 h 9179"/>
              <a:gd name="connsiteX42" fmla="*/ 2539 w 10000"/>
              <a:gd name="connsiteY42" fmla="*/ 4371 h 9179"/>
              <a:gd name="connsiteX43" fmla="*/ 3222 w 10000"/>
              <a:gd name="connsiteY43" fmla="*/ 3934 h 9179"/>
              <a:gd name="connsiteX44" fmla="*/ 4074 w 10000"/>
              <a:gd name="connsiteY44" fmla="*/ 3493 h 9179"/>
              <a:gd name="connsiteX45" fmla="*/ 4926 w 10000"/>
              <a:gd name="connsiteY45" fmla="*/ 3059 h 9179"/>
              <a:gd name="connsiteX46" fmla="*/ 5930 w 10000"/>
              <a:gd name="connsiteY46" fmla="*/ 2625 h 9179"/>
              <a:gd name="connsiteX47" fmla="*/ 6440 w 10000"/>
              <a:gd name="connsiteY47" fmla="*/ 2625 h 9179"/>
              <a:gd name="connsiteX48" fmla="*/ 6781 w 10000"/>
              <a:gd name="connsiteY48" fmla="*/ 2186 h 9179"/>
              <a:gd name="connsiteX49" fmla="*/ 7121 w 10000"/>
              <a:gd name="connsiteY49" fmla="*/ 1751 h 9179"/>
              <a:gd name="connsiteX50" fmla="*/ 7464 w 10000"/>
              <a:gd name="connsiteY50" fmla="*/ 1751 h 9179"/>
              <a:gd name="connsiteX51" fmla="*/ 7804 w 10000"/>
              <a:gd name="connsiteY51" fmla="*/ 1308 h 9179"/>
              <a:gd name="connsiteX52" fmla="*/ 7974 w 10000"/>
              <a:gd name="connsiteY52" fmla="*/ 874 h 9179"/>
              <a:gd name="connsiteX53" fmla="*/ 8148 w 10000"/>
              <a:gd name="connsiteY53" fmla="*/ 874 h 9179"/>
              <a:gd name="connsiteX54" fmla="*/ 8316 w 10000"/>
              <a:gd name="connsiteY54" fmla="*/ 431 h 9179"/>
              <a:gd name="connsiteX55" fmla="*/ 8487 w 10000"/>
              <a:gd name="connsiteY55" fmla="*/ 431 h 9179"/>
              <a:gd name="connsiteX56" fmla="*/ 8659 w 10000"/>
              <a:gd name="connsiteY56" fmla="*/ 0 h 9179"/>
              <a:gd name="connsiteX57" fmla="*/ 8827 w 10000"/>
              <a:gd name="connsiteY57" fmla="*/ 0 h 9179"/>
              <a:gd name="connsiteX58" fmla="*/ 8827 w 10000"/>
              <a:gd name="connsiteY58" fmla="*/ 0 h 9179"/>
              <a:gd name="connsiteX59" fmla="*/ 9000 w 10000"/>
              <a:gd name="connsiteY59" fmla="*/ 0 h 9179"/>
              <a:gd name="connsiteX60" fmla="*/ 9168 w 10000"/>
              <a:gd name="connsiteY60" fmla="*/ 0 h 9179"/>
              <a:gd name="connsiteX61" fmla="*/ 9341 w 10000"/>
              <a:gd name="connsiteY61" fmla="*/ 431 h 9179"/>
              <a:gd name="connsiteX62" fmla="*/ 9509 w 10000"/>
              <a:gd name="connsiteY62" fmla="*/ 431 h 9179"/>
              <a:gd name="connsiteX63" fmla="*/ 9661 w 10000"/>
              <a:gd name="connsiteY63" fmla="*/ 874 h 9179"/>
              <a:gd name="connsiteX64" fmla="*/ 9832 w 10000"/>
              <a:gd name="connsiteY64" fmla="*/ 1308 h 9179"/>
              <a:gd name="connsiteX65" fmla="*/ 10000 w 10000"/>
              <a:gd name="connsiteY65" fmla="*/ 1751 h 9179"/>
              <a:gd name="connsiteX66" fmla="*/ 10000 w 10000"/>
              <a:gd name="connsiteY66" fmla="*/ 1751 h 9179"/>
              <a:gd name="connsiteX67" fmla="*/ 10000 w 10000"/>
              <a:gd name="connsiteY67" fmla="*/ 2186 h 9179"/>
              <a:gd name="connsiteX68" fmla="*/ 9832 w 10000"/>
              <a:gd name="connsiteY68" fmla="*/ 2625 h 9179"/>
              <a:gd name="connsiteX69" fmla="*/ 9661 w 10000"/>
              <a:gd name="connsiteY69" fmla="*/ 3059 h 9179"/>
              <a:gd name="connsiteX70" fmla="*/ 9509 w 10000"/>
              <a:gd name="connsiteY70" fmla="*/ 3493 h 9179"/>
              <a:gd name="connsiteX71" fmla="*/ 9341 w 10000"/>
              <a:gd name="connsiteY71" fmla="*/ 4371 h 9179"/>
              <a:gd name="connsiteX72" fmla="*/ 9168 w 10000"/>
              <a:gd name="connsiteY72" fmla="*/ 5249 h 9179"/>
              <a:gd name="connsiteX73" fmla="*/ 9000 w 10000"/>
              <a:gd name="connsiteY73" fmla="*/ 6126 h 9179"/>
              <a:gd name="connsiteX74" fmla="*/ 8827 w 10000"/>
              <a:gd name="connsiteY74" fmla="*/ 7435 h 9179"/>
              <a:gd name="connsiteX75" fmla="*/ 8827 w 10000"/>
              <a:gd name="connsiteY75" fmla="*/ 8747 h 9179"/>
              <a:gd name="connsiteX0" fmla="*/ 7804 w 10000"/>
              <a:gd name="connsiteY0" fmla="*/ 10000 h 10000"/>
              <a:gd name="connsiteX1" fmla="*/ 7974 w 10000"/>
              <a:gd name="connsiteY1" fmla="*/ 8100 h 10000"/>
              <a:gd name="connsiteX2" fmla="*/ 7974 w 10000"/>
              <a:gd name="connsiteY2" fmla="*/ 7145 h 10000"/>
              <a:gd name="connsiteX3" fmla="*/ 7974 w 10000"/>
              <a:gd name="connsiteY3" fmla="*/ 6674 h 10000"/>
              <a:gd name="connsiteX4" fmla="*/ 8148 w 10000"/>
              <a:gd name="connsiteY4" fmla="*/ 5718 h 10000"/>
              <a:gd name="connsiteX5" fmla="*/ 8148 w 10000"/>
              <a:gd name="connsiteY5" fmla="*/ 5241 h 10000"/>
              <a:gd name="connsiteX6" fmla="*/ 8148 w 10000"/>
              <a:gd name="connsiteY6" fmla="*/ 4762 h 10000"/>
              <a:gd name="connsiteX7" fmla="*/ 8148 w 10000"/>
              <a:gd name="connsiteY7" fmla="*/ 4286 h 10000"/>
              <a:gd name="connsiteX8" fmla="*/ 8148 w 10000"/>
              <a:gd name="connsiteY8" fmla="*/ 4286 h 10000"/>
              <a:gd name="connsiteX9" fmla="*/ 8148 w 10000"/>
              <a:gd name="connsiteY9" fmla="*/ 3805 h 10000"/>
              <a:gd name="connsiteX10" fmla="*/ 7974 w 10000"/>
              <a:gd name="connsiteY10" fmla="*/ 3805 h 10000"/>
              <a:gd name="connsiteX11" fmla="*/ 7804 w 10000"/>
              <a:gd name="connsiteY11" fmla="*/ 3805 h 10000"/>
              <a:gd name="connsiteX12" fmla="*/ 7636 w 10000"/>
              <a:gd name="connsiteY12" fmla="*/ 4286 h 10000"/>
              <a:gd name="connsiteX13" fmla="*/ 7293 w 10000"/>
              <a:gd name="connsiteY13" fmla="*/ 4286 h 10000"/>
              <a:gd name="connsiteX14" fmla="*/ 6781 w 10000"/>
              <a:gd name="connsiteY14" fmla="*/ 4286 h 10000"/>
              <a:gd name="connsiteX15" fmla="*/ 6267 w 10000"/>
              <a:gd name="connsiteY15" fmla="*/ 4762 h 10000"/>
              <a:gd name="connsiteX16" fmla="*/ 5589 w 10000"/>
              <a:gd name="connsiteY16" fmla="*/ 5241 h 10000"/>
              <a:gd name="connsiteX17" fmla="*/ 4926 w 10000"/>
              <a:gd name="connsiteY17" fmla="*/ 5718 h 10000"/>
              <a:gd name="connsiteX18" fmla="*/ 4074 w 10000"/>
              <a:gd name="connsiteY18" fmla="*/ 6196 h 10000"/>
              <a:gd name="connsiteX19" fmla="*/ 3561 w 10000"/>
              <a:gd name="connsiteY19" fmla="*/ 6674 h 10000"/>
              <a:gd name="connsiteX20" fmla="*/ 2879 w 10000"/>
              <a:gd name="connsiteY20" fmla="*/ 7145 h 10000"/>
              <a:gd name="connsiteX21" fmla="*/ 2539 w 10000"/>
              <a:gd name="connsiteY21" fmla="*/ 7625 h 10000"/>
              <a:gd name="connsiteX22" fmla="*/ 2026 w 10000"/>
              <a:gd name="connsiteY22" fmla="*/ 7625 h 10000"/>
              <a:gd name="connsiteX23" fmla="*/ 1684 w 10000"/>
              <a:gd name="connsiteY23" fmla="*/ 8100 h 10000"/>
              <a:gd name="connsiteX24" fmla="*/ 1514 w 10000"/>
              <a:gd name="connsiteY24" fmla="*/ 8100 h 10000"/>
              <a:gd name="connsiteX25" fmla="*/ 1514 w 10000"/>
              <a:gd name="connsiteY25" fmla="*/ 8100 h 10000"/>
              <a:gd name="connsiteX26" fmla="*/ 1024 w 10000"/>
              <a:gd name="connsiteY26" fmla="*/ 8100 h 10000"/>
              <a:gd name="connsiteX27" fmla="*/ 682 w 10000"/>
              <a:gd name="connsiteY27" fmla="*/ 7625 h 10000"/>
              <a:gd name="connsiteX28" fmla="*/ 340 w 10000"/>
              <a:gd name="connsiteY28" fmla="*/ 7145 h 10000"/>
              <a:gd name="connsiteX29" fmla="*/ 172 w 10000"/>
              <a:gd name="connsiteY29" fmla="*/ 6674 h 10000"/>
              <a:gd name="connsiteX30" fmla="*/ 172 w 10000"/>
              <a:gd name="connsiteY30" fmla="*/ 6196 h 10000"/>
              <a:gd name="connsiteX31" fmla="*/ 0 w 10000"/>
              <a:gd name="connsiteY31" fmla="*/ 5718 h 10000"/>
              <a:gd name="connsiteX32" fmla="*/ 0 w 10000"/>
              <a:gd name="connsiteY32" fmla="*/ 5718 h 10000"/>
              <a:gd name="connsiteX33" fmla="*/ 0 w 10000"/>
              <a:gd name="connsiteY33" fmla="*/ 5241 h 10000"/>
              <a:gd name="connsiteX34" fmla="*/ 0 w 10000"/>
              <a:gd name="connsiteY34" fmla="*/ 5241 h 10000"/>
              <a:gd name="connsiteX35" fmla="*/ 0 w 10000"/>
              <a:gd name="connsiteY35" fmla="*/ 5241 h 10000"/>
              <a:gd name="connsiteX36" fmla="*/ 172 w 10000"/>
              <a:gd name="connsiteY36" fmla="*/ 5241 h 10000"/>
              <a:gd name="connsiteX37" fmla="*/ 340 w 10000"/>
              <a:gd name="connsiteY37" fmla="*/ 5241 h 10000"/>
              <a:gd name="connsiteX38" fmla="*/ 514 w 10000"/>
              <a:gd name="connsiteY38" fmla="*/ 5241 h 10000"/>
              <a:gd name="connsiteX39" fmla="*/ 851 w 10000"/>
              <a:gd name="connsiteY39" fmla="*/ 5241 h 10000"/>
              <a:gd name="connsiteX40" fmla="*/ 1366 w 10000"/>
              <a:gd name="connsiteY40" fmla="*/ 5241 h 10000"/>
              <a:gd name="connsiteX41" fmla="*/ 1856 w 10000"/>
              <a:gd name="connsiteY41" fmla="*/ 5241 h 10000"/>
              <a:gd name="connsiteX42" fmla="*/ 2539 w 10000"/>
              <a:gd name="connsiteY42" fmla="*/ 4762 h 10000"/>
              <a:gd name="connsiteX43" fmla="*/ 3222 w 10000"/>
              <a:gd name="connsiteY43" fmla="*/ 4286 h 10000"/>
              <a:gd name="connsiteX44" fmla="*/ 4074 w 10000"/>
              <a:gd name="connsiteY44" fmla="*/ 3805 h 10000"/>
              <a:gd name="connsiteX45" fmla="*/ 4926 w 10000"/>
              <a:gd name="connsiteY45" fmla="*/ 3333 h 10000"/>
              <a:gd name="connsiteX46" fmla="*/ 5930 w 10000"/>
              <a:gd name="connsiteY46" fmla="*/ 2860 h 10000"/>
              <a:gd name="connsiteX47" fmla="*/ 6440 w 10000"/>
              <a:gd name="connsiteY47" fmla="*/ 2860 h 10000"/>
              <a:gd name="connsiteX48" fmla="*/ 6781 w 10000"/>
              <a:gd name="connsiteY48" fmla="*/ 2382 h 10000"/>
              <a:gd name="connsiteX49" fmla="*/ 7121 w 10000"/>
              <a:gd name="connsiteY49" fmla="*/ 1908 h 10000"/>
              <a:gd name="connsiteX50" fmla="*/ 7464 w 10000"/>
              <a:gd name="connsiteY50" fmla="*/ 1908 h 10000"/>
              <a:gd name="connsiteX51" fmla="*/ 7804 w 10000"/>
              <a:gd name="connsiteY51" fmla="*/ 1425 h 10000"/>
              <a:gd name="connsiteX52" fmla="*/ 7974 w 10000"/>
              <a:gd name="connsiteY52" fmla="*/ 952 h 10000"/>
              <a:gd name="connsiteX53" fmla="*/ 8148 w 10000"/>
              <a:gd name="connsiteY53" fmla="*/ 952 h 10000"/>
              <a:gd name="connsiteX54" fmla="*/ 8316 w 10000"/>
              <a:gd name="connsiteY54" fmla="*/ 470 h 10000"/>
              <a:gd name="connsiteX55" fmla="*/ 8487 w 10000"/>
              <a:gd name="connsiteY55" fmla="*/ 470 h 10000"/>
              <a:gd name="connsiteX56" fmla="*/ 8659 w 10000"/>
              <a:gd name="connsiteY56" fmla="*/ 0 h 10000"/>
              <a:gd name="connsiteX57" fmla="*/ 8827 w 10000"/>
              <a:gd name="connsiteY57" fmla="*/ 0 h 10000"/>
              <a:gd name="connsiteX58" fmla="*/ 8827 w 10000"/>
              <a:gd name="connsiteY58" fmla="*/ 0 h 10000"/>
              <a:gd name="connsiteX59" fmla="*/ 9000 w 10000"/>
              <a:gd name="connsiteY59" fmla="*/ 0 h 10000"/>
              <a:gd name="connsiteX60" fmla="*/ 9168 w 10000"/>
              <a:gd name="connsiteY60" fmla="*/ 0 h 10000"/>
              <a:gd name="connsiteX61" fmla="*/ 9341 w 10000"/>
              <a:gd name="connsiteY61" fmla="*/ 470 h 10000"/>
              <a:gd name="connsiteX62" fmla="*/ 9509 w 10000"/>
              <a:gd name="connsiteY62" fmla="*/ 470 h 10000"/>
              <a:gd name="connsiteX63" fmla="*/ 9661 w 10000"/>
              <a:gd name="connsiteY63" fmla="*/ 952 h 10000"/>
              <a:gd name="connsiteX64" fmla="*/ 9832 w 10000"/>
              <a:gd name="connsiteY64" fmla="*/ 1425 h 10000"/>
              <a:gd name="connsiteX65" fmla="*/ 10000 w 10000"/>
              <a:gd name="connsiteY65" fmla="*/ 1908 h 10000"/>
              <a:gd name="connsiteX66" fmla="*/ 10000 w 10000"/>
              <a:gd name="connsiteY66" fmla="*/ 1908 h 10000"/>
              <a:gd name="connsiteX67" fmla="*/ 10000 w 10000"/>
              <a:gd name="connsiteY67" fmla="*/ 2382 h 10000"/>
              <a:gd name="connsiteX68" fmla="*/ 9832 w 10000"/>
              <a:gd name="connsiteY68" fmla="*/ 2860 h 10000"/>
              <a:gd name="connsiteX69" fmla="*/ 9661 w 10000"/>
              <a:gd name="connsiteY69" fmla="*/ 3333 h 10000"/>
              <a:gd name="connsiteX70" fmla="*/ 9509 w 10000"/>
              <a:gd name="connsiteY70" fmla="*/ 3805 h 10000"/>
              <a:gd name="connsiteX71" fmla="*/ 9341 w 10000"/>
              <a:gd name="connsiteY71" fmla="*/ 4762 h 10000"/>
              <a:gd name="connsiteX72" fmla="*/ 9168 w 10000"/>
              <a:gd name="connsiteY72" fmla="*/ 5718 h 10000"/>
              <a:gd name="connsiteX73" fmla="*/ 9000 w 10000"/>
              <a:gd name="connsiteY73" fmla="*/ 6674 h 10000"/>
              <a:gd name="connsiteX74" fmla="*/ 8827 w 10000"/>
              <a:gd name="connsiteY74" fmla="*/ 8100 h 10000"/>
              <a:gd name="connsiteX0" fmla="*/ 7974 w 10000"/>
              <a:gd name="connsiteY0" fmla="*/ 8100 h 8100"/>
              <a:gd name="connsiteX1" fmla="*/ 7974 w 10000"/>
              <a:gd name="connsiteY1" fmla="*/ 7145 h 8100"/>
              <a:gd name="connsiteX2" fmla="*/ 7974 w 10000"/>
              <a:gd name="connsiteY2" fmla="*/ 6674 h 8100"/>
              <a:gd name="connsiteX3" fmla="*/ 8148 w 10000"/>
              <a:gd name="connsiteY3" fmla="*/ 5718 h 8100"/>
              <a:gd name="connsiteX4" fmla="*/ 8148 w 10000"/>
              <a:gd name="connsiteY4" fmla="*/ 5241 h 8100"/>
              <a:gd name="connsiteX5" fmla="*/ 8148 w 10000"/>
              <a:gd name="connsiteY5" fmla="*/ 4762 h 8100"/>
              <a:gd name="connsiteX6" fmla="*/ 8148 w 10000"/>
              <a:gd name="connsiteY6" fmla="*/ 4286 h 8100"/>
              <a:gd name="connsiteX7" fmla="*/ 8148 w 10000"/>
              <a:gd name="connsiteY7" fmla="*/ 4286 h 8100"/>
              <a:gd name="connsiteX8" fmla="*/ 8148 w 10000"/>
              <a:gd name="connsiteY8" fmla="*/ 3805 h 8100"/>
              <a:gd name="connsiteX9" fmla="*/ 7974 w 10000"/>
              <a:gd name="connsiteY9" fmla="*/ 3805 h 8100"/>
              <a:gd name="connsiteX10" fmla="*/ 7804 w 10000"/>
              <a:gd name="connsiteY10" fmla="*/ 3805 h 8100"/>
              <a:gd name="connsiteX11" fmla="*/ 7636 w 10000"/>
              <a:gd name="connsiteY11" fmla="*/ 4286 h 8100"/>
              <a:gd name="connsiteX12" fmla="*/ 7293 w 10000"/>
              <a:gd name="connsiteY12" fmla="*/ 4286 h 8100"/>
              <a:gd name="connsiteX13" fmla="*/ 6781 w 10000"/>
              <a:gd name="connsiteY13" fmla="*/ 4286 h 8100"/>
              <a:gd name="connsiteX14" fmla="*/ 6267 w 10000"/>
              <a:gd name="connsiteY14" fmla="*/ 4762 h 8100"/>
              <a:gd name="connsiteX15" fmla="*/ 5589 w 10000"/>
              <a:gd name="connsiteY15" fmla="*/ 5241 h 8100"/>
              <a:gd name="connsiteX16" fmla="*/ 4926 w 10000"/>
              <a:gd name="connsiteY16" fmla="*/ 5718 h 8100"/>
              <a:gd name="connsiteX17" fmla="*/ 4074 w 10000"/>
              <a:gd name="connsiteY17" fmla="*/ 6196 h 8100"/>
              <a:gd name="connsiteX18" fmla="*/ 3561 w 10000"/>
              <a:gd name="connsiteY18" fmla="*/ 6674 h 8100"/>
              <a:gd name="connsiteX19" fmla="*/ 2879 w 10000"/>
              <a:gd name="connsiteY19" fmla="*/ 7145 h 8100"/>
              <a:gd name="connsiteX20" fmla="*/ 2539 w 10000"/>
              <a:gd name="connsiteY20" fmla="*/ 7625 h 8100"/>
              <a:gd name="connsiteX21" fmla="*/ 2026 w 10000"/>
              <a:gd name="connsiteY21" fmla="*/ 7625 h 8100"/>
              <a:gd name="connsiteX22" fmla="*/ 1684 w 10000"/>
              <a:gd name="connsiteY22" fmla="*/ 8100 h 8100"/>
              <a:gd name="connsiteX23" fmla="*/ 1514 w 10000"/>
              <a:gd name="connsiteY23" fmla="*/ 8100 h 8100"/>
              <a:gd name="connsiteX24" fmla="*/ 1514 w 10000"/>
              <a:gd name="connsiteY24" fmla="*/ 8100 h 8100"/>
              <a:gd name="connsiteX25" fmla="*/ 1024 w 10000"/>
              <a:gd name="connsiteY25" fmla="*/ 8100 h 8100"/>
              <a:gd name="connsiteX26" fmla="*/ 682 w 10000"/>
              <a:gd name="connsiteY26" fmla="*/ 7625 h 8100"/>
              <a:gd name="connsiteX27" fmla="*/ 340 w 10000"/>
              <a:gd name="connsiteY27" fmla="*/ 7145 h 8100"/>
              <a:gd name="connsiteX28" fmla="*/ 172 w 10000"/>
              <a:gd name="connsiteY28" fmla="*/ 6674 h 8100"/>
              <a:gd name="connsiteX29" fmla="*/ 172 w 10000"/>
              <a:gd name="connsiteY29" fmla="*/ 6196 h 8100"/>
              <a:gd name="connsiteX30" fmla="*/ 0 w 10000"/>
              <a:gd name="connsiteY30" fmla="*/ 5718 h 8100"/>
              <a:gd name="connsiteX31" fmla="*/ 0 w 10000"/>
              <a:gd name="connsiteY31" fmla="*/ 5718 h 8100"/>
              <a:gd name="connsiteX32" fmla="*/ 0 w 10000"/>
              <a:gd name="connsiteY32" fmla="*/ 5241 h 8100"/>
              <a:gd name="connsiteX33" fmla="*/ 0 w 10000"/>
              <a:gd name="connsiteY33" fmla="*/ 5241 h 8100"/>
              <a:gd name="connsiteX34" fmla="*/ 0 w 10000"/>
              <a:gd name="connsiteY34" fmla="*/ 5241 h 8100"/>
              <a:gd name="connsiteX35" fmla="*/ 172 w 10000"/>
              <a:gd name="connsiteY35" fmla="*/ 5241 h 8100"/>
              <a:gd name="connsiteX36" fmla="*/ 340 w 10000"/>
              <a:gd name="connsiteY36" fmla="*/ 5241 h 8100"/>
              <a:gd name="connsiteX37" fmla="*/ 514 w 10000"/>
              <a:gd name="connsiteY37" fmla="*/ 5241 h 8100"/>
              <a:gd name="connsiteX38" fmla="*/ 851 w 10000"/>
              <a:gd name="connsiteY38" fmla="*/ 5241 h 8100"/>
              <a:gd name="connsiteX39" fmla="*/ 1366 w 10000"/>
              <a:gd name="connsiteY39" fmla="*/ 5241 h 8100"/>
              <a:gd name="connsiteX40" fmla="*/ 1856 w 10000"/>
              <a:gd name="connsiteY40" fmla="*/ 5241 h 8100"/>
              <a:gd name="connsiteX41" fmla="*/ 2539 w 10000"/>
              <a:gd name="connsiteY41" fmla="*/ 4762 h 8100"/>
              <a:gd name="connsiteX42" fmla="*/ 3222 w 10000"/>
              <a:gd name="connsiteY42" fmla="*/ 4286 h 8100"/>
              <a:gd name="connsiteX43" fmla="*/ 4074 w 10000"/>
              <a:gd name="connsiteY43" fmla="*/ 3805 h 8100"/>
              <a:gd name="connsiteX44" fmla="*/ 4926 w 10000"/>
              <a:gd name="connsiteY44" fmla="*/ 3333 h 8100"/>
              <a:gd name="connsiteX45" fmla="*/ 5930 w 10000"/>
              <a:gd name="connsiteY45" fmla="*/ 2860 h 8100"/>
              <a:gd name="connsiteX46" fmla="*/ 6440 w 10000"/>
              <a:gd name="connsiteY46" fmla="*/ 2860 h 8100"/>
              <a:gd name="connsiteX47" fmla="*/ 6781 w 10000"/>
              <a:gd name="connsiteY47" fmla="*/ 2382 h 8100"/>
              <a:gd name="connsiteX48" fmla="*/ 7121 w 10000"/>
              <a:gd name="connsiteY48" fmla="*/ 1908 h 8100"/>
              <a:gd name="connsiteX49" fmla="*/ 7464 w 10000"/>
              <a:gd name="connsiteY49" fmla="*/ 1908 h 8100"/>
              <a:gd name="connsiteX50" fmla="*/ 7804 w 10000"/>
              <a:gd name="connsiteY50" fmla="*/ 1425 h 8100"/>
              <a:gd name="connsiteX51" fmla="*/ 7974 w 10000"/>
              <a:gd name="connsiteY51" fmla="*/ 952 h 8100"/>
              <a:gd name="connsiteX52" fmla="*/ 8148 w 10000"/>
              <a:gd name="connsiteY52" fmla="*/ 952 h 8100"/>
              <a:gd name="connsiteX53" fmla="*/ 8316 w 10000"/>
              <a:gd name="connsiteY53" fmla="*/ 470 h 8100"/>
              <a:gd name="connsiteX54" fmla="*/ 8487 w 10000"/>
              <a:gd name="connsiteY54" fmla="*/ 470 h 8100"/>
              <a:gd name="connsiteX55" fmla="*/ 8659 w 10000"/>
              <a:gd name="connsiteY55" fmla="*/ 0 h 8100"/>
              <a:gd name="connsiteX56" fmla="*/ 8827 w 10000"/>
              <a:gd name="connsiteY56" fmla="*/ 0 h 8100"/>
              <a:gd name="connsiteX57" fmla="*/ 8827 w 10000"/>
              <a:gd name="connsiteY57" fmla="*/ 0 h 8100"/>
              <a:gd name="connsiteX58" fmla="*/ 9000 w 10000"/>
              <a:gd name="connsiteY58" fmla="*/ 0 h 8100"/>
              <a:gd name="connsiteX59" fmla="*/ 9168 w 10000"/>
              <a:gd name="connsiteY59" fmla="*/ 0 h 8100"/>
              <a:gd name="connsiteX60" fmla="*/ 9341 w 10000"/>
              <a:gd name="connsiteY60" fmla="*/ 470 h 8100"/>
              <a:gd name="connsiteX61" fmla="*/ 9509 w 10000"/>
              <a:gd name="connsiteY61" fmla="*/ 470 h 8100"/>
              <a:gd name="connsiteX62" fmla="*/ 9661 w 10000"/>
              <a:gd name="connsiteY62" fmla="*/ 952 h 8100"/>
              <a:gd name="connsiteX63" fmla="*/ 9832 w 10000"/>
              <a:gd name="connsiteY63" fmla="*/ 1425 h 8100"/>
              <a:gd name="connsiteX64" fmla="*/ 10000 w 10000"/>
              <a:gd name="connsiteY64" fmla="*/ 1908 h 8100"/>
              <a:gd name="connsiteX65" fmla="*/ 10000 w 10000"/>
              <a:gd name="connsiteY65" fmla="*/ 1908 h 8100"/>
              <a:gd name="connsiteX66" fmla="*/ 10000 w 10000"/>
              <a:gd name="connsiteY66" fmla="*/ 2382 h 8100"/>
              <a:gd name="connsiteX67" fmla="*/ 9832 w 10000"/>
              <a:gd name="connsiteY67" fmla="*/ 2860 h 8100"/>
              <a:gd name="connsiteX68" fmla="*/ 9661 w 10000"/>
              <a:gd name="connsiteY68" fmla="*/ 3333 h 8100"/>
              <a:gd name="connsiteX69" fmla="*/ 9509 w 10000"/>
              <a:gd name="connsiteY69" fmla="*/ 3805 h 8100"/>
              <a:gd name="connsiteX70" fmla="*/ 9341 w 10000"/>
              <a:gd name="connsiteY70" fmla="*/ 4762 h 8100"/>
              <a:gd name="connsiteX71" fmla="*/ 9168 w 10000"/>
              <a:gd name="connsiteY71" fmla="*/ 5718 h 8100"/>
              <a:gd name="connsiteX72" fmla="*/ 9000 w 10000"/>
              <a:gd name="connsiteY72" fmla="*/ 6674 h 8100"/>
              <a:gd name="connsiteX73" fmla="*/ 8827 w 10000"/>
              <a:gd name="connsiteY73" fmla="*/ 8100 h 8100"/>
              <a:gd name="connsiteX0" fmla="*/ 7974 w 10000"/>
              <a:gd name="connsiteY0" fmla="*/ 8821 h 10000"/>
              <a:gd name="connsiteX1" fmla="*/ 7974 w 10000"/>
              <a:gd name="connsiteY1" fmla="*/ 8240 h 10000"/>
              <a:gd name="connsiteX2" fmla="*/ 8148 w 10000"/>
              <a:gd name="connsiteY2" fmla="*/ 7059 h 10000"/>
              <a:gd name="connsiteX3" fmla="*/ 8148 w 10000"/>
              <a:gd name="connsiteY3" fmla="*/ 6470 h 10000"/>
              <a:gd name="connsiteX4" fmla="*/ 8148 w 10000"/>
              <a:gd name="connsiteY4" fmla="*/ 5879 h 10000"/>
              <a:gd name="connsiteX5" fmla="*/ 8148 w 10000"/>
              <a:gd name="connsiteY5" fmla="*/ 5291 h 10000"/>
              <a:gd name="connsiteX6" fmla="*/ 8148 w 10000"/>
              <a:gd name="connsiteY6" fmla="*/ 5291 h 10000"/>
              <a:gd name="connsiteX7" fmla="*/ 8148 w 10000"/>
              <a:gd name="connsiteY7" fmla="*/ 4698 h 10000"/>
              <a:gd name="connsiteX8" fmla="*/ 7974 w 10000"/>
              <a:gd name="connsiteY8" fmla="*/ 4698 h 10000"/>
              <a:gd name="connsiteX9" fmla="*/ 7804 w 10000"/>
              <a:gd name="connsiteY9" fmla="*/ 4698 h 10000"/>
              <a:gd name="connsiteX10" fmla="*/ 7636 w 10000"/>
              <a:gd name="connsiteY10" fmla="*/ 5291 h 10000"/>
              <a:gd name="connsiteX11" fmla="*/ 7293 w 10000"/>
              <a:gd name="connsiteY11" fmla="*/ 5291 h 10000"/>
              <a:gd name="connsiteX12" fmla="*/ 6781 w 10000"/>
              <a:gd name="connsiteY12" fmla="*/ 5291 h 10000"/>
              <a:gd name="connsiteX13" fmla="*/ 6267 w 10000"/>
              <a:gd name="connsiteY13" fmla="*/ 5879 h 10000"/>
              <a:gd name="connsiteX14" fmla="*/ 5589 w 10000"/>
              <a:gd name="connsiteY14" fmla="*/ 6470 h 10000"/>
              <a:gd name="connsiteX15" fmla="*/ 4926 w 10000"/>
              <a:gd name="connsiteY15" fmla="*/ 7059 h 10000"/>
              <a:gd name="connsiteX16" fmla="*/ 4074 w 10000"/>
              <a:gd name="connsiteY16" fmla="*/ 7649 h 10000"/>
              <a:gd name="connsiteX17" fmla="*/ 3561 w 10000"/>
              <a:gd name="connsiteY17" fmla="*/ 8240 h 10000"/>
              <a:gd name="connsiteX18" fmla="*/ 2879 w 10000"/>
              <a:gd name="connsiteY18" fmla="*/ 8821 h 10000"/>
              <a:gd name="connsiteX19" fmla="*/ 2539 w 10000"/>
              <a:gd name="connsiteY19" fmla="*/ 9414 h 10000"/>
              <a:gd name="connsiteX20" fmla="*/ 2026 w 10000"/>
              <a:gd name="connsiteY20" fmla="*/ 9414 h 10000"/>
              <a:gd name="connsiteX21" fmla="*/ 1684 w 10000"/>
              <a:gd name="connsiteY21" fmla="*/ 10000 h 10000"/>
              <a:gd name="connsiteX22" fmla="*/ 1514 w 10000"/>
              <a:gd name="connsiteY22" fmla="*/ 10000 h 10000"/>
              <a:gd name="connsiteX23" fmla="*/ 1514 w 10000"/>
              <a:gd name="connsiteY23" fmla="*/ 10000 h 10000"/>
              <a:gd name="connsiteX24" fmla="*/ 1024 w 10000"/>
              <a:gd name="connsiteY24" fmla="*/ 10000 h 10000"/>
              <a:gd name="connsiteX25" fmla="*/ 682 w 10000"/>
              <a:gd name="connsiteY25" fmla="*/ 9414 h 10000"/>
              <a:gd name="connsiteX26" fmla="*/ 340 w 10000"/>
              <a:gd name="connsiteY26" fmla="*/ 8821 h 10000"/>
              <a:gd name="connsiteX27" fmla="*/ 172 w 10000"/>
              <a:gd name="connsiteY27" fmla="*/ 8240 h 10000"/>
              <a:gd name="connsiteX28" fmla="*/ 172 w 10000"/>
              <a:gd name="connsiteY28" fmla="*/ 7649 h 10000"/>
              <a:gd name="connsiteX29" fmla="*/ 0 w 10000"/>
              <a:gd name="connsiteY29" fmla="*/ 7059 h 10000"/>
              <a:gd name="connsiteX30" fmla="*/ 0 w 10000"/>
              <a:gd name="connsiteY30" fmla="*/ 7059 h 10000"/>
              <a:gd name="connsiteX31" fmla="*/ 0 w 10000"/>
              <a:gd name="connsiteY31" fmla="*/ 6470 h 10000"/>
              <a:gd name="connsiteX32" fmla="*/ 0 w 10000"/>
              <a:gd name="connsiteY32" fmla="*/ 6470 h 10000"/>
              <a:gd name="connsiteX33" fmla="*/ 0 w 10000"/>
              <a:gd name="connsiteY33" fmla="*/ 6470 h 10000"/>
              <a:gd name="connsiteX34" fmla="*/ 172 w 10000"/>
              <a:gd name="connsiteY34" fmla="*/ 6470 h 10000"/>
              <a:gd name="connsiteX35" fmla="*/ 340 w 10000"/>
              <a:gd name="connsiteY35" fmla="*/ 6470 h 10000"/>
              <a:gd name="connsiteX36" fmla="*/ 514 w 10000"/>
              <a:gd name="connsiteY36" fmla="*/ 6470 h 10000"/>
              <a:gd name="connsiteX37" fmla="*/ 851 w 10000"/>
              <a:gd name="connsiteY37" fmla="*/ 6470 h 10000"/>
              <a:gd name="connsiteX38" fmla="*/ 1366 w 10000"/>
              <a:gd name="connsiteY38" fmla="*/ 6470 h 10000"/>
              <a:gd name="connsiteX39" fmla="*/ 1856 w 10000"/>
              <a:gd name="connsiteY39" fmla="*/ 6470 h 10000"/>
              <a:gd name="connsiteX40" fmla="*/ 2539 w 10000"/>
              <a:gd name="connsiteY40" fmla="*/ 5879 h 10000"/>
              <a:gd name="connsiteX41" fmla="*/ 3222 w 10000"/>
              <a:gd name="connsiteY41" fmla="*/ 5291 h 10000"/>
              <a:gd name="connsiteX42" fmla="*/ 4074 w 10000"/>
              <a:gd name="connsiteY42" fmla="*/ 4698 h 10000"/>
              <a:gd name="connsiteX43" fmla="*/ 4926 w 10000"/>
              <a:gd name="connsiteY43" fmla="*/ 4115 h 10000"/>
              <a:gd name="connsiteX44" fmla="*/ 5930 w 10000"/>
              <a:gd name="connsiteY44" fmla="*/ 3531 h 10000"/>
              <a:gd name="connsiteX45" fmla="*/ 6440 w 10000"/>
              <a:gd name="connsiteY45" fmla="*/ 3531 h 10000"/>
              <a:gd name="connsiteX46" fmla="*/ 6781 w 10000"/>
              <a:gd name="connsiteY46" fmla="*/ 2941 h 10000"/>
              <a:gd name="connsiteX47" fmla="*/ 7121 w 10000"/>
              <a:gd name="connsiteY47" fmla="*/ 2356 h 10000"/>
              <a:gd name="connsiteX48" fmla="*/ 7464 w 10000"/>
              <a:gd name="connsiteY48" fmla="*/ 2356 h 10000"/>
              <a:gd name="connsiteX49" fmla="*/ 7804 w 10000"/>
              <a:gd name="connsiteY49" fmla="*/ 1759 h 10000"/>
              <a:gd name="connsiteX50" fmla="*/ 7974 w 10000"/>
              <a:gd name="connsiteY50" fmla="*/ 1175 h 10000"/>
              <a:gd name="connsiteX51" fmla="*/ 8148 w 10000"/>
              <a:gd name="connsiteY51" fmla="*/ 1175 h 10000"/>
              <a:gd name="connsiteX52" fmla="*/ 8316 w 10000"/>
              <a:gd name="connsiteY52" fmla="*/ 580 h 10000"/>
              <a:gd name="connsiteX53" fmla="*/ 8487 w 10000"/>
              <a:gd name="connsiteY53" fmla="*/ 580 h 10000"/>
              <a:gd name="connsiteX54" fmla="*/ 8659 w 10000"/>
              <a:gd name="connsiteY54" fmla="*/ 0 h 10000"/>
              <a:gd name="connsiteX55" fmla="*/ 8827 w 10000"/>
              <a:gd name="connsiteY55" fmla="*/ 0 h 10000"/>
              <a:gd name="connsiteX56" fmla="*/ 8827 w 10000"/>
              <a:gd name="connsiteY56" fmla="*/ 0 h 10000"/>
              <a:gd name="connsiteX57" fmla="*/ 9000 w 10000"/>
              <a:gd name="connsiteY57" fmla="*/ 0 h 10000"/>
              <a:gd name="connsiteX58" fmla="*/ 9168 w 10000"/>
              <a:gd name="connsiteY58" fmla="*/ 0 h 10000"/>
              <a:gd name="connsiteX59" fmla="*/ 9341 w 10000"/>
              <a:gd name="connsiteY59" fmla="*/ 580 h 10000"/>
              <a:gd name="connsiteX60" fmla="*/ 9509 w 10000"/>
              <a:gd name="connsiteY60" fmla="*/ 580 h 10000"/>
              <a:gd name="connsiteX61" fmla="*/ 9661 w 10000"/>
              <a:gd name="connsiteY61" fmla="*/ 1175 h 10000"/>
              <a:gd name="connsiteX62" fmla="*/ 9832 w 10000"/>
              <a:gd name="connsiteY62" fmla="*/ 1759 h 10000"/>
              <a:gd name="connsiteX63" fmla="*/ 10000 w 10000"/>
              <a:gd name="connsiteY63" fmla="*/ 2356 h 10000"/>
              <a:gd name="connsiteX64" fmla="*/ 10000 w 10000"/>
              <a:gd name="connsiteY64" fmla="*/ 2356 h 10000"/>
              <a:gd name="connsiteX65" fmla="*/ 10000 w 10000"/>
              <a:gd name="connsiteY65" fmla="*/ 2941 h 10000"/>
              <a:gd name="connsiteX66" fmla="*/ 9832 w 10000"/>
              <a:gd name="connsiteY66" fmla="*/ 3531 h 10000"/>
              <a:gd name="connsiteX67" fmla="*/ 9661 w 10000"/>
              <a:gd name="connsiteY67" fmla="*/ 4115 h 10000"/>
              <a:gd name="connsiteX68" fmla="*/ 9509 w 10000"/>
              <a:gd name="connsiteY68" fmla="*/ 4698 h 10000"/>
              <a:gd name="connsiteX69" fmla="*/ 9341 w 10000"/>
              <a:gd name="connsiteY69" fmla="*/ 5879 h 10000"/>
              <a:gd name="connsiteX70" fmla="*/ 9168 w 10000"/>
              <a:gd name="connsiteY70" fmla="*/ 7059 h 10000"/>
              <a:gd name="connsiteX71" fmla="*/ 9000 w 10000"/>
              <a:gd name="connsiteY71" fmla="*/ 8240 h 10000"/>
              <a:gd name="connsiteX72" fmla="*/ 8827 w 10000"/>
              <a:gd name="connsiteY72" fmla="*/ 10000 h 10000"/>
              <a:gd name="connsiteX0" fmla="*/ 7974 w 10000"/>
              <a:gd name="connsiteY0" fmla="*/ 8821 h 10000"/>
              <a:gd name="connsiteX1" fmla="*/ 7974 w 10000"/>
              <a:gd name="connsiteY1" fmla="*/ 8240 h 10000"/>
              <a:gd name="connsiteX2" fmla="*/ 8148 w 10000"/>
              <a:gd name="connsiteY2" fmla="*/ 7059 h 10000"/>
              <a:gd name="connsiteX3" fmla="*/ 8148 w 10000"/>
              <a:gd name="connsiteY3" fmla="*/ 6470 h 10000"/>
              <a:gd name="connsiteX4" fmla="*/ 8148 w 10000"/>
              <a:gd name="connsiteY4" fmla="*/ 5879 h 10000"/>
              <a:gd name="connsiteX5" fmla="*/ 8148 w 10000"/>
              <a:gd name="connsiteY5" fmla="*/ 5291 h 10000"/>
              <a:gd name="connsiteX6" fmla="*/ 8148 w 10000"/>
              <a:gd name="connsiteY6" fmla="*/ 5291 h 10000"/>
              <a:gd name="connsiteX7" fmla="*/ 8148 w 10000"/>
              <a:gd name="connsiteY7" fmla="*/ 4698 h 10000"/>
              <a:gd name="connsiteX8" fmla="*/ 7974 w 10000"/>
              <a:gd name="connsiteY8" fmla="*/ 4698 h 10000"/>
              <a:gd name="connsiteX9" fmla="*/ 7804 w 10000"/>
              <a:gd name="connsiteY9" fmla="*/ 4698 h 10000"/>
              <a:gd name="connsiteX10" fmla="*/ 7636 w 10000"/>
              <a:gd name="connsiteY10" fmla="*/ 5291 h 10000"/>
              <a:gd name="connsiteX11" fmla="*/ 7293 w 10000"/>
              <a:gd name="connsiteY11" fmla="*/ 5291 h 10000"/>
              <a:gd name="connsiteX12" fmla="*/ 6781 w 10000"/>
              <a:gd name="connsiteY12" fmla="*/ 5291 h 10000"/>
              <a:gd name="connsiteX13" fmla="*/ 6267 w 10000"/>
              <a:gd name="connsiteY13" fmla="*/ 5879 h 10000"/>
              <a:gd name="connsiteX14" fmla="*/ 5589 w 10000"/>
              <a:gd name="connsiteY14" fmla="*/ 6470 h 10000"/>
              <a:gd name="connsiteX15" fmla="*/ 4926 w 10000"/>
              <a:gd name="connsiteY15" fmla="*/ 7059 h 10000"/>
              <a:gd name="connsiteX16" fmla="*/ 4074 w 10000"/>
              <a:gd name="connsiteY16" fmla="*/ 7649 h 10000"/>
              <a:gd name="connsiteX17" fmla="*/ 3561 w 10000"/>
              <a:gd name="connsiteY17" fmla="*/ 8240 h 10000"/>
              <a:gd name="connsiteX18" fmla="*/ 2879 w 10000"/>
              <a:gd name="connsiteY18" fmla="*/ 8821 h 10000"/>
              <a:gd name="connsiteX19" fmla="*/ 2539 w 10000"/>
              <a:gd name="connsiteY19" fmla="*/ 9414 h 10000"/>
              <a:gd name="connsiteX20" fmla="*/ 2026 w 10000"/>
              <a:gd name="connsiteY20" fmla="*/ 9414 h 10000"/>
              <a:gd name="connsiteX21" fmla="*/ 1684 w 10000"/>
              <a:gd name="connsiteY21" fmla="*/ 10000 h 10000"/>
              <a:gd name="connsiteX22" fmla="*/ 1514 w 10000"/>
              <a:gd name="connsiteY22" fmla="*/ 10000 h 10000"/>
              <a:gd name="connsiteX23" fmla="*/ 1514 w 10000"/>
              <a:gd name="connsiteY23" fmla="*/ 10000 h 10000"/>
              <a:gd name="connsiteX24" fmla="*/ 1024 w 10000"/>
              <a:gd name="connsiteY24" fmla="*/ 10000 h 10000"/>
              <a:gd name="connsiteX25" fmla="*/ 682 w 10000"/>
              <a:gd name="connsiteY25" fmla="*/ 9414 h 10000"/>
              <a:gd name="connsiteX26" fmla="*/ 340 w 10000"/>
              <a:gd name="connsiteY26" fmla="*/ 8821 h 10000"/>
              <a:gd name="connsiteX27" fmla="*/ 172 w 10000"/>
              <a:gd name="connsiteY27" fmla="*/ 8240 h 10000"/>
              <a:gd name="connsiteX28" fmla="*/ 172 w 10000"/>
              <a:gd name="connsiteY28" fmla="*/ 7649 h 10000"/>
              <a:gd name="connsiteX29" fmla="*/ 0 w 10000"/>
              <a:gd name="connsiteY29" fmla="*/ 7059 h 10000"/>
              <a:gd name="connsiteX30" fmla="*/ 0 w 10000"/>
              <a:gd name="connsiteY30" fmla="*/ 7059 h 10000"/>
              <a:gd name="connsiteX31" fmla="*/ 0 w 10000"/>
              <a:gd name="connsiteY31" fmla="*/ 6470 h 10000"/>
              <a:gd name="connsiteX32" fmla="*/ 0 w 10000"/>
              <a:gd name="connsiteY32" fmla="*/ 6470 h 10000"/>
              <a:gd name="connsiteX33" fmla="*/ 0 w 10000"/>
              <a:gd name="connsiteY33" fmla="*/ 6470 h 10000"/>
              <a:gd name="connsiteX34" fmla="*/ 172 w 10000"/>
              <a:gd name="connsiteY34" fmla="*/ 6470 h 10000"/>
              <a:gd name="connsiteX35" fmla="*/ 340 w 10000"/>
              <a:gd name="connsiteY35" fmla="*/ 6470 h 10000"/>
              <a:gd name="connsiteX36" fmla="*/ 514 w 10000"/>
              <a:gd name="connsiteY36" fmla="*/ 6470 h 10000"/>
              <a:gd name="connsiteX37" fmla="*/ 851 w 10000"/>
              <a:gd name="connsiteY37" fmla="*/ 6470 h 10000"/>
              <a:gd name="connsiteX38" fmla="*/ 1366 w 10000"/>
              <a:gd name="connsiteY38" fmla="*/ 6470 h 10000"/>
              <a:gd name="connsiteX39" fmla="*/ 1856 w 10000"/>
              <a:gd name="connsiteY39" fmla="*/ 6470 h 10000"/>
              <a:gd name="connsiteX40" fmla="*/ 2539 w 10000"/>
              <a:gd name="connsiteY40" fmla="*/ 5879 h 10000"/>
              <a:gd name="connsiteX41" fmla="*/ 3222 w 10000"/>
              <a:gd name="connsiteY41" fmla="*/ 5291 h 10000"/>
              <a:gd name="connsiteX42" fmla="*/ 4074 w 10000"/>
              <a:gd name="connsiteY42" fmla="*/ 4698 h 10000"/>
              <a:gd name="connsiteX43" fmla="*/ 4926 w 10000"/>
              <a:gd name="connsiteY43" fmla="*/ 4115 h 10000"/>
              <a:gd name="connsiteX44" fmla="*/ 5930 w 10000"/>
              <a:gd name="connsiteY44" fmla="*/ 3531 h 10000"/>
              <a:gd name="connsiteX45" fmla="*/ 6440 w 10000"/>
              <a:gd name="connsiteY45" fmla="*/ 3531 h 10000"/>
              <a:gd name="connsiteX46" fmla="*/ 6781 w 10000"/>
              <a:gd name="connsiteY46" fmla="*/ 2941 h 10000"/>
              <a:gd name="connsiteX47" fmla="*/ 7121 w 10000"/>
              <a:gd name="connsiteY47" fmla="*/ 2356 h 10000"/>
              <a:gd name="connsiteX48" fmla="*/ 7464 w 10000"/>
              <a:gd name="connsiteY48" fmla="*/ 2356 h 10000"/>
              <a:gd name="connsiteX49" fmla="*/ 7804 w 10000"/>
              <a:gd name="connsiteY49" fmla="*/ 1759 h 10000"/>
              <a:gd name="connsiteX50" fmla="*/ 7974 w 10000"/>
              <a:gd name="connsiteY50" fmla="*/ 1175 h 10000"/>
              <a:gd name="connsiteX51" fmla="*/ 8148 w 10000"/>
              <a:gd name="connsiteY51" fmla="*/ 1175 h 10000"/>
              <a:gd name="connsiteX52" fmla="*/ 8316 w 10000"/>
              <a:gd name="connsiteY52" fmla="*/ 580 h 10000"/>
              <a:gd name="connsiteX53" fmla="*/ 8487 w 10000"/>
              <a:gd name="connsiteY53" fmla="*/ 580 h 10000"/>
              <a:gd name="connsiteX54" fmla="*/ 8659 w 10000"/>
              <a:gd name="connsiteY54" fmla="*/ 0 h 10000"/>
              <a:gd name="connsiteX55" fmla="*/ 8827 w 10000"/>
              <a:gd name="connsiteY55" fmla="*/ 0 h 10000"/>
              <a:gd name="connsiteX56" fmla="*/ 8827 w 10000"/>
              <a:gd name="connsiteY56" fmla="*/ 0 h 10000"/>
              <a:gd name="connsiteX57" fmla="*/ 9000 w 10000"/>
              <a:gd name="connsiteY57" fmla="*/ 0 h 10000"/>
              <a:gd name="connsiteX58" fmla="*/ 9168 w 10000"/>
              <a:gd name="connsiteY58" fmla="*/ 0 h 10000"/>
              <a:gd name="connsiteX59" fmla="*/ 9341 w 10000"/>
              <a:gd name="connsiteY59" fmla="*/ 580 h 10000"/>
              <a:gd name="connsiteX60" fmla="*/ 9509 w 10000"/>
              <a:gd name="connsiteY60" fmla="*/ 580 h 10000"/>
              <a:gd name="connsiteX61" fmla="*/ 9661 w 10000"/>
              <a:gd name="connsiteY61" fmla="*/ 1175 h 10000"/>
              <a:gd name="connsiteX62" fmla="*/ 9832 w 10000"/>
              <a:gd name="connsiteY62" fmla="*/ 1759 h 10000"/>
              <a:gd name="connsiteX63" fmla="*/ 10000 w 10000"/>
              <a:gd name="connsiteY63" fmla="*/ 2356 h 10000"/>
              <a:gd name="connsiteX64" fmla="*/ 10000 w 10000"/>
              <a:gd name="connsiteY64" fmla="*/ 2356 h 10000"/>
              <a:gd name="connsiteX65" fmla="*/ 10000 w 10000"/>
              <a:gd name="connsiteY65" fmla="*/ 2941 h 10000"/>
              <a:gd name="connsiteX66" fmla="*/ 9832 w 10000"/>
              <a:gd name="connsiteY66" fmla="*/ 3531 h 10000"/>
              <a:gd name="connsiteX67" fmla="*/ 9661 w 10000"/>
              <a:gd name="connsiteY67" fmla="*/ 4115 h 10000"/>
              <a:gd name="connsiteX68" fmla="*/ 9509 w 10000"/>
              <a:gd name="connsiteY68" fmla="*/ 4698 h 10000"/>
              <a:gd name="connsiteX69" fmla="*/ 9341 w 10000"/>
              <a:gd name="connsiteY69" fmla="*/ 5879 h 10000"/>
              <a:gd name="connsiteX70" fmla="*/ 9168 w 10000"/>
              <a:gd name="connsiteY70" fmla="*/ 7059 h 10000"/>
              <a:gd name="connsiteX71" fmla="*/ 9000 w 10000"/>
              <a:gd name="connsiteY71" fmla="*/ 8240 h 10000"/>
              <a:gd name="connsiteX0" fmla="*/ 7974 w 10000"/>
              <a:gd name="connsiteY0" fmla="*/ 8821 h 10000"/>
              <a:gd name="connsiteX1" fmla="*/ 7974 w 10000"/>
              <a:gd name="connsiteY1" fmla="*/ 8240 h 10000"/>
              <a:gd name="connsiteX2" fmla="*/ 8148 w 10000"/>
              <a:gd name="connsiteY2" fmla="*/ 7059 h 10000"/>
              <a:gd name="connsiteX3" fmla="*/ 8148 w 10000"/>
              <a:gd name="connsiteY3" fmla="*/ 6470 h 10000"/>
              <a:gd name="connsiteX4" fmla="*/ 8148 w 10000"/>
              <a:gd name="connsiteY4" fmla="*/ 5879 h 10000"/>
              <a:gd name="connsiteX5" fmla="*/ 8148 w 10000"/>
              <a:gd name="connsiteY5" fmla="*/ 5291 h 10000"/>
              <a:gd name="connsiteX6" fmla="*/ 8148 w 10000"/>
              <a:gd name="connsiteY6" fmla="*/ 5291 h 10000"/>
              <a:gd name="connsiteX7" fmla="*/ 8148 w 10000"/>
              <a:gd name="connsiteY7" fmla="*/ 4698 h 10000"/>
              <a:gd name="connsiteX8" fmla="*/ 7974 w 10000"/>
              <a:gd name="connsiteY8" fmla="*/ 4698 h 10000"/>
              <a:gd name="connsiteX9" fmla="*/ 7804 w 10000"/>
              <a:gd name="connsiteY9" fmla="*/ 4698 h 10000"/>
              <a:gd name="connsiteX10" fmla="*/ 7636 w 10000"/>
              <a:gd name="connsiteY10" fmla="*/ 5291 h 10000"/>
              <a:gd name="connsiteX11" fmla="*/ 7293 w 10000"/>
              <a:gd name="connsiteY11" fmla="*/ 5291 h 10000"/>
              <a:gd name="connsiteX12" fmla="*/ 6781 w 10000"/>
              <a:gd name="connsiteY12" fmla="*/ 5291 h 10000"/>
              <a:gd name="connsiteX13" fmla="*/ 6267 w 10000"/>
              <a:gd name="connsiteY13" fmla="*/ 5879 h 10000"/>
              <a:gd name="connsiteX14" fmla="*/ 5589 w 10000"/>
              <a:gd name="connsiteY14" fmla="*/ 6470 h 10000"/>
              <a:gd name="connsiteX15" fmla="*/ 4926 w 10000"/>
              <a:gd name="connsiteY15" fmla="*/ 7059 h 10000"/>
              <a:gd name="connsiteX16" fmla="*/ 4074 w 10000"/>
              <a:gd name="connsiteY16" fmla="*/ 7649 h 10000"/>
              <a:gd name="connsiteX17" fmla="*/ 3561 w 10000"/>
              <a:gd name="connsiteY17" fmla="*/ 8240 h 10000"/>
              <a:gd name="connsiteX18" fmla="*/ 2879 w 10000"/>
              <a:gd name="connsiteY18" fmla="*/ 8821 h 10000"/>
              <a:gd name="connsiteX19" fmla="*/ 2539 w 10000"/>
              <a:gd name="connsiteY19" fmla="*/ 9414 h 10000"/>
              <a:gd name="connsiteX20" fmla="*/ 2026 w 10000"/>
              <a:gd name="connsiteY20" fmla="*/ 9414 h 10000"/>
              <a:gd name="connsiteX21" fmla="*/ 1684 w 10000"/>
              <a:gd name="connsiteY21" fmla="*/ 10000 h 10000"/>
              <a:gd name="connsiteX22" fmla="*/ 1514 w 10000"/>
              <a:gd name="connsiteY22" fmla="*/ 10000 h 10000"/>
              <a:gd name="connsiteX23" fmla="*/ 1514 w 10000"/>
              <a:gd name="connsiteY23" fmla="*/ 10000 h 10000"/>
              <a:gd name="connsiteX24" fmla="*/ 1024 w 10000"/>
              <a:gd name="connsiteY24" fmla="*/ 10000 h 10000"/>
              <a:gd name="connsiteX25" fmla="*/ 682 w 10000"/>
              <a:gd name="connsiteY25" fmla="*/ 9414 h 10000"/>
              <a:gd name="connsiteX26" fmla="*/ 340 w 10000"/>
              <a:gd name="connsiteY26" fmla="*/ 8821 h 10000"/>
              <a:gd name="connsiteX27" fmla="*/ 172 w 10000"/>
              <a:gd name="connsiteY27" fmla="*/ 8240 h 10000"/>
              <a:gd name="connsiteX28" fmla="*/ 172 w 10000"/>
              <a:gd name="connsiteY28" fmla="*/ 7649 h 10000"/>
              <a:gd name="connsiteX29" fmla="*/ 0 w 10000"/>
              <a:gd name="connsiteY29" fmla="*/ 7059 h 10000"/>
              <a:gd name="connsiteX30" fmla="*/ 0 w 10000"/>
              <a:gd name="connsiteY30" fmla="*/ 7059 h 10000"/>
              <a:gd name="connsiteX31" fmla="*/ 0 w 10000"/>
              <a:gd name="connsiteY31" fmla="*/ 6470 h 10000"/>
              <a:gd name="connsiteX32" fmla="*/ 0 w 10000"/>
              <a:gd name="connsiteY32" fmla="*/ 6470 h 10000"/>
              <a:gd name="connsiteX33" fmla="*/ 0 w 10000"/>
              <a:gd name="connsiteY33" fmla="*/ 6470 h 10000"/>
              <a:gd name="connsiteX34" fmla="*/ 172 w 10000"/>
              <a:gd name="connsiteY34" fmla="*/ 6470 h 10000"/>
              <a:gd name="connsiteX35" fmla="*/ 340 w 10000"/>
              <a:gd name="connsiteY35" fmla="*/ 6470 h 10000"/>
              <a:gd name="connsiteX36" fmla="*/ 514 w 10000"/>
              <a:gd name="connsiteY36" fmla="*/ 6470 h 10000"/>
              <a:gd name="connsiteX37" fmla="*/ 851 w 10000"/>
              <a:gd name="connsiteY37" fmla="*/ 6470 h 10000"/>
              <a:gd name="connsiteX38" fmla="*/ 1366 w 10000"/>
              <a:gd name="connsiteY38" fmla="*/ 6470 h 10000"/>
              <a:gd name="connsiteX39" fmla="*/ 1856 w 10000"/>
              <a:gd name="connsiteY39" fmla="*/ 6470 h 10000"/>
              <a:gd name="connsiteX40" fmla="*/ 2539 w 10000"/>
              <a:gd name="connsiteY40" fmla="*/ 5879 h 10000"/>
              <a:gd name="connsiteX41" fmla="*/ 3222 w 10000"/>
              <a:gd name="connsiteY41" fmla="*/ 5291 h 10000"/>
              <a:gd name="connsiteX42" fmla="*/ 4074 w 10000"/>
              <a:gd name="connsiteY42" fmla="*/ 4698 h 10000"/>
              <a:gd name="connsiteX43" fmla="*/ 4926 w 10000"/>
              <a:gd name="connsiteY43" fmla="*/ 4115 h 10000"/>
              <a:gd name="connsiteX44" fmla="*/ 5930 w 10000"/>
              <a:gd name="connsiteY44" fmla="*/ 3531 h 10000"/>
              <a:gd name="connsiteX45" fmla="*/ 6440 w 10000"/>
              <a:gd name="connsiteY45" fmla="*/ 3531 h 10000"/>
              <a:gd name="connsiteX46" fmla="*/ 6781 w 10000"/>
              <a:gd name="connsiteY46" fmla="*/ 2941 h 10000"/>
              <a:gd name="connsiteX47" fmla="*/ 7121 w 10000"/>
              <a:gd name="connsiteY47" fmla="*/ 2356 h 10000"/>
              <a:gd name="connsiteX48" fmla="*/ 7464 w 10000"/>
              <a:gd name="connsiteY48" fmla="*/ 2356 h 10000"/>
              <a:gd name="connsiteX49" fmla="*/ 7804 w 10000"/>
              <a:gd name="connsiteY49" fmla="*/ 1759 h 10000"/>
              <a:gd name="connsiteX50" fmla="*/ 7974 w 10000"/>
              <a:gd name="connsiteY50" fmla="*/ 1175 h 10000"/>
              <a:gd name="connsiteX51" fmla="*/ 8148 w 10000"/>
              <a:gd name="connsiteY51" fmla="*/ 1175 h 10000"/>
              <a:gd name="connsiteX52" fmla="*/ 8316 w 10000"/>
              <a:gd name="connsiteY52" fmla="*/ 580 h 10000"/>
              <a:gd name="connsiteX53" fmla="*/ 8487 w 10000"/>
              <a:gd name="connsiteY53" fmla="*/ 580 h 10000"/>
              <a:gd name="connsiteX54" fmla="*/ 8659 w 10000"/>
              <a:gd name="connsiteY54" fmla="*/ 0 h 10000"/>
              <a:gd name="connsiteX55" fmla="*/ 8827 w 10000"/>
              <a:gd name="connsiteY55" fmla="*/ 0 h 10000"/>
              <a:gd name="connsiteX56" fmla="*/ 8827 w 10000"/>
              <a:gd name="connsiteY56" fmla="*/ 0 h 10000"/>
              <a:gd name="connsiteX57" fmla="*/ 9000 w 10000"/>
              <a:gd name="connsiteY57" fmla="*/ 0 h 10000"/>
              <a:gd name="connsiteX58" fmla="*/ 9168 w 10000"/>
              <a:gd name="connsiteY58" fmla="*/ 0 h 10000"/>
              <a:gd name="connsiteX59" fmla="*/ 9341 w 10000"/>
              <a:gd name="connsiteY59" fmla="*/ 580 h 10000"/>
              <a:gd name="connsiteX60" fmla="*/ 9509 w 10000"/>
              <a:gd name="connsiteY60" fmla="*/ 580 h 10000"/>
              <a:gd name="connsiteX61" fmla="*/ 9661 w 10000"/>
              <a:gd name="connsiteY61" fmla="*/ 1175 h 10000"/>
              <a:gd name="connsiteX62" fmla="*/ 9832 w 10000"/>
              <a:gd name="connsiteY62" fmla="*/ 1759 h 10000"/>
              <a:gd name="connsiteX63" fmla="*/ 10000 w 10000"/>
              <a:gd name="connsiteY63" fmla="*/ 2356 h 10000"/>
              <a:gd name="connsiteX64" fmla="*/ 10000 w 10000"/>
              <a:gd name="connsiteY64" fmla="*/ 2356 h 10000"/>
              <a:gd name="connsiteX65" fmla="*/ 10000 w 10000"/>
              <a:gd name="connsiteY65" fmla="*/ 2941 h 10000"/>
              <a:gd name="connsiteX66" fmla="*/ 9832 w 10000"/>
              <a:gd name="connsiteY66" fmla="*/ 3531 h 10000"/>
              <a:gd name="connsiteX67" fmla="*/ 9661 w 10000"/>
              <a:gd name="connsiteY67" fmla="*/ 4115 h 10000"/>
              <a:gd name="connsiteX68" fmla="*/ 9509 w 10000"/>
              <a:gd name="connsiteY68" fmla="*/ 4698 h 10000"/>
              <a:gd name="connsiteX69" fmla="*/ 9341 w 10000"/>
              <a:gd name="connsiteY69" fmla="*/ 5879 h 10000"/>
              <a:gd name="connsiteX70" fmla="*/ 9168 w 10000"/>
              <a:gd name="connsiteY70" fmla="*/ 7059 h 10000"/>
              <a:gd name="connsiteX0" fmla="*/ 7974 w 10000"/>
              <a:gd name="connsiteY0" fmla="*/ 8821 h 10000"/>
              <a:gd name="connsiteX1" fmla="*/ 7974 w 10000"/>
              <a:gd name="connsiteY1" fmla="*/ 8240 h 10000"/>
              <a:gd name="connsiteX2" fmla="*/ 8148 w 10000"/>
              <a:gd name="connsiteY2" fmla="*/ 7059 h 10000"/>
              <a:gd name="connsiteX3" fmla="*/ 8148 w 10000"/>
              <a:gd name="connsiteY3" fmla="*/ 6470 h 10000"/>
              <a:gd name="connsiteX4" fmla="*/ 8148 w 10000"/>
              <a:gd name="connsiteY4" fmla="*/ 5879 h 10000"/>
              <a:gd name="connsiteX5" fmla="*/ 8148 w 10000"/>
              <a:gd name="connsiteY5" fmla="*/ 5291 h 10000"/>
              <a:gd name="connsiteX6" fmla="*/ 8148 w 10000"/>
              <a:gd name="connsiteY6" fmla="*/ 5291 h 10000"/>
              <a:gd name="connsiteX7" fmla="*/ 8148 w 10000"/>
              <a:gd name="connsiteY7" fmla="*/ 4698 h 10000"/>
              <a:gd name="connsiteX8" fmla="*/ 7974 w 10000"/>
              <a:gd name="connsiteY8" fmla="*/ 4698 h 10000"/>
              <a:gd name="connsiteX9" fmla="*/ 7804 w 10000"/>
              <a:gd name="connsiteY9" fmla="*/ 4698 h 10000"/>
              <a:gd name="connsiteX10" fmla="*/ 7636 w 10000"/>
              <a:gd name="connsiteY10" fmla="*/ 5291 h 10000"/>
              <a:gd name="connsiteX11" fmla="*/ 7293 w 10000"/>
              <a:gd name="connsiteY11" fmla="*/ 5291 h 10000"/>
              <a:gd name="connsiteX12" fmla="*/ 6781 w 10000"/>
              <a:gd name="connsiteY12" fmla="*/ 5291 h 10000"/>
              <a:gd name="connsiteX13" fmla="*/ 6267 w 10000"/>
              <a:gd name="connsiteY13" fmla="*/ 5879 h 10000"/>
              <a:gd name="connsiteX14" fmla="*/ 5589 w 10000"/>
              <a:gd name="connsiteY14" fmla="*/ 6470 h 10000"/>
              <a:gd name="connsiteX15" fmla="*/ 4926 w 10000"/>
              <a:gd name="connsiteY15" fmla="*/ 7059 h 10000"/>
              <a:gd name="connsiteX16" fmla="*/ 4074 w 10000"/>
              <a:gd name="connsiteY16" fmla="*/ 7649 h 10000"/>
              <a:gd name="connsiteX17" fmla="*/ 3561 w 10000"/>
              <a:gd name="connsiteY17" fmla="*/ 8240 h 10000"/>
              <a:gd name="connsiteX18" fmla="*/ 2879 w 10000"/>
              <a:gd name="connsiteY18" fmla="*/ 8821 h 10000"/>
              <a:gd name="connsiteX19" fmla="*/ 2539 w 10000"/>
              <a:gd name="connsiteY19" fmla="*/ 9414 h 10000"/>
              <a:gd name="connsiteX20" fmla="*/ 2026 w 10000"/>
              <a:gd name="connsiteY20" fmla="*/ 9414 h 10000"/>
              <a:gd name="connsiteX21" fmla="*/ 1684 w 10000"/>
              <a:gd name="connsiteY21" fmla="*/ 10000 h 10000"/>
              <a:gd name="connsiteX22" fmla="*/ 1514 w 10000"/>
              <a:gd name="connsiteY22" fmla="*/ 10000 h 10000"/>
              <a:gd name="connsiteX23" fmla="*/ 1514 w 10000"/>
              <a:gd name="connsiteY23" fmla="*/ 10000 h 10000"/>
              <a:gd name="connsiteX24" fmla="*/ 1024 w 10000"/>
              <a:gd name="connsiteY24" fmla="*/ 10000 h 10000"/>
              <a:gd name="connsiteX25" fmla="*/ 682 w 10000"/>
              <a:gd name="connsiteY25" fmla="*/ 9414 h 10000"/>
              <a:gd name="connsiteX26" fmla="*/ 340 w 10000"/>
              <a:gd name="connsiteY26" fmla="*/ 8821 h 10000"/>
              <a:gd name="connsiteX27" fmla="*/ 172 w 10000"/>
              <a:gd name="connsiteY27" fmla="*/ 8240 h 10000"/>
              <a:gd name="connsiteX28" fmla="*/ 172 w 10000"/>
              <a:gd name="connsiteY28" fmla="*/ 7649 h 10000"/>
              <a:gd name="connsiteX29" fmla="*/ 0 w 10000"/>
              <a:gd name="connsiteY29" fmla="*/ 7059 h 10000"/>
              <a:gd name="connsiteX30" fmla="*/ 0 w 10000"/>
              <a:gd name="connsiteY30" fmla="*/ 7059 h 10000"/>
              <a:gd name="connsiteX31" fmla="*/ 0 w 10000"/>
              <a:gd name="connsiteY31" fmla="*/ 6470 h 10000"/>
              <a:gd name="connsiteX32" fmla="*/ 0 w 10000"/>
              <a:gd name="connsiteY32" fmla="*/ 6470 h 10000"/>
              <a:gd name="connsiteX33" fmla="*/ 0 w 10000"/>
              <a:gd name="connsiteY33" fmla="*/ 6470 h 10000"/>
              <a:gd name="connsiteX34" fmla="*/ 172 w 10000"/>
              <a:gd name="connsiteY34" fmla="*/ 6470 h 10000"/>
              <a:gd name="connsiteX35" fmla="*/ 340 w 10000"/>
              <a:gd name="connsiteY35" fmla="*/ 6470 h 10000"/>
              <a:gd name="connsiteX36" fmla="*/ 514 w 10000"/>
              <a:gd name="connsiteY36" fmla="*/ 6470 h 10000"/>
              <a:gd name="connsiteX37" fmla="*/ 851 w 10000"/>
              <a:gd name="connsiteY37" fmla="*/ 6470 h 10000"/>
              <a:gd name="connsiteX38" fmla="*/ 1366 w 10000"/>
              <a:gd name="connsiteY38" fmla="*/ 6470 h 10000"/>
              <a:gd name="connsiteX39" fmla="*/ 1856 w 10000"/>
              <a:gd name="connsiteY39" fmla="*/ 6470 h 10000"/>
              <a:gd name="connsiteX40" fmla="*/ 2539 w 10000"/>
              <a:gd name="connsiteY40" fmla="*/ 5879 h 10000"/>
              <a:gd name="connsiteX41" fmla="*/ 3222 w 10000"/>
              <a:gd name="connsiteY41" fmla="*/ 5291 h 10000"/>
              <a:gd name="connsiteX42" fmla="*/ 4074 w 10000"/>
              <a:gd name="connsiteY42" fmla="*/ 4698 h 10000"/>
              <a:gd name="connsiteX43" fmla="*/ 4926 w 10000"/>
              <a:gd name="connsiteY43" fmla="*/ 4115 h 10000"/>
              <a:gd name="connsiteX44" fmla="*/ 5930 w 10000"/>
              <a:gd name="connsiteY44" fmla="*/ 3531 h 10000"/>
              <a:gd name="connsiteX45" fmla="*/ 6440 w 10000"/>
              <a:gd name="connsiteY45" fmla="*/ 3531 h 10000"/>
              <a:gd name="connsiteX46" fmla="*/ 6781 w 10000"/>
              <a:gd name="connsiteY46" fmla="*/ 2941 h 10000"/>
              <a:gd name="connsiteX47" fmla="*/ 7121 w 10000"/>
              <a:gd name="connsiteY47" fmla="*/ 2356 h 10000"/>
              <a:gd name="connsiteX48" fmla="*/ 7464 w 10000"/>
              <a:gd name="connsiteY48" fmla="*/ 2356 h 10000"/>
              <a:gd name="connsiteX49" fmla="*/ 7804 w 10000"/>
              <a:gd name="connsiteY49" fmla="*/ 1759 h 10000"/>
              <a:gd name="connsiteX50" fmla="*/ 7974 w 10000"/>
              <a:gd name="connsiteY50" fmla="*/ 1175 h 10000"/>
              <a:gd name="connsiteX51" fmla="*/ 8148 w 10000"/>
              <a:gd name="connsiteY51" fmla="*/ 1175 h 10000"/>
              <a:gd name="connsiteX52" fmla="*/ 8316 w 10000"/>
              <a:gd name="connsiteY52" fmla="*/ 580 h 10000"/>
              <a:gd name="connsiteX53" fmla="*/ 8487 w 10000"/>
              <a:gd name="connsiteY53" fmla="*/ 580 h 10000"/>
              <a:gd name="connsiteX54" fmla="*/ 8659 w 10000"/>
              <a:gd name="connsiteY54" fmla="*/ 0 h 10000"/>
              <a:gd name="connsiteX55" fmla="*/ 8827 w 10000"/>
              <a:gd name="connsiteY55" fmla="*/ 0 h 10000"/>
              <a:gd name="connsiteX56" fmla="*/ 8827 w 10000"/>
              <a:gd name="connsiteY56" fmla="*/ 0 h 10000"/>
              <a:gd name="connsiteX57" fmla="*/ 9000 w 10000"/>
              <a:gd name="connsiteY57" fmla="*/ 0 h 10000"/>
              <a:gd name="connsiteX58" fmla="*/ 9168 w 10000"/>
              <a:gd name="connsiteY58" fmla="*/ 0 h 10000"/>
              <a:gd name="connsiteX59" fmla="*/ 9341 w 10000"/>
              <a:gd name="connsiteY59" fmla="*/ 580 h 10000"/>
              <a:gd name="connsiteX60" fmla="*/ 9509 w 10000"/>
              <a:gd name="connsiteY60" fmla="*/ 580 h 10000"/>
              <a:gd name="connsiteX61" fmla="*/ 9661 w 10000"/>
              <a:gd name="connsiteY61" fmla="*/ 1175 h 10000"/>
              <a:gd name="connsiteX62" fmla="*/ 9832 w 10000"/>
              <a:gd name="connsiteY62" fmla="*/ 1759 h 10000"/>
              <a:gd name="connsiteX63" fmla="*/ 10000 w 10000"/>
              <a:gd name="connsiteY63" fmla="*/ 2356 h 10000"/>
              <a:gd name="connsiteX64" fmla="*/ 10000 w 10000"/>
              <a:gd name="connsiteY64" fmla="*/ 2356 h 10000"/>
              <a:gd name="connsiteX65" fmla="*/ 10000 w 10000"/>
              <a:gd name="connsiteY65" fmla="*/ 2941 h 10000"/>
              <a:gd name="connsiteX66" fmla="*/ 9832 w 10000"/>
              <a:gd name="connsiteY66" fmla="*/ 3531 h 10000"/>
              <a:gd name="connsiteX67" fmla="*/ 9661 w 10000"/>
              <a:gd name="connsiteY67" fmla="*/ 4115 h 10000"/>
              <a:gd name="connsiteX68" fmla="*/ 9509 w 10000"/>
              <a:gd name="connsiteY68" fmla="*/ 4698 h 10000"/>
              <a:gd name="connsiteX69" fmla="*/ 9341 w 10000"/>
              <a:gd name="connsiteY69" fmla="*/ 5879 h 10000"/>
              <a:gd name="connsiteX0" fmla="*/ 7974 w 10000"/>
              <a:gd name="connsiteY0" fmla="*/ 8821 h 10000"/>
              <a:gd name="connsiteX1" fmla="*/ 8148 w 10000"/>
              <a:gd name="connsiteY1" fmla="*/ 7059 h 10000"/>
              <a:gd name="connsiteX2" fmla="*/ 8148 w 10000"/>
              <a:gd name="connsiteY2" fmla="*/ 6470 h 10000"/>
              <a:gd name="connsiteX3" fmla="*/ 8148 w 10000"/>
              <a:gd name="connsiteY3" fmla="*/ 5879 h 10000"/>
              <a:gd name="connsiteX4" fmla="*/ 8148 w 10000"/>
              <a:gd name="connsiteY4" fmla="*/ 5291 h 10000"/>
              <a:gd name="connsiteX5" fmla="*/ 8148 w 10000"/>
              <a:gd name="connsiteY5" fmla="*/ 5291 h 10000"/>
              <a:gd name="connsiteX6" fmla="*/ 8148 w 10000"/>
              <a:gd name="connsiteY6" fmla="*/ 4698 h 10000"/>
              <a:gd name="connsiteX7" fmla="*/ 7974 w 10000"/>
              <a:gd name="connsiteY7" fmla="*/ 4698 h 10000"/>
              <a:gd name="connsiteX8" fmla="*/ 7804 w 10000"/>
              <a:gd name="connsiteY8" fmla="*/ 4698 h 10000"/>
              <a:gd name="connsiteX9" fmla="*/ 7636 w 10000"/>
              <a:gd name="connsiteY9" fmla="*/ 5291 h 10000"/>
              <a:gd name="connsiteX10" fmla="*/ 7293 w 10000"/>
              <a:gd name="connsiteY10" fmla="*/ 5291 h 10000"/>
              <a:gd name="connsiteX11" fmla="*/ 6781 w 10000"/>
              <a:gd name="connsiteY11" fmla="*/ 5291 h 10000"/>
              <a:gd name="connsiteX12" fmla="*/ 6267 w 10000"/>
              <a:gd name="connsiteY12" fmla="*/ 5879 h 10000"/>
              <a:gd name="connsiteX13" fmla="*/ 5589 w 10000"/>
              <a:gd name="connsiteY13" fmla="*/ 6470 h 10000"/>
              <a:gd name="connsiteX14" fmla="*/ 4926 w 10000"/>
              <a:gd name="connsiteY14" fmla="*/ 7059 h 10000"/>
              <a:gd name="connsiteX15" fmla="*/ 4074 w 10000"/>
              <a:gd name="connsiteY15" fmla="*/ 7649 h 10000"/>
              <a:gd name="connsiteX16" fmla="*/ 3561 w 10000"/>
              <a:gd name="connsiteY16" fmla="*/ 8240 h 10000"/>
              <a:gd name="connsiteX17" fmla="*/ 2879 w 10000"/>
              <a:gd name="connsiteY17" fmla="*/ 8821 h 10000"/>
              <a:gd name="connsiteX18" fmla="*/ 2539 w 10000"/>
              <a:gd name="connsiteY18" fmla="*/ 9414 h 10000"/>
              <a:gd name="connsiteX19" fmla="*/ 2026 w 10000"/>
              <a:gd name="connsiteY19" fmla="*/ 9414 h 10000"/>
              <a:gd name="connsiteX20" fmla="*/ 1684 w 10000"/>
              <a:gd name="connsiteY20" fmla="*/ 10000 h 10000"/>
              <a:gd name="connsiteX21" fmla="*/ 1514 w 10000"/>
              <a:gd name="connsiteY21" fmla="*/ 10000 h 10000"/>
              <a:gd name="connsiteX22" fmla="*/ 1514 w 10000"/>
              <a:gd name="connsiteY22" fmla="*/ 10000 h 10000"/>
              <a:gd name="connsiteX23" fmla="*/ 1024 w 10000"/>
              <a:gd name="connsiteY23" fmla="*/ 10000 h 10000"/>
              <a:gd name="connsiteX24" fmla="*/ 682 w 10000"/>
              <a:gd name="connsiteY24" fmla="*/ 9414 h 10000"/>
              <a:gd name="connsiteX25" fmla="*/ 340 w 10000"/>
              <a:gd name="connsiteY25" fmla="*/ 8821 h 10000"/>
              <a:gd name="connsiteX26" fmla="*/ 172 w 10000"/>
              <a:gd name="connsiteY26" fmla="*/ 8240 h 10000"/>
              <a:gd name="connsiteX27" fmla="*/ 172 w 10000"/>
              <a:gd name="connsiteY27" fmla="*/ 7649 h 10000"/>
              <a:gd name="connsiteX28" fmla="*/ 0 w 10000"/>
              <a:gd name="connsiteY28" fmla="*/ 7059 h 10000"/>
              <a:gd name="connsiteX29" fmla="*/ 0 w 10000"/>
              <a:gd name="connsiteY29" fmla="*/ 7059 h 10000"/>
              <a:gd name="connsiteX30" fmla="*/ 0 w 10000"/>
              <a:gd name="connsiteY30" fmla="*/ 6470 h 10000"/>
              <a:gd name="connsiteX31" fmla="*/ 0 w 10000"/>
              <a:gd name="connsiteY31" fmla="*/ 6470 h 10000"/>
              <a:gd name="connsiteX32" fmla="*/ 0 w 10000"/>
              <a:gd name="connsiteY32" fmla="*/ 6470 h 10000"/>
              <a:gd name="connsiteX33" fmla="*/ 172 w 10000"/>
              <a:gd name="connsiteY33" fmla="*/ 6470 h 10000"/>
              <a:gd name="connsiteX34" fmla="*/ 340 w 10000"/>
              <a:gd name="connsiteY34" fmla="*/ 6470 h 10000"/>
              <a:gd name="connsiteX35" fmla="*/ 514 w 10000"/>
              <a:gd name="connsiteY35" fmla="*/ 6470 h 10000"/>
              <a:gd name="connsiteX36" fmla="*/ 851 w 10000"/>
              <a:gd name="connsiteY36" fmla="*/ 6470 h 10000"/>
              <a:gd name="connsiteX37" fmla="*/ 1366 w 10000"/>
              <a:gd name="connsiteY37" fmla="*/ 6470 h 10000"/>
              <a:gd name="connsiteX38" fmla="*/ 1856 w 10000"/>
              <a:gd name="connsiteY38" fmla="*/ 6470 h 10000"/>
              <a:gd name="connsiteX39" fmla="*/ 2539 w 10000"/>
              <a:gd name="connsiteY39" fmla="*/ 5879 h 10000"/>
              <a:gd name="connsiteX40" fmla="*/ 3222 w 10000"/>
              <a:gd name="connsiteY40" fmla="*/ 5291 h 10000"/>
              <a:gd name="connsiteX41" fmla="*/ 4074 w 10000"/>
              <a:gd name="connsiteY41" fmla="*/ 4698 h 10000"/>
              <a:gd name="connsiteX42" fmla="*/ 4926 w 10000"/>
              <a:gd name="connsiteY42" fmla="*/ 4115 h 10000"/>
              <a:gd name="connsiteX43" fmla="*/ 5930 w 10000"/>
              <a:gd name="connsiteY43" fmla="*/ 3531 h 10000"/>
              <a:gd name="connsiteX44" fmla="*/ 6440 w 10000"/>
              <a:gd name="connsiteY44" fmla="*/ 3531 h 10000"/>
              <a:gd name="connsiteX45" fmla="*/ 6781 w 10000"/>
              <a:gd name="connsiteY45" fmla="*/ 2941 h 10000"/>
              <a:gd name="connsiteX46" fmla="*/ 7121 w 10000"/>
              <a:gd name="connsiteY46" fmla="*/ 2356 h 10000"/>
              <a:gd name="connsiteX47" fmla="*/ 7464 w 10000"/>
              <a:gd name="connsiteY47" fmla="*/ 2356 h 10000"/>
              <a:gd name="connsiteX48" fmla="*/ 7804 w 10000"/>
              <a:gd name="connsiteY48" fmla="*/ 1759 h 10000"/>
              <a:gd name="connsiteX49" fmla="*/ 7974 w 10000"/>
              <a:gd name="connsiteY49" fmla="*/ 1175 h 10000"/>
              <a:gd name="connsiteX50" fmla="*/ 8148 w 10000"/>
              <a:gd name="connsiteY50" fmla="*/ 1175 h 10000"/>
              <a:gd name="connsiteX51" fmla="*/ 8316 w 10000"/>
              <a:gd name="connsiteY51" fmla="*/ 580 h 10000"/>
              <a:gd name="connsiteX52" fmla="*/ 8487 w 10000"/>
              <a:gd name="connsiteY52" fmla="*/ 580 h 10000"/>
              <a:gd name="connsiteX53" fmla="*/ 8659 w 10000"/>
              <a:gd name="connsiteY53" fmla="*/ 0 h 10000"/>
              <a:gd name="connsiteX54" fmla="*/ 8827 w 10000"/>
              <a:gd name="connsiteY54" fmla="*/ 0 h 10000"/>
              <a:gd name="connsiteX55" fmla="*/ 8827 w 10000"/>
              <a:gd name="connsiteY55" fmla="*/ 0 h 10000"/>
              <a:gd name="connsiteX56" fmla="*/ 9000 w 10000"/>
              <a:gd name="connsiteY56" fmla="*/ 0 h 10000"/>
              <a:gd name="connsiteX57" fmla="*/ 9168 w 10000"/>
              <a:gd name="connsiteY57" fmla="*/ 0 h 10000"/>
              <a:gd name="connsiteX58" fmla="*/ 9341 w 10000"/>
              <a:gd name="connsiteY58" fmla="*/ 580 h 10000"/>
              <a:gd name="connsiteX59" fmla="*/ 9509 w 10000"/>
              <a:gd name="connsiteY59" fmla="*/ 580 h 10000"/>
              <a:gd name="connsiteX60" fmla="*/ 9661 w 10000"/>
              <a:gd name="connsiteY60" fmla="*/ 1175 h 10000"/>
              <a:gd name="connsiteX61" fmla="*/ 9832 w 10000"/>
              <a:gd name="connsiteY61" fmla="*/ 1759 h 10000"/>
              <a:gd name="connsiteX62" fmla="*/ 10000 w 10000"/>
              <a:gd name="connsiteY62" fmla="*/ 2356 h 10000"/>
              <a:gd name="connsiteX63" fmla="*/ 10000 w 10000"/>
              <a:gd name="connsiteY63" fmla="*/ 2356 h 10000"/>
              <a:gd name="connsiteX64" fmla="*/ 10000 w 10000"/>
              <a:gd name="connsiteY64" fmla="*/ 2941 h 10000"/>
              <a:gd name="connsiteX65" fmla="*/ 9832 w 10000"/>
              <a:gd name="connsiteY65" fmla="*/ 3531 h 10000"/>
              <a:gd name="connsiteX66" fmla="*/ 9661 w 10000"/>
              <a:gd name="connsiteY66" fmla="*/ 4115 h 10000"/>
              <a:gd name="connsiteX67" fmla="*/ 9509 w 10000"/>
              <a:gd name="connsiteY67" fmla="*/ 4698 h 10000"/>
              <a:gd name="connsiteX68" fmla="*/ 9341 w 10000"/>
              <a:gd name="connsiteY68" fmla="*/ 5879 h 10000"/>
              <a:gd name="connsiteX0" fmla="*/ 8148 w 10000"/>
              <a:gd name="connsiteY0" fmla="*/ 7059 h 10000"/>
              <a:gd name="connsiteX1" fmla="*/ 8148 w 10000"/>
              <a:gd name="connsiteY1" fmla="*/ 6470 h 10000"/>
              <a:gd name="connsiteX2" fmla="*/ 8148 w 10000"/>
              <a:gd name="connsiteY2" fmla="*/ 5879 h 10000"/>
              <a:gd name="connsiteX3" fmla="*/ 8148 w 10000"/>
              <a:gd name="connsiteY3" fmla="*/ 5291 h 10000"/>
              <a:gd name="connsiteX4" fmla="*/ 8148 w 10000"/>
              <a:gd name="connsiteY4" fmla="*/ 5291 h 10000"/>
              <a:gd name="connsiteX5" fmla="*/ 8148 w 10000"/>
              <a:gd name="connsiteY5" fmla="*/ 4698 h 10000"/>
              <a:gd name="connsiteX6" fmla="*/ 7974 w 10000"/>
              <a:gd name="connsiteY6" fmla="*/ 4698 h 10000"/>
              <a:gd name="connsiteX7" fmla="*/ 7804 w 10000"/>
              <a:gd name="connsiteY7" fmla="*/ 4698 h 10000"/>
              <a:gd name="connsiteX8" fmla="*/ 7636 w 10000"/>
              <a:gd name="connsiteY8" fmla="*/ 5291 h 10000"/>
              <a:gd name="connsiteX9" fmla="*/ 7293 w 10000"/>
              <a:gd name="connsiteY9" fmla="*/ 5291 h 10000"/>
              <a:gd name="connsiteX10" fmla="*/ 6781 w 10000"/>
              <a:gd name="connsiteY10" fmla="*/ 5291 h 10000"/>
              <a:gd name="connsiteX11" fmla="*/ 6267 w 10000"/>
              <a:gd name="connsiteY11" fmla="*/ 5879 h 10000"/>
              <a:gd name="connsiteX12" fmla="*/ 5589 w 10000"/>
              <a:gd name="connsiteY12" fmla="*/ 6470 h 10000"/>
              <a:gd name="connsiteX13" fmla="*/ 4926 w 10000"/>
              <a:gd name="connsiteY13" fmla="*/ 7059 h 10000"/>
              <a:gd name="connsiteX14" fmla="*/ 4074 w 10000"/>
              <a:gd name="connsiteY14" fmla="*/ 7649 h 10000"/>
              <a:gd name="connsiteX15" fmla="*/ 3561 w 10000"/>
              <a:gd name="connsiteY15" fmla="*/ 8240 h 10000"/>
              <a:gd name="connsiteX16" fmla="*/ 2879 w 10000"/>
              <a:gd name="connsiteY16" fmla="*/ 8821 h 10000"/>
              <a:gd name="connsiteX17" fmla="*/ 2539 w 10000"/>
              <a:gd name="connsiteY17" fmla="*/ 9414 h 10000"/>
              <a:gd name="connsiteX18" fmla="*/ 2026 w 10000"/>
              <a:gd name="connsiteY18" fmla="*/ 9414 h 10000"/>
              <a:gd name="connsiteX19" fmla="*/ 1684 w 10000"/>
              <a:gd name="connsiteY19" fmla="*/ 10000 h 10000"/>
              <a:gd name="connsiteX20" fmla="*/ 1514 w 10000"/>
              <a:gd name="connsiteY20" fmla="*/ 10000 h 10000"/>
              <a:gd name="connsiteX21" fmla="*/ 1514 w 10000"/>
              <a:gd name="connsiteY21" fmla="*/ 10000 h 10000"/>
              <a:gd name="connsiteX22" fmla="*/ 1024 w 10000"/>
              <a:gd name="connsiteY22" fmla="*/ 10000 h 10000"/>
              <a:gd name="connsiteX23" fmla="*/ 682 w 10000"/>
              <a:gd name="connsiteY23" fmla="*/ 9414 h 10000"/>
              <a:gd name="connsiteX24" fmla="*/ 340 w 10000"/>
              <a:gd name="connsiteY24" fmla="*/ 8821 h 10000"/>
              <a:gd name="connsiteX25" fmla="*/ 172 w 10000"/>
              <a:gd name="connsiteY25" fmla="*/ 8240 h 10000"/>
              <a:gd name="connsiteX26" fmla="*/ 172 w 10000"/>
              <a:gd name="connsiteY26" fmla="*/ 7649 h 10000"/>
              <a:gd name="connsiteX27" fmla="*/ 0 w 10000"/>
              <a:gd name="connsiteY27" fmla="*/ 7059 h 10000"/>
              <a:gd name="connsiteX28" fmla="*/ 0 w 10000"/>
              <a:gd name="connsiteY28" fmla="*/ 7059 h 10000"/>
              <a:gd name="connsiteX29" fmla="*/ 0 w 10000"/>
              <a:gd name="connsiteY29" fmla="*/ 6470 h 10000"/>
              <a:gd name="connsiteX30" fmla="*/ 0 w 10000"/>
              <a:gd name="connsiteY30" fmla="*/ 6470 h 10000"/>
              <a:gd name="connsiteX31" fmla="*/ 0 w 10000"/>
              <a:gd name="connsiteY31" fmla="*/ 6470 h 10000"/>
              <a:gd name="connsiteX32" fmla="*/ 172 w 10000"/>
              <a:gd name="connsiteY32" fmla="*/ 6470 h 10000"/>
              <a:gd name="connsiteX33" fmla="*/ 340 w 10000"/>
              <a:gd name="connsiteY33" fmla="*/ 6470 h 10000"/>
              <a:gd name="connsiteX34" fmla="*/ 514 w 10000"/>
              <a:gd name="connsiteY34" fmla="*/ 6470 h 10000"/>
              <a:gd name="connsiteX35" fmla="*/ 851 w 10000"/>
              <a:gd name="connsiteY35" fmla="*/ 6470 h 10000"/>
              <a:gd name="connsiteX36" fmla="*/ 1366 w 10000"/>
              <a:gd name="connsiteY36" fmla="*/ 6470 h 10000"/>
              <a:gd name="connsiteX37" fmla="*/ 1856 w 10000"/>
              <a:gd name="connsiteY37" fmla="*/ 6470 h 10000"/>
              <a:gd name="connsiteX38" fmla="*/ 2539 w 10000"/>
              <a:gd name="connsiteY38" fmla="*/ 5879 h 10000"/>
              <a:gd name="connsiteX39" fmla="*/ 3222 w 10000"/>
              <a:gd name="connsiteY39" fmla="*/ 5291 h 10000"/>
              <a:gd name="connsiteX40" fmla="*/ 4074 w 10000"/>
              <a:gd name="connsiteY40" fmla="*/ 4698 h 10000"/>
              <a:gd name="connsiteX41" fmla="*/ 4926 w 10000"/>
              <a:gd name="connsiteY41" fmla="*/ 4115 h 10000"/>
              <a:gd name="connsiteX42" fmla="*/ 5930 w 10000"/>
              <a:gd name="connsiteY42" fmla="*/ 3531 h 10000"/>
              <a:gd name="connsiteX43" fmla="*/ 6440 w 10000"/>
              <a:gd name="connsiteY43" fmla="*/ 3531 h 10000"/>
              <a:gd name="connsiteX44" fmla="*/ 6781 w 10000"/>
              <a:gd name="connsiteY44" fmla="*/ 2941 h 10000"/>
              <a:gd name="connsiteX45" fmla="*/ 7121 w 10000"/>
              <a:gd name="connsiteY45" fmla="*/ 2356 h 10000"/>
              <a:gd name="connsiteX46" fmla="*/ 7464 w 10000"/>
              <a:gd name="connsiteY46" fmla="*/ 2356 h 10000"/>
              <a:gd name="connsiteX47" fmla="*/ 7804 w 10000"/>
              <a:gd name="connsiteY47" fmla="*/ 1759 h 10000"/>
              <a:gd name="connsiteX48" fmla="*/ 7974 w 10000"/>
              <a:gd name="connsiteY48" fmla="*/ 1175 h 10000"/>
              <a:gd name="connsiteX49" fmla="*/ 8148 w 10000"/>
              <a:gd name="connsiteY49" fmla="*/ 1175 h 10000"/>
              <a:gd name="connsiteX50" fmla="*/ 8316 w 10000"/>
              <a:gd name="connsiteY50" fmla="*/ 580 h 10000"/>
              <a:gd name="connsiteX51" fmla="*/ 8487 w 10000"/>
              <a:gd name="connsiteY51" fmla="*/ 580 h 10000"/>
              <a:gd name="connsiteX52" fmla="*/ 8659 w 10000"/>
              <a:gd name="connsiteY52" fmla="*/ 0 h 10000"/>
              <a:gd name="connsiteX53" fmla="*/ 8827 w 10000"/>
              <a:gd name="connsiteY53" fmla="*/ 0 h 10000"/>
              <a:gd name="connsiteX54" fmla="*/ 8827 w 10000"/>
              <a:gd name="connsiteY54" fmla="*/ 0 h 10000"/>
              <a:gd name="connsiteX55" fmla="*/ 9000 w 10000"/>
              <a:gd name="connsiteY55" fmla="*/ 0 h 10000"/>
              <a:gd name="connsiteX56" fmla="*/ 9168 w 10000"/>
              <a:gd name="connsiteY56" fmla="*/ 0 h 10000"/>
              <a:gd name="connsiteX57" fmla="*/ 9341 w 10000"/>
              <a:gd name="connsiteY57" fmla="*/ 580 h 10000"/>
              <a:gd name="connsiteX58" fmla="*/ 9509 w 10000"/>
              <a:gd name="connsiteY58" fmla="*/ 580 h 10000"/>
              <a:gd name="connsiteX59" fmla="*/ 9661 w 10000"/>
              <a:gd name="connsiteY59" fmla="*/ 1175 h 10000"/>
              <a:gd name="connsiteX60" fmla="*/ 9832 w 10000"/>
              <a:gd name="connsiteY60" fmla="*/ 1759 h 10000"/>
              <a:gd name="connsiteX61" fmla="*/ 10000 w 10000"/>
              <a:gd name="connsiteY61" fmla="*/ 2356 h 10000"/>
              <a:gd name="connsiteX62" fmla="*/ 10000 w 10000"/>
              <a:gd name="connsiteY62" fmla="*/ 2356 h 10000"/>
              <a:gd name="connsiteX63" fmla="*/ 10000 w 10000"/>
              <a:gd name="connsiteY63" fmla="*/ 2941 h 10000"/>
              <a:gd name="connsiteX64" fmla="*/ 9832 w 10000"/>
              <a:gd name="connsiteY64" fmla="*/ 3531 h 10000"/>
              <a:gd name="connsiteX65" fmla="*/ 9661 w 10000"/>
              <a:gd name="connsiteY65" fmla="*/ 4115 h 10000"/>
              <a:gd name="connsiteX66" fmla="*/ 9509 w 10000"/>
              <a:gd name="connsiteY66" fmla="*/ 4698 h 10000"/>
              <a:gd name="connsiteX67" fmla="*/ 9341 w 10000"/>
              <a:gd name="connsiteY67" fmla="*/ 5879 h 10000"/>
              <a:gd name="connsiteX0" fmla="*/ 8148 w 10000"/>
              <a:gd name="connsiteY0" fmla="*/ 7059 h 10000"/>
              <a:gd name="connsiteX1" fmla="*/ 8148 w 10000"/>
              <a:gd name="connsiteY1" fmla="*/ 5879 h 10000"/>
              <a:gd name="connsiteX2" fmla="*/ 8148 w 10000"/>
              <a:gd name="connsiteY2" fmla="*/ 5291 h 10000"/>
              <a:gd name="connsiteX3" fmla="*/ 8148 w 10000"/>
              <a:gd name="connsiteY3" fmla="*/ 5291 h 10000"/>
              <a:gd name="connsiteX4" fmla="*/ 8148 w 10000"/>
              <a:gd name="connsiteY4" fmla="*/ 4698 h 10000"/>
              <a:gd name="connsiteX5" fmla="*/ 7974 w 10000"/>
              <a:gd name="connsiteY5" fmla="*/ 4698 h 10000"/>
              <a:gd name="connsiteX6" fmla="*/ 7804 w 10000"/>
              <a:gd name="connsiteY6" fmla="*/ 4698 h 10000"/>
              <a:gd name="connsiteX7" fmla="*/ 7636 w 10000"/>
              <a:gd name="connsiteY7" fmla="*/ 5291 h 10000"/>
              <a:gd name="connsiteX8" fmla="*/ 7293 w 10000"/>
              <a:gd name="connsiteY8" fmla="*/ 5291 h 10000"/>
              <a:gd name="connsiteX9" fmla="*/ 6781 w 10000"/>
              <a:gd name="connsiteY9" fmla="*/ 5291 h 10000"/>
              <a:gd name="connsiteX10" fmla="*/ 6267 w 10000"/>
              <a:gd name="connsiteY10" fmla="*/ 5879 h 10000"/>
              <a:gd name="connsiteX11" fmla="*/ 5589 w 10000"/>
              <a:gd name="connsiteY11" fmla="*/ 6470 h 10000"/>
              <a:gd name="connsiteX12" fmla="*/ 4926 w 10000"/>
              <a:gd name="connsiteY12" fmla="*/ 7059 h 10000"/>
              <a:gd name="connsiteX13" fmla="*/ 4074 w 10000"/>
              <a:gd name="connsiteY13" fmla="*/ 7649 h 10000"/>
              <a:gd name="connsiteX14" fmla="*/ 3561 w 10000"/>
              <a:gd name="connsiteY14" fmla="*/ 8240 h 10000"/>
              <a:gd name="connsiteX15" fmla="*/ 2879 w 10000"/>
              <a:gd name="connsiteY15" fmla="*/ 8821 h 10000"/>
              <a:gd name="connsiteX16" fmla="*/ 2539 w 10000"/>
              <a:gd name="connsiteY16" fmla="*/ 9414 h 10000"/>
              <a:gd name="connsiteX17" fmla="*/ 2026 w 10000"/>
              <a:gd name="connsiteY17" fmla="*/ 9414 h 10000"/>
              <a:gd name="connsiteX18" fmla="*/ 1684 w 10000"/>
              <a:gd name="connsiteY18" fmla="*/ 10000 h 10000"/>
              <a:gd name="connsiteX19" fmla="*/ 1514 w 10000"/>
              <a:gd name="connsiteY19" fmla="*/ 10000 h 10000"/>
              <a:gd name="connsiteX20" fmla="*/ 1514 w 10000"/>
              <a:gd name="connsiteY20" fmla="*/ 10000 h 10000"/>
              <a:gd name="connsiteX21" fmla="*/ 1024 w 10000"/>
              <a:gd name="connsiteY21" fmla="*/ 10000 h 10000"/>
              <a:gd name="connsiteX22" fmla="*/ 682 w 10000"/>
              <a:gd name="connsiteY22" fmla="*/ 9414 h 10000"/>
              <a:gd name="connsiteX23" fmla="*/ 340 w 10000"/>
              <a:gd name="connsiteY23" fmla="*/ 8821 h 10000"/>
              <a:gd name="connsiteX24" fmla="*/ 172 w 10000"/>
              <a:gd name="connsiteY24" fmla="*/ 8240 h 10000"/>
              <a:gd name="connsiteX25" fmla="*/ 172 w 10000"/>
              <a:gd name="connsiteY25" fmla="*/ 7649 h 10000"/>
              <a:gd name="connsiteX26" fmla="*/ 0 w 10000"/>
              <a:gd name="connsiteY26" fmla="*/ 7059 h 10000"/>
              <a:gd name="connsiteX27" fmla="*/ 0 w 10000"/>
              <a:gd name="connsiteY27" fmla="*/ 7059 h 10000"/>
              <a:gd name="connsiteX28" fmla="*/ 0 w 10000"/>
              <a:gd name="connsiteY28" fmla="*/ 6470 h 10000"/>
              <a:gd name="connsiteX29" fmla="*/ 0 w 10000"/>
              <a:gd name="connsiteY29" fmla="*/ 6470 h 10000"/>
              <a:gd name="connsiteX30" fmla="*/ 0 w 10000"/>
              <a:gd name="connsiteY30" fmla="*/ 6470 h 10000"/>
              <a:gd name="connsiteX31" fmla="*/ 172 w 10000"/>
              <a:gd name="connsiteY31" fmla="*/ 6470 h 10000"/>
              <a:gd name="connsiteX32" fmla="*/ 340 w 10000"/>
              <a:gd name="connsiteY32" fmla="*/ 6470 h 10000"/>
              <a:gd name="connsiteX33" fmla="*/ 514 w 10000"/>
              <a:gd name="connsiteY33" fmla="*/ 6470 h 10000"/>
              <a:gd name="connsiteX34" fmla="*/ 851 w 10000"/>
              <a:gd name="connsiteY34" fmla="*/ 6470 h 10000"/>
              <a:gd name="connsiteX35" fmla="*/ 1366 w 10000"/>
              <a:gd name="connsiteY35" fmla="*/ 6470 h 10000"/>
              <a:gd name="connsiteX36" fmla="*/ 1856 w 10000"/>
              <a:gd name="connsiteY36" fmla="*/ 6470 h 10000"/>
              <a:gd name="connsiteX37" fmla="*/ 2539 w 10000"/>
              <a:gd name="connsiteY37" fmla="*/ 5879 h 10000"/>
              <a:gd name="connsiteX38" fmla="*/ 3222 w 10000"/>
              <a:gd name="connsiteY38" fmla="*/ 5291 h 10000"/>
              <a:gd name="connsiteX39" fmla="*/ 4074 w 10000"/>
              <a:gd name="connsiteY39" fmla="*/ 4698 h 10000"/>
              <a:gd name="connsiteX40" fmla="*/ 4926 w 10000"/>
              <a:gd name="connsiteY40" fmla="*/ 4115 h 10000"/>
              <a:gd name="connsiteX41" fmla="*/ 5930 w 10000"/>
              <a:gd name="connsiteY41" fmla="*/ 3531 h 10000"/>
              <a:gd name="connsiteX42" fmla="*/ 6440 w 10000"/>
              <a:gd name="connsiteY42" fmla="*/ 3531 h 10000"/>
              <a:gd name="connsiteX43" fmla="*/ 6781 w 10000"/>
              <a:gd name="connsiteY43" fmla="*/ 2941 h 10000"/>
              <a:gd name="connsiteX44" fmla="*/ 7121 w 10000"/>
              <a:gd name="connsiteY44" fmla="*/ 2356 h 10000"/>
              <a:gd name="connsiteX45" fmla="*/ 7464 w 10000"/>
              <a:gd name="connsiteY45" fmla="*/ 2356 h 10000"/>
              <a:gd name="connsiteX46" fmla="*/ 7804 w 10000"/>
              <a:gd name="connsiteY46" fmla="*/ 1759 h 10000"/>
              <a:gd name="connsiteX47" fmla="*/ 7974 w 10000"/>
              <a:gd name="connsiteY47" fmla="*/ 1175 h 10000"/>
              <a:gd name="connsiteX48" fmla="*/ 8148 w 10000"/>
              <a:gd name="connsiteY48" fmla="*/ 1175 h 10000"/>
              <a:gd name="connsiteX49" fmla="*/ 8316 w 10000"/>
              <a:gd name="connsiteY49" fmla="*/ 580 h 10000"/>
              <a:gd name="connsiteX50" fmla="*/ 8487 w 10000"/>
              <a:gd name="connsiteY50" fmla="*/ 580 h 10000"/>
              <a:gd name="connsiteX51" fmla="*/ 8659 w 10000"/>
              <a:gd name="connsiteY51" fmla="*/ 0 h 10000"/>
              <a:gd name="connsiteX52" fmla="*/ 8827 w 10000"/>
              <a:gd name="connsiteY52" fmla="*/ 0 h 10000"/>
              <a:gd name="connsiteX53" fmla="*/ 8827 w 10000"/>
              <a:gd name="connsiteY53" fmla="*/ 0 h 10000"/>
              <a:gd name="connsiteX54" fmla="*/ 9000 w 10000"/>
              <a:gd name="connsiteY54" fmla="*/ 0 h 10000"/>
              <a:gd name="connsiteX55" fmla="*/ 9168 w 10000"/>
              <a:gd name="connsiteY55" fmla="*/ 0 h 10000"/>
              <a:gd name="connsiteX56" fmla="*/ 9341 w 10000"/>
              <a:gd name="connsiteY56" fmla="*/ 580 h 10000"/>
              <a:gd name="connsiteX57" fmla="*/ 9509 w 10000"/>
              <a:gd name="connsiteY57" fmla="*/ 580 h 10000"/>
              <a:gd name="connsiteX58" fmla="*/ 9661 w 10000"/>
              <a:gd name="connsiteY58" fmla="*/ 1175 h 10000"/>
              <a:gd name="connsiteX59" fmla="*/ 9832 w 10000"/>
              <a:gd name="connsiteY59" fmla="*/ 1759 h 10000"/>
              <a:gd name="connsiteX60" fmla="*/ 10000 w 10000"/>
              <a:gd name="connsiteY60" fmla="*/ 2356 h 10000"/>
              <a:gd name="connsiteX61" fmla="*/ 10000 w 10000"/>
              <a:gd name="connsiteY61" fmla="*/ 2356 h 10000"/>
              <a:gd name="connsiteX62" fmla="*/ 10000 w 10000"/>
              <a:gd name="connsiteY62" fmla="*/ 2941 h 10000"/>
              <a:gd name="connsiteX63" fmla="*/ 9832 w 10000"/>
              <a:gd name="connsiteY63" fmla="*/ 3531 h 10000"/>
              <a:gd name="connsiteX64" fmla="*/ 9661 w 10000"/>
              <a:gd name="connsiteY64" fmla="*/ 4115 h 10000"/>
              <a:gd name="connsiteX65" fmla="*/ 9509 w 10000"/>
              <a:gd name="connsiteY65" fmla="*/ 4698 h 10000"/>
              <a:gd name="connsiteX66" fmla="*/ 9341 w 10000"/>
              <a:gd name="connsiteY66" fmla="*/ 5879 h 10000"/>
              <a:gd name="connsiteX0" fmla="*/ 8148 w 10000"/>
              <a:gd name="connsiteY0" fmla="*/ 5879 h 10000"/>
              <a:gd name="connsiteX1" fmla="*/ 8148 w 10000"/>
              <a:gd name="connsiteY1" fmla="*/ 5291 h 10000"/>
              <a:gd name="connsiteX2" fmla="*/ 8148 w 10000"/>
              <a:gd name="connsiteY2" fmla="*/ 5291 h 10000"/>
              <a:gd name="connsiteX3" fmla="*/ 8148 w 10000"/>
              <a:gd name="connsiteY3" fmla="*/ 4698 h 10000"/>
              <a:gd name="connsiteX4" fmla="*/ 7974 w 10000"/>
              <a:gd name="connsiteY4" fmla="*/ 4698 h 10000"/>
              <a:gd name="connsiteX5" fmla="*/ 7804 w 10000"/>
              <a:gd name="connsiteY5" fmla="*/ 4698 h 10000"/>
              <a:gd name="connsiteX6" fmla="*/ 7636 w 10000"/>
              <a:gd name="connsiteY6" fmla="*/ 5291 h 10000"/>
              <a:gd name="connsiteX7" fmla="*/ 7293 w 10000"/>
              <a:gd name="connsiteY7" fmla="*/ 5291 h 10000"/>
              <a:gd name="connsiteX8" fmla="*/ 6781 w 10000"/>
              <a:gd name="connsiteY8" fmla="*/ 5291 h 10000"/>
              <a:gd name="connsiteX9" fmla="*/ 6267 w 10000"/>
              <a:gd name="connsiteY9" fmla="*/ 5879 h 10000"/>
              <a:gd name="connsiteX10" fmla="*/ 5589 w 10000"/>
              <a:gd name="connsiteY10" fmla="*/ 6470 h 10000"/>
              <a:gd name="connsiteX11" fmla="*/ 4926 w 10000"/>
              <a:gd name="connsiteY11" fmla="*/ 7059 h 10000"/>
              <a:gd name="connsiteX12" fmla="*/ 4074 w 10000"/>
              <a:gd name="connsiteY12" fmla="*/ 7649 h 10000"/>
              <a:gd name="connsiteX13" fmla="*/ 3561 w 10000"/>
              <a:gd name="connsiteY13" fmla="*/ 8240 h 10000"/>
              <a:gd name="connsiteX14" fmla="*/ 2879 w 10000"/>
              <a:gd name="connsiteY14" fmla="*/ 8821 h 10000"/>
              <a:gd name="connsiteX15" fmla="*/ 2539 w 10000"/>
              <a:gd name="connsiteY15" fmla="*/ 9414 h 10000"/>
              <a:gd name="connsiteX16" fmla="*/ 2026 w 10000"/>
              <a:gd name="connsiteY16" fmla="*/ 9414 h 10000"/>
              <a:gd name="connsiteX17" fmla="*/ 1684 w 10000"/>
              <a:gd name="connsiteY17" fmla="*/ 10000 h 10000"/>
              <a:gd name="connsiteX18" fmla="*/ 1514 w 10000"/>
              <a:gd name="connsiteY18" fmla="*/ 10000 h 10000"/>
              <a:gd name="connsiteX19" fmla="*/ 1514 w 10000"/>
              <a:gd name="connsiteY19" fmla="*/ 10000 h 10000"/>
              <a:gd name="connsiteX20" fmla="*/ 1024 w 10000"/>
              <a:gd name="connsiteY20" fmla="*/ 10000 h 10000"/>
              <a:gd name="connsiteX21" fmla="*/ 682 w 10000"/>
              <a:gd name="connsiteY21" fmla="*/ 9414 h 10000"/>
              <a:gd name="connsiteX22" fmla="*/ 340 w 10000"/>
              <a:gd name="connsiteY22" fmla="*/ 8821 h 10000"/>
              <a:gd name="connsiteX23" fmla="*/ 172 w 10000"/>
              <a:gd name="connsiteY23" fmla="*/ 8240 h 10000"/>
              <a:gd name="connsiteX24" fmla="*/ 172 w 10000"/>
              <a:gd name="connsiteY24" fmla="*/ 7649 h 10000"/>
              <a:gd name="connsiteX25" fmla="*/ 0 w 10000"/>
              <a:gd name="connsiteY25" fmla="*/ 7059 h 10000"/>
              <a:gd name="connsiteX26" fmla="*/ 0 w 10000"/>
              <a:gd name="connsiteY26" fmla="*/ 7059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0 w 10000"/>
              <a:gd name="connsiteY29" fmla="*/ 6470 h 10000"/>
              <a:gd name="connsiteX30" fmla="*/ 172 w 10000"/>
              <a:gd name="connsiteY30" fmla="*/ 6470 h 10000"/>
              <a:gd name="connsiteX31" fmla="*/ 340 w 10000"/>
              <a:gd name="connsiteY31" fmla="*/ 6470 h 10000"/>
              <a:gd name="connsiteX32" fmla="*/ 514 w 10000"/>
              <a:gd name="connsiteY32" fmla="*/ 6470 h 10000"/>
              <a:gd name="connsiteX33" fmla="*/ 851 w 10000"/>
              <a:gd name="connsiteY33" fmla="*/ 6470 h 10000"/>
              <a:gd name="connsiteX34" fmla="*/ 1366 w 10000"/>
              <a:gd name="connsiteY34" fmla="*/ 6470 h 10000"/>
              <a:gd name="connsiteX35" fmla="*/ 1856 w 10000"/>
              <a:gd name="connsiteY35" fmla="*/ 6470 h 10000"/>
              <a:gd name="connsiteX36" fmla="*/ 2539 w 10000"/>
              <a:gd name="connsiteY36" fmla="*/ 5879 h 10000"/>
              <a:gd name="connsiteX37" fmla="*/ 3222 w 10000"/>
              <a:gd name="connsiteY37" fmla="*/ 5291 h 10000"/>
              <a:gd name="connsiteX38" fmla="*/ 4074 w 10000"/>
              <a:gd name="connsiteY38" fmla="*/ 4698 h 10000"/>
              <a:gd name="connsiteX39" fmla="*/ 4926 w 10000"/>
              <a:gd name="connsiteY39" fmla="*/ 4115 h 10000"/>
              <a:gd name="connsiteX40" fmla="*/ 5930 w 10000"/>
              <a:gd name="connsiteY40" fmla="*/ 3531 h 10000"/>
              <a:gd name="connsiteX41" fmla="*/ 6440 w 10000"/>
              <a:gd name="connsiteY41" fmla="*/ 3531 h 10000"/>
              <a:gd name="connsiteX42" fmla="*/ 6781 w 10000"/>
              <a:gd name="connsiteY42" fmla="*/ 2941 h 10000"/>
              <a:gd name="connsiteX43" fmla="*/ 7121 w 10000"/>
              <a:gd name="connsiteY43" fmla="*/ 2356 h 10000"/>
              <a:gd name="connsiteX44" fmla="*/ 7464 w 10000"/>
              <a:gd name="connsiteY44" fmla="*/ 2356 h 10000"/>
              <a:gd name="connsiteX45" fmla="*/ 7804 w 10000"/>
              <a:gd name="connsiteY45" fmla="*/ 1759 h 10000"/>
              <a:gd name="connsiteX46" fmla="*/ 7974 w 10000"/>
              <a:gd name="connsiteY46" fmla="*/ 1175 h 10000"/>
              <a:gd name="connsiteX47" fmla="*/ 8148 w 10000"/>
              <a:gd name="connsiteY47" fmla="*/ 1175 h 10000"/>
              <a:gd name="connsiteX48" fmla="*/ 8316 w 10000"/>
              <a:gd name="connsiteY48" fmla="*/ 580 h 10000"/>
              <a:gd name="connsiteX49" fmla="*/ 8487 w 10000"/>
              <a:gd name="connsiteY49" fmla="*/ 580 h 10000"/>
              <a:gd name="connsiteX50" fmla="*/ 8659 w 10000"/>
              <a:gd name="connsiteY50" fmla="*/ 0 h 10000"/>
              <a:gd name="connsiteX51" fmla="*/ 8827 w 10000"/>
              <a:gd name="connsiteY51" fmla="*/ 0 h 10000"/>
              <a:gd name="connsiteX52" fmla="*/ 8827 w 10000"/>
              <a:gd name="connsiteY52" fmla="*/ 0 h 10000"/>
              <a:gd name="connsiteX53" fmla="*/ 9000 w 10000"/>
              <a:gd name="connsiteY53" fmla="*/ 0 h 10000"/>
              <a:gd name="connsiteX54" fmla="*/ 9168 w 10000"/>
              <a:gd name="connsiteY54" fmla="*/ 0 h 10000"/>
              <a:gd name="connsiteX55" fmla="*/ 9341 w 10000"/>
              <a:gd name="connsiteY55" fmla="*/ 580 h 10000"/>
              <a:gd name="connsiteX56" fmla="*/ 9509 w 10000"/>
              <a:gd name="connsiteY56" fmla="*/ 580 h 10000"/>
              <a:gd name="connsiteX57" fmla="*/ 9661 w 10000"/>
              <a:gd name="connsiteY57" fmla="*/ 1175 h 10000"/>
              <a:gd name="connsiteX58" fmla="*/ 9832 w 10000"/>
              <a:gd name="connsiteY58" fmla="*/ 1759 h 10000"/>
              <a:gd name="connsiteX59" fmla="*/ 10000 w 10000"/>
              <a:gd name="connsiteY59" fmla="*/ 2356 h 10000"/>
              <a:gd name="connsiteX60" fmla="*/ 10000 w 10000"/>
              <a:gd name="connsiteY60" fmla="*/ 2356 h 10000"/>
              <a:gd name="connsiteX61" fmla="*/ 10000 w 10000"/>
              <a:gd name="connsiteY61" fmla="*/ 2941 h 10000"/>
              <a:gd name="connsiteX62" fmla="*/ 9832 w 10000"/>
              <a:gd name="connsiteY62" fmla="*/ 3531 h 10000"/>
              <a:gd name="connsiteX63" fmla="*/ 9661 w 10000"/>
              <a:gd name="connsiteY63" fmla="*/ 4115 h 10000"/>
              <a:gd name="connsiteX64" fmla="*/ 9509 w 10000"/>
              <a:gd name="connsiteY64" fmla="*/ 4698 h 10000"/>
              <a:gd name="connsiteX65" fmla="*/ 9341 w 10000"/>
              <a:gd name="connsiteY65" fmla="*/ 5879 h 10000"/>
              <a:gd name="connsiteX0" fmla="*/ 8148 w 10000"/>
              <a:gd name="connsiteY0" fmla="*/ 5291 h 10000"/>
              <a:gd name="connsiteX1" fmla="*/ 8148 w 10000"/>
              <a:gd name="connsiteY1" fmla="*/ 5291 h 10000"/>
              <a:gd name="connsiteX2" fmla="*/ 8148 w 10000"/>
              <a:gd name="connsiteY2" fmla="*/ 4698 h 10000"/>
              <a:gd name="connsiteX3" fmla="*/ 7974 w 10000"/>
              <a:gd name="connsiteY3" fmla="*/ 4698 h 10000"/>
              <a:gd name="connsiteX4" fmla="*/ 7804 w 10000"/>
              <a:gd name="connsiteY4" fmla="*/ 4698 h 10000"/>
              <a:gd name="connsiteX5" fmla="*/ 7636 w 10000"/>
              <a:gd name="connsiteY5" fmla="*/ 5291 h 10000"/>
              <a:gd name="connsiteX6" fmla="*/ 7293 w 10000"/>
              <a:gd name="connsiteY6" fmla="*/ 5291 h 10000"/>
              <a:gd name="connsiteX7" fmla="*/ 6781 w 10000"/>
              <a:gd name="connsiteY7" fmla="*/ 5291 h 10000"/>
              <a:gd name="connsiteX8" fmla="*/ 6267 w 10000"/>
              <a:gd name="connsiteY8" fmla="*/ 5879 h 10000"/>
              <a:gd name="connsiteX9" fmla="*/ 5589 w 10000"/>
              <a:gd name="connsiteY9" fmla="*/ 6470 h 10000"/>
              <a:gd name="connsiteX10" fmla="*/ 4926 w 10000"/>
              <a:gd name="connsiteY10" fmla="*/ 7059 h 10000"/>
              <a:gd name="connsiteX11" fmla="*/ 4074 w 10000"/>
              <a:gd name="connsiteY11" fmla="*/ 7649 h 10000"/>
              <a:gd name="connsiteX12" fmla="*/ 3561 w 10000"/>
              <a:gd name="connsiteY12" fmla="*/ 8240 h 10000"/>
              <a:gd name="connsiteX13" fmla="*/ 2879 w 10000"/>
              <a:gd name="connsiteY13" fmla="*/ 8821 h 10000"/>
              <a:gd name="connsiteX14" fmla="*/ 2539 w 10000"/>
              <a:gd name="connsiteY14" fmla="*/ 9414 h 10000"/>
              <a:gd name="connsiteX15" fmla="*/ 2026 w 10000"/>
              <a:gd name="connsiteY15" fmla="*/ 9414 h 10000"/>
              <a:gd name="connsiteX16" fmla="*/ 1684 w 10000"/>
              <a:gd name="connsiteY16" fmla="*/ 10000 h 10000"/>
              <a:gd name="connsiteX17" fmla="*/ 1514 w 10000"/>
              <a:gd name="connsiteY17" fmla="*/ 10000 h 10000"/>
              <a:gd name="connsiteX18" fmla="*/ 1514 w 10000"/>
              <a:gd name="connsiteY18" fmla="*/ 10000 h 10000"/>
              <a:gd name="connsiteX19" fmla="*/ 1024 w 10000"/>
              <a:gd name="connsiteY19" fmla="*/ 10000 h 10000"/>
              <a:gd name="connsiteX20" fmla="*/ 682 w 10000"/>
              <a:gd name="connsiteY20" fmla="*/ 9414 h 10000"/>
              <a:gd name="connsiteX21" fmla="*/ 340 w 10000"/>
              <a:gd name="connsiteY21" fmla="*/ 8821 h 10000"/>
              <a:gd name="connsiteX22" fmla="*/ 172 w 10000"/>
              <a:gd name="connsiteY22" fmla="*/ 8240 h 10000"/>
              <a:gd name="connsiteX23" fmla="*/ 172 w 10000"/>
              <a:gd name="connsiteY23" fmla="*/ 7649 h 10000"/>
              <a:gd name="connsiteX24" fmla="*/ 0 w 10000"/>
              <a:gd name="connsiteY24" fmla="*/ 7059 h 10000"/>
              <a:gd name="connsiteX25" fmla="*/ 0 w 10000"/>
              <a:gd name="connsiteY25" fmla="*/ 7059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172 w 10000"/>
              <a:gd name="connsiteY29" fmla="*/ 6470 h 10000"/>
              <a:gd name="connsiteX30" fmla="*/ 340 w 10000"/>
              <a:gd name="connsiteY30" fmla="*/ 6470 h 10000"/>
              <a:gd name="connsiteX31" fmla="*/ 514 w 10000"/>
              <a:gd name="connsiteY31" fmla="*/ 6470 h 10000"/>
              <a:gd name="connsiteX32" fmla="*/ 851 w 10000"/>
              <a:gd name="connsiteY32" fmla="*/ 6470 h 10000"/>
              <a:gd name="connsiteX33" fmla="*/ 1366 w 10000"/>
              <a:gd name="connsiteY33" fmla="*/ 6470 h 10000"/>
              <a:gd name="connsiteX34" fmla="*/ 1856 w 10000"/>
              <a:gd name="connsiteY34" fmla="*/ 6470 h 10000"/>
              <a:gd name="connsiteX35" fmla="*/ 2539 w 10000"/>
              <a:gd name="connsiteY35" fmla="*/ 5879 h 10000"/>
              <a:gd name="connsiteX36" fmla="*/ 3222 w 10000"/>
              <a:gd name="connsiteY36" fmla="*/ 5291 h 10000"/>
              <a:gd name="connsiteX37" fmla="*/ 4074 w 10000"/>
              <a:gd name="connsiteY37" fmla="*/ 4698 h 10000"/>
              <a:gd name="connsiteX38" fmla="*/ 4926 w 10000"/>
              <a:gd name="connsiteY38" fmla="*/ 4115 h 10000"/>
              <a:gd name="connsiteX39" fmla="*/ 5930 w 10000"/>
              <a:gd name="connsiteY39" fmla="*/ 3531 h 10000"/>
              <a:gd name="connsiteX40" fmla="*/ 6440 w 10000"/>
              <a:gd name="connsiteY40" fmla="*/ 3531 h 10000"/>
              <a:gd name="connsiteX41" fmla="*/ 6781 w 10000"/>
              <a:gd name="connsiteY41" fmla="*/ 2941 h 10000"/>
              <a:gd name="connsiteX42" fmla="*/ 7121 w 10000"/>
              <a:gd name="connsiteY42" fmla="*/ 2356 h 10000"/>
              <a:gd name="connsiteX43" fmla="*/ 7464 w 10000"/>
              <a:gd name="connsiteY43" fmla="*/ 2356 h 10000"/>
              <a:gd name="connsiteX44" fmla="*/ 7804 w 10000"/>
              <a:gd name="connsiteY44" fmla="*/ 1759 h 10000"/>
              <a:gd name="connsiteX45" fmla="*/ 7974 w 10000"/>
              <a:gd name="connsiteY45" fmla="*/ 1175 h 10000"/>
              <a:gd name="connsiteX46" fmla="*/ 8148 w 10000"/>
              <a:gd name="connsiteY46" fmla="*/ 1175 h 10000"/>
              <a:gd name="connsiteX47" fmla="*/ 8316 w 10000"/>
              <a:gd name="connsiteY47" fmla="*/ 580 h 10000"/>
              <a:gd name="connsiteX48" fmla="*/ 8487 w 10000"/>
              <a:gd name="connsiteY48" fmla="*/ 580 h 10000"/>
              <a:gd name="connsiteX49" fmla="*/ 8659 w 10000"/>
              <a:gd name="connsiteY49" fmla="*/ 0 h 10000"/>
              <a:gd name="connsiteX50" fmla="*/ 8827 w 10000"/>
              <a:gd name="connsiteY50" fmla="*/ 0 h 10000"/>
              <a:gd name="connsiteX51" fmla="*/ 8827 w 10000"/>
              <a:gd name="connsiteY51" fmla="*/ 0 h 10000"/>
              <a:gd name="connsiteX52" fmla="*/ 9000 w 10000"/>
              <a:gd name="connsiteY52" fmla="*/ 0 h 10000"/>
              <a:gd name="connsiteX53" fmla="*/ 9168 w 10000"/>
              <a:gd name="connsiteY53" fmla="*/ 0 h 10000"/>
              <a:gd name="connsiteX54" fmla="*/ 9341 w 10000"/>
              <a:gd name="connsiteY54" fmla="*/ 580 h 10000"/>
              <a:gd name="connsiteX55" fmla="*/ 9509 w 10000"/>
              <a:gd name="connsiteY55" fmla="*/ 580 h 10000"/>
              <a:gd name="connsiteX56" fmla="*/ 9661 w 10000"/>
              <a:gd name="connsiteY56" fmla="*/ 1175 h 10000"/>
              <a:gd name="connsiteX57" fmla="*/ 9832 w 10000"/>
              <a:gd name="connsiteY57" fmla="*/ 1759 h 10000"/>
              <a:gd name="connsiteX58" fmla="*/ 10000 w 10000"/>
              <a:gd name="connsiteY58" fmla="*/ 2356 h 10000"/>
              <a:gd name="connsiteX59" fmla="*/ 10000 w 10000"/>
              <a:gd name="connsiteY59" fmla="*/ 2356 h 10000"/>
              <a:gd name="connsiteX60" fmla="*/ 10000 w 10000"/>
              <a:gd name="connsiteY60" fmla="*/ 2941 h 10000"/>
              <a:gd name="connsiteX61" fmla="*/ 9832 w 10000"/>
              <a:gd name="connsiteY61" fmla="*/ 3531 h 10000"/>
              <a:gd name="connsiteX62" fmla="*/ 9661 w 10000"/>
              <a:gd name="connsiteY62" fmla="*/ 4115 h 10000"/>
              <a:gd name="connsiteX63" fmla="*/ 9509 w 10000"/>
              <a:gd name="connsiteY63" fmla="*/ 4698 h 10000"/>
              <a:gd name="connsiteX64" fmla="*/ 9341 w 10000"/>
              <a:gd name="connsiteY64" fmla="*/ 5879 h 10000"/>
              <a:gd name="connsiteX0" fmla="*/ 8148 w 10000"/>
              <a:gd name="connsiteY0" fmla="*/ 5291 h 10000"/>
              <a:gd name="connsiteX1" fmla="*/ 8148 w 10000"/>
              <a:gd name="connsiteY1" fmla="*/ 5291 h 10000"/>
              <a:gd name="connsiteX2" fmla="*/ 8148 w 10000"/>
              <a:gd name="connsiteY2" fmla="*/ 4698 h 10000"/>
              <a:gd name="connsiteX3" fmla="*/ 7974 w 10000"/>
              <a:gd name="connsiteY3" fmla="*/ 4698 h 10000"/>
              <a:gd name="connsiteX4" fmla="*/ 7804 w 10000"/>
              <a:gd name="connsiteY4" fmla="*/ 4698 h 10000"/>
              <a:gd name="connsiteX5" fmla="*/ 7636 w 10000"/>
              <a:gd name="connsiteY5" fmla="*/ 5291 h 10000"/>
              <a:gd name="connsiteX6" fmla="*/ 7293 w 10000"/>
              <a:gd name="connsiteY6" fmla="*/ 5291 h 10000"/>
              <a:gd name="connsiteX7" fmla="*/ 6781 w 10000"/>
              <a:gd name="connsiteY7" fmla="*/ 5291 h 10000"/>
              <a:gd name="connsiteX8" fmla="*/ 6267 w 10000"/>
              <a:gd name="connsiteY8" fmla="*/ 5879 h 10000"/>
              <a:gd name="connsiteX9" fmla="*/ 5589 w 10000"/>
              <a:gd name="connsiteY9" fmla="*/ 6470 h 10000"/>
              <a:gd name="connsiteX10" fmla="*/ 4926 w 10000"/>
              <a:gd name="connsiteY10" fmla="*/ 7059 h 10000"/>
              <a:gd name="connsiteX11" fmla="*/ 4074 w 10000"/>
              <a:gd name="connsiteY11" fmla="*/ 7649 h 10000"/>
              <a:gd name="connsiteX12" fmla="*/ 3561 w 10000"/>
              <a:gd name="connsiteY12" fmla="*/ 8240 h 10000"/>
              <a:gd name="connsiteX13" fmla="*/ 2879 w 10000"/>
              <a:gd name="connsiteY13" fmla="*/ 8821 h 10000"/>
              <a:gd name="connsiteX14" fmla="*/ 2539 w 10000"/>
              <a:gd name="connsiteY14" fmla="*/ 9414 h 10000"/>
              <a:gd name="connsiteX15" fmla="*/ 2026 w 10000"/>
              <a:gd name="connsiteY15" fmla="*/ 9414 h 10000"/>
              <a:gd name="connsiteX16" fmla="*/ 1684 w 10000"/>
              <a:gd name="connsiteY16" fmla="*/ 10000 h 10000"/>
              <a:gd name="connsiteX17" fmla="*/ 1514 w 10000"/>
              <a:gd name="connsiteY17" fmla="*/ 10000 h 10000"/>
              <a:gd name="connsiteX18" fmla="*/ 1514 w 10000"/>
              <a:gd name="connsiteY18" fmla="*/ 10000 h 10000"/>
              <a:gd name="connsiteX19" fmla="*/ 1024 w 10000"/>
              <a:gd name="connsiteY19" fmla="*/ 10000 h 10000"/>
              <a:gd name="connsiteX20" fmla="*/ 682 w 10000"/>
              <a:gd name="connsiteY20" fmla="*/ 9414 h 10000"/>
              <a:gd name="connsiteX21" fmla="*/ 340 w 10000"/>
              <a:gd name="connsiteY21" fmla="*/ 8821 h 10000"/>
              <a:gd name="connsiteX22" fmla="*/ 172 w 10000"/>
              <a:gd name="connsiteY22" fmla="*/ 8240 h 10000"/>
              <a:gd name="connsiteX23" fmla="*/ 172 w 10000"/>
              <a:gd name="connsiteY23" fmla="*/ 7649 h 10000"/>
              <a:gd name="connsiteX24" fmla="*/ 0 w 10000"/>
              <a:gd name="connsiteY24" fmla="*/ 7059 h 10000"/>
              <a:gd name="connsiteX25" fmla="*/ 0 w 10000"/>
              <a:gd name="connsiteY25" fmla="*/ 7059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172 w 10000"/>
              <a:gd name="connsiteY29" fmla="*/ 6470 h 10000"/>
              <a:gd name="connsiteX30" fmla="*/ 340 w 10000"/>
              <a:gd name="connsiteY30" fmla="*/ 6470 h 10000"/>
              <a:gd name="connsiteX31" fmla="*/ 514 w 10000"/>
              <a:gd name="connsiteY31" fmla="*/ 6470 h 10000"/>
              <a:gd name="connsiteX32" fmla="*/ 851 w 10000"/>
              <a:gd name="connsiteY32" fmla="*/ 6470 h 10000"/>
              <a:gd name="connsiteX33" fmla="*/ 1366 w 10000"/>
              <a:gd name="connsiteY33" fmla="*/ 6470 h 10000"/>
              <a:gd name="connsiteX34" fmla="*/ 1856 w 10000"/>
              <a:gd name="connsiteY34" fmla="*/ 6470 h 10000"/>
              <a:gd name="connsiteX35" fmla="*/ 2539 w 10000"/>
              <a:gd name="connsiteY35" fmla="*/ 5879 h 10000"/>
              <a:gd name="connsiteX36" fmla="*/ 3222 w 10000"/>
              <a:gd name="connsiteY36" fmla="*/ 5291 h 10000"/>
              <a:gd name="connsiteX37" fmla="*/ 4074 w 10000"/>
              <a:gd name="connsiteY37" fmla="*/ 4698 h 10000"/>
              <a:gd name="connsiteX38" fmla="*/ 4926 w 10000"/>
              <a:gd name="connsiteY38" fmla="*/ 4115 h 10000"/>
              <a:gd name="connsiteX39" fmla="*/ 5930 w 10000"/>
              <a:gd name="connsiteY39" fmla="*/ 3531 h 10000"/>
              <a:gd name="connsiteX40" fmla="*/ 6440 w 10000"/>
              <a:gd name="connsiteY40" fmla="*/ 3531 h 10000"/>
              <a:gd name="connsiteX41" fmla="*/ 6781 w 10000"/>
              <a:gd name="connsiteY41" fmla="*/ 2941 h 10000"/>
              <a:gd name="connsiteX42" fmla="*/ 7121 w 10000"/>
              <a:gd name="connsiteY42" fmla="*/ 2356 h 10000"/>
              <a:gd name="connsiteX43" fmla="*/ 7464 w 10000"/>
              <a:gd name="connsiteY43" fmla="*/ 2356 h 10000"/>
              <a:gd name="connsiteX44" fmla="*/ 7804 w 10000"/>
              <a:gd name="connsiteY44" fmla="*/ 1759 h 10000"/>
              <a:gd name="connsiteX45" fmla="*/ 7974 w 10000"/>
              <a:gd name="connsiteY45" fmla="*/ 1175 h 10000"/>
              <a:gd name="connsiteX46" fmla="*/ 8148 w 10000"/>
              <a:gd name="connsiteY46" fmla="*/ 1175 h 10000"/>
              <a:gd name="connsiteX47" fmla="*/ 8316 w 10000"/>
              <a:gd name="connsiteY47" fmla="*/ 580 h 10000"/>
              <a:gd name="connsiteX48" fmla="*/ 8487 w 10000"/>
              <a:gd name="connsiteY48" fmla="*/ 580 h 10000"/>
              <a:gd name="connsiteX49" fmla="*/ 8659 w 10000"/>
              <a:gd name="connsiteY49" fmla="*/ 0 h 10000"/>
              <a:gd name="connsiteX50" fmla="*/ 8827 w 10000"/>
              <a:gd name="connsiteY50" fmla="*/ 0 h 10000"/>
              <a:gd name="connsiteX51" fmla="*/ 8827 w 10000"/>
              <a:gd name="connsiteY51" fmla="*/ 0 h 10000"/>
              <a:gd name="connsiteX52" fmla="*/ 9000 w 10000"/>
              <a:gd name="connsiteY52" fmla="*/ 0 h 10000"/>
              <a:gd name="connsiteX53" fmla="*/ 9168 w 10000"/>
              <a:gd name="connsiteY53" fmla="*/ 0 h 10000"/>
              <a:gd name="connsiteX54" fmla="*/ 9341 w 10000"/>
              <a:gd name="connsiteY54" fmla="*/ 580 h 10000"/>
              <a:gd name="connsiteX55" fmla="*/ 9509 w 10000"/>
              <a:gd name="connsiteY55" fmla="*/ 580 h 10000"/>
              <a:gd name="connsiteX56" fmla="*/ 9661 w 10000"/>
              <a:gd name="connsiteY56" fmla="*/ 1175 h 10000"/>
              <a:gd name="connsiteX57" fmla="*/ 9832 w 10000"/>
              <a:gd name="connsiteY57" fmla="*/ 1759 h 10000"/>
              <a:gd name="connsiteX58" fmla="*/ 10000 w 10000"/>
              <a:gd name="connsiteY58" fmla="*/ 2356 h 10000"/>
              <a:gd name="connsiteX59" fmla="*/ 10000 w 10000"/>
              <a:gd name="connsiteY59" fmla="*/ 2356 h 10000"/>
              <a:gd name="connsiteX60" fmla="*/ 10000 w 10000"/>
              <a:gd name="connsiteY60" fmla="*/ 2941 h 10000"/>
              <a:gd name="connsiteX61" fmla="*/ 9832 w 10000"/>
              <a:gd name="connsiteY61" fmla="*/ 3531 h 10000"/>
              <a:gd name="connsiteX62" fmla="*/ 9661 w 10000"/>
              <a:gd name="connsiteY62" fmla="*/ 4115 h 10000"/>
              <a:gd name="connsiteX63" fmla="*/ 9509 w 10000"/>
              <a:gd name="connsiteY63" fmla="*/ 4698 h 10000"/>
              <a:gd name="connsiteX0" fmla="*/ 8148 w 10000"/>
              <a:gd name="connsiteY0" fmla="*/ 5291 h 10000"/>
              <a:gd name="connsiteX1" fmla="*/ 8148 w 10000"/>
              <a:gd name="connsiteY1" fmla="*/ 5291 h 10000"/>
              <a:gd name="connsiteX2" fmla="*/ 8148 w 10000"/>
              <a:gd name="connsiteY2" fmla="*/ 4698 h 10000"/>
              <a:gd name="connsiteX3" fmla="*/ 7974 w 10000"/>
              <a:gd name="connsiteY3" fmla="*/ 4698 h 10000"/>
              <a:gd name="connsiteX4" fmla="*/ 7804 w 10000"/>
              <a:gd name="connsiteY4" fmla="*/ 4698 h 10000"/>
              <a:gd name="connsiteX5" fmla="*/ 7636 w 10000"/>
              <a:gd name="connsiteY5" fmla="*/ 5291 h 10000"/>
              <a:gd name="connsiteX6" fmla="*/ 7293 w 10000"/>
              <a:gd name="connsiteY6" fmla="*/ 5291 h 10000"/>
              <a:gd name="connsiteX7" fmla="*/ 6781 w 10000"/>
              <a:gd name="connsiteY7" fmla="*/ 5291 h 10000"/>
              <a:gd name="connsiteX8" fmla="*/ 6267 w 10000"/>
              <a:gd name="connsiteY8" fmla="*/ 5879 h 10000"/>
              <a:gd name="connsiteX9" fmla="*/ 5589 w 10000"/>
              <a:gd name="connsiteY9" fmla="*/ 6470 h 10000"/>
              <a:gd name="connsiteX10" fmla="*/ 4926 w 10000"/>
              <a:gd name="connsiteY10" fmla="*/ 7059 h 10000"/>
              <a:gd name="connsiteX11" fmla="*/ 4074 w 10000"/>
              <a:gd name="connsiteY11" fmla="*/ 7649 h 10000"/>
              <a:gd name="connsiteX12" fmla="*/ 3561 w 10000"/>
              <a:gd name="connsiteY12" fmla="*/ 8240 h 10000"/>
              <a:gd name="connsiteX13" fmla="*/ 2879 w 10000"/>
              <a:gd name="connsiteY13" fmla="*/ 8821 h 10000"/>
              <a:gd name="connsiteX14" fmla="*/ 2539 w 10000"/>
              <a:gd name="connsiteY14" fmla="*/ 9414 h 10000"/>
              <a:gd name="connsiteX15" fmla="*/ 2026 w 10000"/>
              <a:gd name="connsiteY15" fmla="*/ 9414 h 10000"/>
              <a:gd name="connsiteX16" fmla="*/ 1684 w 10000"/>
              <a:gd name="connsiteY16" fmla="*/ 10000 h 10000"/>
              <a:gd name="connsiteX17" fmla="*/ 1514 w 10000"/>
              <a:gd name="connsiteY17" fmla="*/ 10000 h 10000"/>
              <a:gd name="connsiteX18" fmla="*/ 1514 w 10000"/>
              <a:gd name="connsiteY18" fmla="*/ 10000 h 10000"/>
              <a:gd name="connsiteX19" fmla="*/ 1024 w 10000"/>
              <a:gd name="connsiteY19" fmla="*/ 10000 h 10000"/>
              <a:gd name="connsiteX20" fmla="*/ 682 w 10000"/>
              <a:gd name="connsiteY20" fmla="*/ 9414 h 10000"/>
              <a:gd name="connsiteX21" fmla="*/ 340 w 10000"/>
              <a:gd name="connsiteY21" fmla="*/ 8821 h 10000"/>
              <a:gd name="connsiteX22" fmla="*/ 172 w 10000"/>
              <a:gd name="connsiteY22" fmla="*/ 8240 h 10000"/>
              <a:gd name="connsiteX23" fmla="*/ 172 w 10000"/>
              <a:gd name="connsiteY23" fmla="*/ 7649 h 10000"/>
              <a:gd name="connsiteX24" fmla="*/ 0 w 10000"/>
              <a:gd name="connsiteY24" fmla="*/ 7059 h 10000"/>
              <a:gd name="connsiteX25" fmla="*/ 0 w 10000"/>
              <a:gd name="connsiteY25" fmla="*/ 7059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172 w 10000"/>
              <a:gd name="connsiteY29" fmla="*/ 6470 h 10000"/>
              <a:gd name="connsiteX30" fmla="*/ 340 w 10000"/>
              <a:gd name="connsiteY30" fmla="*/ 6470 h 10000"/>
              <a:gd name="connsiteX31" fmla="*/ 514 w 10000"/>
              <a:gd name="connsiteY31" fmla="*/ 6470 h 10000"/>
              <a:gd name="connsiteX32" fmla="*/ 851 w 10000"/>
              <a:gd name="connsiteY32" fmla="*/ 6470 h 10000"/>
              <a:gd name="connsiteX33" fmla="*/ 1366 w 10000"/>
              <a:gd name="connsiteY33" fmla="*/ 6470 h 10000"/>
              <a:gd name="connsiteX34" fmla="*/ 1856 w 10000"/>
              <a:gd name="connsiteY34" fmla="*/ 6470 h 10000"/>
              <a:gd name="connsiteX35" fmla="*/ 2539 w 10000"/>
              <a:gd name="connsiteY35" fmla="*/ 5879 h 10000"/>
              <a:gd name="connsiteX36" fmla="*/ 3222 w 10000"/>
              <a:gd name="connsiteY36" fmla="*/ 5291 h 10000"/>
              <a:gd name="connsiteX37" fmla="*/ 4074 w 10000"/>
              <a:gd name="connsiteY37" fmla="*/ 4698 h 10000"/>
              <a:gd name="connsiteX38" fmla="*/ 4926 w 10000"/>
              <a:gd name="connsiteY38" fmla="*/ 4115 h 10000"/>
              <a:gd name="connsiteX39" fmla="*/ 5930 w 10000"/>
              <a:gd name="connsiteY39" fmla="*/ 3531 h 10000"/>
              <a:gd name="connsiteX40" fmla="*/ 6440 w 10000"/>
              <a:gd name="connsiteY40" fmla="*/ 3531 h 10000"/>
              <a:gd name="connsiteX41" fmla="*/ 6781 w 10000"/>
              <a:gd name="connsiteY41" fmla="*/ 2941 h 10000"/>
              <a:gd name="connsiteX42" fmla="*/ 7121 w 10000"/>
              <a:gd name="connsiteY42" fmla="*/ 2356 h 10000"/>
              <a:gd name="connsiteX43" fmla="*/ 7464 w 10000"/>
              <a:gd name="connsiteY43" fmla="*/ 2356 h 10000"/>
              <a:gd name="connsiteX44" fmla="*/ 7804 w 10000"/>
              <a:gd name="connsiteY44" fmla="*/ 1759 h 10000"/>
              <a:gd name="connsiteX45" fmla="*/ 7974 w 10000"/>
              <a:gd name="connsiteY45" fmla="*/ 1175 h 10000"/>
              <a:gd name="connsiteX46" fmla="*/ 8148 w 10000"/>
              <a:gd name="connsiteY46" fmla="*/ 1175 h 10000"/>
              <a:gd name="connsiteX47" fmla="*/ 8316 w 10000"/>
              <a:gd name="connsiteY47" fmla="*/ 580 h 10000"/>
              <a:gd name="connsiteX48" fmla="*/ 8487 w 10000"/>
              <a:gd name="connsiteY48" fmla="*/ 580 h 10000"/>
              <a:gd name="connsiteX49" fmla="*/ 8659 w 10000"/>
              <a:gd name="connsiteY49" fmla="*/ 0 h 10000"/>
              <a:gd name="connsiteX50" fmla="*/ 8827 w 10000"/>
              <a:gd name="connsiteY50" fmla="*/ 0 h 10000"/>
              <a:gd name="connsiteX51" fmla="*/ 8827 w 10000"/>
              <a:gd name="connsiteY51" fmla="*/ 0 h 10000"/>
              <a:gd name="connsiteX52" fmla="*/ 9000 w 10000"/>
              <a:gd name="connsiteY52" fmla="*/ 0 h 10000"/>
              <a:gd name="connsiteX53" fmla="*/ 9168 w 10000"/>
              <a:gd name="connsiteY53" fmla="*/ 0 h 10000"/>
              <a:gd name="connsiteX54" fmla="*/ 9341 w 10000"/>
              <a:gd name="connsiteY54" fmla="*/ 580 h 10000"/>
              <a:gd name="connsiteX55" fmla="*/ 9509 w 10000"/>
              <a:gd name="connsiteY55" fmla="*/ 580 h 10000"/>
              <a:gd name="connsiteX56" fmla="*/ 9661 w 10000"/>
              <a:gd name="connsiteY56" fmla="*/ 1175 h 10000"/>
              <a:gd name="connsiteX57" fmla="*/ 9832 w 10000"/>
              <a:gd name="connsiteY57" fmla="*/ 1759 h 10000"/>
              <a:gd name="connsiteX58" fmla="*/ 10000 w 10000"/>
              <a:gd name="connsiteY58" fmla="*/ 2356 h 10000"/>
              <a:gd name="connsiteX59" fmla="*/ 10000 w 10000"/>
              <a:gd name="connsiteY59" fmla="*/ 2356 h 10000"/>
              <a:gd name="connsiteX60" fmla="*/ 10000 w 10000"/>
              <a:gd name="connsiteY60" fmla="*/ 2941 h 10000"/>
              <a:gd name="connsiteX61" fmla="*/ 9832 w 10000"/>
              <a:gd name="connsiteY61" fmla="*/ 3531 h 10000"/>
              <a:gd name="connsiteX62" fmla="*/ 9661 w 10000"/>
              <a:gd name="connsiteY62" fmla="*/ 4115 h 10000"/>
              <a:gd name="connsiteX0" fmla="*/ 8148 w 10000"/>
              <a:gd name="connsiteY0" fmla="*/ 5291 h 10000"/>
              <a:gd name="connsiteX1" fmla="*/ 8148 w 10000"/>
              <a:gd name="connsiteY1" fmla="*/ 5291 h 10000"/>
              <a:gd name="connsiteX2" fmla="*/ 8148 w 10000"/>
              <a:gd name="connsiteY2" fmla="*/ 4698 h 10000"/>
              <a:gd name="connsiteX3" fmla="*/ 7974 w 10000"/>
              <a:gd name="connsiteY3" fmla="*/ 4698 h 10000"/>
              <a:gd name="connsiteX4" fmla="*/ 7804 w 10000"/>
              <a:gd name="connsiteY4" fmla="*/ 4698 h 10000"/>
              <a:gd name="connsiteX5" fmla="*/ 7636 w 10000"/>
              <a:gd name="connsiteY5" fmla="*/ 5291 h 10000"/>
              <a:gd name="connsiteX6" fmla="*/ 7293 w 10000"/>
              <a:gd name="connsiteY6" fmla="*/ 5291 h 10000"/>
              <a:gd name="connsiteX7" fmla="*/ 6781 w 10000"/>
              <a:gd name="connsiteY7" fmla="*/ 5291 h 10000"/>
              <a:gd name="connsiteX8" fmla="*/ 6267 w 10000"/>
              <a:gd name="connsiteY8" fmla="*/ 5879 h 10000"/>
              <a:gd name="connsiteX9" fmla="*/ 5589 w 10000"/>
              <a:gd name="connsiteY9" fmla="*/ 6470 h 10000"/>
              <a:gd name="connsiteX10" fmla="*/ 4926 w 10000"/>
              <a:gd name="connsiteY10" fmla="*/ 7059 h 10000"/>
              <a:gd name="connsiteX11" fmla="*/ 4074 w 10000"/>
              <a:gd name="connsiteY11" fmla="*/ 7649 h 10000"/>
              <a:gd name="connsiteX12" fmla="*/ 3561 w 10000"/>
              <a:gd name="connsiteY12" fmla="*/ 8240 h 10000"/>
              <a:gd name="connsiteX13" fmla="*/ 2879 w 10000"/>
              <a:gd name="connsiteY13" fmla="*/ 8821 h 10000"/>
              <a:gd name="connsiteX14" fmla="*/ 2539 w 10000"/>
              <a:gd name="connsiteY14" fmla="*/ 9414 h 10000"/>
              <a:gd name="connsiteX15" fmla="*/ 2026 w 10000"/>
              <a:gd name="connsiteY15" fmla="*/ 9414 h 10000"/>
              <a:gd name="connsiteX16" fmla="*/ 1684 w 10000"/>
              <a:gd name="connsiteY16" fmla="*/ 10000 h 10000"/>
              <a:gd name="connsiteX17" fmla="*/ 1514 w 10000"/>
              <a:gd name="connsiteY17" fmla="*/ 10000 h 10000"/>
              <a:gd name="connsiteX18" fmla="*/ 1514 w 10000"/>
              <a:gd name="connsiteY18" fmla="*/ 10000 h 10000"/>
              <a:gd name="connsiteX19" fmla="*/ 1024 w 10000"/>
              <a:gd name="connsiteY19" fmla="*/ 10000 h 10000"/>
              <a:gd name="connsiteX20" fmla="*/ 682 w 10000"/>
              <a:gd name="connsiteY20" fmla="*/ 9414 h 10000"/>
              <a:gd name="connsiteX21" fmla="*/ 340 w 10000"/>
              <a:gd name="connsiteY21" fmla="*/ 8821 h 10000"/>
              <a:gd name="connsiteX22" fmla="*/ 172 w 10000"/>
              <a:gd name="connsiteY22" fmla="*/ 8240 h 10000"/>
              <a:gd name="connsiteX23" fmla="*/ 172 w 10000"/>
              <a:gd name="connsiteY23" fmla="*/ 7649 h 10000"/>
              <a:gd name="connsiteX24" fmla="*/ 0 w 10000"/>
              <a:gd name="connsiteY24" fmla="*/ 7059 h 10000"/>
              <a:gd name="connsiteX25" fmla="*/ 0 w 10000"/>
              <a:gd name="connsiteY25" fmla="*/ 7059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172 w 10000"/>
              <a:gd name="connsiteY29" fmla="*/ 6470 h 10000"/>
              <a:gd name="connsiteX30" fmla="*/ 340 w 10000"/>
              <a:gd name="connsiteY30" fmla="*/ 6470 h 10000"/>
              <a:gd name="connsiteX31" fmla="*/ 514 w 10000"/>
              <a:gd name="connsiteY31" fmla="*/ 6470 h 10000"/>
              <a:gd name="connsiteX32" fmla="*/ 851 w 10000"/>
              <a:gd name="connsiteY32" fmla="*/ 6470 h 10000"/>
              <a:gd name="connsiteX33" fmla="*/ 1366 w 10000"/>
              <a:gd name="connsiteY33" fmla="*/ 6470 h 10000"/>
              <a:gd name="connsiteX34" fmla="*/ 1856 w 10000"/>
              <a:gd name="connsiteY34" fmla="*/ 6470 h 10000"/>
              <a:gd name="connsiteX35" fmla="*/ 2539 w 10000"/>
              <a:gd name="connsiteY35" fmla="*/ 5879 h 10000"/>
              <a:gd name="connsiteX36" fmla="*/ 3222 w 10000"/>
              <a:gd name="connsiteY36" fmla="*/ 5291 h 10000"/>
              <a:gd name="connsiteX37" fmla="*/ 4074 w 10000"/>
              <a:gd name="connsiteY37" fmla="*/ 4698 h 10000"/>
              <a:gd name="connsiteX38" fmla="*/ 4926 w 10000"/>
              <a:gd name="connsiteY38" fmla="*/ 4115 h 10000"/>
              <a:gd name="connsiteX39" fmla="*/ 5930 w 10000"/>
              <a:gd name="connsiteY39" fmla="*/ 3531 h 10000"/>
              <a:gd name="connsiteX40" fmla="*/ 6440 w 10000"/>
              <a:gd name="connsiteY40" fmla="*/ 3531 h 10000"/>
              <a:gd name="connsiteX41" fmla="*/ 6781 w 10000"/>
              <a:gd name="connsiteY41" fmla="*/ 2941 h 10000"/>
              <a:gd name="connsiteX42" fmla="*/ 7121 w 10000"/>
              <a:gd name="connsiteY42" fmla="*/ 2356 h 10000"/>
              <a:gd name="connsiteX43" fmla="*/ 7464 w 10000"/>
              <a:gd name="connsiteY43" fmla="*/ 2356 h 10000"/>
              <a:gd name="connsiteX44" fmla="*/ 7804 w 10000"/>
              <a:gd name="connsiteY44" fmla="*/ 1759 h 10000"/>
              <a:gd name="connsiteX45" fmla="*/ 7974 w 10000"/>
              <a:gd name="connsiteY45" fmla="*/ 1175 h 10000"/>
              <a:gd name="connsiteX46" fmla="*/ 8148 w 10000"/>
              <a:gd name="connsiteY46" fmla="*/ 1175 h 10000"/>
              <a:gd name="connsiteX47" fmla="*/ 8316 w 10000"/>
              <a:gd name="connsiteY47" fmla="*/ 580 h 10000"/>
              <a:gd name="connsiteX48" fmla="*/ 8487 w 10000"/>
              <a:gd name="connsiteY48" fmla="*/ 580 h 10000"/>
              <a:gd name="connsiteX49" fmla="*/ 8659 w 10000"/>
              <a:gd name="connsiteY49" fmla="*/ 0 h 10000"/>
              <a:gd name="connsiteX50" fmla="*/ 8827 w 10000"/>
              <a:gd name="connsiteY50" fmla="*/ 0 h 10000"/>
              <a:gd name="connsiteX51" fmla="*/ 8827 w 10000"/>
              <a:gd name="connsiteY51" fmla="*/ 0 h 10000"/>
              <a:gd name="connsiteX52" fmla="*/ 9000 w 10000"/>
              <a:gd name="connsiteY52" fmla="*/ 0 h 10000"/>
              <a:gd name="connsiteX53" fmla="*/ 9168 w 10000"/>
              <a:gd name="connsiteY53" fmla="*/ 0 h 10000"/>
              <a:gd name="connsiteX54" fmla="*/ 9341 w 10000"/>
              <a:gd name="connsiteY54" fmla="*/ 580 h 10000"/>
              <a:gd name="connsiteX55" fmla="*/ 9509 w 10000"/>
              <a:gd name="connsiteY55" fmla="*/ 580 h 10000"/>
              <a:gd name="connsiteX56" fmla="*/ 9661 w 10000"/>
              <a:gd name="connsiteY56" fmla="*/ 1175 h 10000"/>
              <a:gd name="connsiteX57" fmla="*/ 9832 w 10000"/>
              <a:gd name="connsiteY57" fmla="*/ 1759 h 10000"/>
              <a:gd name="connsiteX58" fmla="*/ 10000 w 10000"/>
              <a:gd name="connsiteY58" fmla="*/ 2356 h 10000"/>
              <a:gd name="connsiteX59" fmla="*/ 10000 w 10000"/>
              <a:gd name="connsiteY59" fmla="*/ 2356 h 10000"/>
              <a:gd name="connsiteX60" fmla="*/ 10000 w 10000"/>
              <a:gd name="connsiteY60" fmla="*/ 2941 h 10000"/>
              <a:gd name="connsiteX61" fmla="*/ 9832 w 10000"/>
              <a:gd name="connsiteY61" fmla="*/ 3531 h 10000"/>
              <a:gd name="connsiteX0" fmla="*/ 8148 w 10000"/>
              <a:gd name="connsiteY0" fmla="*/ 5291 h 10000"/>
              <a:gd name="connsiteX1" fmla="*/ 8148 w 10000"/>
              <a:gd name="connsiteY1" fmla="*/ 5291 h 10000"/>
              <a:gd name="connsiteX2" fmla="*/ 8148 w 10000"/>
              <a:gd name="connsiteY2" fmla="*/ 4698 h 10000"/>
              <a:gd name="connsiteX3" fmla="*/ 7974 w 10000"/>
              <a:gd name="connsiteY3" fmla="*/ 4698 h 10000"/>
              <a:gd name="connsiteX4" fmla="*/ 7804 w 10000"/>
              <a:gd name="connsiteY4" fmla="*/ 4698 h 10000"/>
              <a:gd name="connsiteX5" fmla="*/ 7636 w 10000"/>
              <a:gd name="connsiteY5" fmla="*/ 5291 h 10000"/>
              <a:gd name="connsiteX6" fmla="*/ 7293 w 10000"/>
              <a:gd name="connsiteY6" fmla="*/ 5291 h 10000"/>
              <a:gd name="connsiteX7" fmla="*/ 6781 w 10000"/>
              <a:gd name="connsiteY7" fmla="*/ 5291 h 10000"/>
              <a:gd name="connsiteX8" fmla="*/ 6267 w 10000"/>
              <a:gd name="connsiteY8" fmla="*/ 5879 h 10000"/>
              <a:gd name="connsiteX9" fmla="*/ 5589 w 10000"/>
              <a:gd name="connsiteY9" fmla="*/ 6470 h 10000"/>
              <a:gd name="connsiteX10" fmla="*/ 4926 w 10000"/>
              <a:gd name="connsiteY10" fmla="*/ 7059 h 10000"/>
              <a:gd name="connsiteX11" fmla="*/ 4074 w 10000"/>
              <a:gd name="connsiteY11" fmla="*/ 7649 h 10000"/>
              <a:gd name="connsiteX12" fmla="*/ 3561 w 10000"/>
              <a:gd name="connsiteY12" fmla="*/ 8240 h 10000"/>
              <a:gd name="connsiteX13" fmla="*/ 2879 w 10000"/>
              <a:gd name="connsiteY13" fmla="*/ 8821 h 10000"/>
              <a:gd name="connsiteX14" fmla="*/ 2539 w 10000"/>
              <a:gd name="connsiteY14" fmla="*/ 9414 h 10000"/>
              <a:gd name="connsiteX15" fmla="*/ 2026 w 10000"/>
              <a:gd name="connsiteY15" fmla="*/ 9414 h 10000"/>
              <a:gd name="connsiteX16" fmla="*/ 1684 w 10000"/>
              <a:gd name="connsiteY16" fmla="*/ 10000 h 10000"/>
              <a:gd name="connsiteX17" fmla="*/ 1514 w 10000"/>
              <a:gd name="connsiteY17" fmla="*/ 10000 h 10000"/>
              <a:gd name="connsiteX18" fmla="*/ 1514 w 10000"/>
              <a:gd name="connsiteY18" fmla="*/ 10000 h 10000"/>
              <a:gd name="connsiteX19" fmla="*/ 1024 w 10000"/>
              <a:gd name="connsiteY19" fmla="*/ 10000 h 10000"/>
              <a:gd name="connsiteX20" fmla="*/ 682 w 10000"/>
              <a:gd name="connsiteY20" fmla="*/ 9414 h 10000"/>
              <a:gd name="connsiteX21" fmla="*/ 340 w 10000"/>
              <a:gd name="connsiteY21" fmla="*/ 8821 h 10000"/>
              <a:gd name="connsiteX22" fmla="*/ 172 w 10000"/>
              <a:gd name="connsiteY22" fmla="*/ 8240 h 10000"/>
              <a:gd name="connsiteX23" fmla="*/ 172 w 10000"/>
              <a:gd name="connsiteY23" fmla="*/ 7649 h 10000"/>
              <a:gd name="connsiteX24" fmla="*/ 0 w 10000"/>
              <a:gd name="connsiteY24" fmla="*/ 7059 h 10000"/>
              <a:gd name="connsiteX25" fmla="*/ 0 w 10000"/>
              <a:gd name="connsiteY25" fmla="*/ 7059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0 w 10000"/>
              <a:gd name="connsiteY28" fmla="*/ 6470 h 10000"/>
              <a:gd name="connsiteX29" fmla="*/ 172 w 10000"/>
              <a:gd name="connsiteY29" fmla="*/ 6470 h 10000"/>
              <a:gd name="connsiteX30" fmla="*/ 340 w 10000"/>
              <a:gd name="connsiteY30" fmla="*/ 6470 h 10000"/>
              <a:gd name="connsiteX31" fmla="*/ 514 w 10000"/>
              <a:gd name="connsiteY31" fmla="*/ 6470 h 10000"/>
              <a:gd name="connsiteX32" fmla="*/ 851 w 10000"/>
              <a:gd name="connsiteY32" fmla="*/ 6470 h 10000"/>
              <a:gd name="connsiteX33" fmla="*/ 1366 w 10000"/>
              <a:gd name="connsiteY33" fmla="*/ 6470 h 10000"/>
              <a:gd name="connsiteX34" fmla="*/ 1856 w 10000"/>
              <a:gd name="connsiteY34" fmla="*/ 6470 h 10000"/>
              <a:gd name="connsiteX35" fmla="*/ 2539 w 10000"/>
              <a:gd name="connsiteY35" fmla="*/ 5879 h 10000"/>
              <a:gd name="connsiteX36" fmla="*/ 3222 w 10000"/>
              <a:gd name="connsiteY36" fmla="*/ 5291 h 10000"/>
              <a:gd name="connsiteX37" fmla="*/ 4074 w 10000"/>
              <a:gd name="connsiteY37" fmla="*/ 4698 h 10000"/>
              <a:gd name="connsiteX38" fmla="*/ 4926 w 10000"/>
              <a:gd name="connsiteY38" fmla="*/ 4115 h 10000"/>
              <a:gd name="connsiteX39" fmla="*/ 5930 w 10000"/>
              <a:gd name="connsiteY39" fmla="*/ 3531 h 10000"/>
              <a:gd name="connsiteX40" fmla="*/ 6440 w 10000"/>
              <a:gd name="connsiteY40" fmla="*/ 3531 h 10000"/>
              <a:gd name="connsiteX41" fmla="*/ 6781 w 10000"/>
              <a:gd name="connsiteY41" fmla="*/ 2941 h 10000"/>
              <a:gd name="connsiteX42" fmla="*/ 7121 w 10000"/>
              <a:gd name="connsiteY42" fmla="*/ 2356 h 10000"/>
              <a:gd name="connsiteX43" fmla="*/ 7464 w 10000"/>
              <a:gd name="connsiteY43" fmla="*/ 2356 h 10000"/>
              <a:gd name="connsiteX44" fmla="*/ 7804 w 10000"/>
              <a:gd name="connsiteY44" fmla="*/ 1759 h 10000"/>
              <a:gd name="connsiteX45" fmla="*/ 7974 w 10000"/>
              <a:gd name="connsiteY45" fmla="*/ 1175 h 10000"/>
              <a:gd name="connsiteX46" fmla="*/ 8148 w 10000"/>
              <a:gd name="connsiteY46" fmla="*/ 1175 h 10000"/>
              <a:gd name="connsiteX47" fmla="*/ 8316 w 10000"/>
              <a:gd name="connsiteY47" fmla="*/ 580 h 10000"/>
              <a:gd name="connsiteX48" fmla="*/ 8487 w 10000"/>
              <a:gd name="connsiteY48" fmla="*/ 580 h 10000"/>
              <a:gd name="connsiteX49" fmla="*/ 8659 w 10000"/>
              <a:gd name="connsiteY49" fmla="*/ 0 h 10000"/>
              <a:gd name="connsiteX50" fmla="*/ 8827 w 10000"/>
              <a:gd name="connsiteY50" fmla="*/ 0 h 10000"/>
              <a:gd name="connsiteX51" fmla="*/ 8827 w 10000"/>
              <a:gd name="connsiteY51" fmla="*/ 0 h 10000"/>
              <a:gd name="connsiteX52" fmla="*/ 9000 w 10000"/>
              <a:gd name="connsiteY52" fmla="*/ 0 h 10000"/>
              <a:gd name="connsiteX53" fmla="*/ 9168 w 10000"/>
              <a:gd name="connsiteY53" fmla="*/ 0 h 10000"/>
              <a:gd name="connsiteX54" fmla="*/ 9341 w 10000"/>
              <a:gd name="connsiteY54" fmla="*/ 580 h 10000"/>
              <a:gd name="connsiteX55" fmla="*/ 9509 w 10000"/>
              <a:gd name="connsiteY55" fmla="*/ 580 h 10000"/>
              <a:gd name="connsiteX56" fmla="*/ 9661 w 10000"/>
              <a:gd name="connsiteY56" fmla="*/ 1175 h 10000"/>
              <a:gd name="connsiteX57" fmla="*/ 9832 w 10000"/>
              <a:gd name="connsiteY57" fmla="*/ 1759 h 10000"/>
              <a:gd name="connsiteX58" fmla="*/ 10000 w 10000"/>
              <a:gd name="connsiteY58" fmla="*/ 2356 h 10000"/>
              <a:gd name="connsiteX59" fmla="*/ 10000 w 10000"/>
              <a:gd name="connsiteY59" fmla="*/ 2356 h 10000"/>
              <a:gd name="connsiteX60" fmla="*/ 10000 w 10000"/>
              <a:gd name="connsiteY60" fmla="*/ 2941 h 10000"/>
              <a:gd name="connsiteX0" fmla="*/ 8148 w 10000"/>
              <a:gd name="connsiteY0" fmla="*/ 5291 h 10000"/>
              <a:gd name="connsiteX1" fmla="*/ 8148 w 10000"/>
              <a:gd name="connsiteY1" fmla="*/ 4698 h 10000"/>
              <a:gd name="connsiteX2" fmla="*/ 7974 w 10000"/>
              <a:gd name="connsiteY2" fmla="*/ 4698 h 10000"/>
              <a:gd name="connsiteX3" fmla="*/ 7804 w 10000"/>
              <a:gd name="connsiteY3" fmla="*/ 4698 h 10000"/>
              <a:gd name="connsiteX4" fmla="*/ 7636 w 10000"/>
              <a:gd name="connsiteY4" fmla="*/ 5291 h 10000"/>
              <a:gd name="connsiteX5" fmla="*/ 7293 w 10000"/>
              <a:gd name="connsiteY5" fmla="*/ 5291 h 10000"/>
              <a:gd name="connsiteX6" fmla="*/ 6781 w 10000"/>
              <a:gd name="connsiteY6" fmla="*/ 5291 h 10000"/>
              <a:gd name="connsiteX7" fmla="*/ 6267 w 10000"/>
              <a:gd name="connsiteY7" fmla="*/ 5879 h 10000"/>
              <a:gd name="connsiteX8" fmla="*/ 5589 w 10000"/>
              <a:gd name="connsiteY8" fmla="*/ 6470 h 10000"/>
              <a:gd name="connsiteX9" fmla="*/ 4926 w 10000"/>
              <a:gd name="connsiteY9" fmla="*/ 7059 h 10000"/>
              <a:gd name="connsiteX10" fmla="*/ 4074 w 10000"/>
              <a:gd name="connsiteY10" fmla="*/ 7649 h 10000"/>
              <a:gd name="connsiteX11" fmla="*/ 3561 w 10000"/>
              <a:gd name="connsiteY11" fmla="*/ 8240 h 10000"/>
              <a:gd name="connsiteX12" fmla="*/ 2879 w 10000"/>
              <a:gd name="connsiteY12" fmla="*/ 8821 h 10000"/>
              <a:gd name="connsiteX13" fmla="*/ 2539 w 10000"/>
              <a:gd name="connsiteY13" fmla="*/ 9414 h 10000"/>
              <a:gd name="connsiteX14" fmla="*/ 2026 w 10000"/>
              <a:gd name="connsiteY14" fmla="*/ 9414 h 10000"/>
              <a:gd name="connsiteX15" fmla="*/ 1684 w 10000"/>
              <a:gd name="connsiteY15" fmla="*/ 10000 h 10000"/>
              <a:gd name="connsiteX16" fmla="*/ 1514 w 10000"/>
              <a:gd name="connsiteY16" fmla="*/ 10000 h 10000"/>
              <a:gd name="connsiteX17" fmla="*/ 1514 w 10000"/>
              <a:gd name="connsiteY17" fmla="*/ 10000 h 10000"/>
              <a:gd name="connsiteX18" fmla="*/ 1024 w 10000"/>
              <a:gd name="connsiteY18" fmla="*/ 10000 h 10000"/>
              <a:gd name="connsiteX19" fmla="*/ 682 w 10000"/>
              <a:gd name="connsiteY19" fmla="*/ 9414 h 10000"/>
              <a:gd name="connsiteX20" fmla="*/ 340 w 10000"/>
              <a:gd name="connsiteY20" fmla="*/ 8821 h 10000"/>
              <a:gd name="connsiteX21" fmla="*/ 172 w 10000"/>
              <a:gd name="connsiteY21" fmla="*/ 8240 h 10000"/>
              <a:gd name="connsiteX22" fmla="*/ 172 w 10000"/>
              <a:gd name="connsiteY22" fmla="*/ 7649 h 10000"/>
              <a:gd name="connsiteX23" fmla="*/ 0 w 10000"/>
              <a:gd name="connsiteY23" fmla="*/ 7059 h 10000"/>
              <a:gd name="connsiteX24" fmla="*/ 0 w 10000"/>
              <a:gd name="connsiteY24" fmla="*/ 7059 h 10000"/>
              <a:gd name="connsiteX25" fmla="*/ 0 w 10000"/>
              <a:gd name="connsiteY25" fmla="*/ 6470 h 10000"/>
              <a:gd name="connsiteX26" fmla="*/ 0 w 10000"/>
              <a:gd name="connsiteY26" fmla="*/ 6470 h 10000"/>
              <a:gd name="connsiteX27" fmla="*/ 0 w 10000"/>
              <a:gd name="connsiteY27" fmla="*/ 6470 h 10000"/>
              <a:gd name="connsiteX28" fmla="*/ 172 w 10000"/>
              <a:gd name="connsiteY28" fmla="*/ 6470 h 10000"/>
              <a:gd name="connsiteX29" fmla="*/ 340 w 10000"/>
              <a:gd name="connsiteY29" fmla="*/ 6470 h 10000"/>
              <a:gd name="connsiteX30" fmla="*/ 514 w 10000"/>
              <a:gd name="connsiteY30" fmla="*/ 6470 h 10000"/>
              <a:gd name="connsiteX31" fmla="*/ 851 w 10000"/>
              <a:gd name="connsiteY31" fmla="*/ 6470 h 10000"/>
              <a:gd name="connsiteX32" fmla="*/ 1366 w 10000"/>
              <a:gd name="connsiteY32" fmla="*/ 6470 h 10000"/>
              <a:gd name="connsiteX33" fmla="*/ 1856 w 10000"/>
              <a:gd name="connsiteY33" fmla="*/ 6470 h 10000"/>
              <a:gd name="connsiteX34" fmla="*/ 2539 w 10000"/>
              <a:gd name="connsiteY34" fmla="*/ 5879 h 10000"/>
              <a:gd name="connsiteX35" fmla="*/ 3222 w 10000"/>
              <a:gd name="connsiteY35" fmla="*/ 5291 h 10000"/>
              <a:gd name="connsiteX36" fmla="*/ 4074 w 10000"/>
              <a:gd name="connsiteY36" fmla="*/ 4698 h 10000"/>
              <a:gd name="connsiteX37" fmla="*/ 4926 w 10000"/>
              <a:gd name="connsiteY37" fmla="*/ 4115 h 10000"/>
              <a:gd name="connsiteX38" fmla="*/ 5930 w 10000"/>
              <a:gd name="connsiteY38" fmla="*/ 3531 h 10000"/>
              <a:gd name="connsiteX39" fmla="*/ 6440 w 10000"/>
              <a:gd name="connsiteY39" fmla="*/ 3531 h 10000"/>
              <a:gd name="connsiteX40" fmla="*/ 6781 w 10000"/>
              <a:gd name="connsiteY40" fmla="*/ 2941 h 10000"/>
              <a:gd name="connsiteX41" fmla="*/ 7121 w 10000"/>
              <a:gd name="connsiteY41" fmla="*/ 2356 h 10000"/>
              <a:gd name="connsiteX42" fmla="*/ 7464 w 10000"/>
              <a:gd name="connsiteY42" fmla="*/ 2356 h 10000"/>
              <a:gd name="connsiteX43" fmla="*/ 7804 w 10000"/>
              <a:gd name="connsiteY43" fmla="*/ 1759 h 10000"/>
              <a:gd name="connsiteX44" fmla="*/ 7974 w 10000"/>
              <a:gd name="connsiteY44" fmla="*/ 1175 h 10000"/>
              <a:gd name="connsiteX45" fmla="*/ 8148 w 10000"/>
              <a:gd name="connsiteY45" fmla="*/ 1175 h 10000"/>
              <a:gd name="connsiteX46" fmla="*/ 8316 w 10000"/>
              <a:gd name="connsiteY46" fmla="*/ 580 h 10000"/>
              <a:gd name="connsiteX47" fmla="*/ 8487 w 10000"/>
              <a:gd name="connsiteY47" fmla="*/ 580 h 10000"/>
              <a:gd name="connsiteX48" fmla="*/ 8659 w 10000"/>
              <a:gd name="connsiteY48" fmla="*/ 0 h 10000"/>
              <a:gd name="connsiteX49" fmla="*/ 8827 w 10000"/>
              <a:gd name="connsiteY49" fmla="*/ 0 h 10000"/>
              <a:gd name="connsiteX50" fmla="*/ 8827 w 10000"/>
              <a:gd name="connsiteY50" fmla="*/ 0 h 10000"/>
              <a:gd name="connsiteX51" fmla="*/ 9000 w 10000"/>
              <a:gd name="connsiteY51" fmla="*/ 0 h 10000"/>
              <a:gd name="connsiteX52" fmla="*/ 9168 w 10000"/>
              <a:gd name="connsiteY52" fmla="*/ 0 h 10000"/>
              <a:gd name="connsiteX53" fmla="*/ 9341 w 10000"/>
              <a:gd name="connsiteY53" fmla="*/ 580 h 10000"/>
              <a:gd name="connsiteX54" fmla="*/ 9509 w 10000"/>
              <a:gd name="connsiteY54" fmla="*/ 580 h 10000"/>
              <a:gd name="connsiteX55" fmla="*/ 9661 w 10000"/>
              <a:gd name="connsiteY55" fmla="*/ 1175 h 10000"/>
              <a:gd name="connsiteX56" fmla="*/ 9832 w 10000"/>
              <a:gd name="connsiteY56" fmla="*/ 1759 h 10000"/>
              <a:gd name="connsiteX57" fmla="*/ 10000 w 10000"/>
              <a:gd name="connsiteY57" fmla="*/ 2356 h 10000"/>
              <a:gd name="connsiteX58" fmla="*/ 10000 w 10000"/>
              <a:gd name="connsiteY58" fmla="*/ 2356 h 10000"/>
              <a:gd name="connsiteX59" fmla="*/ 10000 w 10000"/>
              <a:gd name="connsiteY59" fmla="*/ 2941 h 10000"/>
              <a:gd name="connsiteX0" fmla="*/ 8148 w 10000"/>
              <a:gd name="connsiteY0" fmla="*/ 4698 h 10000"/>
              <a:gd name="connsiteX1" fmla="*/ 7974 w 10000"/>
              <a:gd name="connsiteY1" fmla="*/ 4698 h 10000"/>
              <a:gd name="connsiteX2" fmla="*/ 7804 w 10000"/>
              <a:gd name="connsiteY2" fmla="*/ 4698 h 10000"/>
              <a:gd name="connsiteX3" fmla="*/ 7636 w 10000"/>
              <a:gd name="connsiteY3" fmla="*/ 5291 h 10000"/>
              <a:gd name="connsiteX4" fmla="*/ 7293 w 10000"/>
              <a:gd name="connsiteY4" fmla="*/ 5291 h 10000"/>
              <a:gd name="connsiteX5" fmla="*/ 6781 w 10000"/>
              <a:gd name="connsiteY5" fmla="*/ 5291 h 10000"/>
              <a:gd name="connsiteX6" fmla="*/ 6267 w 10000"/>
              <a:gd name="connsiteY6" fmla="*/ 5879 h 10000"/>
              <a:gd name="connsiteX7" fmla="*/ 5589 w 10000"/>
              <a:gd name="connsiteY7" fmla="*/ 6470 h 10000"/>
              <a:gd name="connsiteX8" fmla="*/ 4926 w 10000"/>
              <a:gd name="connsiteY8" fmla="*/ 7059 h 10000"/>
              <a:gd name="connsiteX9" fmla="*/ 4074 w 10000"/>
              <a:gd name="connsiteY9" fmla="*/ 7649 h 10000"/>
              <a:gd name="connsiteX10" fmla="*/ 3561 w 10000"/>
              <a:gd name="connsiteY10" fmla="*/ 8240 h 10000"/>
              <a:gd name="connsiteX11" fmla="*/ 2879 w 10000"/>
              <a:gd name="connsiteY11" fmla="*/ 8821 h 10000"/>
              <a:gd name="connsiteX12" fmla="*/ 2539 w 10000"/>
              <a:gd name="connsiteY12" fmla="*/ 9414 h 10000"/>
              <a:gd name="connsiteX13" fmla="*/ 2026 w 10000"/>
              <a:gd name="connsiteY13" fmla="*/ 9414 h 10000"/>
              <a:gd name="connsiteX14" fmla="*/ 1684 w 10000"/>
              <a:gd name="connsiteY14" fmla="*/ 10000 h 10000"/>
              <a:gd name="connsiteX15" fmla="*/ 1514 w 10000"/>
              <a:gd name="connsiteY15" fmla="*/ 10000 h 10000"/>
              <a:gd name="connsiteX16" fmla="*/ 1514 w 10000"/>
              <a:gd name="connsiteY16" fmla="*/ 10000 h 10000"/>
              <a:gd name="connsiteX17" fmla="*/ 1024 w 10000"/>
              <a:gd name="connsiteY17" fmla="*/ 10000 h 10000"/>
              <a:gd name="connsiteX18" fmla="*/ 682 w 10000"/>
              <a:gd name="connsiteY18" fmla="*/ 9414 h 10000"/>
              <a:gd name="connsiteX19" fmla="*/ 340 w 10000"/>
              <a:gd name="connsiteY19" fmla="*/ 8821 h 10000"/>
              <a:gd name="connsiteX20" fmla="*/ 172 w 10000"/>
              <a:gd name="connsiteY20" fmla="*/ 8240 h 10000"/>
              <a:gd name="connsiteX21" fmla="*/ 172 w 10000"/>
              <a:gd name="connsiteY21" fmla="*/ 7649 h 10000"/>
              <a:gd name="connsiteX22" fmla="*/ 0 w 10000"/>
              <a:gd name="connsiteY22" fmla="*/ 7059 h 10000"/>
              <a:gd name="connsiteX23" fmla="*/ 0 w 10000"/>
              <a:gd name="connsiteY23" fmla="*/ 7059 h 10000"/>
              <a:gd name="connsiteX24" fmla="*/ 0 w 10000"/>
              <a:gd name="connsiteY24" fmla="*/ 6470 h 10000"/>
              <a:gd name="connsiteX25" fmla="*/ 0 w 10000"/>
              <a:gd name="connsiteY25" fmla="*/ 6470 h 10000"/>
              <a:gd name="connsiteX26" fmla="*/ 0 w 10000"/>
              <a:gd name="connsiteY26" fmla="*/ 6470 h 10000"/>
              <a:gd name="connsiteX27" fmla="*/ 172 w 10000"/>
              <a:gd name="connsiteY27" fmla="*/ 6470 h 10000"/>
              <a:gd name="connsiteX28" fmla="*/ 340 w 10000"/>
              <a:gd name="connsiteY28" fmla="*/ 6470 h 10000"/>
              <a:gd name="connsiteX29" fmla="*/ 514 w 10000"/>
              <a:gd name="connsiteY29" fmla="*/ 6470 h 10000"/>
              <a:gd name="connsiteX30" fmla="*/ 851 w 10000"/>
              <a:gd name="connsiteY30" fmla="*/ 6470 h 10000"/>
              <a:gd name="connsiteX31" fmla="*/ 1366 w 10000"/>
              <a:gd name="connsiteY31" fmla="*/ 6470 h 10000"/>
              <a:gd name="connsiteX32" fmla="*/ 1856 w 10000"/>
              <a:gd name="connsiteY32" fmla="*/ 6470 h 10000"/>
              <a:gd name="connsiteX33" fmla="*/ 2539 w 10000"/>
              <a:gd name="connsiteY33" fmla="*/ 5879 h 10000"/>
              <a:gd name="connsiteX34" fmla="*/ 3222 w 10000"/>
              <a:gd name="connsiteY34" fmla="*/ 5291 h 10000"/>
              <a:gd name="connsiteX35" fmla="*/ 4074 w 10000"/>
              <a:gd name="connsiteY35" fmla="*/ 4698 h 10000"/>
              <a:gd name="connsiteX36" fmla="*/ 4926 w 10000"/>
              <a:gd name="connsiteY36" fmla="*/ 4115 h 10000"/>
              <a:gd name="connsiteX37" fmla="*/ 5930 w 10000"/>
              <a:gd name="connsiteY37" fmla="*/ 3531 h 10000"/>
              <a:gd name="connsiteX38" fmla="*/ 6440 w 10000"/>
              <a:gd name="connsiteY38" fmla="*/ 3531 h 10000"/>
              <a:gd name="connsiteX39" fmla="*/ 6781 w 10000"/>
              <a:gd name="connsiteY39" fmla="*/ 2941 h 10000"/>
              <a:gd name="connsiteX40" fmla="*/ 7121 w 10000"/>
              <a:gd name="connsiteY40" fmla="*/ 2356 h 10000"/>
              <a:gd name="connsiteX41" fmla="*/ 7464 w 10000"/>
              <a:gd name="connsiteY41" fmla="*/ 2356 h 10000"/>
              <a:gd name="connsiteX42" fmla="*/ 7804 w 10000"/>
              <a:gd name="connsiteY42" fmla="*/ 1759 h 10000"/>
              <a:gd name="connsiteX43" fmla="*/ 7974 w 10000"/>
              <a:gd name="connsiteY43" fmla="*/ 1175 h 10000"/>
              <a:gd name="connsiteX44" fmla="*/ 8148 w 10000"/>
              <a:gd name="connsiteY44" fmla="*/ 1175 h 10000"/>
              <a:gd name="connsiteX45" fmla="*/ 8316 w 10000"/>
              <a:gd name="connsiteY45" fmla="*/ 580 h 10000"/>
              <a:gd name="connsiteX46" fmla="*/ 8487 w 10000"/>
              <a:gd name="connsiteY46" fmla="*/ 580 h 10000"/>
              <a:gd name="connsiteX47" fmla="*/ 8659 w 10000"/>
              <a:gd name="connsiteY47" fmla="*/ 0 h 10000"/>
              <a:gd name="connsiteX48" fmla="*/ 8827 w 10000"/>
              <a:gd name="connsiteY48" fmla="*/ 0 h 10000"/>
              <a:gd name="connsiteX49" fmla="*/ 8827 w 10000"/>
              <a:gd name="connsiteY49" fmla="*/ 0 h 10000"/>
              <a:gd name="connsiteX50" fmla="*/ 9000 w 10000"/>
              <a:gd name="connsiteY50" fmla="*/ 0 h 10000"/>
              <a:gd name="connsiteX51" fmla="*/ 9168 w 10000"/>
              <a:gd name="connsiteY51" fmla="*/ 0 h 10000"/>
              <a:gd name="connsiteX52" fmla="*/ 9341 w 10000"/>
              <a:gd name="connsiteY52" fmla="*/ 580 h 10000"/>
              <a:gd name="connsiteX53" fmla="*/ 9509 w 10000"/>
              <a:gd name="connsiteY53" fmla="*/ 580 h 10000"/>
              <a:gd name="connsiteX54" fmla="*/ 9661 w 10000"/>
              <a:gd name="connsiteY54" fmla="*/ 1175 h 10000"/>
              <a:gd name="connsiteX55" fmla="*/ 9832 w 10000"/>
              <a:gd name="connsiteY55" fmla="*/ 1759 h 10000"/>
              <a:gd name="connsiteX56" fmla="*/ 10000 w 10000"/>
              <a:gd name="connsiteY56" fmla="*/ 2356 h 10000"/>
              <a:gd name="connsiteX57" fmla="*/ 10000 w 10000"/>
              <a:gd name="connsiteY57" fmla="*/ 2356 h 10000"/>
              <a:gd name="connsiteX58" fmla="*/ 10000 w 10000"/>
              <a:gd name="connsiteY58" fmla="*/ 2941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</a:cxnLst>
            <a:rect l="l" t="t" r="r" b="b"/>
            <a:pathLst>
              <a:path w="10000" h="10000">
                <a:moveTo>
                  <a:pt x="8148" y="4698"/>
                </a:moveTo>
                <a:lnTo>
                  <a:pt x="7974" y="4698"/>
                </a:lnTo>
                <a:lnTo>
                  <a:pt x="7804" y="4698"/>
                </a:lnTo>
                <a:cubicBezTo>
                  <a:pt x="7748" y="4899"/>
                  <a:pt x="7690" y="5094"/>
                  <a:pt x="7636" y="5291"/>
                </a:cubicBezTo>
                <a:lnTo>
                  <a:pt x="7293" y="5291"/>
                </a:lnTo>
                <a:lnTo>
                  <a:pt x="6781" y="5291"/>
                </a:lnTo>
                <a:lnTo>
                  <a:pt x="6267" y="5879"/>
                </a:lnTo>
                <a:lnTo>
                  <a:pt x="5589" y="6470"/>
                </a:lnTo>
                <a:lnTo>
                  <a:pt x="4926" y="7059"/>
                </a:lnTo>
                <a:lnTo>
                  <a:pt x="4074" y="7649"/>
                </a:lnTo>
                <a:lnTo>
                  <a:pt x="3561" y="8240"/>
                </a:lnTo>
                <a:lnTo>
                  <a:pt x="2879" y="8821"/>
                </a:lnTo>
                <a:lnTo>
                  <a:pt x="2539" y="9414"/>
                </a:lnTo>
                <a:lnTo>
                  <a:pt x="2026" y="9414"/>
                </a:lnTo>
                <a:lnTo>
                  <a:pt x="1684" y="10000"/>
                </a:lnTo>
                <a:lnTo>
                  <a:pt x="1514" y="10000"/>
                </a:lnTo>
                <a:lnTo>
                  <a:pt x="1514" y="10000"/>
                </a:lnTo>
                <a:lnTo>
                  <a:pt x="1024" y="10000"/>
                </a:lnTo>
                <a:lnTo>
                  <a:pt x="682" y="9414"/>
                </a:lnTo>
                <a:lnTo>
                  <a:pt x="340" y="8821"/>
                </a:lnTo>
                <a:cubicBezTo>
                  <a:pt x="285" y="8626"/>
                  <a:pt x="225" y="8432"/>
                  <a:pt x="172" y="8240"/>
                </a:cubicBezTo>
                <a:lnTo>
                  <a:pt x="172" y="7649"/>
                </a:lnTo>
                <a:cubicBezTo>
                  <a:pt x="115" y="7448"/>
                  <a:pt x="57" y="7259"/>
                  <a:pt x="0" y="7059"/>
                </a:cubicBezTo>
                <a:lnTo>
                  <a:pt x="0" y="7059"/>
                </a:lnTo>
                <a:lnTo>
                  <a:pt x="0" y="6470"/>
                </a:lnTo>
                <a:lnTo>
                  <a:pt x="0" y="6470"/>
                </a:lnTo>
                <a:lnTo>
                  <a:pt x="0" y="6470"/>
                </a:lnTo>
                <a:lnTo>
                  <a:pt x="172" y="6470"/>
                </a:lnTo>
                <a:lnTo>
                  <a:pt x="340" y="6470"/>
                </a:lnTo>
                <a:lnTo>
                  <a:pt x="514" y="6470"/>
                </a:lnTo>
                <a:lnTo>
                  <a:pt x="851" y="6470"/>
                </a:lnTo>
                <a:lnTo>
                  <a:pt x="1366" y="6470"/>
                </a:lnTo>
                <a:lnTo>
                  <a:pt x="1856" y="6470"/>
                </a:lnTo>
                <a:lnTo>
                  <a:pt x="2539" y="5879"/>
                </a:lnTo>
                <a:lnTo>
                  <a:pt x="3222" y="5291"/>
                </a:lnTo>
                <a:lnTo>
                  <a:pt x="4074" y="4698"/>
                </a:lnTo>
                <a:lnTo>
                  <a:pt x="4926" y="4115"/>
                </a:lnTo>
                <a:lnTo>
                  <a:pt x="5930" y="3531"/>
                </a:lnTo>
                <a:lnTo>
                  <a:pt x="6440" y="3531"/>
                </a:lnTo>
                <a:lnTo>
                  <a:pt x="6781" y="2941"/>
                </a:lnTo>
                <a:lnTo>
                  <a:pt x="7121" y="2356"/>
                </a:lnTo>
                <a:lnTo>
                  <a:pt x="7464" y="2356"/>
                </a:lnTo>
                <a:lnTo>
                  <a:pt x="7804" y="1759"/>
                </a:lnTo>
                <a:cubicBezTo>
                  <a:pt x="7861" y="1564"/>
                  <a:pt x="7917" y="1370"/>
                  <a:pt x="7974" y="1175"/>
                </a:cubicBezTo>
                <a:lnTo>
                  <a:pt x="8148" y="1175"/>
                </a:lnTo>
                <a:cubicBezTo>
                  <a:pt x="8204" y="979"/>
                  <a:pt x="8261" y="785"/>
                  <a:pt x="8316" y="580"/>
                </a:cubicBezTo>
                <a:lnTo>
                  <a:pt x="8487" y="580"/>
                </a:lnTo>
                <a:cubicBezTo>
                  <a:pt x="8545" y="390"/>
                  <a:pt x="8602" y="199"/>
                  <a:pt x="8659" y="0"/>
                </a:cubicBezTo>
                <a:lnTo>
                  <a:pt x="8827" y="0"/>
                </a:lnTo>
                <a:lnTo>
                  <a:pt x="8827" y="0"/>
                </a:lnTo>
                <a:lnTo>
                  <a:pt x="9000" y="0"/>
                </a:lnTo>
                <a:lnTo>
                  <a:pt x="9168" y="0"/>
                </a:lnTo>
                <a:cubicBezTo>
                  <a:pt x="9226" y="194"/>
                  <a:pt x="9282" y="390"/>
                  <a:pt x="9341" y="580"/>
                </a:cubicBezTo>
                <a:lnTo>
                  <a:pt x="9509" y="580"/>
                </a:lnTo>
                <a:cubicBezTo>
                  <a:pt x="9560" y="785"/>
                  <a:pt x="9612" y="979"/>
                  <a:pt x="9661" y="1175"/>
                </a:cubicBezTo>
                <a:cubicBezTo>
                  <a:pt x="9717" y="1370"/>
                  <a:pt x="9778" y="1565"/>
                  <a:pt x="9832" y="1759"/>
                </a:cubicBezTo>
                <a:cubicBezTo>
                  <a:pt x="9886" y="1959"/>
                  <a:pt x="9943" y="2154"/>
                  <a:pt x="10000" y="2356"/>
                </a:cubicBezTo>
                <a:lnTo>
                  <a:pt x="10000" y="2356"/>
                </a:lnTo>
                <a:lnTo>
                  <a:pt x="10000" y="294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2" name="Freeform 37"/>
          <p:cNvSpPr>
            <a:spLocks/>
          </p:cNvSpPr>
          <p:nvPr/>
        </p:nvSpPr>
        <p:spPr bwMode="auto">
          <a:xfrm>
            <a:off x="6524625" y="3446463"/>
            <a:ext cx="265113" cy="581025"/>
          </a:xfrm>
          <a:custGeom>
            <a:avLst/>
            <a:gdLst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656 w 10000"/>
              <a:gd name="connsiteY44" fmla="*/ 2944 h 10000"/>
              <a:gd name="connsiteX45" fmla="*/ 437 w 10000"/>
              <a:gd name="connsiteY45" fmla="*/ 2771 h 10000"/>
              <a:gd name="connsiteX46" fmla="*/ 219 w 10000"/>
              <a:gd name="connsiteY46" fmla="*/ 2597 h 10000"/>
              <a:gd name="connsiteX47" fmla="*/ 109 w 10000"/>
              <a:gd name="connsiteY47" fmla="*/ 2424 h 10000"/>
              <a:gd name="connsiteX48" fmla="*/ 109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09 w 10000"/>
              <a:gd name="connsiteY54" fmla="*/ 1905 h 10000"/>
              <a:gd name="connsiteX55" fmla="*/ 219 w 10000"/>
              <a:gd name="connsiteY55" fmla="*/ 1905 h 10000"/>
              <a:gd name="connsiteX56" fmla="*/ 328 w 10000"/>
              <a:gd name="connsiteY56" fmla="*/ 1905 h 10000"/>
              <a:gd name="connsiteX57" fmla="*/ 546 w 10000"/>
              <a:gd name="connsiteY57" fmla="*/ 1905 h 10000"/>
              <a:gd name="connsiteX58" fmla="*/ 874 w 10000"/>
              <a:gd name="connsiteY58" fmla="*/ 1905 h 10000"/>
              <a:gd name="connsiteX59" fmla="*/ 1189 w 10000"/>
              <a:gd name="connsiteY59" fmla="*/ 1905 h 10000"/>
              <a:gd name="connsiteX60" fmla="*/ 1626 w 10000"/>
              <a:gd name="connsiteY60" fmla="*/ 1732 h 10000"/>
              <a:gd name="connsiteX61" fmla="*/ 2063 w 10000"/>
              <a:gd name="connsiteY61" fmla="*/ 1558 h 10000"/>
              <a:gd name="connsiteX62" fmla="*/ 2609 w 10000"/>
              <a:gd name="connsiteY62" fmla="*/ 1385 h 10000"/>
              <a:gd name="connsiteX63" fmla="*/ 3156 w 10000"/>
              <a:gd name="connsiteY63" fmla="*/ 1212 h 10000"/>
              <a:gd name="connsiteX64" fmla="*/ 3798 w 10000"/>
              <a:gd name="connsiteY64" fmla="*/ 1039 h 10000"/>
              <a:gd name="connsiteX65" fmla="*/ 4126 w 10000"/>
              <a:gd name="connsiteY65" fmla="*/ 1039 h 10000"/>
              <a:gd name="connsiteX66" fmla="*/ 4344 w 10000"/>
              <a:gd name="connsiteY66" fmla="*/ 866 h 10000"/>
              <a:gd name="connsiteX67" fmla="*/ 4563 w 10000"/>
              <a:gd name="connsiteY67" fmla="*/ 693 h 10000"/>
              <a:gd name="connsiteX68" fmla="*/ 4781 w 10000"/>
              <a:gd name="connsiteY68" fmla="*/ 693 h 10000"/>
              <a:gd name="connsiteX69" fmla="*/ 5000 w 10000"/>
              <a:gd name="connsiteY69" fmla="*/ 519 h 10000"/>
              <a:gd name="connsiteX70" fmla="*/ 5109 w 10000"/>
              <a:gd name="connsiteY70" fmla="*/ 346 h 10000"/>
              <a:gd name="connsiteX71" fmla="*/ 5219 w 10000"/>
              <a:gd name="connsiteY71" fmla="*/ 346 h 10000"/>
              <a:gd name="connsiteX72" fmla="*/ 5328 w 10000"/>
              <a:gd name="connsiteY72" fmla="*/ 173 h 10000"/>
              <a:gd name="connsiteX73" fmla="*/ 5437 w 10000"/>
              <a:gd name="connsiteY73" fmla="*/ 173 h 10000"/>
              <a:gd name="connsiteX74" fmla="*/ 5546 w 10000"/>
              <a:gd name="connsiteY74" fmla="*/ 0 h 10000"/>
              <a:gd name="connsiteX75" fmla="*/ 5656 w 10000"/>
              <a:gd name="connsiteY75" fmla="*/ 0 h 10000"/>
              <a:gd name="connsiteX76" fmla="*/ 5656 w 10000"/>
              <a:gd name="connsiteY76" fmla="*/ 0 h 10000"/>
              <a:gd name="connsiteX77" fmla="*/ 5765 w 10000"/>
              <a:gd name="connsiteY77" fmla="*/ 0 h 10000"/>
              <a:gd name="connsiteX78" fmla="*/ 5874 w 10000"/>
              <a:gd name="connsiteY78" fmla="*/ 0 h 10000"/>
              <a:gd name="connsiteX79" fmla="*/ 5984 w 10000"/>
              <a:gd name="connsiteY79" fmla="*/ 173 h 10000"/>
              <a:gd name="connsiteX80" fmla="*/ 6093 w 10000"/>
              <a:gd name="connsiteY80" fmla="*/ 173 h 10000"/>
              <a:gd name="connsiteX81" fmla="*/ 6189 w 10000"/>
              <a:gd name="connsiteY81" fmla="*/ 346 h 10000"/>
              <a:gd name="connsiteX82" fmla="*/ 6298 w 10000"/>
              <a:gd name="connsiteY82" fmla="*/ 519 h 10000"/>
              <a:gd name="connsiteX83" fmla="*/ 6407 w 10000"/>
              <a:gd name="connsiteY83" fmla="*/ 693 h 10000"/>
              <a:gd name="connsiteX84" fmla="*/ 6407 w 10000"/>
              <a:gd name="connsiteY84" fmla="*/ 693 h 10000"/>
              <a:gd name="connsiteX85" fmla="*/ 6407 w 10000"/>
              <a:gd name="connsiteY85" fmla="*/ 866 h 10000"/>
              <a:gd name="connsiteX86" fmla="*/ 6298 w 10000"/>
              <a:gd name="connsiteY86" fmla="*/ 1039 h 10000"/>
              <a:gd name="connsiteX87" fmla="*/ 6189 w 10000"/>
              <a:gd name="connsiteY87" fmla="*/ 1212 h 10000"/>
              <a:gd name="connsiteX88" fmla="*/ 6093 w 10000"/>
              <a:gd name="connsiteY88" fmla="*/ 1385 h 10000"/>
              <a:gd name="connsiteX89" fmla="*/ 5984 w 10000"/>
              <a:gd name="connsiteY89" fmla="*/ 1732 h 10000"/>
              <a:gd name="connsiteX90" fmla="*/ 5874 w 10000"/>
              <a:gd name="connsiteY90" fmla="*/ 2078 h 10000"/>
              <a:gd name="connsiteX91" fmla="*/ 5765 w 10000"/>
              <a:gd name="connsiteY91" fmla="*/ 2424 h 10000"/>
              <a:gd name="connsiteX92" fmla="*/ 5656 w 10000"/>
              <a:gd name="connsiteY92" fmla="*/ 2944 h 10000"/>
              <a:gd name="connsiteX93" fmla="*/ 5656 w 10000"/>
              <a:gd name="connsiteY93" fmla="*/ 3463 h 10000"/>
              <a:gd name="connsiteX94" fmla="*/ 5656 w 10000"/>
              <a:gd name="connsiteY94" fmla="*/ 3961 h 10000"/>
              <a:gd name="connsiteX95" fmla="*/ 5656 w 10000"/>
              <a:gd name="connsiteY95" fmla="*/ 5000 h 10000"/>
              <a:gd name="connsiteX96" fmla="*/ 5656 w 10000"/>
              <a:gd name="connsiteY96" fmla="*/ 5519 h 10000"/>
              <a:gd name="connsiteX97" fmla="*/ 5765 w 10000"/>
              <a:gd name="connsiteY97" fmla="*/ 5866 h 10000"/>
              <a:gd name="connsiteX98" fmla="*/ 5874 w 10000"/>
              <a:gd name="connsiteY98" fmla="*/ 6212 h 10000"/>
              <a:gd name="connsiteX99" fmla="*/ 5984 w 10000"/>
              <a:gd name="connsiteY99" fmla="*/ 6732 h 10000"/>
              <a:gd name="connsiteX100" fmla="*/ 6093 w 10000"/>
              <a:gd name="connsiteY100" fmla="*/ 7078 h 10000"/>
              <a:gd name="connsiteX101" fmla="*/ 6298 w 10000"/>
              <a:gd name="connsiteY101" fmla="*/ 7424 h 10000"/>
              <a:gd name="connsiteX102" fmla="*/ 6626 w 10000"/>
              <a:gd name="connsiteY102" fmla="*/ 7771 h 10000"/>
              <a:gd name="connsiteX103" fmla="*/ 6954 w 10000"/>
              <a:gd name="connsiteY103" fmla="*/ 7944 h 10000"/>
              <a:gd name="connsiteX104" fmla="*/ 7281 w 10000"/>
              <a:gd name="connsiteY104" fmla="*/ 8268 h 10000"/>
              <a:gd name="connsiteX105" fmla="*/ 7609 w 10000"/>
              <a:gd name="connsiteY105" fmla="*/ 8442 h 10000"/>
              <a:gd name="connsiteX106" fmla="*/ 7828 w 10000"/>
              <a:gd name="connsiteY106" fmla="*/ 8615 h 10000"/>
              <a:gd name="connsiteX107" fmla="*/ 8156 w 10000"/>
              <a:gd name="connsiteY107" fmla="*/ 8615 h 10000"/>
              <a:gd name="connsiteX108" fmla="*/ 8374 w 10000"/>
              <a:gd name="connsiteY108" fmla="*/ 8615 h 10000"/>
              <a:gd name="connsiteX109" fmla="*/ 8484 w 10000"/>
              <a:gd name="connsiteY109" fmla="*/ 8615 h 10000"/>
              <a:gd name="connsiteX110" fmla="*/ 8702 w 10000"/>
              <a:gd name="connsiteY110" fmla="*/ 8615 h 10000"/>
              <a:gd name="connsiteX111" fmla="*/ 8798 w 10000"/>
              <a:gd name="connsiteY111" fmla="*/ 8442 h 10000"/>
              <a:gd name="connsiteX112" fmla="*/ 8798 w 10000"/>
              <a:gd name="connsiteY112" fmla="*/ 8442 h 10000"/>
              <a:gd name="connsiteX113" fmla="*/ 8907 w 10000"/>
              <a:gd name="connsiteY113" fmla="*/ 8442 h 10000"/>
              <a:gd name="connsiteX114" fmla="*/ 8907 w 10000"/>
              <a:gd name="connsiteY114" fmla="*/ 8268 h 10000"/>
              <a:gd name="connsiteX115" fmla="*/ 8907 w 10000"/>
              <a:gd name="connsiteY115" fmla="*/ 8095 h 10000"/>
              <a:gd name="connsiteX116" fmla="*/ 8907 w 10000"/>
              <a:gd name="connsiteY116" fmla="*/ 7771 h 10000"/>
              <a:gd name="connsiteX117" fmla="*/ 9016 w 10000"/>
              <a:gd name="connsiteY117" fmla="*/ 7597 h 10000"/>
              <a:gd name="connsiteX118" fmla="*/ 9016 w 10000"/>
              <a:gd name="connsiteY118" fmla="*/ 7251 h 10000"/>
              <a:gd name="connsiteX119" fmla="*/ 9016 w 10000"/>
              <a:gd name="connsiteY119" fmla="*/ 6905 h 10000"/>
              <a:gd name="connsiteX120" fmla="*/ 9126 w 10000"/>
              <a:gd name="connsiteY120" fmla="*/ 6385 h 10000"/>
              <a:gd name="connsiteX121" fmla="*/ 9126 w 10000"/>
              <a:gd name="connsiteY121" fmla="*/ 6212 h 10000"/>
              <a:gd name="connsiteX122" fmla="*/ 9126 w 10000"/>
              <a:gd name="connsiteY122" fmla="*/ 5866 h 10000"/>
              <a:gd name="connsiteX123" fmla="*/ 9126 w 10000"/>
              <a:gd name="connsiteY123" fmla="*/ 5693 h 10000"/>
              <a:gd name="connsiteX124" fmla="*/ 9235 w 10000"/>
              <a:gd name="connsiteY124" fmla="*/ 5519 h 10000"/>
              <a:gd name="connsiteX125" fmla="*/ 9235 w 10000"/>
              <a:gd name="connsiteY125" fmla="*/ 5346 h 10000"/>
              <a:gd name="connsiteX126" fmla="*/ 9235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346 h 10000"/>
              <a:gd name="connsiteX130" fmla="*/ 9344 w 10000"/>
              <a:gd name="connsiteY130" fmla="*/ 5519 h 10000"/>
              <a:gd name="connsiteX131" fmla="*/ 9344 w 10000"/>
              <a:gd name="connsiteY131" fmla="*/ 5693 h 10000"/>
              <a:gd name="connsiteX132" fmla="*/ 9454 w 10000"/>
              <a:gd name="connsiteY132" fmla="*/ 5866 h 10000"/>
              <a:gd name="connsiteX133" fmla="*/ 9454 w 10000"/>
              <a:gd name="connsiteY133" fmla="*/ 6212 h 10000"/>
              <a:gd name="connsiteX134" fmla="*/ 9454 w 10000"/>
              <a:gd name="connsiteY134" fmla="*/ 6558 h 10000"/>
              <a:gd name="connsiteX135" fmla="*/ 9563 w 10000"/>
              <a:gd name="connsiteY135" fmla="*/ 6905 h 10000"/>
              <a:gd name="connsiteX136" fmla="*/ 9563 w 10000"/>
              <a:gd name="connsiteY136" fmla="*/ 7597 h 10000"/>
              <a:gd name="connsiteX137" fmla="*/ 9672 w 10000"/>
              <a:gd name="connsiteY137" fmla="*/ 8268 h 10000"/>
              <a:gd name="connsiteX138" fmla="*/ 9781 w 10000"/>
              <a:gd name="connsiteY138" fmla="*/ 8788 h 10000"/>
              <a:gd name="connsiteX139" fmla="*/ 9891 w 10000"/>
              <a:gd name="connsiteY139" fmla="*/ 9134 h 10000"/>
              <a:gd name="connsiteX140" fmla="*/ 9891 w 10000"/>
              <a:gd name="connsiteY140" fmla="*/ 9481 h 10000"/>
              <a:gd name="connsiteX141" fmla="*/ 10000 w 10000"/>
              <a:gd name="connsiteY141" fmla="*/ 9654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144" fmla="*/ 9891 w 10000"/>
              <a:gd name="connsiteY14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656 w 10000"/>
              <a:gd name="connsiteY43" fmla="*/ 2944 h 10000"/>
              <a:gd name="connsiteX44" fmla="*/ 437 w 10000"/>
              <a:gd name="connsiteY44" fmla="*/ 2771 h 10000"/>
              <a:gd name="connsiteX45" fmla="*/ 219 w 10000"/>
              <a:gd name="connsiteY45" fmla="*/ 2597 h 10000"/>
              <a:gd name="connsiteX46" fmla="*/ 109 w 10000"/>
              <a:gd name="connsiteY46" fmla="*/ 2424 h 10000"/>
              <a:gd name="connsiteX47" fmla="*/ 109 w 10000"/>
              <a:gd name="connsiteY47" fmla="*/ 2251 h 10000"/>
              <a:gd name="connsiteX48" fmla="*/ 0 w 10000"/>
              <a:gd name="connsiteY48" fmla="*/ 2078 h 10000"/>
              <a:gd name="connsiteX49" fmla="*/ 0 w 10000"/>
              <a:gd name="connsiteY49" fmla="*/ 2078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109 w 10000"/>
              <a:gd name="connsiteY53" fmla="*/ 1905 h 10000"/>
              <a:gd name="connsiteX54" fmla="*/ 219 w 10000"/>
              <a:gd name="connsiteY54" fmla="*/ 1905 h 10000"/>
              <a:gd name="connsiteX55" fmla="*/ 328 w 10000"/>
              <a:gd name="connsiteY55" fmla="*/ 1905 h 10000"/>
              <a:gd name="connsiteX56" fmla="*/ 546 w 10000"/>
              <a:gd name="connsiteY56" fmla="*/ 1905 h 10000"/>
              <a:gd name="connsiteX57" fmla="*/ 874 w 10000"/>
              <a:gd name="connsiteY57" fmla="*/ 1905 h 10000"/>
              <a:gd name="connsiteX58" fmla="*/ 1189 w 10000"/>
              <a:gd name="connsiteY58" fmla="*/ 1905 h 10000"/>
              <a:gd name="connsiteX59" fmla="*/ 1626 w 10000"/>
              <a:gd name="connsiteY59" fmla="*/ 1732 h 10000"/>
              <a:gd name="connsiteX60" fmla="*/ 2063 w 10000"/>
              <a:gd name="connsiteY60" fmla="*/ 1558 h 10000"/>
              <a:gd name="connsiteX61" fmla="*/ 2609 w 10000"/>
              <a:gd name="connsiteY61" fmla="*/ 1385 h 10000"/>
              <a:gd name="connsiteX62" fmla="*/ 3156 w 10000"/>
              <a:gd name="connsiteY62" fmla="*/ 1212 h 10000"/>
              <a:gd name="connsiteX63" fmla="*/ 3798 w 10000"/>
              <a:gd name="connsiteY63" fmla="*/ 1039 h 10000"/>
              <a:gd name="connsiteX64" fmla="*/ 4126 w 10000"/>
              <a:gd name="connsiteY64" fmla="*/ 1039 h 10000"/>
              <a:gd name="connsiteX65" fmla="*/ 4344 w 10000"/>
              <a:gd name="connsiteY65" fmla="*/ 866 h 10000"/>
              <a:gd name="connsiteX66" fmla="*/ 4563 w 10000"/>
              <a:gd name="connsiteY66" fmla="*/ 693 h 10000"/>
              <a:gd name="connsiteX67" fmla="*/ 4781 w 10000"/>
              <a:gd name="connsiteY67" fmla="*/ 693 h 10000"/>
              <a:gd name="connsiteX68" fmla="*/ 5000 w 10000"/>
              <a:gd name="connsiteY68" fmla="*/ 519 h 10000"/>
              <a:gd name="connsiteX69" fmla="*/ 5109 w 10000"/>
              <a:gd name="connsiteY69" fmla="*/ 346 h 10000"/>
              <a:gd name="connsiteX70" fmla="*/ 5219 w 10000"/>
              <a:gd name="connsiteY70" fmla="*/ 346 h 10000"/>
              <a:gd name="connsiteX71" fmla="*/ 5328 w 10000"/>
              <a:gd name="connsiteY71" fmla="*/ 173 h 10000"/>
              <a:gd name="connsiteX72" fmla="*/ 5437 w 10000"/>
              <a:gd name="connsiteY72" fmla="*/ 173 h 10000"/>
              <a:gd name="connsiteX73" fmla="*/ 5546 w 10000"/>
              <a:gd name="connsiteY73" fmla="*/ 0 h 10000"/>
              <a:gd name="connsiteX74" fmla="*/ 5656 w 10000"/>
              <a:gd name="connsiteY74" fmla="*/ 0 h 10000"/>
              <a:gd name="connsiteX75" fmla="*/ 5656 w 10000"/>
              <a:gd name="connsiteY75" fmla="*/ 0 h 10000"/>
              <a:gd name="connsiteX76" fmla="*/ 5765 w 10000"/>
              <a:gd name="connsiteY76" fmla="*/ 0 h 10000"/>
              <a:gd name="connsiteX77" fmla="*/ 5874 w 10000"/>
              <a:gd name="connsiteY77" fmla="*/ 0 h 10000"/>
              <a:gd name="connsiteX78" fmla="*/ 5984 w 10000"/>
              <a:gd name="connsiteY78" fmla="*/ 173 h 10000"/>
              <a:gd name="connsiteX79" fmla="*/ 6093 w 10000"/>
              <a:gd name="connsiteY79" fmla="*/ 173 h 10000"/>
              <a:gd name="connsiteX80" fmla="*/ 6189 w 10000"/>
              <a:gd name="connsiteY80" fmla="*/ 346 h 10000"/>
              <a:gd name="connsiteX81" fmla="*/ 6298 w 10000"/>
              <a:gd name="connsiteY81" fmla="*/ 519 h 10000"/>
              <a:gd name="connsiteX82" fmla="*/ 6407 w 10000"/>
              <a:gd name="connsiteY82" fmla="*/ 693 h 10000"/>
              <a:gd name="connsiteX83" fmla="*/ 6407 w 10000"/>
              <a:gd name="connsiteY83" fmla="*/ 693 h 10000"/>
              <a:gd name="connsiteX84" fmla="*/ 6407 w 10000"/>
              <a:gd name="connsiteY84" fmla="*/ 866 h 10000"/>
              <a:gd name="connsiteX85" fmla="*/ 6298 w 10000"/>
              <a:gd name="connsiteY85" fmla="*/ 1039 h 10000"/>
              <a:gd name="connsiteX86" fmla="*/ 6189 w 10000"/>
              <a:gd name="connsiteY86" fmla="*/ 1212 h 10000"/>
              <a:gd name="connsiteX87" fmla="*/ 6093 w 10000"/>
              <a:gd name="connsiteY87" fmla="*/ 1385 h 10000"/>
              <a:gd name="connsiteX88" fmla="*/ 5984 w 10000"/>
              <a:gd name="connsiteY88" fmla="*/ 1732 h 10000"/>
              <a:gd name="connsiteX89" fmla="*/ 5874 w 10000"/>
              <a:gd name="connsiteY89" fmla="*/ 2078 h 10000"/>
              <a:gd name="connsiteX90" fmla="*/ 5765 w 10000"/>
              <a:gd name="connsiteY90" fmla="*/ 2424 h 10000"/>
              <a:gd name="connsiteX91" fmla="*/ 5656 w 10000"/>
              <a:gd name="connsiteY91" fmla="*/ 2944 h 10000"/>
              <a:gd name="connsiteX92" fmla="*/ 5656 w 10000"/>
              <a:gd name="connsiteY92" fmla="*/ 3463 h 10000"/>
              <a:gd name="connsiteX93" fmla="*/ 5656 w 10000"/>
              <a:gd name="connsiteY93" fmla="*/ 3961 h 10000"/>
              <a:gd name="connsiteX94" fmla="*/ 5656 w 10000"/>
              <a:gd name="connsiteY94" fmla="*/ 5000 h 10000"/>
              <a:gd name="connsiteX95" fmla="*/ 5656 w 10000"/>
              <a:gd name="connsiteY95" fmla="*/ 5519 h 10000"/>
              <a:gd name="connsiteX96" fmla="*/ 5765 w 10000"/>
              <a:gd name="connsiteY96" fmla="*/ 5866 h 10000"/>
              <a:gd name="connsiteX97" fmla="*/ 5874 w 10000"/>
              <a:gd name="connsiteY97" fmla="*/ 6212 h 10000"/>
              <a:gd name="connsiteX98" fmla="*/ 5984 w 10000"/>
              <a:gd name="connsiteY98" fmla="*/ 6732 h 10000"/>
              <a:gd name="connsiteX99" fmla="*/ 6093 w 10000"/>
              <a:gd name="connsiteY99" fmla="*/ 7078 h 10000"/>
              <a:gd name="connsiteX100" fmla="*/ 6298 w 10000"/>
              <a:gd name="connsiteY100" fmla="*/ 7424 h 10000"/>
              <a:gd name="connsiteX101" fmla="*/ 6626 w 10000"/>
              <a:gd name="connsiteY101" fmla="*/ 7771 h 10000"/>
              <a:gd name="connsiteX102" fmla="*/ 6954 w 10000"/>
              <a:gd name="connsiteY102" fmla="*/ 7944 h 10000"/>
              <a:gd name="connsiteX103" fmla="*/ 7281 w 10000"/>
              <a:gd name="connsiteY103" fmla="*/ 8268 h 10000"/>
              <a:gd name="connsiteX104" fmla="*/ 7609 w 10000"/>
              <a:gd name="connsiteY104" fmla="*/ 8442 h 10000"/>
              <a:gd name="connsiteX105" fmla="*/ 7828 w 10000"/>
              <a:gd name="connsiteY105" fmla="*/ 8615 h 10000"/>
              <a:gd name="connsiteX106" fmla="*/ 8156 w 10000"/>
              <a:gd name="connsiteY106" fmla="*/ 8615 h 10000"/>
              <a:gd name="connsiteX107" fmla="*/ 8374 w 10000"/>
              <a:gd name="connsiteY107" fmla="*/ 8615 h 10000"/>
              <a:gd name="connsiteX108" fmla="*/ 8484 w 10000"/>
              <a:gd name="connsiteY108" fmla="*/ 8615 h 10000"/>
              <a:gd name="connsiteX109" fmla="*/ 8702 w 10000"/>
              <a:gd name="connsiteY109" fmla="*/ 8615 h 10000"/>
              <a:gd name="connsiteX110" fmla="*/ 8798 w 10000"/>
              <a:gd name="connsiteY110" fmla="*/ 8442 h 10000"/>
              <a:gd name="connsiteX111" fmla="*/ 8798 w 10000"/>
              <a:gd name="connsiteY111" fmla="*/ 8442 h 10000"/>
              <a:gd name="connsiteX112" fmla="*/ 8907 w 10000"/>
              <a:gd name="connsiteY112" fmla="*/ 8442 h 10000"/>
              <a:gd name="connsiteX113" fmla="*/ 8907 w 10000"/>
              <a:gd name="connsiteY113" fmla="*/ 8268 h 10000"/>
              <a:gd name="connsiteX114" fmla="*/ 8907 w 10000"/>
              <a:gd name="connsiteY114" fmla="*/ 8095 h 10000"/>
              <a:gd name="connsiteX115" fmla="*/ 8907 w 10000"/>
              <a:gd name="connsiteY115" fmla="*/ 7771 h 10000"/>
              <a:gd name="connsiteX116" fmla="*/ 9016 w 10000"/>
              <a:gd name="connsiteY116" fmla="*/ 7597 h 10000"/>
              <a:gd name="connsiteX117" fmla="*/ 9016 w 10000"/>
              <a:gd name="connsiteY117" fmla="*/ 7251 h 10000"/>
              <a:gd name="connsiteX118" fmla="*/ 9016 w 10000"/>
              <a:gd name="connsiteY118" fmla="*/ 6905 h 10000"/>
              <a:gd name="connsiteX119" fmla="*/ 9126 w 10000"/>
              <a:gd name="connsiteY119" fmla="*/ 6385 h 10000"/>
              <a:gd name="connsiteX120" fmla="*/ 9126 w 10000"/>
              <a:gd name="connsiteY120" fmla="*/ 6212 h 10000"/>
              <a:gd name="connsiteX121" fmla="*/ 9126 w 10000"/>
              <a:gd name="connsiteY121" fmla="*/ 5866 h 10000"/>
              <a:gd name="connsiteX122" fmla="*/ 9126 w 10000"/>
              <a:gd name="connsiteY122" fmla="*/ 5693 h 10000"/>
              <a:gd name="connsiteX123" fmla="*/ 9235 w 10000"/>
              <a:gd name="connsiteY123" fmla="*/ 5519 h 10000"/>
              <a:gd name="connsiteX124" fmla="*/ 9235 w 10000"/>
              <a:gd name="connsiteY124" fmla="*/ 5346 h 10000"/>
              <a:gd name="connsiteX125" fmla="*/ 9235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346 h 10000"/>
              <a:gd name="connsiteX129" fmla="*/ 9344 w 10000"/>
              <a:gd name="connsiteY129" fmla="*/ 5519 h 10000"/>
              <a:gd name="connsiteX130" fmla="*/ 9344 w 10000"/>
              <a:gd name="connsiteY130" fmla="*/ 5693 h 10000"/>
              <a:gd name="connsiteX131" fmla="*/ 9454 w 10000"/>
              <a:gd name="connsiteY131" fmla="*/ 5866 h 10000"/>
              <a:gd name="connsiteX132" fmla="*/ 9454 w 10000"/>
              <a:gd name="connsiteY132" fmla="*/ 6212 h 10000"/>
              <a:gd name="connsiteX133" fmla="*/ 9454 w 10000"/>
              <a:gd name="connsiteY133" fmla="*/ 6558 h 10000"/>
              <a:gd name="connsiteX134" fmla="*/ 9563 w 10000"/>
              <a:gd name="connsiteY134" fmla="*/ 6905 h 10000"/>
              <a:gd name="connsiteX135" fmla="*/ 9563 w 10000"/>
              <a:gd name="connsiteY135" fmla="*/ 7597 h 10000"/>
              <a:gd name="connsiteX136" fmla="*/ 9672 w 10000"/>
              <a:gd name="connsiteY136" fmla="*/ 8268 h 10000"/>
              <a:gd name="connsiteX137" fmla="*/ 9781 w 10000"/>
              <a:gd name="connsiteY137" fmla="*/ 8788 h 10000"/>
              <a:gd name="connsiteX138" fmla="*/ 9891 w 10000"/>
              <a:gd name="connsiteY138" fmla="*/ 9134 h 10000"/>
              <a:gd name="connsiteX139" fmla="*/ 9891 w 10000"/>
              <a:gd name="connsiteY139" fmla="*/ 9481 h 10000"/>
              <a:gd name="connsiteX140" fmla="*/ 10000 w 10000"/>
              <a:gd name="connsiteY140" fmla="*/ 9654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437 w 10000"/>
              <a:gd name="connsiteY43" fmla="*/ 2771 h 10000"/>
              <a:gd name="connsiteX44" fmla="*/ 219 w 10000"/>
              <a:gd name="connsiteY44" fmla="*/ 2597 h 10000"/>
              <a:gd name="connsiteX45" fmla="*/ 109 w 10000"/>
              <a:gd name="connsiteY45" fmla="*/ 2424 h 10000"/>
              <a:gd name="connsiteX46" fmla="*/ 109 w 10000"/>
              <a:gd name="connsiteY46" fmla="*/ 2251 h 10000"/>
              <a:gd name="connsiteX47" fmla="*/ 0 w 10000"/>
              <a:gd name="connsiteY47" fmla="*/ 2078 h 10000"/>
              <a:gd name="connsiteX48" fmla="*/ 0 w 10000"/>
              <a:gd name="connsiteY48" fmla="*/ 2078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109 w 10000"/>
              <a:gd name="connsiteY52" fmla="*/ 1905 h 10000"/>
              <a:gd name="connsiteX53" fmla="*/ 219 w 10000"/>
              <a:gd name="connsiteY53" fmla="*/ 1905 h 10000"/>
              <a:gd name="connsiteX54" fmla="*/ 328 w 10000"/>
              <a:gd name="connsiteY54" fmla="*/ 1905 h 10000"/>
              <a:gd name="connsiteX55" fmla="*/ 546 w 10000"/>
              <a:gd name="connsiteY55" fmla="*/ 1905 h 10000"/>
              <a:gd name="connsiteX56" fmla="*/ 874 w 10000"/>
              <a:gd name="connsiteY56" fmla="*/ 1905 h 10000"/>
              <a:gd name="connsiteX57" fmla="*/ 1189 w 10000"/>
              <a:gd name="connsiteY57" fmla="*/ 1905 h 10000"/>
              <a:gd name="connsiteX58" fmla="*/ 1626 w 10000"/>
              <a:gd name="connsiteY58" fmla="*/ 1732 h 10000"/>
              <a:gd name="connsiteX59" fmla="*/ 2063 w 10000"/>
              <a:gd name="connsiteY59" fmla="*/ 1558 h 10000"/>
              <a:gd name="connsiteX60" fmla="*/ 2609 w 10000"/>
              <a:gd name="connsiteY60" fmla="*/ 1385 h 10000"/>
              <a:gd name="connsiteX61" fmla="*/ 3156 w 10000"/>
              <a:gd name="connsiteY61" fmla="*/ 1212 h 10000"/>
              <a:gd name="connsiteX62" fmla="*/ 3798 w 10000"/>
              <a:gd name="connsiteY62" fmla="*/ 1039 h 10000"/>
              <a:gd name="connsiteX63" fmla="*/ 4126 w 10000"/>
              <a:gd name="connsiteY63" fmla="*/ 1039 h 10000"/>
              <a:gd name="connsiteX64" fmla="*/ 4344 w 10000"/>
              <a:gd name="connsiteY64" fmla="*/ 866 h 10000"/>
              <a:gd name="connsiteX65" fmla="*/ 4563 w 10000"/>
              <a:gd name="connsiteY65" fmla="*/ 693 h 10000"/>
              <a:gd name="connsiteX66" fmla="*/ 4781 w 10000"/>
              <a:gd name="connsiteY66" fmla="*/ 693 h 10000"/>
              <a:gd name="connsiteX67" fmla="*/ 5000 w 10000"/>
              <a:gd name="connsiteY67" fmla="*/ 519 h 10000"/>
              <a:gd name="connsiteX68" fmla="*/ 5109 w 10000"/>
              <a:gd name="connsiteY68" fmla="*/ 346 h 10000"/>
              <a:gd name="connsiteX69" fmla="*/ 5219 w 10000"/>
              <a:gd name="connsiteY69" fmla="*/ 346 h 10000"/>
              <a:gd name="connsiteX70" fmla="*/ 5328 w 10000"/>
              <a:gd name="connsiteY70" fmla="*/ 173 h 10000"/>
              <a:gd name="connsiteX71" fmla="*/ 5437 w 10000"/>
              <a:gd name="connsiteY71" fmla="*/ 173 h 10000"/>
              <a:gd name="connsiteX72" fmla="*/ 5546 w 10000"/>
              <a:gd name="connsiteY72" fmla="*/ 0 h 10000"/>
              <a:gd name="connsiteX73" fmla="*/ 5656 w 10000"/>
              <a:gd name="connsiteY73" fmla="*/ 0 h 10000"/>
              <a:gd name="connsiteX74" fmla="*/ 5656 w 10000"/>
              <a:gd name="connsiteY74" fmla="*/ 0 h 10000"/>
              <a:gd name="connsiteX75" fmla="*/ 5765 w 10000"/>
              <a:gd name="connsiteY75" fmla="*/ 0 h 10000"/>
              <a:gd name="connsiteX76" fmla="*/ 5874 w 10000"/>
              <a:gd name="connsiteY76" fmla="*/ 0 h 10000"/>
              <a:gd name="connsiteX77" fmla="*/ 5984 w 10000"/>
              <a:gd name="connsiteY77" fmla="*/ 173 h 10000"/>
              <a:gd name="connsiteX78" fmla="*/ 6093 w 10000"/>
              <a:gd name="connsiteY78" fmla="*/ 173 h 10000"/>
              <a:gd name="connsiteX79" fmla="*/ 6189 w 10000"/>
              <a:gd name="connsiteY79" fmla="*/ 346 h 10000"/>
              <a:gd name="connsiteX80" fmla="*/ 6298 w 10000"/>
              <a:gd name="connsiteY80" fmla="*/ 519 h 10000"/>
              <a:gd name="connsiteX81" fmla="*/ 6407 w 10000"/>
              <a:gd name="connsiteY81" fmla="*/ 693 h 10000"/>
              <a:gd name="connsiteX82" fmla="*/ 6407 w 10000"/>
              <a:gd name="connsiteY82" fmla="*/ 693 h 10000"/>
              <a:gd name="connsiteX83" fmla="*/ 6407 w 10000"/>
              <a:gd name="connsiteY83" fmla="*/ 866 h 10000"/>
              <a:gd name="connsiteX84" fmla="*/ 6298 w 10000"/>
              <a:gd name="connsiteY84" fmla="*/ 1039 h 10000"/>
              <a:gd name="connsiteX85" fmla="*/ 6189 w 10000"/>
              <a:gd name="connsiteY85" fmla="*/ 1212 h 10000"/>
              <a:gd name="connsiteX86" fmla="*/ 6093 w 10000"/>
              <a:gd name="connsiteY86" fmla="*/ 1385 h 10000"/>
              <a:gd name="connsiteX87" fmla="*/ 5984 w 10000"/>
              <a:gd name="connsiteY87" fmla="*/ 1732 h 10000"/>
              <a:gd name="connsiteX88" fmla="*/ 5874 w 10000"/>
              <a:gd name="connsiteY88" fmla="*/ 2078 h 10000"/>
              <a:gd name="connsiteX89" fmla="*/ 5765 w 10000"/>
              <a:gd name="connsiteY89" fmla="*/ 2424 h 10000"/>
              <a:gd name="connsiteX90" fmla="*/ 5656 w 10000"/>
              <a:gd name="connsiteY90" fmla="*/ 2944 h 10000"/>
              <a:gd name="connsiteX91" fmla="*/ 5656 w 10000"/>
              <a:gd name="connsiteY91" fmla="*/ 3463 h 10000"/>
              <a:gd name="connsiteX92" fmla="*/ 5656 w 10000"/>
              <a:gd name="connsiteY92" fmla="*/ 3961 h 10000"/>
              <a:gd name="connsiteX93" fmla="*/ 5656 w 10000"/>
              <a:gd name="connsiteY93" fmla="*/ 5000 h 10000"/>
              <a:gd name="connsiteX94" fmla="*/ 5656 w 10000"/>
              <a:gd name="connsiteY94" fmla="*/ 5519 h 10000"/>
              <a:gd name="connsiteX95" fmla="*/ 5765 w 10000"/>
              <a:gd name="connsiteY95" fmla="*/ 5866 h 10000"/>
              <a:gd name="connsiteX96" fmla="*/ 5874 w 10000"/>
              <a:gd name="connsiteY96" fmla="*/ 6212 h 10000"/>
              <a:gd name="connsiteX97" fmla="*/ 5984 w 10000"/>
              <a:gd name="connsiteY97" fmla="*/ 6732 h 10000"/>
              <a:gd name="connsiteX98" fmla="*/ 6093 w 10000"/>
              <a:gd name="connsiteY98" fmla="*/ 7078 h 10000"/>
              <a:gd name="connsiteX99" fmla="*/ 6298 w 10000"/>
              <a:gd name="connsiteY99" fmla="*/ 7424 h 10000"/>
              <a:gd name="connsiteX100" fmla="*/ 6626 w 10000"/>
              <a:gd name="connsiteY100" fmla="*/ 7771 h 10000"/>
              <a:gd name="connsiteX101" fmla="*/ 6954 w 10000"/>
              <a:gd name="connsiteY101" fmla="*/ 7944 h 10000"/>
              <a:gd name="connsiteX102" fmla="*/ 7281 w 10000"/>
              <a:gd name="connsiteY102" fmla="*/ 8268 h 10000"/>
              <a:gd name="connsiteX103" fmla="*/ 7609 w 10000"/>
              <a:gd name="connsiteY103" fmla="*/ 8442 h 10000"/>
              <a:gd name="connsiteX104" fmla="*/ 7828 w 10000"/>
              <a:gd name="connsiteY104" fmla="*/ 8615 h 10000"/>
              <a:gd name="connsiteX105" fmla="*/ 8156 w 10000"/>
              <a:gd name="connsiteY105" fmla="*/ 8615 h 10000"/>
              <a:gd name="connsiteX106" fmla="*/ 8374 w 10000"/>
              <a:gd name="connsiteY106" fmla="*/ 8615 h 10000"/>
              <a:gd name="connsiteX107" fmla="*/ 8484 w 10000"/>
              <a:gd name="connsiteY107" fmla="*/ 8615 h 10000"/>
              <a:gd name="connsiteX108" fmla="*/ 8702 w 10000"/>
              <a:gd name="connsiteY108" fmla="*/ 8615 h 10000"/>
              <a:gd name="connsiteX109" fmla="*/ 8798 w 10000"/>
              <a:gd name="connsiteY109" fmla="*/ 8442 h 10000"/>
              <a:gd name="connsiteX110" fmla="*/ 8798 w 10000"/>
              <a:gd name="connsiteY110" fmla="*/ 8442 h 10000"/>
              <a:gd name="connsiteX111" fmla="*/ 8907 w 10000"/>
              <a:gd name="connsiteY111" fmla="*/ 8442 h 10000"/>
              <a:gd name="connsiteX112" fmla="*/ 8907 w 10000"/>
              <a:gd name="connsiteY112" fmla="*/ 8268 h 10000"/>
              <a:gd name="connsiteX113" fmla="*/ 8907 w 10000"/>
              <a:gd name="connsiteY113" fmla="*/ 8095 h 10000"/>
              <a:gd name="connsiteX114" fmla="*/ 8907 w 10000"/>
              <a:gd name="connsiteY114" fmla="*/ 7771 h 10000"/>
              <a:gd name="connsiteX115" fmla="*/ 9016 w 10000"/>
              <a:gd name="connsiteY115" fmla="*/ 7597 h 10000"/>
              <a:gd name="connsiteX116" fmla="*/ 9016 w 10000"/>
              <a:gd name="connsiteY116" fmla="*/ 7251 h 10000"/>
              <a:gd name="connsiteX117" fmla="*/ 9016 w 10000"/>
              <a:gd name="connsiteY117" fmla="*/ 6905 h 10000"/>
              <a:gd name="connsiteX118" fmla="*/ 9126 w 10000"/>
              <a:gd name="connsiteY118" fmla="*/ 6385 h 10000"/>
              <a:gd name="connsiteX119" fmla="*/ 9126 w 10000"/>
              <a:gd name="connsiteY119" fmla="*/ 6212 h 10000"/>
              <a:gd name="connsiteX120" fmla="*/ 9126 w 10000"/>
              <a:gd name="connsiteY120" fmla="*/ 5866 h 10000"/>
              <a:gd name="connsiteX121" fmla="*/ 9126 w 10000"/>
              <a:gd name="connsiteY121" fmla="*/ 5693 h 10000"/>
              <a:gd name="connsiteX122" fmla="*/ 9235 w 10000"/>
              <a:gd name="connsiteY122" fmla="*/ 5519 h 10000"/>
              <a:gd name="connsiteX123" fmla="*/ 9235 w 10000"/>
              <a:gd name="connsiteY123" fmla="*/ 5346 h 10000"/>
              <a:gd name="connsiteX124" fmla="*/ 9235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346 h 10000"/>
              <a:gd name="connsiteX128" fmla="*/ 9344 w 10000"/>
              <a:gd name="connsiteY128" fmla="*/ 5519 h 10000"/>
              <a:gd name="connsiteX129" fmla="*/ 9344 w 10000"/>
              <a:gd name="connsiteY129" fmla="*/ 5693 h 10000"/>
              <a:gd name="connsiteX130" fmla="*/ 9454 w 10000"/>
              <a:gd name="connsiteY130" fmla="*/ 5866 h 10000"/>
              <a:gd name="connsiteX131" fmla="*/ 9454 w 10000"/>
              <a:gd name="connsiteY131" fmla="*/ 6212 h 10000"/>
              <a:gd name="connsiteX132" fmla="*/ 9454 w 10000"/>
              <a:gd name="connsiteY132" fmla="*/ 6558 h 10000"/>
              <a:gd name="connsiteX133" fmla="*/ 9563 w 10000"/>
              <a:gd name="connsiteY133" fmla="*/ 6905 h 10000"/>
              <a:gd name="connsiteX134" fmla="*/ 9563 w 10000"/>
              <a:gd name="connsiteY134" fmla="*/ 7597 h 10000"/>
              <a:gd name="connsiteX135" fmla="*/ 9672 w 10000"/>
              <a:gd name="connsiteY135" fmla="*/ 8268 h 10000"/>
              <a:gd name="connsiteX136" fmla="*/ 9781 w 10000"/>
              <a:gd name="connsiteY136" fmla="*/ 8788 h 10000"/>
              <a:gd name="connsiteX137" fmla="*/ 9891 w 10000"/>
              <a:gd name="connsiteY137" fmla="*/ 9134 h 10000"/>
              <a:gd name="connsiteX138" fmla="*/ 9891 w 10000"/>
              <a:gd name="connsiteY138" fmla="*/ 9481 h 10000"/>
              <a:gd name="connsiteX139" fmla="*/ 10000 w 10000"/>
              <a:gd name="connsiteY139" fmla="*/ 9654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219 w 10000"/>
              <a:gd name="connsiteY43" fmla="*/ 2597 h 10000"/>
              <a:gd name="connsiteX44" fmla="*/ 109 w 10000"/>
              <a:gd name="connsiteY44" fmla="*/ 2424 h 10000"/>
              <a:gd name="connsiteX45" fmla="*/ 109 w 10000"/>
              <a:gd name="connsiteY45" fmla="*/ 2251 h 10000"/>
              <a:gd name="connsiteX46" fmla="*/ 0 w 10000"/>
              <a:gd name="connsiteY46" fmla="*/ 2078 h 10000"/>
              <a:gd name="connsiteX47" fmla="*/ 0 w 10000"/>
              <a:gd name="connsiteY47" fmla="*/ 2078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109 w 10000"/>
              <a:gd name="connsiteY51" fmla="*/ 1905 h 10000"/>
              <a:gd name="connsiteX52" fmla="*/ 219 w 10000"/>
              <a:gd name="connsiteY52" fmla="*/ 1905 h 10000"/>
              <a:gd name="connsiteX53" fmla="*/ 328 w 10000"/>
              <a:gd name="connsiteY53" fmla="*/ 1905 h 10000"/>
              <a:gd name="connsiteX54" fmla="*/ 546 w 10000"/>
              <a:gd name="connsiteY54" fmla="*/ 1905 h 10000"/>
              <a:gd name="connsiteX55" fmla="*/ 874 w 10000"/>
              <a:gd name="connsiteY55" fmla="*/ 1905 h 10000"/>
              <a:gd name="connsiteX56" fmla="*/ 1189 w 10000"/>
              <a:gd name="connsiteY56" fmla="*/ 1905 h 10000"/>
              <a:gd name="connsiteX57" fmla="*/ 1626 w 10000"/>
              <a:gd name="connsiteY57" fmla="*/ 1732 h 10000"/>
              <a:gd name="connsiteX58" fmla="*/ 2063 w 10000"/>
              <a:gd name="connsiteY58" fmla="*/ 1558 h 10000"/>
              <a:gd name="connsiteX59" fmla="*/ 2609 w 10000"/>
              <a:gd name="connsiteY59" fmla="*/ 1385 h 10000"/>
              <a:gd name="connsiteX60" fmla="*/ 3156 w 10000"/>
              <a:gd name="connsiteY60" fmla="*/ 1212 h 10000"/>
              <a:gd name="connsiteX61" fmla="*/ 3798 w 10000"/>
              <a:gd name="connsiteY61" fmla="*/ 1039 h 10000"/>
              <a:gd name="connsiteX62" fmla="*/ 4126 w 10000"/>
              <a:gd name="connsiteY62" fmla="*/ 1039 h 10000"/>
              <a:gd name="connsiteX63" fmla="*/ 4344 w 10000"/>
              <a:gd name="connsiteY63" fmla="*/ 866 h 10000"/>
              <a:gd name="connsiteX64" fmla="*/ 4563 w 10000"/>
              <a:gd name="connsiteY64" fmla="*/ 693 h 10000"/>
              <a:gd name="connsiteX65" fmla="*/ 4781 w 10000"/>
              <a:gd name="connsiteY65" fmla="*/ 693 h 10000"/>
              <a:gd name="connsiteX66" fmla="*/ 5000 w 10000"/>
              <a:gd name="connsiteY66" fmla="*/ 519 h 10000"/>
              <a:gd name="connsiteX67" fmla="*/ 5109 w 10000"/>
              <a:gd name="connsiteY67" fmla="*/ 346 h 10000"/>
              <a:gd name="connsiteX68" fmla="*/ 5219 w 10000"/>
              <a:gd name="connsiteY68" fmla="*/ 346 h 10000"/>
              <a:gd name="connsiteX69" fmla="*/ 5328 w 10000"/>
              <a:gd name="connsiteY69" fmla="*/ 173 h 10000"/>
              <a:gd name="connsiteX70" fmla="*/ 5437 w 10000"/>
              <a:gd name="connsiteY70" fmla="*/ 173 h 10000"/>
              <a:gd name="connsiteX71" fmla="*/ 5546 w 10000"/>
              <a:gd name="connsiteY71" fmla="*/ 0 h 10000"/>
              <a:gd name="connsiteX72" fmla="*/ 5656 w 10000"/>
              <a:gd name="connsiteY72" fmla="*/ 0 h 10000"/>
              <a:gd name="connsiteX73" fmla="*/ 5656 w 10000"/>
              <a:gd name="connsiteY73" fmla="*/ 0 h 10000"/>
              <a:gd name="connsiteX74" fmla="*/ 5765 w 10000"/>
              <a:gd name="connsiteY74" fmla="*/ 0 h 10000"/>
              <a:gd name="connsiteX75" fmla="*/ 5874 w 10000"/>
              <a:gd name="connsiteY75" fmla="*/ 0 h 10000"/>
              <a:gd name="connsiteX76" fmla="*/ 5984 w 10000"/>
              <a:gd name="connsiteY76" fmla="*/ 173 h 10000"/>
              <a:gd name="connsiteX77" fmla="*/ 6093 w 10000"/>
              <a:gd name="connsiteY77" fmla="*/ 173 h 10000"/>
              <a:gd name="connsiteX78" fmla="*/ 6189 w 10000"/>
              <a:gd name="connsiteY78" fmla="*/ 346 h 10000"/>
              <a:gd name="connsiteX79" fmla="*/ 6298 w 10000"/>
              <a:gd name="connsiteY79" fmla="*/ 519 h 10000"/>
              <a:gd name="connsiteX80" fmla="*/ 6407 w 10000"/>
              <a:gd name="connsiteY80" fmla="*/ 693 h 10000"/>
              <a:gd name="connsiteX81" fmla="*/ 6407 w 10000"/>
              <a:gd name="connsiteY81" fmla="*/ 693 h 10000"/>
              <a:gd name="connsiteX82" fmla="*/ 6407 w 10000"/>
              <a:gd name="connsiteY82" fmla="*/ 866 h 10000"/>
              <a:gd name="connsiteX83" fmla="*/ 6298 w 10000"/>
              <a:gd name="connsiteY83" fmla="*/ 1039 h 10000"/>
              <a:gd name="connsiteX84" fmla="*/ 6189 w 10000"/>
              <a:gd name="connsiteY84" fmla="*/ 1212 h 10000"/>
              <a:gd name="connsiteX85" fmla="*/ 6093 w 10000"/>
              <a:gd name="connsiteY85" fmla="*/ 1385 h 10000"/>
              <a:gd name="connsiteX86" fmla="*/ 5984 w 10000"/>
              <a:gd name="connsiteY86" fmla="*/ 1732 h 10000"/>
              <a:gd name="connsiteX87" fmla="*/ 5874 w 10000"/>
              <a:gd name="connsiteY87" fmla="*/ 2078 h 10000"/>
              <a:gd name="connsiteX88" fmla="*/ 5765 w 10000"/>
              <a:gd name="connsiteY88" fmla="*/ 2424 h 10000"/>
              <a:gd name="connsiteX89" fmla="*/ 5656 w 10000"/>
              <a:gd name="connsiteY89" fmla="*/ 2944 h 10000"/>
              <a:gd name="connsiteX90" fmla="*/ 5656 w 10000"/>
              <a:gd name="connsiteY90" fmla="*/ 3463 h 10000"/>
              <a:gd name="connsiteX91" fmla="*/ 5656 w 10000"/>
              <a:gd name="connsiteY91" fmla="*/ 3961 h 10000"/>
              <a:gd name="connsiteX92" fmla="*/ 5656 w 10000"/>
              <a:gd name="connsiteY92" fmla="*/ 5000 h 10000"/>
              <a:gd name="connsiteX93" fmla="*/ 5656 w 10000"/>
              <a:gd name="connsiteY93" fmla="*/ 5519 h 10000"/>
              <a:gd name="connsiteX94" fmla="*/ 5765 w 10000"/>
              <a:gd name="connsiteY94" fmla="*/ 5866 h 10000"/>
              <a:gd name="connsiteX95" fmla="*/ 5874 w 10000"/>
              <a:gd name="connsiteY95" fmla="*/ 6212 h 10000"/>
              <a:gd name="connsiteX96" fmla="*/ 5984 w 10000"/>
              <a:gd name="connsiteY96" fmla="*/ 6732 h 10000"/>
              <a:gd name="connsiteX97" fmla="*/ 6093 w 10000"/>
              <a:gd name="connsiteY97" fmla="*/ 7078 h 10000"/>
              <a:gd name="connsiteX98" fmla="*/ 6298 w 10000"/>
              <a:gd name="connsiteY98" fmla="*/ 7424 h 10000"/>
              <a:gd name="connsiteX99" fmla="*/ 6626 w 10000"/>
              <a:gd name="connsiteY99" fmla="*/ 7771 h 10000"/>
              <a:gd name="connsiteX100" fmla="*/ 6954 w 10000"/>
              <a:gd name="connsiteY100" fmla="*/ 7944 h 10000"/>
              <a:gd name="connsiteX101" fmla="*/ 7281 w 10000"/>
              <a:gd name="connsiteY101" fmla="*/ 8268 h 10000"/>
              <a:gd name="connsiteX102" fmla="*/ 7609 w 10000"/>
              <a:gd name="connsiteY102" fmla="*/ 8442 h 10000"/>
              <a:gd name="connsiteX103" fmla="*/ 7828 w 10000"/>
              <a:gd name="connsiteY103" fmla="*/ 8615 h 10000"/>
              <a:gd name="connsiteX104" fmla="*/ 8156 w 10000"/>
              <a:gd name="connsiteY104" fmla="*/ 8615 h 10000"/>
              <a:gd name="connsiteX105" fmla="*/ 8374 w 10000"/>
              <a:gd name="connsiteY105" fmla="*/ 8615 h 10000"/>
              <a:gd name="connsiteX106" fmla="*/ 8484 w 10000"/>
              <a:gd name="connsiteY106" fmla="*/ 8615 h 10000"/>
              <a:gd name="connsiteX107" fmla="*/ 8702 w 10000"/>
              <a:gd name="connsiteY107" fmla="*/ 8615 h 10000"/>
              <a:gd name="connsiteX108" fmla="*/ 8798 w 10000"/>
              <a:gd name="connsiteY108" fmla="*/ 8442 h 10000"/>
              <a:gd name="connsiteX109" fmla="*/ 8798 w 10000"/>
              <a:gd name="connsiteY109" fmla="*/ 8442 h 10000"/>
              <a:gd name="connsiteX110" fmla="*/ 8907 w 10000"/>
              <a:gd name="connsiteY110" fmla="*/ 8442 h 10000"/>
              <a:gd name="connsiteX111" fmla="*/ 8907 w 10000"/>
              <a:gd name="connsiteY111" fmla="*/ 8268 h 10000"/>
              <a:gd name="connsiteX112" fmla="*/ 8907 w 10000"/>
              <a:gd name="connsiteY112" fmla="*/ 8095 h 10000"/>
              <a:gd name="connsiteX113" fmla="*/ 8907 w 10000"/>
              <a:gd name="connsiteY113" fmla="*/ 7771 h 10000"/>
              <a:gd name="connsiteX114" fmla="*/ 9016 w 10000"/>
              <a:gd name="connsiteY114" fmla="*/ 7597 h 10000"/>
              <a:gd name="connsiteX115" fmla="*/ 9016 w 10000"/>
              <a:gd name="connsiteY115" fmla="*/ 7251 h 10000"/>
              <a:gd name="connsiteX116" fmla="*/ 9016 w 10000"/>
              <a:gd name="connsiteY116" fmla="*/ 6905 h 10000"/>
              <a:gd name="connsiteX117" fmla="*/ 9126 w 10000"/>
              <a:gd name="connsiteY117" fmla="*/ 6385 h 10000"/>
              <a:gd name="connsiteX118" fmla="*/ 9126 w 10000"/>
              <a:gd name="connsiteY118" fmla="*/ 6212 h 10000"/>
              <a:gd name="connsiteX119" fmla="*/ 9126 w 10000"/>
              <a:gd name="connsiteY119" fmla="*/ 5866 h 10000"/>
              <a:gd name="connsiteX120" fmla="*/ 9126 w 10000"/>
              <a:gd name="connsiteY120" fmla="*/ 5693 h 10000"/>
              <a:gd name="connsiteX121" fmla="*/ 9235 w 10000"/>
              <a:gd name="connsiteY121" fmla="*/ 5519 h 10000"/>
              <a:gd name="connsiteX122" fmla="*/ 9235 w 10000"/>
              <a:gd name="connsiteY122" fmla="*/ 5346 h 10000"/>
              <a:gd name="connsiteX123" fmla="*/ 9235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346 h 10000"/>
              <a:gd name="connsiteX127" fmla="*/ 9344 w 10000"/>
              <a:gd name="connsiteY127" fmla="*/ 5519 h 10000"/>
              <a:gd name="connsiteX128" fmla="*/ 9344 w 10000"/>
              <a:gd name="connsiteY128" fmla="*/ 5693 h 10000"/>
              <a:gd name="connsiteX129" fmla="*/ 9454 w 10000"/>
              <a:gd name="connsiteY129" fmla="*/ 5866 h 10000"/>
              <a:gd name="connsiteX130" fmla="*/ 9454 w 10000"/>
              <a:gd name="connsiteY130" fmla="*/ 6212 h 10000"/>
              <a:gd name="connsiteX131" fmla="*/ 9454 w 10000"/>
              <a:gd name="connsiteY131" fmla="*/ 6558 h 10000"/>
              <a:gd name="connsiteX132" fmla="*/ 9563 w 10000"/>
              <a:gd name="connsiteY132" fmla="*/ 6905 h 10000"/>
              <a:gd name="connsiteX133" fmla="*/ 9563 w 10000"/>
              <a:gd name="connsiteY133" fmla="*/ 7597 h 10000"/>
              <a:gd name="connsiteX134" fmla="*/ 9672 w 10000"/>
              <a:gd name="connsiteY134" fmla="*/ 8268 h 10000"/>
              <a:gd name="connsiteX135" fmla="*/ 9781 w 10000"/>
              <a:gd name="connsiteY135" fmla="*/ 8788 h 10000"/>
              <a:gd name="connsiteX136" fmla="*/ 9891 w 10000"/>
              <a:gd name="connsiteY136" fmla="*/ 9134 h 10000"/>
              <a:gd name="connsiteX137" fmla="*/ 9891 w 10000"/>
              <a:gd name="connsiteY137" fmla="*/ 9481 h 10000"/>
              <a:gd name="connsiteX138" fmla="*/ 10000 w 10000"/>
              <a:gd name="connsiteY138" fmla="*/ 9654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109 w 10000"/>
              <a:gd name="connsiteY44" fmla="*/ 2251 h 10000"/>
              <a:gd name="connsiteX45" fmla="*/ 0 w 10000"/>
              <a:gd name="connsiteY45" fmla="*/ 2078 h 10000"/>
              <a:gd name="connsiteX46" fmla="*/ 0 w 10000"/>
              <a:gd name="connsiteY46" fmla="*/ 2078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109 w 10000"/>
              <a:gd name="connsiteY50" fmla="*/ 1905 h 10000"/>
              <a:gd name="connsiteX51" fmla="*/ 219 w 10000"/>
              <a:gd name="connsiteY51" fmla="*/ 1905 h 10000"/>
              <a:gd name="connsiteX52" fmla="*/ 328 w 10000"/>
              <a:gd name="connsiteY52" fmla="*/ 1905 h 10000"/>
              <a:gd name="connsiteX53" fmla="*/ 546 w 10000"/>
              <a:gd name="connsiteY53" fmla="*/ 1905 h 10000"/>
              <a:gd name="connsiteX54" fmla="*/ 874 w 10000"/>
              <a:gd name="connsiteY54" fmla="*/ 1905 h 10000"/>
              <a:gd name="connsiteX55" fmla="*/ 1189 w 10000"/>
              <a:gd name="connsiteY55" fmla="*/ 1905 h 10000"/>
              <a:gd name="connsiteX56" fmla="*/ 1626 w 10000"/>
              <a:gd name="connsiteY56" fmla="*/ 1732 h 10000"/>
              <a:gd name="connsiteX57" fmla="*/ 2063 w 10000"/>
              <a:gd name="connsiteY57" fmla="*/ 1558 h 10000"/>
              <a:gd name="connsiteX58" fmla="*/ 2609 w 10000"/>
              <a:gd name="connsiteY58" fmla="*/ 1385 h 10000"/>
              <a:gd name="connsiteX59" fmla="*/ 3156 w 10000"/>
              <a:gd name="connsiteY59" fmla="*/ 1212 h 10000"/>
              <a:gd name="connsiteX60" fmla="*/ 3798 w 10000"/>
              <a:gd name="connsiteY60" fmla="*/ 1039 h 10000"/>
              <a:gd name="connsiteX61" fmla="*/ 4126 w 10000"/>
              <a:gd name="connsiteY61" fmla="*/ 1039 h 10000"/>
              <a:gd name="connsiteX62" fmla="*/ 4344 w 10000"/>
              <a:gd name="connsiteY62" fmla="*/ 866 h 10000"/>
              <a:gd name="connsiteX63" fmla="*/ 4563 w 10000"/>
              <a:gd name="connsiteY63" fmla="*/ 693 h 10000"/>
              <a:gd name="connsiteX64" fmla="*/ 4781 w 10000"/>
              <a:gd name="connsiteY64" fmla="*/ 693 h 10000"/>
              <a:gd name="connsiteX65" fmla="*/ 5000 w 10000"/>
              <a:gd name="connsiteY65" fmla="*/ 519 h 10000"/>
              <a:gd name="connsiteX66" fmla="*/ 5109 w 10000"/>
              <a:gd name="connsiteY66" fmla="*/ 346 h 10000"/>
              <a:gd name="connsiteX67" fmla="*/ 5219 w 10000"/>
              <a:gd name="connsiteY67" fmla="*/ 346 h 10000"/>
              <a:gd name="connsiteX68" fmla="*/ 5328 w 10000"/>
              <a:gd name="connsiteY68" fmla="*/ 173 h 10000"/>
              <a:gd name="connsiteX69" fmla="*/ 5437 w 10000"/>
              <a:gd name="connsiteY69" fmla="*/ 173 h 10000"/>
              <a:gd name="connsiteX70" fmla="*/ 5546 w 10000"/>
              <a:gd name="connsiteY70" fmla="*/ 0 h 10000"/>
              <a:gd name="connsiteX71" fmla="*/ 5656 w 10000"/>
              <a:gd name="connsiteY71" fmla="*/ 0 h 10000"/>
              <a:gd name="connsiteX72" fmla="*/ 5656 w 10000"/>
              <a:gd name="connsiteY72" fmla="*/ 0 h 10000"/>
              <a:gd name="connsiteX73" fmla="*/ 5765 w 10000"/>
              <a:gd name="connsiteY73" fmla="*/ 0 h 10000"/>
              <a:gd name="connsiteX74" fmla="*/ 5874 w 10000"/>
              <a:gd name="connsiteY74" fmla="*/ 0 h 10000"/>
              <a:gd name="connsiteX75" fmla="*/ 5984 w 10000"/>
              <a:gd name="connsiteY75" fmla="*/ 173 h 10000"/>
              <a:gd name="connsiteX76" fmla="*/ 6093 w 10000"/>
              <a:gd name="connsiteY76" fmla="*/ 173 h 10000"/>
              <a:gd name="connsiteX77" fmla="*/ 6189 w 10000"/>
              <a:gd name="connsiteY77" fmla="*/ 346 h 10000"/>
              <a:gd name="connsiteX78" fmla="*/ 6298 w 10000"/>
              <a:gd name="connsiteY78" fmla="*/ 519 h 10000"/>
              <a:gd name="connsiteX79" fmla="*/ 6407 w 10000"/>
              <a:gd name="connsiteY79" fmla="*/ 693 h 10000"/>
              <a:gd name="connsiteX80" fmla="*/ 6407 w 10000"/>
              <a:gd name="connsiteY80" fmla="*/ 693 h 10000"/>
              <a:gd name="connsiteX81" fmla="*/ 6407 w 10000"/>
              <a:gd name="connsiteY81" fmla="*/ 866 h 10000"/>
              <a:gd name="connsiteX82" fmla="*/ 6298 w 10000"/>
              <a:gd name="connsiteY82" fmla="*/ 1039 h 10000"/>
              <a:gd name="connsiteX83" fmla="*/ 6189 w 10000"/>
              <a:gd name="connsiteY83" fmla="*/ 1212 h 10000"/>
              <a:gd name="connsiteX84" fmla="*/ 6093 w 10000"/>
              <a:gd name="connsiteY84" fmla="*/ 1385 h 10000"/>
              <a:gd name="connsiteX85" fmla="*/ 5984 w 10000"/>
              <a:gd name="connsiteY85" fmla="*/ 1732 h 10000"/>
              <a:gd name="connsiteX86" fmla="*/ 5874 w 10000"/>
              <a:gd name="connsiteY86" fmla="*/ 2078 h 10000"/>
              <a:gd name="connsiteX87" fmla="*/ 5765 w 10000"/>
              <a:gd name="connsiteY87" fmla="*/ 2424 h 10000"/>
              <a:gd name="connsiteX88" fmla="*/ 5656 w 10000"/>
              <a:gd name="connsiteY88" fmla="*/ 2944 h 10000"/>
              <a:gd name="connsiteX89" fmla="*/ 5656 w 10000"/>
              <a:gd name="connsiteY89" fmla="*/ 3463 h 10000"/>
              <a:gd name="connsiteX90" fmla="*/ 5656 w 10000"/>
              <a:gd name="connsiteY90" fmla="*/ 3961 h 10000"/>
              <a:gd name="connsiteX91" fmla="*/ 5656 w 10000"/>
              <a:gd name="connsiteY91" fmla="*/ 5000 h 10000"/>
              <a:gd name="connsiteX92" fmla="*/ 5656 w 10000"/>
              <a:gd name="connsiteY92" fmla="*/ 5519 h 10000"/>
              <a:gd name="connsiteX93" fmla="*/ 5765 w 10000"/>
              <a:gd name="connsiteY93" fmla="*/ 5866 h 10000"/>
              <a:gd name="connsiteX94" fmla="*/ 5874 w 10000"/>
              <a:gd name="connsiteY94" fmla="*/ 6212 h 10000"/>
              <a:gd name="connsiteX95" fmla="*/ 5984 w 10000"/>
              <a:gd name="connsiteY95" fmla="*/ 6732 h 10000"/>
              <a:gd name="connsiteX96" fmla="*/ 6093 w 10000"/>
              <a:gd name="connsiteY96" fmla="*/ 7078 h 10000"/>
              <a:gd name="connsiteX97" fmla="*/ 6298 w 10000"/>
              <a:gd name="connsiteY97" fmla="*/ 7424 h 10000"/>
              <a:gd name="connsiteX98" fmla="*/ 6626 w 10000"/>
              <a:gd name="connsiteY98" fmla="*/ 7771 h 10000"/>
              <a:gd name="connsiteX99" fmla="*/ 6954 w 10000"/>
              <a:gd name="connsiteY99" fmla="*/ 7944 h 10000"/>
              <a:gd name="connsiteX100" fmla="*/ 7281 w 10000"/>
              <a:gd name="connsiteY100" fmla="*/ 8268 h 10000"/>
              <a:gd name="connsiteX101" fmla="*/ 7609 w 10000"/>
              <a:gd name="connsiteY101" fmla="*/ 8442 h 10000"/>
              <a:gd name="connsiteX102" fmla="*/ 7828 w 10000"/>
              <a:gd name="connsiteY102" fmla="*/ 8615 h 10000"/>
              <a:gd name="connsiteX103" fmla="*/ 8156 w 10000"/>
              <a:gd name="connsiteY103" fmla="*/ 8615 h 10000"/>
              <a:gd name="connsiteX104" fmla="*/ 8374 w 10000"/>
              <a:gd name="connsiteY104" fmla="*/ 8615 h 10000"/>
              <a:gd name="connsiteX105" fmla="*/ 8484 w 10000"/>
              <a:gd name="connsiteY105" fmla="*/ 8615 h 10000"/>
              <a:gd name="connsiteX106" fmla="*/ 8702 w 10000"/>
              <a:gd name="connsiteY106" fmla="*/ 8615 h 10000"/>
              <a:gd name="connsiteX107" fmla="*/ 8798 w 10000"/>
              <a:gd name="connsiteY107" fmla="*/ 8442 h 10000"/>
              <a:gd name="connsiteX108" fmla="*/ 8798 w 10000"/>
              <a:gd name="connsiteY108" fmla="*/ 8442 h 10000"/>
              <a:gd name="connsiteX109" fmla="*/ 8907 w 10000"/>
              <a:gd name="connsiteY109" fmla="*/ 8442 h 10000"/>
              <a:gd name="connsiteX110" fmla="*/ 8907 w 10000"/>
              <a:gd name="connsiteY110" fmla="*/ 8268 h 10000"/>
              <a:gd name="connsiteX111" fmla="*/ 8907 w 10000"/>
              <a:gd name="connsiteY111" fmla="*/ 8095 h 10000"/>
              <a:gd name="connsiteX112" fmla="*/ 8907 w 10000"/>
              <a:gd name="connsiteY112" fmla="*/ 7771 h 10000"/>
              <a:gd name="connsiteX113" fmla="*/ 9016 w 10000"/>
              <a:gd name="connsiteY113" fmla="*/ 7597 h 10000"/>
              <a:gd name="connsiteX114" fmla="*/ 9016 w 10000"/>
              <a:gd name="connsiteY114" fmla="*/ 7251 h 10000"/>
              <a:gd name="connsiteX115" fmla="*/ 9016 w 10000"/>
              <a:gd name="connsiteY115" fmla="*/ 6905 h 10000"/>
              <a:gd name="connsiteX116" fmla="*/ 9126 w 10000"/>
              <a:gd name="connsiteY116" fmla="*/ 6385 h 10000"/>
              <a:gd name="connsiteX117" fmla="*/ 9126 w 10000"/>
              <a:gd name="connsiteY117" fmla="*/ 6212 h 10000"/>
              <a:gd name="connsiteX118" fmla="*/ 9126 w 10000"/>
              <a:gd name="connsiteY118" fmla="*/ 5866 h 10000"/>
              <a:gd name="connsiteX119" fmla="*/ 9126 w 10000"/>
              <a:gd name="connsiteY119" fmla="*/ 5693 h 10000"/>
              <a:gd name="connsiteX120" fmla="*/ 9235 w 10000"/>
              <a:gd name="connsiteY120" fmla="*/ 5519 h 10000"/>
              <a:gd name="connsiteX121" fmla="*/ 9235 w 10000"/>
              <a:gd name="connsiteY121" fmla="*/ 5346 h 10000"/>
              <a:gd name="connsiteX122" fmla="*/ 9235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346 h 10000"/>
              <a:gd name="connsiteX126" fmla="*/ 9344 w 10000"/>
              <a:gd name="connsiteY126" fmla="*/ 5519 h 10000"/>
              <a:gd name="connsiteX127" fmla="*/ 9344 w 10000"/>
              <a:gd name="connsiteY127" fmla="*/ 5693 h 10000"/>
              <a:gd name="connsiteX128" fmla="*/ 9454 w 10000"/>
              <a:gd name="connsiteY128" fmla="*/ 5866 h 10000"/>
              <a:gd name="connsiteX129" fmla="*/ 9454 w 10000"/>
              <a:gd name="connsiteY129" fmla="*/ 6212 h 10000"/>
              <a:gd name="connsiteX130" fmla="*/ 9454 w 10000"/>
              <a:gd name="connsiteY130" fmla="*/ 6558 h 10000"/>
              <a:gd name="connsiteX131" fmla="*/ 9563 w 10000"/>
              <a:gd name="connsiteY131" fmla="*/ 6905 h 10000"/>
              <a:gd name="connsiteX132" fmla="*/ 9563 w 10000"/>
              <a:gd name="connsiteY132" fmla="*/ 7597 h 10000"/>
              <a:gd name="connsiteX133" fmla="*/ 9672 w 10000"/>
              <a:gd name="connsiteY133" fmla="*/ 8268 h 10000"/>
              <a:gd name="connsiteX134" fmla="*/ 9781 w 10000"/>
              <a:gd name="connsiteY134" fmla="*/ 8788 h 10000"/>
              <a:gd name="connsiteX135" fmla="*/ 9891 w 10000"/>
              <a:gd name="connsiteY135" fmla="*/ 9134 h 10000"/>
              <a:gd name="connsiteX136" fmla="*/ 9891 w 10000"/>
              <a:gd name="connsiteY136" fmla="*/ 9481 h 10000"/>
              <a:gd name="connsiteX137" fmla="*/ 10000 w 10000"/>
              <a:gd name="connsiteY137" fmla="*/ 9654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0 w 10000"/>
              <a:gd name="connsiteY44" fmla="*/ 2078 h 10000"/>
              <a:gd name="connsiteX45" fmla="*/ 0 w 10000"/>
              <a:gd name="connsiteY45" fmla="*/ 2078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109 w 10000"/>
              <a:gd name="connsiteY49" fmla="*/ 1905 h 10000"/>
              <a:gd name="connsiteX50" fmla="*/ 219 w 10000"/>
              <a:gd name="connsiteY50" fmla="*/ 1905 h 10000"/>
              <a:gd name="connsiteX51" fmla="*/ 328 w 10000"/>
              <a:gd name="connsiteY51" fmla="*/ 1905 h 10000"/>
              <a:gd name="connsiteX52" fmla="*/ 546 w 10000"/>
              <a:gd name="connsiteY52" fmla="*/ 1905 h 10000"/>
              <a:gd name="connsiteX53" fmla="*/ 874 w 10000"/>
              <a:gd name="connsiteY53" fmla="*/ 1905 h 10000"/>
              <a:gd name="connsiteX54" fmla="*/ 1189 w 10000"/>
              <a:gd name="connsiteY54" fmla="*/ 1905 h 10000"/>
              <a:gd name="connsiteX55" fmla="*/ 1626 w 10000"/>
              <a:gd name="connsiteY55" fmla="*/ 1732 h 10000"/>
              <a:gd name="connsiteX56" fmla="*/ 2063 w 10000"/>
              <a:gd name="connsiteY56" fmla="*/ 1558 h 10000"/>
              <a:gd name="connsiteX57" fmla="*/ 2609 w 10000"/>
              <a:gd name="connsiteY57" fmla="*/ 1385 h 10000"/>
              <a:gd name="connsiteX58" fmla="*/ 3156 w 10000"/>
              <a:gd name="connsiteY58" fmla="*/ 1212 h 10000"/>
              <a:gd name="connsiteX59" fmla="*/ 3798 w 10000"/>
              <a:gd name="connsiteY59" fmla="*/ 1039 h 10000"/>
              <a:gd name="connsiteX60" fmla="*/ 4126 w 10000"/>
              <a:gd name="connsiteY60" fmla="*/ 1039 h 10000"/>
              <a:gd name="connsiteX61" fmla="*/ 4344 w 10000"/>
              <a:gd name="connsiteY61" fmla="*/ 866 h 10000"/>
              <a:gd name="connsiteX62" fmla="*/ 4563 w 10000"/>
              <a:gd name="connsiteY62" fmla="*/ 693 h 10000"/>
              <a:gd name="connsiteX63" fmla="*/ 4781 w 10000"/>
              <a:gd name="connsiteY63" fmla="*/ 693 h 10000"/>
              <a:gd name="connsiteX64" fmla="*/ 5000 w 10000"/>
              <a:gd name="connsiteY64" fmla="*/ 519 h 10000"/>
              <a:gd name="connsiteX65" fmla="*/ 5109 w 10000"/>
              <a:gd name="connsiteY65" fmla="*/ 346 h 10000"/>
              <a:gd name="connsiteX66" fmla="*/ 5219 w 10000"/>
              <a:gd name="connsiteY66" fmla="*/ 346 h 10000"/>
              <a:gd name="connsiteX67" fmla="*/ 5328 w 10000"/>
              <a:gd name="connsiteY67" fmla="*/ 173 h 10000"/>
              <a:gd name="connsiteX68" fmla="*/ 5437 w 10000"/>
              <a:gd name="connsiteY68" fmla="*/ 173 h 10000"/>
              <a:gd name="connsiteX69" fmla="*/ 5546 w 10000"/>
              <a:gd name="connsiteY69" fmla="*/ 0 h 10000"/>
              <a:gd name="connsiteX70" fmla="*/ 5656 w 10000"/>
              <a:gd name="connsiteY70" fmla="*/ 0 h 10000"/>
              <a:gd name="connsiteX71" fmla="*/ 5656 w 10000"/>
              <a:gd name="connsiteY71" fmla="*/ 0 h 10000"/>
              <a:gd name="connsiteX72" fmla="*/ 5765 w 10000"/>
              <a:gd name="connsiteY72" fmla="*/ 0 h 10000"/>
              <a:gd name="connsiteX73" fmla="*/ 5874 w 10000"/>
              <a:gd name="connsiteY73" fmla="*/ 0 h 10000"/>
              <a:gd name="connsiteX74" fmla="*/ 5984 w 10000"/>
              <a:gd name="connsiteY74" fmla="*/ 173 h 10000"/>
              <a:gd name="connsiteX75" fmla="*/ 6093 w 10000"/>
              <a:gd name="connsiteY75" fmla="*/ 173 h 10000"/>
              <a:gd name="connsiteX76" fmla="*/ 6189 w 10000"/>
              <a:gd name="connsiteY76" fmla="*/ 346 h 10000"/>
              <a:gd name="connsiteX77" fmla="*/ 6298 w 10000"/>
              <a:gd name="connsiteY77" fmla="*/ 519 h 10000"/>
              <a:gd name="connsiteX78" fmla="*/ 6407 w 10000"/>
              <a:gd name="connsiteY78" fmla="*/ 693 h 10000"/>
              <a:gd name="connsiteX79" fmla="*/ 6407 w 10000"/>
              <a:gd name="connsiteY79" fmla="*/ 693 h 10000"/>
              <a:gd name="connsiteX80" fmla="*/ 6407 w 10000"/>
              <a:gd name="connsiteY80" fmla="*/ 866 h 10000"/>
              <a:gd name="connsiteX81" fmla="*/ 6298 w 10000"/>
              <a:gd name="connsiteY81" fmla="*/ 1039 h 10000"/>
              <a:gd name="connsiteX82" fmla="*/ 6189 w 10000"/>
              <a:gd name="connsiteY82" fmla="*/ 1212 h 10000"/>
              <a:gd name="connsiteX83" fmla="*/ 6093 w 10000"/>
              <a:gd name="connsiteY83" fmla="*/ 1385 h 10000"/>
              <a:gd name="connsiteX84" fmla="*/ 5984 w 10000"/>
              <a:gd name="connsiteY84" fmla="*/ 1732 h 10000"/>
              <a:gd name="connsiteX85" fmla="*/ 5874 w 10000"/>
              <a:gd name="connsiteY85" fmla="*/ 2078 h 10000"/>
              <a:gd name="connsiteX86" fmla="*/ 5765 w 10000"/>
              <a:gd name="connsiteY86" fmla="*/ 2424 h 10000"/>
              <a:gd name="connsiteX87" fmla="*/ 5656 w 10000"/>
              <a:gd name="connsiteY87" fmla="*/ 2944 h 10000"/>
              <a:gd name="connsiteX88" fmla="*/ 5656 w 10000"/>
              <a:gd name="connsiteY88" fmla="*/ 3463 h 10000"/>
              <a:gd name="connsiteX89" fmla="*/ 5656 w 10000"/>
              <a:gd name="connsiteY89" fmla="*/ 3961 h 10000"/>
              <a:gd name="connsiteX90" fmla="*/ 5656 w 10000"/>
              <a:gd name="connsiteY90" fmla="*/ 5000 h 10000"/>
              <a:gd name="connsiteX91" fmla="*/ 5656 w 10000"/>
              <a:gd name="connsiteY91" fmla="*/ 5519 h 10000"/>
              <a:gd name="connsiteX92" fmla="*/ 5765 w 10000"/>
              <a:gd name="connsiteY92" fmla="*/ 5866 h 10000"/>
              <a:gd name="connsiteX93" fmla="*/ 5874 w 10000"/>
              <a:gd name="connsiteY93" fmla="*/ 6212 h 10000"/>
              <a:gd name="connsiteX94" fmla="*/ 5984 w 10000"/>
              <a:gd name="connsiteY94" fmla="*/ 6732 h 10000"/>
              <a:gd name="connsiteX95" fmla="*/ 6093 w 10000"/>
              <a:gd name="connsiteY95" fmla="*/ 7078 h 10000"/>
              <a:gd name="connsiteX96" fmla="*/ 6298 w 10000"/>
              <a:gd name="connsiteY96" fmla="*/ 7424 h 10000"/>
              <a:gd name="connsiteX97" fmla="*/ 6626 w 10000"/>
              <a:gd name="connsiteY97" fmla="*/ 7771 h 10000"/>
              <a:gd name="connsiteX98" fmla="*/ 6954 w 10000"/>
              <a:gd name="connsiteY98" fmla="*/ 7944 h 10000"/>
              <a:gd name="connsiteX99" fmla="*/ 7281 w 10000"/>
              <a:gd name="connsiteY99" fmla="*/ 8268 h 10000"/>
              <a:gd name="connsiteX100" fmla="*/ 7609 w 10000"/>
              <a:gd name="connsiteY100" fmla="*/ 8442 h 10000"/>
              <a:gd name="connsiteX101" fmla="*/ 7828 w 10000"/>
              <a:gd name="connsiteY101" fmla="*/ 8615 h 10000"/>
              <a:gd name="connsiteX102" fmla="*/ 8156 w 10000"/>
              <a:gd name="connsiteY102" fmla="*/ 8615 h 10000"/>
              <a:gd name="connsiteX103" fmla="*/ 8374 w 10000"/>
              <a:gd name="connsiteY103" fmla="*/ 8615 h 10000"/>
              <a:gd name="connsiteX104" fmla="*/ 8484 w 10000"/>
              <a:gd name="connsiteY104" fmla="*/ 8615 h 10000"/>
              <a:gd name="connsiteX105" fmla="*/ 8702 w 10000"/>
              <a:gd name="connsiteY105" fmla="*/ 8615 h 10000"/>
              <a:gd name="connsiteX106" fmla="*/ 8798 w 10000"/>
              <a:gd name="connsiteY106" fmla="*/ 8442 h 10000"/>
              <a:gd name="connsiteX107" fmla="*/ 8798 w 10000"/>
              <a:gd name="connsiteY107" fmla="*/ 8442 h 10000"/>
              <a:gd name="connsiteX108" fmla="*/ 8907 w 10000"/>
              <a:gd name="connsiteY108" fmla="*/ 8442 h 10000"/>
              <a:gd name="connsiteX109" fmla="*/ 8907 w 10000"/>
              <a:gd name="connsiteY109" fmla="*/ 8268 h 10000"/>
              <a:gd name="connsiteX110" fmla="*/ 8907 w 10000"/>
              <a:gd name="connsiteY110" fmla="*/ 8095 h 10000"/>
              <a:gd name="connsiteX111" fmla="*/ 8907 w 10000"/>
              <a:gd name="connsiteY111" fmla="*/ 7771 h 10000"/>
              <a:gd name="connsiteX112" fmla="*/ 9016 w 10000"/>
              <a:gd name="connsiteY112" fmla="*/ 7597 h 10000"/>
              <a:gd name="connsiteX113" fmla="*/ 9016 w 10000"/>
              <a:gd name="connsiteY113" fmla="*/ 7251 h 10000"/>
              <a:gd name="connsiteX114" fmla="*/ 9016 w 10000"/>
              <a:gd name="connsiteY114" fmla="*/ 6905 h 10000"/>
              <a:gd name="connsiteX115" fmla="*/ 9126 w 10000"/>
              <a:gd name="connsiteY115" fmla="*/ 6385 h 10000"/>
              <a:gd name="connsiteX116" fmla="*/ 9126 w 10000"/>
              <a:gd name="connsiteY116" fmla="*/ 6212 h 10000"/>
              <a:gd name="connsiteX117" fmla="*/ 9126 w 10000"/>
              <a:gd name="connsiteY117" fmla="*/ 5866 h 10000"/>
              <a:gd name="connsiteX118" fmla="*/ 9126 w 10000"/>
              <a:gd name="connsiteY118" fmla="*/ 5693 h 10000"/>
              <a:gd name="connsiteX119" fmla="*/ 9235 w 10000"/>
              <a:gd name="connsiteY119" fmla="*/ 5519 h 10000"/>
              <a:gd name="connsiteX120" fmla="*/ 9235 w 10000"/>
              <a:gd name="connsiteY120" fmla="*/ 5346 h 10000"/>
              <a:gd name="connsiteX121" fmla="*/ 9235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346 h 10000"/>
              <a:gd name="connsiteX125" fmla="*/ 9344 w 10000"/>
              <a:gd name="connsiteY125" fmla="*/ 5519 h 10000"/>
              <a:gd name="connsiteX126" fmla="*/ 9344 w 10000"/>
              <a:gd name="connsiteY126" fmla="*/ 5693 h 10000"/>
              <a:gd name="connsiteX127" fmla="*/ 9454 w 10000"/>
              <a:gd name="connsiteY127" fmla="*/ 5866 h 10000"/>
              <a:gd name="connsiteX128" fmla="*/ 9454 w 10000"/>
              <a:gd name="connsiteY128" fmla="*/ 6212 h 10000"/>
              <a:gd name="connsiteX129" fmla="*/ 9454 w 10000"/>
              <a:gd name="connsiteY129" fmla="*/ 6558 h 10000"/>
              <a:gd name="connsiteX130" fmla="*/ 9563 w 10000"/>
              <a:gd name="connsiteY130" fmla="*/ 6905 h 10000"/>
              <a:gd name="connsiteX131" fmla="*/ 9563 w 10000"/>
              <a:gd name="connsiteY131" fmla="*/ 7597 h 10000"/>
              <a:gd name="connsiteX132" fmla="*/ 9672 w 10000"/>
              <a:gd name="connsiteY132" fmla="*/ 8268 h 10000"/>
              <a:gd name="connsiteX133" fmla="*/ 9781 w 10000"/>
              <a:gd name="connsiteY133" fmla="*/ 8788 h 10000"/>
              <a:gd name="connsiteX134" fmla="*/ 9891 w 10000"/>
              <a:gd name="connsiteY134" fmla="*/ 9134 h 10000"/>
              <a:gd name="connsiteX135" fmla="*/ 9891 w 10000"/>
              <a:gd name="connsiteY135" fmla="*/ 9481 h 10000"/>
              <a:gd name="connsiteX136" fmla="*/ 10000 w 10000"/>
              <a:gd name="connsiteY136" fmla="*/ 9654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109 w 10000"/>
              <a:gd name="connsiteY48" fmla="*/ 1905 h 10000"/>
              <a:gd name="connsiteX49" fmla="*/ 219 w 10000"/>
              <a:gd name="connsiteY49" fmla="*/ 1905 h 10000"/>
              <a:gd name="connsiteX50" fmla="*/ 328 w 10000"/>
              <a:gd name="connsiteY50" fmla="*/ 1905 h 10000"/>
              <a:gd name="connsiteX51" fmla="*/ 546 w 10000"/>
              <a:gd name="connsiteY51" fmla="*/ 1905 h 10000"/>
              <a:gd name="connsiteX52" fmla="*/ 874 w 10000"/>
              <a:gd name="connsiteY52" fmla="*/ 1905 h 10000"/>
              <a:gd name="connsiteX53" fmla="*/ 1189 w 10000"/>
              <a:gd name="connsiteY53" fmla="*/ 1905 h 10000"/>
              <a:gd name="connsiteX54" fmla="*/ 1626 w 10000"/>
              <a:gd name="connsiteY54" fmla="*/ 1732 h 10000"/>
              <a:gd name="connsiteX55" fmla="*/ 2063 w 10000"/>
              <a:gd name="connsiteY55" fmla="*/ 1558 h 10000"/>
              <a:gd name="connsiteX56" fmla="*/ 2609 w 10000"/>
              <a:gd name="connsiteY56" fmla="*/ 1385 h 10000"/>
              <a:gd name="connsiteX57" fmla="*/ 3156 w 10000"/>
              <a:gd name="connsiteY57" fmla="*/ 1212 h 10000"/>
              <a:gd name="connsiteX58" fmla="*/ 3798 w 10000"/>
              <a:gd name="connsiteY58" fmla="*/ 1039 h 10000"/>
              <a:gd name="connsiteX59" fmla="*/ 4126 w 10000"/>
              <a:gd name="connsiteY59" fmla="*/ 1039 h 10000"/>
              <a:gd name="connsiteX60" fmla="*/ 4344 w 10000"/>
              <a:gd name="connsiteY60" fmla="*/ 866 h 10000"/>
              <a:gd name="connsiteX61" fmla="*/ 4563 w 10000"/>
              <a:gd name="connsiteY61" fmla="*/ 693 h 10000"/>
              <a:gd name="connsiteX62" fmla="*/ 4781 w 10000"/>
              <a:gd name="connsiteY62" fmla="*/ 693 h 10000"/>
              <a:gd name="connsiteX63" fmla="*/ 5000 w 10000"/>
              <a:gd name="connsiteY63" fmla="*/ 519 h 10000"/>
              <a:gd name="connsiteX64" fmla="*/ 5109 w 10000"/>
              <a:gd name="connsiteY64" fmla="*/ 346 h 10000"/>
              <a:gd name="connsiteX65" fmla="*/ 5219 w 10000"/>
              <a:gd name="connsiteY65" fmla="*/ 346 h 10000"/>
              <a:gd name="connsiteX66" fmla="*/ 5328 w 10000"/>
              <a:gd name="connsiteY66" fmla="*/ 173 h 10000"/>
              <a:gd name="connsiteX67" fmla="*/ 5437 w 10000"/>
              <a:gd name="connsiteY67" fmla="*/ 173 h 10000"/>
              <a:gd name="connsiteX68" fmla="*/ 5546 w 10000"/>
              <a:gd name="connsiteY68" fmla="*/ 0 h 10000"/>
              <a:gd name="connsiteX69" fmla="*/ 5656 w 10000"/>
              <a:gd name="connsiteY69" fmla="*/ 0 h 10000"/>
              <a:gd name="connsiteX70" fmla="*/ 5656 w 10000"/>
              <a:gd name="connsiteY70" fmla="*/ 0 h 10000"/>
              <a:gd name="connsiteX71" fmla="*/ 5765 w 10000"/>
              <a:gd name="connsiteY71" fmla="*/ 0 h 10000"/>
              <a:gd name="connsiteX72" fmla="*/ 5874 w 10000"/>
              <a:gd name="connsiteY72" fmla="*/ 0 h 10000"/>
              <a:gd name="connsiteX73" fmla="*/ 5984 w 10000"/>
              <a:gd name="connsiteY73" fmla="*/ 173 h 10000"/>
              <a:gd name="connsiteX74" fmla="*/ 6093 w 10000"/>
              <a:gd name="connsiteY74" fmla="*/ 173 h 10000"/>
              <a:gd name="connsiteX75" fmla="*/ 6189 w 10000"/>
              <a:gd name="connsiteY75" fmla="*/ 346 h 10000"/>
              <a:gd name="connsiteX76" fmla="*/ 6298 w 10000"/>
              <a:gd name="connsiteY76" fmla="*/ 519 h 10000"/>
              <a:gd name="connsiteX77" fmla="*/ 6407 w 10000"/>
              <a:gd name="connsiteY77" fmla="*/ 693 h 10000"/>
              <a:gd name="connsiteX78" fmla="*/ 6407 w 10000"/>
              <a:gd name="connsiteY78" fmla="*/ 693 h 10000"/>
              <a:gd name="connsiteX79" fmla="*/ 6407 w 10000"/>
              <a:gd name="connsiteY79" fmla="*/ 866 h 10000"/>
              <a:gd name="connsiteX80" fmla="*/ 6298 w 10000"/>
              <a:gd name="connsiteY80" fmla="*/ 1039 h 10000"/>
              <a:gd name="connsiteX81" fmla="*/ 6189 w 10000"/>
              <a:gd name="connsiteY81" fmla="*/ 1212 h 10000"/>
              <a:gd name="connsiteX82" fmla="*/ 6093 w 10000"/>
              <a:gd name="connsiteY82" fmla="*/ 1385 h 10000"/>
              <a:gd name="connsiteX83" fmla="*/ 5984 w 10000"/>
              <a:gd name="connsiteY83" fmla="*/ 1732 h 10000"/>
              <a:gd name="connsiteX84" fmla="*/ 5874 w 10000"/>
              <a:gd name="connsiteY84" fmla="*/ 2078 h 10000"/>
              <a:gd name="connsiteX85" fmla="*/ 5765 w 10000"/>
              <a:gd name="connsiteY85" fmla="*/ 2424 h 10000"/>
              <a:gd name="connsiteX86" fmla="*/ 5656 w 10000"/>
              <a:gd name="connsiteY86" fmla="*/ 2944 h 10000"/>
              <a:gd name="connsiteX87" fmla="*/ 5656 w 10000"/>
              <a:gd name="connsiteY87" fmla="*/ 3463 h 10000"/>
              <a:gd name="connsiteX88" fmla="*/ 5656 w 10000"/>
              <a:gd name="connsiteY88" fmla="*/ 3961 h 10000"/>
              <a:gd name="connsiteX89" fmla="*/ 5656 w 10000"/>
              <a:gd name="connsiteY89" fmla="*/ 5000 h 10000"/>
              <a:gd name="connsiteX90" fmla="*/ 5656 w 10000"/>
              <a:gd name="connsiteY90" fmla="*/ 5519 h 10000"/>
              <a:gd name="connsiteX91" fmla="*/ 5765 w 10000"/>
              <a:gd name="connsiteY91" fmla="*/ 5866 h 10000"/>
              <a:gd name="connsiteX92" fmla="*/ 5874 w 10000"/>
              <a:gd name="connsiteY92" fmla="*/ 6212 h 10000"/>
              <a:gd name="connsiteX93" fmla="*/ 5984 w 10000"/>
              <a:gd name="connsiteY93" fmla="*/ 6732 h 10000"/>
              <a:gd name="connsiteX94" fmla="*/ 6093 w 10000"/>
              <a:gd name="connsiteY94" fmla="*/ 7078 h 10000"/>
              <a:gd name="connsiteX95" fmla="*/ 6298 w 10000"/>
              <a:gd name="connsiteY95" fmla="*/ 7424 h 10000"/>
              <a:gd name="connsiteX96" fmla="*/ 6626 w 10000"/>
              <a:gd name="connsiteY96" fmla="*/ 7771 h 10000"/>
              <a:gd name="connsiteX97" fmla="*/ 6954 w 10000"/>
              <a:gd name="connsiteY97" fmla="*/ 7944 h 10000"/>
              <a:gd name="connsiteX98" fmla="*/ 7281 w 10000"/>
              <a:gd name="connsiteY98" fmla="*/ 8268 h 10000"/>
              <a:gd name="connsiteX99" fmla="*/ 7609 w 10000"/>
              <a:gd name="connsiteY99" fmla="*/ 8442 h 10000"/>
              <a:gd name="connsiteX100" fmla="*/ 7828 w 10000"/>
              <a:gd name="connsiteY100" fmla="*/ 8615 h 10000"/>
              <a:gd name="connsiteX101" fmla="*/ 8156 w 10000"/>
              <a:gd name="connsiteY101" fmla="*/ 8615 h 10000"/>
              <a:gd name="connsiteX102" fmla="*/ 8374 w 10000"/>
              <a:gd name="connsiteY102" fmla="*/ 8615 h 10000"/>
              <a:gd name="connsiteX103" fmla="*/ 8484 w 10000"/>
              <a:gd name="connsiteY103" fmla="*/ 8615 h 10000"/>
              <a:gd name="connsiteX104" fmla="*/ 8702 w 10000"/>
              <a:gd name="connsiteY104" fmla="*/ 8615 h 10000"/>
              <a:gd name="connsiteX105" fmla="*/ 8798 w 10000"/>
              <a:gd name="connsiteY105" fmla="*/ 8442 h 10000"/>
              <a:gd name="connsiteX106" fmla="*/ 8798 w 10000"/>
              <a:gd name="connsiteY106" fmla="*/ 8442 h 10000"/>
              <a:gd name="connsiteX107" fmla="*/ 8907 w 10000"/>
              <a:gd name="connsiteY107" fmla="*/ 8442 h 10000"/>
              <a:gd name="connsiteX108" fmla="*/ 8907 w 10000"/>
              <a:gd name="connsiteY108" fmla="*/ 8268 h 10000"/>
              <a:gd name="connsiteX109" fmla="*/ 8907 w 10000"/>
              <a:gd name="connsiteY109" fmla="*/ 8095 h 10000"/>
              <a:gd name="connsiteX110" fmla="*/ 8907 w 10000"/>
              <a:gd name="connsiteY110" fmla="*/ 7771 h 10000"/>
              <a:gd name="connsiteX111" fmla="*/ 9016 w 10000"/>
              <a:gd name="connsiteY111" fmla="*/ 7597 h 10000"/>
              <a:gd name="connsiteX112" fmla="*/ 9016 w 10000"/>
              <a:gd name="connsiteY112" fmla="*/ 7251 h 10000"/>
              <a:gd name="connsiteX113" fmla="*/ 9016 w 10000"/>
              <a:gd name="connsiteY113" fmla="*/ 6905 h 10000"/>
              <a:gd name="connsiteX114" fmla="*/ 9126 w 10000"/>
              <a:gd name="connsiteY114" fmla="*/ 6385 h 10000"/>
              <a:gd name="connsiteX115" fmla="*/ 9126 w 10000"/>
              <a:gd name="connsiteY115" fmla="*/ 6212 h 10000"/>
              <a:gd name="connsiteX116" fmla="*/ 9126 w 10000"/>
              <a:gd name="connsiteY116" fmla="*/ 5866 h 10000"/>
              <a:gd name="connsiteX117" fmla="*/ 9126 w 10000"/>
              <a:gd name="connsiteY117" fmla="*/ 5693 h 10000"/>
              <a:gd name="connsiteX118" fmla="*/ 9235 w 10000"/>
              <a:gd name="connsiteY118" fmla="*/ 5519 h 10000"/>
              <a:gd name="connsiteX119" fmla="*/ 9235 w 10000"/>
              <a:gd name="connsiteY119" fmla="*/ 5346 h 10000"/>
              <a:gd name="connsiteX120" fmla="*/ 9235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346 h 10000"/>
              <a:gd name="connsiteX124" fmla="*/ 9344 w 10000"/>
              <a:gd name="connsiteY124" fmla="*/ 5519 h 10000"/>
              <a:gd name="connsiteX125" fmla="*/ 9344 w 10000"/>
              <a:gd name="connsiteY125" fmla="*/ 5693 h 10000"/>
              <a:gd name="connsiteX126" fmla="*/ 9454 w 10000"/>
              <a:gd name="connsiteY126" fmla="*/ 5866 h 10000"/>
              <a:gd name="connsiteX127" fmla="*/ 9454 w 10000"/>
              <a:gd name="connsiteY127" fmla="*/ 6212 h 10000"/>
              <a:gd name="connsiteX128" fmla="*/ 9454 w 10000"/>
              <a:gd name="connsiteY128" fmla="*/ 6558 h 10000"/>
              <a:gd name="connsiteX129" fmla="*/ 9563 w 10000"/>
              <a:gd name="connsiteY129" fmla="*/ 6905 h 10000"/>
              <a:gd name="connsiteX130" fmla="*/ 9563 w 10000"/>
              <a:gd name="connsiteY130" fmla="*/ 7597 h 10000"/>
              <a:gd name="connsiteX131" fmla="*/ 9672 w 10000"/>
              <a:gd name="connsiteY131" fmla="*/ 8268 h 10000"/>
              <a:gd name="connsiteX132" fmla="*/ 9781 w 10000"/>
              <a:gd name="connsiteY132" fmla="*/ 8788 h 10000"/>
              <a:gd name="connsiteX133" fmla="*/ 9891 w 10000"/>
              <a:gd name="connsiteY133" fmla="*/ 9134 h 10000"/>
              <a:gd name="connsiteX134" fmla="*/ 9891 w 10000"/>
              <a:gd name="connsiteY134" fmla="*/ 9481 h 10000"/>
              <a:gd name="connsiteX135" fmla="*/ 10000 w 10000"/>
              <a:gd name="connsiteY135" fmla="*/ 9654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109 w 10000"/>
              <a:gd name="connsiteY47" fmla="*/ 1905 h 10000"/>
              <a:gd name="connsiteX48" fmla="*/ 219 w 10000"/>
              <a:gd name="connsiteY48" fmla="*/ 1905 h 10000"/>
              <a:gd name="connsiteX49" fmla="*/ 328 w 10000"/>
              <a:gd name="connsiteY49" fmla="*/ 1905 h 10000"/>
              <a:gd name="connsiteX50" fmla="*/ 546 w 10000"/>
              <a:gd name="connsiteY50" fmla="*/ 1905 h 10000"/>
              <a:gd name="connsiteX51" fmla="*/ 874 w 10000"/>
              <a:gd name="connsiteY51" fmla="*/ 1905 h 10000"/>
              <a:gd name="connsiteX52" fmla="*/ 1189 w 10000"/>
              <a:gd name="connsiteY52" fmla="*/ 1905 h 10000"/>
              <a:gd name="connsiteX53" fmla="*/ 1626 w 10000"/>
              <a:gd name="connsiteY53" fmla="*/ 1732 h 10000"/>
              <a:gd name="connsiteX54" fmla="*/ 2063 w 10000"/>
              <a:gd name="connsiteY54" fmla="*/ 1558 h 10000"/>
              <a:gd name="connsiteX55" fmla="*/ 2609 w 10000"/>
              <a:gd name="connsiteY55" fmla="*/ 1385 h 10000"/>
              <a:gd name="connsiteX56" fmla="*/ 3156 w 10000"/>
              <a:gd name="connsiteY56" fmla="*/ 1212 h 10000"/>
              <a:gd name="connsiteX57" fmla="*/ 3798 w 10000"/>
              <a:gd name="connsiteY57" fmla="*/ 1039 h 10000"/>
              <a:gd name="connsiteX58" fmla="*/ 4126 w 10000"/>
              <a:gd name="connsiteY58" fmla="*/ 1039 h 10000"/>
              <a:gd name="connsiteX59" fmla="*/ 4344 w 10000"/>
              <a:gd name="connsiteY59" fmla="*/ 866 h 10000"/>
              <a:gd name="connsiteX60" fmla="*/ 4563 w 10000"/>
              <a:gd name="connsiteY60" fmla="*/ 693 h 10000"/>
              <a:gd name="connsiteX61" fmla="*/ 4781 w 10000"/>
              <a:gd name="connsiteY61" fmla="*/ 693 h 10000"/>
              <a:gd name="connsiteX62" fmla="*/ 5000 w 10000"/>
              <a:gd name="connsiteY62" fmla="*/ 519 h 10000"/>
              <a:gd name="connsiteX63" fmla="*/ 5109 w 10000"/>
              <a:gd name="connsiteY63" fmla="*/ 346 h 10000"/>
              <a:gd name="connsiteX64" fmla="*/ 5219 w 10000"/>
              <a:gd name="connsiteY64" fmla="*/ 346 h 10000"/>
              <a:gd name="connsiteX65" fmla="*/ 5328 w 10000"/>
              <a:gd name="connsiteY65" fmla="*/ 173 h 10000"/>
              <a:gd name="connsiteX66" fmla="*/ 5437 w 10000"/>
              <a:gd name="connsiteY66" fmla="*/ 173 h 10000"/>
              <a:gd name="connsiteX67" fmla="*/ 5546 w 10000"/>
              <a:gd name="connsiteY67" fmla="*/ 0 h 10000"/>
              <a:gd name="connsiteX68" fmla="*/ 5656 w 10000"/>
              <a:gd name="connsiteY68" fmla="*/ 0 h 10000"/>
              <a:gd name="connsiteX69" fmla="*/ 5656 w 10000"/>
              <a:gd name="connsiteY69" fmla="*/ 0 h 10000"/>
              <a:gd name="connsiteX70" fmla="*/ 5765 w 10000"/>
              <a:gd name="connsiteY70" fmla="*/ 0 h 10000"/>
              <a:gd name="connsiteX71" fmla="*/ 5874 w 10000"/>
              <a:gd name="connsiteY71" fmla="*/ 0 h 10000"/>
              <a:gd name="connsiteX72" fmla="*/ 5984 w 10000"/>
              <a:gd name="connsiteY72" fmla="*/ 173 h 10000"/>
              <a:gd name="connsiteX73" fmla="*/ 6093 w 10000"/>
              <a:gd name="connsiteY73" fmla="*/ 173 h 10000"/>
              <a:gd name="connsiteX74" fmla="*/ 6189 w 10000"/>
              <a:gd name="connsiteY74" fmla="*/ 346 h 10000"/>
              <a:gd name="connsiteX75" fmla="*/ 6298 w 10000"/>
              <a:gd name="connsiteY75" fmla="*/ 519 h 10000"/>
              <a:gd name="connsiteX76" fmla="*/ 6407 w 10000"/>
              <a:gd name="connsiteY76" fmla="*/ 693 h 10000"/>
              <a:gd name="connsiteX77" fmla="*/ 6407 w 10000"/>
              <a:gd name="connsiteY77" fmla="*/ 693 h 10000"/>
              <a:gd name="connsiteX78" fmla="*/ 6407 w 10000"/>
              <a:gd name="connsiteY78" fmla="*/ 866 h 10000"/>
              <a:gd name="connsiteX79" fmla="*/ 6298 w 10000"/>
              <a:gd name="connsiteY79" fmla="*/ 1039 h 10000"/>
              <a:gd name="connsiteX80" fmla="*/ 6189 w 10000"/>
              <a:gd name="connsiteY80" fmla="*/ 1212 h 10000"/>
              <a:gd name="connsiteX81" fmla="*/ 6093 w 10000"/>
              <a:gd name="connsiteY81" fmla="*/ 1385 h 10000"/>
              <a:gd name="connsiteX82" fmla="*/ 5984 w 10000"/>
              <a:gd name="connsiteY82" fmla="*/ 1732 h 10000"/>
              <a:gd name="connsiteX83" fmla="*/ 5874 w 10000"/>
              <a:gd name="connsiteY83" fmla="*/ 2078 h 10000"/>
              <a:gd name="connsiteX84" fmla="*/ 5765 w 10000"/>
              <a:gd name="connsiteY84" fmla="*/ 2424 h 10000"/>
              <a:gd name="connsiteX85" fmla="*/ 5656 w 10000"/>
              <a:gd name="connsiteY85" fmla="*/ 2944 h 10000"/>
              <a:gd name="connsiteX86" fmla="*/ 5656 w 10000"/>
              <a:gd name="connsiteY86" fmla="*/ 3463 h 10000"/>
              <a:gd name="connsiteX87" fmla="*/ 5656 w 10000"/>
              <a:gd name="connsiteY87" fmla="*/ 3961 h 10000"/>
              <a:gd name="connsiteX88" fmla="*/ 5656 w 10000"/>
              <a:gd name="connsiteY88" fmla="*/ 5000 h 10000"/>
              <a:gd name="connsiteX89" fmla="*/ 5656 w 10000"/>
              <a:gd name="connsiteY89" fmla="*/ 5519 h 10000"/>
              <a:gd name="connsiteX90" fmla="*/ 5765 w 10000"/>
              <a:gd name="connsiteY90" fmla="*/ 5866 h 10000"/>
              <a:gd name="connsiteX91" fmla="*/ 5874 w 10000"/>
              <a:gd name="connsiteY91" fmla="*/ 6212 h 10000"/>
              <a:gd name="connsiteX92" fmla="*/ 5984 w 10000"/>
              <a:gd name="connsiteY92" fmla="*/ 6732 h 10000"/>
              <a:gd name="connsiteX93" fmla="*/ 6093 w 10000"/>
              <a:gd name="connsiteY93" fmla="*/ 7078 h 10000"/>
              <a:gd name="connsiteX94" fmla="*/ 6298 w 10000"/>
              <a:gd name="connsiteY94" fmla="*/ 7424 h 10000"/>
              <a:gd name="connsiteX95" fmla="*/ 6626 w 10000"/>
              <a:gd name="connsiteY95" fmla="*/ 7771 h 10000"/>
              <a:gd name="connsiteX96" fmla="*/ 6954 w 10000"/>
              <a:gd name="connsiteY96" fmla="*/ 7944 h 10000"/>
              <a:gd name="connsiteX97" fmla="*/ 7281 w 10000"/>
              <a:gd name="connsiteY97" fmla="*/ 8268 h 10000"/>
              <a:gd name="connsiteX98" fmla="*/ 7609 w 10000"/>
              <a:gd name="connsiteY98" fmla="*/ 8442 h 10000"/>
              <a:gd name="connsiteX99" fmla="*/ 7828 w 10000"/>
              <a:gd name="connsiteY99" fmla="*/ 8615 h 10000"/>
              <a:gd name="connsiteX100" fmla="*/ 8156 w 10000"/>
              <a:gd name="connsiteY100" fmla="*/ 8615 h 10000"/>
              <a:gd name="connsiteX101" fmla="*/ 8374 w 10000"/>
              <a:gd name="connsiteY101" fmla="*/ 8615 h 10000"/>
              <a:gd name="connsiteX102" fmla="*/ 8484 w 10000"/>
              <a:gd name="connsiteY102" fmla="*/ 8615 h 10000"/>
              <a:gd name="connsiteX103" fmla="*/ 8702 w 10000"/>
              <a:gd name="connsiteY103" fmla="*/ 8615 h 10000"/>
              <a:gd name="connsiteX104" fmla="*/ 8798 w 10000"/>
              <a:gd name="connsiteY104" fmla="*/ 8442 h 10000"/>
              <a:gd name="connsiteX105" fmla="*/ 8798 w 10000"/>
              <a:gd name="connsiteY105" fmla="*/ 8442 h 10000"/>
              <a:gd name="connsiteX106" fmla="*/ 8907 w 10000"/>
              <a:gd name="connsiteY106" fmla="*/ 8442 h 10000"/>
              <a:gd name="connsiteX107" fmla="*/ 8907 w 10000"/>
              <a:gd name="connsiteY107" fmla="*/ 8268 h 10000"/>
              <a:gd name="connsiteX108" fmla="*/ 8907 w 10000"/>
              <a:gd name="connsiteY108" fmla="*/ 8095 h 10000"/>
              <a:gd name="connsiteX109" fmla="*/ 8907 w 10000"/>
              <a:gd name="connsiteY109" fmla="*/ 7771 h 10000"/>
              <a:gd name="connsiteX110" fmla="*/ 9016 w 10000"/>
              <a:gd name="connsiteY110" fmla="*/ 7597 h 10000"/>
              <a:gd name="connsiteX111" fmla="*/ 9016 w 10000"/>
              <a:gd name="connsiteY111" fmla="*/ 7251 h 10000"/>
              <a:gd name="connsiteX112" fmla="*/ 9016 w 10000"/>
              <a:gd name="connsiteY112" fmla="*/ 6905 h 10000"/>
              <a:gd name="connsiteX113" fmla="*/ 9126 w 10000"/>
              <a:gd name="connsiteY113" fmla="*/ 6385 h 10000"/>
              <a:gd name="connsiteX114" fmla="*/ 9126 w 10000"/>
              <a:gd name="connsiteY114" fmla="*/ 6212 h 10000"/>
              <a:gd name="connsiteX115" fmla="*/ 9126 w 10000"/>
              <a:gd name="connsiteY115" fmla="*/ 5866 h 10000"/>
              <a:gd name="connsiteX116" fmla="*/ 9126 w 10000"/>
              <a:gd name="connsiteY116" fmla="*/ 5693 h 10000"/>
              <a:gd name="connsiteX117" fmla="*/ 9235 w 10000"/>
              <a:gd name="connsiteY117" fmla="*/ 5519 h 10000"/>
              <a:gd name="connsiteX118" fmla="*/ 9235 w 10000"/>
              <a:gd name="connsiteY118" fmla="*/ 5346 h 10000"/>
              <a:gd name="connsiteX119" fmla="*/ 9235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346 h 10000"/>
              <a:gd name="connsiteX123" fmla="*/ 9344 w 10000"/>
              <a:gd name="connsiteY123" fmla="*/ 5519 h 10000"/>
              <a:gd name="connsiteX124" fmla="*/ 9344 w 10000"/>
              <a:gd name="connsiteY124" fmla="*/ 5693 h 10000"/>
              <a:gd name="connsiteX125" fmla="*/ 9454 w 10000"/>
              <a:gd name="connsiteY125" fmla="*/ 5866 h 10000"/>
              <a:gd name="connsiteX126" fmla="*/ 9454 w 10000"/>
              <a:gd name="connsiteY126" fmla="*/ 6212 h 10000"/>
              <a:gd name="connsiteX127" fmla="*/ 9454 w 10000"/>
              <a:gd name="connsiteY127" fmla="*/ 6558 h 10000"/>
              <a:gd name="connsiteX128" fmla="*/ 9563 w 10000"/>
              <a:gd name="connsiteY128" fmla="*/ 6905 h 10000"/>
              <a:gd name="connsiteX129" fmla="*/ 9563 w 10000"/>
              <a:gd name="connsiteY129" fmla="*/ 7597 h 10000"/>
              <a:gd name="connsiteX130" fmla="*/ 9672 w 10000"/>
              <a:gd name="connsiteY130" fmla="*/ 8268 h 10000"/>
              <a:gd name="connsiteX131" fmla="*/ 9781 w 10000"/>
              <a:gd name="connsiteY131" fmla="*/ 8788 h 10000"/>
              <a:gd name="connsiteX132" fmla="*/ 9891 w 10000"/>
              <a:gd name="connsiteY132" fmla="*/ 9134 h 10000"/>
              <a:gd name="connsiteX133" fmla="*/ 9891 w 10000"/>
              <a:gd name="connsiteY133" fmla="*/ 9481 h 10000"/>
              <a:gd name="connsiteX134" fmla="*/ 10000 w 10000"/>
              <a:gd name="connsiteY134" fmla="*/ 9654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219 w 10000"/>
              <a:gd name="connsiteY47" fmla="*/ 1905 h 10000"/>
              <a:gd name="connsiteX48" fmla="*/ 328 w 10000"/>
              <a:gd name="connsiteY48" fmla="*/ 1905 h 10000"/>
              <a:gd name="connsiteX49" fmla="*/ 546 w 10000"/>
              <a:gd name="connsiteY49" fmla="*/ 1905 h 10000"/>
              <a:gd name="connsiteX50" fmla="*/ 874 w 10000"/>
              <a:gd name="connsiteY50" fmla="*/ 1905 h 10000"/>
              <a:gd name="connsiteX51" fmla="*/ 1189 w 10000"/>
              <a:gd name="connsiteY51" fmla="*/ 1905 h 10000"/>
              <a:gd name="connsiteX52" fmla="*/ 1626 w 10000"/>
              <a:gd name="connsiteY52" fmla="*/ 1732 h 10000"/>
              <a:gd name="connsiteX53" fmla="*/ 2063 w 10000"/>
              <a:gd name="connsiteY53" fmla="*/ 1558 h 10000"/>
              <a:gd name="connsiteX54" fmla="*/ 2609 w 10000"/>
              <a:gd name="connsiteY54" fmla="*/ 1385 h 10000"/>
              <a:gd name="connsiteX55" fmla="*/ 3156 w 10000"/>
              <a:gd name="connsiteY55" fmla="*/ 1212 h 10000"/>
              <a:gd name="connsiteX56" fmla="*/ 3798 w 10000"/>
              <a:gd name="connsiteY56" fmla="*/ 1039 h 10000"/>
              <a:gd name="connsiteX57" fmla="*/ 4126 w 10000"/>
              <a:gd name="connsiteY57" fmla="*/ 1039 h 10000"/>
              <a:gd name="connsiteX58" fmla="*/ 4344 w 10000"/>
              <a:gd name="connsiteY58" fmla="*/ 866 h 10000"/>
              <a:gd name="connsiteX59" fmla="*/ 4563 w 10000"/>
              <a:gd name="connsiteY59" fmla="*/ 693 h 10000"/>
              <a:gd name="connsiteX60" fmla="*/ 4781 w 10000"/>
              <a:gd name="connsiteY60" fmla="*/ 693 h 10000"/>
              <a:gd name="connsiteX61" fmla="*/ 5000 w 10000"/>
              <a:gd name="connsiteY61" fmla="*/ 519 h 10000"/>
              <a:gd name="connsiteX62" fmla="*/ 5109 w 10000"/>
              <a:gd name="connsiteY62" fmla="*/ 346 h 10000"/>
              <a:gd name="connsiteX63" fmla="*/ 5219 w 10000"/>
              <a:gd name="connsiteY63" fmla="*/ 346 h 10000"/>
              <a:gd name="connsiteX64" fmla="*/ 5328 w 10000"/>
              <a:gd name="connsiteY64" fmla="*/ 173 h 10000"/>
              <a:gd name="connsiteX65" fmla="*/ 5437 w 10000"/>
              <a:gd name="connsiteY65" fmla="*/ 173 h 10000"/>
              <a:gd name="connsiteX66" fmla="*/ 5546 w 10000"/>
              <a:gd name="connsiteY66" fmla="*/ 0 h 10000"/>
              <a:gd name="connsiteX67" fmla="*/ 5656 w 10000"/>
              <a:gd name="connsiteY67" fmla="*/ 0 h 10000"/>
              <a:gd name="connsiteX68" fmla="*/ 5656 w 10000"/>
              <a:gd name="connsiteY68" fmla="*/ 0 h 10000"/>
              <a:gd name="connsiteX69" fmla="*/ 5765 w 10000"/>
              <a:gd name="connsiteY69" fmla="*/ 0 h 10000"/>
              <a:gd name="connsiteX70" fmla="*/ 5874 w 10000"/>
              <a:gd name="connsiteY70" fmla="*/ 0 h 10000"/>
              <a:gd name="connsiteX71" fmla="*/ 5984 w 10000"/>
              <a:gd name="connsiteY71" fmla="*/ 173 h 10000"/>
              <a:gd name="connsiteX72" fmla="*/ 6093 w 10000"/>
              <a:gd name="connsiteY72" fmla="*/ 173 h 10000"/>
              <a:gd name="connsiteX73" fmla="*/ 6189 w 10000"/>
              <a:gd name="connsiteY73" fmla="*/ 346 h 10000"/>
              <a:gd name="connsiteX74" fmla="*/ 6298 w 10000"/>
              <a:gd name="connsiteY74" fmla="*/ 519 h 10000"/>
              <a:gd name="connsiteX75" fmla="*/ 6407 w 10000"/>
              <a:gd name="connsiteY75" fmla="*/ 693 h 10000"/>
              <a:gd name="connsiteX76" fmla="*/ 6407 w 10000"/>
              <a:gd name="connsiteY76" fmla="*/ 693 h 10000"/>
              <a:gd name="connsiteX77" fmla="*/ 6407 w 10000"/>
              <a:gd name="connsiteY77" fmla="*/ 866 h 10000"/>
              <a:gd name="connsiteX78" fmla="*/ 6298 w 10000"/>
              <a:gd name="connsiteY78" fmla="*/ 1039 h 10000"/>
              <a:gd name="connsiteX79" fmla="*/ 6189 w 10000"/>
              <a:gd name="connsiteY79" fmla="*/ 1212 h 10000"/>
              <a:gd name="connsiteX80" fmla="*/ 6093 w 10000"/>
              <a:gd name="connsiteY80" fmla="*/ 1385 h 10000"/>
              <a:gd name="connsiteX81" fmla="*/ 5984 w 10000"/>
              <a:gd name="connsiteY81" fmla="*/ 1732 h 10000"/>
              <a:gd name="connsiteX82" fmla="*/ 5874 w 10000"/>
              <a:gd name="connsiteY82" fmla="*/ 2078 h 10000"/>
              <a:gd name="connsiteX83" fmla="*/ 5765 w 10000"/>
              <a:gd name="connsiteY83" fmla="*/ 2424 h 10000"/>
              <a:gd name="connsiteX84" fmla="*/ 5656 w 10000"/>
              <a:gd name="connsiteY84" fmla="*/ 2944 h 10000"/>
              <a:gd name="connsiteX85" fmla="*/ 5656 w 10000"/>
              <a:gd name="connsiteY85" fmla="*/ 3463 h 10000"/>
              <a:gd name="connsiteX86" fmla="*/ 5656 w 10000"/>
              <a:gd name="connsiteY86" fmla="*/ 3961 h 10000"/>
              <a:gd name="connsiteX87" fmla="*/ 5656 w 10000"/>
              <a:gd name="connsiteY87" fmla="*/ 5000 h 10000"/>
              <a:gd name="connsiteX88" fmla="*/ 5656 w 10000"/>
              <a:gd name="connsiteY88" fmla="*/ 5519 h 10000"/>
              <a:gd name="connsiteX89" fmla="*/ 5765 w 10000"/>
              <a:gd name="connsiteY89" fmla="*/ 5866 h 10000"/>
              <a:gd name="connsiteX90" fmla="*/ 5874 w 10000"/>
              <a:gd name="connsiteY90" fmla="*/ 6212 h 10000"/>
              <a:gd name="connsiteX91" fmla="*/ 5984 w 10000"/>
              <a:gd name="connsiteY91" fmla="*/ 6732 h 10000"/>
              <a:gd name="connsiteX92" fmla="*/ 6093 w 10000"/>
              <a:gd name="connsiteY92" fmla="*/ 7078 h 10000"/>
              <a:gd name="connsiteX93" fmla="*/ 6298 w 10000"/>
              <a:gd name="connsiteY93" fmla="*/ 7424 h 10000"/>
              <a:gd name="connsiteX94" fmla="*/ 6626 w 10000"/>
              <a:gd name="connsiteY94" fmla="*/ 7771 h 10000"/>
              <a:gd name="connsiteX95" fmla="*/ 6954 w 10000"/>
              <a:gd name="connsiteY95" fmla="*/ 7944 h 10000"/>
              <a:gd name="connsiteX96" fmla="*/ 7281 w 10000"/>
              <a:gd name="connsiteY96" fmla="*/ 8268 h 10000"/>
              <a:gd name="connsiteX97" fmla="*/ 7609 w 10000"/>
              <a:gd name="connsiteY97" fmla="*/ 8442 h 10000"/>
              <a:gd name="connsiteX98" fmla="*/ 7828 w 10000"/>
              <a:gd name="connsiteY98" fmla="*/ 8615 h 10000"/>
              <a:gd name="connsiteX99" fmla="*/ 8156 w 10000"/>
              <a:gd name="connsiteY99" fmla="*/ 8615 h 10000"/>
              <a:gd name="connsiteX100" fmla="*/ 8374 w 10000"/>
              <a:gd name="connsiteY100" fmla="*/ 8615 h 10000"/>
              <a:gd name="connsiteX101" fmla="*/ 8484 w 10000"/>
              <a:gd name="connsiteY101" fmla="*/ 8615 h 10000"/>
              <a:gd name="connsiteX102" fmla="*/ 8702 w 10000"/>
              <a:gd name="connsiteY102" fmla="*/ 8615 h 10000"/>
              <a:gd name="connsiteX103" fmla="*/ 8798 w 10000"/>
              <a:gd name="connsiteY103" fmla="*/ 8442 h 10000"/>
              <a:gd name="connsiteX104" fmla="*/ 8798 w 10000"/>
              <a:gd name="connsiteY104" fmla="*/ 8442 h 10000"/>
              <a:gd name="connsiteX105" fmla="*/ 8907 w 10000"/>
              <a:gd name="connsiteY105" fmla="*/ 8442 h 10000"/>
              <a:gd name="connsiteX106" fmla="*/ 8907 w 10000"/>
              <a:gd name="connsiteY106" fmla="*/ 8268 h 10000"/>
              <a:gd name="connsiteX107" fmla="*/ 8907 w 10000"/>
              <a:gd name="connsiteY107" fmla="*/ 8095 h 10000"/>
              <a:gd name="connsiteX108" fmla="*/ 8907 w 10000"/>
              <a:gd name="connsiteY108" fmla="*/ 7771 h 10000"/>
              <a:gd name="connsiteX109" fmla="*/ 9016 w 10000"/>
              <a:gd name="connsiteY109" fmla="*/ 7597 h 10000"/>
              <a:gd name="connsiteX110" fmla="*/ 9016 w 10000"/>
              <a:gd name="connsiteY110" fmla="*/ 7251 h 10000"/>
              <a:gd name="connsiteX111" fmla="*/ 9016 w 10000"/>
              <a:gd name="connsiteY111" fmla="*/ 6905 h 10000"/>
              <a:gd name="connsiteX112" fmla="*/ 9126 w 10000"/>
              <a:gd name="connsiteY112" fmla="*/ 6385 h 10000"/>
              <a:gd name="connsiteX113" fmla="*/ 9126 w 10000"/>
              <a:gd name="connsiteY113" fmla="*/ 6212 h 10000"/>
              <a:gd name="connsiteX114" fmla="*/ 9126 w 10000"/>
              <a:gd name="connsiteY114" fmla="*/ 5866 h 10000"/>
              <a:gd name="connsiteX115" fmla="*/ 9126 w 10000"/>
              <a:gd name="connsiteY115" fmla="*/ 5693 h 10000"/>
              <a:gd name="connsiteX116" fmla="*/ 9235 w 10000"/>
              <a:gd name="connsiteY116" fmla="*/ 5519 h 10000"/>
              <a:gd name="connsiteX117" fmla="*/ 9235 w 10000"/>
              <a:gd name="connsiteY117" fmla="*/ 5346 h 10000"/>
              <a:gd name="connsiteX118" fmla="*/ 9235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346 h 10000"/>
              <a:gd name="connsiteX122" fmla="*/ 9344 w 10000"/>
              <a:gd name="connsiteY122" fmla="*/ 5519 h 10000"/>
              <a:gd name="connsiteX123" fmla="*/ 9344 w 10000"/>
              <a:gd name="connsiteY123" fmla="*/ 5693 h 10000"/>
              <a:gd name="connsiteX124" fmla="*/ 9454 w 10000"/>
              <a:gd name="connsiteY124" fmla="*/ 5866 h 10000"/>
              <a:gd name="connsiteX125" fmla="*/ 9454 w 10000"/>
              <a:gd name="connsiteY125" fmla="*/ 6212 h 10000"/>
              <a:gd name="connsiteX126" fmla="*/ 9454 w 10000"/>
              <a:gd name="connsiteY126" fmla="*/ 6558 h 10000"/>
              <a:gd name="connsiteX127" fmla="*/ 9563 w 10000"/>
              <a:gd name="connsiteY127" fmla="*/ 6905 h 10000"/>
              <a:gd name="connsiteX128" fmla="*/ 9563 w 10000"/>
              <a:gd name="connsiteY128" fmla="*/ 7597 h 10000"/>
              <a:gd name="connsiteX129" fmla="*/ 9672 w 10000"/>
              <a:gd name="connsiteY129" fmla="*/ 8268 h 10000"/>
              <a:gd name="connsiteX130" fmla="*/ 9781 w 10000"/>
              <a:gd name="connsiteY130" fmla="*/ 8788 h 10000"/>
              <a:gd name="connsiteX131" fmla="*/ 9891 w 10000"/>
              <a:gd name="connsiteY131" fmla="*/ 9134 h 10000"/>
              <a:gd name="connsiteX132" fmla="*/ 9891 w 10000"/>
              <a:gd name="connsiteY132" fmla="*/ 9481 h 10000"/>
              <a:gd name="connsiteX133" fmla="*/ 10000 w 10000"/>
              <a:gd name="connsiteY133" fmla="*/ 9654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219 w 10000"/>
              <a:gd name="connsiteY46" fmla="*/ 1905 h 10000"/>
              <a:gd name="connsiteX47" fmla="*/ 328 w 10000"/>
              <a:gd name="connsiteY47" fmla="*/ 1905 h 10000"/>
              <a:gd name="connsiteX48" fmla="*/ 546 w 10000"/>
              <a:gd name="connsiteY48" fmla="*/ 1905 h 10000"/>
              <a:gd name="connsiteX49" fmla="*/ 874 w 10000"/>
              <a:gd name="connsiteY49" fmla="*/ 1905 h 10000"/>
              <a:gd name="connsiteX50" fmla="*/ 1189 w 10000"/>
              <a:gd name="connsiteY50" fmla="*/ 1905 h 10000"/>
              <a:gd name="connsiteX51" fmla="*/ 1626 w 10000"/>
              <a:gd name="connsiteY51" fmla="*/ 1732 h 10000"/>
              <a:gd name="connsiteX52" fmla="*/ 2063 w 10000"/>
              <a:gd name="connsiteY52" fmla="*/ 1558 h 10000"/>
              <a:gd name="connsiteX53" fmla="*/ 2609 w 10000"/>
              <a:gd name="connsiteY53" fmla="*/ 1385 h 10000"/>
              <a:gd name="connsiteX54" fmla="*/ 3156 w 10000"/>
              <a:gd name="connsiteY54" fmla="*/ 1212 h 10000"/>
              <a:gd name="connsiteX55" fmla="*/ 3798 w 10000"/>
              <a:gd name="connsiteY55" fmla="*/ 1039 h 10000"/>
              <a:gd name="connsiteX56" fmla="*/ 4126 w 10000"/>
              <a:gd name="connsiteY56" fmla="*/ 1039 h 10000"/>
              <a:gd name="connsiteX57" fmla="*/ 4344 w 10000"/>
              <a:gd name="connsiteY57" fmla="*/ 866 h 10000"/>
              <a:gd name="connsiteX58" fmla="*/ 4563 w 10000"/>
              <a:gd name="connsiteY58" fmla="*/ 693 h 10000"/>
              <a:gd name="connsiteX59" fmla="*/ 4781 w 10000"/>
              <a:gd name="connsiteY59" fmla="*/ 693 h 10000"/>
              <a:gd name="connsiteX60" fmla="*/ 5000 w 10000"/>
              <a:gd name="connsiteY60" fmla="*/ 519 h 10000"/>
              <a:gd name="connsiteX61" fmla="*/ 5109 w 10000"/>
              <a:gd name="connsiteY61" fmla="*/ 346 h 10000"/>
              <a:gd name="connsiteX62" fmla="*/ 5219 w 10000"/>
              <a:gd name="connsiteY62" fmla="*/ 346 h 10000"/>
              <a:gd name="connsiteX63" fmla="*/ 5328 w 10000"/>
              <a:gd name="connsiteY63" fmla="*/ 173 h 10000"/>
              <a:gd name="connsiteX64" fmla="*/ 5437 w 10000"/>
              <a:gd name="connsiteY64" fmla="*/ 173 h 10000"/>
              <a:gd name="connsiteX65" fmla="*/ 5546 w 10000"/>
              <a:gd name="connsiteY65" fmla="*/ 0 h 10000"/>
              <a:gd name="connsiteX66" fmla="*/ 5656 w 10000"/>
              <a:gd name="connsiteY66" fmla="*/ 0 h 10000"/>
              <a:gd name="connsiteX67" fmla="*/ 5656 w 10000"/>
              <a:gd name="connsiteY67" fmla="*/ 0 h 10000"/>
              <a:gd name="connsiteX68" fmla="*/ 5765 w 10000"/>
              <a:gd name="connsiteY68" fmla="*/ 0 h 10000"/>
              <a:gd name="connsiteX69" fmla="*/ 5874 w 10000"/>
              <a:gd name="connsiteY69" fmla="*/ 0 h 10000"/>
              <a:gd name="connsiteX70" fmla="*/ 5984 w 10000"/>
              <a:gd name="connsiteY70" fmla="*/ 173 h 10000"/>
              <a:gd name="connsiteX71" fmla="*/ 6093 w 10000"/>
              <a:gd name="connsiteY71" fmla="*/ 173 h 10000"/>
              <a:gd name="connsiteX72" fmla="*/ 6189 w 10000"/>
              <a:gd name="connsiteY72" fmla="*/ 346 h 10000"/>
              <a:gd name="connsiteX73" fmla="*/ 6298 w 10000"/>
              <a:gd name="connsiteY73" fmla="*/ 519 h 10000"/>
              <a:gd name="connsiteX74" fmla="*/ 6407 w 10000"/>
              <a:gd name="connsiteY74" fmla="*/ 693 h 10000"/>
              <a:gd name="connsiteX75" fmla="*/ 6407 w 10000"/>
              <a:gd name="connsiteY75" fmla="*/ 693 h 10000"/>
              <a:gd name="connsiteX76" fmla="*/ 6407 w 10000"/>
              <a:gd name="connsiteY76" fmla="*/ 866 h 10000"/>
              <a:gd name="connsiteX77" fmla="*/ 6298 w 10000"/>
              <a:gd name="connsiteY77" fmla="*/ 1039 h 10000"/>
              <a:gd name="connsiteX78" fmla="*/ 6189 w 10000"/>
              <a:gd name="connsiteY78" fmla="*/ 1212 h 10000"/>
              <a:gd name="connsiteX79" fmla="*/ 6093 w 10000"/>
              <a:gd name="connsiteY79" fmla="*/ 1385 h 10000"/>
              <a:gd name="connsiteX80" fmla="*/ 5984 w 10000"/>
              <a:gd name="connsiteY80" fmla="*/ 1732 h 10000"/>
              <a:gd name="connsiteX81" fmla="*/ 5874 w 10000"/>
              <a:gd name="connsiteY81" fmla="*/ 2078 h 10000"/>
              <a:gd name="connsiteX82" fmla="*/ 5765 w 10000"/>
              <a:gd name="connsiteY82" fmla="*/ 2424 h 10000"/>
              <a:gd name="connsiteX83" fmla="*/ 5656 w 10000"/>
              <a:gd name="connsiteY83" fmla="*/ 2944 h 10000"/>
              <a:gd name="connsiteX84" fmla="*/ 5656 w 10000"/>
              <a:gd name="connsiteY84" fmla="*/ 3463 h 10000"/>
              <a:gd name="connsiteX85" fmla="*/ 5656 w 10000"/>
              <a:gd name="connsiteY85" fmla="*/ 3961 h 10000"/>
              <a:gd name="connsiteX86" fmla="*/ 5656 w 10000"/>
              <a:gd name="connsiteY86" fmla="*/ 5000 h 10000"/>
              <a:gd name="connsiteX87" fmla="*/ 5656 w 10000"/>
              <a:gd name="connsiteY87" fmla="*/ 5519 h 10000"/>
              <a:gd name="connsiteX88" fmla="*/ 5765 w 10000"/>
              <a:gd name="connsiteY88" fmla="*/ 5866 h 10000"/>
              <a:gd name="connsiteX89" fmla="*/ 5874 w 10000"/>
              <a:gd name="connsiteY89" fmla="*/ 6212 h 10000"/>
              <a:gd name="connsiteX90" fmla="*/ 5984 w 10000"/>
              <a:gd name="connsiteY90" fmla="*/ 6732 h 10000"/>
              <a:gd name="connsiteX91" fmla="*/ 6093 w 10000"/>
              <a:gd name="connsiteY91" fmla="*/ 7078 h 10000"/>
              <a:gd name="connsiteX92" fmla="*/ 6298 w 10000"/>
              <a:gd name="connsiteY92" fmla="*/ 7424 h 10000"/>
              <a:gd name="connsiteX93" fmla="*/ 6626 w 10000"/>
              <a:gd name="connsiteY93" fmla="*/ 7771 h 10000"/>
              <a:gd name="connsiteX94" fmla="*/ 6954 w 10000"/>
              <a:gd name="connsiteY94" fmla="*/ 7944 h 10000"/>
              <a:gd name="connsiteX95" fmla="*/ 7281 w 10000"/>
              <a:gd name="connsiteY95" fmla="*/ 8268 h 10000"/>
              <a:gd name="connsiteX96" fmla="*/ 7609 w 10000"/>
              <a:gd name="connsiteY96" fmla="*/ 8442 h 10000"/>
              <a:gd name="connsiteX97" fmla="*/ 7828 w 10000"/>
              <a:gd name="connsiteY97" fmla="*/ 8615 h 10000"/>
              <a:gd name="connsiteX98" fmla="*/ 8156 w 10000"/>
              <a:gd name="connsiteY98" fmla="*/ 8615 h 10000"/>
              <a:gd name="connsiteX99" fmla="*/ 8374 w 10000"/>
              <a:gd name="connsiteY99" fmla="*/ 8615 h 10000"/>
              <a:gd name="connsiteX100" fmla="*/ 8484 w 10000"/>
              <a:gd name="connsiteY100" fmla="*/ 8615 h 10000"/>
              <a:gd name="connsiteX101" fmla="*/ 8702 w 10000"/>
              <a:gd name="connsiteY101" fmla="*/ 8615 h 10000"/>
              <a:gd name="connsiteX102" fmla="*/ 8798 w 10000"/>
              <a:gd name="connsiteY102" fmla="*/ 8442 h 10000"/>
              <a:gd name="connsiteX103" fmla="*/ 8798 w 10000"/>
              <a:gd name="connsiteY103" fmla="*/ 8442 h 10000"/>
              <a:gd name="connsiteX104" fmla="*/ 8907 w 10000"/>
              <a:gd name="connsiteY104" fmla="*/ 8442 h 10000"/>
              <a:gd name="connsiteX105" fmla="*/ 8907 w 10000"/>
              <a:gd name="connsiteY105" fmla="*/ 8268 h 10000"/>
              <a:gd name="connsiteX106" fmla="*/ 8907 w 10000"/>
              <a:gd name="connsiteY106" fmla="*/ 8095 h 10000"/>
              <a:gd name="connsiteX107" fmla="*/ 8907 w 10000"/>
              <a:gd name="connsiteY107" fmla="*/ 7771 h 10000"/>
              <a:gd name="connsiteX108" fmla="*/ 9016 w 10000"/>
              <a:gd name="connsiteY108" fmla="*/ 7597 h 10000"/>
              <a:gd name="connsiteX109" fmla="*/ 9016 w 10000"/>
              <a:gd name="connsiteY109" fmla="*/ 7251 h 10000"/>
              <a:gd name="connsiteX110" fmla="*/ 9016 w 10000"/>
              <a:gd name="connsiteY110" fmla="*/ 6905 h 10000"/>
              <a:gd name="connsiteX111" fmla="*/ 9126 w 10000"/>
              <a:gd name="connsiteY111" fmla="*/ 6385 h 10000"/>
              <a:gd name="connsiteX112" fmla="*/ 9126 w 10000"/>
              <a:gd name="connsiteY112" fmla="*/ 6212 h 10000"/>
              <a:gd name="connsiteX113" fmla="*/ 9126 w 10000"/>
              <a:gd name="connsiteY113" fmla="*/ 5866 h 10000"/>
              <a:gd name="connsiteX114" fmla="*/ 9126 w 10000"/>
              <a:gd name="connsiteY114" fmla="*/ 5693 h 10000"/>
              <a:gd name="connsiteX115" fmla="*/ 9235 w 10000"/>
              <a:gd name="connsiteY115" fmla="*/ 5519 h 10000"/>
              <a:gd name="connsiteX116" fmla="*/ 9235 w 10000"/>
              <a:gd name="connsiteY116" fmla="*/ 5346 h 10000"/>
              <a:gd name="connsiteX117" fmla="*/ 9235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346 h 10000"/>
              <a:gd name="connsiteX121" fmla="*/ 9344 w 10000"/>
              <a:gd name="connsiteY121" fmla="*/ 5519 h 10000"/>
              <a:gd name="connsiteX122" fmla="*/ 9344 w 10000"/>
              <a:gd name="connsiteY122" fmla="*/ 5693 h 10000"/>
              <a:gd name="connsiteX123" fmla="*/ 9454 w 10000"/>
              <a:gd name="connsiteY123" fmla="*/ 5866 h 10000"/>
              <a:gd name="connsiteX124" fmla="*/ 9454 w 10000"/>
              <a:gd name="connsiteY124" fmla="*/ 6212 h 10000"/>
              <a:gd name="connsiteX125" fmla="*/ 9454 w 10000"/>
              <a:gd name="connsiteY125" fmla="*/ 6558 h 10000"/>
              <a:gd name="connsiteX126" fmla="*/ 9563 w 10000"/>
              <a:gd name="connsiteY126" fmla="*/ 6905 h 10000"/>
              <a:gd name="connsiteX127" fmla="*/ 9563 w 10000"/>
              <a:gd name="connsiteY127" fmla="*/ 7597 h 10000"/>
              <a:gd name="connsiteX128" fmla="*/ 9672 w 10000"/>
              <a:gd name="connsiteY128" fmla="*/ 8268 h 10000"/>
              <a:gd name="connsiteX129" fmla="*/ 9781 w 10000"/>
              <a:gd name="connsiteY129" fmla="*/ 8788 h 10000"/>
              <a:gd name="connsiteX130" fmla="*/ 9891 w 10000"/>
              <a:gd name="connsiteY130" fmla="*/ 9134 h 10000"/>
              <a:gd name="connsiteX131" fmla="*/ 9891 w 10000"/>
              <a:gd name="connsiteY131" fmla="*/ 9481 h 10000"/>
              <a:gd name="connsiteX132" fmla="*/ 10000 w 10000"/>
              <a:gd name="connsiteY132" fmla="*/ 9654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1905 h 10000"/>
              <a:gd name="connsiteX45" fmla="*/ 219 w 10000"/>
              <a:gd name="connsiteY45" fmla="*/ 1905 h 10000"/>
              <a:gd name="connsiteX46" fmla="*/ 328 w 10000"/>
              <a:gd name="connsiteY46" fmla="*/ 1905 h 10000"/>
              <a:gd name="connsiteX47" fmla="*/ 546 w 10000"/>
              <a:gd name="connsiteY47" fmla="*/ 1905 h 10000"/>
              <a:gd name="connsiteX48" fmla="*/ 874 w 10000"/>
              <a:gd name="connsiteY48" fmla="*/ 1905 h 10000"/>
              <a:gd name="connsiteX49" fmla="*/ 1189 w 10000"/>
              <a:gd name="connsiteY49" fmla="*/ 1905 h 10000"/>
              <a:gd name="connsiteX50" fmla="*/ 1626 w 10000"/>
              <a:gd name="connsiteY50" fmla="*/ 1732 h 10000"/>
              <a:gd name="connsiteX51" fmla="*/ 2063 w 10000"/>
              <a:gd name="connsiteY51" fmla="*/ 1558 h 10000"/>
              <a:gd name="connsiteX52" fmla="*/ 2609 w 10000"/>
              <a:gd name="connsiteY52" fmla="*/ 1385 h 10000"/>
              <a:gd name="connsiteX53" fmla="*/ 3156 w 10000"/>
              <a:gd name="connsiteY53" fmla="*/ 1212 h 10000"/>
              <a:gd name="connsiteX54" fmla="*/ 3798 w 10000"/>
              <a:gd name="connsiteY54" fmla="*/ 1039 h 10000"/>
              <a:gd name="connsiteX55" fmla="*/ 4126 w 10000"/>
              <a:gd name="connsiteY55" fmla="*/ 1039 h 10000"/>
              <a:gd name="connsiteX56" fmla="*/ 4344 w 10000"/>
              <a:gd name="connsiteY56" fmla="*/ 866 h 10000"/>
              <a:gd name="connsiteX57" fmla="*/ 4563 w 10000"/>
              <a:gd name="connsiteY57" fmla="*/ 693 h 10000"/>
              <a:gd name="connsiteX58" fmla="*/ 4781 w 10000"/>
              <a:gd name="connsiteY58" fmla="*/ 693 h 10000"/>
              <a:gd name="connsiteX59" fmla="*/ 5000 w 10000"/>
              <a:gd name="connsiteY59" fmla="*/ 519 h 10000"/>
              <a:gd name="connsiteX60" fmla="*/ 5109 w 10000"/>
              <a:gd name="connsiteY60" fmla="*/ 346 h 10000"/>
              <a:gd name="connsiteX61" fmla="*/ 5219 w 10000"/>
              <a:gd name="connsiteY61" fmla="*/ 346 h 10000"/>
              <a:gd name="connsiteX62" fmla="*/ 5328 w 10000"/>
              <a:gd name="connsiteY62" fmla="*/ 173 h 10000"/>
              <a:gd name="connsiteX63" fmla="*/ 5437 w 10000"/>
              <a:gd name="connsiteY63" fmla="*/ 173 h 10000"/>
              <a:gd name="connsiteX64" fmla="*/ 5546 w 10000"/>
              <a:gd name="connsiteY64" fmla="*/ 0 h 10000"/>
              <a:gd name="connsiteX65" fmla="*/ 5656 w 10000"/>
              <a:gd name="connsiteY65" fmla="*/ 0 h 10000"/>
              <a:gd name="connsiteX66" fmla="*/ 5656 w 10000"/>
              <a:gd name="connsiteY66" fmla="*/ 0 h 10000"/>
              <a:gd name="connsiteX67" fmla="*/ 5765 w 10000"/>
              <a:gd name="connsiteY67" fmla="*/ 0 h 10000"/>
              <a:gd name="connsiteX68" fmla="*/ 5874 w 10000"/>
              <a:gd name="connsiteY68" fmla="*/ 0 h 10000"/>
              <a:gd name="connsiteX69" fmla="*/ 5984 w 10000"/>
              <a:gd name="connsiteY69" fmla="*/ 173 h 10000"/>
              <a:gd name="connsiteX70" fmla="*/ 6093 w 10000"/>
              <a:gd name="connsiteY70" fmla="*/ 173 h 10000"/>
              <a:gd name="connsiteX71" fmla="*/ 6189 w 10000"/>
              <a:gd name="connsiteY71" fmla="*/ 346 h 10000"/>
              <a:gd name="connsiteX72" fmla="*/ 6298 w 10000"/>
              <a:gd name="connsiteY72" fmla="*/ 519 h 10000"/>
              <a:gd name="connsiteX73" fmla="*/ 6407 w 10000"/>
              <a:gd name="connsiteY73" fmla="*/ 693 h 10000"/>
              <a:gd name="connsiteX74" fmla="*/ 6407 w 10000"/>
              <a:gd name="connsiteY74" fmla="*/ 693 h 10000"/>
              <a:gd name="connsiteX75" fmla="*/ 6407 w 10000"/>
              <a:gd name="connsiteY75" fmla="*/ 866 h 10000"/>
              <a:gd name="connsiteX76" fmla="*/ 6298 w 10000"/>
              <a:gd name="connsiteY76" fmla="*/ 1039 h 10000"/>
              <a:gd name="connsiteX77" fmla="*/ 6189 w 10000"/>
              <a:gd name="connsiteY77" fmla="*/ 1212 h 10000"/>
              <a:gd name="connsiteX78" fmla="*/ 6093 w 10000"/>
              <a:gd name="connsiteY78" fmla="*/ 1385 h 10000"/>
              <a:gd name="connsiteX79" fmla="*/ 5984 w 10000"/>
              <a:gd name="connsiteY79" fmla="*/ 1732 h 10000"/>
              <a:gd name="connsiteX80" fmla="*/ 5874 w 10000"/>
              <a:gd name="connsiteY80" fmla="*/ 2078 h 10000"/>
              <a:gd name="connsiteX81" fmla="*/ 5765 w 10000"/>
              <a:gd name="connsiteY81" fmla="*/ 2424 h 10000"/>
              <a:gd name="connsiteX82" fmla="*/ 5656 w 10000"/>
              <a:gd name="connsiteY82" fmla="*/ 2944 h 10000"/>
              <a:gd name="connsiteX83" fmla="*/ 5656 w 10000"/>
              <a:gd name="connsiteY83" fmla="*/ 3463 h 10000"/>
              <a:gd name="connsiteX84" fmla="*/ 5656 w 10000"/>
              <a:gd name="connsiteY84" fmla="*/ 3961 h 10000"/>
              <a:gd name="connsiteX85" fmla="*/ 5656 w 10000"/>
              <a:gd name="connsiteY85" fmla="*/ 5000 h 10000"/>
              <a:gd name="connsiteX86" fmla="*/ 5656 w 10000"/>
              <a:gd name="connsiteY86" fmla="*/ 5519 h 10000"/>
              <a:gd name="connsiteX87" fmla="*/ 5765 w 10000"/>
              <a:gd name="connsiteY87" fmla="*/ 5866 h 10000"/>
              <a:gd name="connsiteX88" fmla="*/ 5874 w 10000"/>
              <a:gd name="connsiteY88" fmla="*/ 6212 h 10000"/>
              <a:gd name="connsiteX89" fmla="*/ 5984 w 10000"/>
              <a:gd name="connsiteY89" fmla="*/ 6732 h 10000"/>
              <a:gd name="connsiteX90" fmla="*/ 6093 w 10000"/>
              <a:gd name="connsiteY90" fmla="*/ 7078 h 10000"/>
              <a:gd name="connsiteX91" fmla="*/ 6298 w 10000"/>
              <a:gd name="connsiteY91" fmla="*/ 7424 h 10000"/>
              <a:gd name="connsiteX92" fmla="*/ 6626 w 10000"/>
              <a:gd name="connsiteY92" fmla="*/ 7771 h 10000"/>
              <a:gd name="connsiteX93" fmla="*/ 6954 w 10000"/>
              <a:gd name="connsiteY93" fmla="*/ 7944 h 10000"/>
              <a:gd name="connsiteX94" fmla="*/ 7281 w 10000"/>
              <a:gd name="connsiteY94" fmla="*/ 8268 h 10000"/>
              <a:gd name="connsiteX95" fmla="*/ 7609 w 10000"/>
              <a:gd name="connsiteY95" fmla="*/ 8442 h 10000"/>
              <a:gd name="connsiteX96" fmla="*/ 7828 w 10000"/>
              <a:gd name="connsiteY96" fmla="*/ 8615 h 10000"/>
              <a:gd name="connsiteX97" fmla="*/ 8156 w 10000"/>
              <a:gd name="connsiteY97" fmla="*/ 8615 h 10000"/>
              <a:gd name="connsiteX98" fmla="*/ 8374 w 10000"/>
              <a:gd name="connsiteY98" fmla="*/ 8615 h 10000"/>
              <a:gd name="connsiteX99" fmla="*/ 8484 w 10000"/>
              <a:gd name="connsiteY99" fmla="*/ 8615 h 10000"/>
              <a:gd name="connsiteX100" fmla="*/ 8702 w 10000"/>
              <a:gd name="connsiteY100" fmla="*/ 8615 h 10000"/>
              <a:gd name="connsiteX101" fmla="*/ 8798 w 10000"/>
              <a:gd name="connsiteY101" fmla="*/ 8442 h 10000"/>
              <a:gd name="connsiteX102" fmla="*/ 8798 w 10000"/>
              <a:gd name="connsiteY102" fmla="*/ 8442 h 10000"/>
              <a:gd name="connsiteX103" fmla="*/ 8907 w 10000"/>
              <a:gd name="connsiteY103" fmla="*/ 8442 h 10000"/>
              <a:gd name="connsiteX104" fmla="*/ 8907 w 10000"/>
              <a:gd name="connsiteY104" fmla="*/ 8268 h 10000"/>
              <a:gd name="connsiteX105" fmla="*/ 8907 w 10000"/>
              <a:gd name="connsiteY105" fmla="*/ 8095 h 10000"/>
              <a:gd name="connsiteX106" fmla="*/ 8907 w 10000"/>
              <a:gd name="connsiteY106" fmla="*/ 7771 h 10000"/>
              <a:gd name="connsiteX107" fmla="*/ 9016 w 10000"/>
              <a:gd name="connsiteY107" fmla="*/ 7597 h 10000"/>
              <a:gd name="connsiteX108" fmla="*/ 9016 w 10000"/>
              <a:gd name="connsiteY108" fmla="*/ 7251 h 10000"/>
              <a:gd name="connsiteX109" fmla="*/ 9016 w 10000"/>
              <a:gd name="connsiteY109" fmla="*/ 6905 h 10000"/>
              <a:gd name="connsiteX110" fmla="*/ 9126 w 10000"/>
              <a:gd name="connsiteY110" fmla="*/ 6385 h 10000"/>
              <a:gd name="connsiteX111" fmla="*/ 9126 w 10000"/>
              <a:gd name="connsiteY111" fmla="*/ 6212 h 10000"/>
              <a:gd name="connsiteX112" fmla="*/ 9126 w 10000"/>
              <a:gd name="connsiteY112" fmla="*/ 5866 h 10000"/>
              <a:gd name="connsiteX113" fmla="*/ 9126 w 10000"/>
              <a:gd name="connsiteY113" fmla="*/ 5693 h 10000"/>
              <a:gd name="connsiteX114" fmla="*/ 9235 w 10000"/>
              <a:gd name="connsiteY114" fmla="*/ 5519 h 10000"/>
              <a:gd name="connsiteX115" fmla="*/ 9235 w 10000"/>
              <a:gd name="connsiteY115" fmla="*/ 5346 h 10000"/>
              <a:gd name="connsiteX116" fmla="*/ 9235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346 h 10000"/>
              <a:gd name="connsiteX120" fmla="*/ 9344 w 10000"/>
              <a:gd name="connsiteY120" fmla="*/ 5519 h 10000"/>
              <a:gd name="connsiteX121" fmla="*/ 9344 w 10000"/>
              <a:gd name="connsiteY121" fmla="*/ 5693 h 10000"/>
              <a:gd name="connsiteX122" fmla="*/ 9454 w 10000"/>
              <a:gd name="connsiteY122" fmla="*/ 5866 h 10000"/>
              <a:gd name="connsiteX123" fmla="*/ 9454 w 10000"/>
              <a:gd name="connsiteY123" fmla="*/ 6212 h 10000"/>
              <a:gd name="connsiteX124" fmla="*/ 9454 w 10000"/>
              <a:gd name="connsiteY124" fmla="*/ 6558 h 10000"/>
              <a:gd name="connsiteX125" fmla="*/ 9563 w 10000"/>
              <a:gd name="connsiteY125" fmla="*/ 6905 h 10000"/>
              <a:gd name="connsiteX126" fmla="*/ 9563 w 10000"/>
              <a:gd name="connsiteY126" fmla="*/ 7597 h 10000"/>
              <a:gd name="connsiteX127" fmla="*/ 9672 w 10000"/>
              <a:gd name="connsiteY127" fmla="*/ 8268 h 10000"/>
              <a:gd name="connsiteX128" fmla="*/ 9781 w 10000"/>
              <a:gd name="connsiteY128" fmla="*/ 8788 h 10000"/>
              <a:gd name="connsiteX129" fmla="*/ 9891 w 10000"/>
              <a:gd name="connsiteY129" fmla="*/ 9134 h 10000"/>
              <a:gd name="connsiteX130" fmla="*/ 9891 w 10000"/>
              <a:gd name="connsiteY130" fmla="*/ 9481 h 10000"/>
              <a:gd name="connsiteX131" fmla="*/ 10000 w 10000"/>
              <a:gd name="connsiteY131" fmla="*/ 9654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219 w 10000"/>
              <a:gd name="connsiteY44" fmla="*/ 1905 h 10000"/>
              <a:gd name="connsiteX45" fmla="*/ 328 w 10000"/>
              <a:gd name="connsiteY45" fmla="*/ 1905 h 10000"/>
              <a:gd name="connsiteX46" fmla="*/ 546 w 10000"/>
              <a:gd name="connsiteY46" fmla="*/ 1905 h 10000"/>
              <a:gd name="connsiteX47" fmla="*/ 874 w 10000"/>
              <a:gd name="connsiteY47" fmla="*/ 1905 h 10000"/>
              <a:gd name="connsiteX48" fmla="*/ 1189 w 10000"/>
              <a:gd name="connsiteY48" fmla="*/ 1905 h 10000"/>
              <a:gd name="connsiteX49" fmla="*/ 1626 w 10000"/>
              <a:gd name="connsiteY49" fmla="*/ 1732 h 10000"/>
              <a:gd name="connsiteX50" fmla="*/ 2063 w 10000"/>
              <a:gd name="connsiteY50" fmla="*/ 1558 h 10000"/>
              <a:gd name="connsiteX51" fmla="*/ 2609 w 10000"/>
              <a:gd name="connsiteY51" fmla="*/ 1385 h 10000"/>
              <a:gd name="connsiteX52" fmla="*/ 3156 w 10000"/>
              <a:gd name="connsiteY52" fmla="*/ 1212 h 10000"/>
              <a:gd name="connsiteX53" fmla="*/ 3798 w 10000"/>
              <a:gd name="connsiteY53" fmla="*/ 1039 h 10000"/>
              <a:gd name="connsiteX54" fmla="*/ 4126 w 10000"/>
              <a:gd name="connsiteY54" fmla="*/ 1039 h 10000"/>
              <a:gd name="connsiteX55" fmla="*/ 4344 w 10000"/>
              <a:gd name="connsiteY55" fmla="*/ 866 h 10000"/>
              <a:gd name="connsiteX56" fmla="*/ 4563 w 10000"/>
              <a:gd name="connsiteY56" fmla="*/ 693 h 10000"/>
              <a:gd name="connsiteX57" fmla="*/ 4781 w 10000"/>
              <a:gd name="connsiteY57" fmla="*/ 693 h 10000"/>
              <a:gd name="connsiteX58" fmla="*/ 5000 w 10000"/>
              <a:gd name="connsiteY58" fmla="*/ 519 h 10000"/>
              <a:gd name="connsiteX59" fmla="*/ 5109 w 10000"/>
              <a:gd name="connsiteY59" fmla="*/ 346 h 10000"/>
              <a:gd name="connsiteX60" fmla="*/ 5219 w 10000"/>
              <a:gd name="connsiteY60" fmla="*/ 346 h 10000"/>
              <a:gd name="connsiteX61" fmla="*/ 5328 w 10000"/>
              <a:gd name="connsiteY61" fmla="*/ 173 h 10000"/>
              <a:gd name="connsiteX62" fmla="*/ 5437 w 10000"/>
              <a:gd name="connsiteY62" fmla="*/ 173 h 10000"/>
              <a:gd name="connsiteX63" fmla="*/ 5546 w 10000"/>
              <a:gd name="connsiteY63" fmla="*/ 0 h 10000"/>
              <a:gd name="connsiteX64" fmla="*/ 5656 w 10000"/>
              <a:gd name="connsiteY64" fmla="*/ 0 h 10000"/>
              <a:gd name="connsiteX65" fmla="*/ 5656 w 10000"/>
              <a:gd name="connsiteY65" fmla="*/ 0 h 10000"/>
              <a:gd name="connsiteX66" fmla="*/ 5765 w 10000"/>
              <a:gd name="connsiteY66" fmla="*/ 0 h 10000"/>
              <a:gd name="connsiteX67" fmla="*/ 5874 w 10000"/>
              <a:gd name="connsiteY67" fmla="*/ 0 h 10000"/>
              <a:gd name="connsiteX68" fmla="*/ 5984 w 10000"/>
              <a:gd name="connsiteY68" fmla="*/ 173 h 10000"/>
              <a:gd name="connsiteX69" fmla="*/ 6093 w 10000"/>
              <a:gd name="connsiteY69" fmla="*/ 173 h 10000"/>
              <a:gd name="connsiteX70" fmla="*/ 6189 w 10000"/>
              <a:gd name="connsiteY70" fmla="*/ 346 h 10000"/>
              <a:gd name="connsiteX71" fmla="*/ 6298 w 10000"/>
              <a:gd name="connsiteY71" fmla="*/ 519 h 10000"/>
              <a:gd name="connsiteX72" fmla="*/ 6407 w 10000"/>
              <a:gd name="connsiteY72" fmla="*/ 693 h 10000"/>
              <a:gd name="connsiteX73" fmla="*/ 6407 w 10000"/>
              <a:gd name="connsiteY73" fmla="*/ 693 h 10000"/>
              <a:gd name="connsiteX74" fmla="*/ 6407 w 10000"/>
              <a:gd name="connsiteY74" fmla="*/ 866 h 10000"/>
              <a:gd name="connsiteX75" fmla="*/ 6298 w 10000"/>
              <a:gd name="connsiteY75" fmla="*/ 1039 h 10000"/>
              <a:gd name="connsiteX76" fmla="*/ 6189 w 10000"/>
              <a:gd name="connsiteY76" fmla="*/ 1212 h 10000"/>
              <a:gd name="connsiteX77" fmla="*/ 6093 w 10000"/>
              <a:gd name="connsiteY77" fmla="*/ 1385 h 10000"/>
              <a:gd name="connsiteX78" fmla="*/ 5984 w 10000"/>
              <a:gd name="connsiteY78" fmla="*/ 1732 h 10000"/>
              <a:gd name="connsiteX79" fmla="*/ 5874 w 10000"/>
              <a:gd name="connsiteY79" fmla="*/ 2078 h 10000"/>
              <a:gd name="connsiteX80" fmla="*/ 5765 w 10000"/>
              <a:gd name="connsiteY80" fmla="*/ 2424 h 10000"/>
              <a:gd name="connsiteX81" fmla="*/ 5656 w 10000"/>
              <a:gd name="connsiteY81" fmla="*/ 2944 h 10000"/>
              <a:gd name="connsiteX82" fmla="*/ 5656 w 10000"/>
              <a:gd name="connsiteY82" fmla="*/ 3463 h 10000"/>
              <a:gd name="connsiteX83" fmla="*/ 5656 w 10000"/>
              <a:gd name="connsiteY83" fmla="*/ 3961 h 10000"/>
              <a:gd name="connsiteX84" fmla="*/ 5656 w 10000"/>
              <a:gd name="connsiteY84" fmla="*/ 5000 h 10000"/>
              <a:gd name="connsiteX85" fmla="*/ 5656 w 10000"/>
              <a:gd name="connsiteY85" fmla="*/ 5519 h 10000"/>
              <a:gd name="connsiteX86" fmla="*/ 5765 w 10000"/>
              <a:gd name="connsiteY86" fmla="*/ 5866 h 10000"/>
              <a:gd name="connsiteX87" fmla="*/ 5874 w 10000"/>
              <a:gd name="connsiteY87" fmla="*/ 6212 h 10000"/>
              <a:gd name="connsiteX88" fmla="*/ 5984 w 10000"/>
              <a:gd name="connsiteY88" fmla="*/ 6732 h 10000"/>
              <a:gd name="connsiteX89" fmla="*/ 6093 w 10000"/>
              <a:gd name="connsiteY89" fmla="*/ 7078 h 10000"/>
              <a:gd name="connsiteX90" fmla="*/ 6298 w 10000"/>
              <a:gd name="connsiteY90" fmla="*/ 7424 h 10000"/>
              <a:gd name="connsiteX91" fmla="*/ 6626 w 10000"/>
              <a:gd name="connsiteY91" fmla="*/ 7771 h 10000"/>
              <a:gd name="connsiteX92" fmla="*/ 6954 w 10000"/>
              <a:gd name="connsiteY92" fmla="*/ 7944 h 10000"/>
              <a:gd name="connsiteX93" fmla="*/ 7281 w 10000"/>
              <a:gd name="connsiteY93" fmla="*/ 8268 h 10000"/>
              <a:gd name="connsiteX94" fmla="*/ 7609 w 10000"/>
              <a:gd name="connsiteY94" fmla="*/ 8442 h 10000"/>
              <a:gd name="connsiteX95" fmla="*/ 7828 w 10000"/>
              <a:gd name="connsiteY95" fmla="*/ 8615 h 10000"/>
              <a:gd name="connsiteX96" fmla="*/ 8156 w 10000"/>
              <a:gd name="connsiteY96" fmla="*/ 8615 h 10000"/>
              <a:gd name="connsiteX97" fmla="*/ 8374 w 10000"/>
              <a:gd name="connsiteY97" fmla="*/ 8615 h 10000"/>
              <a:gd name="connsiteX98" fmla="*/ 8484 w 10000"/>
              <a:gd name="connsiteY98" fmla="*/ 8615 h 10000"/>
              <a:gd name="connsiteX99" fmla="*/ 8702 w 10000"/>
              <a:gd name="connsiteY99" fmla="*/ 8615 h 10000"/>
              <a:gd name="connsiteX100" fmla="*/ 8798 w 10000"/>
              <a:gd name="connsiteY100" fmla="*/ 8442 h 10000"/>
              <a:gd name="connsiteX101" fmla="*/ 8798 w 10000"/>
              <a:gd name="connsiteY101" fmla="*/ 8442 h 10000"/>
              <a:gd name="connsiteX102" fmla="*/ 8907 w 10000"/>
              <a:gd name="connsiteY102" fmla="*/ 8442 h 10000"/>
              <a:gd name="connsiteX103" fmla="*/ 8907 w 10000"/>
              <a:gd name="connsiteY103" fmla="*/ 8268 h 10000"/>
              <a:gd name="connsiteX104" fmla="*/ 8907 w 10000"/>
              <a:gd name="connsiteY104" fmla="*/ 8095 h 10000"/>
              <a:gd name="connsiteX105" fmla="*/ 8907 w 10000"/>
              <a:gd name="connsiteY105" fmla="*/ 7771 h 10000"/>
              <a:gd name="connsiteX106" fmla="*/ 9016 w 10000"/>
              <a:gd name="connsiteY106" fmla="*/ 7597 h 10000"/>
              <a:gd name="connsiteX107" fmla="*/ 9016 w 10000"/>
              <a:gd name="connsiteY107" fmla="*/ 7251 h 10000"/>
              <a:gd name="connsiteX108" fmla="*/ 9016 w 10000"/>
              <a:gd name="connsiteY108" fmla="*/ 6905 h 10000"/>
              <a:gd name="connsiteX109" fmla="*/ 9126 w 10000"/>
              <a:gd name="connsiteY109" fmla="*/ 6385 h 10000"/>
              <a:gd name="connsiteX110" fmla="*/ 9126 w 10000"/>
              <a:gd name="connsiteY110" fmla="*/ 6212 h 10000"/>
              <a:gd name="connsiteX111" fmla="*/ 9126 w 10000"/>
              <a:gd name="connsiteY111" fmla="*/ 5866 h 10000"/>
              <a:gd name="connsiteX112" fmla="*/ 9126 w 10000"/>
              <a:gd name="connsiteY112" fmla="*/ 5693 h 10000"/>
              <a:gd name="connsiteX113" fmla="*/ 9235 w 10000"/>
              <a:gd name="connsiteY113" fmla="*/ 5519 h 10000"/>
              <a:gd name="connsiteX114" fmla="*/ 9235 w 10000"/>
              <a:gd name="connsiteY114" fmla="*/ 5346 h 10000"/>
              <a:gd name="connsiteX115" fmla="*/ 9235 w 10000"/>
              <a:gd name="connsiteY115" fmla="*/ 5173 h 10000"/>
              <a:gd name="connsiteX116" fmla="*/ 9344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346 h 10000"/>
              <a:gd name="connsiteX119" fmla="*/ 9344 w 10000"/>
              <a:gd name="connsiteY119" fmla="*/ 5519 h 10000"/>
              <a:gd name="connsiteX120" fmla="*/ 9344 w 10000"/>
              <a:gd name="connsiteY120" fmla="*/ 5693 h 10000"/>
              <a:gd name="connsiteX121" fmla="*/ 9454 w 10000"/>
              <a:gd name="connsiteY121" fmla="*/ 5866 h 10000"/>
              <a:gd name="connsiteX122" fmla="*/ 9454 w 10000"/>
              <a:gd name="connsiteY122" fmla="*/ 6212 h 10000"/>
              <a:gd name="connsiteX123" fmla="*/ 9454 w 10000"/>
              <a:gd name="connsiteY123" fmla="*/ 6558 h 10000"/>
              <a:gd name="connsiteX124" fmla="*/ 9563 w 10000"/>
              <a:gd name="connsiteY124" fmla="*/ 6905 h 10000"/>
              <a:gd name="connsiteX125" fmla="*/ 9563 w 10000"/>
              <a:gd name="connsiteY125" fmla="*/ 7597 h 10000"/>
              <a:gd name="connsiteX126" fmla="*/ 9672 w 10000"/>
              <a:gd name="connsiteY126" fmla="*/ 8268 h 10000"/>
              <a:gd name="connsiteX127" fmla="*/ 9781 w 10000"/>
              <a:gd name="connsiteY127" fmla="*/ 8788 h 10000"/>
              <a:gd name="connsiteX128" fmla="*/ 9891 w 10000"/>
              <a:gd name="connsiteY128" fmla="*/ 9134 h 10000"/>
              <a:gd name="connsiteX129" fmla="*/ 9891 w 10000"/>
              <a:gd name="connsiteY129" fmla="*/ 9481 h 10000"/>
              <a:gd name="connsiteX130" fmla="*/ 10000 w 10000"/>
              <a:gd name="connsiteY130" fmla="*/ 9654 h 10000"/>
              <a:gd name="connsiteX131" fmla="*/ 9891 w 10000"/>
              <a:gd name="connsiteY131" fmla="*/ 9827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0" fmla="*/ 9672 w 9781"/>
              <a:gd name="connsiteY0" fmla="*/ 9827 h 10000"/>
              <a:gd name="connsiteX1" fmla="*/ 9453 w 9781"/>
              <a:gd name="connsiteY1" fmla="*/ 9827 h 10000"/>
              <a:gd name="connsiteX2" fmla="*/ 9235 w 9781"/>
              <a:gd name="connsiteY2" fmla="*/ 10000 h 10000"/>
              <a:gd name="connsiteX3" fmla="*/ 9016 w 9781"/>
              <a:gd name="connsiteY3" fmla="*/ 10000 h 10000"/>
              <a:gd name="connsiteX4" fmla="*/ 8579 w 9781"/>
              <a:gd name="connsiteY4" fmla="*/ 10000 h 10000"/>
              <a:gd name="connsiteX5" fmla="*/ 8265 w 9781"/>
              <a:gd name="connsiteY5" fmla="*/ 10000 h 10000"/>
              <a:gd name="connsiteX6" fmla="*/ 7827 w 9781"/>
              <a:gd name="connsiteY6" fmla="*/ 9827 h 10000"/>
              <a:gd name="connsiteX7" fmla="*/ 7390 w 9781"/>
              <a:gd name="connsiteY7" fmla="*/ 9827 h 10000"/>
              <a:gd name="connsiteX8" fmla="*/ 7062 w 9781"/>
              <a:gd name="connsiteY8" fmla="*/ 9481 h 10000"/>
              <a:gd name="connsiteX9" fmla="*/ 6625 w 9781"/>
              <a:gd name="connsiteY9" fmla="*/ 9307 h 10000"/>
              <a:gd name="connsiteX10" fmla="*/ 6297 w 9781"/>
              <a:gd name="connsiteY10" fmla="*/ 8961 h 10000"/>
              <a:gd name="connsiteX11" fmla="*/ 5970 w 9781"/>
              <a:gd name="connsiteY11" fmla="*/ 8615 h 10000"/>
              <a:gd name="connsiteX12" fmla="*/ 5655 w 9781"/>
              <a:gd name="connsiteY12" fmla="*/ 8095 h 10000"/>
              <a:gd name="connsiteX13" fmla="*/ 5437 w 9781"/>
              <a:gd name="connsiteY13" fmla="*/ 7771 h 10000"/>
              <a:gd name="connsiteX14" fmla="*/ 5218 w 9781"/>
              <a:gd name="connsiteY14" fmla="*/ 7078 h 10000"/>
              <a:gd name="connsiteX15" fmla="*/ 5000 w 9781"/>
              <a:gd name="connsiteY15" fmla="*/ 6558 h 10000"/>
              <a:gd name="connsiteX16" fmla="*/ 4890 w 9781"/>
              <a:gd name="connsiteY16" fmla="*/ 5866 h 10000"/>
              <a:gd name="connsiteX17" fmla="*/ 4890 w 9781"/>
              <a:gd name="connsiteY17" fmla="*/ 5173 h 10000"/>
              <a:gd name="connsiteX18" fmla="*/ 4781 w 9781"/>
              <a:gd name="connsiteY18" fmla="*/ 4481 h 10000"/>
              <a:gd name="connsiteX19" fmla="*/ 4781 w 9781"/>
              <a:gd name="connsiteY19" fmla="*/ 3636 h 10000"/>
              <a:gd name="connsiteX20" fmla="*/ 4890 w 9781"/>
              <a:gd name="connsiteY20" fmla="*/ 2944 h 10000"/>
              <a:gd name="connsiteX21" fmla="*/ 4890 w 9781"/>
              <a:gd name="connsiteY21" fmla="*/ 2597 h 10000"/>
              <a:gd name="connsiteX22" fmla="*/ 4890 w 9781"/>
              <a:gd name="connsiteY22" fmla="*/ 2424 h 10000"/>
              <a:gd name="connsiteX23" fmla="*/ 5000 w 9781"/>
              <a:gd name="connsiteY23" fmla="*/ 2078 h 10000"/>
              <a:gd name="connsiteX24" fmla="*/ 5000 w 9781"/>
              <a:gd name="connsiteY24" fmla="*/ 1905 h 10000"/>
              <a:gd name="connsiteX25" fmla="*/ 5000 w 9781"/>
              <a:gd name="connsiteY25" fmla="*/ 1732 h 10000"/>
              <a:gd name="connsiteX26" fmla="*/ 5000 w 9781"/>
              <a:gd name="connsiteY26" fmla="*/ 1558 h 10000"/>
              <a:gd name="connsiteX27" fmla="*/ 5000 w 9781"/>
              <a:gd name="connsiteY27" fmla="*/ 1558 h 10000"/>
              <a:gd name="connsiteX28" fmla="*/ 5000 w 9781"/>
              <a:gd name="connsiteY28" fmla="*/ 1385 h 10000"/>
              <a:gd name="connsiteX29" fmla="*/ 4890 w 9781"/>
              <a:gd name="connsiteY29" fmla="*/ 1385 h 10000"/>
              <a:gd name="connsiteX30" fmla="*/ 4781 w 9781"/>
              <a:gd name="connsiteY30" fmla="*/ 1385 h 10000"/>
              <a:gd name="connsiteX31" fmla="*/ 4672 w 9781"/>
              <a:gd name="connsiteY31" fmla="*/ 1558 h 10000"/>
              <a:gd name="connsiteX32" fmla="*/ 4453 w 9781"/>
              <a:gd name="connsiteY32" fmla="*/ 1558 h 10000"/>
              <a:gd name="connsiteX33" fmla="*/ 4125 w 9781"/>
              <a:gd name="connsiteY33" fmla="*/ 1558 h 10000"/>
              <a:gd name="connsiteX34" fmla="*/ 3797 w 9781"/>
              <a:gd name="connsiteY34" fmla="*/ 1732 h 10000"/>
              <a:gd name="connsiteX35" fmla="*/ 3360 w 9781"/>
              <a:gd name="connsiteY35" fmla="*/ 1905 h 10000"/>
              <a:gd name="connsiteX36" fmla="*/ 2937 w 9781"/>
              <a:gd name="connsiteY36" fmla="*/ 2078 h 10000"/>
              <a:gd name="connsiteX37" fmla="*/ 2390 w 9781"/>
              <a:gd name="connsiteY37" fmla="*/ 2251 h 10000"/>
              <a:gd name="connsiteX38" fmla="*/ 2062 w 9781"/>
              <a:gd name="connsiteY38" fmla="*/ 2424 h 10000"/>
              <a:gd name="connsiteX39" fmla="*/ 1625 w 9781"/>
              <a:gd name="connsiteY39" fmla="*/ 2597 h 10000"/>
              <a:gd name="connsiteX40" fmla="*/ 1407 w 9781"/>
              <a:gd name="connsiteY40" fmla="*/ 2771 h 10000"/>
              <a:gd name="connsiteX41" fmla="*/ 1079 w 9781"/>
              <a:gd name="connsiteY41" fmla="*/ 2771 h 10000"/>
              <a:gd name="connsiteX42" fmla="*/ 860 w 9781"/>
              <a:gd name="connsiteY42" fmla="*/ 2944 h 10000"/>
              <a:gd name="connsiteX43" fmla="*/ 0 w 9781"/>
              <a:gd name="connsiteY43" fmla="*/ 1905 h 10000"/>
              <a:gd name="connsiteX44" fmla="*/ 109 w 9781"/>
              <a:gd name="connsiteY44" fmla="*/ 1905 h 10000"/>
              <a:gd name="connsiteX45" fmla="*/ 327 w 9781"/>
              <a:gd name="connsiteY45" fmla="*/ 1905 h 10000"/>
              <a:gd name="connsiteX46" fmla="*/ 655 w 9781"/>
              <a:gd name="connsiteY46" fmla="*/ 1905 h 10000"/>
              <a:gd name="connsiteX47" fmla="*/ 970 w 9781"/>
              <a:gd name="connsiteY47" fmla="*/ 1905 h 10000"/>
              <a:gd name="connsiteX48" fmla="*/ 1407 w 9781"/>
              <a:gd name="connsiteY48" fmla="*/ 1732 h 10000"/>
              <a:gd name="connsiteX49" fmla="*/ 1844 w 9781"/>
              <a:gd name="connsiteY49" fmla="*/ 1558 h 10000"/>
              <a:gd name="connsiteX50" fmla="*/ 2390 w 9781"/>
              <a:gd name="connsiteY50" fmla="*/ 1385 h 10000"/>
              <a:gd name="connsiteX51" fmla="*/ 2937 w 9781"/>
              <a:gd name="connsiteY51" fmla="*/ 1212 h 10000"/>
              <a:gd name="connsiteX52" fmla="*/ 3579 w 9781"/>
              <a:gd name="connsiteY52" fmla="*/ 1039 h 10000"/>
              <a:gd name="connsiteX53" fmla="*/ 3907 w 9781"/>
              <a:gd name="connsiteY53" fmla="*/ 1039 h 10000"/>
              <a:gd name="connsiteX54" fmla="*/ 4125 w 9781"/>
              <a:gd name="connsiteY54" fmla="*/ 866 h 10000"/>
              <a:gd name="connsiteX55" fmla="*/ 4344 w 9781"/>
              <a:gd name="connsiteY55" fmla="*/ 693 h 10000"/>
              <a:gd name="connsiteX56" fmla="*/ 4562 w 9781"/>
              <a:gd name="connsiteY56" fmla="*/ 693 h 10000"/>
              <a:gd name="connsiteX57" fmla="*/ 4781 w 9781"/>
              <a:gd name="connsiteY57" fmla="*/ 519 h 10000"/>
              <a:gd name="connsiteX58" fmla="*/ 4890 w 9781"/>
              <a:gd name="connsiteY58" fmla="*/ 346 h 10000"/>
              <a:gd name="connsiteX59" fmla="*/ 5000 w 9781"/>
              <a:gd name="connsiteY59" fmla="*/ 346 h 10000"/>
              <a:gd name="connsiteX60" fmla="*/ 5109 w 9781"/>
              <a:gd name="connsiteY60" fmla="*/ 173 h 10000"/>
              <a:gd name="connsiteX61" fmla="*/ 5218 w 9781"/>
              <a:gd name="connsiteY61" fmla="*/ 173 h 10000"/>
              <a:gd name="connsiteX62" fmla="*/ 5327 w 9781"/>
              <a:gd name="connsiteY62" fmla="*/ 0 h 10000"/>
              <a:gd name="connsiteX63" fmla="*/ 5437 w 9781"/>
              <a:gd name="connsiteY63" fmla="*/ 0 h 10000"/>
              <a:gd name="connsiteX64" fmla="*/ 5437 w 9781"/>
              <a:gd name="connsiteY64" fmla="*/ 0 h 10000"/>
              <a:gd name="connsiteX65" fmla="*/ 5546 w 9781"/>
              <a:gd name="connsiteY65" fmla="*/ 0 h 10000"/>
              <a:gd name="connsiteX66" fmla="*/ 5655 w 9781"/>
              <a:gd name="connsiteY66" fmla="*/ 0 h 10000"/>
              <a:gd name="connsiteX67" fmla="*/ 5765 w 9781"/>
              <a:gd name="connsiteY67" fmla="*/ 173 h 10000"/>
              <a:gd name="connsiteX68" fmla="*/ 5874 w 9781"/>
              <a:gd name="connsiteY68" fmla="*/ 173 h 10000"/>
              <a:gd name="connsiteX69" fmla="*/ 5970 w 9781"/>
              <a:gd name="connsiteY69" fmla="*/ 346 h 10000"/>
              <a:gd name="connsiteX70" fmla="*/ 6079 w 9781"/>
              <a:gd name="connsiteY70" fmla="*/ 519 h 10000"/>
              <a:gd name="connsiteX71" fmla="*/ 6188 w 9781"/>
              <a:gd name="connsiteY71" fmla="*/ 693 h 10000"/>
              <a:gd name="connsiteX72" fmla="*/ 6188 w 9781"/>
              <a:gd name="connsiteY72" fmla="*/ 693 h 10000"/>
              <a:gd name="connsiteX73" fmla="*/ 6188 w 9781"/>
              <a:gd name="connsiteY73" fmla="*/ 866 h 10000"/>
              <a:gd name="connsiteX74" fmla="*/ 6079 w 9781"/>
              <a:gd name="connsiteY74" fmla="*/ 1039 h 10000"/>
              <a:gd name="connsiteX75" fmla="*/ 5970 w 9781"/>
              <a:gd name="connsiteY75" fmla="*/ 1212 h 10000"/>
              <a:gd name="connsiteX76" fmla="*/ 5874 w 9781"/>
              <a:gd name="connsiteY76" fmla="*/ 1385 h 10000"/>
              <a:gd name="connsiteX77" fmla="*/ 5765 w 9781"/>
              <a:gd name="connsiteY77" fmla="*/ 1732 h 10000"/>
              <a:gd name="connsiteX78" fmla="*/ 5655 w 9781"/>
              <a:gd name="connsiteY78" fmla="*/ 2078 h 10000"/>
              <a:gd name="connsiteX79" fmla="*/ 5546 w 9781"/>
              <a:gd name="connsiteY79" fmla="*/ 2424 h 10000"/>
              <a:gd name="connsiteX80" fmla="*/ 5437 w 9781"/>
              <a:gd name="connsiteY80" fmla="*/ 2944 h 10000"/>
              <a:gd name="connsiteX81" fmla="*/ 5437 w 9781"/>
              <a:gd name="connsiteY81" fmla="*/ 3463 h 10000"/>
              <a:gd name="connsiteX82" fmla="*/ 5437 w 9781"/>
              <a:gd name="connsiteY82" fmla="*/ 3961 h 10000"/>
              <a:gd name="connsiteX83" fmla="*/ 5437 w 9781"/>
              <a:gd name="connsiteY83" fmla="*/ 5000 h 10000"/>
              <a:gd name="connsiteX84" fmla="*/ 5437 w 9781"/>
              <a:gd name="connsiteY84" fmla="*/ 5519 h 10000"/>
              <a:gd name="connsiteX85" fmla="*/ 5546 w 9781"/>
              <a:gd name="connsiteY85" fmla="*/ 5866 h 10000"/>
              <a:gd name="connsiteX86" fmla="*/ 5655 w 9781"/>
              <a:gd name="connsiteY86" fmla="*/ 6212 h 10000"/>
              <a:gd name="connsiteX87" fmla="*/ 5765 w 9781"/>
              <a:gd name="connsiteY87" fmla="*/ 6732 h 10000"/>
              <a:gd name="connsiteX88" fmla="*/ 5874 w 9781"/>
              <a:gd name="connsiteY88" fmla="*/ 7078 h 10000"/>
              <a:gd name="connsiteX89" fmla="*/ 6079 w 9781"/>
              <a:gd name="connsiteY89" fmla="*/ 7424 h 10000"/>
              <a:gd name="connsiteX90" fmla="*/ 6407 w 9781"/>
              <a:gd name="connsiteY90" fmla="*/ 7771 h 10000"/>
              <a:gd name="connsiteX91" fmla="*/ 6735 w 9781"/>
              <a:gd name="connsiteY91" fmla="*/ 7944 h 10000"/>
              <a:gd name="connsiteX92" fmla="*/ 7062 w 9781"/>
              <a:gd name="connsiteY92" fmla="*/ 8268 h 10000"/>
              <a:gd name="connsiteX93" fmla="*/ 7390 w 9781"/>
              <a:gd name="connsiteY93" fmla="*/ 8442 h 10000"/>
              <a:gd name="connsiteX94" fmla="*/ 7609 w 9781"/>
              <a:gd name="connsiteY94" fmla="*/ 8615 h 10000"/>
              <a:gd name="connsiteX95" fmla="*/ 7937 w 9781"/>
              <a:gd name="connsiteY95" fmla="*/ 8615 h 10000"/>
              <a:gd name="connsiteX96" fmla="*/ 8155 w 9781"/>
              <a:gd name="connsiteY96" fmla="*/ 8615 h 10000"/>
              <a:gd name="connsiteX97" fmla="*/ 8265 w 9781"/>
              <a:gd name="connsiteY97" fmla="*/ 8615 h 10000"/>
              <a:gd name="connsiteX98" fmla="*/ 8483 w 9781"/>
              <a:gd name="connsiteY98" fmla="*/ 8615 h 10000"/>
              <a:gd name="connsiteX99" fmla="*/ 8579 w 9781"/>
              <a:gd name="connsiteY99" fmla="*/ 8442 h 10000"/>
              <a:gd name="connsiteX100" fmla="*/ 8579 w 9781"/>
              <a:gd name="connsiteY100" fmla="*/ 8442 h 10000"/>
              <a:gd name="connsiteX101" fmla="*/ 8688 w 9781"/>
              <a:gd name="connsiteY101" fmla="*/ 8442 h 10000"/>
              <a:gd name="connsiteX102" fmla="*/ 8688 w 9781"/>
              <a:gd name="connsiteY102" fmla="*/ 8268 h 10000"/>
              <a:gd name="connsiteX103" fmla="*/ 8688 w 9781"/>
              <a:gd name="connsiteY103" fmla="*/ 8095 h 10000"/>
              <a:gd name="connsiteX104" fmla="*/ 8688 w 9781"/>
              <a:gd name="connsiteY104" fmla="*/ 7771 h 10000"/>
              <a:gd name="connsiteX105" fmla="*/ 8797 w 9781"/>
              <a:gd name="connsiteY105" fmla="*/ 7597 h 10000"/>
              <a:gd name="connsiteX106" fmla="*/ 8797 w 9781"/>
              <a:gd name="connsiteY106" fmla="*/ 7251 h 10000"/>
              <a:gd name="connsiteX107" fmla="*/ 8797 w 9781"/>
              <a:gd name="connsiteY107" fmla="*/ 6905 h 10000"/>
              <a:gd name="connsiteX108" fmla="*/ 8907 w 9781"/>
              <a:gd name="connsiteY108" fmla="*/ 6385 h 10000"/>
              <a:gd name="connsiteX109" fmla="*/ 8907 w 9781"/>
              <a:gd name="connsiteY109" fmla="*/ 6212 h 10000"/>
              <a:gd name="connsiteX110" fmla="*/ 8907 w 9781"/>
              <a:gd name="connsiteY110" fmla="*/ 5866 h 10000"/>
              <a:gd name="connsiteX111" fmla="*/ 8907 w 9781"/>
              <a:gd name="connsiteY111" fmla="*/ 5693 h 10000"/>
              <a:gd name="connsiteX112" fmla="*/ 9016 w 9781"/>
              <a:gd name="connsiteY112" fmla="*/ 5519 h 10000"/>
              <a:gd name="connsiteX113" fmla="*/ 9016 w 9781"/>
              <a:gd name="connsiteY113" fmla="*/ 5346 h 10000"/>
              <a:gd name="connsiteX114" fmla="*/ 9016 w 9781"/>
              <a:gd name="connsiteY114" fmla="*/ 5173 h 10000"/>
              <a:gd name="connsiteX115" fmla="*/ 9125 w 9781"/>
              <a:gd name="connsiteY115" fmla="*/ 5173 h 10000"/>
              <a:gd name="connsiteX116" fmla="*/ 9125 w 9781"/>
              <a:gd name="connsiteY116" fmla="*/ 5173 h 10000"/>
              <a:gd name="connsiteX117" fmla="*/ 9125 w 9781"/>
              <a:gd name="connsiteY117" fmla="*/ 5346 h 10000"/>
              <a:gd name="connsiteX118" fmla="*/ 9125 w 9781"/>
              <a:gd name="connsiteY118" fmla="*/ 5519 h 10000"/>
              <a:gd name="connsiteX119" fmla="*/ 9125 w 9781"/>
              <a:gd name="connsiteY119" fmla="*/ 5693 h 10000"/>
              <a:gd name="connsiteX120" fmla="*/ 9235 w 9781"/>
              <a:gd name="connsiteY120" fmla="*/ 5866 h 10000"/>
              <a:gd name="connsiteX121" fmla="*/ 9235 w 9781"/>
              <a:gd name="connsiteY121" fmla="*/ 6212 h 10000"/>
              <a:gd name="connsiteX122" fmla="*/ 9235 w 9781"/>
              <a:gd name="connsiteY122" fmla="*/ 6558 h 10000"/>
              <a:gd name="connsiteX123" fmla="*/ 9344 w 9781"/>
              <a:gd name="connsiteY123" fmla="*/ 6905 h 10000"/>
              <a:gd name="connsiteX124" fmla="*/ 9344 w 9781"/>
              <a:gd name="connsiteY124" fmla="*/ 7597 h 10000"/>
              <a:gd name="connsiteX125" fmla="*/ 9453 w 9781"/>
              <a:gd name="connsiteY125" fmla="*/ 8268 h 10000"/>
              <a:gd name="connsiteX126" fmla="*/ 9562 w 9781"/>
              <a:gd name="connsiteY126" fmla="*/ 8788 h 10000"/>
              <a:gd name="connsiteX127" fmla="*/ 9672 w 9781"/>
              <a:gd name="connsiteY127" fmla="*/ 9134 h 10000"/>
              <a:gd name="connsiteX128" fmla="*/ 9672 w 9781"/>
              <a:gd name="connsiteY128" fmla="*/ 9481 h 10000"/>
              <a:gd name="connsiteX129" fmla="*/ 9781 w 9781"/>
              <a:gd name="connsiteY129" fmla="*/ 9654 h 10000"/>
              <a:gd name="connsiteX130" fmla="*/ 9672 w 9781"/>
              <a:gd name="connsiteY130" fmla="*/ 9827 h 10000"/>
              <a:gd name="connsiteX131" fmla="*/ 9672 w 9781"/>
              <a:gd name="connsiteY131" fmla="*/ 9827 h 10000"/>
              <a:gd name="connsiteX132" fmla="*/ 9672 w 9781"/>
              <a:gd name="connsiteY132" fmla="*/ 9827 h 10000"/>
              <a:gd name="connsiteX0" fmla="*/ 9778 w 9889"/>
              <a:gd name="connsiteY0" fmla="*/ 9827 h 10000"/>
              <a:gd name="connsiteX1" fmla="*/ 9554 w 9889"/>
              <a:gd name="connsiteY1" fmla="*/ 9827 h 10000"/>
              <a:gd name="connsiteX2" fmla="*/ 9331 w 9889"/>
              <a:gd name="connsiteY2" fmla="*/ 10000 h 10000"/>
              <a:gd name="connsiteX3" fmla="*/ 9107 w 9889"/>
              <a:gd name="connsiteY3" fmla="*/ 10000 h 10000"/>
              <a:gd name="connsiteX4" fmla="*/ 8660 w 9889"/>
              <a:gd name="connsiteY4" fmla="*/ 10000 h 10000"/>
              <a:gd name="connsiteX5" fmla="*/ 8339 w 9889"/>
              <a:gd name="connsiteY5" fmla="*/ 10000 h 10000"/>
              <a:gd name="connsiteX6" fmla="*/ 7891 w 9889"/>
              <a:gd name="connsiteY6" fmla="*/ 9827 h 10000"/>
              <a:gd name="connsiteX7" fmla="*/ 7444 w 9889"/>
              <a:gd name="connsiteY7" fmla="*/ 9827 h 10000"/>
              <a:gd name="connsiteX8" fmla="*/ 7109 w 9889"/>
              <a:gd name="connsiteY8" fmla="*/ 9481 h 10000"/>
              <a:gd name="connsiteX9" fmla="*/ 6662 w 9889"/>
              <a:gd name="connsiteY9" fmla="*/ 9307 h 10000"/>
              <a:gd name="connsiteX10" fmla="*/ 6327 w 9889"/>
              <a:gd name="connsiteY10" fmla="*/ 8961 h 10000"/>
              <a:gd name="connsiteX11" fmla="*/ 5993 w 9889"/>
              <a:gd name="connsiteY11" fmla="*/ 8615 h 10000"/>
              <a:gd name="connsiteX12" fmla="*/ 5671 w 9889"/>
              <a:gd name="connsiteY12" fmla="*/ 8095 h 10000"/>
              <a:gd name="connsiteX13" fmla="*/ 5448 w 9889"/>
              <a:gd name="connsiteY13" fmla="*/ 7771 h 10000"/>
              <a:gd name="connsiteX14" fmla="*/ 5224 w 9889"/>
              <a:gd name="connsiteY14" fmla="*/ 7078 h 10000"/>
              <a:gd name="connsiteX15" fmla="*/ 5001 w 9889"/>
              <a:gd name="connsiteY15" fmla="*/ 6558 h 10000"/>
              <a:gd name="connsiteX16" fmla="*/ 4888 w 9889"/>
              <a:gd name="connsiteY16" fmla="*/ 5866 h 10000"/>
              <a:gd name="connsiteX17" fmla="*/ 4888 w 9889"/>
              <a:gd name="connsiteY17" fmla="*/ 5173 h 10000"/>
              <a:gd name="connsiteX18" fmla="*/ 4777 w 9889"/>
              <a:gd name="connsiteY18" fmla="*/ 4481 h 10000"/>
              <a:gd name="connsiteX19" fmla="*/ 4777 w 9889"/>
              <a:gd name="connsiteY19" fmla="*/ 3636 h 10000"/>
              <a:gd name="connsiteX20" fmla="*/ 4888 w 9889"/>
              <a:gd name="connsiteY20" fmla="*/ 2944 h 10000"/>
              <a:gd name="connsiteX21" fmla="*/ 4888 w 9889"/>
              <a:gd name="connsiteY21" fmla="*/ 2597 h 10000"/>
              <a:gd name="connsiteX22" fmla="*/ 4888 w 9889"/>
              <a:gd name="connsiteY22" fmla="*/ 2424 h 10000"/>
              <a:gd name="connsiteX23" fmla="*/ 5001 w 9889"/>
              <a:gd name="connsiteY23" fmla="*/ 2078 h 10000"/>
              <a:gd name="connsiteX24" fmla="*/ 5001 w 9889"/>
              <a:gd name="connsiteY24" fmla="*/ 1905 h 10000"/>
              <a:gd name="connsiteX25" fmla="*/ 5001 w 9889"/>
              <a:gd name="connsiteY25" fmla="*/ 1732 h 10000"/>
              <a:gd name="connsiteX26" fmla="*/ 5001 w 9889"/>
              <a:gd name="connsiteY26" fmla="*/ 1558 h 10000"/>
              <a:gd name="connsiteX27" fmla="*/ 5001 w 9889"/>
              <a:gd name="connsiteY27" fmla="*/ 1558 h 10000"/>
              <a:gd name="connsiteX28" fmla="*/ 5001 w 9889"/>
              <a:gd name="connsiteY28" fmla="*/ 1385 h 10000"/>
              <a:gd name="connsiteX29" fmla="*/ 4888 w 9889"/>
              <a:gd name="connsiteY29" fmla="*/ 1385 h 10000"/>
              <a:gd name="connsiteX30" fmla="*/ 4777 w 9889"/>
              <a:gd name="connsiteY30" fmla="*/ 1385 h 10000"/>
              <a:gd name="connsiteX31" fmla="*/ 4666 w 9889"/>
              <a:gd name="connsiteY31" fmla="*/ 1558 h 10000"/>
              <a:gd name="connsiteX32" fmla="*/ 4442 w 9889"/>
              <a:gd name="connsiteY32" fmla="*/ 1558 h 10000"/>
              <a:gd name="connsiteX33" fmla="*/ 4106 w 9889"/>
              <a:gd name="connsiteY33" fmla="*/ 1558 h 10000"/>
              <a:gd name="connsiteX34" fmla="*/ 3771 w 9889"/>
              <a:gd name="connsiteY34" fmla="*/ 1732 h 10000"/>
              <a:gd name="connsiteX35" fmla="*/ 3324 w 9889"/>
              <a:gd name="connsiteY35" fmla="*/ 1905 h 10000"/>
              <a:gd name="connsiteX36" fmla="*/ 2892 w 9889"/>
              <a:gd name="connsiteY36" fmla="*/ 2078 h 10000"/>
              <a:gd name="connsiteX37" fmla="*/ 2333 w 9889"/>
              <a:gd name="connsiteY37" fmla="*/ 2251 h 10000"/>
              <a:gd name="connsiteX38" fmla="*/ 1997 w 9889"/>
              <a:gd name="connsiteY38" fmla="*/ 2424 h 10000"/>
              <a:gd name="connsiteX39" fmla="*/ 1550 w 9889"/>
              <a:gd name="connsiteY39" fmla="*/ 2597 h 10000"/>
              <a:gd name="connsiteX40" fmla="*/ 1328 w 9889"/>
              <a:gd name="connsiteY40" fmla="*/ 2771 h 10000"/>
              <a:gd name="connsiteX41" fmla="*/ 992 w 9889"/>
              <a:gd name="connsiteY41" fmla="*/ 2771 h 10000"/>
              <a:gd name="connsiteX42" fmla="*/ 768 w 9889"/>
              <a:gd name="connsiteY42" fmla="*/ 2944 h 10000"/>
              <a:gd name="connsiteX43" fmla="*/ 0 w 9889"/>
              <a:gd name="connsiteY43" fmla="*/ 1905 h 10000"/>
              <a:gd name="connsiteX44" fmla="*/ 223 w 9889"/>
              <a:gd name="connsiteY44" fmla="*/ 1905 h 10000"/>
              <a:gd name="connsiteX45" fmla="*/ 559 w 9889"/>
              <a:gd name="connsiteY45" fmla="*/ 1905 h 10000"/>
              <a:gd name="connsiteX46" fmla="*/ 881 w 9889"/>
              <a:gd name="connsiteY46" fmla="*/ 1905 h 10000"/>
              <a:gd name="connsiteX47" fmla="*/ 1328 w 9889"/>
              <a:gd name="connsiteY47" fmla="*/ 1732 h 10000"/>
              <a:gd name="connsiteX48" fmla="*/ 1774 w 9889"/>
              <a:gd name="connsiteY48" fmla="*/ 1558 h 10000"/>
              <a:gd name="connsiteX49" fmla="*/ 2333 w 9889"/>
              <a:gd name="connsiteY49" fmla="*/ 1385 h 10000"/>
              <a:gd name="connsiteX50" fmla="*/ 2892 w 9889"/>
              <a:gd name="connsiteY50" fmla="*/ 1212 h 10000"/>
              <a:gd name="connsiteX51" fmla="*/ 3548 w 9889"/>
              <a:gd name="connsiteY51" fmla="*/ 1039 h 10000"/>
              <a:gd name="connsiteX52" fmla="*/ 3883 w 9889"/>
              <a:gd name="connsiteY52" fmla="*/ 1039 h 10000"/>
              <a:gd name="connsiteX53" fmla="*/ 4106 w 9889"/>
              <a:gd name="connsiteY53" fmla="*/ 866 h 10000"/>
              <a:gd name="connsiteX54" fmla="*/ 4330 w 9889"/>
              <a:gd name="connsiteY54" fmla="*/ 693 h 10000"/>
              <a:gd name="connsiteX55" fmla="*/ 4553 w 9889"/>
              <a:gd name="connsiteY55" fmla="*/ 693 h 10000"/>
              <a:gd name="connsiteX56" fmla="*/ 4777 w 9889"/>
              <a:gd name="connsiteY56" fmla="*/ 519 h 10000"/>
              <a:gd name="connsiteX57" fmla="*/ 4888 w 9889"/>
              <a:gd name="connsiteY57" fmla="*/ 346 h 10000"/>
              <a:gd name="connsiteX58" fmla="*/ 5001 w 9889"/>
              <a:gd name="connsiteY58" fmla="*/ 346 h 10000"/>
              <a:gd name="connsiteX59" fmla="*/ 5112 w 9889"/>
              <a:gd name="connsiteY59" fmla="*/ 173 h 10000"/>
              <a:gd name="connsiteX60" fmla="*/ 5224 w 9889"/>
              <a:gd name="connsiteY60" fmla="*/ 173 h 10000"/>
              <a:gd name="connsiteX61" fmla="*/ 5335 w 9889"/>
              <a:gd name="connsiteY61" fmla="*/ 0 h 10000"/>
              <a:gd name="connsiteX62" fmla="*/ 5448 w 9889"/>
              <a:gd name="connsiteY62" fmla="*/ 0 h 10000"/>
              <a:gd name="connsiteX63" fmla="*/ 5448 w 9889"/>
              <a:gd name="connsiteY63" fmla="*/ 0 h 10000"/>
              <a:gd name="connsiteX64" fmla="*/ 5559 w 9889"/>
              <a:gd name="connsiteY64" fmla="*/ 0 h 10000"/>
              <a:gd name="connsiteX65" fmla="*/ 5671 w 9889"/>
              <a:gd name="connsiteY65" fmla="*/ 0 h 10000"/>
              <a:gd name="connsiteX66" fmla="*/ 5783 w 9889"/>
              <a:gd name="connsiteY66" fmla="*/ 173 h 10000"/>
              <a:gd name="connsiteX67" fmla="*/ 5895 w 9889"/>
              <a:gd name="connsiteY67" fmla="*/ 173 h 10000"/>
              <a:gd name="connsiteX68" fmla="*/ 5993 w 9889"/>
              <a:gd name="connsiteY68" fmla="*/ 346 h 10000"/>
              <a:gd name="connsiteX69" fmla="*/ 6104 w 9889"/>
              <a:gd name="connsiteY69" fmla="*/ 519 h 10000"/>
              <a:gd name="connsiteX70" fmla="*/ 6216 w 9889"/>
              <a:gd name="connsiteY70" fmla="*/ 693 h 10000"/>
              <a:gd name="connsiteX71" fmla="*/ 6216 w 9889"/>
              <a:gd name="connsiteY71" fmla="*/ 693 h 10000"/>
              <a:gd name="connsiteX72" fmla="*/ 6216 w 9889"/>
              <a:gd name="connsiteY72" fmla="*/ 866 h 10000"/>
              <a:gd name="connsiteX73" fmla="*/ 6104 w 9889"/>
              <a:gd name="connsiteY73" fmla="*/ 1039 h 10000"/>
              <a:gd name="connsiteX74" fmla="*/ 5993 w 9889"/>
              <a:gd name="connsiteY74" fmla="*/ 1212 h 10000"/>
              <a:gd name="connsiteX75" fmla="*/ 5895 w 9889"/>
              <a:gd name="connsiteY75" fmla="*/ 1385 h 10000"/>
              <a:gd name="connsiteX76" fmla="*/ 5783 w 9889"/>
              <a:gd name="connsiteY76" fmla="*/ 1732 h 10000"/>
              <a:gd name="connsiteX77" fmla="*/ 5671 w 9889"/>
              <a:gd name="connsiteY77" fmla="*/ 2078 h 10000"/>
              <a:gd name="connsiteX78" fmla="*/ 5559 w 9889"/>
              <a:gd name="connsiteY78" fmla="*/ 2424 h 10000"/>
              <a:gd name="connsiteX79" fmla="*/ 5448 w 9889"/>
              <a:gd name="connsiteY79" fmla="*/ 2944 h 10000"/>
              <a:gd name="connsiteX80" fmla="*/ 5448 w 9889"/>
              <a:gd name="connsiteY80" fmla="*/ 3463 h 10000"/>
              <a:gd name="connsiteX81" fmla="*/ 5448 w 9889"/>
              <a:gd name="connsiteY81" fmla="*/ 3961 h 10000"/>
              <a:gd name="connsiteX82" fmla="*/ 5448 w 9889"/>
              <a:gd name="connsiteY82" fmla="*/ 5000 h 10000"/>
              <a:gd name="connsiteX83" fmla="*/ 5448 w 9889"/>
              <a:gd name="connsiteY83" fmla="*/ 5519 h 10000"/>
              <a:gd name="connsiteX84" fmla="*/ 5559 w 9889"/>
              <a:gd name="connsiteY84" fmla="*/ 5866 h 10000"/>
              <a:gd name="connsiteX85" fmla="*/ 5671 w 9889"/>
              <a:gd name="connsiteY85" fmla="*/ 6212 h 10000"/>
              <a:gd name="connsiteX86" fmla="*/ 5783 w 9889"/>
              <a:gd name="connsiteY86" fmla="*/ 6732 h 10000"/>
              <a:gd name="connsiteX87" fmla="*/ 5895 w 9889"/>
              <a:gd name="connsiteY87" fmla="*/ 7078 h 10000"/>
              <a:gd name="connsiteX88" fmla="*/ 6104 w 9889"/>
              <a:gd name="connsiteY88" fmla="*/ 7424 h 10000"/>
              <a:gd name="connsiteX89" fmla="*/ 6439 w 9889"/>
              <a:gd name="connsiteY89" fmla="*/ 7771 h 10000"/>
              <a:gd name="connsiteX90" fmla="*/ 6775 w 9889"/>
              <a:gd name="connsiteY90" fmla="*/ 7944 h 10000"/>
              <a:gd name="connsiteX91" fmla="*/ 7109 w 9889"/>
              <a:gd name="connsiteY91" fmla="*/ 8268 h 10000"/>
              <a:gd name="connsiteX92" fmla="*/ 7444 w 9889"/>
              <a:gd name="connsiteY92" fmla="*/ 8442 h 10000"/>
              <a:gd name="connsiteX93" fmla="*/ 7668 w 9889"/>
              <a:gd name="connsiteY93" fmla="*/ 8615 h 10000"/>
              <a:gd name="connsiteX94" fmla="*/ 8004 w 9889"/>
              <a:gd name="connsiteY94" fmla="*/ 8615 h 10000"/>
              <a:gd name="connsiteX95" fmla="*/ 8227 w 9889"/>
              <a:gd name="connsiteY95" fmla="*/ 8615 h 10000"/>
              <a:gd name="connsiteX96" fmla="*/ 8339 w 9889"/>
              <a:gd name="connsiteY96" fmla="*/ 8615 h 10000"/>
              <a:gd name="connsiteX97" fmla="*/ 8562 w 9889"/>
              <a:gd name="connsiteY97" fmla="*/ 8615 h 10000"/>
              <a:gd name="connsiteX98" fmla="*/ 8660 w 9889"/>
              <a:gd name="connsiteY98" fmla="*/ 8442 h 10000"/>
              <a:gd name="connsiteX99" fmla="*/ 8660 w 9889"/>
              <a:gd name="connsiteY99" fmla="*/ 8442 h 10000"/>
              <a:gd name="connsiteX100" fmla="*/ 8772 w 9889"/>
              <a:gd name="connsiteY100" fmla="*/ 8442 h 10000"/>
              <a:gd name="connsiteX101" fmla="*/ 8772 w 9889"/>
              <a:gd name="connsiteY101" fmla="*/ 8268 h 10000"/>
              <a:gd name="connsiteX102" fmla="*/ 8772 w 9889"/>
              <a:gd name="connsiteY102" fmla="*/ 8095 h 10000"/>
              <a:gd name="connsiteX103" fmla="*/ 8772 w 9889"/>
              <a:gd name="connsiteY103" fmla="*/ 7771 h 10000"/>
              <a:gd name="connsiteX104" fmla="*/ 8883 w 9889"/>
              <a:gd name="connsiteY104" fmla="*/ 7597 h 10000"/>
              <a:gd name="connsiteX105" fmla="*/ 8883 w 9889"/>
              <a:gd name="connsiteY105" fmla="*/ 7251 h 10000"/>
              <a:gd name="connsiteX106" fmla="*/ 8883 w 9889"/>
              <a:gd name="connsiteY106" fmla="*/ 6905 h 10000"/>
              <a:gd name="connsiteX107" fmla="*/ 8995 w 9889"/>
              <a:gd name="connsiteY107" fmla="*/ 6385 h 10000"/>
              <a:gd name="connsiteX108" fmla="*/ 8995 w 9889"/>
              <a:gd name="connsiteY108" fmla="*/ 6212 h 10000"/>
              <a:gd name="connsiteX109" fmla="*/ 8995 w 9889"/>
              <a:gd name="connsiteY109" fmla="*/ 5866 h 10000"/>
              <a:gd name="connsiteX110" fmla="*/ 8995 w 9889"/>
              <a:gd name="connsiteY110" fmla="*/ 5693 h 10000"/>
              <a:gd name="connsiteX111" fmla="*/ 9107 w 9889"/>
              <a:gd name="connsiteY111" fmla="*/ 5519 h 10000"/>
              <a:gd name="connsiteX112" fmla="*/ 9107 w 9889"/>
              <a:gd name="connsiteY112" fmla="*/ 5346 h 10000"/>
              <a:gd name="connsiteX113" fmla="*/ 9107 w 9889"/>
              <a:gd name="connsiteY113" fmla="*/ 5173 h 10000"/>
              <a:gd name="connsiteX114" fmla="*/ 9218 w 9889"/>
              <a:gd name="connsiteY114" fmla="*/ 5173 h 10000"/>
              <a:gd name="connsiteX115" fmla="*/ 9218 w 9889"/>
              <a:gd name="connsiteY115" fmla="*/ 5173 h 10000"/>
              <a:gd name="connsiteX116" fmla="*/ 9218 w 9889"/>
              <a:gd name="connsiteY116" fmla="*/ 5346 h 10000"/>
              <a:gd name="connsiteX117" fmla="*/ 9218 w 9889"/>
              <a:gd name="connsiteY117" fmla="*/ 5519 h 10000"/>
              <a:gd name="connsiteX118" fmla="*/ 9218 w 9889"/>
              <a:gd name="connsiteY118" fmla="*/ 5693 h 10000"/>
              <a:gd name="connsiteX119" fmla="*/ 9331 w 9889"/>
              <a:gd name="connsiteY119" fmla="*/ 5866 h 10000"/>
              <a:gd name="connsiteX120" fmla="*/ 9331 w 9889"/>
              <a:gd name="connsiteY120" fmla="*/ 6212 h 10000"/>
              <a:gd name="connsiteX121" fmla="*/ 9331 w 9889"/>
              <a:gd name="connsiteY121" fmla="*/ 6558 h 10000"/>
              <a:gd name="connsiteX122" fmla="*/ 9442 w 9889"/>
              <a:gd name="connsiteY122" fmla="*/ 6905 h 10000"/>
              <a:gd name="connsiteX123" fmla="*/ 9442 w 9889"/>
              <a:gd name="connsiteY123" fmla="*/ 7597 h 10000"/>
              <a:gd name="connsiteX124" fmla="*/ 9554 w 9889"/>
              <a:gd name="connsiteY124" fmla="*/ 8268 h 10000"/>
              <a:gd name="connsiteX125" fmla="*/ 9665 w 9889"/>
              <a:gd name="connsiteY125" fmla="*/ 8788 h 10000"/>
              <a:gd name="connsiteX126" fmla="*/ 9778 w 9889"/>
              <a:gd name="connsiteY126" fmla="*/ 9134 h 10000"/>
              <a:gd name="connsiteX127" fmla="*/ 9778 w 9889"/>
              <a:gd name="connsiteY127" fmla="*/ 9481 h 10000"/>
              <a:gd name="connsiteX128" fmla="*/ 9889 w 9889"/>
              <a:gd name="connsiteY128" fmla="*/ 9654 h 10000"/>
              <a:gd name="connsiteX129" fmla="*/ 9778 w 9889"/>
              <a:gd name="connsiteY129" fmla="*/ 9827 h 10000"/>
              <a:gd name="connsiteX130" fmla="*/ 9778 w 9889"/>
              <a:gd name="connsiteY130" fmla="*/ 9827 h 10000"/>
              <a:gd name="connsiteX131" fmla="*/ 9778 w 9889"/>
              <a:gd name="connsiteY131" fmla="*/ 9827 h 10000"/>
              <a:gd name="connsiteX0" fmla="*/ 9662 w 9774"/>
              <a:gd name="connsiteY0" fmla="*/ 9827 h 10000"/>
              <a:gd name="connsiteX1" fmla="*/ 9435 w 9774"/>
              <a:gd name="connsiteY1" fmla="*/ 9827 h 10000"/>
              <a:gd name="connsiteX2" fmla="*/ 9210 w 9774"/>
              <a:gd name="connsiteY2" fmla="*/ 10000 h 10000"/>
              <a:gd name="connsiteX3" fmla="*/ 8983 w 9774"/>
              <a:gd name="connsiteY3" fmla="*/ 10000 h 10000"/>
              <a:gd name="connsiteX4" fmla="*/ 8531 w 9774"/>
              <a:gd name="connsiteY4" fmla="*/ 10000 h 10000"/>
              <a:gd name="connsiteX5" fmla="*/ 8207 w 9774"/>
              <a:gd name="connsiteY5" fmla="*/ 10000 h 10000"/>
              <a:gd name="connsiteX6" fmla="*/ 7754 w 9774"/>
              <a:gd name="connsiteY6" fmla="*/ 9827 h 10000"/>
              <a:gd name="connsiteX7" fmla="*/ 7302 w 9774"/>
              <a:gd name="connsiteY7" fmla="*/ 9827 h 10000"/>
              <a:gd name="connsiteX8" fmla="*/ 6963 w 9774"/>
              <a:gd name="connsiteY8" fmla="*/ 9481 h 10000"/>
              <a:gd name="connsiteX9" fmla="*/ 6511 w 9774"/>
              <a:gd name="connsiteY9" fmla="*/ 9307 h 10000"/>
              <a:gd name="connsiteX10" fmla="*/ 6172 w 9774"/>
              <a:gd name="connsiteY10" fmla="*/ 8961 h 10000"/>
              <a:gd name="connsiteX11" fmla="*/ 5834 w 9774"/>
              <a:gd name="connsiteY11" fmla="*/ 8615 h 10000"/>
              <a:gd name="connsiteX12" fmla="*/ 5509 w 9774"/>
              <a:gd name="connsiteY12" fmla="*/ 8095 h 10000"/>
              <a:gd name="connsiteX13" fmla="*/ 5283 w 9774"/>
              <a:gd name="connsiteY13" fmla="*/ 7771 h 10000"/>
              <a:gd name="connsiteX14" fmla="*/ 5057 w 9774"/>
              <a:gd name="connsiteY14" fmla="*/ 7078 h 10000"/>
              <a:gd name="connsiteX15" fmla="*/ 4831 w 9774"/>
              <a:gd name="connsiteY15" fmla="*/ 6558 h 10000"/>
              <a:gd name="connsiteX16" fmla="*/ 4717 w 9774"/>
              <a:gd name="connsiteY16" fmla="*/ 5866 h 10000"/>
              <a:gd name="connsiteX17" fmla="*/ 4717 w 9774"/>
              <a:gd name="connsiteY17" fmla="*/ 5173 h 10000"/>
              <a:gd name="connsiteX18" fmla="*/ 4605 w 9774"/>
              <a:gd name="connsiteY18" fmla="*/ 4481 h 10000"/>
              <a:gd name="connsiteX19" fmla="*/ 4605 w 9774"/>
              <a:gd name="connsiteY19" fmla="*/ 3636 h 10000"/>
              <a:gd name="connsiteX20" fmla="*/ 4717 w 9774"/>
              <a:gd name="connsiteY20" fmla="*/ 2944 h 10000"/>
              <a:gd name="connsiteX21" fmla="*/ 4717 w 9774"/>
              <a:gd name="connsiteY21" fmla="*/ 2597 h 10000"/>
              <a:gd name="connsiteX22" fmla="*/ 4717 w 9774"/>
              <a:gd name="connsiteY22" fmla="*/ 2424 h 10000"/>
              <a:gd name="connsiteX23" fmla="*/ 4831 w 9774"/>
              <a:gd name="connsiteY23" fmla="*/ 2078 h 10000"/>
              <a:gd name="connsiteX24" fmla="*/ 4831 w 9774"/>
              <a:gd name="connsiteY24" fmla="*/ 1905 h 10000"/>
              <a:gd name="connsiteX25" fmla="*/ 4831 w 9774"/>
              <a:gd name="connsiteY25" fmla="*/ 1732 h 10000"/>
              <a:gd name="connsiteX26" fmla="*/ 4831 w 9774"/>
              <a:gd name="connsiteY26" fmla="*/ 1558 h 10000"/>
              <a:gd name="connsiteX27" fmla="*/ 4831 w 9774"/>
              <a:gd name="connsiteY27" fmla="*/ 1558 h 10000"/>
              <a:gd name="connsiteX28" fmla="*/ 4831 w 9774"/>
              <a:gd name="connsiteY28" fmla="*/ 1385 h 10000"/>
              <a:gd name="connsiteX29" fmla="*/ 4717 w 9774"/>
              <a:gd name="connsiteY29" fmla="*/ 1385 h 10000"/>
              <a:gd name="connsiteX30" fmla="*/ 4605 w 9774"/>
              <a:gd name="connsiteY30" fmla="*/ 1385 h 10000"/>
              <a:gd name="connsiteX31" fmla="*/ 4492 w 9774"/>
              <a:gd name="connsiteY31" fmla="*/ 1558 h 10000"/>
              <a:gd name="connsiteX32" fmla="*/ 4266 w 9774"/>
              <a:gd name="connsiteY32" fmla="*/ 1558 h 10000"/>
              <a:gd name="connsiteX33" fmla="*/ 3926 w 9774"/>
              <a:gd name="connsiteY33" fmla="*/ 1558 h 10000"/>
              <a:gd name="connsiteX34" fmla="*/ 3587 w 9774"/>
              <a:gd name="connsiteY34" fmla="*/ 1732 h 10000"/>
              <a:gd name="connsiteX35" fmla="*/ 3135 w 9774"/>
              <a:gd name="connsiteY35" fmla="*/ 1905 h 10000"/>
              <a:gd name="connsiteX36" fmla="*/ 2698 w 9774"/>
              <a:gd name="connsiteY36" fmla="*/ 2078 h 10000"/>
              <a:gd name="connsiteX37" fmla="*/ 2133 w 9774"/>
              <a:gd name="connsiteY37" fmla="*/ 2251 h 10000"/>
              <a:gd name="connsiteX38" fmla="*/ 1793 w 9774"/>
              <a:gd name="connsiteY38" fmla="*/ 2424 h 10000"/>
              <a:gd name="connsiteX39" fmla="*/ 1341 w 9774"/>
              <a:gd name="connsiteY39" fmla="*/ 2597 h 10000"/>
              <a:gd name="connsiteX40" fmla="*/ 1117 w 9774"/>
              <a:gd name="connsiteY40" fmla="*/ 2771 h 10000"/>
              <a:gd name="connsiteX41" fmla="*/ 777 w 9774"/>
              <a:gd name="connsiteY41" fmla="*/ 2771 h 10000"/>
              <a:gd name="connsiteX42" fmla="*/ 551 w 9774"/>
              <a:gd name="connsiteY42" fmla="*/ 2944 h 10000"/>
              <a:gd name="connsiteX43" fmla="*/ 0 w 9774"/>
              <a:gd name="connsiteY43" fmla="*/ 1905 h 10000"/>
              <a:gd name="connsiteX44" fmla="*/ 339 w 9774"/>
              <a:gd name="connsiteY44" fmla="*/ 1905 h 10000"/>
              <a:gd name="connsiteX45" fmla="*/ 665 w 9774"/>
              <a:gd name="connsiteY45" fmla="*/ 1905 h 10000"/>
              <a:gd name="connsiteX46" fmla="*/ 1117 w 9774"/>
              <a:gd name="connsiteY46" fmla="*/ 1732 h 10000"/>
              <a:gd name="connsiteX47" fmla="*/ 1568 w 9774"/>
              <a:gd name="connsiteY47" fmla="*/ 1558 h 10000"/>
              <a:gd name="connsiteX48" fmla="*/ 2133 w 9774"/>
              <a:gd name="connsiteY48" fmla="*/ 1385 h 10000"/>
              <a:gd name="connsiteX49" fmla="*/ 2698 w 9774"/>
              <a:gd name="connsiteY49" fmla="*/ 1212 h 10000"/>
              <a:gd name="connsiteX50" fmla="*/ 3362 w 9774"/>
              <a:gd name="connsiteY50" fmla="*/ 1039 h 10000"/>
              <a:gd name="connsiteX51" fmla="*/ 3701 w 9774"/>
              <a:gd name="connsiteY51" fmla="*/ 1039 h 10000"/>
              <a:gd name="connsiteX52" fmla="*/ 3926 w 9774"/>
              <a:gd name="connsiteY52" fmla="*/ 866 h 10000"/>
              <a:gd name="connsiteX53" fmla="*/ 4153 w 9774"/>
              <a:gd name="connsiteY53" fmla="*/ 693 h 10000"/>
              <a:gd name="connsiteX54" fmla="*/ 4378 w 9774"/>
              <a:gd name="connsiteY54" fmla="*/ 693 h 10000"/>
              <a:gd name="connsiteX55" fmla="*/ 4605 w 9774"/>
              <a:gd name="connsiteY55" fmla="*/ 519 h 10000"/>
              <a:gd name="connsiteX56" fmla="*/ 4717 w 9774"/>
              <a:gd name="connsiteY56" fmla="*/ 346 h 10000"/>
              <a:gd name="connsiteX57" fmla="*/ 4831 w 9774"/>
              <a:gd name="connsiteY57" fmla="*/ 346 h 10000"/>
              <a:gd name="connsiteX58" fmla="*/ 4943 w 9774"/>
              <a:gd name="connsiteY58" fmla="*/ 173 h 10000"/>
              <a:gd name="connsiteX59" fmla="*/ 5057 w 9774"/>
              <a:gd name="connsiteY59" fmla="*/ 173 h 10000"/>
              <a:gd name="connsiteX60" fmla="*/ 5169 w 9774"/>
              <a:gd name="connsiteY60" fmla="*/ 0 h 10000"/>
              <a:gd name="connsiteX61" fmla="*/ 5283 w 9774"/>
              <a:gd name="connsiteY61" fmla="*/ 0 h 10000"/>
              <a:gd name="connsiteX62" fmla="*/ 5283 w 9774"/>
              <a:gd name="connsiteY62" fmla="*/ 0 h 10000"/>
              <a:gd name="connsiteX63" fmla="*/ 5395 w 9774"/>
              <a:gd name="connsiteY63" fmla="*/ 0 h 10000"/>
              <a:gd name="connsiteX64" fmla="*/ 5509 w 9774"/>
              <a:gd name="connsiteY64" fmla="*/ 0 h 10000"/>
              <a:gd name="connsiteX65" fmla="*/ 5622 w 9774"/>
              <a:gd name="connsiteY65" fmla="*/ 173 h 10000"/>
              <a:gd name="connsiteX66" fmla="*/ 5735 w 9774"/>
              <a:gd name="connsiteY66" fmla="*/ 173 h 10000"/>
              <a:gd name="connsiteX67" fmla="*/ 5834 w 9774"/>
              <a:gd name="connsiteY67" fmla="*/ 346 h 10000"/>
              <a:gd name="connsiteX68" fmla="*/ 5947 w 9774"/>
              <a:gd name="connsiteY68" fmla="*/ 519 h 10000"/>
              <a:gd name="connsiteX69" fmla="*/ 6060 w 9774"/>
              <a:gd name="connsiteY69" fmla="*/ 693 h 10000"/>
              <a:gd name="connsiteX70" fmla="*/ 6060 w 9774"/>
              <a:gd name="connsiteY70" fmla="*/ 693 h 10000"/>
              <a:gd name="connsiteX71" fmla="*/ 6060 w 9774"/>
              <a:gd name="connsiteY71" fmla="*/ 866 h 10000"/>
              <a:gd name="connsiteX72" fmla="*/ 5947 w 9774"/>
              <a:gd name="connsiteY72" fmla="*/ 1039 h 10000"/>
              <a:gd name="connsiteX73" fmla="*/ 5834 w 9774"/>
              <a:gd name="connsiteY73" fmla="*/ 1212 h 10000"/>
              <a:gd name="connsiteX74" fmla="*/ 5735 w 9774"/>
              <a:gd name="connsiteY74" fmla="*/ 1385 h 10000"/>
              <a:gd name="connsiteX75" fmla="*/ 5622 w 9774"/>
              <a:gd name="connsiteY75" fmla="*/ 1732 h 10000"/>
              <a:gd name="connsiteX76" fmla="*/ 5509 w 9774"/>
              <a:gd name="connsiteY76" fmla="*/ 2078 h 10000"/>
              <a:gd name="connsiteX77" fmla="*/ 5395 w 9774"/>
              <a:gd name="connsiteY77" fmla="*/ 2424 h 10000"/>
              <a:gd name="connsiteX78" fmla="*/ 5283 w 9774"/>
              <a:gd name="connsiteY78" fmla="*/ 2944 h 10000"/>
              <a:gd name="connsiteX79" fmla="*/ 5283 w 9774"/>
              <a:gd name="connsiteY79" fmla="*/ 3463 h 10000"/>
              <a:gd name="connsiteX80" fmla="*/ 5283 w 9774"/>
              <a:gd name="connsiteY80" fmla="*/ 3961 h 10000"/>
              <a:gd name="connsiteX81" fmla="*/ 5283 w 9774"/>
              <a:gd name="connsiteY81" fmla="*/ 5000 h 10000"/>
              <a:gd name="connsiteX82" fmla="*/ 5283 w 9774"/>
              <a:gd name="connsiteY82" fmla="*/ 5519 h 10000"/>
              <a:gd name="connsiteX83" fmla="*/ 5395 w 9774"/>
              <a:gd name="connsiteY83" fmla="*/ 5866 h 10000"/>
              <a:gd name="connsiteX84" fmla="*/ 5509 w 9774"/>
              <a:gd name="connsiteY84" fmla="*/ 6212 h 10000"/>
              <a:gd name="connsiteX85" fmla="*/ 5622 w 9774"/>
              <a:gd name="connsiteY85" fmla="*/ 6732 h 10000"/>
              <a:gd name="connsiteX86" fmla="*/ 5735 w 9774"/>
              <a:gd name="connsiteY86" fmla="*/ 7078 h 10000"/>
              <a:gd name="connsiteX87" fmla="*/ 5947 w 9774"/>
              <a:gd name="connsiteY87" fmla="*/ 7424 h 10000"/>
              <a:gd name="connsiteX88" fmla="*/ 6285 w 9774"/>
              <a:gd name="connsiteY88" fmla="*/ 7771 h 10000"/>
              <a:gd name="connsiteX89" fmla="*/ 6625 w 9774"/>
              <a:gd name="connsiteY89" fmla="*/ 7944 h 10000"/>
              <a:gd name="connsiteX90" fmla="*/ 6963 w 9774"/>
              <a:gd name="connsiteY90" fmla="*/ 8268 h 10000"/>
              <a:gd name="connsiteX91" fmla="*/ 7302 w 9774"/>
              <a:gd name="connsiteY91" fmla="*/ 8442 h 10000"/>
              <a:gd name="connsiteX92" fmla="*/ 7528 w 9774"/>
              <a:gd name="connsiteY92" fmla="*/ 8615 h 10000"/>
              <a:gd name="connsiteX93" fmla="*/ 7868 w 9774"/>
              <a:gd name="connsiteY93" fmla="*/ 8615 h 10000"/>
              <a:gd name="connsiteX94" fmla="*/ 8093 w 9774"/>
              <a:gd name="connsiteY94" fmla="*/ 8615 h 10000"/>
              <a:gd name="connsiteX95" fmla="*/ 8207 w 9774"/>
              <a:gd name="connsiteY95" fmla="*/ 8615 h 10000"/>
              <a:gd name="connsiteX96" fmla="*/ 8432 w 9774"/>
              <a:gd name="connsiteY96" fmla="*/ 8615 h 10000"/>
              <a:gd name="connsiteX97" fmla="*/ 8531 w 9774"/>
              <a:gd name="connsiteY97" fmla="*/ 8442 h 10000"/>
              <a:gd name="connsiteX98" fmla="*/ 8531 w 9774"/>
              <a:gd name="connsiteY98" fmla="*/ 8442 h 10000"/>
              <a:gd name="connsiteX99" fmla="*/ 8644 w 9774"/>
              <a:gd name="connsiteY99" fmla="*/ 8442 h 10000"/>
              <a:gd name="connsiteX100" fmla="*/ 8644 w 9774"/>
              <a:gd name="connsiteY100" fmla="*/ 8268 h 10000"/>
              <a:gd name="connsiteX101" fmla="*/ 8644 w 9774"/>
              <a:gd name="connsiteY101" fmla="*/ 8095 h 10000"/>
              <a:gd name="connsiteX102" fmla="*/ 8644 w 9774"/>
              <a:gd name="connsiteY102" fmla="*/ 7771 h 10000"/>
              <a:gd name="connsiteX103" fmla="*/ 8757 w 9774"/>
              <a:gd name="connsiteY103" fmla="*/ 7597 h 10000"/>
              <a:gd name="connsiteX104" fmla="*/ 8757 w 9774"/>
              <a:gd name="connsiteY104" fmla="*/ 7251 h 10000"/>
              <a:gd name="connsiteX105" fmla="*/ 8757 w 9774"/>
              <a:gd name="connsiteY105" fmla="*/ 6905 h 10000"/>
              <a:gd name="connsiteX106" fmla="*/ 8870 w 9774"/>
              <a:gd name="connsiteY106" fmla="*/ 6385 h 10000"/>
              <a:gd name="connsiteX107" fmla="*/ 8870 w 9774"/>
              <a:gd name="connsiteY107" fmla="*/ 6212 h 10000"/>
              <a:gd name="connsiteX108" fmla="*/ 8870 w 9774"/>
              <a:gd name="connsiteY108" fmla="*/ 5866 h 10000"/>
              <a:gd name="connsiteX109" fmla="*/ 8870 w 9774"/>
              <a:gd name="connsiteY109" fmla="*/ 5693 h 10000"/>
              <a:gd name="connsiteX110" fmla="*/ 8983 w 9774"/>
              <a:gd name="connsiteY110" fmla="*/ 5519 h 10000"/>
              <a:gd name="connsiteX111" fmla="*/ 8983 w 9774"/>
              <a:gd name="connsiteY111" fmla="*/ 5346 h 10000"/>
              <a:gd name="connsiteX112" fmla="*/ 8983 w 9774"/>
              <a:gd name="connsiteY112" fmla="*/ 5173 h 10000"/>
              <a:gd name="connsiteX113" fmla="*/ 9095 w 9774"/>
              <a:gd name="connsiteY113" fmla="*/ 5173 h 10000"/>
              <a:gd name="connsiteX114" fmla="*/ 9095 w 9774"/>
              <a:gd name="connsiteY114" fmla="*/ 5173 h 10000"/>
              <a:gd name="connsiteX115" fmla="*/ 9095 w 9774"/>
              <a:gd name="connsiteY115" fmla="*/ 5346 h 10000"/>
              <a:gd name="connsiteX116" fmla="*/ 9095 w 9774"/>
              <a:gd name="connsiteY116" fmla="*/ 5519 h 10000"/>
              <a:gd name="connsiteX117" fmla="*/ 9095 w 9774"/>
              <a:gd name="connsiteY117" fmla="*/ 5693 h 10000"/>
              <a:gd name="connsiteX118" fmla="*/ 9210 w 9774"/>
              <a:gd name="connsiteY118" fmla="*/ 5866 h 10000"/>
              <a:gd name="connsiteX119" fmla="*/ 9210 w 9774"/>
              <a:gd name="connsiteY119" fmla="*/ 6212 h 10000"/>
              <a:gd name="connsiteX120" fmla="*/ 9210 w 9774"/>
              <a:gd name="connsiteY120" fmla="*/ 6558 h 10000"/>
              <a:gd name="connsiteX121" fmla="*/ 9322 w 9774"/>
              <a:gd name="connsiteY121" fmla="*/ 6905 h 10000"/>
              <a:gd name="connsiteX122" fmla="*/ 9322 w 9774"/>
              <a:gd name="connsiteY122" fmla="*/ 7597 h 10000"/>
              <a:gd name="connsiteX123" fmla="*/ 9435 w 9774"/>
              <a:gd name="connsiteY123" fmla="*/ 8268 h 10000"/>
              <a:gd name="connsiteX124" fmla="*/ 9547 w 9774"/>
              <a:gd name="connsiteY124" fmla="*/ 8788 h 10000"/>
              <a:gd name="connsiteX125" fmla="*/ 9662 w 9774"/>
              <a:gd name="connsiteY125" fmla="*/ 9134 h 10000"/>
              <a:gd name="connsiteX126" fmla="*/ 9662 w 9774"/>
              <a:gd name="connsiteY126" fmla="*/ 9481 h 10000"/>
              <a:gd name="connsiteX127" fmla="*/ 9774 w 9774"/>
              <a:gd name="connsiteY127" fmla="*/ 9654 h 10000"/>
              <a:gd name="connsiteX128" fmla="*/ 9662 w 9774"/>
              <a:gd name="connsiteY128" fmla="*/ 9827 h 10000"/>
              <a:gd name="connsiteX129" fmla="*/ 9662 w 9774"/>
              <a:gd name="connsiteY129" fmla="*/ 9827 h 10000"/>
              <a:gd name="connsiteX130" fmla="*/ 9662 w 9774"/>
              <a:gd name="connsiteY130" fmla="*/ 9827 h 10000"/>
              <a:gd name="connsiteX0" fmla="*/ 9538 w 9653"/>
              <a:gd name="connsiteY0" fmla="*/ 9827 h 10000"/>
              <a:gd name="connsiteX1" fmla="*/ 9306 w 9653"/>
              <a:gd name="connsiteY1" fmla="*/ 9827 h 10000"/>
              <a:gd name="connsiteX2" fmla="*/ 9076 w 9653"/>
              <a:gd name="connsiteY2" fmla="*/ 10000 h 10000"/>
              <a:gd name="connsiteX3" fmla="*/ 8844 w 9653"/>
              <a:gd name="connsiteY3" fmla="*/ 10000 h 10000"/>
              <a:gd name="connsiteX4" fmla="*/ 8381 w 9653"/>
              <a:gd name="connsiteY4" fmla="*/ 10000 h 10000"/>
              <a:gd name="connsiteX5" fmla="*/ 8050 w 9653"/>
              <a:gd name="connsiteY5" fmla="*/ 10000 h 10000"/>
              <a:gd name="connsiteX6" fmla="*/ 7586 w 9653"/>
              <a:gd name="connsiteY6" fmla="*/ 9827 h 10000"/>
              <a:gd name="connsiteX7" fmla="*/ 7124 w 9653"/>
              <a:gd name="connsiteY7" fmla="*/ 9827 h 10000"/>
              <a:gd name="connsiteX8" fmla="*/ 6777 w 9653"/>
              <a:gd name="connsiteY8" fmla="*/ 9481 h 10000"/>
              <a:gd name="connsiteX9" fmla="*/ 6315 w 9653"/>
              <a:gd name="connsiteY9" fmla="*/ 9307 h 10000"/>
              <a:gd name="connsiteX10" fmla="*/ 5968 w 9653"/>
              <a:gd name="connsiteY10" fmla="*/ 8961 h 10000"/>
              <a:gd name="connsiteX11" fmla="*/ 5622 w 9653"/>
              <a:gd name="connsiteY11" fmla="*/ 8615 h 10000"/>
              <a:gd name="connsiteX12" fmla="*/ 5289 w 9653"/>
              <a:gd name="connsiteY12" fmla="*/ 8095 h 10000"/>
              <a:gd name="connsiteX13" fmla="*/ 5058 w 9653"/>
              <a:gd name="connsiteY13" fmla="*/ 7771 h 10000"/>
              <a:gd name="connsiteX14" fmla="*/ 4827 w 9653"/>
              <a:gd name="connsiteY14" fmla="*/ 7078 h 10000"/>
              <a:gd name="connsiteX15" fmla="*/ 4596 w 9653"/>
              <a:gd name="connsiteY15" fmla="*/ 6558 h 10000"/>
              <a:gd name="connsiteX16" fmla="*/ 4479 w 9653"/>
              <a:gd name="connsiteY16" fmla="*/ 5866 h 10000"/>
              <a:gd name="connsiteX17" fmla="*/ 4479 w 9653"/>
              <a:gd name="connsiteY17" fmla="*/ 5173 h 10000"/>
              <a:gd name="connsiteX18" fmla="*/ 4364 w 9653"/>
              <a:gd name="connsiteY18" fmla="*/ 4481 h 10000"/>
              <a:gd name="connsiteX19" fmla="*/ 4364 w 9653"/>
              <a:gd name="connsiteY19" fmla="*/ 3636 h 10000"/>
              <a:gd name="connsiteX20" fmla="*/ 4479 w 9653"/>
              <a:gd name="connsiteY20" fmla="*/ 2944 h 10000"/>
              <a:gd name="connsiteX21" fmla="*/ 4479 w 9653"/>
              <a:gd name="connsiteY21" fmla="*/ 2597 h 10000"/>
              <a:gd name="connsiteX22" fmla="*/ 4479 w 9653"/>
              <a:gd name="connsiteY22" fmla="*/ 2424 h 10000"/>
              <a:gd name="connsiteX23" fmla="*/ 4596 w 9653"/>
              <a:gd name="connsiteY23" fmla="*/ 2078 h 10000"/>
              <a:gd name="connsiteX24" fmla="*/ 4596 w 9653"/>
              <a:gd name="connsiteY24" fmla="*/ 1905 h 10000"/>
              <a:gd name="connsiteX25" fmla="*/ 4596 w 9653"/>
              <a:gd name="connsiteY25" fmla="*/ 1732 h 10000"/>
              <a:gd name="connsiteX26" fmla="*/ 4596 w 9653"/>
              <a:gd name="connsiteY26" fmla="*/ 1558 h 10000"/>
              <a:gd name="connsiteX27" fmla="*/ 4596 w 9653"/>
              <a:gd name="connsiteY27" fmla="*/ 1558 h 10000"/>
              <a:gd name="connsiteX28" fmla="*/ 4596 w 9653"/>
              <a:gd name="connsiteY28" fmla="*/ 1385 h 10000"/>
              <a:gd name="connsiteX29" fmla="*/ 4479 w 9653"/>
              <a:gd name="connsiteY29" fmla="*/ 1385 h 10000"/>
              <a:gd name="connsiteX30" fmla="*/ 4364 w 9653"/>
              <a:gd name="connsiteY30" fmla="*/ 1385 h 10000"/>
              <a:gd name="connsiteX31" fmla="*/ 4249 w 9653"/>
              <a:gd name="connsiteY31" fmla="*/ 1558 h 10000"/>
              <a:gd name="connsiteX32" fmla="*/ 4018 w 9653"/>
              <a:gd name="connsiteY32" fmla="*/ 1558 h 10000"/>
              <a:gd name="connsiteX33" fmla="*/ 3670 w 9653"/>
              <a:gd name="connsiteY33" fmla="*/ 1558 h 10000"/>
              <a:gd name="connsiteX34" fmla="*/ 3323 w 9653"/>
              <a:gd name="connsiteY34" fmla="*/ 1732 h 10000"/>
              <a:gd name="connsiteX35" fmla="*/ 2860 w 9653"/>
              <a:gd name="connsiteY35" fmla="*/ 1905 h 10000"/>
              <a:gd name="connsiteX36" fmla="*/ 2413 w 9653"/>
              <a:gd name="connsiteY36" fmla="*/ 2078 h 10000"/>
              <a:gd name="connsiteX37" fmla="*/ 1835 w 9653"/>
              <a:gd name="connsiteY37" fmla="*/ 2251 h 10000"/>
              <a:gd name="connsiteX38" fmla="*/ 1487 w 9653"/>
              <a:gd name="connsiteY38" fmla="*/ 2424 h 10000"/>
              <a:gd name="connsiteX39" fmla="*/ 1025 w 9653"/>
              <a:gd name="connsiteY39" fmla="*/ 2597 h 10000"/>
              <a:gd name="connsiteX40" fmla="*/ 796 w 9653"/>
              <a:gd name="connsiteY40" fmla="*/ 2771 h 10000"/>
              <a:gd name="connsiteX41" fmla="*/ 448 w 9653"/>
              <a:gd name="connsiteY41" fmla="*/ 2771 h 10000"/>
              <a:gd name="connsiteX42" fmla="*/ 217 w 9653"/>
              <a:gd name="connsiteY42" fmla="*/ 2944 h 10000"/>
              <a:gd name="connsiteX43" fmla="*/ 0 w 9653"/>
              <a:gd name="connsiteY43" fmla="*/ 1905 h 10000"/>
              <a:gd name="connsiteX44" fmla="*/ 333 w 9653"/>
              <a:gd name="connsiteY44" fmla="*/ 1905 h 10000"/>
              <a:gd name="connsiteX45" fmla="*/ 796 w 9653"/>
              <a:gd name="connsiteY45" fmla="*/ 1732 h 10000"/>
              <a:gd name="connsiteX46" fmla="*/ 1257 w 9653"/>
              <a:gd name="connsiteY46" fmla="*/ 1558 h 10000"/>
              <a:gd name="connsiteX47" fmla="*/ 1835 w 9653"/>
              <a:gd name="connsiteY47" fmla="*/ 1385 h 10000"/>
              <a:gd name="connsiteX48" fmla="*/ 2413 w 9653"/>
              <a:gd name="connsiteY48" fmla="*/ 1212 h 10000"/>
              <a:gd name="connsiteX49" fmla="*/ 3093 w 9653"/>
              <a:gd name="connsiteY49" fmla="*/ 1039 h 10000"/>
              <a:gd name="connsiteX50" fmla="*/ 3440 w 9653"/>
              <a:gd name="connsiteY50" fmla="*/ 1039 h 10000"/>
              <a:gd name="connsiteX51" fmla="*/ 3670 w 9653"/>
              <a:gd name="connsiteY51" fmla="*/ 866 h 10000"/>
              <a:gd name="connsiteX52" fmla="*/ 3902 w 9653"/>
              <a:gd name="connsiteY52" fmla="*/ 693 h 10000"/>
              <a:gd name="connsiteX53" fmla="*/ 4132 w 9653"/>
              <a:gd name="connsiteY53" fmla="*/ 693 h 10000"/>
              <a:gd name="connsiteX54" fmla="*/ 4364 w 9653"/>
              <a:gd name="connsiteY54" fmla="*/ 519 h 10000"/>
              <a:gd name="connsiteX55" fmla="*/ 4479 w 9653"/>
              <a:gd name="connsiteY55" fmla="*/ 346 h 10000"/>
              <a:gd name="connsiteX56" fmla="*/ 4596 w 9653"/>
              <a:gd name="connsiteY56" fmla="*/ 346 h 10000"/>
              <a:gd name="connsiteX57" fmla="*/ 4710 w 9653"/>
              <a:gd name="connsiteY57" fmla="*/ 173 h 10000"/>
              <a:gd name="connsiteX58" fmla="*/ 4827 w 9653"/>
              <a:gd name="connsiteY58" fmla="*/ 173 h 10000"/>
              <a:gd name="connsiteX59" fmla="*/ 4942 w 9653"/>
              <a:gd name="connsiteY59" fmla="*/ 0 h 10000"/>
              <a:gd name="connsiteX60" fmla="*/ 5058 w 9653"/>
              <a:gd name="connsiteY60" fmla="*/ 0 h 10000"/>
              <a:gd name="connsiteX61" fmla="*/ 5058 w 9653"/>
              <a:gd name="connsiteY61" fmla="*/ 0 h 10000"/>
              <a:gd name="connsiteX62" fmla="*/ 5173 w 9653"/>
              <a:gd name="connsiteY62" fmla="*/ 0 h 10000"/>
              <a:gd name="connsiteX63" fmla="*/ 5289 w 9653"/>
              <a:gd name="connsiteY63" fmla="*/ 0 h 10000"/>
              <a:gd name="connsiteX64" fmla="*/ 5405 w 9653"/>
              <a:gd name="connsiteY64" fmla="*/ 173 h 10000"/>
              <a:gd name="connsiteX65" fmla="*/ 5521 w 9653"/>
              <a:gd name="connsiteY65" fmla="*/ 173 h 10000"/>
              <a:gd name="connsiteX66" fmla="*/ 5622 w 9653"/>
              <a:gd name="connsiteY66" fmla="*/ 346 h 10000"/>
              <a:gd name="connsiteX67" fmla="*/ 5738 w 9653"/>
              <a:gd name="connsiteY67" fmla="*/ 519 h 10000"/>
              <a:gd name="connsiteX68" fmla="*/ 5853 w 9653"/>
              <a:gd name="connsiteY68" fmla="*/ 693 h 10000"/>
              <a:gd name="connsiteX69" fmla="*/ 5853 w 9653"/>
              <a:gd name="connsiteY69" fmla="*/ 693 h 10000"/>
              <a:gd name="connsiteX70" fmla="*/ 5853 w 9653"/>
              <a:gd name="connsiteY70" fmla="*/ 866 h 10000"/>
              <a:gd name="connsiteX71" fmla="*/ 5738 w 9653"/>
              <a:gd name="connsiteY71" fmla="*/ 1039 h 10000"/>
              <a:gd name="connsiteX72" fmla="*/ 5622 w 9653"/>
              <a:gd name="connsiteY72" fmla="*/ 1212 h 10000"/>
              <a:gd name="connsiteX73" fmla="*/ 5521 w 9653"/>
              <a:gd name="connsiteY73" fmla="*/ 1385 h 10000"/>
              <a:gd name="connsiteX74" fmla="*/ 5405 w 9653"/>
              <a:gd name="connsiteY74" fmla="*/ 1732 h 10000"/>
              <a:gd name="connsiteX75" fmla="*/ 5289 w 9653"/>
              <a:gd name="connsiteY75" fmla="*/ 2078 h 10000"/>
              <a:gd name="connsiteX76" fmla="*/ 5173 w 9653"/>
              <a:gd name="connsiteY76" fmla="*/ 2424 h 10000"/>
              <a:gd name="connsiteX77" fmla="*/ 5058 w 9653"/>
              <a:gd name="connsiteY77" fmla="*/ 2944 h 10000"/>
              <a:gd name="connsiteX78" fmla="*/ 5058 w 9653"/>
              <a:gd name="connsiteY78" fmla="*/ 3463 h 10000"/>
              <a:gd name="connsiteX79" fmla="*/ 5058 w 9653"/>
              <a:gd name="connsiteY79" fmla="*/ 3961 h 10000"/>
              <a:gd name="connsiteX80" fmla="*/ 5058 w 9653"/>
              <a:gd name="connsiteY80" fmla="*/ 5000 h 10000"/>
              <a:gd name="connsiteX81" fmla="*/ 5058 w 9653"/>
              <a:gd name="connsiteY81" fmla="*/ 5519 h 10000"/>
              <a:gd name="connsiteX82" fmla="*/ 5173 w 9653"/>
              <a:gd name="connsiteY82" fmla="*/ 5866 h 10000"/>
              <a:gd name="connsiteX83" fmla="*/ 5289 w 9653"/>
              <a:gd name="connsiteY83" fmla="*/ 6212 h 10000"/>
              <a:gd name="connsiteX84" fmla="*/ 5405 w 9653"/>
              <a:gd name="connsiteY84" fmla="*/ 6732 h 10000"/>
              <a:gd name="connsiteX85" fmla="*/ 5521 w 9653"/>
              <a:gd name="connsiteY85" fmla="*/ 7078 h 10000"/>
              <a:gd name="connsiteX86" fmla="*/ 5738 w 9653"/>
              <a:gd name="connsiteY86" fmla="*/ 7424 h 10000"/>
              <a:gd name="connsiteX87" fmla="*/ 6083 w 9653"/>
              <a:gd name="connsiteY87" fmla="*/ 7771 h 10000"/>
              <a:gd name="connsiteX88" fmla="*/ 6431 w 9653"/>
              <a:gd name="connsiteY88" fmla="*/ 7944 h 10000"/>
              <a:gd name="connsiteX89" fmla="*/ 6777 w 9653"/>
              <a:gd name="connsiteY89" fmla="*/ 8268 h 10000"/>
              <a:gd name="connsiteX90" fmla="*/ 7124 w 9653"/>
              <a:gd name="connsiteY90" fmla="*/ 8442 h 10000"/>
              <a:gd name="connsiteX91" fmla="*/ 7355 w 9653"/>
              <a:gd name="connsiteY91" fmla="*/ 8615 h 10000"/>
              <a:gd name="connsiteX92" fmla="*/ 7703 w 9653"/>
              <a:gd name="connsiteY92" fmla="*/ 8615 h 10000"/>
              <a:gd name="connsiteX93" fmla="*/ 7933 w 9653"/>
              <a:gd name="connsiteY93" fmla="*/ 8615 h 10000"/>
              <a:gd name="connsiteX94" fmla="*/ 8050 w 9653"/>
              <a:gd name="connsiteY94" fmla="*/ 8615 h 10000"/>
              <a:gd name="connsiteX95" fmla="*/ 8280 w 9653"/>
              <a:gd name="connsiteY95" fmla="*/ 8615 h 10000"/>
              <a:gd name="connsiteX96" fmla="*/ 8381 w 9653"/>
              <a:gd name="connsiteY96" fmla="*/ 8442 h 10000"/>
              <a:gd name="connsiteX97" fmla="*/ 8381 w 9653"/>
              <a:gd name="connsiteY97" fmla="*/ 8442 h 10000"/>
              <a:gd name="connsiteX98" fmla="*/ 8497 w 9653"/>
              <a:gd name="connsiteY98" fmla="*/ 8442 h 10000"/>
              <a:gd name="connsiteX99" fmla="*/ 8497 w 9653"/>
              <a:gd name="connsiteY99" fmla="*/ 8268 h 10000"/>
              <a:gd name="connsiteX100" fmla="*/ 8497 w 9653"/>
              <a:gd name="connsiteY100" fmla="*/ 8095 h 10000"/>
              <a:gd name="connsiteX101" fmla="*/ 8497 w 9653"/>
              <a:gd name="connsiteY101" fmla="*/ 7771 h 10000"/>
              <a:gd name="connsiteX102" fmla="*/ 8612 w 9653"/>
              <a:gd name="connsiteY102" fmla="*/ 7597 h 10000"/>
              <a:gd name="connsiteX103" fmla="*/ 8612 w 9653"/>
              <a:gd name="connsiteY103" fmla="*/ 7251 h 10000"/>
              <a:gd name="connsiteX104" fmla="*/ 8612 w 9653"/>
              <a:gd name="connsiteY104" fmla="*/ 6905 h 10000"/>
              <a:gd name="connsiteX105" fmla="*/ 8728 w 9653"/>
              <a:gd name="connsiteY105" fmla="*/ 6385 h 10000"/>
              <a:gd name="connsiteX106" fmla="*/ 8728 w 9653"/>
              <a:gd name="connsiteY106" fmla="*/ 6212 h 10000"/>
              <a:gd name="connsiteX107" fmla="*/ 8728 w 9653"/>
              <a:gd name="connsiteY107" fmla="*/ 5866 h 10000"/>
              <a:gd name="connsiteX108" fmla="*/ 8728 w 9653"/>
              <a:gd name="connsiteY108" fmla="*/ 5693 h 10000"/>
              <a:gd name="connsiteX109" fmla="*/ 8844 w 9653"/>
              <a:gd name="connsiteY109" fmla="*/ 5519 h 10000"/>
              <a:gd name="connsiteX110" fmla="*/ 8844 w 9653"/>
              <a:gd name="connsiteY110" fmla="*/ 5346 h 10000"/>
              <a:gd name="connsiteX111" fmla="*/ 8844 w 9653"/>
              <a:gd name="connsiteY111" fmla="*/ 5173 h 10000"/>
              <a:gd name="connsiteX112" fmla="*/ 8958 w 9653"/>
              <a:gd name="connsiteY112" fmla="*/ 5173 h 10000"/>
              <a:gd name="connsiteX113" fmla="*/ 8958 w 9653"/>
              <a:gd name="connsiteY113" fmla="*/ 5173 h 10000"/>
              <a:gd name="connsiteX114" fmla="*/ 8958 w 9653"/>
              <a:gd name="connsiteY114" fmla="*/ 5346 h 10000"/>
              <a:gd name="connsiteX115" fmla="*/ 8958 w 9653"/>
              <a:gd name="connsiteY115" fmla="*/ 5519 h 10000"/>
              <a:gd name="connsiteX116" fmla="*/ 8958 w 9653"/>
              <a:gd name="connsiteY116" fmla="*/ 5693 h 10000"/>
              <a:gd name="connsiteX117" fmla="*/ 9076 w 9653"/>
              <a:gd name="connsiteY117" fmla="*/ 5866 h 10000"/>
              <a:gd name="connsiteX118" fmla="*/ 9076 w 9653"/>
              <a:gd name="connsiteY118" fmla="*/ 6212 h 10000"/>
              <a:gd name="connsiteX119" fmla="*/ 9076 w 9653"/>
              <a:gd name="connsiteY119" fmla="*/ 6558 h 10000"/>
              <a:gd name="connsiteX120" fmla="*/ 9191 w 9653"/>
              <a:gd name="connsiteY120" fmla="*/ 6905 h 10000"/>
              <a:gd name="connsiteX121" fmla="*/ 9191 w 9653"/>
              <a:gd name="connsiteY121" fmla="*/ 7597 h 10000"/>
              <a:gd name="connsiteX122" fmla="*/ 9306 w 9653"/>
              <a:gd name="connsiteY122" fmla="*/ 8268 h 10000"/>
              <a:gd name="connsiteX123" fmla="*/ 9421 w 9653"/>
              <a:gd name="connsiteY123" fmla="*/ 8788 h 10000"/>
              <a:gd name="connsiteX124" fmla="*/ 9538 w 9653"/>
              <a:gd name="connsiteY124" fmla="*/ 9134 h 10000"/>
              <a:gd name="connsiteX125" fmla="*/ 9538 w 9653"/>
              <a:gd name="connsiteY125" fmla="*/ 9481 h 10000"/>
              <a:gd name="connsiteX126" fmla="*/ 9653 w 9653"/>
              <a:gd name="connsiteY126" fmla="*/ 9654 h 10000"/>
              <a:gd name="connsiteX127" fmla="*/ 9538 w 9653"/>
              <a:gd name="connsiteY127" fmla="*/ 9827 h 10000"/>
              <a:gd name="connsiteX128" fmla="*/ 9538 w 9653"/>
              <a:gd name="connsiteY128" fmla="*/ 9827 h 10000"/>
              <a:gd name="connsiteX129" fmla="*/ 9538 w 9653"/>
              <a:gd name="connsiteY129" fmla="*/ 9827 h 10000"/>
              <a:gd name="connsiteX0" fmla="*/ 9656 w 9775"/>
              <a:gd name="connsiteY0" fmla="*/ 9827 h 10000"/>
              <a:gd name="connsiteX1" fmla="*/ 9416 w 9775"/>
              <a:gd name="connsiteY1" fmla="*/ 9827 h 10000"/>
              <a:gd name="connsiteX2" fmla="*/ 9177 w 9775"/>
              <a:gd name="connsiteY2" fmla="*/ 10000 h 10000"/>
              <a:gd name="connsiteX3" fmla="*/ 8937 w 9775"/>
              <a:gd name="connsiteY3" fmla="*/ 10000 h 10000"/>
              <a:gd name="connsiteX4" fmla="*/ 8457 w 9775"/>
              <a:gd name="connsiteY4" fmla="*/ 10000 h 10000"/>
              <a:gd name="connsiteX5" fmla="*/ 8114 w 9775"/>
              <a:gd name="connsiteY5" fmla="*/ 10000 h 10000"/>
              <a:gd name="connsiteX6" fmla="*/ 7634 w 9775"/>
              <a:gd name="connsiteY6" fmla="*/ 9827 h 10000"/>
              <a:gd name="connsiteX7" fmla="*/ 7155 w 9775"/>
              <a:gd name="connsiteY7" fmla="*/ 9827 h 10000"/>
              <a:gd name="connsiteX8" fmla="*/ 6796 w 9775"/>
              <a:gd name="connsiteY8" fmla="*/ 9481 h 10000"/>
              <a:gd name="connsiteX9" fmla="*/ 6317 w 9775"/>
              <a:gd name="connsiteY9" fmla="*/ 9307 h 10000"/>
              <a:gd name="connsiteX10" fmla="*/ 5958 w 9775"/>
              <a:gd name="connsiteY10" fmla="*/ 8961 h 10000"/>
              <a:gd name="connsiteX11" fmla="*/ 5599 w 9775"/>
              <a:gd name="connsiteY11" fmla="*/ 8615 h 10000"/>
              <a:gd name="connsiteX12" fmla="*/ 5254 w 9775"/>
              <a:gd name="connsiteY12" fmla="*/ 8095 h 10000"/>
              <a:gd name="connsiteX13" fmla="*/ 5015 w 9775"/>
              <a:gd name="connsiteY13" fmla="*/ 7771 h 10000"/>
              <a:gd name="connsiteX14" fmla="*/ 4776 w 9775"/>
              <a:gd name="connsiteY14" fmla="*/ 7078 h 10000"/>
              <a:gd name="connsiteX15" fmla="*/ 4536 w 9775"/>
              <a:gd name="connsiteY15" fmla="*/ 6558 h 10000"/>
              <a:gd name="connsiteX16" fmla="*/ 4415 w 9775"/>
              <a:gd name="connsiteY16" fmla="*/ 5866 h 10000"/>
              <a:gd name="connsiteX17" fmla="*/ 4415 w 9775"/>
              <a:gd name="connsiteY17" fmla="*/ 5173 h 10000"/>
              <a:gd name="connsiteX18" fmla="*/ 4296 w 9775"/>
              <a:gd name="connsiteY18" fmla="*/ 4481 h 10000"/>
              <a:gd name="connsiteX19" fmla="*/ 4296 w 9775"/>
              <a:gd name="connsiteY19" fmla="*/ 3636 h 10000"/>
              <a:gd name="connsiteX20" fmla="*/ 4415 w 9775"/>
              <a:gd name="connsiteY20" fmla="*/ 2944 h 10000"/>
              <a:gd name="connsiteX21" fmla="*/ 4415 w 9775"/>
              <a:gd name="connsiteY21" fmla="*/ 2597 h 10000"/>
              <a:gd name="connsiteX22" fmla="*/ 4415 w 9775"/>
              <a:gd name="connsiteY22" fmla="*/ 2424 h 10000"/>
              <a:gd name="connsiteX23" fmla="*/ 4536 w 9775"/>
              <a:gd name="connsiteY23" fmla="*/ 2078 h 10000"/>
              <a:gd name="connsiteX24" fmla="*/ 4536 w 9775"/>
              <a:gd name="connsiteY24" fmla="*/ 1905 h 10000"/>
              <a:gd name="connsiteX25" fmla="*/ 4536 w 9775"/>
              <a:gd name="connsiteY25" fmla="*/ 1732 h 10000"/>
              <a:gd name="connsiteX26" fmla="*/ 4536 w 9775"/>
              <a:gd name="connsiteY26" fmla="*/ 1558 h 10000"/>
              <a:gd name="connsiteX27" fmla="*/ 4536 w 9775"/>
              <a:gd name="connsiteY27" fmla="*/ 1558 h 10000"/>
              <a:gd name="connsiteX28" fmla="*/ 4536 w 9775"/>
              <a:gd name="connsiteY28" fmla="*/ 1385 h 10000"/>
              <a:gd name="connsiteX29" fmla="*/ 4415 w 9775"/>
              <a:gd name="connsiteY29" fmla="*/ 1385 h 10000"/>
              <a:gd name="connsiteX30" fmla="*/ 4296 w 9775"/>
              <a:gd name="connsiteY30" fmla="*/ 1385 h 10000"/>
              <a:gd name="connsiteX31" fmla="*/ 4177 w 9775"/>
              <a:gd name="connsiteY31" fmla="*/ 1558 h 10000"/>
              <a:gd name="connsiteX32" fmla="*/ 3937 w 9775"/>
              <a:gd name="connsiteY32" fmla="*/ 1558 h 10000"/>
              <a:gd name="connsiteX33" fmla="*/ 3577 w 9775"/>
              <a:gd name="connsiteY33" fmla="*/ 1558 h 10000"/>
              <a:gd name="connsiteX34" fmla="*/ 3217 w 9775"/>
              <a:gd name="connsiteY34" fmla="*/ 1732 h 10000"/>
              <a:gd name="connsiteX35" fmla="*/ 2738 w 9775"/>
              <a:gd name="connsiteY35" fmla="*/ 1905 h 10000"/>
              <a:gd name="connsiteX36" fmla="*/ 2275 w 9775"/>
              <a:gd name="connsiteY36" fmla="*/ 2078 h 10000"/>
              <a:gd name="connsiteX37" fmla="*/ 1676 w 9775"/>
              <a:gd name="connsiteY37" fmla="*/ 2251 h 10000"/>
              <a:gd name="connsiteX38" fmla="*/ 1315 w 9775"/>
              <a:gd name="connsiteY38" fmla="*/ 2424 h 10000"/>
              <a:gd name="connsiteX39" fmla="*/ 837 w 9775"/>
              <a:gd name="connsiteY39" fmla="*/ 2597 h 10000"/>
              <a:gd name="connsiteX40" fmla="*/ 600 w 9775"/>
              <a:gd name="connsiteY40" fmla="*/ 2771 h 10000"/>
              <a:gd name="connsiteX41" fmla="*/ 239 w 9775"/>
              <a:gd name="connsiteY41" fmla="*/ 2771 h 10000"/>
              <a:gd name="connsiteX42" fmla="*/ 0 w 9775"/>
              <a:gd name="connsiteY42" fmla="*/ 2944 h 10000"/>
              <a:gd name="connsiteX43" fmla="*/ 120 w 9775"/>
              <a:gd name="connsiteY43" fmla="*/ 1905 h 10000"/>
              <a:gd name="connsiteX44" fmla="*/ 600 w 9775"/>
              <a:gd name="connsiteY44" fmla="*/ 1732 h 10000"/>
              <a:gd name="connsiteX45" fmla="*/ 1077 w 9775"/>
              <a:gd name="connsiteY45" fmla="*/ 1558 h 10000"/>
              <a:gd name="connsiteX46" fmla="*/ 1676 w 9775"/>
              <a:gd name="connsiteY46" fmla="*/ 1385 h 10000"/>
              <a:gd name="connsiteX47" fmla="*/ 2275 w 9775"/>
              <a:gd name="connsiteY47" fmla="*/ 1212 h 10000"/>
              <a:gd name="connsiteX48" fmla="*/ 2979 w 9775"/>
              <a:gd name="connsiteY48" fmla="*/ 1039 h 10000"/>
              <a:gd name="connsiteX49" fmla="*/ 3339 w 9775"/>
              <a:gd name="connsiteY49" fmla="*/ 1039 h 10000"/>
              <a:gd name="connsiteX50" fmla="*/ 3577 w 9775"/>
              <a:gd name="connsiteY50" fmla="*/ 866 h 10000"/>
              <a:gd name="connsiteX51" fmla="*/ 3817 w 9775"/>
              <a:gd name="connsiteY51" fmla="*/ 693 h 10000"/>
              <a:gd name="connsiteX52" fmla="*/ 4056 w 9775"/>
              <a:gd name="connsiteY52" fmla="*/ 693 h 10000"/>
              <a:gd name="connsiteX53" fmla="*/ 4296 w 9775"/>
              <a:gd name="connsiteY53" fmla="*/ 519 h 10000"/>
              <a:gd name="connsiteX54" fmla="*/ 4415 w 9775"/>
              <a:gd name="connsiteY54" fmla="*/ 346 h 10000"/>
              <a:gd name="connsiteX55" fmla="*/ 4536 w 9775"/>
              <a:gd name="connsiteY55" fmla="*/ 346 h 10000"/>
              <a:gd name="connsiteX56" fmla="*/ 4654 w 9775"/>
              <a:gd name="connsiteY56" fmla="*/ 173 h 10000"/>
              <a:gd name="connsiteX57" fmla="*/ 4776 w 9775"/>
              <a:gd name="connsiteY57" fmla="*/ 173 h 10000"/>
              <a:gd name="connsiteX58" fmla="*/ 4895 w 9775"/>
              <a:gd name="connsiteY58" fmla="*/ 0 h 10000"/>
              <a:gd name="connsiteX59" fmla="*/ 5015 w 9775"/>
              <a:gd name="connsiteY59" fmla="*/ 0 h 10000"/>
              <a:gd name="connsiteX60" fmla="*/ 5015 w 9775"/>
              <a:gd name="connsiteY60" fmla="*/ 0 h 10000"/>
              <a:gd name="connsiteX61" fmla="*/ 5134 w 9775"/>
              <a:gd name="connsiteY61" fmla="*/ 0 h 10000"/>
              <a:gd name="connsiteX62" fmla="*/ 5254 w 9775"/>
              <a:gd name="connsiteY62" fmla="*/ 0 h 10000"/>
              <a:gd name="connsiteX63" fmla="*/ 5374 w 9775"/>
              <a:gd name="connsiteY63" fmla="*/ 173 h 10000"/>
              <a:gd name="connsiteX64" fmla="*/ 5494 w 9775"/>
              <a:gd name="connsiteY64" fmla="*/ 173 h 10000"/>
              <a:gd name="connsiteX65" fmla="*/ 5599 w 9775"/>
              <a:gd name="connsiteY65" fmla="*/ 346 h 10000"/>
              <a:gd name="connsiteX66" fmla="*/ 5719 w 9775"/>
              <a:gd name="connsiteY66" fmla="*/ 519 h 10000"/>
              <a:gd name="connsiteX67" fmla="*/ 5838 w 9775"/>
              <a:gd name="connsiteY67" fmla="*/ 693 h 10000"/>
              <a:gd name="connsiteX68" fmla="*/ 5838 w 9775"/>
              <a:gd name="connsiteY68" fmla="*/ 693 h 10000"/>
              <a:gd name="connsiteX69" fmla="*/ 5838 w 9775"/>
              <a:gd name="connsiteY69" fmla="*/ 866 h 10000"/>
              <a:gd name="connsiteX70" fmla="*/ 5719 w 9775"/>
              <a:gd name="connsiteY70" fmla="*/ 1039 h 10000"/>
              <a:gd name="connsiteX71" fmla="*/ 5599 w 9775"/>
              <a:gd name="connsiteY71" fmla="*/ 1212 h 10000"/>
              <a:gd name="connsiteX72" fmla="*/ 5494 w 9775"/>
              <a:gd name="connsiteY72" fmla="*/ 1385 h 10000"/>
              <a:gd name="connsiteX73" fmla="*/ 5374 w 9775"/>
              <a:gd name="connsiteY73" fmla="*/ 1732 h 10000"/>
              <a:gd name="connsiteX74" fmla="*/ 5254 w 9775"/>
              <a:gd name="connsiteY74" fmla="*/ 2078 h 10000"/>
              <a:gd name="connsiteX75" fmla="*/ 5134 w 9775"/>
              <a:gd name="connsiteY75" fmla="*/ 2424 h 10000"/>
              <a:gd name="connsiteX76" fmla="*/ 5015 w 9775"/>
              <a:gd name="connsiteY76" fmla="*/ 2944 h 10000"/>
              <a:gd name="connsiteX77" fmla="*/ 5015 w 9775"/>
              <a:gd name="connsiteY77" fmla="*/ 3463 h 10000"/>
              <a:gd name="connsiteX78" fmla="*/ 5015 w 9775"/>
              <a:gd name="connsiteY78" fmla="*/ 3961 h 10000"/>
              <a:gd name="connsiteX79" fmla="*/ 5015 w 9775"/>
              <a:gd name="connsiteY79" fmla="*/ 5000 h 10000"/>
              <a:gd name="connsiteX80" fmla="*/ 5015 w 9775"/>
              <a:gd name="connsiteY80" fmla="*/ 5519 h 10000"/>
              <a:gd name="connsiteX81" fmla="*/ 5134 w 9775"/>
              <a:gd name="connsiteY81" fmla="*/ 5866 h 10000"/>
              <a:gd name="connsiteX82" fmla="*/ 5254 w 9775"/>
              <a:gd name="connsiteY82" fmla="*/ 6212 h 10000"/>
              <a:gd name="connsiteX83" fmla="*/ 5374 w 9775"/>
              <a:gd name="connsiteY83" fmla="*/ 6732 h 10000"/>
              <a:gd name="connsiteX84" fmla="*/ 5494 w 9775"/>
              <a:gd name="connsiteY84" fmla="*/ 7078 h 10000"/>
              <a:gd name="connsiteX85" fmla="*/ 5719 w 9775"/>
              <a:gd name="connsiteY85" fmla="*/ 7424 h 10000"/>
              <a:gd name="connsiteX86" fmla="*/ 6077 w 9775"/>
              <a:gd name="connsiteY86" fmla="*/ 7771 h 10000"/>
              <a:gd name="connsiteX87" fmla="*/ 6437 w 9775"/>
              <a:gd name="connsiteY87" fmla="*/ 7944 h 10000"/>
              <a:gd name="connsiteX88" fmla="*/ 6796 w 9775"/>
              <a:gd name="connsiteY88" fmla="*/ 8268 h 10000"/>
              <a:gd name="connsiteX89" fmla="*/ 7155 w 9775"/>
              <a:gd name="connsiteY89" fmla="*/ 8442 h 10000"/>
              <a:gd name="connsiteX90" fmla="*/ 7394 w 9775"/>
              <a:gd name="connsiteY90" fmla="*/ 8615 h 10000"/>
              <a:gd name="connsiteX91" fmla="*/ 7755 w 9775"/>
              <a:gd name="connsiteY91" fmla="*/ 8615 h 10000"/>
              <a:gd name="connsiteX92" fmla="*/ 7993 w 9775"/>
              <a:gd name="connsiteY92" fmla="*/ 8615 h 10000"/>
              <a:gd name="connsiteX93" fmla="*/ 8114 w 9775"/>
              <a:gd name="connsiteY93" fmla="*/ 8615 h 10000"/>
              <a:gd name="connsiteX94" fmla="*/ 8353 w 9775"/>
              <a:gd name="connsiteY94" fmla="*/ 8615 h 10000"/>
              <a:gd name="connsiteX95" fmla="*/ 8457 w 9775"/>
              <a:gd name="connsiteY95" fmla="*/ 8442 h 10000"/>
              <a:gd name="connsiteX96" fmla="*/ 8457 w 9775"/>
              <a:gd name="connsiteY96" fmla="*/ 8442 h 10000"/>
              <a:gd name="connsiteX97" fmla="*/ 8577 w 9775"/>
              <a:gd name="connsiteY97" fmla="*/ 8442 h 10000"/>
              <a:gd name="connsiteX98" fmla="*/ 8577 w 9775"/>
              <a:gd name="connsiteY98" fmla="*/ 8268 h 10000"/>
              <a:gd name="connsiteX99" fmla="*/ 8577 w 9775"/>
              <a:gd name="connsiteY99" fmla="*/ 8095 h 10000"/>
              <a:gd name="connsiteX100" fmla="*/ 8577 w 9775"/>
              <a:gd name="connsiteY100" fmla="*/ 7771 h 10000"/>
              <a:gd name="connsiteX101" fmla="*/ 8697 w 9775"/>
              <a:gd name="connsiteY101" fmla="*/ 7597 h 10000"/>
              <a:gd name="connsiteX102" fmla="*/ 8697 w 9775"/>
              <a:gd name="connsiteY102" fmla="*/ 7251 h 10000"/>
              <a:gd name="connsiteX103" fmla="*/ 8697 w 9775"/>
              <a:gd name="connsiteY103" fmla="*/ 6905 h 10000"/>
              <a:gd name="connsiteX104" fmla="*/ 8817 w 9775"/>
              <a:gd name="connsiteY104" fmla="*/ 6385 h 10000"/>
              <a:gd name="connsiteX105" fmla="*/ 8817 w 9775"/>
              <a:gd name="connsiteY105" fmla="*/ 6212 h 10000"/>
              <a:gd name="connsiteX106" fmla="*/ 8817 w 9775"/>
              <a:gd name="connsiteY106" fmla="*/ 5866 h 10000"/>
              <a:gd name="connsiteX107" fmla="*/ 8817 w 9775"/>
              <a:gd name="connsiteY107" fmla="*/ 5693 h 10000"/>
              <a:gd name="connsiteX108" fmla="*/ 8937 w 9775"/>
              <a:gd name="connsiteY108" fmla="*/ 5519 h 10000"/>
              <a:gd name="connsiteX109" fmla="*/ 8937 w 9775"/>
              <a:gd name="connsiteY109" fmla="*/ 5346 h 10000"/>
              <a:gd name="connsiteX110" fmla="*/ 8937 w 9775"/>
              <a:gd name="connsiteY110" fmla="*/ 5173 h 10000"/>
              <a:gd name="connsiteX111" fmla="*/ 9055 w 9775"/>
              <a:gd name="connsiteY111" fmla="*/ 5173 h 10000"/>
              <a:gd name="connsiteX112" fmla="*/ 9055 w 9775"/>
              <a:gd name="connsiteY112" fmla="*/ 5173 h 10000"/>
              <a:gd name="connsiteX113" fmla="*/ 9055 w 9775"/>
              <a:gd name="connsiteY113" fmla="*/ 5346 h 10000"/>
              <a:gd name="connsiteX114" fmla="*/ 9055 w 9775"/>
              <a:gd name="connsiteY114" fmla="*/ 5519 h 10000"/>
              <a:gd name="connsiteX115" fmla="*/ 9055 w 9775"/>
              <a:gd name="connsiteY115" fmla="*/ 5693 h 10000"/>
              <a:gd name="connsiteX116" fmla="*/ 9177 w 9775"/>
              <a:gd name="connsiteY116" fmla="*/ 5866 h 10000"/>
              <a:gd name="connsiteX117" fmla="*/ 9177 w 9775"/>
              <a:gd name="connsiteY117" fmla="*/ 6212 h 10000"/>
              <a:gd name="connsiteX118" fmla="*/ 9177 w 9775"/>
              <a:gd name="connsiteY118" fmla="*/ 6558 h 10000"/>
              <a:gd name="connsiteX119" fmla="*/ 9296 w 9775"/>
              <a:gd name="connsiteY119" fmla="*/ 6905 h 10000"/>
              <a:gd name="connsiteX120" fmla="*/ 9296 w 9775"/>
              <a:gd name="connsiteY120" fmla="*/ 7597 h 10000"/>
              <a:gd name="connsiteX121" fmla="*/ 9416 w 9775"/>
              <a:gd name="connsiteY121" fmla="*/ 8268 h 10000"/>
              <a:gd name="connsiteX122" fmla="*/ 9535 w 9775"/>
              <a:gd name="connsiteY122" fmla="*/ 8788 h 10000"/>
              <a:gd name="connsiteX123" fmla="*/ 9656 w 9775"/>
              <a:gd name="connsiteY123" fmla="*/ 9134 h 10000"/>
              <a:gd name="connsiteX124" fmla="*/ 9656 w 9775"/>
              <a:gd name="connsiteY124" fmla="*/ 9481 h 10000"/>
              <a:gd name="connsiteX125" fmla="*/ 9775 w 9775"/>
              <a:gd name="connsiteY125" fmla="*/ 9654 h 10000"/>
              <a:gd name="connsiteX126" fmla="*/ 9656 w 9775"/>
              <a:gd name="connsiteY126" fmla="*/ 9827 h 10000"/>
              <a:gd name="connsiteX127" fmla="*/ 9656 w 9775"/>
              <a:gd name="connsiteY127" fmla="*/ 9827 h 10000"/>
              <a:gd name="connsiteX128" fmla="*/ 9656 w 9775"/>
              <a:gd name="connsiteY128" fmla="*/ 9827 h 10000"/>
              <a:gd name="connsiteX0" fmla="*/ 9878 w 10000"/>
              <a:gd name="connsiteY0" fmla="*/ 9827 h 10000"/>
              <a:gd name="connsiteX1" fmla="*/ 9633 w 10000"/>
              <a:gd name="connsiteY1" fmla="*/ 9827 h 10000"/>
              <a:gd name="connsiteX2" fmla="*/ 9388 w 10000"/>
              <a:gd name="connsiteY2" fmla="*/ 10000 h 10000"/>
              <a:gd name="connsiteX3" fmla="*/ 9143 w 10000"/>
              <a:gd name="connsiteY3" fmla="*/ 10000 h 10000"/>
              <a:gd name="connsiteX4" fmla="*/ 8652 w 10000"/>
              <a:gd name="connsiteY4" fmla="*/ 10000 h 10000"/>
              <a:gd name="connsiteX5" fmla="*/ 8301 w 10000"/>
              <a:gd name="connsiteY5" fmla="*/ 10000 h 10000"/>
              <a:gd name="connsiteX6" fmla="*/ 7810 w 10000"/>
              <a:gd name="connsiteY6" fmla="*/ 9827 h 10000"/>
              <a:gd name="connsiteX7" fmla="*/ 7320 w 10000"/>
              <a:gd name="connsiteY7" fmla="*/ 9827 h 10000"/>
              <a:gd name="connsiteX8" fmla="*/ 6952 w 10000"/>
              <a:gd name="connsiteY8" fmla="*/ 9481 h 10000"/>
              <a:gd name="connsiteX9" fmla="*/ 6462 w 10000"/>
              <a:gd name="connsiteY9" fmla="*/ 9307 h 10000"/>
              <a:gd name="connsiteX10" fmla="*/ 6095 w 10000"/>
              <a:gd name="connsiteY10" fmla="*/ 8961 h 10000"/>
              <a:gd name="connsiteX11" fmla="*/ 5728 w 10000"/>
              <a:gd name="connsiteY11" fmla="*/ 8615 h 10000"/>
              <a:gd name="connsiteX12" fmla="*/ 5375 w 10000"/>
              <a:gd name="connsiteY12" fmla="*/ 8095 h 10000"/>
              <a:gd name="connsiteX13" fmla="*/ 5130 w 10000"/>
              <a:gd name="connsiteY13" fmla="*/ 7771 h 10000"/>
              <a:gd name="connsiteX14" fmla="*/ 4886 w 10000"/>
              <a:gd name="connsiteY14" fmla="*/ 7078 h 10000"/>
              <a:gd name="connsiteX15" fmla="*/ 4640 w 10000"/>
              <a:gd name="connsiteY15" fmla="*/ 6558 h 10000"/>
              <a:gd name="connsiteX16" fmla="*/ 4517 w 10000"/>
              <a:gd name="connsiteY16" fmla="*/ 5866 h 10000"/>
              <a:gd name="connsiteX17" fmla="*/ 4517 w 10000"/>
              <a:gd name="connsiteY17" fmla="*/ 5173 h 10000"/>
              <a:gd name="connsiteX18" fmla="*/ 4395 w 10000"/>
              <a:gd name="connsiteY18" fmla="*/ 4481 h 10000"/>
              <a:gd name="connsiteX19" fmla="*/ 4395 w 10000"/>
              <a:gd name="connsiteY19" fmla="*/ 3636 h 10000"/>
              <a:gd name="connsiteX20" fmla="*/ 4517 w 10000"/>
              <a:gd name="connsiteY20" fmla="*/ 2944 h 10000"/>
              <a:gd name="connsiteX21" fmla="*/ 4517 w 10000"/>
              <a:gd name="connsiteY21" fmla="*/ 2597 h 10000"/>
              <a:gd name="connsiteX22" fmla="*/ 4517 w 10000"/>
              <a:gd name="connsiteY22" fmla="*/ 2424 h 10000"/>
              <a:gd name="connsiteX23" fmla="*/ 4640 w 10000"/>
              <a:gd name="connsiteY23" fmla="*/ 2078 h 10000"/>
              <a:gd name="connsiteX24" fmla="*/ 4640 w 10000"/>
              <a:gd name="connsiteY24" fmla="*/ 1905 h 10000"/>
              <a:gd name="connsiteX25" fmla="*/ 4640 w 10000"/>
              <a:gd name="connsiteY25" fmla="*/ 1732 h 10000"/>
              <a:gd name="connsiteX26" fmla="*/ 4640 w 10000"/>
              <a:gd name="connsiteY26" fmla="*/ 1558 h 10000"/>
              <a:gd name="connsiteX27" fmla="*/ 4640 w 10000"/>
              <a:gd name="connsiteY27" fmla="*/ 1558 h 10000"/>
              <a:gd name="connsiteX28" fmla="*/ 4640 w 10000"/>
              <a:gd name="connsiteY28" fmla="*/ 1385 h 10000"/>
              <a:gd name="connsiteX29" fmla="*/ 4517 w 10000"/>
              <a:gd name="connsiteY29" fmla="*/ 1385 h 10000"/>
              <a:gd name="connsiteX30" fmla="*/ 4395 w 10000"/>
              <a:gd name="connsiteY30" fmla="*/ 1385 h 10000"/>
              <a:gd name="connsiteX31" fmla="*/ 4273 w 10000"/>
              <a:gd name="connsiteY31" fmla="*/ 1558 h 10000"/>
              <a:gd name="connsiteX32" fmla="*/ 4028 w 10000"/>
              <a:gd name="connsiteY32" fmla="*/ 1558 h 10000"/>
              <a:gd name="connsiteX33" fmla="*/ 3659 w 10000"/>
              <a:gd name="connsiteY33" fmla="*/ 1558 h 10000"/>
              <a:gd name="connsiteX34" fmla="*/ 3291 w 10000"/>
              <a:gd name="connsiteY34" fmla="*/ 1732 h 10000"/>
              <a:gd name="connsiteX35" fmla="*/ 2801 w 10000"/>
              <a:gd name="connsiteY35" fmla="*/ 1905 h 10000"/>
              <a:gd name="connsiteX36" fmla="*/ 2327 w 10000"/>
              <a:gd name="connsiteY36" fmla="*/ 2078 h 10000"/>
              <a:gd name="connsiteX37" fmla="*/ 1715 w 10000"/>
              <a:gd name="connsiteY37" fmla="*/ 2251 h 10000"/>
              <a:gd name="connsiteX38" fmla="*/ 1345 w 10000"/>
              <a:gd name="connsiteY38" fmla="*/ 2424 h 10000"/>
              <a:gd name="connsiteX39" fmla="*/ 856 w 10000"/>
              <a:gd name="connsiteY39" fmla="*/ 2597 h 10000"/>
              <a:gd name="connsiteX40" fmla="*/ 614 w 10000"/>
              <a:gd name="connsiteY40" fmla="*/ 2771 h 10000"/>
              <a:gd name="connsiteX41" fmla="*/ 245 w 10000"/>
              <a:gd name="connsiteY41" fmla="*/ 2771 h 10000"/>
              <a:gd name="connsiteX42" fmla="*/ 0 w 10000"/>
              <a:gd name="connsiteY42" fmla="*/ 2944 h 10000"/>
              <a:gd name="connsiteX43" fmla="*/ 614 w 10000"/>
              <a:gd name="connsiteY43" fmla="*/ 1732 h 10000"/>
              <a:gd name="connsiteX44" fmla="*/ 1102 w 10000"/>
              <a:gd name="connsiteY44" fmla="*/ 1558 h 10000"/>
              <a:gd name="connsiteX45" fmla="*/ 1715 w 10000"/>
              <a:gd name="connsiteY45" fmla="*/ 1385 h 10000"/>
              <a:gd name="connsiteX46" fmla="*/ 2327 w 10000"/>
              <a:gd name="connsiteY46" fmla="*/ 1212 h 10000"/>
              <a:gd name="connsiteX47" fmla="*/ 3048 w 10000"/>
              <a:gd name="connsiteY47" fmla="*/ 1039 h 10000"/>
              <a:gd name="connsiteX48" fmla="*/ 3416 w 10000"/>
              <a:gd name="connsiteY48" fmla="*/ 1039 h 10000"/>
              <a:gd name="connsiteX49" fmla="*/ 3659 w 10000"/>
              <a:gd name="connsiteY49" fmla="*/ 866 h 10000"/>
              <a:gd name="connsiteX50" fmla="*/ 3905 w 10000"/>
              <a:gd name="connsiteY50" fmla="*/ 693 h 10000"/>
              <a:gd name="connsiteX51" fmla="*/ 4149 w 10000"/>
              <a:gd name="connsiteY51" fmla="*/ 693 h 10000"/>
              <a:gd name="connsiteX52" fmla="*/ 4395 w 10000"/>
              <a:gd name="connsiteY52" fmla="*/ 519 h 10000"/>
              <a:gd name="connsiteX53" fmla="*/ 4517 w 10000"/>
              <a:gd name="connsiteY53" fmla="*/ 346 h 10000"/>
              <a:gd name="connsiteX54" fmla="*/ 4640 w 10000"/>
              <a:gd name="connsiteY54" fmla="*/ 346 h 10000"/>
              <a:gd name="connsiteX55" fmla="*/ 4761 w 10000"/>
              <a:gd name="connsiteY55" fmla="*/ 173 h 10000"/>
              <a:gd name="connsiteX56" fmla="*/ 4886 w 10000"/>
              <a:gd name="connsiteY56" fmla="*/ 173 h 10000"/>
              <a:gd name="connsiteX57" fmla="*/ 5008 w 10000"/>
              <a:gd name="connsiteY57" fmla="*/ 0 h 10000"/>
              <a:gd name="connsiteX58" fmla="*/ 5130 w 10000"/>
              <a:gd name="connsiteY58" fmla="*/ 0 h 10000"/>
              <a:gd name="connsiteX59" fmla="*/ 5130 w 10000"/>
              <a:gd name="connsiteY59" fmla="*/ 0 h 10000"/>
              <a:gd name="connsiteX60" fmla="*/ 5252 w 10000"/>
              <a:gd name="connsiteY60" fmla="*/ 0 h 10000"/>
              <a:gd name="connsiteX61" fmla="*/ 5375 w 10000"/>
              <a:gd name="connsiteY61" fmla="*/ 0 h 10000"/>
              <a:gd name="connsiteX62" fmla="*/ 5498 w 10000"/>
              <a:gd name="connsiteY62" fmla="*/ 173 h 10000"/>
              <a:gd name="connsiteX63" fmla="*/ 5620 w 10000"/>
              <a:gd name="connsiteY63" fmla="*/ 173 h 10000"/>
              <a:gd name="connsiteX64" fmla="*/ 5728 w 10000"/>
              <a:gd name="connsiteY64" fmla="*/ 346 h 10000"/>
              <a:gd name="connsiteX65" fmla="*/ 5851 w 10000"/>
              <a:gd name="connsiteY65" fmla="*/ 519 h 10000"/>
              <a:gd name="connsiteX66" fmla="*/ 5972 w 10000"/>
              <a:gd name="connsiteY66" fmla="*/ 693 h 10000"/>
              <a:gd name="connsiteX67" fmla="*/ 5972 w 10000"/>
              <a:gd name="connsiteY67" fmla="*/ 693 h 10000"/>
              <a:gd name="connsiteX68" fmla="*/ 5972 w 10000"/>
              <a:gd name="connsiteY68" fmla="*/ 866 h 10000"/>
              <a:gd name="connsiteX69" fmla="*/ 5851 w 10000"/>
              <a:gd name="connsiteY69" fmla="*/ 1039 h 10000"/>
              <a:gd name="connsiteX70" fmla="*/ 5728 w 10000"/>
              <a:gd name="connsiteY70" fmla="*/ 1212 h 10000"/>
              <a:gd name="connsiteX71" fmla="*/ 5620 w 10000"/>
              <a:gd name="connsiteY71" fmla="*/ 1385 h 10000"/>
              <a:gd name="connsiteX72" fmla="*/ 5498 w 10000"/>
              <a:gd name="connsiteY72" fmla="*/ 1732 h 10000"/>
              <a:gd name="connsiteX73" fmla="*/ 5375 w 10000"/>
              <a:gd name="connsiteY73" fmla="*/ 2078 h 10000"/>
              <a:gd name="connsiteX74" fmla="*/ 5252 w 10000"/>
              <a:gd name="connsiteY74" fmla="*/ 2424 h 10000"/>
              <a:gd name="connsiteX75" fmla="*/ 5130 w 10000"/>
              <a:gd name="connsiteY75" fmla="*/ 2944 h 10000"/>
              <a:gd name="connsiteX76" fmla="*/ 5130 w 10000"/>
              <a:gd name="connsiteY76" fmla="*/ 3463 h 10000"/>
              <a:gd name="connsiteX77" fmla="*/ 5130 w 10000"/>
              <a:gd name="connsiteY77" fmla="*/ 3961 h 10000"/>
              <a:gd name="connsiteX78" fmla="*/ 5130 w 10000"/>
              <a:gd name="connsiteY78" fmla="*/ 5000 h 10000"/>
              <a:gd name="connsiteX79" fmla="*/ 5130 w 10000"/>
              <a:gd name="connsiteY79" fmla="*/ 5519 h 10000"/>
              <a:gd name="connsiteX80" fmla="*/ 5252 w 10000"/>
              <a:gd name="connsiteY80" fmla="*/ 5866 h 10000"/>
              <a:gd name="connsiteX81" fmla="*/ 5375 w 10000"/>
              <a:gd name="connsiteY81" fmla="*/ 6212 h 10000"/>
              <a:gd name="connsiteX82" fmla="*/ 5498 w 10000"/>
              <a:gd name="connsiteY82" fmla="*/ 6732 h 10000"/>
              <a:gd name="connsiteX83" fmla="*/ 5620 w 10000"/>
              <a:gd name="connsiteY83" fmla="*/ 7078 h 10000"/>
              <a:gd name="connsiteX84" fmla="*/ 5851 w 10000"/>
              <a:gd name="connsiteY84" fmla="*/ 7424 h 10000"/>
              <a:gd name="connsiteX85" fmla="*/ 6217 w 10000"/>
              <a:gd name="connsiteY85" fmla="*/ 7771 h 10000"/>
              <a:gd name="connsiteX86" fmla="*/ 6585 w 10000"/>
              <a:gd name="connsiteY86" fmla="*/ 7944 h 10000"/>
              <a:gd name="connsiteX87" fmla="*/ 6952 w 10000"/>
              <a:gd name="connsiteY87" fmla="*/ 8268 h 10000"/>
              <a:gd name="connsiteX88" fmla="*/ 7320 w 10000"/>
              <a:gd name="connsiteY88" fmla="*/ 8442 h 10000"/>
              <a:gd name="connsiteX89" fmla="*/ 7564 w 10000"/>
              <a:gd name="connsiteY89" fmla="*/ 8615 h 10000"/>
              <a:gd name="connsiteX90" fmla="*/ 7934 w 10000"/>
              <a:gd name="connsiteY90" fmla="*/ 8615 h 10000"/>
              <a:gd name="connsiteX91" fmla="*/ 8177 w 10000"/>
              <a:gd name="connsiteY91" fmla="*/ 8615 h 10000"/>
              <a:gd name="connsiteX92" fmla="*/ 8301 w 10000"/>
              <a:gd name="connsiteY92" fmla="*/ 8615 h 10000"/>
              <a:gd name="connsiteX93" fmla="*/ 8545 w 10000"/>
              <a:gd name="connsiteY93" fmla="*/ 8615 h 10000"/>
              <a:gd name="connsiteX94" fmla="*/ 8652 w 10000"/>
              <a:gd name="connsiteY94" fmla="*/ 8442 h 10000"/>
              <a:gd name="connsiteX95" fmla="*/ 8652 w 10000"/>
              <a:gd name="connsiteY95" fmla="*/ 8442 h 10000"/>
              <a:gd name="connsiteX96" fmla="*/ 8774 w 10000"/>
              <a:gd name="connsiteY96" fmla="*/ 8442 h 10000"/>
              <a:gd name="connsiteX97" fmla="*/ 8774 w 10000"/>
              <a:gd name="connsiteY97" fmla="*/ 8268 h 10000"/>
              <a:gd name="connsiteX98" fmla="*/ 8774 w 10000"/>
              <a:gd name="connsiteY98" fmla="*/ 8095 h 10000"/>
              <a:gd name="connsiteX99" fmla="*/ 8774 w 10000"/>
              <a:gd name="connsiteY99" fmla="*/ 7771 h 10000"/>
              <a:gd name="connsiteX100" fmla="*/ 8897 w 10000"/>
              <a:gd name="connsiteY100" fmla="*/ 7597 h 10000"/>
              <a:gd name="connsiteX101" fmla="*/ 8897 w 10000"/>
              <a:gd name="connsiteY101" fmla="*/ 7251 h 10000"/>
              <a:gd name="connsiteX102" fmla="*/ 8897 w 10000"/>
              <a:gd name="connsiteY102" fmla="*/ 6905 h 10000"/>
              <a:gd name="connsiteX103" fmla="*/ 9020 w 10000"/>
              <a:gd name="connsiteY103" fmla="*/ 6385 h 10000"/>
              <a:gd name="connsiteX104" fmla="*/ 9020 w 10000"/>
              <a:gd name="connsiteY104" fmla="*/ 6212 h 10000"/>
              <a:gd name="connsiteX105" fmla="*/ 9020 w 10000"/>
              <a:gd name="connsiteY105" fmla="*/ 5866 h 10000"/>
              <a:gd name="connsiteX106" fmla="*/ 9020 w 10000"/>
              <a:gd name="connsiteY106" fmla="*/ 5693 h 10000"/>
              <a:gd name="connsiteX107" fmla="*/ 9143 w 10000"/>
              <a:gd name="connsiteY107" fmla="*/ 5519 h 10000"/>
              <a:gd name="connsiteX108" fmla="*/ 9143 w 10000"/>
              <a:gd name="connsiteY108" fmla="*/ 5346 h 10000"/>
              <a:gd name="connsiteX109" fmla="*/ 9143 w 10000"/>
              <a:gd name="connsiteY109" fmla="*/ 5173 h 10000"/>
              <a:gd name="connsiteX110" fmla="*/ 9263 w 10000"/>
              <a:gd name="connsiteY110" fmla="*/ 5173 h 10000"/>
              <a:gd name="connsiteX111" fmla="*/ 9263 w 10000"/>
              <a:gd name="connsiteY111" fmla="*/ 5173 h 10000"/>
              <a:gd name="connsiteX112" fmla="*/ 9263 w 10000"/>
              <a:gd name="connsiteY112" fmla="*/ 5346 h 10000"/>
              <a:gd name="connsiteX113" fmla="*/ 9263 w 10000"/>
              <a:gd name="connsiteY113" fmla="*/ 5519 h 10000"/>
              <a:gd name="connsiteX114" fmla="*/ 9263 w 10000"/>
              <a:gd name="connsiteY114" fmla="*/ 5693 h 10000"/>
              <a:gd name="connsiteX115" fmla="*/ 9388 w 10000"/>
              <a:gd name="connsiteY115" fmla="*/ 5866 h 10000"/>
              <a:gd name="connsiteX116" fmla="*/ 9388 w 10000"/>
              <a:gd name="connsiteY116" fmla="*/ 6212 h 10000"/>
              <a:gd name="connsiteX117" fmla="*/ 9388 w 10000"/>
              <a:gd name="connsiteY117" fmla="*/ 6558 h 10000"/>
              <a:gd name="connsiteX118" fmla="*/ 9510 w 10000"/>
              <a:gd name="connsiteY118" fmla="*/ 6905 h 10000"/>
              <a:gd name="connsiteX119" fmla="*/ 9510 w 10000"/>
              <a:gd name="connsiteY119" fmla="*/ 7597 h 10000"/>
              <a:gd name="connsiteX120" fmla="*/ 9633 w 10000"/>
              <a:gd name="connsiteY120" fmla="*/ 8268 h 10000"/>
              <a:gd name="connsiteX121" fmla="*/ 9754 w 10000"/>
              <a:gd name="connsiteY121" fmla="*/ 8788 h 10000"/>
              <a:gd name="connsiteX122" fmla="*/ 9878 w 10000"/>
              <a:gd name="connsiteY122" fmla="*/ 9134 h 10000"/>
              <a:gd name="connsiteX123" fmla="*/ 9878 w 10000"/>
              <a:gd name="connsiteY123" fmla="*/ 9481 h 10000"/>
              <a:gd name="connsiteX124" fmla="*/ 10000 w 10000"/>
              <a:gd name="connsiteY124" fmla="*/ 9654 h 10000"/>
              <a:gd name="connsiteX125" fmla="*/ 9878 w 10000"/>
              <a:gd name="connsiteY125" fmla="*/ 9827 h 10000"/>
              <a:gd name="connsiteX126" fmla="*/ 9878 w 10000"/>
              <a:gd name="connsiteY126" fmla="*/ 9827 h 10000"/>
              <a:gd name="connsiteX127" fmla="*/ 9878 w 10000"/>
              <a:gd name="connsiteY127" fmla="*/ 9827 h 10000"/>
              <a:gd name="connsiteX0" fmla="*/ 9633 w 9755"/>
              <a:gd name="connsiteY0" fmla="*/ 9827 h 10000"/>
              <a:gd name="connsiteX1" fmla="*/ 9388 w 9755"/>
              <a:gd name="connsiteY1" fmla="*/ 9827 h 10000"/>
              <a:gd name="connsiteX2" fmla="*/ 9143 w 9755"/>
              <a:gd name="connsiteY2" fmla="*/ 10000 h 10000"/>
              <a:gd name="connsiteX3" fmla="*/ 8898 w 9755"/>
              <a:gd name="connsiteY3" fmla="*/ 10000 h 10000"/>
              <a:gd name="connsiteX4" fmla="*/ 8407 w 9755"/>
              <a:gd name="connsiteY4" fmla="*/ 10000 h 10000"/>
              <a:gd name="connsiteX5" fmla="*/ 8056 w 9755"/>
              <a:gd name="connsiteY5" fmla="*/ 10000 h 10000"/>
              <a:gd name="connsiteX6" fmla="*/ 7565 w 9755"/>
              <a:gd name="connsiteY6" fmla="*/ 9827 h 10000"/>
              <a:gd name="connsiteX7" fmla="*/ 7075 w 9755"/>
              <a:gd name="connsiteY7" fmla="*/ 9827 h 10000"/>
              <a:gd name="connsiteX8" fmla="*/ 6707 w 9755"/>
              <a:gd name="connsiteY8" fmla="*/ 9481 h 10000"/>
              <a:gd name="connsiteX9" fmla="*/ 6217 w 9755"/>
              <a:gd name="connsiteY9" fmla="*/ 9307 h 10000"/>
              <a:gd name="connsiteX10" fmla="*/ 5850 w 9755"/>
              <a:gd name="connsiteY10" fmla="*/ 8961 h 10000"/>
              <a:gd name="connsiteX11" fmla="*/ 5483 w 9755"/>
              <a:gd name="connsiteY11" fmla="*/ 8615 h 10000"/>
              <a:gd name="connsiteX12" fmla="*/ 5130 w 9755"/>
              <a:gd name="connsiteY12" fmla="*/ 8095 h 10000"/>
              <a:gd name="connsiteX13" fmla="*/ 4885 w 9755"/>
              <a:gd name="connsiteY13" fmla="*/ 7771 h 10000"/>
              <a:gd name="connsiteX14" fmla="*/ 4641 w 9755"/>
              <a:gd name="connsiteY14" fmla="*/ 7078 h 10000"/>
              <a:gd name="connsiteX15" fmla="*/ 4395 w 9755"/>
              <a:gd name="connsiteY15" fmla="*/ 6558 h 10000"/>
              <a:gd name="connsiteX16" fmla="*/ 4272 w 9755"/>
              <a:gd name="connsiteY16" fmla="*/ 5866 h 10000"/>
              <a:gd name="connsiteX17" fmla="*/ 4272 w 9755"/>
              <a:gd name="connsiteY17" fmla="*/ 5173 h 10000"/>
              <a:gd name="connsiteX18" fmla="*/ 4150 w 9755"/>
              <a:gd name="connsiteY18" fmla="*/ 4481 h 10000"/>
              <a:gd name="connsiteX19" fmla="*/ 4150 w 9755"/>
              <a:gd name="connsiteY19" fmla="*/ 3636 h 10000"/>
              <a:gd name="connsiteX20" fmla="*/ 4272 w 9755"/>
              <a:gd name="connsiteY20" fmla="*/ 2944 h 10000"/>
              <a:gd name="connsiteX21" fmla="*/ 4272 w 9755"/>
              <a:gd name="connsiteY21" fmla="*/ 2597 h 10000"/>
              <a:gd name="connsiteX22" fmla="*/ 4272 w 9755"/>
              <a:gd name="connsiteY22" fmla="*/ 2424 h 10000"/>
              <a:gd name="connsiteX23" fmla="*/ 4395 w 9755"/>
              <a:gd name="connsiteY23" fmla="*/ 2078 h 10000"/>
              <a:gd name="connsiteX24" fmla="*/ 4395 w 9755"/>
              <a:gd name="connsiteY24" fmla="*/ 1905 h 10000"/>
              <a:gd name="connsiteX25" fmla="*/ 4395 w 9755"/>
              <a:gd name="connsiteY25" fmla="*/ 1732 h 10000"/>
              <a:gd name="connsiteX26" fmla="*/ 4395 w 9755"/>
              <a:gd name="connsiteY26" fmla="*/ 1558 h 10000"/>
              <a:gd name="connsiteX27" fmla="*/ 4395 w 9755"/>
              <a:gd name="connsiteY27" fmla="*/ 1558 h 10000"/>
              <a:gd name="connsiteX28" fmla="*/ 4395 w 9755"/>
              <a:gd name="connsiteY28" fmla="*/ 1385 h 10000"/>
              <a:gd name="connsiteX29" fmla="*/ 4272 w 9755"/>
              <a:gd name="connsiteY29" fmla="*/ 1385 h 10000"/>
              <a:gd name="connsiteX30" fmla="*/ 4150 w 9755"/>
              <a:gd name="connsiteY30" fmla="*/ 1385 h 10000"/>
              <a:gd name="connsiteX31" fmla="*/ 4028 w 9755"/>
              <a:gd name="connsiteY31" fmla="*/ 1558 h 10000"/>
              <a:gd name="connsiteX32" fmla="*/ 3783 w 9755"/>
              <a:gd name="connsiteY32" fmla="*/ 1558 h 10000"/>
              <a:gd name="connsiteX33" fmla="*/ 3414 w 9755"/>
              <a:gd name="connsiteY33" fmla="*/ 1558 h 10000"/>
              <a:gd name="connsiteX34" fmla="*/ 3046 w 9755"/>
              <a:gd name="connsiteY34" fmla="*/ 1732 h 10000"/>
              <a:gd name="connsiteX35" fmla="*/ 2556 w 9755"/>
              <a:gd name="connsiteY35" fmla="*/ 1905 h 10000"/>
              <a:gd name="connsiteX36" fmla="*/ 2082 w 9755"/>
              <a:gd name="connsiteY36" fmla="*/ 2078 h 10000"/>
              <a:gd name="connsiteX37" fmla="*/ 1470 w 9755"/>
              <a:gd name="connsiteY37" fmla="*/ 2251 h 10000"/>
              <a:gd name="connsiteX38" fmla="*/ 1100 w 9755"/>
              <a:gd name="connsiteY38" fmla="*/ 2424 h 10000"/>
              <a:gd name="connsiteX39" fmla="*/ 611 w 9755"/>
              <a:gd name="connsiteY39" fmla="*/ 2597 h 10000"/>
              <a:gd name="connsiteX40" fmla="*/ 369 w 9755"/>
              <a:gd name="connsiteY40" fmla="*/ 2771 h 10000"/>
              <a:gd name="connsiteX41" fmla="*/ 0 w 9755"/>
              <a:gd name="connsiteY41" fmla="*/ 2771 h 10000"/>
              <a:gd name="connsiteX42" fmla="*/ 369 w 9755"/>
              <a:gd name="connsiteY42" fmla="*/ 1732 h 10000"/>
              <a:gd name="connsiteX43" fmla="*/ 857 w 9755"/>
              <a:gd name="connsiteY43" fmla="*/ 1558 h 10000"/>
              <a:gd name="connsiteX44" fmla="*/ 1470 w 9755"/>
              <a:gd name="connsiteY44" fmla="*/ 1385 h 10000"/>
              <a:gd name="connsiteX45" fmla="*/ 2082 w 9755"/>
              <a:gd name="connsiteY45" fmla="*/ 1212 h 10000"/>
              <a:gd name="connsiteX46" fmla="*/ 2803 w 9755"/>
              <a:gd name="connsiteY46" fmla="*/ 1039 h 10000"/>
              <a:gd name="connsiteX47" fmla="*/ 3171 w 9755"/>
              <a:gd name="connsiteY47" fmla="*/ 1039 h 10000"/>
              <a:gd name="connsiteX48" fmla="*/ 3414 w 9755"/>
              <a:gd name="connsiteY48" fmla="*/ 866 h 10000"/>
              <a:gd name="connsiteX49" fmla="*/ 3660 w 9755"/>
              <a:gd name="connsiteY49" fmla="*/ 693 h 10000"/>
              <a:gd name="connsiteX50" fmla="*/ 3904 w 9755"/>
              <a:gd name="connsiteY50" fmla="*/ 693 h 10000"/>
              <a:gd name="connsiteX51" fmla="*/ 4150 w 9755"/>
              <a:gd name="connsiteY51" fmla="*/ 519 h 10000"/>
              <a:gd name="connsiteX52" fmla="*/ 4272 w 9755"/>
              <a:gd name="connsiteY52" fmla="*/ 346 h 10000"/>
              <a:gd name="connsiteX53" fmla="*/ 4395 w 9755"/>
              <a:gd name="connsiteY53" fmla="*/ 346 h 10000"/>
              <a:gd name="connsiteX54" fmla="*/ 4516 w 9755"/>
              <a:gd name="connsiteY54" fmla="*/ 173 h 10000"/>
              <a:gd name="connsiteX55" fmla="*/ 4641 w 9755"/>
              <a:gd name="connsiteY55" fmla="*/ 173 h 10000"/>
              <a:gd name="connsiteX56" fmla="*/ 4763 w 9755"/>
              <a:gd name="connsiteY56" fmla="*/ 0 h 10000"/>
              <a:gd name="connsiteX57" fmla="*/ 4885 w 9755"/>
              <a:gd name="connsiteY57" fmla="*/ 0 h 10000"/>
              <a:gd name="connsiteX58" fmla="*/ 4885 w 9755"/>
              <a:gd name="connsiteY58" fmla="*/ 0 h 10000"/>
              <a:gd name="connsiteX59" fmla="*/ 5007 w 9755"/>
              <a:gd name="connsiteY59" fmla="*/ 0 h 10000"/>
              <a:gd name="connsiteX60" fmla="*/ 5130 w 9755"/>
              <a:gd name="connsiteY60" fmla="*/ 0 h 10000"/>
              <a:gd name="connsiteX61" fmla="*/ 5253 w 9755"/>
              <a:gd name="connsiteY61" fmla="*/ 173 h 10000"/>
              <a:gd name="connsiteX62" fmla="*/ 5375 w 9755"/>
              <a:gd name="connsiteY62" fmla="*/ 173 h 10000"/>
              <a:gd name="connsiteX63" fmla="*/ 5483 w 9755"/>
              <a:gd name="connsiteY63" fmla="*/ 346 h 10000"/>
              <a:gd name="connsiteX64" fmla="*/ 5606 w 9755"/>
              <a:gd name="connsiteY64" fmla="*/ 519 h 10000"/>
              <a:gd name="connsiteX65" fmla="*/ 5727 w 9755"/>
              <a:gd name="connsiteY65" fmla="*/ 693 h 10000"/>
              <a:gd name="connsiteX66" fmla="*/ 5727 w 9755"/>
              <a:gd name="connsiteY66" fmla="*/ 693 h 10000"/>
              <a:gd name="connsiteX67" fmla="*/ 5727 w 9755"/>
              <a:gd name="connsiteY67" fmla="*/ 866 h 10000"/>
              <a:gd name="connsiteX68" fmla="*/ 5606 w 9755"/>
              <a:gd name="connsiteY68" fmla="*/ 1039 h 10000"/>
              <a:gd name="connsiteX69" fmla="*/ 5483 w 9755"/>
              <a:gd name="connsiteY69" fmla="*/ 1212 h 10000"/>
              <a:gd name="connsiteX70" fmla="*/ 5375 w 9755"/>
              <a:gd name="connsiteY70" fmla="*/ 1385 h 10000"/>
              <a:gd name="connsiteX71" fmla="*/ 5253 w 9755"/>
              <a:gd name="connsiteY71" fmla="*/ 1732 h 10000"/>
              <a:gd name="connsiteX72" fmla="*/ 5130 w 9755"/>
              <a:gd name="connsiteY72" fmla="*/ 2078 h 10000"/>
              <a:gd name="connsiteX73" fmla="*/ 5007 w 9755"/>
              <a:gd name="connsiteY73" fmla="*/ 2424 h 10000"/>
              <a:gd name="connsiteX74" fmla="*/ 4885 w 9755"/>
              <a:gd name="connsiteY74" fmla="*/ 2944 h 10000"/>
              <a:gd name="connsiteX75" fmla="*/ 4885 w 9755"/>
              <a:gd name="connsiteY75" fmla="*/ 3463 h 10000"/>
              <a:gd name="connsiteX76" fmla="*/ 4885 w 9755"/>
              <a:gd name="connsiteY76" fmla="*/ 3961 h 10000"/>
              <a:gd name="connsiteX77" fmla="*/ 4885 w 9755"/>
              <a:gd name="connsiteY77" fmla="*/ 5000 h 10000"/>
              <a:gd name="connsiteX78" fmla="*/ 4885 w 9755"/>
              <a:gd name="connsiteY78" fmla="*/ 5519 h 10000"/>
              <a:gd name="connsiteX79" fmla="*/ 5007 w 9755"/>
              <a:gd name="connsiteY79" fmla="*/ 5866 h 10000"/>
              <a:gd name="connsiteX80" fmla="*/ 5130 w 9755"/>
              <a:gd name="connsiteY80" fmla="*/ 6212 h 10000"/>
              <a:gd name="connsiteX81" fmla="*/ 5253 w 9755"/>
              <a:gd name="connsiteY81" fmla="*/ 6732 h 10000"/>
              <a:gd name="connsiteX82" fmla="*/ 5375 w 9755"/>
              <a:gd name="connsiteY82" fmla="*/ 7078 h 10000"/>
              <a:gd name="connsiteX83" fmla="*/ 5606 w 9755"/>
              <a:gd name="connsiteY83" fmla="*/ 7424 h 10000"/>
              <a:gd name="connsiteX84" fmla="*/ 5972 w 9755"/>
              <a:gd name="connsiteY84" fmla="*/ 7771 h 10000"/>
              <a:gd name="connsiteX85" fmla="*/ 6340 w 9755"/>
              <a:gd name="connsiteY85" fmla="*/ 7944 h 10000"/>
              <a:gd name="connsiteX86" fmla="*/ 6707 w 9755"/>
              <a:gd name="connsiteY86" fmla="*/ 8268 h 10000"/>
              <a:gd name="connsiteX87" fmla="*/ 7075 w 9755"/>
              <a:gd name="connsiteY87" fmla="*/ 8442 h 10000"/>
              <a:gd name="connsiteX88" fmla="*/ 7319 w 9755"/>
              <a:gd name="connsiteY88" fmla="*/ 8615 h 10000"/>
              <a:gd name="connsiteX89" fmla="*/ 7689 w 9755"/>
              <a:gd name="connsiteY89" fmla="*/ 8615 h 10000"/>
              <a:gd name="connsiteX90" fmla="*/ 7932 w 9755"/>
              <a:gd name="connsiteY90" fmla="*/ 8615 h 10000"/>
              <a:gd name="connsiteX91" fmla="*/ 8056 w 9755"/>
              <a:gd name="connsiteY91" fmla="*/ 8615 h 10000"/>
              <a:gd name="connsiteX92" fmla="*/ 8300 w 9755"/>
              <a:gd name="connsiteY92" fmla="*/ 8615 h 10000"/>
              <a:gd name="connsiteX93" fmla="*/ 8407 w 9755"/>
              <a:gd name="connsiteY93" fmla="*/ 8442 h 10000"/>
              <a:gd name="connsiteX94" fmla="*/ 8407 w 9755"/>
              <a:gd name="connsiteY94" fmla="*/ 8442 h 10000"/>
              <a:gd name="connsiteX95" fmla="*/ 8529 w 9755"/>
              <a:gd name="connsiteY95" fmla="*/ 8442 h 10000"/>
              <a:gd name="connsiteX96" fmla="*/ 8529 w 9755"/>
              <a:gd name="connsiteY96" fmla="*/ 8268 h 10000"/>
              <a:gd name="connsiteX97" fmla="*/ 8529 w 9755"/>
              <a:gd name="connsiteY97" fmla="*/ 8095 h 10000"/>
              <a:gd name="connsiteX98" fmla="*/ 8529 w 9755"/>
              <a:gd name="connsiteY98" fmla="*/ 7771 h 10000"/>
              <a:gd name="connsiteX99" fmla="*/ 8652 w 9755"/>
              <a:gd name="connsiteY99" fmla="*/ 7597 h 10000"/>
              <a:gd name="connsiteX100" fmla="*/ 8652 w 9755"/>
              <a:gd name="connsiteY100" fmla="*/ 7251 h 10000"/>
              <a:gd name="connsiteX101" fmla="*/ 8652 w 9755"/>
              <a:gd name="connsiteY101" fmla="*/ 6905 h 10000"/>
              <a:gd name="connsiteX102" fmla="*/ 8775 w 9755"/>
              <a:gd name="connsiteY102" fmla="*/ 6385 h 10000"/>
              <a:gd name="connsiteX103" fmla="*/ 8775 w 9755"/>
              <a:gd name="connsiteY103" fmla="*/ 6212 h 10000"/>
              <a:gd name="connsiteX104" fmla="*/ 8775 w 9755"/>
              <a:gd name="connsiteY104" fmla="*/ 5866 h 10000"/>
              <a:gd name="connsiteX105" fmla="*/ 8775 w 9755"/>
              <a:gd name="connsiteY105" fmla="*/ 5693 h 10000"/>
              <a:gd name="connsiteX106" fmla="*/ 8898 w 9755"/>
              <a:gd name="connsiteY106" fmla="*/ 5519 h 10000"/>
              <a:gd name="connsiteX107" fmla="*/ 8898 w 9755"/>
              <a:gd name="connsiteY107" fmla="*/ 5346 h 10000"/>
              <a:gd name="connsiteX108" fmla="*/ 8898 w 9755"/>
              <a:gd name="connsiteY108" fmla="*/ 5173 h 10000"/>
              <a:gd name="connsiteX109" fmla="*/ 9018 w 9755"/>
              <a:gd name="connsiteY109" fmla="*/ 5173 h 10000"/>
              <a:gd name="connsiteX110" fmla="*/ 9018 w 9755"/>
              <a:gd name="connsiteY110" fmla="*/ 5173 h 10000"/>
              <a:gd name="connsiteX111" fmla="*/ 9018 w 9755"/>
              <a:gd name="connsiteY111" fmla="*/ 5346 h 10000"/>
              <a:gd name="connsiteX112" fmla="*/ 9018 w 9755"/>
              <a:gd name="connsiteY112" fmla="*/ 5519 h 10000"/>
              <a:gd name="connsiteX113" fmla="*/ 9018 w 9755"/>
              <a:gd name="connsiteY113" fmla="*/ 5693 h 10000"/>
              <a:gd name="connsiteX114" fmla="*/ 9143 w 9755"/>
              <a:gd name="connsiteY114" fmla="*/ 5866 h 10000"/>
              <a:gd name="connsiteX115" fmla="*/ 9143 w 9755"/>
              <a:gd name="connsiteY115" fmla="*/ 6212 h 10000"/>
              <a:gd name="connsiteX116" fmla="*/ 9143 w 9755"/>
              <a:gd name="connsiteY116" fmla="*/ 6558 h 10000"/>
              <a:gd name="connsiteX117" fmla="*/ 9265 w 9755"/>
              <a:gd name="connsiteY117" fmla="*/ 6905 h 10000"/>
              <a:gd name="connsiteX118" fmla="*/ 9265 w 9755"/>
              <a:gd name="connsiteY118" fmla="*/ 7597 h 10000"/>
              <a:gd name="connsiteX119" fmla="*/ 9388 w 9755"/>
              <a:gd name="connsiteY119" fmla="*/ 8268 h 10000"/>
              <a:gd name="connsiteX120" fmla="*/ 9509 w 9755"/>
              <a:gd name="connsiteY120" fmla="*/ 8788 h 10000"/>
              <a:gd name="connsiteX121" fmla="*/ 9633 w 9755"/>
              <a:gd name="connsiteY121" fmla="*/ 9134 h 10000"/>
              <a:gd name="connsiteX122" fmla="*/ 9633 w 9755"/>
              <a:gd name="connsiteY122" fmla="*/ 9481 h 10000"/>
              <a:gd name="connsiteX123" fmla="*/ 9755 w 9755"/>
              <a:gd name="connsiteY123" fmla="*/ 9654 h 10000"/>
              <a:gd name="connsiteX124" fmla="*/ 9633 w 9755"/>
              <a:gd name="connsiteY124" fmla="*/ 9827 h 10000"/>
              <a:gd name="connsiteX125" fmla="*/ 9633 w 9755"/>
              <a:gd name="connsiteY125" fmla="*/ 9827 h 10000"/>
              <a:gd name="connsiteX126" fmla="*/ 9633 w 9755"/>
              <a:gd name="connsiteY126" fmla="*/ 9827 h 10000"/>
              <a:gd name="connsiteX0" fmla="*/ 9497 w 9622"/>
              <a:gd name="connsiteY0" fmla="*/ 9827 h 10000"/>
              <a:gd name="connsiteX1" fmla="*/ 9246 w 9622"/>
              <a:gd name="connsiteY1" fmla="*/ 9827 h 10000"/>
              <a:gd name="connsiteX2" fmla="*/ 8995 w 9622"/>
              <a:gd name="connsiteY2" fmla="*/ 10000 h 10000"/>
              <a:gd name="connsiteX3" fmla="*/ 8743 w 9622"/>
              <a:gd name="connsiteY3" fmla="*/ 10000 h 10000"/>
              <a:gd name="connsiteX4" fmla="*/ 8240 w 9622"/>
              <a:gd name="connsiteY4" fmla="*/ 10000 h 10000"/>
              <a:gd name="connsiteX5" fmla="*/ 7880 w 9622"/>
              <a:gd name="connsiteY5" fmla="*/ 10000 h 10000"/>
              <a:gd name="connsiteX6" fmla="*/ 7377 w 9622"/>
              <a:gd name="connsiteY6" fmla="*/ 9827 h 10000"/>
              <a:gd name="connsiteX7" fmla="*/ 6875 w 9622"/>
              <a:gd name="connsiteY7" fmla="*/ 9827 h 10000"/>
              <a:gd name="connsiteX8" fmla="*/ 6497 w 9622"/>
              <a:gd name="connsiteY8" fmla="*/ 9481 h 10000"/>
              <a:gd name="connsiteX9" fmla="*/ 5995 w 9622"/>
              <a:gd name="connsiteY9" fmla="*/ 9307 h 10000"/>
              <a:gd name="connsiteX10" fmla="*/ 5619 w 9622"/>
              <a:gd name="connsiteY10" fmla="*/ 8961 h 10000"/>
              <a:gd name="connsiteX11" fmla="*/ 5243 w 9622"/>
              <a:gd name="connsiteY11" fmla="*/ 8615 h 10000"/>
              <a:gd name="connsiteX12" fmla="*/ 4881 w 9622"/>
              <a:gd name="connsiteY12" fmla="*/ 8095 h 10000"/>
              <a:gd name="connsiteX13" fmla="*/ 4630 w 9622"/>
              <a:gd name="connsiteY13" fmla="*/ 7771 h 10000"/>
              <a:gd name="connsiteX14" fmla="*/ 4380 w 9622"/>
              <a:gd name="connsiteY14" fmla="*/ 7078 h 10000"/>
              <a:gd name="connsiteX15" fmla="*/ 4127 w 9622"/>
              <a:gd name="connsiteY15" fmla="*/ 6558 h 10000"/>
              <a:gd name="connsiteX16" fmla="*/ 4001 w 9622"/>
              <a:gd name="connsiteY16" fmla="*/ 5866 h 10000"/>
              <a:gd name="connsiteX17" fmla="*/ 4001 w 9622"/>
              <a:gd name="connsiteY17" fmla="*/ 5173 h 10000"/>
              <a:gd name="connsiteX18" fmla="*/ 3876 w 9622"/>
              <a:gd name="connsiteY18" fmla="*/ 4481 h 10000"/>
              <a:gd name="connsiteX19" fmla="*/ 3876 w 9622"/>
              <a:gd name="connsiteY19" fmla="*/ 3636 h 10000"/>
              <a:gd name="connsiteX20" fmla="*/ 4001 w 9622"/>
              <a:gd name="connsiteY20" fmla="*/ 2944 h 10000"/>
              <a:gd name="connsiteX21" fmla="*/ 4001 w 9622"/>
              <a:gd name="connsiteY21" fmla="*/ 2597 h 10000"/>
              <a:gd name="connsiteX22" fmla="*/ 4001 w 9622"/>
              <a:gd name="connsiteY22" fmla="*/ 2424 h 10000"/>
              <a:gd name="connsiteX23" fmla="*/ 4127 w 9622"/>
              <a:gd name="connsiteY23" fmla="*/ 2078 h 10000"/>
              <a:gd name="connsiteX24" fmla="*/ 4127 w 9622"/>
              <a:gd name="connsiteY24" fmla="*/ 1905 h 10000"/>
              <a:gd name="connsiteX25" fmla="*/ 4127 w 9622"/>
              <a:gd name="connsiteY25" fmla="*/ 1732 h 10000"/>
              <a:gd name="connsiteX26" fmla="*/ 4127 w 9622"/>
              <a:gd name="connsiteY26" fmla="*/ 1558 h 10000"/>
              <a:gd name="connsiteX27" fmla="*/ 4127 w 9622"/>
              <a:gd name="connsiteY27" fmla="*/ 1558 h 10000"/>
              <a:gd name="connsiteX28" fmla="*/ 4127 w 9622"/>
              <a:gd name="connsiteY28" fmla="*/ 1385 h 10000"/>
              <a:gd name="connsiteX29" fmla="*/ 4001 w 9622"/>
              <a:gd name="connsiteY29" fmla="*/ 1385 h 10000"/>
              <a:gd name="connsiteX30" fmla="*/ 3876 w 9622"/>
              <a:gd name="connsiteY30" fmla="*/ 1385 h 10000"/>
              <a:gd name="connsiteX31" fmla="*/ 3751 w 9622"/>
              <a:gd name="connsiteY31" fmla="*/ 1558 h 10000"/>
              <a:gd name="connsiteX32" fmla="*/ 3500 w 9622"/>
              <a:gd name="connsiteY32" fmla="*/ 1558 h 10000"/>
              <a:gd name="connsiteX33" fmla="*/ 3122 w 9622"/>
              <a:gd name="connsiteY33" fmla="*/ 1558 h 10000"/>
              <a:gd name="connsiteX34" fmla="*/ 2745 w 9622"/>
              <a:gd name="connsiteY34" fmla="*/ 1732 h 10000"/>
              <a:gd name="connsiteX35" fmla="*/ 2242 w 9622"/>
              <a:gd name="connsiteY35" fmla="*/ 1905 h 10000"/>
              <a:gd name="connsiteX36" fmla="*/ 1756 w 9622"/>
              <a:gd name="connsiteY36" fmla="*/ 2078 h 10000"/>
              <a:gd name="connsiteX37" fmla="*/ 1129 w 9622"/>
              <a:gd name="connsiteY37" fmla="*/ 2251 h 10000"/>
              <a:gd name="connsiteX38" fmla="*/ 750 w 9622"/>
              <a:gd name="connsiteY38" fmla="*/ 2424 h 10000"/>
              <a:gd name="connsiteX39" fmla="*/ 248 w 9622"/>
              <a:gd name="connsiteY39" fmla="*/ 2597 h 10000"/>
              <a:gd name="connsiteX40" fmla="*/ 0 w 9622"/>
              <a:gd name="connsiteY40" fmla="*/ 2771 h 10000"/>
              <a:gd name="connsiteX41" fmla="*/ 0 w 9622"/>
              <a:gd name="connsiteY41" fmla="*/ 1732 h 10000"/>
              <a:gd name="connsiteX42" fmla="*/ 501 w 9622"/>
              <a:gd name="connsiteY42" fmla="*/ 1558 h 10000"/>
              <a:gd name="connsiteX43" fmla="*/ 1129 w 9622"/>
              <a:gd name="connsiteY43" fmla="*/ 1385 h 10000"/>
              <a:gd name="connsiteX44" fmla="*/ 1756 w 9622"/>
              <a:gd name="connsiteY44" fmla="*/ 1212 h 10000"/>
              <a:gd name="connsiteX45" fmla="*/ 2495 w 9622"/>
              <a:gd name="connsiteY45" fmla="*/ 1039 h 10000"/>
              <a:gd name="connsiteX46" fmla="*/ 2873 w 9622"/>
              <a:gd name="connsiteY46" fmla="*/ 1039 h 10000"/>
              <a:gd name="connsiteX47" fmla="*/ 3122 w 9622"/>
              <a:gd name="connsiteY47" fmla="*/ 866 h 10000"/>
              <a:gd name="connsiteX48" fmla="*/ 3374 w 9622"/>
              <a:gd name="connsiteY48" fmla="*/ 693 h 10000"/>
              <a:gd name="connsiteX49" fmla="*/ 3624 w 9622"/>
              <a:gd name="connsiteY49" fmla="*/ 693 h 10000"/>
              <a:gd name="connsiteX50" fmla="*/ 3876 w 9622"/>
              <a:gd name="connsiteY50" fmla="*/ 519 h 10000"/>
              <a:gd name="connsiteX51" fmla="*/ 4001 w 9622"/>
              <a:gd name="connsiteY51" fmla="*/ 346 h 10000"/>
              <a:gd name="connsiteX52" fmla="*/ 4127 w 9622"/>
              <a:gd name="connsiteY52" fmla="*/ 346 h 10000"/>
              <a:gd name="connsiteX53" fmla="*/ 4251 w 9622"/>
              <a:gd name="connsiteY53" fmla="*/ 173 h 10000"/>
              <a:gd name="connsiteX54" fmla="*/ 4380 w 9622"/>
              <a:gd name="connsiteY54" fmla="*/ 173 h 10000"/>
              <a:gd name="connsiteX55" fmla="*/ 4505 w 9622"/>
              <a:gd name="connsiteY55" fmla="*/ 0 h 10000"/>
              <a:gd name="connsiteX56" fmla="*/ 4630 w 9622"/>
              <a:gd name="connsiteY56" fmla="*/ 0 h 10000"/>
              <a:gd name="connsiteX57" fmla="*/ 4630 w 9622"/>
              <a:gd name="connsiteY57" fmla="*/ 0 h 10000"/>
              <a:gd name="connsiteX58" fmla="*/ 4755 w 9622"/>
              <a:gd name="connsiteY58" fmla="*/ 0 h 10000"/>
              <a:gd name="connsiteX59" fmla="*/ 4881 w 9622"/>
              <a:gd name="connsiteY59" fmla="*/ 0 h 10000"/>
              <a:gd name="connsiteX60" fmla="*/ 5007 w 9622"/>
              <a:gd name="connsiteY60" fmla="*/ 173 h 10000"/>
              <a:gd name="connsiteX61" fmla="*/ 5132 w 9622"/>
              <a:gd name="connsiteY61" fmla="*/ 173 h 10000"/>
              <a:gd name="connsiteX62" fmla="*/ 5243 w 9622"/>
              <a:gd name="connsiteY62" fmla="*/ 346 h 10000"/>
              <a:gd name="connsiteX63" fmla="*/ 5369 w 9622"/>
              <a:gd name="connsiteY63" fmla="*/ 519 h 10000"/>
              <a:gd name="connsiteX64" fmla="*/ 5493 w 9622"/>
              <a:gd name="connsiteY64" fmla="*/ 693 h 10000"/>
              <a:gd name="connsiteX65" fmla="*/ 5493 w 9622"/>
              <a:gd name="connsiteY65" fmla="*/ 693 h 10000"/>
              <a:gd name="connsiteX66" fmla="*/ 5493 w 9622"/>
              <a:gd name="connsiteY66" fmla="*/ 866 h 10000"/>
              <a:gd name="connsiteX67" fmla="*/ 5369 w 9622"/>
              <a:gd name="connsiteY67" fmla="*/ 1039 h 10000"/>
              <a:gd name="connsiteX68" fmla="*/ 5243 w 9622"/>
              <a:gd name="connsiteY68" fmla="*/ 1212 h 10000"/>
              <a:gd name="connsiteX69" fmla="*/ 5132 w 9622"/>
              <a:gd name="connsiteY69" fmla="*/ 1385 h 10000"/>
              <a:gd name="connsiteX70" fmla="*/ 5007 w 9622"/>
              <a:gd name="connsiteY70" fmla="*/ 1732 h 10000"/>
              <a:gd name="connsiteX71" fmla="*/ 4881 w 9622"/>
              <a:gd name="connsiteY71" fmla="*/ 2078 h 10000"/>
              <a:gd name="connsiteX72" fmla="*/ 4755 w 9622"/>
              <a:gd name="connsiteY72" fmla="*/ 2424 h 10000"/>
              <a:gd name="connsiteX73" fmla="*/ 4630 w 9622"/>
              <a:gd name="connsiteY73" fmla="*/ 2944 h 10000"/>
              <a:gd name="connsiteX74" fmla="*/ 4630 w 9622"/>
              <a:gd name="connsiteY74" fmla="*/ 3463 h 10000"/>
              <a:gd name="connsiteX75" fmla="*/ 4630 w 9622"/>
              <a:gd name="connsiteY75" fmla="*/ 3961 h 10000"/>
              <a:gd name="connsiteX76" fmla="*/ 4630 w 9622"/>
              <a:gd name="connsiteY76" fmla="*/ 5000 h 10000"/>
              <a:gd name="connsiteX77" fmla="*/ 4630 w 9622"/>
              <a:gd name="connsiteY77" fmla="*/ 5519 h 10000"/>
              <a:gd name="connsiteX78" fmla="*/ 4755 w 9622"/>
              <a:gd name="connsiteY78" fmla="*/ 5866 h 10000"/>
              <a:gd name="connsiteX79" fmla="*/ 4881 w 9622"/>
              <a:gd name="connsiteY79" fmla="*/ 6212 h 10000"/>
              <a:gd name="connsiteX80" fmla="*/ 5007 w 9622"/>
              <a:gd name="connsiteY80" fmla="*/ 6732 h 10000"/>
              <a:gd name="connsiteX81" fmla="*/ 5132 w 9622"/>
              <a:gd name="connsiteY81" fmla="*/ 7078 h 10000"/>
              <a:gd name="connsiteX82" fmla="*/ 5369 w 9622"/>
              <a:gd name="connsiteY82" fmla="*/ 7424 h 10000"/>
              <a:gd name="connsiteX83" fmla="*/ 5744 w 9622"/>
              <a:gd name="connsiteY83" fmla="*/ 7771 h 10000"/>
              <a:gd name="connsiteX84" fmla="*/ 6121 w 9622"/>
              <a:gd name="connsiteY84" fmla="*/ 7944 h 10000"/>
              <a:gd name="connsiteX85" fmla="*/ 6497 w 9622"/>
              <a:gd name="connsiteY85" fmla="*/ 8268 h 10000"/>
              <a:gd name="connsiteX86" fmla="*/ 6875 w 9622"/>
              <a:gd name="connsiteY86" fmla="*/ 8442 h 10000"/>
              <a:gd name="connsiteX87" fmla="*/ 7125 w 9622"/>
              <a:gd name="connsiteY87" fmla="*/ 8615 h 10000"/>
              <a:gd name="connsiteX88" fmla="*/ 7504 w 9622"/>
              <a:gd name="connsiteY88" fmla="*/ 8615 h 10000"/>
              <a:gd name="connsiteX89" fmla="*/ 7753 w 9622"/>
              <a:gd name="connsiteY89" fmla="*/ 8615 h 10000"/>
              <a:gd name="connsiteX90" fmla="*/ 7880 w 9622"/>
              <a:gd name="connsiteY90" fmla="*/ 8615 h 10000"/>
              <a:gd name="connsiteX91" fmla="*/ 8130 w 9622"/>
              <a:gd name="connsiteY91" fmla="*/ 8615 h 10000"/>
              <a:gd name="connsiteX92" fmla="*/ 8240 w 9622"/>
              <a:gd name="connsiteY92" fmla="*/ 8442 h 10000"/>
              <a:gd name="connsiteX93" fmla="*/ 8240 w 9622"/>
              <a:gd name="connsiteY93" fmla="*/ 8442 h 10000"/>
              <a:gd name="connsiteX94" fmla="*/ 8365 w 9622"/>
              <a:gd name="connsiteY94" fmla="*/ 8442 h 10000"/>
              <a:gd name="connsiteX95" fmla="*/ 8365 w 9622"/>
              <a:gd name="connsiteY95" fmla="*/ 8268 h 10000"/>
              <a:gd name="connsiteX96" fmla="*/ 8365 w 9622"/>
              <a:gd name="connsiteY96" fmla="*/ 8095 h 10000"/>
              <a:gd name="connsiteX97" fmla="*/ 8365 w 9622"/>
              <a:gd name="connsiteY97" fmla="*/ 7771 h 10000"/>
              <a:gd name="connsiteX98" fmla="*/ 8491 w 9622"/>
              <a:gd name="connsiteY98" fmla="*/ 7597 h 10000"/>
              <a:gd name="connsiteX99" fmla="*/ 8491 w 9622"/>
              <a:gd name="connsiteY99" fmla="*/ 7251 h 10000"/>
              <a:gd name="connsiteX100" fmla="*/ 8491 w 9622"/>
              <a:gd name="connsiteY100" fmla="*/ 6905 h 10000"/>
              <a:gd name="connsiteX101" fmla="*/ 8617 w 9622"/>
              <a:gd name="connsiteY101" fmla="*/ 6385 h 10000"/>
              <a:gd name="connsiteX102" fmla="*/ 8617 w 9622"/>
              <a:gd name="connsiteY102" fmla="*/ 6212 h 10000"/>
              <a:gd name="connsiteX103" fmla="*/ 8617 w 9622"/>
              <a:gd name="connsiteY103" fmla="*/ 5866 h 10000"/>
              <a:gd name="connsiteX104" fmla="*/ 8617 w 9622"/>
              <a:gd name="connsiteY104" fmla="*/ 5693 h 10000"/>
              <a:gd name="connsiteX105" fmla="*/ 8743 w 9622"/>
              <a:gd name="connsiteY105" fmla="*/ 5519 h 10000"/>
              <a:gd name="connsiteX106" fmla="*/ 8743 w 9622"/>
              <a:gd name="connsiteY106" fmla="*/ 5346 h 10000"/>
              <a:gd name="connsiteX107" fmla="*/ 8743 w 9622"/>
              <a:gd name="connsiteY107" fmla="*/ 5173 h 10000"/>
              <a:gd name="connsiteX108" fmla="*/ 8866 w 9622"/>
              <a:gd name="connsiteY108" fmla="*/ 5173 h 10000"/>
              <a:gd name="connsiteX109" fmla="*/ 8866 w 9622"/>
              <a:gd name="connsiteY109" fmla="*/ 5173 h 10000"/>
              <a:gd name="connsiteX110" fmla="*/ 8866 w 9622"/>
              <a:gd name="connsiteY110" fmla="*/ 5346 h 10000"/>
              <a:gd name="connsiteX111" fmla="*/ 8866 w 9622"/>
              <a:gd name="connsiteY111" fmla="*/ 5519 h 10000"/>
              <a:gd name="connsiteX112" fmla="*/ 8866 w 9622"/>
              <a:gd name="connsiteY112" fmla="*/ 5693 h 10000"/>
              <a:gd name="connsiteX113" fmla="*/ 8995 w 9622"/>
              <a:gd name="connsiteY113" fmla="*/ 5866 h 10000"/>
              <a:gd name="connsiteX114" fmla="*/ 8995 w 9622"/>
              <a:gd name="connsiteY114" fmla="*/ 6212 h 10000"/>
              <a:gd name="connsiteX115" fmla="*/ 8995 w 9622"/>
              <a:gd name="connsiteY115" fmla="*/ 6558 h 10000"/>
              <a:gd name="connsiteX116" fmla="*/ 9120 w 9622"/>
              <a:gd name="connsiteY116" fmla="*/ 6905 h 10000"/>
              <a:gd name="connsiteX117" fmla="*/ 9120 w 9622"/>
              <a:gd name="connsiteY117" fmla="*/ 7597 h 10000"/>
              <a:gd name="connsiteX118" fmla="*/ 9246 w 9622"/>
              <a:gd name="connsiteY118" fmla="*/ 8268 h 10000"/>
              <a:gd name="connsiteX119" fmla="*/ 9370 w 9622"/>
              <a:gd name="connsiteY119" fmla="*/ 8788 h 10000"/>
              <a:gd name="connsiteX120" fmla="*/ 9497 w 9622"/>
              <a:gd name="connsiteY120" fmla="*/ 9134 h 10000"/>
              <a:gd name="connsiteX121" fmla="*/ 9497 w 9622"/>
              <a:gd name="connsiteY121" fmla="*/ 9481 h 10000"/>
              <a:gd name="connsiteX122" fmla="*/ 9622 w 9622"/>
              <a:gd name="connsiteY122" fmla="*/ 9654 h 10000"/>
              <a:gd name="connsiteX123" fmla="*/ 9497 w 9622"/>
              <a:gd name="connsiteY123" fmla="*/ 9827 h 10000"/>
              <a:gd name="connsiteX124" fmla="*/ 9497 w 9622"/>
              <a:gd name="connsiteY124" fmla="*/ 9827 h 10000"/>
              <a:gd name="connsiteX125" fmla="*/ 9497 w 9622"/>
              <a:gd name="connsiteY125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258 w 10000"/>
              <a:gd name="connsiteY39" fmla="*/ 2597 h 10000"/>
              <a:gd name="connsiteX40" fmla="*/ 0 w 10000"/>
              <a:gd name="connsiteY40" fmla="*/ 1732 h 10000"/>
              <a:gd name="connsiteX41" fmla="*/ 521 w 10000"/>
              <a:gd name="connsiteY41" fmla="*/ 1558 h 10000"/>
              <a:gd name="connsiteX42" fmla="*/ 1173 w 10000"/>
              <a:gd name="connsiteY42" fmla="*/ 1385 h 10000"/>
              <a:gd name="connsiteX43" fmla="*/ 1825 w 10000"/>
              <a:gd name="connsiteY43" fmla="*/ 1212 h 10000"/>
              <a:gd name="connsiteX44" fmla="*/ 2593 w 10000"/>
              <a:gd name="connsiteY44" fmla="*/ 1039 h 10000"/>
              <a:gd name="connsiteX45" fmla="*/ 2986 w 10000"/>
              <a:gd name="connsiteY45" fmla="*/ 1039 h 10000"/>
              <a:gd name="connsiteX46" fmla="*/ 3245 w 10000"/>
              <a:gd name="connsiteY46" fmla="*/ 866 h 10000"/>
              <a:gd name="connsiteX47" fmla="*/ 3507 w 10000"/>
              <a:gd name="connsiteY47" fmla="*/ 693 h 10000"/>
              <a:gd name="connsiteX48" fmla="*/ 3766 w 10000"/>
              <a:gd name="connsiteY48" fmla="*/ 693 h 10000"/>
              <a:gd name="connsiteX49" fmla="*/ 4028 w 10000"/>
              <a:gd name="connsiteY49" fmla="*/ 519 h 10000"/>
              <a:gd name="connsiteX50" fmla="*/ 4158 w 10000"/>
              <a:gd name="connsiteY50" fmla="*/ 346 h 10000"/>
              <a:gd name="connsiteX51" fmla="*/ 4289 w 10000"/>
              <a:gd name="connsiteY51" fmla="*/ 346 h 10000"/>
              <a:gd name="connsiteX52" fmla="*/ 4418 w 10000"/>
              <a:gd name="connsiteY52" fmla="*/ 173 h 10000"/>
              <a:gd name="connsiteX53" fmla="*/ 4552 w 10000"/>
              <a:gd name="connsiteY53" fmla="*/ 173 h 10000"/>
              <a:gd name="connsiteX54" fmla="*/ 4682 w 10000"/>
              <a:gd name="connsiteY54" fmla="*/ 0 h 10000"/>
              <a:gd name="connsiteX55" fmla="*/ 4812 w 10000"/>
              <a:gd name="connsiteY55" fmla="*/ 0 h 10000"/>
              <a:gd name="connsiteX56" fmla="*/ 4812 w 10000"/>
              <a:gd name="connsiteY56" fmla="*/ 0 h 10000"/>
              <a:gd name="connsiteX57" fmla="*/ 4942 w 10000"/>
              <a:gd name="connsiteY57" fmla="*/ 0 h 10000"/>
              <a:gd name="connsiteX58" fmla="*/ 5073 w 10000"/>
              <a:gd name="connsiteY58" fmla="*/ 0 h 10000"/>
              <a:gd name="connsiteX59" fmla="*/ 5204 w 10000"/>
              <a:gd name="connsiteY59" fmla="*/ 173 h 10000"/>
              <a:gd name="connsiteX60" fmla="*/ 5334 w 10000"/>
              <a:gd name="connsiteY60" fmla="*/ 173 h 10000"/>
              <a:gd name="connsiteX61" fmla="*/ 5449 w 10000"/>
              <a:gd name="connsiteY61" fmla="*/ 346 h 10000"/>
              <a:gd name="connsiteX62" fmla="*/ 5580 w 10000"/>
              <a:gd name="connsiteY62" fmla="*/ 519 h 10000"/>
              <a:gd name="connsiteX63" fmla="*/ 5709 w 10000"/>
              <a:gd name="connsiteY63" fmla="*/ 693 h 10000"/>
              <a:gd name="connsiteX64" fmla="*/ 5709 w 10000"/>
              <a:gd name="connsiteY64" fmla="*/ 693 h 10000"/>
              <a:gd name="connsiteX65" fmla="*/ 5709 w 10000"/>
              <a:gd name="connsiteY65" fmla="*/ 866 h 10000"/>
              <a:gd name="connsiteX66" fmla="*/ 5580 w 10000"/>
              <a:gd name="connsiteY66" fmla="*/ 1039 h 10000"/>
              <a:gd name="connsiteX67" fmla="*/ 5449 w 10000"/>
              <a:gd name="connsiteY67" fmla="*/ 1212 h 10000"/>
              <a:gd name="connsiteX68" fmla="*/ 5334 w 10000"/>
              <a:gd name="connsiteY68" fmla="*/ 1385 h 10000"/>
              <a:gd name="connsiteX69" fmla="*/ 5204 w 10000"/>
              <a:gd name="connsiteY69" fmla="*/ 1732 h 10000"/>
              <a:gd name="connsiteX70" fmla="*/ 5073 w 10000"/>
              <a:gd name="connsiteY70" fmla="*/ 2078 h 10000"/>
              <a:gd name="connsiteX71" fmla="*/ 4942 w 10000"/>
              <a:gd name="connsiteY71" fmla="*/ 2424 h 10000"/>
              <a:gd name="connsiteX72" fmla="*/ 4812 w 10000"/>
              <a:gd name="connsiteY72" fmla="*/ 2944 h 10000"/>
              <a:gd name="connsiteX73" fmla="*/ 4812 w 10000"/>
              <a:gd name="connsiteY73" fmla="*/ 3463 h 10000"/>
              <a:gd name="connsiteX74" fmla="*/ 4812 w 10000"/>
              <a:gd name="connsiteY74" fmla="*/ 3961 h 10000"/>
              <a:gd name="connsiteX75" fmla="*/ 4812 w 10000"/>
              <a:gd name="connsiteY75" fmla="*/ 5000 h 10000"/>
              <a:gd name="connsiteX76" fmla="*/ 4812 w 10000"/>
              <a:gd name="connsiteY76" fmla="*/ 5519 h 10000"/>
              <a:gd name="connsiteX77" fmla="*/ 4942 w 10000"/>
              <a:gd name="connsiteY77" fmla="*/ 5866 h 10000"/>
              <a:gd name="connsiteX78" fmla="*/ 5073 w 10000"/>
              <a:gd name="connsiteY78" fmla="*/ 6212 h 10000"/>
              <a:gd name="connsiteX79" fmla="*/ 5204 w 10000"/>
              <a:gd name="connsiteY79" fmla="*/ 6732 h 10000"/>
              <a:gd name="connsiteX80" fmla="*/ 5334 w 10000"/>
              <a:gd name="connsiteY80" fmla="*/ 7078 h 10000"/>
              <a:gd name="connsiteX81" fmla="*/ 5580 w 10000"/>
              <a:gd name="connsiteY81" fmla="*/ 7424 h 10000"/>
              <a:gd name="connsiteX82" fmla="*/ 5970 w 10000"/>
              <a:gd name="connsiteY82" fmla="*/ 7771 h 10000"/>
              <a:gd name="connsiteX83" fmla="*/ 6361 w 10000"/>
              <a:gd name="connsiteY83" fmla="*/ 7944 h 10000"/>
              <a:gd name="connsiteX84" fmla="*/ 6752 w 10000"/>
              <a:gd name="connsiteY84" fmla="*/ 8268 h 10000"/>
              <a:gd name="connsiteX85" fmla="*/ 7145 w 10000"/>
              <a:gd name="connsiteY85" fmla="*/ 8442 h 10000"/>
              <a:gd name="connsiteX86" fmla="*/ 7405 w 10000"/>
              <a:gd name="connsiteY86" fmla="*/ 8615 h 10000"/>
              <a:gd name="connsiteX87" fmla="*/ 7799 w 10000"/>
              <a:gd name="connsiteY87" fmla="*/ 8615 h 10000"/>
              <a:gd name="connsiteX88" fmla="*/ 8058 w 10000"/>
              <a:gd name="connsiteY88" fmla="*/ 8615 h 10000"/>
              <a:gd name="connsiteX89" fmla="*/ 8190 w 10000"/>
              <a:gd name="connsiteY89" fmla="*/ 8615 h 10000"/>
              <a:gd name="connsiteX90" fmla="*/ 8449 w 10000"/>
              <a:gd name="connsiteY90" fmla="*/ 8615 h 10000"/>
              <a:gd name="connsiteX91" fmla="*/ 8564 w 10000"/>
              <a:gd name="connsiteY91" fmla="*/ 8442 h 10000"/>
              <a:gd name="connsiteX92" fmla="*/ 8564 w 10000"/>
              <a:gd name="connsiteY92" fmla="*/ 8442 h 10000"/>
              <a:gd name="connsiteX93" fmla="*/ 8694 w 10000"/>
              <a:gd name="connsiteY93" fmla="*/ 8442 h 10000"/>
              <a:gd name="connsiteX94" fmla="*/ 8694 w 10000"/>
              <a:gd name="connsiteY94" fmla="*/ 8268 h 10000"/>
              <a:gd name="connsiteX95" fmla="*/ 8694 w 10000"/>
              <a:gd name="connsiteY95" fmla="*/ 8095 h 10000"/>
              <a:gd name="connsiteX96" fmla="*/ 8694 w 10000"/>
              <a:gd name="connsiteY96" fmla="*/ 7771 h 10000"/>
              <a:gd name="connsiteX97" fmla="*/ 8825 w 10000"/>
              <a:gd name="connsiteY97" fmla="*/ 7597 h 10000"/>
              <a:gd name="connsiteX98" fmla="*/ 8825 w 10000"/>
              <a:gd name="connsiteY98" fmla="*/ 7251 h 10000"/>
              <a:gd name="connsiteX99" fmla="*/ 8825 w 10000"/>
              <a:gd name="connsiteY99" fmla="*/ 6905 h 10000"/>
              <a:gd name="connsiteX100" fmla="*/ 8956 w 10000"/>
              <a:gd name="connsiteY100" fmla="*/ 6385 h 10000"/>
              <a:gd name="connsiteX101" fmla="*/ 8956 w 10000"/>
              <a:gd name="connsiteY101" fmla="*/ 6212 h 10000"/>
              <a:gd name="connsiteX102" fmla="*/ 8956 w 10000"/>
              <a:gd name="connsiteY102" fmla="*/ 5866 h 10000"/>
              <a:gd name="connsiteX103" fmla="*/ 8956 w 10000"/>
              <a:gd name="connsiteY103" fmla="*/ 5693 h 10000"/>
              <a:gd name="connsiteX104" fmla="*/ 9086 w 10000"/>
              <a:gd name="connsiteY104" fmla="*/ 5519 h 10000"/>
              <a:gd name="connsiteX105" fmla="*/ 9086 w 10000"/>
              <a:gd name="connsiteY105" fmla="*/ 5346 h 10000"/>
              <a:gd name="connsiteX106" fmla="*/ 9086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173 h 10000"/>
              <a:gd name="connsiteX109" fmla="*/ 9214 w 10000"/>
              <a:gd name="connsiteY109" fmla="*/ 5346 h 10000"/>
              <a:gd name="connsiteX110" fmla="*/ 9214 w 10000"/>
              <a:gd name="connsiteY110" fmla="*/ 5519 h 10000"/>
              <a:gd name="connsiteX111" fmla="*/ 9214 w 10000"/>
              <a:gd name="connsiteY111" fmla="*/ 5693 h 10000"/>
              <a:gd name="connsiteX112" fmla="*/ 9348 w 10000"/>
              <a:gd name="connsiteY112" fmla="*/ 5866 h 10000"/>
              <a:gd name="connsiteX113" fmla="*/ 9348 w 10000"/>
              <a:gd name="connsiteY113" fmla="*/ 6212 h 10000"/>
              <a:gd name="connsiteX114" fmla="*/ 9348 w 10000"/>
              <a:gd name="connsiteY114" fmla="*/ 6558 h 10000"/>
              <a:gd name="connsiteX115" fmla="*/ 9478 w 10000"/>
              <a:gd name="connsiteY115" fmla="*/ 6905 h 10000"/>
              <a:gd name="connsiteX116" fmla="*/ 9478 w 10000"/>
              <a:gd name="connsiteY116" fmla="*/ 7597 h 10000"/>
              <a:gd name="connsiteX117" fmla="*/ 9609 w 10000"/>
              <a:gd name="connsiteY117" fmla="*/ 8268 h 10000"/>
              <a:gd name="connsiteX118" fmla="*/ 9738 w 10000"/>
              <a:gd name="connsiteY118" fmla="*/ 8788 h 10000"/>
              <a:gd name="connsiteX119" fmla="*/ 9870 w 10000"/>
              <a:gd name="connsiteY119" fmla="*/ 9134 h 10000"/>
              <a:gd name="connsiteX120" fmla="*/ 9870 w 10000"/>
              <a:gd name="connsiteY120" fmla="*/ 9481 h 10000"/>
              <a:gd name="connsiteX121" fmla="*/ 10000 w 10000"/>
              <a:gd name="connsiteY121" fmla="*/ 9654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124" fmla="*/ 9870 w 10000"/>
              <a:gd name="connsiteY124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0 w 10000"/>
              <a:gd name="connsiteY39" fmla="*/ 1732 h 10000"/>
              <a:gd name="connsiteX40" fmla="*/ 521 w 10000"/>
              <a:gd name="connsiteY40" fmla="*/ 1558 h 10000"/>
              <a:gd name="connsiteX41" fmla="*/ 1173 w 10000"/>
              <a:gd name="connsiteY41" fmla="*/ 1385 h 10000"/>
              <a:gd name="connsiteX42" fmla="*/ 1825 w 10000"/>
              <a:gd name="connsiteY42" fmla="*/ 1212 h 10000"/>
              <a:gd name="connsiteX43" fmla="*/ 2593 w 10000"/>
              <a:gd name="connsiteY43" fmla="*/ 1039 h 10000"/>
              <a:gd name="connsiteX44" fmla="*/ 2986 w 10000"/>
              <a:gd name="connsiteY44" fmla="*/ 1039 h 10000"/>
              <a:gd name="connsiteX45" fmla="*/ 3245 w 10000"/>
              <a:gd name="connsiteY45" fmla="*/ 866 h 10000"/>
              <a:gd name="connsiteX46" fmla="*/ 3507 w 10000"/>
              <a:gd name="connsiteY46" fmla="*/ 693 h 10000"/>
              <a:gd name="connsiteX47" fmla="*/ 3766 w 10000"/>
              <a:gd name="connsiteY47" fmla="*/ 693 h 10000"/>
              <a:gd name="connsiteX48" fmla="*/ 4028 w 10000"/>
              <a:gd name="connsiteY48" fmla="*/ 519 h 10000"/>
              <a:gd name="connsiteX49" fmla="*/ 4158 w 10000"/>
              <a:gd name="connsiteY49" fmla="*/ 346 h 10000"/>
              <a:gd name="connsiteX50" fmla="*/ 4289 w 10000"/>
              <a:gd name="connsiteY50" fmla="*/ 346 h 10000"/>
              <a:gd name="connsiteX51" fmla="*/ 4418 w 10000"/>
              <a:gd name="connsiteY51" fmla="*/ 173 h 10000"/>
              <a:gd name="connsiteX52" fmla="*/ 4552 w 10000"/>
              <a:gd name="connsiteY52" fmla="*/ 173 h 10000"/>
              <a:gd name="connsiteX53" fmla="*/ 4682 w 10000"/>
              <a:gd name="connsiteY53" fmla="*/ 0 h 10000"/>
              <a:gd name="connsiteX54" fmla="*/ 4812 w 10000"/>
              <a:gd name="connsiteY54" fmla="*/ 0 h 10000"/>
              <a:gd name="connsiteX55" fmla="*/ 4812 w 10000"/>
              <a:gd name="connsiteY55" fmla="*/ 0 h 10000"/>
              <a:gd name="connsiteX56" fmla="*/ 4942 w 10000"/>
              <a:gd name="connsiteY56" fmla="*/ 0 h 10000"/>
              <a:gd name="connsiteX57" fmla="*/ 5073 w 10000"/>
              <a:gd name="connsiteY57" fmla="*/ 0 h 10000"/>
              <a:gd name="connsiteX58" fmla="*/ 5204 w 10000"/>
              <a:gd name="connsiteY58" fmla="*/ 173 h 10000"/>
              <a:gd name="connsiteX59" fmla="*/ 5334 w 10000"/>
              <a:gd name="connsiteY59" fmla="*/ 173 h 10000"/>
              <a:gd name="connsiteX60" fmla="*/ 5449 w 10000"/>
              <a:gd name="connsiteY60" fmla="*/ 346 h 10000"/>
              <a:gd name="connsiteX61" fmla="*/ 5580 w 10000"/>
              <a:gd name="connsiteY61" fmla="*/ 519 h 10000"/>
              <a:gd name="connsiteX62" fmla="*/ 5709 w 10000"/>
              <a:gd name="connsiteY62" fmla="*/ 693 h 10000"/>
              <a:gd name="connsiteX63" fmla="*/ 5709 w 10000"/>
              <a:gd name="connsiteY63" fmla="*/ 693 h 10000"/>
              <a:gd name="connsiteX64" fmla="*/ 5709 w 10000"/>
              <a:gd name="connsiteY64" fmla="*/ 866 h 10000"/>
              <a:gd name="connsiteX65" fmla="*/ 5580 w 10000"/>
              <a:gd name="connsiteY65" fmla="*/ 1039 h 10000"/>
              <a:gd name="connsiteX66" fmla="*/ 5449 w 10000"/>
              <a:gd name="connsiteY66" fmla="*/ 1212 h 10000"/>
              <a:gd name="connsiteX67" fmla="*/ 5334 w 10000"/>
              <a:gd name="connsiteY67" fmla="*/ 1385 h 10000"/>
              <a:gd name="connsiteX68" fmla="*/ 5204 w 10000"/>
              <a:gd name="connsiteY68" fmla="*/ 1732 h 10000"/>
              <a:gd name="connsiteX69" fmla="*/ 5073 w 10000"/>
              <a:gd name="connsiteY69" fmla="*/ 2078 h 10000"/>
              <a:gd name="connsiteX70" fmla="*/ 4942 w 10000"/>
              <a:gd name="connsiteY70" fmla="*/ 2424 h 10000"/>
              <a:gd name="connsiteX71" fmla="*/ 4812 w 10000"/>
              <a:gd name="connsiteY71" fmla="*/ 2944 h 10000"/>
              <a:gd name="connsiteX72" fmla="*/ 4812 w 10000"/>
              <a:gd name="connsiteY72" fmla="*/ 3463 h 10000"/>
              <a:gd name="connsiteX73" fmla="*/ 4812 w 10000"/>
              <a:gd name="connsiteY73" fmla="*/ 3961 h 10000"/>
              <a:gd name="connsiteX74" fmla="*/ 4812 w 10000"/>
              <a:gd name="connsiteY74" fmla="*/ 5000 h 10000"/>
              <a:gd name="connsiteX75" fmla="*/ 4812 w 10000"/>
              <a:gd name="connsiteY75" fmla="*/ 5519 h 10000"/>
              <a:gd name="connsiteX76" fmla="*/ 4942 w 10000"/>
              <a:gd name="connsiteY76" fmla="*/ 5866 h 10000"/>
              <a:gd name="connsiteX77" fmla="*/ 5073 w 10000"/>
              <a:gd name="connsiteY77" fmla="*/ 6212 h 10000"/>
              <a:gd name="connsiteX78" fmla="*/ 5204 w 10000"/>
              <a:gd name="connsiteY78" fmla="*/ 6732 h 10000"/>
              <a:gd name="connsiteX79" fmla="*/ 5334 w 10000"/>
              <a:gd name="connsiteY79" fmla="*/ 7078 h 10000"/>
              <a:gd name="connsiteX80" fmla="*/ 5580 w 10000"/>
              <a:gd name="connsiteY80" fmla="*/ 7424 h 10000"/>
              <a:gd name="connsiteX81" fmla="*/ 5970 w 10000"/>
              <a:gd name="connsiteY81" fmla="*/ 7771 h 10000"/>
              <a:gd name="connsiteX82" fmla="*/ 6361 w 10000"/>
              <a:gd name="connsiteY82" fmla="*/ 7944 h 10000"/>
              <a:gd name="connsiteX83" fmla="*/ 6752 w 10000"/>
              <a:gd name="connsiteY83" fmla="*/ 8268 h 10000"/>
              <a:gd name="connsiteX84" fmla="*/ 7145 w 10000"/>
              <a:gd name="connsiteY84" fmla="*/ 8442 h 10000"/>
              <a:gd name="connsiteX85" fmla="*/ 7405 w 10000"/>
              <a:gd name="connsiteY85" fmla="*/ 8615 h 10000"/>
              <a:gd name="connsiteX86" fmla="*/ 7799 w 10000"/>
              <a:gd name="connsiteY86" fmla="*/ 8615 h 10000"/>
              <a:gd name="connsiteX87" fmla="*/ 8058 w 10000"/>
              <a:gd name="connsiteY87" fmla="*/ 8615 h 10000"/>
              <a:gd name="connsiteX88" fmla="*/ 8190 w 10000"/>
              <a:gd name="connsiteY88" fmla="*/ 8615 h 10000"/>
              <a:gd name="connsiteX89" fmla="*/ 8449 w 10000"/>
              <a:gd name="connsiteY89" fmla="*/ 8615 h 10000"/>
              <a:gd name="connsiteX90" fmla="*/ 8564 w 10000"/>
              <a:gd name="connsiteY90" fmla="*/ 8442 h 10000"/>
              <a:gd name="connsiteX91" fmla="*/ 8564 w 10000"/>
              <a:gd name="connsiteY91" fmla="*/ 8442 h 10000"/>
              <a:gd name="connsiteX92" fmla="*/ 8694 w 10000"/>
              <a:gd name="connsiteY92" fmla="*/ 8442 h 10000"/>
              <a:gd name="connsiteX93" fmla="*/ 8694 w 10000"/>
              <a:gd name="connsiteY93" fmla="*/ 8268 h 10000"/>
              <a:gd name="connsiteX94" fmla="*/ 8694 w 10000"/>
              <a:gd name="connsiteY94" fmla="*/ 8095 h 10000"/>
              <a:gd name="connsiteX95" fmla="*/ 8694 w 10000"/>
              <a:gd name="connsiteY95" fmla="*/ 7771 h 10000"/>
              <a:gd name="connsiteX96" fmla="*/ 8825 w 10000"/>
              <a:gd name="connsiteY96" fmla="*/ 7597 h 10000"/>
              <a:gd name="connsiteX97" fmla="*/ 8825 w 10000"/>
              <a:gd name="connsiteY97" fmla="*/ 7251 h 10000"/>
              <a:gd name="connsiteX98" fmla="*/ 8825 w 10000"/>
              <a:gd name="connsiteY98" fmla="*/ 6905 h 10000"/>
              <a:gd name="connsiteX99" fmla="*/ 8956 w 10000"/>
              <a:gd name="connsiteY99" fmla="*/ 6385 h 10000"/>
              <a:gd name="connsiteX100" fmla="*/ 8956 w 10000"/>
              <a:gd name="connsiteY100" fmla="*/ 6212 h 10000"/>
              <a:gd name="connsiteX101" fmla="*/ 8956 w 10000"/>
              <a:gd name="connsiteY101" fmla="*/ 5866 h 10000"/>
              <a:gd name="connsiteX102" fmla="*/ 8956 w 10000"/>
              <a:gd name="connsiteY102" fmla="*/ 5693 h 10000"/>
              <a:gd name="connsiteX103" fmla="*/ 9086 w 10000"/>
              <a:gd name="connsiteY103" fmla="*/ 5519 h 10000"/>
              <a:gd name="connsiteX104" fmla="*/ 9086 w 10000"/>
              <a:gd name="connsiteY104" fmla="*/ 5346 h 10000"/>
              <a:gd name="connsiteX105" fmla="*/ 9086 w 10000"/>
              <a:gd name="connsiteY105" fmla="*/ 5173 h 10000"/>
              <a:gd name="connsiteX106" fmla="*/ 9214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346 h 10000"/>
              <a:gd name="connsiteX109" fmla="*/ 9214 w 10000"/>
              <a:gd name="connsiteY109" fmla="*/ 5519 h 10000"/>
              <a:gd name="connsiteX110" fmla="*/ 9214 w 10000"/>
              <a:gd name="connsiteY110" fmla="*/ 5693 h 10000"/>
              <a:gd name="connsiteX111" fmla="*/ 9348 w 10000"/>
              <a:gd name="connsiteY111" fmla="*/ 5866 h 10000"/>
              <a:gd name="connsiteX112" fmla="*/ 9348 w 10000"/>
              <a:gd name="connsiteY112" fmla="*/ 6212 h 10000"/>
              <a:gd name="connsiteX113" fmla="*/ 9348 w 10000"/>
              <a:gd name="connsiteY113" fmla="*/ 6558 h 10000"/>
              <a:gd name="connsiteX114" fmla="*/ 9478 w 10000"/>
              <a:gd name="connsiteY114" fmla="*/ 6905 h 10000"/>
              <a:gd name="connsiteX115" fmla="*/ 9478 w 10000"/>
              <a:gd name="connsiteY115" fmla="*/ 7597 h 10000"/>
              <a:gd name="connsiteX116" fmla="*/ 9609 w 10000"/>
              <a:gd name="connsiteY116" fmla="*/ 8268 h 10000"/>
              <a:gd name="connsiteX117" fmla="*/ 9738 w 10000"/>
              <a:gd name="connsiteY117" fmla="*/ 8788 h 10000"/>
              <a:gd name="connsiteX118" fmla="*/ 9870 w 10000"/>
              <a:gd name="connsiteY118" fmla="*/ 9134 h 10000"/>
              <a:gd name="connsiteX119" fmla="*/ 9870 w 10000"/>
              <a:gd name="connsiteY119" fmla="*/ 9481 h 10000"/>
              <a:gd name="connsiteX120" fmla="*/ 10000 w 10000"/>
              <a:gd name="connsiteY120" fmla="*/ 9654 h 10000"/>
              <a:gd name="connsiteX121" fmla="*/ 9870 w 10000"/>
              <a:gd name="connsiteY121" fmla="*/ 9827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0" fmla="*/ 9349 w 9479"/>
              <a:gd name="connsiteY0" fmla="*/ 9827 h 10000"/>
              <a:gd name="connsiteX1" fmla="*/ 9088 w 9479"/>
              <a:gd name="connsiteY1" fmla="*/ 9827 h 10000"/>
              <a:gd name="connsiteX2" fmla="*/ 8827 w 9479"/>
              <a:gd name="connsiteY2" fmla="*/ 10000 h 10000"/>
              <a:gd name="connsiteX3" fmla="*/ 8565 w 9479"/>
              <a:gd name="connsiteY3" fmla="*/ 10000 h 10000"/>
              <a:gd name="connsiteX4" fmla="*/ 8043 w 9479"/>
              <a:gd name="connsiteY4" fmla="*/ 10000 h 10000"/>
              <a:gd name="connsiteX5" fmla="*/ 7669 w 9479"/>
              <a:gd name="connsiteY5" fmla="*/ 10000 h 10000"/>
              <a:gd name="connsiteX6" fmla="*/ 7146 w 9479"/>
              <a:gd name="connsiteY6" fmla="*/ 9827 h 10000"/>
              <a:gd name="connsiteX7" fmla="*/ 6624 w 9479"/>
              <a:gd name="connsiteY7" fmla="*/ 9827 h 10000"/>
              <a:gd name="connsiteX8" fmla="*/ 6231 w 9479"/>
              <a:gd name="connsiteY8" fmla="*/ 9481 h 10000"/>
              <a:gd name="connsiteX9" fmla="*/ 5710 w 9479"/>
              <a:gd name="connsiteY9" fmla="*/ 9307 h 10000"/>
              <a:gd name="connsiteX10" fmla="*/ 5319 w 9479"/>
              <a:gd name="connsiteY10" fmla="*/ 8961 h 10000"/>
              <a:gd name="connsiteX11" fmla="*/ 4928 w 9479"/>
              <a:gd name="connsiteY11" fmla="*/ 8615 h 10000"/>
              <a:gd name="connsiteX12" fmla="*/ 4552 w 9479"/>
              <a:gd name="connsiteY12" fmla="*/ 8095 h 10000"/>
              <a:gd name="connsiteX13" fmla="*/ 4291 w 9479"/>
              <a:gd name="connsiteY13" fmla="*/ 7771 h 10000"/>
              <a:gd name="connsiteX14" fmla="*/ 4031 w 9479"/>
              <a:gd name="connsiteY14" fmla="*/ 7078 h 10000"/>
              <a:gd name="connsiteX15" fmla="*/ 3768 w 9479"/>
              <a:gd name="connsiteY15" fmla="*/ 6558 h 10000"/>
              <a:gd name="connsiteX16" fmla="*/ 3637 w 9479"/>
              <a:gd name="connsiteY16" fmla="*/ 5866 h 10000"/>
              <a:gd name="connsiteX17" fmla="*/ 3637 w 9479"/>
              <a:gd name="connsiteY17" fmla="*/ 5173 h 10000"/>
              <a:gd name="connsiteX18" fmla="*/ 3507 w 9479"/>
              <a:gd name="connsiteY18" fmla="*/ 4481 h 10000"/>
              <a:gd name="connsiteX19" fmla="*/ 3507 w 9479"/>
              <a:gd name="connsiteY19" fmla="*/ 3636 h 10000"/>
              <a:gd name="connsiteX20" fmla="*/ 3637 w 9479"/>
              <a:gd name="connsiteY20" fmla="*/ 2944 h 10000"/>
              <a:gd name="connsiteX21" fmla="*/ 3637 w 9479"/>
              <a:gd name="connsiteY21" fmla="*/ 2597 h 10000"/>
              <a:gd name="connsiteX22" fmla="*/ 3637 w 9479"/>
              <a:gd name="connsiteY22" fmla="*/ 2424 h 10000"/>
              <a:gd name="connsiteX23" fmla="*/ 3768 w 9479"/>
              <a:gd name="connsiteY23" fmla="*/ 2078 h 10000"/>
              <a:gd name="connsiteX24" fmla="*/ 3768 w 9479"/>
              <a:gd name="connsiteY24" fmla="*/ 1905 h 10000"/>
              <a:gd name="connsiteX25" fmla="*/ 3768 w 9479"/>
              <a:gd name="connsiteY25" fmla="*/ 1732 h 10000"/>
              <a:gd name="connsiteX26" fmla="*/ 3768 w 9479"/>
              <a:gd name="connsiteY26" fmla="*/ 1558 h 10000"/>
              <a:gd name="connsiteX27" fmla="*/ 3768 w 9479"/>
              <a:gd name="connsiteY27" fmla="*/ 1558 h 10000"/>
              <a:gd name="connsiteX28" fmla="*/ 3768 w 9479"/>
              <a:gd name="connsiteY28" fmla="*/ 1385 h 10000"/>
              <a:gd name="connsiteX29" fmla="*/ 3637 w 9479"/>
              <a:gd name="connsiteY29" fmla="*/ 1385 h 10000"/>
              <a:gd name="connsiteX30" fmla="*/ 3507 w 9479"/>
              <a:gd name="connsiteY30" fmla="*/ 1385 h 10000"/>
              <a:gd name="connsiteX31" fmla="*/ 3377 w 9479"/>
              <a:gd name="connsiteY31" fmla="*/ 1558 h 10000"/>
              <a:gd name="connsiteX32" fmla="*/ 3116 w 9479"/>
              <a:gd name="connsiteY32" fmla="*/ 1558 h 10000"/>
              <a:gd name="connsiteX33" fmla="*/ 2724 w 9479"/>
              <a:gd name="connsiteY33" fmla="*/ 1558 h 10000"/>
              <a:gd name="connsiteX34" fmla="*/ 2332 w 9479"/>
              <a:gd name="connsiteY34" fmla="*/ 1732 h 10000"/>
              <a:gd name="connsiteX35" fmla="*/ 1809 w 9479"/>
              <a:gd name="connsiteY35" fmla="*/ 1905 h 10000"/>
              <a:gd name="connsiteX36" fmla="*/ 1304 w 9479"/>
              <a:gd name="connsiteY36" fmla="*/ 2078 h 10000"/>
              <a:gd name="connsiteX37" fmla="*/ 652 w 9479"/>
              <a:gd name="connsiteY37" fmla="*/ 2251 h 10000"/>
              <a:gd name="connsiteX38" fmla="*/ 258 w 9479"/>
              <a:gd name="connsiteY38" fmla="*/ 2424 h 10000"/>
              <a:gd name="connsiteX39" fmla="*/ 0 w 9479"/>
              <a:gd name="connsiteY39" fmla="*/ 1558 h 10000"/>
              <a:gd name="connsiteX40" fmla="*/ 652 w 9479"/>
              <a:gd name="connsiteY40" fmla="*/ 1385 h 10000"/>
              <a:gd name="connsiteX41" fmla="*/ 1304 w 9479"/>
              <a:gd name="connsiteY41" fmla="*/ 1212 h 10000"/>
              <a:gd name="connsiteX42" fmla="*/ 2072 w 9479"/>
              <a:gd name="connsiteY42" fmla="*/ 1039 h 10000"/>
              <a:gd name="connsiteX43" fmla="*/ 2465 w 9479"/>
              <a:gd name="connsiteY43" fmla="*/ 1039 h 10000"/>
              <a:gd name="connsiteX44" fmla="*/ 2724 w 9479"/>
              <a:gd name="connsiteY44" fmla="*/ 866 h 10000"/>
              <a:gd name="connsiteX45" fmla="*/ 2986 w 9479"/>
              <a:gd name="connsiteY45" fmla="*/ 693 h 10000"/>
              <a:gd name="connsiteX46" fmla="*/ 3245 w 9479"/>
              <a:gd name="connsiteY46" fmla="*/ 693 h 10000"/>
              <a:gd name="connsiteX47" fmla="*/ 3507 w 9479"/>
              <a:gd name="connsiteY47" fmla="*/ 519 h 10000"/>
              <a:gd name="connsiteX48" fmla="*/ 3637 w 9479"/>
              <a:gd name="connsiteY48" fmla="*/ 346 h 10000"/>
              <a:gd name="connsiteX49" fmla="*/ 3768 w 9479"/>
              <a:gd name="connsiteY49" fmla="*/ 346 h 10000"/>
              <a:gd name="connsiteX50" fmla="*/ 3897 w 9479"/>
              <a:gd name="connsiteY50" fmla="*/ 173 h 10000"/>
              <a:gd name="connsiteX51" fmla="*/ 4031 w 9479"/>
              <a:gd name="connsiteY51" fmla="*/ 173 h 10000"/>
              <a:gd name="connsiteX52" fmla="*/ 4161 w 9479"/>
              <a:gd name="connsiteY52" fmla="*/ 0 h 10000"/>
              <a:gd name="connsiteX53" fmla="*/ 4291 w 9479"/>
              <a:gd name="connsiteY53" fmla="*/ 0 h 10000"/>
              <a:gd name="connsiteX54" fmla="*/ 4291 w 9479"/>
              <a:gd name="connsiteY54" fmla="*/ 0 h 10000"/>
              <a:gd name="connsiteX55" fmla="*/ 4421 w 9479"/>
              <a:gd name="connsiteY55" fmla="*/ 0 h 10000"/>
              <a:gd name="connsiteX56" fmla="*/ 4552 w 9479"/>
              <a:gd name="connsiteY56" fmla="*/ 0 h 10000"/>
              <a:gd name="connsiteX57" fmla="*/ 4683 w 9479"/>
              <a:gd name="connsiteY57" fmla="*/ 173 h 10000"/>
              <a:gd name="connsiteX58" fmla="*/ 4813 w 9479"/>
              <a:gd name="connsiteY58" fmla="*/ 173 h 10000"/>
              <a:gd name="connsiteX59" fmla="*/ 4928 w 9479"/>
              <a:gd name="connsiteY59" fmla="*/ 346 h 10000"/>
              <a:gd name="connsiteX60" fmla="*/ 5059 w 9479"/>
              <a:gd name="connsiteY60" fmla="*/ 519 h 10000"/>
              <a:gd name="connsiteX61" fmla="*/ 5188 w 9479"/>
              <a:gd name="connsiteY61" fmla="*/ 693 h 10000"/>
              <a:gd name="connsiteX62" fmla="*/ 5188 w 9479"/>
              <a:gd name="connsiteY62" fmla="*/ 693 h 10000"/>
              <a:gd name="connsiteX63" fmla="*/ 5188 w 9479"/>
              <a:gd name="connsiteY63" fmla="*/ 866 h 10000"/>
              <a:gd name="connsiteX64" fmla="*/ 5059 w 9479"/>
              <a:gd name="connsiteY64" fmla="*/ 1039 h 10000"/>
              <a:gd name="connsiteX65" fmla="*/ 4928 w 9479"/>
              <a:gd name="connsiteY65" fmla="*/ 1212 h 10000"/>
              <a:gd name="connsiteX66" fmla="*/ 4813 w 9479"/>
              <a:gd name="connsiteY66" fmla="*/ 1385 h 10000"/>
              <a:gd name="connsiteX67" fmla="*/ 4683 w 9479"/>
              <a:gd name="connsiteY67" fmla="*/ 1732 h 10000"/>
              <a:gd name="connsiteX68" fmla="*/ 4552 w 9479"/>
              <a:gd name="connsiteY68" fmla="*/ 2078 h 10000"/>
              <a:gd name="connsiteX69" fmla="*/ 4421 w 9479"/>
              <a:gd name="connsiteY69" fmla="*/ 2424 h 10000"/>
              <a:gd name="connsiteX70" fmla="*/ 4291 w 9479"/>
              <a:gd name="connsiteY70" fmla="*/ 2944 h 10000"/>
              <a:gd name="connsiteX71" fmla="*/ 4291 w 9479"/>
              <a:gd name="connsiteY71" fmla="*/ 3463 h 10000"/>
              <a:gd name="connsiteX72" fmla="*/ 4291 w 9479"/>
              <a:gd name="connsiteY72" fmla="*/ 3961 h 10000"/>
              <a:gd name="connsiteX73" fmla="*/ 4291 w 9479"/>
              <a:gd name="connsiteY73" fmla="*/ 5000 h 10000"/>
              <a:gd name="connsiteX74" fmla="*/ 4291 w 9479"/>
              <a:gd name="connsiteY74" fmla="*/ 5519 h 10000"/>
              <a:gd name="connsiteX75" fmla="*/ 4421 w 9479"/>
              <a:gd name="connsiteY75" fmla="*/ 5866 h 10000"/>
              <a:gd name="connsiteX76" fmla="*/ 4552 w 9479"/>
              <a:gd name="connsiteY76" fmla="*/ 6212 h 10000"/>
              <a:gd name="connsiteX77" fmla="*/ 4683 w 9479"/>
              <a:gd name="connsiteY77" fmla="*/ 6732 h 10000"/>
              <a:gd name="connsiteX78" fmla="*/ 4813 w 9479"/>
              <a:gd name="connsiteY78" fmla="*/ 7078 h 10000"/>
              <a:gd name="connsiteX79" fmla="*/ 5059 w 9479"/>
              <a:gd name="connsiteY79" fmla="*/ 7424 h 10000"/>
              <a:gd name="connsiteX80" fmla="*/ 5449 w 9479"/>
              <a:gd name="connsiteY80" fmla="*/ 7771 h 10000"/>
              <a:gd name="connsiteX81" fmla="*/ 5840 w 9479"/>
              <a:gd name="connsiteY81" fmla="*/ 7944 h 10000"/>
              <a:gd name="connsiteX82" fmla="*/ 6231 w 9479"/>
              <a:gd name="connsiteY82" fmla="*/ 8268 h 10000"/>
              <a:gd name="connsiteX83" fmla="*/ 6624 w 9479"/>
              <a:gd name="connsiteY83" fmla="*/ 8442 h 10000"/>
              <a:gd name="connsiteX84" fmla="*/ 6884 w 9479"/>
              <a:gd name="connsiteY84" fmla="*/ 8615 h 10000"/>
              <a:gd name="connsiteX85" fmla="*/ 7278 w 9479"/>
              <a:gd name="connsiteY85" fmla="*/ 8615 h 10000"/>
              <a:gd name="connsiteX86" fmla="*/ 7537 w 9479"/>
              <a:gd name="connsiteY86" fmla="*/ 8615 h 10000"/>
              <a:gd name="connsiteX87" fmla="*/ 7669 w 9479"/>
              <a:gd name="connsiteY87" fmla="*/ 8615 h 10000"/>
              <a:gd name="connsiteX88" fmla="*/ 7928 w 9479"/>
              <a:gd name="connsiteY88" fmla="*/ 8615 h 10000"/>
              <a:gd name="connsiteX89" fmla="*/ 8043 w 9479"/>
              <a:gd name="connsiteY89" fmla="*/ 8442 h 10000"/>
              <a:gd name="connsiteX90" fmla="*/ 8043 w 9479"/>
              <a:gd name="connsiteY90" fmla="*/ 8442 h 10000"/>
              <a:gd name="connsiteX91" fmla="*/ 8173 w 9479"/>
              <a:gd name="connsiteY91" fmla="*/ 8442 h 10000"/>
              <a:gd name="connsiteX92" fmla="*/ 8173 w 9479"/>
              <a:gd name="connsiteY92" fmla="*/ 8268 h 10000"/>
              <a:gd name="connsiteX93" fmla="*/ 8173 w 9479"/>
              <a:gd name="connsiteY93" fmla="*/ 8095 h 10000"/>
              <a:gd name="connsiteX94" fmla="*/ 8173 w 9479"/>
              <a:gd name="connsiteY94" fmla="*/ 7771 h 10000"/>
              <a:gd name="connsiteX95" fmla="*/ 8304 w 9479"/>
              <a:gd name="connsiteY95" fmla="*/ 7597 h 10000"/>
              <a:gd name="connsiteX96" fmla="*/ 8304 w 9479"/>
              <a:gd name="connsiteY96" fmla="*/ 7251 h 10000"/>
              <a:gd name="connsiteX97" fmla="*/ 8304 w 9479"/>
              <a:gd name="connsiteY97" fmla="*/ 6905 h 10000"/>
              <a:gd name="connsiteX98" fmla="*/ 8435 w 9479"/>
              <a:gd name="connsiteY98" fmla="*/ 6385 h 10000"/>
              <a:gd name="connsiteX99" fmla="*/ 8435 w 9479"/>
              <a:gd name="connsiteY99" fmla="*/ 6212 h 10000"/>
              <a:gd name="connsiteX100" fmla="*/ 8435 w 9479"/>
              <a:gd name="connsiteY100" fmla="*/ 5866 h 10000"/>
              <a:gd name="connsiteX101" fmla="*/ 8435 w 9479"/>
              <a:gd name="connsiteY101" fmla="*/ 5693 h 10000"/>
              <a:gd name="connsiteX102" fmla="*/ 8565 w 9479"/>
              <a:gd name="connsiteY102" fmla="*/ 5519 h 10000"/>
              <a:gd name="connsiteX103" fmla="*/ 8565 w 9479"/>
              <a:gd name="connsiteY103" fmla="*/ 5346 h 10000"/>
              <a:gd name="connsiteX104" fmla="*/ 8565 w 9479"/>
              <a:gd name="connsiteY104" fmla="*/ 5173 h 10000"/>
              <a:gd name="connsiteX105" fmla="*/ 8693 w 9479"/>
              <a:gd name="connsiteY105" fmla="*/ 5173 h 10000"/>
              <a:gd name="connsiteX106" fmla="*/ 8693 w 9479"/>
              <a:gd name="connsiteY106" fmla="*/ 5173 h 10000"/>
              <a:gd name="connsiteX107" fmla="*/ 8693 w 9479"/>
              <a:gd name="connsiteY107" fmla="*/ 5346 h 10000"/>
              <a:gd name="connsiteX108" fmla="*/ 8693 w 9479"/>
              <a:gd name="connsiteY108" fmla="*/ 5519 h 10000"/>
              <a:gd name="connsiteX109" fmla="*/ 8693 w 9479"/>
              <a:gd name="connsiteY109" fmla="*/ 5693 h 10000"/>
              <a:gd name="connsiteX110" fmla="*/ 8827 w 9479"/>
              <a:gd name="connsiteY110" fmla="*/ 5866 h 10000"/>
              <a:gd name="connsiteX111" fmla="*/ 8827 w 9479"/>
              <a:gd name="connsiteY111" fmla="*/ 6212 h 10000"/>
              <a:gd name="connsiteX112" fmla="*/ 8827 w 9479"/>
              <a:gd name="connsiteY112" fmla="*/ 6558 h 10000"/>
              <a:gd name="connsiteX113" fmla="*/ 8957 w 9479"/>
              <a:gd name="connsiteY113" fmla="*/ 6905 h 10000"/>
              <a:gd name="connsiteX114" fmla="*/ 8957 w 9479"/>
              <a:gd name="connsiteY114" fmla="*/ 7597 h 10000"/>
              <a:gd name="connsiteX115" fmla="*/ 9088 w 9479"/>
              <a:gd name="connsiteY115" fmla="*/ 8268 h 10000"/>
              <a:gd name="connsiteX116" fmla="*/ 9217 w 9479"/>
              <a:gd name="connsiteY116" fmla="*/ 8788 h 10000"/>
              <a:gd name="connsiteX117" fmla="*/ 9349 w 9479"/>
              <a:gd name="connsiteY117" fmla="*/ 9134 h 10000"/>
              <a:gd name="connsiteX118" fmla="*/ 9349 w 9479"/>
              <a:gd name="connsiteY118" fmla="*/ 9481 h 10000"/>
              <a:gd name="connsiteX119" fmla="*/ 9479 w 9479"/>
              <a:gd name="connsiteY119" fmla="*/ 9654 h 10000"/>
              <a:gd name="connsiteX120" fmla="*/ 9349 w 9479"/>
              <a:gd name="connsiteY120" fmla="*/ 9827 h 10000"/>
              <a:gd name="connsiteX121" fmla="*/ 9349 w 9479"/>
              <a:gd name="connsiteY121" fmla="*/ 9827 h 10000"/>
              <a:gd name="connsiteX122" fmla="*/ 9349 w 9479"/>
              <a:gd name="connsiteY122" fmla="*/ 9827 h 10000"/>
              <a:gd name="connsiteX0" fmla="*/ 9591 w 9728"/>
              <a:gd name="connsiteY0" fmla="*/ 9827 h 10000"/>
              <a:gd name="connsiteX1" fmla="*/ 9316 w 9728"/>
              <a:gd name="connsiteY1" fmla="*/ 9827 h 10000"/>
              <a:gd name="connsiteX2" fmla="*/ 9040 w 9728"/>
              <a:gd name="connsiteY2" fmla="*/ 10000 h 10000"/>
              <a:gd name="connsiteX3" fmla="*/ 8764 w 9728"/>
              <a:gd name="connsiteY3" fmla="*/ 10000 h 10000"/>
              <a:gd name="connsiteX4" fmla="*/ 8213 w 9728"/>
              <a:gd name="connsiteY4" fmla="*/ 10000 h 10000"/>
              <a:gd name="connsiteX5" fmla="*/ 7819 w 9728"/>
              <a:gd name="connsiteY5" fmla="*/ 10000 h 10000"/>
              <a:gd name="connsiteX6" fmla="*/ 7267 w 9728"/>
              <a:gd name="connsiteY6" fmla="*/ 9827 h 10000"/>
              <a:gd name="connsiteX7" fmla="*/ 6716 w 9728"/>
              <a:gd name="connsiteY7" fmla="*/ 9827 h 10000"/>
              <a:gd name="connsiteX8" fmla="*/ 6301 w 9728"/>
              <a:gd name="connsiteY8" fmla="*/ 9481 h 10000"/>
              <a:gd name="connsiteX9" fmla="*/ 5752 w 9728"/>
              <a:gd name="connsiteY9" fmla="*/ 9307 h 10000"/>
              <a:gd name="connsiteX10" fmla="*/ 5339 w 9728"/>
              <a:gd name="connsiteY10" fmla="*/ 8961 h 10000"/>
              <a:gd name="connsiteX11" fmla="*/ 4927 w 9728"/>
              <a:gd name="connsiteY11" fmla="*/ 8615 h 10000"/>
              <a:gd name="connsiteX12" fmla="*/ 4530 w 9728"/>
              <a:gd name="connsiteY12" fmla="*/ 8095 h 10000"/>
              <a:gd name="connsiteX13" fmla="*/ 4255 w 9728"/>
              <a:gd name="connsiteY13" fmla="*/ 7771 h 10000"/>
              <a:gd name="connsiteX14" fmla="*/ 3981 w 9728"/>
              <a:gd name="connsiteY14" fmla="*/ 7078 h 10000"/>
              <a:gd name="connsiteX15" fmla="*/ 3703 w 9728"/>
              <a:gd name="connsiteY15" fmla="*/ 6558 h 10000"/>
              <a:gd name="connsiteX16" fmla="*/ 3565 w 9728"/>
              <a:gd name="connsiteY16" fmla="*/ 5866 h 10000"/>
              <a:gd name="connsiteX17" fmla="*/ 3565 w 9728"/>
              <a:gd name="connsiteY17" fmla="*/ 5173 h 10000"/>
              <a:gd name="connsiteX18" fmla="*/ 3428 w 9728"/>
              <a:gd name="connsiteY18" fmla="*/ 4481 h 10000"/>
              <a:gd name="connsiteX19" fmla="*/ 3428 w 9728"/>
              <a:gd name="connsiteY19" fmla="*/ 3636 h 10000"/>
              <a:gd name="connsiteX20" fmla="*/ 3565 w 9728"/>
              <a:gd name="connsiteY20" fmla="*/ 2944 h 10000"/>
              <a:gd name="connsiteX21" fmla="*/ 3565 w 9728"/>
              <a:gd name="connsiteY21" fmla="*/ 2597 h 10000"/>
              <a:gd name="connsiteX22" fmla="*/ 3565 w 9728"/>
              <a:gd name="connsiteY22" fmla="*/ 2424 h 10000"/>
              <a:gd name="connsiteX23" fmla="*/ 3703 w 9728"/>
              <a:gd name="connsiteY23" fmla="*/ 2078 h 10000"/>
              <a:gd name="connsiteX24" fmla="*/ 3703 w 9728"/>
              <a:gd name="connsiteY24" fmla="*/ 1905 h 10000"/>
              <a:gd name="connsiteX25" fmla="*/ 3703 w 9728"/>
              <a:gd name="connsiteY25" fmla="*/ 1732 h 10000"/>
              <a:gd name="connsiteX26" fmla="*/ 3703 w 9728"/>
              <a:gd name="connsiteY26" fmla="*/ 1558 h 10000"/>
              <a:gd name="connsiteX27" fmla="*/ 3703 w 9728"/>
              <a:gd name="connsiteY27" fmla="*/ 1558 h 10000"/>
              <a:gd name="connsiteX28" fmla="*/ 3703 w 9728"/>
              <a:gd name="connsiteY28" fmla="*/ 1385 h 10000"/>
              <a:gd name="connsiteX29" fmla="*/ 3565 w 9728"/>
              <a:gd name="connsiteY29" fmla="*/ 1385 h 10000"/>
              <a:gd name="connsiteX30" fmla="*/ 3428 w 9728"/>
              <a:gd name="connsiteY30" fmla="*/ 1385 h 10000"/>
              <a:gd name="connsiteX31" fmla="*/ 3291 w 9728"/>
              <a:gd name="connsiteY31" fmla="*/ 1558 h 10000"/>
              <a:gd name="connsiteX32" fmla="*/ 3015 w 9728"/>
              <a:gd name="connsiteY32" fmla="*/ 1558 h 10000"/>
              <a:gd name="connsiteX33" fmla="*/ 2602 w 9728"/>
              <a:gd name="connsiteY33" fmla="*/ 1558 h 10000"/>
              <a:gd name="connsiteX34" fmla="*/ 2188 w 9728"/>
              <a:gd name="connsiteY34" fmla="*/ 1732 h 10000"/>
              <a:gd name="connsiteX35" fmla="*/ 1636 w 9728"/>
              <a:gd name="connsiteY35" fmla="*/ 1905 h 10000"/>
              <a:gd name="connsiteX36" fmla="*/ 1104 w 9728"/>
              <a:gd name="connsiteY36" fmla="*/ 2078 h 10000"/>
              <a:gd name="connsiteX37" fmla="*/ 416 w 9728"/>
              <a:gd name="connsiteY37" fmla="*/ 2251 h 10000"/>
              <a:gd name="connsiteX38" fmla="*/ 0 w 9728"/>
              <a:gd name="connsiteY38" fmla="*/ 2424 h 10000"/>
              <a:gd name="connsiteX39" fmla="*/ 416 w 9728"/>
              <a:gd name="connsiteY39" fmla="*/ 1385 h 10000"/>
              <a:gd name="connsiteX40" fmla="*/ 1104 w 9728"/>
              <a:gd name="connsiteY40" fmla="*/ 1212 h 10000"/>
              <a:gd name="connsiteX41" fmla="*/ 1914 w 9728"/>
              <a:gd name="connsiteY41" fmla="*/ 1039 h 10000"/>
              <a:gd name="connsiteX42" fmla="*/ 2328 w 9728"/>
              <a:gd name="connsiteY42" fmla="*/ 1039 h 10000"/>
              <a:gd name="connsiteX43" fmla="*/ 2602 w 9728"/>
              <a:gd name="connsiteY43" fmla="*/ 866 h 10000"/>
              <a:gd name="connsiteX44" fmla="*/ 2878 w 9728"/>
              <a:gd name="connsiteY44" fmla="*/ 693 h 10000"/>
              <a:gd name="connsiteX45" fmla="*/ 3151 w 9728"/>
              <a:gd name="connsiteY45" fmla="*/ 693 h 10000"/>
              <a:gd name="connsiteX46" fmla="*/ 3428 w 9728"/>
              <a:gd name="connsiteY46" fmla="*/ 519 h 10000"/>
              <a:gd name="connsiteX47" fmla="*/ 3565 w 9728"/>
              <a:gd name="connsiteY47" fmla="*/ 346 h 10000"/>
              <a:gd name="connsiteX48" fmla="*/ 3703 w 9728"/>
              <a:gd name="connsiteY48" fmla="*/ 346 h 10000"/>
              <a:gd name="connsiteX49" fmla="*/ 3839 w 9728"/>
              <a:gd name="connsiteY49" fmla="*/ 173 h 10000"/>
              <a:gd name="connsiteX50" fmla="*/ 3981 w 9728"/>
              <a:gd name="connsiteY50" fmla="*/ 173 h 10000"/>
              <a:gd name="connsiteX51" fmla="*/ 4118 w 9728"/>
              <a:gd name="connsiteY51" fmla="*/ 0 h 10000"/>
              <a:gd name="connsiteX52" fmla="*/ 4255 w 9728"/>
              <a:gd name="connsiteY52" fmla="*/ 0 h 10000"/>
              <a:gd name="connsiteX53" fmla="*/ 4255 w 9728"/>
              <a:gd name="connsiteY53" fmla="*/ 0 h 10000"/>
              <a:gd name="connsiteX54" fmla="*/ 4392 w 9728"/>
              <a:gd name="connsiteY54" fmla="*/ 0 h 10000"/>
              <a:gd name="connsiteX55" fmla="*/ 4530 w 9728"/>
              <a:gd name="connsiteY55" fmla="*/ 0 h 10000"/>
              <a:gd name="connsiteX56" fmla="*/ 4668 w 9728"/>
              <a:gd name="connsiteY56" fmla="*/ 173 h 10000"/>
              <a:gd name="connsiteX57" fmla="*/ 4806 w 9728"/>
              <a:gd name="connsiteY57" fmla="*/ 173 h 10000"/>
              <a:gd name="connsiteX58" fmla="*/ 4927 w 9728"/>
              <a:gd name="connsiteY58" fmla="*/ 346 h 10000"/>
              <a:gd name="connsiteX59" fmla="*/ 5065 w 9728"/>
              <a:gd name="connsiteY59" fmla="*/ 519 h 10000"/>
              <a:gd name="connsiteX60" fmla="*/ 5201 w 9728"/>
              <a:gd name="connsiteY60" fmla="*/ 693 h 10000"/>
              <a:gd name="connsiteX61" fmla="*/ 5201 w 9728"/>
              <a:gd name="connsiteY61" fmla="*/ 693 h 10000"/>
              <a:gd name="connsiteX62" fmla="*/ 5201 w 9728"/>
              <a:gd name="connsiteY62" fmla="*/ 866 h 10000"/>
              <a:gd name="connsiteX63" fmla="*/ 5065 w 9728"/>
              <a:gd name="connsiteY63" fmla="*/ 1039 h 10000"/>
              <a:gd name="connsiteX64" fmla="*/ 4927 w 9728"/>
              <a:gd name="connsiteY64" fmla="*/ 1212 h 10000"/>
              <a:gd name="connsiteX65" fmla="*/ 4806 w 9728"/>
              <a:gd name="connsiteY65" fmla="*/ 1385 h 10000"/>
              <a:gd name="connsiteX66" fmla="*/ 4668 w 9728"/>
              <a:gd name="connsiteY66" fmla="*/ 1732 h 10000"/>
              <a:gd name="connsiteX67" fmla="*/ 4530 w 9728"/>
              <a:gd name="connsiteY67" fmla="*/ 2078 h 10000"/>
              <a:gd name="connsiteX68" fmla="*/ 4392 w 9728"/>
              <a:gd name="connsiteY68" fmla="*/ 2424 h 10000"/>
              <a:gd name="connsiteX69" fmla="*/ 4255 w 9728"/>
              <a:gd name="connsiteY69" fmla="*/ 2944 h 10000"/>
              <a:gd name="connsiteX70" fmla="*/ 4255 w 9728"/>
              <a:gd name="connsiteY70" fmla="*/ 3463 h 10000"/>
              <a:gd name="connsiteX71" fmla="*/ 4255 w 9728"/>
              <a:gd name="connsiteY71" fmla="*/ 3961 h 10000"/>
              <a:gd name="connsiteX72" fmla="*/ 4255 w 9728"/>
              <a:gd name="connsiteY72" fmla="*/ 5000 h 10000"/>
              <a:gd name="connsiteX73" fmla="*/ 4255 w 9728"/>
              <a:gd name="connsiteY73" fmla="*/ 5519 h 10000"/>
              <a:gd name="connsiteX74" fmla="*/ 4392 w 9728"/>
              <a:gd name="connsiteY74" fmla="*/ 5866 h 10000"/>
              <a:gd name="connsiteX75" fmla="*/ 4530 w 9728"/>
              <a:gd name="connsiteY75" fmla="*/ 6212 h 10000"/>
              <a:gd name="connsiteX76" fmla="*/ 4668 w 9728"/>
              <a:gd name="connsiteY76" fmla="*/ 6732 h 10000"/>
              <a:gd name="connsiteX77" fmla="*/ 4806 w 9728"/>
              <a:gd name="connsiteY77" fmla="*/ 7078 h 10000"/>
              <a:gd name="connsiteX78" fmla="*/ 5065 w 9728"/>
              <a:gd name="connsiteY78" fmla="*/ 7424 h 10000"/>
              <a:gd name="connsiteX79" fmla="*/ 5476 w 9728"/>
              <a:gd name="connsiteY79" fmla="*/ 7771 h 10000"/>
              <a:gd name="connsiteX80" fmla="*/ 5889 w 9728"/>
              <a:gd name="connsiteY80" fmla="*/ 7944 h 10000"/>
              <a:gd name="connsiteX81" fmla="*/ 6301 w 9728"/>
              <a:gd name="connsiteY81" fmla="*/ 8268 h 10000"/>
              <a:gd name="connsiteX82" fmla="*/ 6716 w 9728"/>
              <a:gd name="connsiteY82" fmla="*/ 8442 h 10000"/>
              <a:gd name="connsiteX83" fmla="*/ 6990 w 9728"/>
              <a:gd name="connsiteY83" fmla="*/ 8615 h 10000"/>
              <a:gd name="connsiteX84" fmla="*/ 7406 w 9728"/>
              <a:gd name="connsiteY84" fmla="*/ 8615 h 10000"/>
              <a:gd name="connsiteX85" fmla="*/ 7679 w 9728"/>
              <a:gd name="connsiteY85" fmla="*/ 8615 h 10000"/>
              <a:gd name="connsiteX86" fmla="*/ 7819 w 9728"/>
              <a:gd name="connsiteY86" fmla="*/ 8615 h 10000"/>
              <a:gd name="connsiteX87" fmla="*/ 8092 w 9728"/>
              <a:gd name="connsiteY87" fmla="*/ 8615 h 10000"/>
              <a:gd name="connsiteX88" fmla="*/ 8213 w 9728"/>
              <a:gd name="connsiteY88" fmla="*/ 8442 h 10000"/>
              <a:gd name="connsiteX89" fmla="*/ 8213 w 9728"/>
              <a:gd name="connsiteY89" fmla="*/ 8442 h 10000"/>
              <a:gd name="connsiteX90" fmla="*/ 8350 w 9728"/>
              <a:gd name="connsiteY90" fmla="*/ 8442 h 10000"/>
              <a:gd name="connsiteX91" fmla="*/ 8350 w 9728"/>
              <a:gd name="connsiteY91" fmla="*/ 8268 h 10000"/>
              <a:gd name="connsiteX92" fmla="*/ 8350 w 9728"/>
              <a:gd name="connsiteY92" fmla="*/ 8095 h 10000"/>
              <a:gd name="connsiteX93" fmla="*/ 8350 w 9728"/>
              <a:gd name="connsiteY93" fmla="*/ 7771 h 10000"/>
              <a:gd name="connsiteX94" fmla="*/ 8488 w 9728"/>
              <a:gd name="connsiteY94" fmla="*/ 7597 h 10000"/>
              <a:gd name="connsiteX95" fmla="*/ 8488 w 9728"/>
              <a:gd name="connsiteY95" fmla="*/ 7251 h 10000"/>
              <a:gd name="connsiteX96" fmla="*/ 8488 w 9728"/>
              <a:gd name="connsiteY96" fmla="*/ 6905 h 10000"/>
              <a:gd name="connsiteX97" fmla="*/ 8627 w 9728"/>
              <a:gd name="connsiteY97" fmla="*/ 6385 h 10000"/>
              <a:gd name="connsiteX98" fmla="*/ 8627 w 9728"/>
              <a:gd name="connsiteY98" fmla="*/ 6212 h 10000"/>
              <a:gd name="connsiteX99" fmla="*/ 8627 w 9728"/>
              <a:gd name="connsiteY99" fmla="*/ 5866 h 10000"/>
              <a:gd name="connsiteX100" fmla="*/ 8627 w 9728"/>
              <a:gd name="connsiteY100" fmla="*/ 5693 h 10000"/>
              <a:gd name="connsiteX101" fmla="*/ 8764 w 9728"/>
              <a:gd name="connsiteY101" fmla="*/ 5519 h 10000"/>
              <a:gd name="connsiteX102" fmla="*/ 8764 w 9728"/>
              <a:gd name="connsiteY102" fmla="*/ 5346 h 10000"/>
              <a:gd name="connsiteX103" fmla="*/ 8764 w 9728"/>
              <a:gd name="connsiteY103" fmla="*/ 5173 h 10000"/>
              <a:gd name="connsiteX104" fmla="*/ 8899 w 9728"/>
              <a:gd name="connsiteY104" fmla="*/ 5173 h 10000"/>
              <a:gd name="connsiteX105" fmla="*/ 8899 w 9728"/>
              <a:gd name="connsiteY105" fmla="*/ 5173 h 10000"/>
              <a:gd name="connsiteX106" fmla="*/ 8899 w 9728"/>
              <a:gd name="connsiteY106" fmla="*/ 5346 h 10000"/>
              <a:gd name="connsiteX107" fmla="*/ 8899 w 9728"/>
              <a:gd name="connsiteY107" fmla="*/ 5519 h 10000"/>
              <a:gd name="connsiteX108" fmla="*/ 8899 w 9728"/>
              <a:gd name="connsiteY108" fmla="*/ 5693 h 10000"/>
              <a:gd name="connsiteX109" fmla="*/ 9040 w 9728"/>
              <a:gd name="connsiteY109" fmla="*/ 5866 h 10000"/>
              <a:gd name="connsiteX110" fmla="*/ 9040 w 9728"/>
              <a:gd name="connsiteY110" fmla="*/ 6212 h 10000"/>
              <a:gd name="connsiteX111" fmla="*/ 9040 w 9728"/>
              <a:gd name="connsiteY111" fmla="*/ 6558 h 10000"/>
              <a:gd name="connsiteX112" fmla="*/ 9177 w 9728"/>
              <a:gd name="connsiteY112" fmla="*/ 6905 h 10000"/>
              <a:gd name="connsiteX113" fmla="*/ 9177 w 9728"/>
              <a:gd name="connsiteY113" fmla="*/ 7597 h 10000"/>
              <a:gd name="connsiteX114" fmla="*/ 9316 w 9728"/>
              <a:gd name="connsiteY114" fmla="*/ 8268 h 10000"/>
              <a:gd name="connsiteX115" fmla="*/ 9452 w 9728"/>
              <a:gd name="connsiteY115" fmla="*/ 8788 h 10000"/>
              <a:gd name="connsiteX116" fmla="*/ 9591 w 9728"/>
              <a:gd name="connsiteY116" fmla="*/ 9134 h 10000"/>
              <a:gd name="connsiteX117" fmla="*/ 9591 w 9728"/>
              <a:gd name="connsiteY117" fmla="*/ 9481 h 10000"/>
              <a:gd name="connsiteX118" fmla="*/ 9728 w 9728"/>
              <a:gd name="connsiteY118" fmla="*/ 9654 h 10000"/>
              <a:gd name="connsiteX119" fmla="*/ 9591 w 9728"/>
              <a:gd name="connsiteY119" fmla="*/ 9827 h 10000"/>
              <a:gd name="connsiteX120" fmla="*/ 9591 w 9728"/>
              <a:gd name="connsiteY120" fmla="*/ 9827 h 10000"/>
              <a:gd name="connsiteX121" fmla="*/ 9591 w 9728"/>
              <a:gd name="connsiteY121" fmla="*/ 9827 h 10000"/>
              <a:gd name="connsiteX0" fmla="*/ 9431 w 9572"/>
              <a:gd name="connsiteY0" fmla="*/ 9827 h 10000"/>
              <a:gd name="connsiteX1" fmla="*/ 9148 w 9572"/>
              <a:gd name="connsiteY1" fmla="*/ 9827 h 10000"/>
              <a:gd name="connsiteX2" fmla="*/ 8865 w 9572"/>
              <a:gd name="connsiteY2" fmla="*/ 10000 h 10000"/>
              <a:gd name="connsiteX3" fmla="*/ 8581 w 9572"/>
              <a:gd name="connsiteY3" fmla="*/ 10000 h 10000"/>
              <a:gd name="connsiteX4" fmla="*/ 8015 w 9572"/>
              <a:gd name="connsiteY4" fmla="*/ 10000 h 10000"/>
              <a:gd name="connsiteX5" fmla="*/ 7610 w 9572"/>
              <a:gd name="connsiteY5" fmla="*/ 10000 h 10000"/>
              <a:gd name="connsiteX6" fmla="*/ 7042 w 9572"/>
              <a:gd name="connsiteY6" fmla="*/ 9827 h 10000"/>
              <a:gd name="connsiteX7" fmla="*/ 6476 w 9572"/>
              <a:gd name="connsiteY7" fmla="*/ 9827 h 10000"/>
              <a:gd name="connsiteX8" fmla="*/ 6049 w 9572"/>
              <a:gd name="connsiteY8" fmla="*/ 9481 h 10000"/>
              <a:gd name="connsiteX9" fmla="*/ 5485 w 9572"/>
              <a:gd name="connsiteY9" fmla="*/ 9307 h 10000"/>
              <a:gd name="connsiteX10" fmla="*/ 5060 w 9572"/>
              <a:gd name="connsiteY10" fmla="*/ 8961 h 10000"/>
              <a:gd name="connsiteX11" fmla="*/ 4637 w 9572"/>
              <a:gd name="connsiteY11" fmla="*/ 8615 h 10000"/>
              <a:gd name="connsiteX12" fmla="*/ 4229 w 9572"/>
              <a:gd name="connsiteY12" fmla="*/ 8095 h 10000"/>
              <a:gd name="connsiteX13" fmla="*/ 3946 w 9572"/>
              <a:gd name="connsiteY13" fmla="*/ 7771 h 10000"/>
              <a:gd name="connsiteX14" fmla="*/ 3664 w 9572"/>
              <a:gd name="connsiteY14" fmla="*/ 7078 h 10000"/>
              <a:gd name="connsiteX15" fmla="*/ 3379 w 9572"/>
              <a:gd name="connsiteY15" fmla="*/ 6558 h 10000"/>
              <a:gd name="connsiteX16" fmla="*/ 3237 w 9572"/>
              <a:gd name="connsiteY16" fmla="*/ 5866 h 10000"/>
              <a:gd name="connsiteX17" fmla="*/ 3237 w 9572"/>
              <a:gd name="connsiteY17" fmla="*/ 5173 h 10000"/>
              <a:gd name="connsiteX18" fmla="*/ 3096 w 9572"/>
              <a:gd name="connsiteY18" fmla="*/ 4481 h 10000"/>
              <a:gd name="connsiteX19" fmla="*/ 3096 w 9572"/>
              <a:gd name="connsiteY19" fmla="*/ 3636 h 10000"/>
              <a:gd name="connsiteX20" fmla="*/ 3237 w 9572"/>
              <a:gd name="connsiteY20" fmla="*/ 2944 h 10000"/>
              <a:gd name="connsiteX21" fmla="*/ 3237 w 9572"/>
              <a:gd name="connsiteY21" fmla="*/ 2597 h 10000"/>
              <a:gd name="connsiteX22" fmla="*/ 3237 w 9572"/>
              <a:gd name="connsiteY22" fmla="*/ 2424 h 10000"/>
              <a:gd name="connsiteX23" fmla="*/ 3379 w 9572"/>
              <a:gd name="connsiteY23" fmla="*/ 2078 h 10000"/>
              <a:gd name="connsiteX24" fmla="*/ 3379 w 9572"/>
              <a:gd name="connsiteY24" fmla="*/ 1905 h 10000"/>
              <a:gd name="connsiteX25" fmla="*/ 3379 w 9572"/>
              <a:gd name="connsiteY25" fmla="*/ 1732 h 10000"/>
              <a:gd name="connsiteX26" fmla="*/ 3379 w 9572"/>
              <a:gd name="connsiteY26" fmla="*/ 1558 h 10000"/>
              <a:gd name="connsiteX27" fmla="*/ 3379 w 9572"/>
              <a:gd name="connsiteY27" fmla="*/ 1558 h 10000"/>
              <a:gd name="connsiteX28" fmla="*/ 3379 w 9572"/>
              <a:gd name="connsiteY28" fmla="*/ 1385 h 10000"/>
              <a:gd name="connsiteX29" fmla="*/ 3237 w 9572"/>
              <a:gd name="connsiteY29" fmla="*/ 1385 h 10000"/>
              <a:gd name="connsiteX30" fmla="*/ 3096 w 9572"/>
              <a:gd name="connsiteY30" fmla="*/ 1385 h 10000"/>
              <a:gd name="connsiteX31" fmla="*/ 2955 w 9572"/>
              <a:gd name="connsiteY31" fmla="*/ 1558 h 10000"/>
              <a:gd name="connsiteX32" fmla="*/ 2671 w 9572"/>
              <a:gd name="connsiteY32" fmla="*/ 1558 h 10000"/>
              <a:gd name="connsiteX33" fmla="*/ 2247 w 9572"/>
              <a:gd name="connsiteY33" fmla="*/ 1558 h 10000"/>
              <a:gd name="connsiteX34" fmla="*/ 1821 w 9572"/>
              <a:gd name="connsiteY34" fmla="*/ 1732 h 10000"/>
              <a:gd name="connsiteX35" fmla="*/ 1254 w 9572"/>
              <a:gd name="connsiteY35" fmla="*/ 1905 h 10000"/>
              <a:gd name="connsiteX36" fmla="*/ 707 w 9572"/>
              <a:gd name="connsiteY36" fmla="*/ 2078 h 10000"/>
              <a:gd name="connsiteX37" fmla="*/ 0 w 9572"/>
              <a:gd name="connsiteY37" fmla="*/ 2251 h 10000"/>
              <a:gd name="connsiteX38" fmla="*/ 0 w 9572"/>
              <a:gd name="connsiteY38" fmla="*/ 1385 h 10000"/>
              <a:gd name="connsiteX39" fmla="*/ 707 w 9572"/>
              <a:gd name="connsiteY39" fmla="*/ 1212 h 10000"/>
              <a:gd name="connsiteX40" fmla="*/ 1540 w 9572"/>
              <a:gd name="connsiteY40" fmla="*/ 1039 h 10000"/>
              <a:gd name="connsiteX41" fmla="*/ 1965 w 9572"/>
              <a:gd name="connsiteY41" fmla="*/ 1039 h 10000"/>
              <a:gd name="connsiteX42" fmla="*/ 2247 w 9572"/>
              <a:gd name="connsiteY42" fmla="*/ 866 h 10000"/>
              <a:gd name="connsiteX43" fmla="*/ 2530 w 9572"/>
              <a:gd name="connsiteY43" fmla="*/ 693 h 10000"/>
              <a:gd name="connsiteX44" fmla="*/ 2811 w 9572"/>
              <a:gd name="connsiteY44" fmla="*/ 693 h 10000"/>
              <a:gd name="connsiteX45" fmla="*/ 3096 w 9572"/>
              <a:gd name="connsiteY45" fmla="*/ 519 h 10000"/>
              <a:gd name="connsiteX46" fmla="*/ 3237 w 9572"/>
              <a:gd name="connsiteY46" fmla="*/ 346 h 10000"/>
              <a:gd name="connsiteX47" fmla="*/ 3379 w 9572"/>
              <a:gd name="connsiteY47" fmla="*/ 346 h 10000"/>
              <a:gd name="connsiteX48" fmla="*/ 3518 w 9572"/>
              <a:gd name="connsiteY48" fmla="*/ 173 h 10000"/>
              <a:gd name="connsiteX49" fmla="*/ 3664 w 9572"/>
              <a:gd name="connsiteY49" fmla="*/ 173 h 10000"/>
              <a:gd name="connsiteX50" fmla="*/ 3805 w 9572"/>
              <a:gd name="connsiteY50" fmla="*/ 0 h 10000"/>
              <a:gd name="connsiteX51" fmla="*/ 3946 w 9572"/>
              <a:gd name="connsiteY51" fmla="*/ 0 h 10000"/>
              <a:gd name="connsiteX52" fmla="*/ 3946 w 9572"/>
              <a:gd name="connsiteY52" fmla="*/ 0 h 10000"/>
              <a:gd name="connsiteX53" fmla="*/ 4087 w 9572"/>
              <a:gd name="connsiteY53" fmla="*/ 0 h 10000"/>
              <a:gd name="connsiteX54" fmla="*/ 4229 w 9572"/>
              <a:gd name="connsiteY54" fmla="*/ 0 h 10000"/>
              <a:gd name="connsiteX55" fmla="*/ 4371 w 9572"/>
              <a:gd name="connsiteY55" fmla="*/ 173 h 10000"/>
              <a:gd name="connsiteX56" fmla="*/ 4512 w 9572"/>
              <a:gd name="connsiteY56" fmla="*/ 173 h 10000"/>
              <a:gd name="connsiteX57" fmla="*/ 4637 w 9572"/>
              <a:gd name="connsiteY57" fmla="*/ 346 h 10000"/>
              <a:gd name="connsiteX58" fmla="*/ 4779 w 9572"/>
              <a:gd name="connsiteY58" fmla="*/ 519 h 10000"/>
              <a:gd name="connsiteX59" fmla="*/ 4918 w 9572"/>
              <a:gd name="connsiteY59" fmla="*/ 693 h 10000"/>
              <a:gd name="connsiteX60" fmla="*/ 4918 w 9572"/>
              <a:gd name="connsiteY60" fmla="*/ 693 h 10000"/>
              <a:gd name="connsiteX61" fmla="*/ 4918 w 9572"/>
              <a:gd name="connsiteY61" fmla="*/ 866 h 10000"/>
              <a:gd name="connsiteX62" fmla="*/ 4779 w 9572"/>
              <a:gd name="connsiteY62" fmla="*/ 1039 h 10000"/>
              <a:gd name="connsiteX63" fmla="*/ 4637 w 9572"/>
              <a:gd name="connsiteY63" fmla="*/ 1212 h 10000"/>
              <a:gd name="connsiteX64" fmla="*/ 4512 w 9572"/>
              <a:gd name="connsiteY64" fmla="*/ 1385 h 10000"/>
              <a:gd name="connsiteX65" fmla="*/ 4371 w 9572"/>
              <a:gd name="connsiteY65" fmla="*/ 1732 h 10000"/>
              <a:gd name="connsiteX66" fmla="*/ 4229 w 9572"/>
              <a:gd name="connsiteY66" fmla="*/ 2078 h 10000"/>
              <a:gd name="connsiteX67" fmla="*/ 4087 w 9572"/>
              <a:gd name="connsiteY67" fmla="*/ 2424 h 10000"/>
              <a:gd name="connsiteX68" fmla="*/ 3946 w 9572"/>
              <a:gd name="connsiteY68" fmla="*/ 2944 h 10000"/>
              <a:gd name="connsiteX69" fmla="*/ 3946 w 9572"/>
              <a:gd name="connsiteY69" fmla="*/ 3463 h 10000"/>
              <a:gd name="connsiteX70" fmla="*/ 3946 w 9572"/>
              <a:gd name="connsiteY70" fmla="*/ 3961 h 10000"/>
              <a:gd name="connsiteX71" fmla="*/ 3946 w 9572"/>
              <a:gd name="connsiteY71" fmla="*/ 5000 h 10000"/>
              <a:gd name="connsiteX72" fmla="*/ 3946 w 9572"/>
              <a:gd name="connsiteY72" fmla="*/ 5519 h 10000"/>
              <a:gd name="connsiteX73" fmla="*/ 4087 w 9572"/>
              <a:gd name="connsiteY73" fmla="*/ 5866 h 10000"/>
              <a:gd name="connsiteX74" fmla="*/ 4229 w 9572"/>
              <a:gd name="connsiteY74" fmla="*/ 6212 h 10000"/>
              <a:gd name="connsiteX75" fmla="*/ 4371 w 9572"/>
              <a:gd name="connsiteY75" fmla="*/ 6732 h 10000"/>
              <a:gd name="connsiteX76" fmla="*/ 4512 w 9572"/>
              <a:gd name="connsiteY76" fmla="*/ 7078 h 10000"/>
              <a:gd name="connsiteX77" fmla="*/ 4779 w 9572"/>
              <a:gd name="connsiteY77" fmla="*/ 7424 h 10000"/>
              <a:gd name="connsiteX78" fmla="*/ 5201 w 9572"/>
              <a:gd name="connsiteY78" fmla="*/ 7771 h 10000"/>
              <a:gd name="connsiteX79" fmla="*/ 5626 w 9572"/>
              <a:gd name="connsiteY79" fmla="*/ 7944 h 10000"/>
              <a:gd name="connsiteX80" fmla="*/ 6049 w 9572"/>
              <a:gd name="connsiteY80" fmla="*/ 8268 h 10000"/>
              <a:gd name="connsiteX81" fmla="*/ 6476 w 9572"/>
              <a:gd name="connsiteY81" fmla="*/ 8442 h 10000"/>
              <a:gd name="connsiteX82" fmla="*/ 6757 w 9572"/>
              <a:gd name="connsiteY82" fmla="*/ 8615 h 10000"/>
              <a:gd name="connsiteX83" fmla="*/ 7185 w 9572"/>
              <a:gd name="connsiteY83" fmla="*/ 8615 h 10000"/>
              <a:gd name="connsiteX84" fmla="*/ 7466 w 9572"/>
              <a:gd name="connsiteY84" fmla="*/ 8615 h 10000"/>
              <a:gd name="connsiteX85" fmla="*/ 7610 w 9572"/>
              <a:gd name="connsiteY85" fmla="*/ 8615 h 10000"/>
              <a:gd name="connsiteX86" fmla="*/ 7890 w 9572"/>
              <a:gd name="connsiteY86" fmla="*/ 8615 h 10000"/>
              <a:gd name="connsiteX87" fmla="*/ 8015 w 9572"/>
              <a:gd name="connsiteY87" fmla="*/ 8442 h 10000"/>
              <a:gd name="connsiteX88" fmla="*/ 8015 w 9572"/>
              <a:gd name="connsiteY88" fmla="*/ 8442 h 10000"/>
              <a:gd name="connsiteX89" fmla="*/ 8155 w 9572"/>
              <a:gd name="connsiteY89" fmla="*/ 8442 h 10000"/>
              <a:gd name="connsiteX90" fmla="*/ 8155 w 9572"/>
              <a:gd name="connsiteY90" fmla="*/ 8268 h 10000"/>
              <a:gd name="connsiteX91" fmla="*/ 8155 w 9572"/>
              <a:gd name="connsiteY91" fmla="*/ 8095 h 10000"/>
              <a:gd name="connsiteX92" fmla="*/ 8155 w 9572"/>
              <a:gd name="connsiteY92" fmla="*/ 7771 h 10000"/>
              <a:gd name="connsiteX93" fmla="*/ 8297 w 9572"/>
              <a:gd name="connsiteY93" fmla="*/ 7597 h 10000"/>
              <a:gd name="connsiteX94" fmla="*/ 8297 w 9572"/>
              <a:gd name="connsiteY94" fmla="*/ 7251 h 10000"/>
              <a:gd name="connsiteX95" fmla="*/ 8297 w 9572"/>
              <a:gd name="connsiteY95" fmla="*/ 6905 h 10000"/>
              <a:gd name="connsiteX96" fmla="*/ 8440 w 9572"/>
              <a:gd name="connsiteY96" fmla="*/ 6385 h 10000"/>
              <a:gd name="connsiteX97" fmla="*/ 8440 w 9572"/>
              <a:gd name="connsiteY97" fmla="*/ 6212 h 10000"/>
              <a:gd name="connsiteX98" fmla="*/ 8440 w 9572"/>
              <a:gd name="connsiteY98" fmla="*/ 5866 h 10000"/>
              <a:gd name="connsiteX99" fmla="*/ 8440 w 9572"/>
              <a:gd name="connsiteY99" fmla="*/ 5693 h 10000"/>
              <a:gd name="connsiteX100" fmla="*/ 8581 w 9572"/>
              <a:gd name="connsiteY100" fmla="*/ 5519 h 10000"/>
              <a:gd name="connsiteX101" fmla="*/ 8581 w 9572"/>
              <a:gd name="connsiteY101" fmla="*/ 5346 h 10000"/>
              <a:gd name="connsiteX102" fmla="*/ 8581 w 9572"/>
              <a:gd name="connsiteY102" fmla="*/ 5173 h 10000"/>
              <a:gd name="connsiteX103" fmla="*/ 8720 w 9572"/>
              <a:gd name="connsiteY103" fmla="*/ 5173 h 10000"/>
              <a:gd name="connsiteX104" fmla="*/ 8720 w 9572"/>
              <a:gd name="connsiteY104" fmla="*/ 5173 h 10000"/>
              <a:gd name="connsiteX105" fmla="*/ 8720 w 9572"/>
              <a:gd name="connsiteY105" fmla="*/ 5346 h 10000"/>
              <a:gd name="connsiteX106" fmla="*/ 8720 w 9572"/>
              <a:gd name="connsiteY106" fmla="*/ 5519 h 10000"/>
              <a:gd name="connsiteX107" fmla="*/ 8720 w 9572"/>
              <a:gd name="connsiteY107" fmla="*/ 5693 h 10000"/>
              <a:gd name="connsiteX108" fmla="*/ 8865 w 9572"/>
              <a:gd name="connsiteY108" fmla="*/ 5866 h 10000"/>
              <a:gd name="connsiteX109" fmla="*/ 8865 w 9572"/>
              <a:gd name="connsiteY109" fmla="*/ 6212 h 10000"/>
              <a:gd name="connsiteX110" fmla="*/ 8865 w 9572"/>
              <a:gd name="connsiteY110" fmla="*/ 6558 h 10000"/>
              <a:gd name="connsiteX111" fmla="*/ 9006 w 9572"/>
              <a:gd name="connsiteY111" fmla="*/ 6905 h 10000"/>
              <a:gd name="connsiteX112" fmla="*/ 9006 w 9572"/>
              <a:gd name="connsiteY112" fmla="*/ 7597 h 10000"/>
              <a:gd name="connsiteX113" fmla="*/ 9148 w 9572"/>
              <a:gd name="connsiteY113" fmla="*/ 8268 h 10000"/>
              <a:gd name="connsiteX114" fmla="*/ 9288 w 9572"/>
              <a:gd name="connsiteY114" fmla="*/ 8788 h 10000"/>
              <a:gd name="connsiteX115" fmla="*/ 9431 w 9572"/>
              <a:gd name="connsiteY115" fmla="*/ 9134 h 10000"/>
              <a:gd name="connsiteX116" fmla="*/ 9431 w 9572"/>
              <a:gd name="connsiteY116" fmla="*/ 9481 h 10000"/>
              <a:gd name="connsiteX117" fmla="*/ 9572 w 9572"/>
              <a:gd name="connsiteY117" fmla="*/ 9654 h 10000"/>
              <a:gd name="connsiteX118" fmla="*/ 9431 w 9572"/>
              <a:gd name="connsiteY118" fmla="*/ 9827 h 10000"/>
              <a:gd name="connsiteX119" fmla="*/ 9431 w 9572"/>
              <a:gd name="connsiteY119" fmla="*/ 9827 h 10000"/>
              <a:gd name="connsiteX120" fmla="*/ 9431 w 9572"/>
              <a:gd name="connsiteY120" fmla="*/ 9827 h 10000"/>
              <a:gd name="connsiteX0" fmla="*/ 9853 w 10000"/>
              <a:gd name="connsiteY0" fmla="*/ 9827 h 10000"/>
              <a:gd name="connsiteX1" fmla="*/ 9557 w 10000"/>
              <a:gd name="connsiteY1" fmla="*/ 9827 h 10000"/>
              <a:gd name="connsiteX2" fmla="*/ 9261 w 10000"/>
              <a:gd name="connsiteY2" fmla="*/ 10000 h 10000"/>
              <a:gd name="connsiteX3" fmla="*/ 8965 w 10000"/>
              <a:gd name="connsiteY3" fmla="*/ 10000 h 10000"/>
              <a:gd name="connsiteX4" fmla="*/ 8373 w 10000"/>
              <a:gd name="connsiteY4" fmla="*/ 10000 h 10000"/>
              <a:gd name="connsiteX5" fmla="*/ 7950 w 10000"/>
              <a:gd name="connsiteY5" fmla="*/ 10000 h 10000"/>
              <a:gd name="connsiteX6" fmla="*/ 7357 w 10000"/>
              <a:gd name="connsiteY6" fmla="*/ 9827 h 10000"/>
              <a:gd name="connsiteX7" fmla="*/ 6766 w 10000"/>
              <a:gd name="connsiteY7" fmla="*/ 9827 h 10000"/>
              <a:gd name="connsiteX8" fmla="*/ 6319 w 10000"/>
              <a:gd name="connsiteY8" fmla="*/ 9481 h 10000"/>
              <a:gd name="connsiteX9" fmla="*/ 5730 w 10000"/>
              <a:gd name="connsiteY9" fmla="*/ 9307 h 10000"/>
              <a:gd name="connsiteX10" fmla="*/ 5286 w 10000"/>
              <a:gd name="connsiteY10" fmla="*/ 8961 h 10000"/>
              <a:gd name="connsiteX11" fmla="*/ 4844 w 10000"/>
              <a:gd name="connsiteY11" fmla="*/ 8615 h 10000"/>
              <a:gd name="connsiteX12" fmla="*/ 4418 w 10000"/>
              <a:gd name="connsiteY12" fmla="*/ 8095 h 10000"/>
              <a:gd name="connsiteX13" fmla="*/ 4122 w 10000"/>
              <a:gd name="connsiteY13" fmla="*/ 7771 h 10000"/>
              <a:gd name="connsiteX14" fmla="*/ 3828 w 10000"/>
              <a:gd name="connsiteY14" fmla="*/ 7078 h 10000"/>
              <a:gd name="connsiteX15" fmla="*/ 3530 w 10000"/>
              <a:gd name="connsiteY15" fmla="*/ 6558 h 10000"/>
              <a:gd name="connsiteX16" fmla="*/ 3382 w 10000"/>
              <a:gd name="connsiteY16" fmla="*/ 5866 h 10000"/>
              <a:gd name="connsiteX17" fmla="*/ 3382 w 10000"/>
              <a:gd name="connsiteY17" fmla="*/ 5173 h 10000"/>
              <a:gd name="connsiteX18" fmla="*/ 3234 w 10000"/>
              <a:gd name="connsiteY18" fmla="*/ 4481 h 10000"/>
              <a:gd name="connsiteX19" fmla="*/ 3234 w 10000"/>
              <a:gd name="connsiteY19" fmla="*/ 3636 h 10000"/>
              <a:gd name="connsiteX20" fmla="*/ 3382 w 10000"/>
              <a:gd name="connsiteY20" fmla="*/ 2944 h 10000"/>
              <a:gd name="connsiteX21" fmla="*/ 3382 w 10000"/>
              <a:gd name="connsiteY21" fmla="*/ 2597 h 10000"/>
              <a:gd name="connsiteX22" fmla="*/ 3382 w 10000"/>
              <a:gd name="connsiteY22" fmla="*/ 2424 h 10000"/>
              <a:gd name="connsiteX23" fmla="*/ 3530 w 10000"/>
              <a:gd name="connsiteY23" fmla="*/ 2078 h 10000"/>
              <a:gd name="connsiteX24" fmla="*/ 3530 w 10000"/>
              <a:gd name="connsiteY24" fmla="*/ 1905 h 10000"/>
              <a:gd name="connsiteX25" fmla="*/ 3530 w 10000"/>
              <a:gd name="connsiteY25" fmla="*/ 1732 h 10000"/>
              <a:gd name="connsiteX26" fmla="*/ 3530 w 10000"/>
              <a:gd name="connsiteY26" fmla="*/ 1558 h 10000"/>
              <a:gd name="connsiteX27" fmla="*/ 3530 w 10000"/>
              <a:gd name="connsiteY27" fmla="*/ 1558 h 10000"/>
              <a:gd name="connsiteX28" fmla="*/ 3530 w 10000"/>
              <a:gd name="connsiteY28" fmla="*/ 1385 h 10000"/>
              <a:gd name="connsiteX29" fmla="*/ 3382 w 10000"/>
              <a:gd name="connsiteY29" fmla="*/ 1385 h 10000"/>
              <a:gd name="connsiteX30" fmla="*/ 3234 w 10000"/>
              <a:gd name="connsiteY30" fmla="*/ 1385 h 10000"/>
              <a:gd name="connsiteX31" fmla="*/ 3087 w 10000"/>
              <a:gd name="connsiteY31" fmla="*/ 1558 h 10000"/>
              <a:gd name="connsiteX32" fmla="*/ 2790 w 10000"/>
              <a:gd name="connsiteY32" fmla="*/ 1558 h 10000"/>
              <a:gd name="connsiteX33" fmla="*/ 2347 w 10000"/>
              <a:gd name="connsiteY33" fmla="*/ 1558 h 10000"/>
              <a:gd name="connsiteX34" fmla="*/ 1902 w 10000"/>
              <a:gd name="connsiteY34" fmla="*/ 1732 h 10000"/>
              <a:gd name="connsiteX35" fmla="*/ 1310 w 10000"/>
              <a:gd name="connsiteY35" fmla="*/ 1905 h 10000"/>
              <a:gd name="connsiteX36" fmla="*/ 739 w 10000"/>
              <a:gd name="connsiteY36" fmla="*/ 2078 h 10000"/>
              <a:gd name="connsiteX37" fmla="*/ 0 w 10000"/>
              <a:gd name="connsiteY37" fmla="*/ 1385 h 10000"/>
              <a:gd name="connsiteX38" fmla="*/ 739 w 10000"/>
              <a:gd name="connsiteY38" fmla="*/ 1212 h 10000"/>
              <a:gd name="connsiteX39" fmla="*/ 1609 w 10000"/>
              <a:gd name="connsiteY39" fmla="*/ 1039 h 10000"/>
              <a:gd name="connsiteX40" fmla="*/ 2053 w 10000"/>
              <a:gd name="connsiteY40" fmla="*/ 1039 h 10000"/>
              <a:gd name="connsiteX41" fmla="*/ 2347 w 10000"/>
              <a:gd name="connsiteY41" fmla="*/ 866 h 10000"/>
              <a:gd name="connsiteX42" fmla="*/ 2643 w 10000"/>
              <a:gd name="connsiteY42" fmla="*/ 693 h 10000"/>
              <a:gd name="connsiteX43" fmla="*/ 2937 w 10000"/>
              <a:gd name="connsiteY43" fmla="*/ 693 h 10000"/>
              <a:gd name="connsiteX44" fmla="*/ 3234 w 10000"/>
              <a:gd name="connsiteY44" fmla="*/ 519 h 10000"/>
              <a:gd name="connsiteX45" fmla="*/ 3382 w 10000"/>
              <a:gd name="connsiteY45" fmla="*/ 346 h 10000"/>
              <a:gd name="connsiteX46" fmla="*/ 3530 w 10000"/>
              <a:gd name="connsiteY46" fmla="*/ 346 h 10000"/>
              <a:gd name="connsiteX47" fmla="*/ 3675 w 10000"/>
              <a:gd name="connsiteY47" fmla="*/ 173 h 10000"/>
              <a:gd name="connsiteX48" fmla="*/ 3828 w 10000"/>
              <a:gd name="connsiteY48" fmla="*/ 173 h 10000"/>
              <a:gd name="connsiteX49" fmla="*/ 3975 w 10000"/>
              <a:gd name="connsiteY49" fmla="*/ 0 h 10000"/>
              <a:gd name="connsiteX50" fmla="*/ 4122 w 10000"/>
              <a:gd name="connsiteY50" fmla="*/ 0 h 10000"/>
              <a:gd name="connsiteX51" fmla="*/ 4122 w 10000"/>
              <a:gd name="connsiteY51" fmla="*/ 0 h 10000"/>
              <a:gd name="connsiteX52" fmla="*/ 4270 w 10000"/>
              <a:gd name="connsiteY52" fmla="*/ 0 h 10000"/>
              <a:gd name="connsiteX53" fmla="*/ 4418 w 10000"/>
              <a:gd name="connsiteY53" fmla="*/ 0 h 10000"/>
              <a:gd name="connsiteX54" fmla="*/ 4566 w 10000"/>
              <a:gd name="connsiteY54" fmla="*/ 173 h 10000"/>
              <a:gd name="connsiteX55" fmla="*/ 4714 w 10000"/>
              <a:gd name="connsiteY55" fmla="*/ 173 h 10000"/>
              <a:gd name="connsiteX56" fmla="*/ 4844 w 10000"/>
              <a:gd name="connsiteY56" fmla="*/ 346 h 10000"/>
              <a:gd name="connsiteX57" fmla="*/ 4993 w 10000"/>
              <a:gd name="connsiteY57" fmla="*/ 519 h 10000"/>
              <a:gd name="connsiteX58" fmla="*/ 5138 w 10000"/>
              <a:gd name="connsiteY58" fmla="*/ 693 h 10000"/>
              <a:gd name="connsiteX59" fmla="*/ 5138 w 10000"/>
              <a:gd name="connsiteY59" fmla="*/ 693 h 10000"/>
              <a:gd name="connsiteX60" fmla="*/ 5138 w 10000"/>
              <a:gd name="connsiteY60" fmla="*/ 866 h 10000"/>
              <a:gd name="connsiteX61" fmla="*/ 4993 w 10000"/>
              <a:gd name="connsiteY61" fmla="*/ 1039 h 10000"/>
              <a:gd name="connsiteX62" fmla="*/ 4844 w 10000"/>
              <a:gd name="connsiteY62" fmla="*/ 1212 h 10000"/>
              <a:gd name="connsiteX63" fmla="*/ 4714 w 10000"/>
              <a:gd name="connsiteY63" fmla="*/ 1385 h 10000"/>
              <a:gd name="connsiteX64" fmla="*/ 4566 w 10000"/>
              <a:gd name="connsiteY64" fmla="*/ 1732 h 10000"/>
              <a:gd name="connsiteX65" fmla="*/ 4418 w 10000"/>
              <a:gd name="connsiteY65" fmla="*/ 2078 h 10000"/>
              <a:gd name="connsiteX66" fmla="*/ 4270 w 10000"/>
              <a:gd name="connsiteY66" fmla="*/ 2424 h 10000"/>
              <a:gd name="connsiteX67" fmla="*/ 4122 w 10000"/>
              <a:gd name="connsiteY67" fmla="*/ 2944 h 10000"/>
              <a:gd name="connsiteX68" fmla="*/ 4122 w 10000"/>
              <a:gd name="connsiteY68" fmla="*/ 3463 h 10000"/>
              <a:gd name="connsiteX69" fmla="*/ 4122 w 10000"/>
              <a:gd name="connsiteY69" fmla="*/ 3961 h 10000"/>
              <a:gd name="connsiteX70" fmla="*/ 4122 w 10000"/>
              <a:gd name="connsiteY70" fmla="*/ 5000 h 10000"/>
              <a:gd name="connsiteX71" fmla="*/ 4122 w 10000"/>
              <a:gd name="connsiteY71" fmla="*/ 5519 h 10000"/>
              <a:gd name="connsiteX72" fmla="*/ 4270 w 10000"/>
              <a:gd name="connsiteY72" fmla="*/ 5866 h 10000"/>
              <a:gd name="connsiteX73" fmla="*/ 4418 w 10000"/>
              <a:gd name="connsiteY73" fmla="*/ 6212 h 10000"/>
              <a:gd name="connsiteX74" fmla="*/ 4566 w 10000"/>
              <a:gd name="connsiteY74" fmla="*/ 6732 h 10000"/>
              <a:gd name="connsiteX75" fmla="*/ 4714 w 10000"/>
              <a:gd name="connsiteY75" fmla="*/ 7078 h 10000"/>
              <a:gd name="connsiteX76" fmla="*/ 4993 w 10000"/>
              <a:gd name="connsiteY76" fmla="*/ 7424 h 10000"/>
              <a:gd name="connsiteX77" fmla="*/ 5434 w 10000"/>
              <a:gd name="connsiteY77" fmla="*/ 7771 h 10000"/>
              <a:gd name="connsiteX78" fmla="*/ 5878 w 10000"/>
              <a:gd name="connsiteY78" fmla="*/ 7944 h 10000"/>
              <a:gd name="connsiteX79" fmla="*/ 6319 w 10000"/>
              <a:gd name="connsiteY79" fmla="*/ 8268 h 10000"/>
              <a:gd name="connsiteX80" fmla="*/ 6766 w 10000"/>
              <a:gd name="connsiteY80" fmla="*/ 8442 h 10000"/>
              <a:gd name="connsiteX81" fmla="*/ 7059 w 10000"/>
              <a:gd name="connsiteY81" fmla="*/ 8615 h 10000"/>
              <a:gd name="connsiteX82" fmla="*/ 7506 w 10000"/>
              <a:gd name="connsiteY82" fmla="*/ 8615 h 10000"/>
              <a:gd name="connsiteX83" fmla="*/ 7800 w 10000"/>
              <a:gd name="connsiteY83" fmla="*/ 8615 h 10000"/>
              <a:gd name="connsiteX84" fmla="*/ 7950 w 10000"/>
              <a:gd name="connsiteY84" fmla="*/ 8615 h 10000"/>
              <a:gd name="connsiteX85" fmla="*/ 8243 w 10000"/>
              <a:gd name="connsiteY85" fmla="*/ 8615 h 10000"/>
              <a:gd name="connsiteX86" fmla="*/ 8373 w 10000"/>
              <a:gd name="connsiteY86" fmla="*/ 8442 h 10000"/>
              <a:gd name="connsiteX87" fmla="*/ 8373 w 10000"/>
              <a:gd name="connsiteY87" fmla="*/ 8442 h 10000"/>
              <a:gd name="connsiteX88" fmla="*/ 8520 w 10000"/>
              <a:gd name="connsiteY88" fmla="*/ 8442 h 10000"/>
              <a:gd name="connsiteX89" fmla="*/ 8520 w 10000"/>
              <a:gd name="connsiteY89" fmla="*/ 8268 h 10000"/>
              <a:gd name="connsiteX90" fmla="*/ 8520 w 10000"/>
              <a:gd name="connsiteY90" fmla="*/ 8095 h 10000"/>
              <a:gd name="connsiteX91" fmla="*/ 8520 w 10000"/>
              <a:gd name="connsiteY91" fmla="*/ 7771 h 10000"/>
              <a:gd name="connsiteX92" fmla="*/ 8668 w 10000"/>
              <a:gd name="connsiteY92" fmla="*/ 7597 h 10000"/>
              <a:gd name="connsiteX93" fmla="*/ 8668 w 10000"/>
              <a:gd name="connsiteY93" fmla="*/ 7251 h 10000"/>
              <a:gd name="connsiteX94" fmla="*/ 8668 w 10000"/>
              <a:gd name="connsiteY94" fmla="*/ 6905 h 10000"/>
              <a:gd name="connsiteX95" fmla="*/ 8817 w 10000"/>
              <a:gd name="connsiteY95" fmla="*/ 6385 h 10000"/>
              <a:gd name="connsiteX96" fmla="*/ 8817 w 10000"/>
              <a:gd name="connsiteY96" fmla="*/ 6212 h 10000"/>
              <a:gd name="connsiteX97" fmla="*/ 8817 w 10000"/>
              <a:gd name="connsiteY97" fmla="*/ 5866 h 10000"/>
              <a:gd name="connsiteX98" fmla="*/ 8817 w 10000"/>
              <a:gd name="connsiteY98" fmla="*/ 5693 h 10000"/>
              <a:gd name="connsiteX99" fmla="*/ 8965 w 10000"/>
              <a:gd name="connsiteY99" fmla="*/ 5519 h 10000"/>
              <a:gd name="connsiteX100" fmla="*/ 8965 w 10000"/>
              <a:gd name="connsiteY100" fmla="*/ 5346 h 10000"/>
              <a:gd name="connsiteX101" fmla="*/ 8965 w 10000"/>
              <a:gd name="connsiteY101" fmla="*/ 5173 h 10000"/>
              <a:gd name="connsiteX102" fmla="*/ 9110 w 10000"/>
              <a:gd name="connsiteY102" fmla="*/ 5173 h 10000"/>
              <a:gd name="connsiteX103" fmla="*/ 9110 w 10000"/>
              <a:gd name="connsiteY103" fmla="*/ 5173 h 10000"/>
              <a:gd name="connsiteX104" fmla="*/ 9110 w 10000"/>
              <a:gd name="connsiteY104" fmla="*/ 5346 h 10000"/>
              <a:gd name="connsiteX105" fmla="*/ 9110 w 10000"/>
              <a:gd name="connsiteY105" fmla="*/ 5519 h 10000"/>
              <a:gd name="connsiteX106" fmla="*/ 9110 w 10000"/>
              <a:gd name="connsiteY106" fmla="*/ 5693 h 10000"/>
              <a:gd name="connsiteX107" fmla="*/ 9261 w 10000"/>
              <a:gd name="connsiteY107" fmla="*/ 5866 h 10000"/>
              <a:gd name="connsiteX108" fmla="*/ 9261 w 10000"/>
              <a:gd name="connsiteY108" fmla="*/ 6212 h 10000"/>
              <a:gd name="connsiteX109" fmla="*/ 9261 w 10000"/>
              <a:gd name="connsiteY109" fmla="*/ 6558 h 10000"/>
              <a:gd name="connsiteX110" fmla="*/ 9409 w 10000"/>
              <a:gd name="connsiteY110" fmla="*/ 6905 h 10000"/>
              <a:gd name="connsiteX111" fmla="*/ 9409 w 10000"/>
              <a:gd name="connsiteY111" fmla="*/ 7597 h 10000"/>
              <a:gd name="connsiteX112" fmla="*/ 9557 w 10000"/>
              <a:gd name="connsiteY112" fmla="*/ 8268 h 10000"/>
              <a:gd name="connsiteX113" fmla="*/ 9703 w 10000"/>
              <a:gd name="connsiteY113" fmla="*/ 8788 h 10000"/>
              <a:gd name="connsiteX114" fmla="*/ 9853 w 10000"/>
              <a:gd name="connsiteY114" fmla="*/ 9134 h 10000"/>
              <a:gd name="connsiteX115" fmla="*/ 9853 w 10000"/>
              <a:gd name="connsiteY115" fmla="*/ 9481 h 10000"/>
              <a:gd name="connsiteX116" fmla="*/ 10000 w 10000"/>
              <a:gd name="connsiteY116" fmla="*/ 9654 h 10000"/>
              <a:gd name="connsiteX117" fmla="*/ 9853 w 10000"/>
              <a:gd name="connsiteY117" fmla="*/ 9827 h 10000"/>
              <a:gd name="connsiteX118" fmla="*/ 9853 w 10000"/>
              <a:gd name="connsiteY118" fmla="*/ 9827 h 10000"/>
              <a:gd name="connsiteX119" fmla="*/ 9853 w 10000"/>
              <a:gd name="connsiteY119" fmla="*/ 9827 h 10000"/>
              <a:gd name="connsiteX0" fmla="*/ 9114 w 9261"/>
              <a:gd name="connsiteY0" fmla="*/ 9827 h 10000"/>
              <a:gd name="connsiteX1" fmla="*/ 8818 w 9261"/>
              <a:gd name="connsiteY1" fmla="*/ 9827 h 10000"/>
              <a:gd name="connsiteX2" fmla="*/ 8522 w 9261"/>
              <a:gd name="connsiteY2" fmla="*/ 10000 h 10000"/>
              <a:gd name="connsiteX3" fmla="*/ 8226 w 9261"/>
              <a:gd name="connsiteY3" fmla="*/ 10000 h 10000"/>
              <a:gd name="connsiteX4" fmla="*/ 7634 w 9261"/>
              <a:gd name="connsiteY4" fmla="*/ 10000 h 10000"/>
              <a:gd name="connsiteX5" fmla="*/ 7211 w 9261"/>
              <a:gd name="connsiteY5" fmla="*/ 10000 h 10000"/>
              <a:gd name="connsiteX6" fmla="*/ 6618 w 9261"/>
              <a:gd name="connsiteY6" fmla="*/ 9827 h 10000"/>
              <a:gd name="connsiteX7" fmla="*/ 6027 w 9261"/>
              <a:gd name="connsiteY7" fmla="*/ 9827 h 10000"/>
              <a:gd name="connsiteX8" fmla="*/ 5580 w 9261"/>
              <a:gd name="connsiteY8" fmla="*/ 9481 h 10000"/>
              <a:gd name="connsiteX9" fmla="*/ 4991 w 9261"/>
              <a:gd name="connsiteY9" fmla="*/ 9307 h 10000"/>
              <a:gd name="connsiteX10" fmla="*/ 4547 w 9261"/>
              <a:gd name="connsiteY10" fmla="*/ 8961 h 10000"/>
              <a:gd name="connsiteX11" fmla="*/ 4105 w 9261"/>
              <a:gd name="connsiteY11" fmla="*/ 8615 h 10000"/>
              <a:gd name="connsiteX12" fmla="*/ 3679 w 9261"/>
              <a:gd name="connsiteY12" fmla="*/ 8095 h 10000"/>
              <a:gd name="connsiteX13" fmla="*/ 3383 w 9261"/>
              <a:gd name="connsiteY13" fmla="*/ 7771 h 10000"/>
              <a:gd name="connsiteX14" fmla="*/ 3089 w 9261"/>
              <a:gd name="connsiteY14" fmla="*/ 7078 h 10000"/>
              <a:gd name="connsiteX15" fmla="*/ 2791 w 9261"/>
              <a:gd name="connsiteY15" fmla="*/ 6558 h 10000"/>
              <a:gd name="connsiteX16" fmla="*/ 2643 w 9261"/>
              <a:gd name="connsiteY16" fmla="*/ 5866 h 10000"/>
              <a:gd name="connsiteX17" fmla="*/ 2643 w 9261"/>
              <a:gd name="connsiteY17" fmla="*/ 5173 h 10000"/>
              <a:gd name="connsiteX18" fmla="*/ 2495 w 9261"/>
              <a:gd name="connsiteY18" fmla="*/ 4481 h 10000"/>
              <a:gd name="connsiteX19" fmla="*/ 2495 w 9261"/>
              <a:gd name="connsiteY19" fmla="*/ 3636 h 10000"/>
              <a:gd name="connsiteX20" fmla="*/ 2643 w 9261"/>
              <a:gd name="connsiteY20" fmla="*/ 2944 h 10000"/>
              <a:gd name="connsiteX21" fmla="*/ 2643 w 9261"/>
              <a:gd name="connsiteY21" fmla="*/ 2597 h 10000"/>
              <a:gd name="connsiteX22" fmla="*/ 2643 w 9261"/>
              <a:gd name="connsiteY22" fmla="*/ 2424 h 10000"/>
              <a:gd name="connsiteX23" fmla="*/ 2791 w 9261"/>
              <a:gd name="connsiteY23" fmla="*/ 2078 h 10000"/>
              <a:gd name="connsiteX24" fmla="*/ 2791 w 9261"/>
              <a:gd name="connsiteY24" fmla="*/ 1905 h 10000"/>
              <a:gd name="connsiteX25" fmla="*/ 2791 w 9261"/>
              <a:gd name="connsiteY25" fmla="*/ 1732 h 10000"/>
              <a:gd name="connsiteX26" fmla="*/ 2791 w 9261"/>
              <a:gd name="connsiteY26" fmla="*/ 1558 h 10000"/>
              <a:gd name="connsiteX27" fmla="*/ 2791 w 9261"/>
              <a:gd name="connsiteY27" fmla="*/ 1558 h 10000"/>
              <a:gd name="connsiteX28" fmla="*/ 2791 w 9261"/>
              <a:gd name="connsiteY28" fmla="*/ 1385 h 10000"/>
              <a:gd name="connsiteX29" fmla="*/ 2643 w 9261"/>
              <a:gd name="connsiteY29" fmla="*/ 1385 h 10000"/>
              <a:gd name="connsiteX30" fmla="*/ 2495 w 9261"/>
              <a:gd name="connsiteY30" fmla="*/ 1385 h 10000"/>
              <a:gd name="connsiteX31" fmla="*/ 2348 w 9261"/>
              <a:gd name="connsiteY31" fmla="*/ 1558 h 10000"/>
              <a:gd name="connsiteX32" fmla="*/ 2051 w 9261"/>
              <a:gd name="connsiteY32" fmla="*/ 1558 h 10000"/>
              <a:gd name="connsiteX33" fmla="*/ 1608 w 9261"/>
              <a:gd name="connsiteY33" fmla="*/ 1558 h 10000"/>
              <a:gd name="connsiteX34" fmla="*/ 1163 w 9261"/>
              <a:gd name="connsiteY34" fmla="*/ 1732 h 10000"/>
              <a:gd name="connsiteX35" fmla="*/ 571 w 9261"/>
              <a:gd name="connsiteY35" fmla="*/ 1905 h 10000"/>
              <a:gd name="connsiteX36" fmla="*/ 0 w 9261"/>
              <a:gd name="connsiteY36" fmla="*/ 2078 h 10000"/>
              <a:gd name="connsiteX37" fmla="*/ 0 w 9261"/>
              <a:gd name="connsiteY37" fmla="*/ 1212 h 10000"/>
              <a:gd name="connsiteX38" fmla="*/ 870 w 9261"/>
              <a:gd name="connsiteY38" fmla="*/ 1039 h 10000"/>
              <a:gd name="connsiteX39" fmla="*/ 1314 w 9261"/>
              <a:gd name="connsiteY39" fmla="*/ 1039 h 10000"/>
              <a:gd name="connsiteX40" fmla="*/ 1608 w 9261"/>
              <a:gd name="connsiteY40" fmla="*/ 866 h 10000"/>
              <a:gd name="connsiteX41" fmla="*/ 1904 w 9261"/>
              <a:gd name="connsiteY41" fmla="*/ 693 h 10000"/>
              <a:gd name="connsiteX42" fmla="*/ 2198 w 9261"/>
              <a:gd name="connsiteY42" fmla="*/ 693 h 10000"/>
              <a:gd name="connsiteX43" fmla="*/ 2495 w 9261"/>
              <a:gd name="connsiteY43" fmla="*/ 519 h 10000"/>
              <a:gd name="connsiteX44" fmla="*/ 2643 w 9261"/>
              <a:gd name="connsiteY44" fmla="*/ 346 h 10000"/>
              <a:gd name="connsiteX45" fmla="*/ 2791 w 9261"/>
              <a:gd name="connsiteY45" fmla="*/ 346 h 10000"/>
              <a:gd name="connsiteX46" fmla="*/ 2936 w 9261"/>
              <a:gd name="connsiteY46" fmla="*/ 173 h 10000"/>
              <a:gd name="connsiteX47" fmla="*/ 3089 w 9261"/>
              <a:gd name="connsiteY47" fmla="*/ 173 h 10000"/>
              <a:gd name="connsiteX48" fmla="*/ 3236 w 9261"/>
              <a:gd name="connsiteY48" fmla="*/ 0 h 10000"/>
              <a:gd name="connsiteX49" fmla="*/ 3383 w 9261"/>
              <a:gd name="connsiteY49" fmla="*/ 0 h 10000"/>
              <a:gd name="connsiteX50" fmla="*/ 3383 w 9261"/>
              <a:gd name="connsiteY50" fmla="*/ 0 h 10000"/>
              <a:gd name="connsiteX51" fmla="*/ 3531 w 9261"/>
              <a:gd name="connsiteY51" fmla="*/ 0 h 10000"/>
              <a:gd name="connsiteX52" fmla="*/ 3679 w 9261"/>
              <a:gd name="connsiteY52" fmla="*/ 0 h 10000"/>
              <a:gd name="connsiteX53" fmla="*/ 3827 w 9261"/>
              <a:gd name="connsiteY53" fmla="*/ 173 h 10000"/>
              <a:gd name="connsiteX54" fmla="*/ 3975 w 9261"/>
              <a:gd name="connsiteY54" fmla="*/ 173 h 10000"/>
              <a:gd name="connsiteX55" fmla="*/ 4105 w 9261"/>
              <a:gd name="connsiteY55" fmla="*/ 346 h 10000"/>
              <a:gd name="connsiteX56" fmla="*/ 4254 w 9261"/>
              <a:gd name="connsiteY56" fmla="*/ 519 h 10000"/>
              <a:gd name="connsiteX57" fmla="*/ 4399 w 9261"/>
              <a:gd name="connsiteY57" fmla="*/ 693 h 10000"/>
              <a:gd name="connsiteX58" fmla="*/ 4399 w 9261"/>
              <a:gd name="connsiteY58" fmla="*/ 693 h 10000"/>
              <a:gd name="connsiteX59" fmla="*/ 4399 w 9261"/>
              <a:gd name="connsiteY59" fmla="*/ 866 h 10000"/>
              <a:gd name="connsiteX60" fmla="*/ 4254 w 9261"/>
              <a:gd name="connsiteY60" fmla="*/ 1039 h 10000"/>
              <a:gd name="connsiteX61" fmla="*/ 4105 w 9261"/>
              <a:gd name="connsiteY61" fmla="*/ 1212 h 10000"/>
              <a:gd name="connsiteX62" fmla="*/ 3975 w 9261"/>
              <a:gd name="connsiteY62" fmla="*/ 1385 h 10000"/>
              <a:gd name="connsiteX63" fmla="*/ 3827 w 9261"/>
              <a:gd name="connsiteY63" fmla="*/ 1732 h 10000"/>
              <a:gd name="connsiteX64" fmla="*/ 3679 w 9261"/>
              <a:gd name="connsiteY64" fmla="*/ 2078 h 10000"/>
              <a:gd name="connsiteX65" fmla="*/ 3531 w 9261"/>
              <a:gd name="connsiteY65" fmla="*/ 2424 h 10000"/>
              <a:gd name="connsiteX66" fmla="*/ 3383 w 9261"/>
              <a:gd name="connsiteY66" fmla="*/ 2944 h 10000"/>
              <a:gd name="connsiteX67" fmla="*/ 3383 w 9261"/>
              <a:gd name="connsiteY67" fmla="*/ 3463 h 10000"/>
              <a:gd name="connsiteX68" fmla="*/ 3383 w 9261"/>
              <a:gd name="connsiteY68" fmla="*/ 3961 h 10000"/>
              <a:gd name="connsiteX69" fmla="*/ 3383 w 9261"/>
              <a:gd name="connsiteY69" fmla="*/ 5000 h 10000"/>
              <a:gd name="connsiteX70" fmla="*/ 3383 w 9261"/>
              <a:gd name="connsiteY70" fmla="*/ 5519 h 10000"/>
              <a:gd name="connsiteX71" fmla="*/ 3531 w 9261"/>
              <a:gd name="connsiteY71" fmla="*/ 5866 h 10000"/>
              <a:gd name="connsiteX72" fmla="*/ 3679 w 9261"/>
              <a:gd name="connsiteY72" fmla="*/ 6212 h 10000"/>
              <a:gd name="connsiteX73" fmla="*/ 3827 w 9261"/>
              <a:gd name="connsiteY73" fmla="*/ 6732 h 10000"/>
              <a:gd name="connsiteX74" fmla="*/ 3975 w 9261"/>
              <a:gd name="connsiteY74" fmla="*/ 7078 h 10000"/>
              <a:gd name="connsiteX75" fmla="*/ 4254 w 9261"/>
              <a:gd name="connsiteY75" fmla="*/ 7424 h 10000"/>
              <a:gd name="connsiteX76" fmla="*/ 4695 w 9261"/>
              <a:gd name="connsiteY76" fmla="*/ 7771 h 10000"/>
              <a:gd name="connsiteX77" fmla="*/ 5139 w 9261"/>
              <a:gd name="connsiteY77" fmla="*/ 7944 h 10000"/>
              <a:gd name="connsiteX78" fmla="*/ 5580 w 9261"/>
              <a:gd name="connsiteY78" fmla="*/ 8268 h 10000"/>
              <a:gd name="connsiteX79" fmla="*/ 6027 w 9261"/>
              <a:gd name="connsiteY79" fmla="*/ 8442 h 10000"/>
              <a:gd name="connsiteX80" fmla="*/ 6320 w 9261"/>
              <a:gd name="connsiteY80" fmla="*/ 8615 h 10000"/>
              <a:gd name="connsiteX81" fmla="*/ 6767 w 9261"/>
              <a:gd name="connsiteY81" fmla="*/ 8615 h 10000"/>
              <a:gd name="connsiteX82" fmla="*/ 7061 w 9261"/>
              <a:gd name="connsiteY82" fmla="*/ 8615 h 10000"/>
              <a:gd name="connsiteX83" fmla="*/ 7211 w 9261"/>
              <a:gd name="connsiteY83" fmla="*/ 8615 h 10000"/>
              <a:gd name="connsiteX84" fmla="*/ 7504 w 9261"/>
              <a:gd name="connsiteY84" fmla="*/ 8615 h 10000"/>
              <a:gd name="connsiteX85" fmla="*/ 7634 w 9261"/>
              <a:gd name="connsiteY85" fmla="*/ 8442 h 10000"/>
              <a:gd name="connsiteX86" fmla="*/ 7634 w 9261"/>
              <a:gd name="connsiteY86" fmla="*/ 8442 h 10000"/>
              <a:gd name="connsiteX87" fmla="*/ 7781 w 9261"/>
              <a:gd name="connsiteY87" fmla="*/ 8442 h 10000"/>
              <a:gd name="connsiteX88" fmla="*/ 7781 w 9261"/>
              <a:gd name="connsiteY88" fmla="*/ 8268 h 10000"/>
              <a:gd name="connsiteX89" fmla="*/ 7781 w 9261"/>
              <a:gd name="connsiteY89" fmla="*/ 8095 h 10000"/>
              <a:gd name="connsiteX90" fmla="*/ 7781 w 9261"/>
              <a:gd name="connsiteY90" fmla="*/ 7771 h 10000"/>
              <a:gd name="connsiteX91" fmla="*/ 7929 w 9261"/>
              <a:gd name="connsiteY91" fmla="*/ 7597 h 10000"/>
              <a:gd name="connsiteX92" fmla="*/ 7929 w 9261"/>
              <a:gd name="connsiteY92" fmla="*/ 7251 h 10000"/>
              <a:gd name="connsiteX93" fmla="*/ 7929 w 9261"/>
              <a:gd name="connsiteY93" fmla="*/ 6905 h 10000"/>
              <a:gd name="connsiteX94" fmla="*/ 8078 w 9261"/>
              <a:gd name="connsiteY94" fmla="*/ 6385 h 10000"/>
              <a:gd name="connsiteX95" fmla="*/ 8078 w 9261"/>
              <a:gd name="connsiteY95" fmla="*/ 6212 h 10000"/>
              <a:gd name="connsiteX96" fmla="*/ 8078 w 9261"/>
              <a:gd name="connsiteY96" fmla="*/ 5866 h 10000"/>
              <a:gd name="connsiteX97" fmla="*/ 8078 w 9261"/>
              <a:gd name="connsiteY97" fmla="*/ 5693 h 10000"/>
              <a:gd name="connsiteX98" fmla="*/ 8226 w 9261"/>
              <a:gd name="connsiteY98" fmla="*/ 5519 h 10000"/>
              <a:gd name="connsiteX99" fmla="*/ 8226 w 9261"/>
              <a:gd name="connsiteY99" fmla="*/ 5346 h 10000"/>
              <a:gd name="connsiteX100" fmla="*/ 8226 w 9261"/>
              <a:gd name="connsiteY100" fmla="*/ 5173 h 10000"/>
              <a:gd name="connsiteX101" fmla="*/ 8371 w 9261"/>
              <a:gd name="connsiteY101" fmla="*/ 5173 h 10000"/>
              <a:gd name="connsiteX102" fmla="*/ 8371 w 9261"/>
              <a:gd name="connsiteY102" fmla="*/ 5173 h 10000"/>
              <a:gd name="connsiteX103" fmla="*/ 8371 w 9261"/>
              <a:gd name="connsiteY103" fmla="*/ 5346 h 10000"/>
              <a:gd name="connsiteX104" fmla="*/ 8371 w 9261"/>
              <a:gd name="connsiteY104" fmla="*/ 5519 h 10000"/>
              <a:gd name="connsiteX105" fmla="*/ 8371 w 9261"/>
              <a:gd name="connsiteY105" fmla="*/ 5693 h 10000"/>
              <a:gd name="connsiteX106" fmla="*/ 8522 w 9261"/>
              <a:gd name="connsiteY106" fmla="*/ 5866 h 10000"/>
              <a:gd name="connsiteX107" fmla="*/ 8522 w 9261"/>
              <a:gd name="connsiteY107" fmla="*/ 6212 h 10000"/>
              <a:gd name="connsiteX108" fmla="*/ 8522 w 9261"/>
              <a:gd name="connsiteY108" fmla="*/ 6558 h 10000"/>
              <a:gd name="connsiteX109" fmla="*/ 8670 w 9261"/>
              <a:gd name="connsiteY109" fmla="*/ 6905 h 10000"/>
              <a:gd name="connsiteX110" fmla="*/ 8670 w 9261"/>
              <a:gd name="connsiteY110" fmla="*/ 7597 h 10000"/>
              <a:gd name="connsiteX111" fmla="*/ 8818 w 9261"/>
              <a:gd name="connsiteY111" fmla="*/ 8268 h 10000"/>
              <a:gd name="connsiteX112" fmla="*/ 8964 w 9261"/>
              <a:gd name="connsiteY112" fmla="*/ 8788 h 10000"/>
              <a:gd name="connsiteX113" fmla="*/ 9114 w 9261"/>
              <a:gd name="connsiteY113" fmla="*/ 9134 h 10000"/>
              <a:gd name="connsiteX114" fmla="*/ 9114 w 9261"/>
              <a:gd name="connsiteY114" fmla="*/ 9481 h 10000"/>
              <a:gd name="connsiteX115" fmla="*/ 9261 w 9261"/>
              <a:gd name="connsiteY115" fmla="*/ 9654 h 10000"/>
              <a:gd name="connsiteX116" fmla="*/ 9114 w 9261"/>
              <a:gd name="connsiteY116" fmla="*/ 9827 h 10000"/>
              <a:gd name="connsiteX117" fmla="*/ 9114 w 9261"/>
              <a:gd name="connsiteY117" fmla="*/ 9827 h 10000"/>
              <a:gd name="connsiteX118" fmla="*/ 9114 w 9261"/>
              <a:gd name="connsiteY118" fmla="*/ 9827 h 10000"/>
              <a:gd name="connsiteX0" fmla="*/ 9841 w 10000"/>
              <a:gd name="connsiteY0" fmla="*/ 9827 h 10000"/>
              <a:gd name="connsiteX1" fmla="*/ 9522 w 10000"/>
              <a:gd name="connsiteY1" fmla="*/ 9827 h 10000"/>
              <a:gd name="connsiteX2" fmla="*/ 9202 w 10000"/>
              <a:gd name="connsiteY2" fmla="*/ 10000 h 10000"/>
              <a:gd name="connsiteX3" fmla="*/ 8882 w 10000"/>
              <a:gd name="connsiteY3" fmla="*/ 10000 h 10000"/>
              <a:gd name="connsiteX4" fmla="*/ 8243 w 10000"/>
              <a:gd name="connsiteY4" fmla="*/ 10000 h 10000"/>
              <a:gd name="connsiteX5" fmla="*/ 7786 w 10000"/>
              <a:gd name="connsiteY5" fmla="*/ 10000 h 10000"/>
              <a:gd name="connsiteX6" fmla="*/ 7146 w 10000"/>
              <a:gd name="connsiteY6" fmla="*/ 9827 h 10000"/>
              <a:gd name="connsiteX7" fmla="*/ 6508 w 10000"/>
              <a:gd name="connsiteY7" fmla="*/ 9827 h 10000"/>
              <a:gd name="connsiteX8" fmla="*/ 6025 w 10000"/>
              <a:gd name="connsiteY8" fmla="*/ 9481 h 10000"/>
              <a:gd name="connsiteX9" fmla="*/ 5389 w 10000"/>
              <a:gd name="connsiteY9" fmla="*/ 9307 h 10000"/>
              <a:gd name="connsiteX10" fmla="*/ 4910 w 10000"/>
              <a:gd name="connsiteY10" fmla="*/ 8961 h 10000"/>
              <a:gd name="connsiteX11" fmla="*/ 4433 w 10000"/>
              <a:gd name="connsiteY11" fmla="*/ 8615 h 10000"/>
              <a:gd name="connsiteX12" fmla="*/ 3973 w 10000"/>
              <a:gd name="connsiteY12" fmla="*/ 8095 h 10000"/>
              <a:gd name="connsiteX13" fmla="*/ 3653 w 10000"/>
              <a:gd name="connsiteY13" fmla="*/ 7771 h 10000"/>
              <a:gd name="connsiteX14" fmla="*/ 3335 w 10000"/>
              <a:gd name="connsiteY14" fmla="*/ 7078 h 10000"/>
              <a:gd name="connsiteX15" fmla="*/ 3014 w 10000"/>
              <a:gd name="connsiteY15" fmla="*/ 6558 h 10000"/>
              <a:gd name="connsiteX16" fmla="*/ 2854 w 10000"/>
              <a:gd name="connsiteY16" fmla="*/ 5866 h 10000"/>
              <a:gd name="connsiteX17" fmla="*/ 2854 w 10000"/>
              <a:gd name="connsiteY17" fmla="*/ 5173 h 10000"/>
              <a:gd name="connsiteX18" fmla="*/ 2694 w 10000"/>
              <a:gd name="connsiteY18" fmla="*/ 4481 h 10000"/>
              <a:gd name="connsiteX19" fmla="*/ 2694 w 10000"/>
              <a:gd name="connsiteY19" fmla="*/ 3636 h 10000"/>
              <a:gd name="connsiteX20" fmla="*/ 2854 w 10000"/>
              <a:gd name="connsiteY20" fmla="*/ 2944 h 10000"/>
              <a:gd name="connsiteX21" fmla="*/ 2854 w 10000"/>
              <a:gd name="connsiteY21" fmla="*/ 2597 h 10000"/>
              <a:gd name="connsiteX22" fmla="*/ 2854 w 10000"/>
              <a:gd name="connsiteY22" fmla="*/ 2424 h 10000"/>
              <a:gd name="connsiteX23" fmla="*/ 3014 w 10000"/>
              <a:gd name="connsiteY23" fmla="*/ 2078 h 10000"/>
              <a:gd name="connsiteX24" fmla="*/ 3014 w 10000"/>
              <a:gd name="connsiteY24" fmla="*/ 1905 h 10000"/>
              <a:gd name="connsiteX25" fmla="*/ 3014 w 10000"/>
              <a:gd name="connsiteY25" fmla="*/ 1732 h 10000"/>
              <a:gd name="connsiteX26" fmla="*/ 3014 w 10000"/>
              <a:gd name="connsiteY26" fmla="*/ 1558 h 10000"/>
              <a:gd name="connsiteX27" fmla="*/ 3014 w 10000"/>
              <a:gd name="connsiteY27" fmla="*/ 1558 h 10000"/>
              <a:gd name="connsiteX28" fmla="*/ 3014 w 10000"/>
              <a:gd name="connsiteY28" fmla="*/ 1385 h 10000"/>
              <a:gd name="connsiteX29" fmla="*/ 2854 w 10000"/>
              <a:gd name="connsiteY29" fmla="*/ 1385 h 10000"/>
              <a:gd name="connsiteX30" fmla="*/ 2694 w 10000"/>
              <a:gd name="connsiteY30" fmla="*/ 1385 h 10000"/>
              <a:gd name="connsiteX31" fmla="*/ 2535 w 10000"/>
              <a:gd name="connsiteY31" fmla="*/ 1558 h 10000"/>
              <a:gd name="connsiteX32" fmla="*/ 2215 w 10000"/>
              <a:gd name="connsiteY32" fmla="*/ 1558 h 10000"/>
              <a:gd name="connsiteX33" fmla="*/ 1736 w 10000"/>
              <a:gd name="connsiteY33" fmla="*/ 1558 h 10000"/>
              <a:gd name="connsiteX34" fmla="*/ 1256 w 10000"/>
              <a:gd name="connsiteY34" fmla="*/ 1732 h 10000"/>
              <a:gd name="connsiteX35" fmla="*/ 617 w 10000"/>
              <a:gd name="connsiteY35" fmla="*/ 1905 h 10000"/>
              <a:gd name="connsiteX36" fmla="*/ 0 w 10000"/>
              <a:gd name="connsiteY36" fmla="*/ 1212 h 10000"/>
              <a:gd name="connsiteX37" fmla="*/ 939 w 10000"/>
              <a:gd name="connsiteY37" fmla="*/ 1039 h 10000"/>
              <a:gd name="connsiteX38" fmla="*/ 1419 w 10000"/>
              <a:gd name="connsiteY38" fmla="*/ 1039 h 10000"/>
              <a:gd name="connsiteX39" fmla="*/ 1736 w 10000"/>
              <a:gd name="connsiteY39" fmla="*/ 866 h 10000"/>
              <a:gd name="connsiteX40" fmla="*/ 2056 w 10000"/>
              <a:gd name="connsiteY40" fmla="*/ 693 h 10000"/>
              <a:gd name="connsiteX41" fmla="*/ 2373 w 10000"/>
              <a:gd name="connsiteY41" fmla="*/ 693 h 10000"/>
              <a:gd name="connsiteX42" fmla="*/ 2694 w 10000"/>
              <a:gd name="connsiteY42" fmla="*/ 519 h 10000"/>
              <a:gd name="connsiteX43" fmla="*/ 2854 w 10000"/>
              <a:gd name="connsiteY43" fmla="*/ 346 h 10000"/>
              <a:gd name="connsiteX44" fmla="*/ 3014 w 10000"/>
              <a:gd name="connsiteY44" fmla="*/ 346 h 10000"/>
              <a:gd name="connsiteX45" fmla="*/ 3170 w 10000"/>
              <a:gd name="connsiteY45" fmla="*/ 173 h 10000"/>
              <a:gd name="connsiteX46" fmla="*/ 3335 w 10000"/>
              <a:gd name="connsiteY46" fmla="*/ 173 h 10000"/>
              <a:gd name="connsiteX47" fmla="*/ 3494 w 10000"/>
              <a:gd name="connsiteY47" fmla="*/ 0 h 10000"/>
              <a:gd name="connsiteX48" fmla="*/ 3653 w 10000"/>
              <a:gd name="connsiteY48" fmla="*/ 0 h 10000"/>
              <a:gd name="connsiteX49" fmla="*/ 3653 w 10000"/>
              <a:gd name="connsiteY49" fmla="*/ 0 h 10000"/>
              <a:gd name="connsiteX50" fmla="*/ 3813 w 10000"/>
              <a:gd name="connsiteY50" fmla="*/ 0 h 10000"/>
              <a:gd name="connsiteX51" fmla="*/ 3973 w 10000"/>
              <a:gd name="connsiteY51" fmla="*/ 0 h 10000"/>
              <a:gd name="connsiteX52" fmla="*/ 4132 w 10000"/>
              <a:gd name="connsiteY52" fmla="*/ 173 h 10000"/>
              <a:gd name="connsiteX53" fmla="*/ 4292 w 10000"/>
              <a:gd name="connsiteY53" fmla="*/ 173 h 10000"/>
              <a:gd name="connsiteX54" fmla="*/ 4433 w 10000"/>
              <a:gd name="connsiteY54" fmla="*/ 346 h 10000"/>
              <a:gd name="connsiteX55" fmla="*/ 4593 w 10000"/>
              <a:gd name="connsiteY55" fmla="*/ 519 h 10000"/>
              <a:gd name="connsiteX56" fmla="*/ 4750 w 10000"/>
              <a:gd name="connsiteY56" fmla="*/ 693 h 10000"/>
              <a:gd name="connsiteX57" fmla="*/ 4750 w 10000"/>
              <a:gd name="connsiteY57" fmla="*/ 693 h 10000"/>
              <a:gd name="connsiteX58" fmla="*/ 4750 w 10000"/>
              <a:gd name="connsiteY58" fmla="*/ 866 h 10000"/>
              <a:gd name="connsiteX59" fmla="*/ 4593 w 10000"/>
              <a:gd name="connsiteY59" fmla="*/ 1039 h 10000"/>
              <a:gd name="connsiteX60" fmla="*/ 4433 w 10000"/>
              <a:gd name="connsiteY60" fmla="*/ 1212 h 10000"/>
              <a:gd name="connsiteX61" fmla="*/ 4292 w 10000"/>
              <a:gd name="connsiteY61" fmla="*/ 1385 h 10000"/>
              <a:gd name="connsiteX62" fmla="*/ 4132 w 10000"/>
              <a:gd name="connsiteY62" fmla="*/ 1732 h 10000"/>
              <a:gd name="connsiteX63" fmla="*/ 3973 w 10000"/>
              <a:gd name="connsiteY63" fmla="*/ 2078 h 10000"/>
              <a:gd name="connsiteX64" fmla="*/ 3813 w 10000"/>
              <a:gd name="connsiteY64" fmla="*/ 2424 h 10000"/>
              <a:gd name="connsiteX65" fmla="*/ 3653 w 10000"/>
              <a:gd name="connsiteY65" fmla="*/ 2944 h 10000"/>
              <a:gd name="connsiteX66" fmla="*/ 3653 w 10000"/>
              <a:gd name="connsiteY66" fmla="*/ 3463 h 10000"/>
              <a:gd name="connsiteX67" fmla="*/ 3653 w 10000"/>
              <a:gd name="connsiteY67" fmla="*/ 3961 h 10000"/>
              <a:gd name="connsiteX68" fmla="*/ 3653 w 10000"/>
              <a:gd name="connsiteY68" fmla="*/ 5000 h 10000"/>
              <a:gd name="connsiteX69" fmla="*/ 3653 w 10000"/>
              <a:gd name="connsiteY69" fmla="*/ 5519 h 10000"/>
              <a:gd name="connsiteX70" fmla="*/ 3813 w 10000"/>
              <a:gd name="connsiteY70" fmla="*/ 5866 h 10000"/>
              <a:gd name="connsiteX71" fmla="*/ 3973 w 10000"/>
              <a:gd name="connsiteY71" fmla="*/ 6212 h 10000"/>
              <a:gd name="connsiteX72" fmla="*/ 4132 w 10000"/>
              <a:gd name="connsiteY72" fmla="*/ 6732 h 10000"/>
              <a:gd name="connsiteX73" fmla="*/ 4292 w 10000"/>
              <a:gd name="connsiteY73" fmla="*/ 7078 h 10000"/>
              <a:gd name="connsiteX74" fmla="*/ 4593 w 10000"/>
              <a:gd name="connsiteY74" fmla="*/ 7424 h 10000"/>
              <a:gd name="connsiteX75" fmla="*/ 5070 w 10000"/>
              <a:gd name="connsiteY75" fmla="*/ 7771 h 10000"/>
              <a:gd name="connsiteX76" fmla="*/ 5549 w 10000"/>
              <a:gd name="connsiteY76" fmla="*/ 7944 h 10000"/>
              <a:gd name="connsiteX77" fmla="*/ 6025 w 10000"/>
              <a:gd name="connsiteY77" fmla="*/ 8268 h 10000"/>
              <a:gd name="connsiteX78" fmla="*/ 6508 w 10000"/>
              <a:gd name="connsiteY78" fmla="*/ 8442 h 10000"/>
              <a:gd name="connsiteX79" fmla="*/ 6824 w 10000"/>
              <a:gd name="connsiteY79" fmla="*/ 8615 h 10000"/>
              <a:gd name="connsiteX80" fmla="*/ 7307 w 10000"/>
              <a:gd name="connsiteY80" fmla="*/ 8615 h 10000"/>
              <a:gd name="connsiteX81" fmla="*/ 7624 w 10000"/>
              <a:gd name="connsiteY81" fmla="*/ 8615 h 10000"/>
              <a:gd name="connsiteX82" fmla="*/ 7786 w 10000"/>
              <a:gd name="connsiteY82" fmla="*/ 8615 h 10000"/>
              <a:gd name="connsiteX83" fmla="*/ 8103 w 10000"/>
              <a:gd name="connsiteY83" fmla="*/ 8615 h 10000"/>
              <a:gd name="connsiteX84" fmla="*/ 8243 w 10000"/>
              <a:gd name="connsiteY84" fmla="*/ 8442 h 10000"/>
              <a:gd name="connsiteX85" fmla="*/ 8243 w 10000"/>
              <a:gd name="connsiteY85" fmla="*/ 8442 h 10000"/>
              <a:gd name="connsiteX86" fmla="*/ 8402 w 10000"/>
              <a:gd name="connsiteY86" fmla="*/ 8442 h 10000"/>
              <a:gd name="connsiteX87" fmla="*/ 8402 w 10000"/>
              <a:gd name="connsiteY87" fmla="*/ 8268 h 10000"/>
              <a:gd name="connsiteX88" fmla="*/ 8402 w 10000"/>
              <a:gd name="connsiteY88" fmla="*/ 8095 h 10000"/>
              <a:gd name="connsiteX89" fmla="*/ 8402 w 10000"/>
              <a:gd name="connsiteY89" fmla="*/ 7771 h 10000"/>
              <a:gd name="connsiteX90" fmla="*/ 8562 w 10000"/>
              <a:gd name="connsiteY90" fmla="*/ 7597 h 10000"/>
              <a:gd name="connsiteX91" fmla="*/ 8562 w 10000"/>
              <a:gd name="connsiteY91" fmla="*/ 7251 h 10000"/>
              <a:gd name="connsiteX92" fmla="*/ 8562 w 10000"/>
              <a:gd name="connsiteY92" fmla="*/ 6905 h 10000"/>
              <a:gd name="connsiteX93" fmla="*/ 8723 w 10000"/>
              <a:gd name="connsiteY93" fmla="*/ 6385 h 10000"/>
              <a:gd name="connsiteX94" fmla="*/ 8723 w 10000"/>
              <a:gd name="connsiteY94" fmla="*/ 6212 h 10000"/>
              <a:gd name="connsiteX95" fmla="*/ 8723 w 10000"/>
              <a:gd name="connsiteY95" fmla="*/ 5866 h 10000"/>
              <a:gd name="connsiteX96" fmla="*/ 8723 w 10000"/>
              <a:gd name="connsiteY96" fmla="*/ 5693 h 10000"/>
              <a:gd name="connsiteX97" fmla="*/ 8882 w 10000"/>
              <a:gd name="connsiteY97" fmla="*/ 5519 h 10000"/>
              <a:gd name="connsiteX98" fmla="*/ 8882 w 10000"/>
              <a:gd name="connsiteY98" fmla="*/ 5346 h 10000"/>
              <a:gd name="connsiteX99" fmla="*/ 8882 w 10000"/>
              <a:gd name="connsiteY99" fmla="*/ 5173 h 10000"/>
              <a:gd name="connsiteX100" fmla="*/ 9039 w 10000"/>
              <a:gd name="connsiteY100" fmla="*/ 5173 h 10000"/>
              <a:gd name="connsiteX101" fmla="*/ 9039 w 10000"/>
              <a:gd name="connsiteY101" fmla="*/ 5173 h 10000"/>
              <a:gd name="connsiteX102" fmla="*/ 9039 w 10000"/>
              <a:gd name="connsiteY102" fmla="*/ 5346 h 10000"/>
              <a:gd name="connsiteX103" fmla="*/ 9039 w 10000"/>
              <a:gd name="connsiteY103" fmla="*/ 5519 h 10000"/>
              <a:gd name="connsiteX104" fmla="*/ 9039 w 10000"/>
              <a:gd name="connsiteY104" fmla="*/ 5693 h 10000"/>
              <a:gd name="connsiteX105" fmla="*/ 9202 w 10000"/>
              <a:gd name="connsiteY105" fmla="*/ 5866 h 10000"/>
              <a:gd name="connsiteX106" fmla="*/ 9202 w 10000"/>
              <a:gd name="connsiteY106" fmla="*/ 6212 h 10000"/>
              <a:gd name="connsiteX107" fmla="*/ 9202 w 10000"/>
              <a:gd name="connsiteY107" fmla="*/ 6558 h 10000"/>
              <a:gd name="connsiteX108" fmla="*/ 9362 w 10000"/>
              <a:gd name="connsiteY108" fmla="*/ 6905 h 10000"/>
              <a:gd name="connsiteX109" fmla="*/ 9362 w 10000"/>
              <a:gd name="connsiteY109" fmla="*/ 7597 h 10000"/>
              <a:gd name="connsiteX110" fmla="*/ 9522 w 10000"/>
              <a:gd name="connsiteY110" fmla="*/ 8268 h 10000"/>
              <a:gd name="connsiteX111" fmla="*/ 9679 w 10000"/>
              <a:gd name="connsiteY111" fmla="*/ 8788 h 10000"/>
              <a:gd name="connsiteX112" fmla="*/ 9841 w 10000"/>
              <a:gd name="connsiteY112" fmla="*/ 9134 h 10000"/>
              <a:gd name="connsiteX113" fmla="*/ 9841 w 10000"/>
              <a:gd name="connsiteY113" fmla="*/ 9481 h 10000"/>
              <a:gd name="connsiteX114" fmla="*/ 10000 w 10000"/>
              <a:gd name="connsiteY114" fmla="*/ 9654 h 10000"/>
              <a:gd name="connsiteX115" fmla="*/ 9841 w 10000"/>
              <a:gd name="connsiteY115" fmla="*/ 9827 h 10000"/>
              <a:gd name="connsiteX116" fmla="*/ 9841 w 10000"/>
              <a:gd name="connsiteY116" fmla="*/ 9827 h 10000"/>
              <a:gd name="connsiteX117" fmla="*/ 9841 w 10000"/>
              <a:gd name="connsiteY117" fmla="*/ 9827 h 10000"/>
              <a:gd name="connsiteX0" fmla="*/ 9224 w 9383"/>
              <a:gd name="connsiteY0" fmla="*/ 9827 h 10000"/>
              <a:gd name="connsiteX1" fmla="*/ 8905 w 9383"/>
              <a:gd name="connsiteY1" fmla="*/ 9827 h 10000"/>
              <a:gd name="connsiteX2" fmla="*/ 8585 w 9383"/>
              <a:gd name="connsiteY2" fmla="*/ 10000 h 10000"/>
              <a:gd name="connsiteX3" fmla="*/ 8265 w 9383"/>
              <a:gd name="connsiteY3" fmla="*/ 10000 h 10000"/>
              <a:gd name="connsiteX4" fmla="*/ 7626 w 9383"/>
              <a:gd name="connsiteY4" fmla="*/ 10000 h 10000"/>
              <a:gd name="connsiteX5" fmla="*/ 7169 w 9383"/>
              <a:gd name="connsiteY5" fmla="*/ 10000 h 10000"/>
              <a:gd name="connsiteX6" fmla="*/ 6529 w 9383"/>
              <a:gd name="connsiteY6" fmla="*/ 9827 h 10000"/>
              <a:gd name="connsiteX7" fmla="*/ 5891 w 9383"/>
              <a:gd name="connsiteY7" fmla="*/ 9827 h 10000"/>
              <a:gd name="connsiteX8" fmla="*/ 5408 w 9383"/>
              <a:gd name="connsiteY8" fmla="*/ 9481 h 10000"/>
              <a:gd name="connsiteX9" fmla="*/ 4772 w 9383"/>
              <a:gd name="connsiteY9" fmla="*/ 9307 h 10000"/>
              <a:gd name="connsiteX10" fmla="*/ 4293 w 9383"/>
              <a:gd name="connsiteY10" fmla="*/ 8961 h 10000"/>
              <a:gd name="connsiteX11" fmla="*/ 3816 w 9383"/>
              <a:gd name="connsiteY11" fmla="*/ 8615 h 10000"/>
              <a:gd name="connsiteX12" fmla="*/ 3356 w 9383"/>
              <a:gd name="connsiteY12" fmla="*/ 8095 h 10000"/>
              <a:gd name="connsiteX13" fmla="*/ 3036 w 9383"/>
              <a:gd name="connsiteY13" fmla="*/ 7771 h 10000"/>
              <a:gd name="connsiteX14" fmla="*/ 2718 w 9383"/>
              <a:gd name="connsiteY14" fmla="*/ 7078 h 10000"/>
              <a:gd name="connsiteX15" fmla="*/ 2397 w 9383"/>
              <a:gd name="connsiteY15" fmla="*/ 6558 h 10000"/>
              <a:gd name="connsiteX16" fmla="*/ 2237 w 9383"/>
              <a:gd name="connsiteY16" fmla="*/ 5866 h 10000"/>
              <a:gd name="connsiteX17" fmla="*/ 2237 w 9383"/>
              <a:gd name="connsiteY17" fmla="*/ 5173 h 10000"/>
              <a:gd name="connsiteX18" fmla="*/ 2077 w 9383"/>
              <a:gd name="connsiteY18" fmla="*/ 4481 h 10000"/>
              <a:gd name="connsiteX19" fmla="*/ 2077 w 9383"/>
              <a:gd name="connsiteY19" fmla="*/ 3636 h 10000"/>
              <a:gd name="connsiteX20" fmla="*/ 2237 w 9383"/>
              <a:gd name="connsiteY20" fmla="*/ 2944 h 10000"/>
              <a:gd name="connsiteX21" fmla="*/ 2237 w 9383"/>
              <a:gd name="connsiteY21" fmla="*/ 2597 h 10000"/>
              <a:gd name="connsiteX22" fmla="*/ 2237 w 9383"/>
              <a:gd name="connsiteY22" fmla="*/ 2424 h 10000"/>
              <a:gd name="connsiteX23" fmla="*/ 2397 w 9383"/>
              <a:gd name="connsiteY23" fmla="*/ 2078 h 10000"/>
              <a:gd name="connsiteX24" fmla="*/ 2397 w 9383"/>
              <a:gd name="connsiteY24" fmla="*/ 1905 h 10000"/>
              <a:gd name="connsiteX25" fmla="*/ 2397 w 9383"/>
              <a:gd name="connsiteY25" fmla="*/ 1732 h 10000"/>
              <a:gd name="connsiteX26" fmla="*/ 2397 w 9383"/>
              <a:gd name="connsiteY26" fmla="*/ 1558 h 10000"/>
              <a:gd name="connsiteX27" fmla="*/ 2397 w 9383"/>
              <a:gd name="connsiteY27" fmla="*/ 1558 h 10000"/>
              <a:gd name="connsiteX28" fmla="*/ 2397 w 9383"/>
              <a:gd name="connsiteY28" fmla="*/ 1385 h 10000"/>
              <a:gd name="connsiteX29" fmla="*/ 2237 w 9383"/>
              <a:gd name="connsiteY29" fmla="*/ 1385 h 10000"/>
              <a:gd name="connsiteX30" fmla="*/ 2077 w 9383"/>
              <a:gd name="connsiteY30" fmla="*/ 1385 h 10000"/>
              <a:gd name="connsiteX31" fmla="*/ 1918 w 9383"/>
              <a:gd name="connsiteY31" fmla="*/ 1558 h 10000"/>
              <a:gd name="connsiteX32" fmla="*/ 1598 w 9383"/>
              <a:gd name="connsiteY32" fmla="*/ 1558 h 10000"/>
              <a:gd name="connsiteX33" fmla="*/ 1119 w 9383"/>
              <a:gd name="connsiteY33" fmla="*/ 1558 h 10000"/>
              <a:gd name="connsiteX34" fmla="*/ 639 w 9383"/>
              <a:gd name="connsiteY34" fmla="*/ 1732 h 10000"/>
              <a:gd name="connsiteX35" fmla="*/ 0 w 9383"/>
              <a:gd name="connsiteY35" fmla="*/ 1905 h 10000"/>
              <a:gd name="connsiteX36" fmla="*/ 322 w 9383"/>
              <a:gd name="connsiteY36" fmla="*/ 1039 h 10000"/>
              <a:gd name="connsiteX37" fmla="*/ 802 w 9383"/>
              <a:gd name="connsiteY37" fmla="*/ 1039 h 10000"/>
              <a:gd name="connsiteX38" fmla="*/ 1119 w 9383"/>
              <a:gd name="connsiteY38" fmla="*/ 866 h 10000"/>
              <a:gd name="connsiteX39" fmla="*/ 1439 w 9383"/>
              <a:gd name="connsiteY39" fmla="*/ 693 h 10000"/>
              <a:gd name="connsiteX40" fmla="*/ 1756 w 9383"/>
              <a:gd name="connsiteY40" fmla="*/ 693 h 10000"/>
              <a:gd name="connsiteX41" fmla="*/ 2077 w 9383"/>
              <a:gd name="connsiteY41" fmla="*/ 519 h 10000"/>
              <a:gd name="connsiteX42" fmla="*/ 2237 w 9383"/>
              <a:gd name="connsiteY42" fmla="*/ 346 h 10000"/>
              <a:gd name="connsiteX43" fmla="*/ 2397 w 9383"/>
              <a:gd name="connsiteY43" fmla="*/ 346 h 10000"/>
              <a:gd name="connsiteX44" fmla="*/ 2553 w 9383"/>
              <a:gd name="connsiteY44" fmla="*/ 173 h 10000"/>
              <a:gd name="connsiteX45" fmla="*/ 2718 w 9383"/>
              <a:gd name="connsiteY45" fmla="*/ 173 h 10000"/>
              <a:gd name="connsiteX46" fmla="*/ 2877 w 9383"/>
              <a:gd name="connsiteY46" fmla="*/ 0 h 10000"/>
              <a:gd name="connsiteX47" fmla="*/ 3036 w 9383"/>
              <a:gd name="connsiteY47" fmla="*/ 0 h 10000"/>
              <a:gd name="connsiteX48" fmla="*/ 3036 w 9383"/>
              <a:gd name="connsiteY48" fmla="*/ 0 h 10000"/>
              <a:gd name="connsiteX49" fmla="*/ 3196 w 9383"/>
              <a:gd name="connsiteY49" fmla="*/ 0 h 10000"/>
              <a:gd name="connsiteX50" fmla="*/ 3356 w 9383"/>
              <a:gd name="connsiteY50" fmla="*/ 0 h 10000"/>
              <a:gd name="connsiteX51" fmla="*/ 3515 w 9383"/>
              <a:gd name="connsiteY51" fmla="*/ 173 h 10000"/>
              <a:gd name="connsiteX52" fmla="*/ 3675 w 9383"/>
              <a:gd name="connsiteY52" fmla="*/ 173 h 10000"/>
              <a:gd name="connsiteX53" fmla="*/ 3816 w 9383"/>
              <a:gd name="connsiteY53" fmla="*/ 346 h 10000"/>
              <a:gd name="connsiteX54" fmla="*/ 3976 w 9383"/>
              <a:gd name="connsiteY54" fmla="*/ 519 h 10000"/>
              <a:gd name="connsiteX55" fmla="*/ 4133 w 9383"/>
              <a:gd name="connsiteY55" fmla="*/ 693 h 10000"/>
              <a:gd name="connsiteX56" fmla="*/ 4133 w 9383"/>
              <a:gd name="connsiteY56" fmla="*/ 693 h 10000"/>
              <a:gd name="connsiteX57" fmla="*/ 4133 w 9383"/>
              <a:gd name="connsiteY57" fmla="*/ 866 h 10000"/>
              <a:gd name="connsiteX58" fmla="*/ 3976 w 9383"/>
              <a:gd name="connsiteY58" fmla="*/ 1039 h 10000"/>
              <a:gd name="connsiteX59" fmla="*/ 3816 w 9383"/>
              <a:gd name="connsiteY59" fmla="*/ 1212 h 10000"/>
              <a:gd name="connsiteX60" fmla="*/ 3675 w 9383"/>
              <a:gd name="connsiteY60" fmla="*/ 1385 h 10000"/>
              <a:gd name="connsiteX61" fmla="*/ 3515 w 9383"/>
              <a:gd name="connsiteY61" fmla="*/ 1732 h 10000"/>
              <a:gd name="connsiteX62" fmla="*/ 3356 w 9383"/>
              <a:gd name="connsiteY62" fmla="*/ 2078 h 10000"/>
              <a:gd name="connsiteX63" fmla="*/ 3196 w 9383"/>
              <a:gd name="connsiteY63" fmla="*/ 2424 h 10000"/>
              <a:gd name="connsiteX64" fmla="*/ 3036 w 9383"/>
              <a:gd name="connsiteY64" fmla="*/ 2944 h 10000"/>
              <a:gd name="connsiteX65" fmla="*/ 3036 w 9383"/>
              <a:gd name="connsiteY65" fmla="*/ 3463 h 10000"/>
              <a:gd name="connsiteX66" fmla="*/ 3036 w 9383"/>
              <a:gd name="connsiteY66" fmla="*/ 3961 h 10000"/>
              <a:gd name="connsiteX67" fmla="*/ 3036 w 9383"/>
              <a:gd name="connsiteY67" fmla="*/ 5000 h 10000"/>
              <a:gd name="connsiteX68" fmla="*/ 3036 w 9383"/>
              <a:gd name="connsiteY68" fmla="*/ 5519 h 10000"/>
              <a:gd name="connsiteX69" fmla="*/ 3196 w 9383"/>
              <a:gd name="connsiteY69" fmla="*/ 5866 h 10000"/>
              <a:gd name="connsiteX70" fmla="*/ 3356 w 9383"/>
              <a:gd name="connsiteY70" fmla="*/ 6212 h 10000"/>
              <a:gd name="connsiteX71" fmla="*/ 3515 w 9383"/>
              <a:gd name="connsiteY71" fmla="*/ 6732 h 10000"/>
              <a:gd name="connsiteX72" fmla="*/ 3675 w 9383"/>
              <a:gd name="connsiteY72" fmla="*/ 7078 h 10000"/>
              <a:gd name="connsiteX73" fmla="*/ 3976 w 9383"/>
              <a:gd name="connsiteY73" fmla="*/ 7424 h 10000"/>
              <a:gd name="connsiteX74" fmla="*/ 4453 w 9383"/>
              <a:gd name="connsiteY74" fmla="*/ 7771 h 10000"/>
              <a:gd name="connsiteX75" fmla="*/ 4932 w 9383"/>
              <a:gd name="connsiteY75" fmla="*/ 7944 h 10000"/>
              <a:gd name="connsiteX76" fmla="*/ 5408 w 9383"/>
              <a:gd name="connsiteY76" fmla="*/ 8268 h 10000"/>
              <a:gd name="connsiteX77" fmla="*/ 5891 w 9383"/>
              <a:gd name="connsiteY77" fmla="*/ 8442 h 10000"/>
              <a:gd name="connsiteX78" fmla="*/ 6207 w 9383"/>
              <a:gd name="connsiteY78" fmla="*/ 8615 h 10000"/>
              <a:gd name="connsiteX79" fmla="*/ 6690 w 9383"/>
              <a:gd name="connsiteY79" fmla="*/ 8615 h 10000"/>
              <a:gd name="connsiteX80" fmla="*/ 7007 w 9383"/>
              <a:gd name="connsiteY80" fmla="*/ 8615 h 10000"/>
              <a:gd name="connsiteX81" fmla="*/ 7169 w 9383"/>
              <a:gd name="connsiteY81" fmla="*/ 8615 h 10000"/>
              <a:gd name="connsiteX82" fmla="*/ 7486 w 9383"/>
              <a:gd name="connsiteY82" fmla="*/ 8615 h 10000"/>
              <a:gd name="connsiteX83" fmla="*/ 7626 w 9383"/>
              <a:gd name="connsiteY83" fmla="*/ 8442 h 10000"/>
              <a:gd name="connsiteX84" fmla="*/ 7626 w 9383"/>
              <a:gd name="connsiteY84" fmla="*/ 8442 h 10000"/>
              <a:gd name="connsiteX85" fmla="*/ 7785 w 9383"/>
              <a:gd name="connsiteY85" fmla="*/ 8442 h 10000"/>
              <a:gd name="connsiteX86" fmla="*/ 7785 w 9383"/>
              <a:gd name="connsiteY86" fmla="*/ 8268 h 10000"/>
              <a:gd name="connsiteX87" fmla="*/ 7785 w 9383"/>
              <a:gd name="connsiteY87" fmla="*/ 8095 h 10000"/>
              <a:gd name="connsiteX88" fmla="*/ 7785 w 9383"/>
              <a:gd name="connsiteY88" fmla="*/ 7771 h 10000"/>
              <a:gd name="connsiteX89" fmla="*/ 7945 w 9383"/>
              <a:gd name="connsiteY89" fmla="*/ 7597 h 10000"/>
              <a:gd name="connsiteX90" fmla="*/ 7945 w 9383"/>
              <a:gd name="connsiteY90" fmla="*/ 7251 h 10000"/>
              <a:gd name="connsiteX91" fmla="*/ 7945 w 9383"/>
              <a:gd name="connsiteY91" fmla="*/ 6905 h 10000"/>
              <a:gd name="connsiteX92" fmla="*/ 8106 w 9383"/>
              <a:gd name="connsiteY92" fmla="*/ 6385 h 10000"/>
              <a:gd name="connsiteX93" fmla="*/ 8106 w 9383"/>
              <a:gd name="connsiteY93" fmla="*/ 6212 h 10000"/>
              <a:gd name="connsiteX94" fmla="*/ 8106 w 9383"/>
              <a:gd name="connsiteY94" fmla="*/ 5866 h 10000"/>
              <a:gd name="connsiteX95" fmla="*/ 8106 w 9383"/>
              <a:gd name="connsiteY95" fmla="*/ 5693 h 10000"/>
              <a:gd name="connsiteX96" fmla="*/ 8265 w 9383"/>
              <a:gd name="connsiteY96" fmla="*/ 5519 h 10000"/>
              <a:gd name="connsiteX97" fmla="*/ 8265 w 9383"/>
              <a:gd name="connsiteY97" fmla="*/ 5346 h 10000"/>
              <a:gd name="connsiteX98" fmla="*/ 8265 w 9383"/>
              <a:gd name="connsiteY98" fmla="*/ 5173 h 10000"/>
              <a:gd name="connsiteX99" fmla="*/ 8422 w 9383"/>
              <a:gd name="connsiteY99" fmla="*/ 5173 h 10000"/>
              <a:gd name="connsiteX100" fmla="*/ 8422 w 9383"/>
              <a:gd name="connsiteY100" fmla="*/ 5173 h 10000"/>
              <a:gd name="connsiteX101" fmla="*/ 8422 w 9383"/>
              <a:gd name="connsiteY101" fmla="*/ 5346 h 10000"/>
              <a:gd name="connsiteX102" fmla="*/ 8422 w 9383"/>
              <a:gd name="connsiteY102" fmla="*/ 5519 h 10000"/>
              <a:gd name="connsiteX103" fmla="*/ 8422 w 9383"/>
              <a:gd name="connsiteY103" fmla="*/ 5693 h 10000"/>
              <a:gd name="connsiteX104" fmla="*/ 8585 w 9383"/>
              <a:gd name="connsiteY104" fmla="*/ 5866 h 10000"/>
              <a:gd name="connsiteX105" fmla="*/ 8585 w 9383"/>
              <a:gd name="connsiteY105" fmla="*/ 6212 h 10000"/>
              <a:gd name="connsiteX106" fmla="*/ 8585 w 9383"/>
              <a:gd name="connsiteY106" fmla="*/ 6558 h 10000"/>
              <a:gd name="connsiteX107" fmla="*/ 8745 w 9383"/>
              <a:gd name="connsiteY107" fmla="*/ 6905 h 10000"/>
              <a:gd name="connsiteX108" fmla="*/ 8745 w 9383"/>
              <a:gd name="connsiteY108" fmla="*/ 7597 h 10000"/>
              <a:gd name="connsiteX109" fmla="*/ 8905 w 9383"/>
              <a:gd name="connsiteY109" fmla="*/ 8268 h 10000"/>
              <a:gd name="connsiteX110" fmla="*/ 9062 w 9383"/>
              <a:gd name="connsiteY110" fmla="*/ 8788 h 10000"/>
              <a:gd name="connsiteX111" fmla="*/ 9224 w 9383"/>
              <a:gd name="connsiteY111" fmla="*/ 9134 h 10000"/>
              <a:gd name="connsiteX112" fmla="*/ 9224 w 9383"/>
              <a:gd name="connsiteY112" fmla="*/ 9481 h 10000"/>
              <a:gd name="connsiteX113" fmla="*/ 9383 w 9383"/>
              <a:gd name="connsiteY113" fmla="*/ 9654 h 10000"/>
              <a:gd name="connsiteX114" fmla="*/ 9224 w 9383"/>
              <a:gd name="connsiteY114" fmla="*/ 9827 h 10000"/>
              <a:gd name="connsiteX115" fmla="*/ 9224 w 9383"/>
              <a:gd name="connsiteY115" fmla="*/ 9827 h 10000"/>
              <a:gd name="connsiteX116" fmla="*/ 9224 w 9383"/>
              <a:gd name="connsiteY116" fmla="*/ 9827 h 10000"/>
              <a:gd name="connsiteX0" fmla="*/ 9488 w 9657"/>
              <a:gd name="connsiteY0" fmla="*/ 9827 h 10000"/>
              <a:gd name="connsiteX1" fmla="*/ 9148 w 9657"/>
              <a:gd name="connsiteY1" fmla="*/ 9827 h 10000"/>
              <a:gd name="connsiteX2" fmla="*/ 8807 w 9657"/>
              <a:gd name="connsiteY2" fmla="*/ 10000 h 10000"/>
              <a:gd name="connsiteX3" fmla="*/ 8465 w 9657"/>
              <a:gd name="connsiteY3" fmla="*/ 10000 h 10000"/>
              <a:gd name="connsiteX4" fmla="*/ 7784 w 9657"/>
              <a:gd name="connsiteY4" fmla="*/ 10000 h 10000"/>
              <a:gd name="connsiteX5" fmla="*/ 7297 w 9657"/>
              <a:gd name="connsiteY5" fmla="*/ 10000 h 10000"/>
              <a:gd name="connsiteX6" fmla="*/ 6615 w 9657"/>
              <a:gd name="connsiteY6" fmla="*/ 9827 h 10000"/>
              <a:gd name="connsiteX7" fmla="*/ 5935 w 9657"/>
              <a:gd name="connsiteY7" fmla="*/ 9827 h 10000"/>
              <a:gd name="connsiteX8" fmla="*/ 5421 w 9657"/>
              <a:gd name="connsiteY8" fmla="*/ 9481 h 10000"/>
              <a:gd name="connsiteX9" fmla="*/ 4743 w 9657"/>
              <a:gd name="connsiteY9" fmla="*/ 9307 h 10000"/>
              <a:gd name="connsiteX10" fmla="*/ 4232 w 9657"/>
              <a:gd name="connsiteY10" fmla="*/ 8961 h 10000"/>
              <a:gd name="connsiteX11" fmla="*/ 3724 w 9657"/>
              <a:gd name="connsiteY11" fmla="*/ 8615 h 10000"/>
              <a:gd name="connsiteX12" fmla="*/ 3234 w 9657"/>
              <a:gd name="connsiteY12" fmla="*/ 8095 h 10000"/>
              <a:gd name="connsiteX13" fmla="*/ 2893 w 9657"/>
              <a:gd name="connsiteY13" fmla="*/ 7771 h 10000"/>
              <a:gd name="connsiteX14" fmla="*/ 2554 w 9657"/>
              <a:gd name="connsiteY14" fmla="*/ 7078 h 10000"/>
              <a:gd name="connsiteX15" fmla="*/ 2212 w 9657"/>
              <a:gd name="connsiteY15" fmla="*/ 6558 h 10000"/>
              <a:gd name="connsiteX16" fmla="*/ 2041 w 9657"/>
              <a:gd name="connsiteY16" fmla="*/ 5866 h 10000"/>
              <a:gd name="connsiteX17" fmla="*/ 2041 w 9657"/>
              <a:gd name="connsiteY17" fmla="*/ 5173 h 10000"/>
              <a:gd name="connsiteX18" fmla="*/ 1871 w 9657"/>
              <a:gd name="connsiteY18" fmla="*/ 4481 h 10000"/>
              <a:gd name="connsiteX19" fmla="*/ 1871 w 9657"/>
              <a:gd name="connsiteY19" fmla="*/ 3636 h 10000"/>
              <a:gd name="connsiteX20" fmla="*/ 2041 w 9657"/>
              <a:gd name="connsiteY20" fmla="*/ 2944 h 10000"/>
              <a:gd name="connsiteX21" fmla="*/ 2041 w 9657"/>
              <a:gd name="connsiteY21" fmla="*/ 2597 h 10000"/>
              <a:gd name="connsiteX22" fmla="*/ 2041 w 9657"/>
              <a:gd name="connsiteY22" fmla="*/ 2424 h 10000"/>
              <a:gd name="connsiteX23" fmla="*/ 2212 w 9657"/>
              <a:gd name="connsiteY23" fmla="*/ 2078 h 10000"/>
              <a:gd name="connsiteX24" fmla="*/ 2212 w 9657"/>
              <a:gd name="connsiteY24" fmla="*/ 1905 h 10000"/>
              <a:gd name="connsiteX25" fmla="*/ 2212 w 9657"/>
              <a:gd name="connsiteY25" fmla="*/ 1732 h 10000"/>
              <a:gd name="connsiteX26" fmla="*/ 2212 w 9657"/>
              <a:gd name="connsiteY26" fmla="*/ 1558 h 10000"/>
              <a:gd name="connsiteX27" fmla="*/ 2212 w 9657"/>
              <a:gd name="connsiteY27" fmla="*/ 1558 h 10000"/>
              <a:gd name="connsiteX28" fmla="*/ 2212 w 9657"/>
              <a:gd name="connsiteY28" fmla="*/ 1385 h 10000"/>
              <a:gd name="connsiteX29" fmla="*/ 2041 w 9657"/>
              <a:gd name="connsiteY29" fmla="*/ 1385 h 10000"/>
              <a:gd name="connsiteX30" fmla="*/ 1871 w 9657"/>
              <a:gd name="connsiteY30" fmla="*/ 1385 h 10000"/>
              <a:gd name="connsiteX31" fmla="*/ 1701 w 9657"/>
              <a:gd name="connsiteY31" fmla="*/ 1558 h 10000"/>
              <a:gd name="connsiteX32" fmla="*/ 1360 w 9657"/>
              <a:gd name="connsiteY32" fmla="*/ 1558 h 10000"/>
              <a:gd name="connsiteX33" fmla="*/ 850 w 9657"/>
              <a:gd name="connsiteY33" fmla="*/ 1558 h 10000"/>
              <a:gd name="connsiteX34" fmla="*/ 338 w 9657"/>
              <a:gd name="connsiteY34" fmla="*/ 1732 h 10000"/>
              <a:gd name="connsiteX35" fmla="*/ 0 w 9657"/>
              <a:gd name="connsiteY35" fmla="*/ 1039 h 10000"/>
              <a:gd name="connsiteX36" fmla="*/ 512 w 9657"/>
              <a:gd name="connsiteY36" fmla="*/ 1039 h 10000"/>
              <a:gd name="connsiteX37" fmla="*/ 850 w 9657"/>
              <a:gd name="connsiteY37" fmla="*/ 866 h 10000"/>
              <a:gd name="connsiteX38" fmla="*/ 1191 w 9657"/>
              <a:gd name="connsiteY38" fmla="*/ 693 h 10000"/>
              <a:gd name="connsiteX39" fmla="*/ 1528 w 9657"/>
              <a:gd name="connsiteY39" fmla="*/ 693 h 10000"/>
              <a:gd name="connsiteX40" fmla="*/ 1871 w 9657"/>
              <a:gd name="connsiteY40" fmla="*/ 519 h 10000"/>
              <a:gd name="connsiteX41" fmla="*/ 2041 w 9657"/>
              <a:gd name="connsiteY41" fmla="*/ 346 h 10000"/>
              <a:gd name="connsiteX42" fmla="*/ 2212 w 9657"/>
              <a:gd name="connsiteY42" fmla="*/ 346 h 10000"/>
              <a:gd name="connsiteX43" fmla="*/ 2378 w 9657"/>
              <a:gd name="connsiteY43" fmla="*/ 173 h 10000"/>
              <a:gd name="connsiteX44" fmla="*/ 2554 w 9657"/>
              <a:gd name="connsiteY44" fmla="*/ 173 h 10000"/>
              <a:gd name="connsiteX45" fmla="*/ 2723 w 9657"/>
              <a:gd name="connsiteY45" fmla="*/ 0 h 10000"/>
              <a:gd name="connsiteX46" fmla="*/ 2893 w 9657"/>
              <a:gd name="connsiteY46" fmla="*/ 0 h 10000"/>
              <a:gd name="connsiteX47" fmla="*/ 2893 w 9657"/>
              <a:gd name="connsiteY47" fmla="*/ 0 h 10000"/>
              <a:gd name="connsiteX48" fmla="*/ 3063 w 9657"/>
              <a:gd name="connsiteY48" fmla="*/ 0 h 10000"/>
              <a:gd name="connsiteX49" fmla="*/ 3234 w 9657"/>
              <a:gd name="connsiteY49" fmla="*/ 0 h 10000"/>
              <a:gd name="connsiteX50" fmla="*/ 3403 w 9657"/>
              <a:gd name="connsiteY50" fmla="*/ 173 h 10000"/>
              <a:gd name="connsiteX51" fmla="*/ 3574 w 9657"/>
              <a:gd name="connsiteY51" fmla="*/ 173 h 10000"/>
              <a:gd name="connsiteX52" fmla="*/ 3724 w 9657"/>
              <a:gd name="connsiteY52" fmla="*/ 346 h 10000"/>
              <a:gd name="connsiteX53" fmla="*/ 3894 w 9657"/>
              <a:gd name="connsiteY53" fmla="*/ 519 h 10000"/>
              <a:gd name="connsiteX54" fmla="*/ 4062 w 9657"/>
              <a:gd name="connsiteY54" fmla="*/ 693 h 10000"/>
              <a:gd name="connsiteX55" fmla="*/ 4062 w 9657"/>
              <a:gd name="connsiteY55" fmla="*/ 693 h 10000"/>
              <a:gd name="connsiteX56" fmla="*/ 4062 w 9657"/>
              <a:gd name="connsiteY56" fmla="*/ 866 h 10000"/>
              <a:gd name="connsiteX57" fmla="*/ 3894 w 9657"/>
              <a:gd name="connsiteY57" fmla="*/ 1039 h 10000"/>
              <a:gd name="connsiteX58" fmla="*/ 3724 w 9657"/>
              <a:gd name="connsiteY58" fmla="*/ 1212 h 10000"/>
              <a:gd name="connsiteX59" fmla="*/ 3574 w 9657"/>
              <a:gd name="connsiteY59" fmla="*/ 1385 h 10000"/>
              <a:gd name="connsiteX60" fmla="*/ 3403 w 9657"/>
              <a:gd name="connsiteY60" fmla="*/ 1732 h 10000"/>
              <a:gd name="connsiteX61" fmla="*/ 3234 w 9657"/>
              <a:gd name="connsiteY61" fmla="*/ 2078 h 10000"/>
              <a:gd name="connsiteX62" fmla="*/ 3063 w 9657"/>
              <a:gd name="connsiteY62" fmla="*/ 2424 h 10000"/>
              <a:gd name="connsiteX63" fmla="*/ 2893 w 9657"/>
              <a:gd name="connsiteY63" fmla="*/ 2944 h 10000"/>
              <a:gd name="connsiteX64" fmla="*/ 2893 w 9657"/>
              <a:gd name="connsiteY64" fmla="*/ 3463 h 10000"/>
              <a:gd name="connsiteX65" fmla="*/ 2893 w 9657"/>
              <a:gd name="connsiteY65" fmla="*/ 3961 h 10000"/>
              <a:gd name="connsiteX66" fmla="*/ 2893 w 9657"/>
              <a:gd name="connsiteY66" fmla="*/ 5000 h 10000"/>
              <a:gd name="connsiteX67" fmla="*/ 2893 w 9657"/>
              <a:gd name="connsiteY67" fmla="*/ 5519 h 10000"/>
              <a:gd name="connsiteX68" fmla="*/ 3063 w 9657"/>
              <a:gd name="connsiteY68" fmla="*/ 5866 h 10000"/>
              <a:gd name="connsiteX69" fmla="*/ 3234 w 9657"/>
              <a:gd name="connsiteY69" fmla="*/ 6212 h 10000"/>
              <a:gd name="connsiteX70" fmla="*/ 3403 w 9657"/>
              <a:gd name="connsiteY70" fmla="*/ 6732 h 10000"/>
              <a:gd name="connsiteX71" fmla="*/ 3574 w 9657"/>
              <a:gd name="connsiteY71" fmla="*/ 7078 h 10000"/>
              <a:gd name="connsiteX72" fmla="*/ 3894 w 9657"/>
              <a:gd name="connsiteY72" fmla="*/ 7424 h 10000"/>
              <a:gd name="connsiteX73" fmla="*/ 4403 w 9657"/>
              <a:gd name="connsiteY73" fmla="*/ 7771 h 10000"/>
              <a:gd name="connsiteX74" fmla="*/ 4913 w 9657"/>
              <a:gd name="connsiteY74" fmla="*/ 7944 h 10000"/>
              <a:gd name="connsiteX75" fmla="*/ 5421 w 9657"/>
              <a:gd name="connsiteY75" fmla="*/ 8268 h 10000"/>
              <a:gd name="connsiteX76" fmla="*/ 5935 w 9657"/>
              <a:gd name="connsiteY76" fmla="*/ 8442 h 10000"/>
              <a:gd name="connsiteX77" fmla="*/ 6272 w 9657"/>
              <a:gd name="connsiteY77" fmla="*/ 8615 h 10000"/>
              <a:gd name="connsiteX78" fmla="*/ 6787 w 9657"/>
              <a:gd name="connsiteY78" fmla="*/ 8615 h 10000"/>
              <a:gd name="connsiteX79" fmla="*/ 7125 w 9657"/>
              <a:gd name="connsiteY79" fmla="*/ 8615 h 10000"/>
              <a:gd name="connsiteX80" fmla="*/ 7297 w 9657"/>
              <a:gd name="connsiteY80" fmla="*/ 8615 h 10000"/>
              <a:gd name="connsiteX81" fmla="*/ 7635 w 9657"/>
              <a:gd name="connsiteY81" fmla="*/ 8615 h 10000"/>
              <a:gd name="connsiteX82" fmla="*/ 7784 w 9657"/>
              <a:gd name="connsiteY82" fmla="*/ 8442 h 10000"/>
              <a:gd name="connsiteX83" fmla="*/ 7784 w 9657"/>
              <a:gd name="connsiteY83" fmla="*/ 8442 h 10000"/>
              <a:gd name="connsiteX84" fmla="*/ 7954 w 9657"/>
              <a:gd name="connsiteY84" fmla="*/ 8442 h 10000"/>
              <a:gd name="connsiteX85" fmla="*/ 7954 w 9657"/>
              <a:gd name="connsiteY85" fmla="*/ 8268 h 10000"/>
              <a:gd name="connsiteX86" fmla="*/ 7954 w 9657"/>
              <a:gd name="connsiteY86" fmla="*/ 8095 h 10000"/>
              <a:gd name="connsiteX87" fmla="*/ 7954 w 9657"/>
              <a:gd name="connsiteY87" fmla="*/ 7771 h 10000"/>
              <a:gd name="connsiteX88" fmla="*/ 8124 w 9657"/>
              <a:gd name="connsiteY88" fmla="*/ 7597 h 10000"/>
              <a:gd name="connsiteX89" fmla="*/ 8124 w 9657"/>
              <a:gd name="connsiteY89" fmla="*/ 7251 h 10000"/>
              <a:gd name="connsiteX90" fmla="*/ 8124 w 9657"/>
              <a:gd name="connsiteY90" fmla="*/ 6905 h 10000"/>
              <a:gd name="connsiteX91" fmla="*/ 8296 w 9657"/>
              <a:gd name="connsiteY91" fmla="*/ 6385 h 10000"/>
              <a:gd name="connsiteX92" fmla="*/ 8296 w 9657"/>
              <a:gd name="connsiteY92" fmla="*/ 6212 h 10000"/>
              <a:gd name="connsiteX93" fmla="*/ 8296 w 9657"/>
              <a:gd name="connsiteY93" fmla="*/ 5866 h 10000"/>
              <a:gd name="connsiteX94" fmla="*/ 8296 w 9657"/>
              <a:gd name="connsiteY94" fmla="*/ 5693 h 10000"/>
              <a:gd name="connsiteX95" fmla="*/ 8465 w 9657"/>
              <a:gd name="connsiteY95" fmla="*/ 5519 h 10000"/>
              <a:gd name="connsiteX96" fmla="*/ 8465 w 9657"/>
              <a:gd name="connsiteY96" fmla="*/ 5346 h 10000"/>
              <a:gd name="connsiteX97" fmla="*/ 8465 w 9657"/>
              <a:gd name="connsiteY97" fmla="*/ 5173 h 10000"/>
              <a:gd name="connsiteX98" fmla="*/ 8633 w 9657"/>
              <a:gd name="connsiteY98" fmla="*/ 5173 h 10000"/>
              <a:gd name="connsiteX99" fmla="*/ 8633 w 9657"/>
              <a:gd name="connsiteY99" fmla="*/ 5173 h 10000"/>
              <a:gd name="connsiteX100" fmla="*/ 8633 w 9657"/>
              <a:gd name="connsiteY100" fmla="*/ 5346 h 10000"/>
              <a:gd name="connsiteX101" fmla="*/ 8633 w 9657"/>
              <a:gd name="connsiteY101" fmla="*/ 5519 h 10000"/>
              <a:gd name="connsiteX102" fmla="*/ 8633 w 9657"/>
              <a:gd name="connsiteY102" fmla="*/ 5693 h 10000"/>
              <a:gd name="connsiteX103" fmla="*/ 8807 w 9657"/>
              <a:gd name="connsiteY103" fmla="*/ 5866 h 10000"/>
              <a:gd name="connsiteX104" fmla="*/ 8807 w 9657"/>
              <a:gd name="connsiteY104" fmla="*/ 6212 h 10000"/>
              <a:gd name="connsiteX105" fmla="*/ 8807 w 9657"/>
              <a:gd name="connsiteY105" fmla="*/ 6558 h 10000"/>
              <a:gd name="connsiteX106" fmla="*/ 8977 w 9657"/>
              <a:gd name="connsiteY106" fmla="*/ 6905 h 10000"/>
              <a:gd name="connsiteX107" fmla="*/ 8977 w 9657"/>
              <a:gd name="connsiteY107" fmla="*/ 7597 h 10000"/>
              <a:gd name="connsiteX108" fmla="*/ 9148 w 9657"/>
              <a:gd name="connsiteY108" fmla="*/ 8268 h 10000"/>
              <a:gd name="connsiteX109" fmla="*/ 9315 w 9657"/>
              <a:gd name="connsiteY109" fmla="*/ 8788 h 10000"/>
              <a:gd name="connsiteX110" fmla="*/ 9488 w 9657"/>
              <a:gd name="connsiteY110" fmla="*/ 9134 h 10000"/>
              <a:gd name="connsiteX111" fmla="*/ 9488 w 9657"/>
              <a:gd name="connsiteY111" fmla="*/ 9481 h 10000"/>
              <a:gd name="connsiteX112" fmla="*/ 9657 w 9657"/>
              <a:gd name="connsiteY112" fmla="*/ 9654 h 10000"/>
              <a:gd name="connsiteX113" fmla="*/ 9488 w 9657"/>
              <a:gd name="connsiteY113" fmla="*/ 9827 h 10000"/>
              <a:gd name="connsiteX114" fmla="*/ 9488 w 9657"/>
              <a:gd name="connsiteY114" fmla="*/ 9827 h 10000"/>
              <a:gd name="connsiteX115" fmla="*/ 9488 w 9657"/>
              <a:gd name="connsiteY115" fmla="*/ 9827 h 10000"/>
              <a:gd name="connsiteX0" fmla="*/ 9825 w 10000"/>
              <a:gd name="connsiteY0" fmla="*/ 9827 h 10000"/>
              <a:gd name="connsiteX1" fmla="*/ 9473 w 10000"/>
              <a:gd name="connsiteY1" fmla="*/ 9827 h 10000"/>
              <a:gd name="connsiteX2" fmla="*/ 9120 w 10000"/>
              <a:gd name="connsiteY2" fmla="*/ 10000 h 10000"/>
              <a:gd name="connsiteX3" fmla="*/ 8766 w 10000"/>
              <a:gd name="connsiteY3" fmla="*/ 10000 h 10000"/>
              <a:gd name="connsiteX4" fmla="*/ 8060 w 10000"/>
              <a:gd name="connsiteY4" fmla="*/ 10000 h 10000"/>
              <a:gd name="connsiteX5" fmla="*/ 7556 w 10000"/>
              <a:gd name="connsiteY5" fmla="*/ 10000 h 10000"/>
              <a:gd name="connsiteX6" fmla="*/ 6850 w 10000"/>
              <a:gd name="connsiteY6" fmla="*/ 9827 h 10000"/>
              <a:gd name="connsiteX7" fmla="*/ 6146 w 10000"/>
              <a:gd name="connsiteY7" fmla="*/ 9827 h 10000"/>
              <a:gd name="connsiteX8" fmla="*/ 5614 w 10000"/>
              <a:gd name="connsiteY8" fmla="*/ 9481 h 10000"/>
              <a:gd name="connsiteX9" fmla="*/ 4911 w 10000"/>
              <a:gd name="connsiteY9" fmla="*/ 9307 h 10000"/>
              <a:gd name="connsiteX10" fmla="*/ 4382 w 10000"/>
              <a:gd name="connsiteY10" fmla="*/ 8961 h 10000"/>
              <a:gd name="connsiteX11" fmla="*/ 3856 w 10000"/>
              <a:gd name="connsiteY11" fmla="*/ 8615 h 10000"/>
              <a:gd name="connsiteX12" fmla="*/ 3349 w 10000"/>
              <a:gd name="connsiteY12" fmla="*/ 8095 h 10000"/>
              <a:gd name="connsiteX13" fmla="*/ 2996 w 10000"/>
              <a:gd name="connsiteY13" fmla="*/ 7771 h 10000"/>
              <a:gd name="connsiteX14" fmla="*/ 2645 w 10000"/>
              <a:gd name="connsiteY14" fmla="*/ 7078 h 10000"/>
              <a:gd name="connsiteX15" fmla="*/ 2291 w 10000"/>
              <a:gd name="connsiteY15" fmla="*/ 6558 h 10000"/>
              <a:gd name="connsiteX16" fmla="*/ 2113 w 10000"/>
              <a:gd name="connsiteY16" fmla="*/ 5866 h 10000"/>
              <a:gd name="connsiteX17" fmla="*/ 2113 w 10000"/>
              <a:gd name="connsiteY17" fmla="*/ 5173 h 10000"/>
              <a:gd name="connsiteX18" fmla="*/ 1937 w 10000"/>
              <a:gd name="connsiteY18" fmla="*/ 4481 h 10000"/>
              <a:gd name="connsiteX19" fmla="*/ 1937 w 10000"/>
              <a:gd name="connsiteY19" fmla="*/ 3636 h 10000"/>
              <a:gd name="connsiteX20" fmla="*/ 2113 w 10000"/>
              <a:gd name="connsiteY20" fmla="*/ 2944 h 10000"/>
              <a:gd name="connsiteX21" fmla="*/ 2113 w 10000"/>
              <a:gd name="connsiteY21" fmla="*/ 2597 h 10000"/>
              <a:gd name="connsiteX22" fmla="*/ 2113 w 10000"/>
              <a:gd name="connsiteY22" fmla="*/ 2424 h 10000"/>
              <a:gd name="connsiteX23" fmla="*/ 2291 w 10000"/>
              <a:gd name="connsiteY23" fmla="*/ 2078 h 10000"/>
              <a:gd name="connsiteX24" fmla="*/ 2291 w 10000"/>
              <a:gd name="connsiteY24" fmla="*/ 1905 h 10000"/>
              <a:gd name="connsiteX25" fmla="*/ 2291 w 10000"/>
              <a:gd name="connsiteY25" fmla="*/ 1732 h 10000"/>
              <a:gd name="connsiteX26" fmla="*/ 2291 w 10000"/>
              <a:gd name="connsiteY26" fmla="*/ 1558 h 10000"/>
              <a:gd name="connsiteX27" fmla="*/ 2291 w 10000"/>
              <a:gd name="connsiteY27" fmla="*/ 1558 h 10000"/>
              <a:gd name="connsiteX28" fmla="*/ 2291 w 10000"/>
              <a:gd name="connsiteY28" fmla="*/ 1385 h 10000"/>
              <a:gd name="connsiteX29" fmla="*/ 2113 w 10000"/>
              <a:gd name="connsiteY29" fmla="*/ 1385 h 10000"/>
              <a:gd name="connsiteX30" fmla="*/ 1937 w 10000"/>
              <a:gd name="connsiteY30" fmla="*/ 1385 h 10000"/>
              <a:gd name="connsiteX31" fmla="*/ 1761 w 10000"/>
              <a:gd name="connsiteY31" fmla="*/ 1558 h 10000"/>
              <a:gd name="connsiteX32" fmla="*/ 1408 w 10000"/>
              <a:gd name="connsiteY32" fmla="*/ 1558 h 10000"/>
              <a:gd name="connsiteX33" fmla="*/ 880 w 10000"/>
              <a:gd name="connsiteY33" fmla="*/ 1558 h 10000"/>
              <a:gd name="connsiteX34" fmla="*/ 0 w 10000"/>
              <a:gd name="connsiteY34" fmla="*/ 1039 h 10000"/>
              <a:gd name="connsiteX35" fmla="*/ 530 w 10000"/>
              <a:gd name="connsiteY35" fmla="*/ 1039 h 10000"/>
              <a:gd name="connsiteX36" fmla="*/ 880 w 10000"/>
              <a:gd name="connsiteY36" fmla="*/ 866 h 10000"/>
              <a:gd name="connsiteX37" fmla="*/ 1233 w 10000"/>
              <a:gd name="connsiteY37" fmla="*/ 693 h 10000"/>
              <a:gd name="connsiteX38" fmla="*/ 1582 w 10000"/>
              <a:gd name="connsiteY38" fmla="*/ 693 h 10000"/>
              <a:gd name="connsiteX39" fmla="*/ 1937 w 10000"/>
              <a:gd name="connsiteY39" fmla="*/ 519 h 10000"/>
              <a:gd name="connsiteX40" fmla="*/ 2113 w 10000"/>
              <a:gd name="connsiteY40" fmla="*/ 346 h 10000"/>
              <a:gd name="connsiteX41" fmla="*/ 2291 w 10000"/>
              <a:gd name="connsiteY41" fmla="*/ 346 h 10000"/>
              <a:gd name="connsiteX42" fmla="*/ 2462 w 10000"/>
              <a:gd name="connsiteY42" fmla="*/ 173 h 10000"/>
              <a:gd name="connsiteX43" fmla="*/ 2645 w 10000"/>
              <a:gd name="connsiteY43" fmla="*/ 173 h 10000"/>
              <a:gd name="connsiteX44" fmla="*/ 2820 w 10000"/>
              <a:gd name="connsiteY44" fmla="*/ 0 h 10000"/>
              <a:gd name="connsiteX45" fmla="*/ 2996 w 10000"/>
              <a:gd name="connsiteY45" fmla="*/ 0 h 10000"/>
              <a:gd name="connsiteX46" fmla="*/ 2996 w 10000"/>
              <a:gd name="connsiteY46" fmla="*/ 0 h 10000"/>
              <a:gd name="connsiteX47" fmla="*/ 3172 w 10000"/>
              <a:gd name="connsiteY47" fmla="*/ 0 h 10000"/>
              <a:gd name="connsiteX48" fmla="*/ 3349 w 10000"/>
              <a:gd name="connsiteY48" fmla="*/ 0 h 10000"/>
              <a:gd name="connsiteX49" fmla="*/ 3524 w 10000"/>
              <a:gd name="connsiteY49" fmla="*/ 173 h 10000"/>
              <a:gd name="connsiteX50" fmla="*/ 3701 w 10000"/>
              <a:gd name="connsiteY50" fmla="*/ 173 h 10000"/>
              <a:gd name="connsiteX51" fmla="*/ 3856 w 10000"/>
              <a:gd name="connsiteY51" fmla="*/ 346 h 10000"/>
              <a:gd name="connsiteX52" fmla="*/ 4032 w 10000"/>
              <a:gd name="connsiteY52" fmla="*/ 519 h 10000"/>
              <a:gd name="connsiteX53" fmla="*/ 4206 w 10000"/>
              <a:gd name="connsiteY53" fmla="*/ 693 h 10000"/>
              <a:gd name="connsiteX54" fmla="*/ 4206 w 10000"/>
              <a:gd name="connsiteY54" fmla="*/ 693 h 10000"/>
              <a:gd name="connsiteX55" fmla="*/ 4206 w 10000"/>
              <a:gd name="connsiteY55" fmla="*/ 866 h 10000"/>
              <a:gd name="connsiteX56" fmla="*/ 4032 w 10000"/>
              <a:gd name="connsiteY56" fmla="*/ 1039 h 10000"/>
              <a:gd name="connsiteX57" fmla="*/ 3856 w 10000"/>
              <a:gd name="connsiteY57" fmla="*/ 1212 h 10000"/>
              <a:gd name="connsiteX58" fmla="*/ 3701 w 10000"/>
              <a:gd name="connsiteY58" fmla="*/ 1385 h 10000"/>
              <a:gd name="connsiteX59" fmla="*/ 3524 w 10000"/>
              <a:gd name="connsiteY59" fmla="*/ 1732 h 10000"/>
              <a:gd name="connsiteX60" fmla="*/ 3349 w 10000"/>
              <a:gd name="connsiteY60" fmla="*/ 2078 h 10000"/>
              <a:gd name="connsiteX61" fmla="*/ 3172 w 10000"/>
              <a:gd name="connsiteY61" fmla="*/ 2424 h 10000"/>
              <a:gd name="connsiteX62" fmla="*/ 2996 w 10000"/>
              <a:gd name="connsiteY62" fmla="*/ 2944 h 10000"/>
              <a:gd name="connsiteX63" fmla="*/ 2996 w 10000"/>
              <a:gd name="connsiteY63" fmla="*/ 3463 h 10000"/>
              <a:gd name="connsiteX64" fmla="*/ 2996 w 10000"/>
              <a:gd name="connsiteY64" fmla="*/ 3961 h 10000"/>
              <a:gd name="connsiteX65" fmla="*/ 2996 w 10000"/>
              <a:gd name="connsiteY65" fmla="*/ 5000 h 10000"/>
              <a:gd name="connsiteX66" fmla="*/ 2996 w 10000"/>
              <a:gd name="connsiteY66" fmla="*/ 5519 h 10000"/>
              <a:gd name="connsiteX67" fmla="*/ 3172 w 10000"/>
              <a:gd name="connsiteY67" fmla="*/ 5866 h 10000"/>
              <a:gd name="connsiteX68" fmla="*/ 3349 w 10000"/>
              <a:gd name="connsiteY68" fmla="*/ 6212 h 10000"/>
              <a:gd name="connsiteX69" fmla="*/ 3524 w 10000"/>
              <a:gd name="connsiteY69" fmla="*/ 6732 h 10000"/>
              <a:gd name="connsiteX70" fmla="*/ 3701 w 10000"/>
              <a:gd name="connsiteY70" fmla="*/ 7078 h 10000"/>
              <a:gd name="connsiteX71" fmla="*/ 4032 w 10000"/>
              <a:gd name="connsiteY71" fmla="*/ 7424 h 10000"/>
              <a:gd name="connsiteX72" fmla="*/ 4559 w 10000"/>
              <a:gd name="connsiteY72" fmla="*/ 7771 h 10000"/>
              <a:gd name="connsiteX73" fmla="*/ 5088 w 10000"/>
              <a:gd name="connsiteY73" fmla="*/ 7944 h 10000"/>
              <a:gd name="connsiteX74" fmla="*/ 5614 w 10000"/>
              <a:gd name="connsiteY74" fmla="*/ 8268 h 10000"/>
              <a:gd name="connsiteX75" fmla="*/ 6146 w 10000"/>
              <a:gd name="connsiteY75" fmla="*/ 8442 h 10000"/>
              <a:gd name="connsiteX76" fmla="*/ 6495 w 10000"/>
              <a:gd name="connsiteY76" fmla="*/ 8615 h 10000"/>
              <a:gd name="connsiteX77" fmla="*/ 7028 w 10000"/>
              <a:gd name="connsiteY77" fmla="*/ 8615 h 10000"/>
              <a:gd name="connsiteX78" fmla="*/ 7378 w 10000"/>
              <a:gd name="connsiteY78" fmla="*/ 8615 h 10000"/>
              <a:gd name="connsiteX79" fmla="*/ 7556 w 10000"/>
              <a:gd name="connsiteY79" fmla="*/ 8615 h 10000"/>
              <a:gd name="connsiteX80" fmla="*/ 7906 w 10000"/>
              <a:gd name="connsiteY80" fmla="*/ 8615 h 10000"/>
              <a:gd name="connsiteX81" fmla="*/ 8060 w 10000"/>
              <a:gd name="connsiteY81" fmla="*/ 8442 h 10000"/>
              <a:gd name="connsiteX82" fmla="*/ 8060 w 10000"/>
              <a:gd name="connsiteY82" fmla="*/ 8442 h 10000"/>
              <a:gd name="connsiteX83" fmla="*/ 8237 w 10000"/>
              <a:gd name="connsiteY83" fmla="*/ 8442 h 10000"/>
              <a:gd name="connsiteX84" fmla="*/ 8237 w 10000"/>
              <a:gd name="connsiteY84" fmla="*/ 8268 h 10000"/>
              <a:gd name="connsiteX85" fmla="*/ 8237 w 10000"/>
              <a:gd name="connsiteY85" fmla="*/ 8095 h 10000"/>
              <a:gd name="connsiteX86" fmla="*/ 8237 w 10000"/>
              <a:gd name="connsiteY86" fmla="*/ 7771 h 10000"/>
              <a:gd name="connsiteX87" fmla="*/ 8413 w 10000"/>
              <a:gd name="connsiteY87" fmla="*/ 7597 h 10000"/>
              <a:gd name="connsiteX88" fmla="*/ 8413 w 10000"/>
              <a:gd name="connsiteY88" fmla="*/ 7251 h 10000"/>
              <a:gd name="connsiteX89" fmla="*/ 8413 w 10000"/>
              <a:gd name="connsiteY89" fmla="*/ 6905 h 10000"/>
              <a:gd name="connsiteX90" fmla="*/ 8591 w 10000"/>
              <a:gd name="connsiteY90" fmla="*/ 6385 h 10000"/>
              <a:gd name="connsiteX91" fmla="*/ 8591 w 10000"/>
              <a:gd name="connsiteY91" fmla="*/ 6212 h 10000"/>
              <a:gd name="connsiteX92" fmla="*/ 8591 w 10000"/>
              <a:gd name="connsiteY92" fmla="*/ 5866 h 10000"/>
              <a:gd name="connsiteX93" fmla="*/ 8591 w 10000"/>
              <a:gd name="connsiteY93" fmla="*/ 5693 h 10000"/>
              <a:gd name="connsiteX94" fmla="*/ 8766 w 10000"/>
              <a:gd name="connsiteY94" fmla="*/ 5519 h 10000"/>
              <a:gd name="connsiteX95" fmla="*/ 8766 w 10000"/>
              <a:gd name="connsiteY95" fmla="*/ 5346 h 10000"/>
              <a:gd name="connsiteX96" fmla="*/ 8766 w 10000"/>
              <a:gd name="connsiteY96" fmla="*/ 5173 h 10000"/>
              <a:gd name="connsiteX97" fmla="*/ 8940 w 10000"/>
              <a:gd name="connsiteY97" fmla="*/ 5173 h 10000"/>
              <a:gd name="connsiteX98" fmla="*/ 8940 w 10000"/>
              <a:gd name="connsiteY98" fmla="*/ 5173 h 10000"/>
              <a:gd name="connsiteX99" fmla="*/ 8940 w 10000"/>
              <a:gd name="connsiteY99" fmla="*/ 5346 h 10000"/>
              <a:gd name="connsiteX100" fmla="*/ 8940 w 10000"/>
              <a:gd name="connsiteY100" fmla="*/ 5519 h 10000"/>
              <a:gd name="connsiteX101" fmla="*/ 8940 w 10000"/>
              <a:gd name="connsiteY101" fmla="*/ 5693 h 10000"/>
              <a:gd name="connsiteX102" fmla="*/ 9120 w 10000"/>
              <a:gd name="connsiteY102" fmla="*/ 5866 h 10000"/>
              <a:gd name="connsiteX103" fmla="*/ 9120 w 10000"/>
              <a:gd name="connsiteY103" fmla="*/ 6212 h 10000"/>
              <a:gd name="connsiteX104" fmla="*/ 9120 w 10000"/>
              <a:gd name="connsiteY104" fmla="*/ 6558 h 10000"/>
              <a:gd name="connsiteX105" fmla="*/ 9296 w 10000"/>
              <a:gd name="connsiteY105" fmla="*/ 6905 h 10000"/>
              <a:gd name="connsiteX106" fmla="*/ 9296 w 10000"/>
              <a:gd name="connsiteY106" fmla="*/ 7597 h 10000"/>
              <a:gd name="connsiteX107" fmla="*/ 9473 w 10000"/>
              <a:gd name="connsiteY107" fmla="*/ 8268 h 10000"/>
              <a:gd name="connsiteX108" fmla="*/ 9646 w 10000"/>
              <a:gd name="connsiteY108" fmla="*/ 8788 h 10000"/>
              <a:gd name="connsiteX109" fmla="*/ 9825 w 10000"/>
              <a:gd name="connsiteY109" fmla="*/ 9134 h 10000"/>
              <a:gd name="connsiteX110" fmla="*/ 9825 w 10000"/>
              <a:gd name="connsiteY110" fmla="*/ 9481 h 10000"/>
              <a:gd name="connsiteX111" fmla="*/ 10000 w 10000"/>
              <a:gd name="connsiteY111" fmla="*/ 9654 h 10000"/>
              <a:gd name="connsiteX112" fmla="*/ 9825 w 10000"/>
              <a:gd name="connsiteY112" fmla="*/ 9827 h 10000"/>
              <a:gd name="connsiteX113" fmla="*/ 9825 w 10000"/>
              <a:gd name="connsiteY113" fmla="*/ 9827 h 10000"/>
              <a:gd name="connsiteX114" fmla="*/ 9825 w 10000"/>
              <a:gd name="connsiteY114" fmla="*/ 9827 h 10000"/>
              <a:gd name="connsiteX0" fmla="*/ 9295 w 9470"/>
              <a:gd name="connsiteY0" fmla="*/ 9827 h 10000"/>
              <a:gd name="connsiteX1" fmla="*/ 8943 w 9470"/>
              <a:gd name="connsiteY1" fmla="*/ 9827 h 10000"/>
              <a:gd name="connsiteX2" fmla="*/ 8590 w 9470"/>
              <a:gd name="connsiteY2" fmla="*/ 10000 h 10000"/>
              <a:gd name="connsiteX3" fmla="*/ 8236 w 9470"/>
              <a:gd name="connsiteY3" fmla="*/ 10000 h 10000"/>
              <a:gd name="connsiteX4" fmla="*/ 7530 w 9470"/>
              <a:gd name="connsiteY4" fmla="*/ 10000 h 10000"/>
              <a:gd name="connsiteX5" fmla="*/ 7026 w 9470"/>
              <a:gd name="connsiteY5" fmla="*/ 10000 h 10000"/>
              <a:gd name="connsiteX6" fmla="*/ 6320 w 9470"/>
              <a:gd name="connsiteY6" fmla="*/ 9827 h 10000"/>
              <a:gd name="connsiteX7" fmla="*/ 5616 w 9470"/>
              <a:gd name="connsiteY7" fmla="*/ 9827 h 10000"/>
              <a:gd name="connsiteX8" fmla="*/ 5084 w 9470"/>
              <a:gd name="connsiteY8" fmla="*/ 9481 h 10000"/>
              <a:gd name="connsiteX9" fmla="*/ 4381 w 9470"/>
              <a:gd name="connsiteY9" fmla="*/ 9307 h 10000"/>
              <a:gd name="connsiteX10" fmla="*/ 3852 w 9470"/>
              <a:gd name="connsiteY10" fmla="*/ 8961 h 10000"/>
              <a:gd name="connsiteX11" fmla="*/ 3326 w 9470"/>
              <a:gd name="connsiteY11" fmla="*/ 8615 h 10000"/>
              <a:gd name="connsiteX12" fmla="*/ 2819 w 9470"/>
              <a:gd name="connsiteY12" fmla="*/ 8095 h 10000"/>
              <a:gd name="connsiteX13" fmla="*/ 2466 w 9470"/>
              <a:gd name="connsiteY13" fmla="*/ 7771 h 10000"/>
              <a:gd name="connsiteX14" fmla="*/ 2115 w 9470"/>
              <a:gd name="connsiteY14" fmla="*/ 7078 h 10000"/>
              <a:gd name="connsiteX15" fmla="*/ 1761 w 9470"/>
              <a:gd name="connsiteY15" fmla="*/ 6558 h 10000"/>
              <a:gd name="connsiteX16" fmla="*/ 1583 w 9470"/>
              <a:gd name="connsiteY16" fmla="*/ 5866 h 10000"/>
              <a:gd name="connsiteX17" fmla="*/ 1583 w 9470"/>
              <a:gd name="connsiteY17" fmla="*/ 5173 h 10000"/>
              <a:gd name="connsiteX18" fmla="*/ 1407 w 9470"/>
              <a:gd name="connsiteY18" fmla="*/ 4481 h 10000"/>
              <a:gd name="connsiteX19" fmla="*/ 1407 w 9470"/>
              <a:gd name="connsiteY19" fmla="*/ 3636 h 10000"/>
              <a:gd name="connsiteX20" fmla="*/ 1583 w 9470"/>
              <a:gd name="connsiteY20" fmla="*/ 2944 h 10000"/>
              <a:gd name="connsiteX21" fmla="*/ 1583 w 9470"/>
              <a:gd name="connsiteY21" fmla="*/ 2597 h 10000"/>
              <a:gd name="connsiteX22" fmla="*/ 1583 w 9470"/>
              <a:gd name="connsiteY22" fmla="*/ 2424 h 10000"/>
              <a:gd name="connsiteX23" fmla="*/ 1761 w 9470"/>
              <a:gd name="connsiteY23" fmla="*/ 2078 h 10000"/>
              <a:gd name="connsiteX24" fmla="*/ 1761 w 9470"/>
              <a:gd name="connsiteY24" fmla="*/ 1905 h 10000"/>
              <a:gd name="connsiteX25" fmla="*/ 1761 w 9470"/>
              <a:gd name="connsiteY25" fmla="*/ 1732 h 10000"/>
              <a:gd name="connsiteX26" fmla="*/ 1761 w 9470"/>
              <a:gd name="connsiteY26" fmla="*/ 1558 h 10000"/>
              <a:gd name="connsiteX27" fmla="*/ 1761 w 9470"/>
              <a:gd name="connsiteY27" fmla="*/ 1558 h 10000"/>
              <a:gd name="connsiteX28" fmla="*/ 1761 w 9470"/>
              <a:gd name="connsiteY28" fmla="*/ 1385 h 10000"/>
              <a:gd name="connsiteX29" fmla="*/ 1583 w 9470"/>
              <a:gd name="connsiteY29" fmla="*/ 1385 h 10000"/>
              <a:gd name="connsiteX30" fmla="*/ 1407 w 9470"/>
              <a:gd name="connsiteY30" fmla="*/ 1385 h 10000"/>
              <a:gd name="connsiteX31" fmla="*/ 1231 w 9470"/>
              <a:gd name="connsiteY31" fmla="*/ 1558 h 10000"/>
              <a:gd name="connsiteX32" fmla="*/ 878 w 9470"/>
              <a:gd name="connsiteY32" fmla="*/ 1558 h 10000"/>
              <a:gd name="connsiteX33" fmla="*/ 350 w 9470"/>
              <a:gd name="connsiteY33" fmla="*/ 1558 h 10000"/>
              <a:gd name="connsiteX34" fmla="*/ 0 w 9470"/>
              <a:gd name="connsiteY34" fmla="*/ 1039 h 10000"/>
              <a:gd name="connsiteX35" fmla="*/ 350 w 9470"/>
              <a:gd name="connsiteY35" fmla="*/ 866 h 10000"/>
              <a:gd name="connsiteX36" fmla="*/ 703 w 9470"/>
              <a:gd name="connsiteY36" fmla="*/ 693 h 10000"/>
              <a:gd name="connsiteX37" fmla="*/ 1052 w 9470"/>
              <a:gd name="connsiteY37" fmla="*/ 693 h 10000"/>
              <a:gd name="connsiteX38" fmla="*/ 1407 w 9470"/>
              <a:gd name="connsiteY38" fmla="*/ 519 h 10000"/>
              <a:gd name="connsiteX39" fmla="*/ 1583 w 9470"/>
              <a:gd name="connsiteY39" fmla="*/ 346 h 10000"/>
              <a:gd name="connsiteX40" fmla="*/ 1761 w 9470"/>
              <a:gd name="connsiteY40" fmla="*/ 346 h 10000"/>
              <a:gd name="connsiteX41" fmla="*/ 1932 w 9470"/>
              <a:gd name="connsiteY41" fmla="*/ 173 h 10000"/>
              <a:gd name="connsiteX42" fmla="*/ 2115 w 9470"/>
              <a:gd name="connsiteY42" fmla="*/ 173 h 10000"/>
              <a:gd name="connsiteX43" fmla="*/ 2290 w 9470"/>
              <a:gd name="connsiteY43" fmla="*/ 0 h 10000"/>
              <a:gd name="connsiteX44" fmla="*/ 2466 w 9470"/>
              <a:gd name="connsiteY44" fmla="*/ 0 h 10000"/>
              <a:gd name="connsiteX45" fmla="*/ 2466 w 9470"/>
              <a:gd name="connsiteY45" fmla="*/ 0 h 10000"/>
              <a:gd name="connsiteX46" fmla="*/ 2642 w 9470"/>
              <a:gd name="connsiteY46" fmla="*/ 0 h 10000"/>
              <a:gd name="connsiteX47" fmla="*/ 2819 w 9470"/>
              <a:gd name="connsiteY47" fmla="*/ 0 h 10000"/>
              <a:gd name="connsiteX48" fmla="*/ 2994 w 9470"/>
              <a:gd name="connsiteY48" fmla="*/ 173 h 10000"/>
              <a:gd name="connsiteX49" fmla="*/ 3171 w 9470"/>
              <a:gd name="connsiteY49" fmla="*/ 173 h 10000"/>
              <a:gd name="connsiteX50" fmla="*/ 3326 w 9470"/>
              <a:gd name="connsiteY50" fmla="*/ 346 h 10000"/>
              <a:gd name="connsiteX51" fmla="*/ 3502 w 9470"/>
              <a:gd name="connsiteY51" fmla="*/ 519 h 10000"/>
              <a:gd name="connsiteX52" fmla="*/ 3676 w 9470"/>
              <a:gd name="connsiteY52" fmla="*/ 693 h 10000"/>
              <a:gd name="connsiteX53" fmla="*/ 3676 w 9470"/>
              <a:gd name="connsiteY53" fmla="*/ 693 h 10000"/>
              <a:gd name="connsiteX54" fmla="*/ 3676 w 9470"/>
              <a:gd name="connsiteY54" fmla="*/ 866 h 10000"/>
              <a:gd name="connsiteX55" fmla="*/ 3502 w 9470"/>
              <a:gd name="connsiteY55" fmla="*/ 1039 h 10000"/>
              <a:gd name="connsiteX56" fmla="*/ 3326 w 9470"/>
              <a:gd name="connsiteY56" fmla="*/ 1212 h 10000"/>
              <a:gd name="connsiteX57" fmla="*/ 3171 w 9470"/>
              <a:gd name="connsiteY57" fmla="*/ 1385 h 10000"/>
              <a:gd name="connsiteX58" fmla="*/ 2994 w 9470"/>
              <a:gd name="connsiteY58" fmla="*/ 1732 h 10000"/>
              <a:gd name="connsiteX59" fmla="*/ 2819 w 9470"/>
              <a:gd name="connsiteY59" fmla="*/ 2078 h 10000"/>
              <a:gd name="connsiteX60" fmla="*/ 2642 w 9470"/>
              <a:gd name="connsiteY60" fmla="*/ 2424 h 10000"/>
              <a:gd name="connsiteX61" fmla="*/ 2466 w 9470"/>
              <a:gd name="connsiteY61" fmla="*/ 2944 h 10000"/>
              <a:gd name="connsiteX62" fmla="*/ 2466 w 9470"/>
              <a:gd name="connsiteY62" fmla="*/ 3463 h 10000"/>
              <a:gd name="connsiteX63" fmla="*/ 2466 w 9470"/>
              <a:gd name="connsiteY63" fmla="*/ 3961 h 10000"/>
              <a:gd name="connsiteX64" fmla="*/ 2466 w 9470"/>
              <a:gd name="connsiteY64" fmla="*/ 5000 h 10000"/>
              <a:gd name="connsiteX65" fmla="*/ 2466 w 9470"/>
              <a:gd name="connsiteY65" fmla="*/ 5519 h 10000"/>
              <a:gd name="connsiteX66" fmla="*/ 2642 w 9470"/>
              <a:gd name="connsiteY66" fmla="*/ 5866 h 10000"/>
              <a:gd name="connsiteX67" fmla="*/ 2819 w 9470"/>
              <a:gd name="connsiteY67" fmla="*/ 6212 h 10000"/>
              <a:gd name="connsiteX68" fmla="*/ 2994 w 9470"/>
              <a:gd name="connsiteY68" fmla="*/ 6732 h 10000"/>
              <a:gd name="connsiteX69" fmla="*/ 3171 w 9470"/>
              <a:gd name="connsiteY69" fmla="*/ 7078 h 10000"/>
              <a:gd name="connsiteX70" fmla="*/ 3502 w 9470"/>
              <a:gd name="connsiteY70" fmla="*/ 7424 h 10000"/>
              <a:gd name="connsiteX71" fmla="*/ 4029 w 9470"/>
              <a:gd name="connsiteY71" fmla="*/ 7771 h 10000"/>
              <a:gd name="connsiteX72" fmla="*/ 4558 w 9470"/>
              <a:gd name="connsiteY72" fmla="*/ 7944 h 10000"/>
              <a:gd name="connsiteX73" fmla="*/ 5084 w 9470"/>
              <a:gd name="connsiteY73" fmla="*/ 8268 h 10000"/>
              <a:gd name="connsiteX74" fmla="*/ 5616 w 9470"/>
              <a:gd name="connsiteY74" fmla="*/ 8442 h 10000"/>
              <a:gd name="connsiteX75" fmla="*/ 5965 w 9470"/>
              <a:gd name="connsiteY75" fmla="*/ 8615 h 10000"/>
              <a:gd name="connsiteX76" fmla="*/ 6498 w 9470"/>
              <a:gd name="connsiteY76" fmla="*/ 8615 h 10000"/>
              <a:gd name="connsiteX77" fmla="*/ 6848 w 9470"/>
              <a:gd name="connsiteY77" fmla="*/ 8615 h 10000"/>
              <a:gd name="connsiteX78" fmla="*/ 7026 w 9470"/>
              <a:gd name="connsiteY78" fmla="*/ 8615 h 10000"/>
              <a:gd name="connsiteX79" fmla="*/ 7376 w 9470"/>
              <a:gd name="connsiteY79" fmla="*/ 8615 h 10000"/>
              <a:gd name="connsiteX80" fmla="*/ 7530 w 9470"/>
              <a:gd name="connsiteY80" fmla="*/ 8442 h 10000"/>
              <a:gd name="connsiteX81" fmla="*/ 7530 w 9470"/>
              <a:gd name="connsiteY81" fmla="*/ 8442 h 10000"/>
              <a:gd name="connsiteX82" fmla="*/ 7707 w 9470"/>
              <a:gd name="connsiteY82" fmla="*/ 8442 h 10000"/>
              <a:gd name="connsiteX83" fmla="*/ 7707 w 9470"/>
              <a:gd name="connsiteY83" fmla="*/ 8268 h 10000"/>
              <a:gd name="connsiteX84" fmla="*/ 7707 w 9470"/>
              <a:gd name="connsiteY84" fmla="*/ 8095 h 10000"/>
              <a:gd name="connsiteX85" fmla="*/ 7707 w 9470"/>
              <a:gd name="connsiteY85" fmla="*/ 7771 h 10000"/>
              <a:gd name="connsiteX86" fmla="*/ 7883 w 9470"/>
              <a:gd name="connsiteY86" fmla="*/ 7597 h 10000"/>
              <a:gd name="connsiteX87" fmla="*/ 7883 w 9470"/>
              <a:gd name="connsiteY87" fmla="*/ 7251 h 10000"/>
              <a:gd name="connsiteX88" fmla="*/ 7883 w 9470"/>
              <a:gd name="connsiteY88" fmla="*/ 6905 h 10000"/>
              <a:gd name="connsiteX89" fmla="*/ 8061 w 9470"/>
              <a:gd name="connsiteY89" fmla="*/ 6385 h 10000"/>
              <a:gd name="connsiteX90" fmla="*/ 8061 w 9470"/>
              <a:gd name="connsiteY90" fmla="*/ 6212 h 10000"/>
              <a:gd name="connsiteX91" fmla="*/ 8061 w 9470"/>
              <a:gd name="connsiteY91" fmla="*/ 5866 h 10000"/>
              <a:gd name="connsiteX92" fmla="*/ 8061 w 9470"/>
              <a:gd name="connsiteY92" fmla="*/ 5693 h 10000"/>
              <a:gd name="connsiteX93" fmla="*/ 8236 w 9470"/>
              <a:gd name="connsiteY93" fmla="*/ 5519 h 10000"/>
              <a:gd name="connsiteX94" fmla="*/ 8236 w 9470"/>
              <a:gd name="connsiteY94" fmla="*/ 5346 h 10000"/>
              <a:gd name="connsiteX95" fmla="*/ 8236 w 9470"/>
              <a:gd name="connsiteY95" fmla="*/ 5173 h 10000"/>
              <a:gd name="connsiteX96" fmla="*/ 8410 w 9470"/>
              <a:gd name="connsiteY96" fmla="*/ 5173 h 10000"/>
              <a:gd name="connsiteX97" fmla="*/ 8410 w 9470"/>
              <a:gd name="connsiteY97" fmla="*/ 5173 h 10000"/>
              <a:gd name="connsiteX98" fmla="*/ 8410 w 9470"/>
              <a:gd name="connsiteY98" fmla="*/ 5346 h 10000"/>
              <a:gd name="connsiteX99" fmla="*/ 8410 w 9470"/>
              <a:gd name="connsiteY99" fmla="*/ 5519 h 10000"/>
              <a:gd name="connsiteX100" fmla="*/ 8410 w 9470"/>
              <a:gd name="connsiteY100" fmla="*/ 5693 h 10000"/>
              <a:gd name="connsiteX101" fmla="*/ 8590 w 9470"/>
              <a:gd name="connsiteY101" fmla="*/ 5866 h 10000"/>
              <a:gd name="connsiteX102" fmla="*/ 8590 w 9470"/>
              <a:gd name="connsiteY102" fmla="*/ 6212 h 10000"/>
              <a:gd name="connsiteX103" fmla="*/ 8590 w 9470"/>
              <a:gd name="connsiteY103" fmla="*/ 6558 h 10000"/>
              <a:gd name="connsiteX104" fmla="*/ 8766 w 9470"/>
              <a:gd name="connsiteY104" fmla="*/ 6905 h 10000"/>
              <a:gd name="connsiteX105" fmla="*/ 8766 w 9470"/>
              <a:gd name="connsiteY105" fmla="*/ 7597 h 10000"/>
              <a:gd name="connsiteX106" fmla="*/ 8943 w 9470"/>
              <a:gd name="connsiteY106" fmla="*/ 8268 h 10000"/>
              <a:gd name="connsiteX107" fmla="*/ 9116 w 9470"/>
              <a:gd name="connsiteY107" fmla="*/ 8788 h 10000"/>
              <a:gd name="connsiteX108" fmla="*/ 9295 w 9470"/>
              <a:gd name="connsiteY108" fmla="*/ 9134 h 10000"/>
              <a:gd name="connsiteX109" fmla="*/ 9295 w 9470"/>
              <a:gd name="connsiteY109" fmla="*/ 9481 h 10000"/>
              <a:gd name="connsiteX110" fmla="*/ 9470 w 9470"/>
              <a:gd name="connsiteY110" fmla="*/ 9654 h 10000"/>
              <a:gd name="connsiteX111" fmla="*/ 9295 w 9470"/>
              <a:gd name="connsiteY111" fmla="*/ 9827 h 10000"/>
              <a:gd name="connsiteX112" fmla="*/ 9295 w 9470"/>
              <a:gd name="connsiteY112" fmla="*/ 9827 h 10000"/>
              <a:gd name="connsiteX113" fmla="*/ 9295 w 9470"/>
              <a:gd name="connsiteY113" fmla="*/ 9827 h 10000"/>
              <a:gd name="connsiteX0" fmla="*/ 9445 w 9630"/>
              <a:gd name="connsiteY0" fmla="*/ 9827 h 10000"/>
              <a:gd name="connsiteX1" fmla="*/ 9074 w 9630"/>
              <a:gd name="connsiteY1" fmla="*/ 9827 h 10000"/>
              <a:gd name="connsiteX2" fmla="*/ 8701 w 9630"/>
              <a:gd name="connsiteY2" fmla="*/ 10000 h 10000"/>
              <a:gd name="connsiteX3" fmla="*/ 8327 w 9630"/>
              <a:gd name="connsiteY3" fmla="*/ 10000 h 10000"/>
              <a:gd name="connsiteX4" fmla="*/ 7581 w 9630"/>
              <a:gd name="connsiteY4" fmla="*/ 10000 h 10000"/>
              <a:gd name="connsiteX5" fmla="*/ 7049 w 9630"/>
              <a:gd name="connsiteY5" fmla="*/ 10000 h 10000"/>
              <a:gd name="connsiteX6" fmla="*/ 6304 w 9630"/>
              <a:gd name="connsiteY6" fmla="*/ 9827 h 10000"/>
              <a:gd name="connsiteX7" fmla="*/ 5560 w 9630"/>
              <a:gd name="connsiteY7" fmla="*/ 9827 h 10000"/>
              <a:gd name="connsiteX8" fmla="*/ 4999 w 9630"/>
              <a:gd name="connsiteY8" fmla="*/ 9481 h 10000"/>
              <a:gd name="connsiteX9" fmla="*/ 4256 w 9630"/>
              <a:gd name="connsiteY9" fmla="*/ 9307 h 10000"/>
              <a:gd name="connsiteX10" fmla="*/ 3698 w 9630"/>
              <a:gd name="connsiteY10" fmla="*/ 8961 h 10000"/>
              <a:gd name="connsiteX11" fmla="*/ 3142 w 9630"/>
              <a:gd name="connsiteY11" fmla="*/ 8615 h 10000"/>
              <a:gd name="connsiteX12" fmla="*/ 2607 w 9630"/>
              <a:gd name="connsiteY12" fmla="*/ 8095 h 10000"/>
              <a:gd name="connsiteX13" fmla="*/ 2234 w 9630"/>
              <a:gd name="connsiteY13" fmla="*/ 7771 h 10000"/>
              <a:gd name="connsiteX14" fmla="*/ 1863 w 9630"/>
              <a:gd name="connsiteY14" fmla="*/ 7078 h 10000"/>
              <a:gd name="connsiteX15" fmla="*/ 1490 w 9630"/>
              <a:gd name="connsiteY15" fmla="*/ 6558 h 10000"/>
              <a:gd name="connsiteX16" fmla="*/ 1302 w 9630"/>
              <a:gd name="connsiteY16" fmla="*/ 5866 h 10000"/>
              <a:gd name="connsiteX17" fmla="*/ 1302 w 9630"/>
              <a:gd name="connsiteY17" fmla="*/ 5173 h 10000"/>
              <a:gd name="connsiteX18" fmla="*/ 1116 w 9630"/>
              <a:gd name="connsiteY18" fmla="*/ 4481 h 10000"/>
              <a:gd name="connsiteX19" fmla="*/ 1116 w 9630"/>
              <a:gd name="connsiteY19" fmla="*/ 3636 h 10000"/>
              <a:gd name="connsiteX20" fmla="*/ 1302 w 9630"/>
              <a:gd name="connsiteY20" fmla="*/ 2944 h 10000"/>
              <a:gd name="connsiteX21" fmla="*/ 1302 w 9630"/>
              <a:gd name="connsiteY21" fmla="*/ 2597 h 10000"/>
              <a:gd name="connsiteX22" fmla="*/ 1302 w 9630"/>
              <a:gd name="connsiteY22" fmla="*/ 2424 h 10000"/>
              <a:gd name="connsiteX23" fmla="*/ 1490 w 9630"/>
              <a:gd name="connsiteY23" fmla="*/ 2078 h 10000"/>
              <a:gd name="connsiteX24" fmla="*/ 1490 w 9630"/>
              <a:gd name="connsiteY24" fmla="*/ 1905 h 10000"/>
              <a:gd name="connsiteX25" fmla="*/ 1490 w 9630"/>
              <a:gd name="connsiteY25" fmla="*/ 1732 h 10000"/>
              <a:gd name="connsiteX26" fmla="*/ 1490 w 9630"/>
              <a:gd name="connsiteY26" fmla="*/ 1558 h 10000"/>
              <a:gd name="connsiteX27" fmla="*/ 1490 w 9630"/>
              <a:gd name="connsiteY27" fmla="*/ 1558 h 10000"/>
              <a:gd name="connsiteX28" fmla="*/ 1490 w 9630"/>
              <a:gd name="connsiteY28" fmla="*/ 1385 h 10000"/>
              <a:gd name="connsiteX29" fmla="*/ 1302 w 9630"/>
              <a:gd name="connsiteY29" fmla="*/ 1385 h 10000"/>
              <a:gd name="connsiteX30" fmla="*/ 1116 w 9630"/>
              <a:gd name="connsiteY30" fmla="*/ 1385 h 10000"/>
              <a:gd name="connsiteX31" fmla="*/ 930 w 9630"/>
              <a:gd name="connsiteY31" fmla="*/ 1558 h 10000"/>
              <a:gd name="connsiteX32" fmla="*/ 557 w 9630"/>
              <a:gd name="connsiteY32" fmla="*/ 1558 h 10000"/>
              <a:gd name="connsiteX33" fmla="*/ 0 w 9630"/>
              <a:gd name="connsiteY33" fmla="*/ 1558 h 10000"/>
              <a:gd name="connsiteX34" fmla="*/ 0 w 9630"/>
              <a:gd name="connsiteY34" fmla="*/ 866 h 10000"/>
              <a:gd name="connsiteX35" fmla="*/ 372 w 9630"/>
              <a:gd name="connsiteY35" fmla="*/ 693 h 10000"/>
              <a:gd name="connsiteX36" fmla="*/ 741 w 9630"/>
              <a:gd name="connsiteY36" fmla="*/ 693 h 10000"/>
              <a:gd name="connsiteX37" fmla="*/ 1116 w 9630"/>
              <a:gd name="connsiteY37" fmla="*/ 519 h 10000"/>
              <a:gd name="connsiteX38" fmla="*/ 1302 w 9630"/>
              <a:gd name="connsiteY38" fmla="*/ 346 h 10000"/>
              <a:gd name="connsiteX39" fmla="*/ 1490 w 9630"/>
              <a:gd name="connsiteY39" fmla="*/ 346 h 10000"/>
              <a:gd name="connsiteX40" fmla="*/ 1670 w 9630"/>
              <a:gd name="connsiteY40" fmla="*/ 173 h 10000"/>
              <a:gd name="connsiteX41" fmla="*/ 1863 w 9630"/>
              <a:gd name="connsiteY41" fmla="*/ 173 h 10000"/>
              <a:gd name="connsiteX42" fmla="*/ 2048 w 9630"/>
              <a:gd name="connsiteY42" fmla="*/ 0 h 10000"/>
              <a:gd name="connsiteX43" fmla="*/ 2234 w 9630"/>
              <a:gd name="connsiteY43" fmla="*/ 0 h 10000"/>
              <a:gd name="connsiteX44" fmla="*/ 2234 w 9630"/>
              <a:gd name="connsiteY44" fmla="*/ 0 h 10000"/>
              <a:gd name="connsiteX45" fmla="*/ 2420 w 9630"/>
              <a:gd name="connsiteY45" fmla="*/ 0 h 10000"/>
              <a:gd name="connsiteX46" fmla="*/ 2607 w 9630"/>
              <a:gd name="connsiteY46" fmla="*/ 0 h 10000"/>
              <a:gd name="connsiteX47" fmla="*/ 2792 w 9630"/>
              <a:gd name="connsiteY47" fmla="*/ 173 h 10000"/>
              <a:gd name="connsiteX48" fmla="*/ 2978 w 9630"/>
              <a:gd name="connsiteY48" fmla="*/ 173 h 10000"/>
              <a:gd name="connsiteX49" fmla="*/ 3142 w 9630"/>
              <a:gd name="connsiteY49" fmla="*/ 346 h 10000"/>
              <a:gd name="connsiteX50" fmla="*/ 3328 w 9630"/>
              <a:gd name="connsiteY50" fmla="*/ 519 h 10000"/>
              <a:gd name="connsiteX51" fmla="*/ 3512 w 9630"/>
              <a:gd name="connsiteY51" fmla="*/ 693 h 10000"/>
              <a:gd name="connsiteX52" fmla="*/ 3512 w 9630"/>
              <a:gd name="connsiteY52" fmla="*/ 693 h 10000"/>
              <a:gd name="connsiteX53" fmla="*/ 3512 w 9630"/>
              <a:gd name="connsiteY53" fmla="*/ 866 h 10000"/>
              <a:gd name="connsiteX54" fmla="*/ 3328 w 9630"/>
              <a:gd name="connsiteY54" fmla="*/ 1039 h 10000"/>
              <a:gd name="connsiteX55" fmla="*/ 3142 w 9630"/>
              <a:gd name="connsiteY55" fmla="*/ 1212 h 10000"/>
              <a:gd name="connsiteX56" fmla="*/ 2978 w 9630"/>
              <a:gd name="connsiteY56" fmla="*/ 1385 h 10000"/>
              <a:gd name="connsiteX57" fmla="*/ 2792 w 9630"/>
              <a:gd name="connsiteY57" fmla="*/ 1732 h 10000"/>
              <a:gd name="connsiteX58" fmla="*/ 2607 w 9630"/>
              <a:gd name="connsiteY58" fmla="*/ 2078 h 10000"/>
              <a:gd name="connsiteX59" fmla="*/ 2420 w 9630"/>
              <a:gd name="connsiteY59" fmla="*/ 2424 h 10000"/>
              <a:gd name="connsiteX60" fmla="*/ 2234 w 9630"/>
              <a:gd name="connsiteY60" fmla="*/ 2944 h 10000"/>
              <a:gd name="connsiteX61" fmla="*/ 2234 w 9630"/>
              <a:gd name="connsiteY61" fmla="*/ 3463 h 10000"/>
              <a:gd name="connsiteX62" fmla="*/ 2234 w 9630"/>
              <a:gd name="connsiteY62" fmla="*/ 3961 h 10000"/>
              <a:gd name="connsiteX63" fmla="*/ 2234 w 9630"/>
              <a:gd name="connsiteY63" fmla="*/ 5000 h 10000"/>
              <a:gd name="connsiteX64" fmla="*/ 2234 w 9630"/>
              <a:gd name="connsiteY64" fmla="*/ 5519 h 10000"/>
              <a:gd name="connsiteX65" fmla="*/ 2420 w 9630"/>
              <a:gd name="connsiteY65" fmla="*/ 5866 h 10000"/>
              <a:gd name="connsiteX66" fmla="*/ 2607 w 9630"/>
              <a:gd name="connsiteY66" fmla="*/ 6212 h 10000"/>
              <a:gd name="connsiteX67" fmla="*/ 2792 w 9630"/>
              <a:gd name="connsiteY67" fmla="*/ 6732 h 10000"/>
              <a:gd name="connsiteX68" fmla="*/ 2978 w 9630"/>
              <a:gd name="connsiteY68" fmla="*/ 7078 h 10000"/>
              <a:gd name="connsiteX69" fmla="*/ 3328 w 9630"/>
              <a:gd name="connsiteY69" fmla="*/ 7424 h 10000"/>
              <a:gd name="connsiteX70" fmla="*/ 3884 w 9630"/>
              <a:gd name="connsiteY70" fmla="*/ 7771 h 10000"/>
              <a:gd name="connsiteX71" fmla="*/ 4443 w 9630"/>
              <a:gd name="connsiteY71" fmla="*/ 7944 h 10000"/>
              <a:gd name="connsiteX72" fmla="*/ 4999 w 9630"/>
              <a:gd name="connsiteY72" fmla="*/ 8268 h 10000"/>
              <a:gd name="connsiteX73" fmla="*/ 5560 w 9630"/>
              <a:gd name="connsiteY73" fmla="*/ 8442 h 10000"/>
              <a:gd name="connsiteX74" fmla="*/ 5929 w 9630"/>
              <a:gd name="connsiteY74" fmla="*/ 8615 h 10000"/>
              <a:gd name="connsiteX75" fmla="*/ 6492 w 9630"/>
              <a:gd name="connsiteY75" fmla="*/ 8615 h 10000"/>
              <a:gd name="connsiteX76" fmla="*/ 6861 w 9630"/>
              <a:gd name="connsiteY76" fmla="*/ 8615 h 10000"/>
              <a:gd name="connsiteX77" fmla="*/ 7049 w 9630"/>
              <a:gd name="connsiteY77" fmla="*/ 8615 h 10000"/>
              <a:gd name="connsiteX78" fmla="*/ 7419 w 9630"/>
              <a:gd name="connsiteY78" fmla="*/ 8615 h 10000"/>
              <a:gd name="connsiteX79" fmla="*/ 7581 w 9630"/>
              <a:gd name="connsiteY79" fmla="*/ 8442 h 10000"/>
              <a:gd name="connsiteX80" fmla="*/ 7581 w 9630"/>
              <a:gd name="connsiteY80" fmla="*/ 8442 h 10000"/>
              <a:gd name="connsiteX81" fmla="*/ 7768 w 9630"/>
              <a:gd name="connsiteY81" fmla="*/ 8442 h 10000"/>
              <a:gd name="connsiteX82" fmla="*/ 7768 w 9630"/>
              <a:gd name="connsiteY82" fmla="*/ 8268 h 10000"/>
              <a:gd name="connsiteX83" fmla="*/ 7768 w 9630"/>
              <a:gd name="connsiteY83" fmla="*/ 8095 h 10000"/>
              <a:gd name="connsiteX84" fmla="*/ 7768 w 9630"/>
              <a:gd name="connsiteY84" fmla="*/ 7771 h 10000"/>
              <a:gd name="connsiteX85" fmla="*/ 7954 w 9630"/>
              <a:gd name="connsiteY85" fmla="*/ 7597 h 10000"/>
              <a:gd name="connsiteX86" fmla="*/ 7954 w 9630"/>
              <a:gd name="connsiteY86" fmla="*/ 7251 h 10000"/>
              <a:gd name="connsiteX87" fmla="*/ 7954 w 9630"/>
              <a:gd name="connsiteY87" fmla="*/ 6905 h 10000"/>
              <a:gd name="connsiteX88" fmla="*/ 8142 w 9630"/>
              <a:gd name="connsiteY88" fmla="*/ 6385 h 10000"/>
              <a:gd name="connsiteX89" fmla="*/ 8142 w 9630"/>
              <a:gd name="connsiteY89" fmla="*/ 6212 h 10000"/>
              <a:gd name="connsiteX90" fmla="*/ 8142 w 9630"/>
              <a:gd name="connsiteY90" fmla="*/ 5866 h 10000"/>
              <a:gd name="connsiteX91" fmla="*/ 8142 w 9630"/>
              <a:gd name="connsiteY91" fmla="*/ 5693 h 10000"/>
              <a:gd name="connsiteX92" fmla="*/ 8327 w 9630"/>
              <a:gd name="connsiteY92" fmla="*/ 5519 h 10000"/>
              <a:gd name="connsiteX93" fmla="*/ 8327 w 9630"/>
              <a:gd name="connsiteY93" fmla="*/ 5346 h 10000"/>
              <a:gd name="connsiteX94" fmla="*/ 8327 w 9630"/>
              <a:gd name="connsiteY94" fmla="*/ 5173 h 10000"/>
              <a:gd name="connsiteX95" fmla="*/ 8511 w 9630"/>
              <a:gd name="connsiteY95" fmla="*/ 5173 h 10000"/>
              <a:gd name="connsiteX96" fmla="*/ 8511 w 9630"/>
              <a:gd name="connsiteY96" fmla="*/ 5173 h 10000"/>
              <a:gd name="connsiteX97" fmla="*/ 8511 w 9630"/>
              <a:gd name="connsiteY97" fmla="*/ 5346 h 10000"/>
              <a:gd name="connsiteX98" fmla="*/ 8511 w 9630"/>
              <a:gd name="connsiteY98" fmla="*/ 5519 h 10000"/>
              <a:gd name="connsiteX99" fmla="*/ 8511 w 9630"/>
              <a:gd name="connsiteY99" fmla="*/ 5693 h 10000"/>
              <a:gd name="connsiteX100" fmla="*/ 8701 w 9630"/>
              <a:gd name="connsiteY100" fmla="*/ 5866 h 10000"/>
              <a:gd name="connsiteX101" fmla="*/ 8701 w 9630"/>
              <a:gd name="connsiteY101" fmla="*/ 6212 h 10000"/>
              <a:gd name="connsiteX102" fmla="*/ 8701 w 9630"/>
              <a:gd name="connsiteY102" fmla="*/ 6558 h 10000"/>
              <a:gd name="connsiteX103" fmla="*/ 8887 w 9630"/>
              <a:gd name="connsiteY103" fmla="*/ 6905 h 10000"/>
              <a:gd name="connsiteX104" fmla="*/ 8887 w 9630"/>
              <a:gd name="connsiteY104" fmla="*/ 7597 h 10000"/>
              <a:gd name="connsiteX105" fmla="*/ 9074 w 9630"/>
              <a:gd name="connsiteY105" fmla="*/ 8268 h 10000"/>
              <a:gd name="connsiteX106" fmla="*/ 9256 w 9630"/>
              <a:gd name="connsiteY106" fmla="*/ 8788 h 10000"/>
              <a:gd name="connsiteX107" fmla="*/ 9445 w 9630"/>
              <a:gd name="connsiteY107" fmla="*/ 9134 h 10000"/>
              <a:gd name="connsiteX108" fmla="*/ 9445 w 9630"/>
              <a:gd name="connsiteY108" fmla="*/ 9481 h 10000"/>
              <a:gd name="connsiteX109" fmla="*/ 9630 w 9630"/>
              <a:gd name="connsiteY109" fmla="*/ 9654 h 10000"/>
              <a:gd name="connsiteX110" fmla="*/ 9445 w 9630"/>
              <a:gd name="connsiteY110" fmla="*/ 9827 h 10000"/>
              <a:gd name="connsiteX111" fmla="*/ 9445 w 9630"/>
              <a:gd name="connsiteY111" fmla="*/ 9827 h 10000"/>
              <a:gd name="connsiteX112" fmla="*/ 9445 w 9630"/>
              <a:gd name="connsiteY112" fmla="*/ 9827 h 10000"/>
              <a:gd name="connsiteX0" fmla="*/ 9808 w 10000"/>
              <a:gd name="connsiteY0" fmla="*/ 9827 h 10000"/>
              <a:gd name="connsiteX1" fmla="*/ 9423 w 10000"/>
              <a:gd name="connsiteY1" fmla="*/ 9827 h 10000"/>
              <a:gd name="connsiteX2" fmla="*/ 9035 w 10000"/>
              <a:gd name="connsiteY2" fmla="*/ 10000 h 10000"/>
              <a:gd name="connsiteX3" fmla="*/ 8647 w 10000"/>
              <a:gd name="connsiteY3" fmla="*/ 10000 h 10000"/>
              <a:gd name="connsiteX4" fmla="*/ 7872 w 10000"/>
              <a:gd name="connsiteY4" fmla="*/ 10000 h 10000"/>
              <a:gd name="connsiteX5" fmla="*/ 7320 w 10000"/>
              <a:gd name="connsiteY5" fmla="*/ 10000 h 10000"/>
              <a:gd name="connsiteX6" fmla="*/ 6546 w 10000"/>
              <a:gd name="connsiteY6" fmla="*/ 9827 h 10000"/>
              <a:gd name="connsiteX7" fmla="*/ 5774 w 10000"/>
              <a:gd name="connsiteY7" fmla="*/ 9827 h 10000"/>
              <a:gd name="connsiteX8" fmla="*/ 5191 w 10000"/>
              <a:gd name="connsiteY8" fmla="*/ 9481 h 10000"/>
              <a:gd name="connsiteX9" fmla="*/ 4420 w 10000"/>
              <a:gd name="connsiteY9" fmla="*/ 9307 h 10000"/>
              <a:gd name="connsiteX10" fmla="*/ 3840 w 10000"/>
              <a:gd name="connsiteY10" fmla="*/ 8961 h 10000"/>
              <a:gd name="connsiteX11" fmla="*/ 3263 w 10000"/>
              <a:gd name="connsiteY11" fmla="*/ 8615 h 10000"/>
              <a:gd name="connsiteX12" fmla="*/ 2707 w 10000"/>
              <a:gd name="connsiteY12" fmla="*/ 8095 h 10000"/>
              <a:gd name="connsiteX13" fmla="*/ 2320 w 10000"/>
              <a:gd name="connsiteY13" fmla="*/ 7771 h 10000"/>
              <a:gd name="connsiteX14" fmla="*/ 1935 w 10000"/>
              <a:gd name="connsiteY14" fmla="*/ 7078 h 10000"/>
              <a:gd name="connsiteX15" fmla="*/ 1547 w 10000"/>
              <a:gd name="connsiteY15" fmla="*/ 6558 h 10000"/>
              <a:gd name="connsiteX16" fmla="*/ 1352 w 10000"/>
              <a:gd name="connsiteY16" fmla="*/ 5866 h 10000"/>
              <a:gd name="connsiteX17" fmla="*/ 1352 w 10000"/>
              <a:gd name="connsiteY17" fmla="*/ 5173 h 10000"/>
              <a:gd name="connsiteX18" fmla="*/ 1159 w 10000"/>
              <a:gd name="connsiteY18" fmla="*/ 4481 h 10000"/>
              <a:gd name="connsiteX19" fmla="*/ 1159 w 10000"/>
              <a:gd name="connsiteY19" fmla="*/ 3636 h 10000"/>
              <a:gd name="connsiteX20" fmla="*/ 1352 w 10000"/>
              <a:gd name="connsiteY20" fmla="*/ 2944 h 10000"/>
              <a:gd name="connsiteX21" fmla="*/ 1352 w 10000"/>
              <a:gd name="connsiteY21" fmla="*/ 2597 h 10000"/>
              <a:gd name="connsiteX22" fmla="*/ 1352 w 10000"/>
              <a:gd name="connsiteY22" fmla="*/ 2424 h 10000"/>
              <a:gd name="connsiteX23" fmla="*/ 1547 w 10000"/>
              <a:gd name="connsiteY23" fmla="*/ 2078 h 10000"/>
              <a:gd name="connsiteX24" fmla="*/ 1547 w 10000"/>
              <a:gd name="connsiteY24" fmla="*/ 1905 h 10000"/>
              <a:gd name="connsiteX25" fmla="*/ 1547 w 10000"/>
              <a:gd name="connsiteY25" fmla="*/ 1732 h 10000"/>
              <a:gd name="connsiteX26" fmla="*/ 1547 w 10000"/>
              <a:gd name="connsiteY26" fmla="*/ 1558 h 10000"/>
              <a:gd name="connsiteX27" fmla="*/ 1547 w 10000"/>
              <a:gd name="connsiteY27" fmla="*/ 1558 h 10000"/>
              <a:gd name="connsiteX28" fmla="*/ 1547 w 10000"/>
              <a:gd name="connsiteY28" fmla="*/ 1385 h 10000"/>
              <a:gd name="connsiteX29" fmla="*/ 1352 w 10000"/>
              <a:gd name="connsiteY29" fmla="*/ 1385 h 10000"/>
              <a:gd name="connsiteX30" fmla="*/ 1159 w 10000"/>
              <a:gd name="connsiteY30" fmla="*/ 1385 h 10000"/>
              <a:gd name="connsiteX31" fmla="*/ 966 w 10000"/>
              <a:gd name="connsiteY31" fmla="*/ 1558 h 10000"/>
              <a:gd name="connsiteX32" fmla="*/ 578 w 10000"/>
              <a:gd name="connsiteY32" fmla="*/ 1558 h 10000"/>
              <a:gd name="connsiteX33" fmla="*/ 0 w 10000"/>
              <a:gd name="connsiteY33" fmla="*/ 1558 h 10000"/>
              <a:gd name="connsiteX34" fmla="*/ 386 w 10000"/>
              <a:gd name="connsiteY34" fmla="*/ 693 h 10000"/>
              <a:gd name="connsiteX35" fmla="*/ 769 w 10000"/>
              <a:gd name="connsiteY35" fmla="*/ 693 h 10000"/>
              <a:gd name="connsiteX36" fmla="*/ 1159 w 10000"/>
              <a:gd name="connsiteY36" fmla="*/ 519 h 10000"/>
              <a:gd name="connsiteX37" fmla="*/ 1352 w 10000"/>
              <a:gd name="connsiteY37" fmla="*/ 346 h 10000"/>
              <a:gd name="connsiteX38" fmla="*/ 1547 w 10000"/>
              <a:gd name="connsiteY38" fmla="*/ 346 h 10000"/>
              <a:gd name="connsiteX39" fmla="*/ 1734 w 10000"/>
              <a:gd name="connsiteY39" fmla="*/ 173 h 10000"/>
              <a:gd name="connsiteX40" fmla="*/ 1935 w 10000"/>
              <a:gd name="connsiteY40" fmla="*/ 173 h 10000"/>
              <a:gd name="connsiteX41" fmla="*/ 2127 w 10000"/>
              <a:gd name="connsiteY41" fmla="*/ 0 h 10000"/>
              <a:gd name="connsiteX42" fmla="*/ 2320 w 10000"/>
              <a:gd name="connsiteY42" fmla="*/ 0 h 10000"/>
              <a:gd name="connsiteX43" fmla="*/ 2320 w 10000"/>
              <a:gd name="connsiteY43" fmla="*/ 0 h 10000"/>
              <a:gd name="connsiteX44" fmla="*/ 2513 w 10000"/>
              <a:gd name="connsiteY44" fmla="*/ 0 h 10000"/>
              <a:gd name="connsiteX45" fmla="*/ 2707 w 10000"/>
              <a:gd name="connsiteY45" fmla="*/ 0 h 10000"/>
              <a:gd name="connsiteX46" fmla="*/ 2899 w 10000"/>
              <a:gd name="connsiteY46" fmla="*/ 173 h 10000"/>
              <a:gd name="connsiteX47" fmla="*/ 3092 w 10000"/>
              <a:gd name="connsiteY47" fmla="*/ 173 h 10000"/>
              <a:gd name="connsiteX48" fmla="*/ 3263 w 10000"/>
              <a:gd name="connsiteY48" fmla="*/ 346 h 10000"/>
              <a:gd name="connsiteX49" fmla="*/ 3456 w 10000"/>
              <a:gd name="connsiteY49" fmla="*/ 519 h 10000"/>
              <a:gd name="connsiteX50" fmla="*/ 3647 w 10000"/>
              <a:gd name="connsiteY50" fmla="*/ 693 h 10000"/>
              <a:gd name="connsiteX51" fmla="*/ 3647 w 10000"/>
              <a:gd name="connsiteY51" fmla="*/ 693 h 10000"/>
              <a:gd name="connsiteX52" fmla="*/ 3647 w 10000"/>
              <a:gd name="connsiteY52" fmla="*/ 866 h 10000"/>
              <a:gd name="connsiteX53" fmla="*/ 3456 w 10000"/>
              <a:gd name="connsiteY53" fmla="*/ 1039 h 10000"/>
              <a:gd name="connsiteX54" fmla="*/ 3263 w 10000"/>
              <a:gd name="connsiteY54" fmla="*/ 1212 h 10000"/>
              <a:gd name="connsiteX55" fmla="*/ 3092 w 10000"/>
              <a:gd name="connsiteY55" fmla="*/ 1385 h 10000"/>
              <a:gd name="connsiteX56" fmla="*/ 2899 w 10000"/>
              <a:gd name="connsiteY56" fmla="*/ 1732 h 10000"/>
              <a:gd name="connsiteX57" fmla="*/ 2707 w 10000"/>
              <a:gd name="connsiteY57" fmla="*/ 2078 h 10000"/>
              <a:gd name="connsiteX58" fmla="*/ 2513 w 10000"/>
              <a:gd name="connsiteY58" fmla="*/ 2424 h 10000"/>
              <a:gd name="connsiteX59" fmla="*/ 2320 w 10000"/>
              <a:gd name="connsiteY59" fmla="*/ 2944 h 10000"/>
              <a:gd name="connsiteX60" fmla="*/ 2320 w 10000"/>
              <a:gd name="connsiteY60" fmla="*/ 3463 h 10000"/>
              <a:gd name="connsiteX61" fmla="*/ 2320 w 10000"/>
              <a:gd name="connsiteY61" fmla="*/ 3961 h 10000"/>
              <a:gd name="connsiteX62" fmla="*/ 2320 w 10000"/>
              <a:gd name="connsiteY62" fmla="*/ 5000 h 10000"/>
              <a:gd name="connsiteX63" fmla="*/ 2320 w 10000"/>
              <a:gd name="connsiteY63" fmla="*/ 5519 h 10000"/>
              <a:gd name="connsiteX64" fmla="*/ 2513 w 10000"/>
              <a:gd name="connsiteY64" fmla="*/ 5866 h 10000"/>
              <a:gd name="connsiteX65" fmla="*/ 2707 w 10000"/>
              <a:gd name="connsiteY65" fmla="*/ 6212 h 10000"/>
              <a:gd name="connsiteX66" fmla="*/ 2899 w 10000"/>
              <a:gd name="connsiteY66" fmla="*/ 6732 h 10000"/>
              <a:gd name="connsiteX67" fmla="*/ 3092 w 10000"/>
              <a:gd name="connsiteY67" fmla="*/ 7078 h 10000"/>
              <a:gd name="connsiteX68" fmla="*/ 3456 w 10000"/>
              <a:gd name="connsiteY68" fmla="*/ 7424 h 10000"/>
              <a:gd name="connsiteX69" fmla="*/ 4033 w 10000"/>
              <a:gd name="connsiteY69" fmla="*/ 7771 h 10000"/>
              <a:gd name="connsiteX70" fmla="*/ 4614 w 10000"/>
              <a:gd name="connsiteY70" fmla="*/ 7944 h 10000"/>
              <a:gd name="connsiteX71" fmla="*/ 5191 w 10000"/>
              <a:gd name="connsiteY71" fmla="*/ 8268 h 10000"/>
              <a:gd name="connsiteX72" fmla="*/ 5774 w 10000"/>
              <a:gd name="connsiteY72" fmla="*/ 8442 h 10000"/>
              <a:gd name="connsiteX73" fmla="*/ 6157 w 10000"/>
              <a:gd name="connsiteY73" fmla="*/ 8615 h 10000"/>
              <a:gd name="connsiteX74" fmla="*/ 6741 w 10000"/>
              <a:gd name="connsiteY74" fmla="*/ 8615 h 10000"/>
              <a:gd name="connsiteX75" fmla="*/ 7125 w 10000"/>
              <a:gd name="connsiteY75" fmla="*/ 8615 h 10000"/>
              <a:gd name="connsiteX76" fmla="*/ 7320 w 10000"/>
              <a:gd name="connsiteY76" fmla="*/ 8615 h 10000"/>
              <a:gd name="connsiteX77" fmla="*/ 7704 w 10000"/>
              <a:gd name="connsiteY77" fmla="*/ 8615 h 10000"/>
              <a:gd name="connsiteX78" fmla="*/ 7872 w 10000"/>
              <a:gd name="connsiteY78" fmla="*/ 8442 h 10000"/>
              <a:gd name="connsiteX79" fmla="*/ 7872 w 10000"/>
              <a:gd name="connsiteY79" fmla="*/ 8442 h 10000"/>
              <a:gd name="connsiteX80" fmla="*/ 8066 w 10000"/>
              <a:gd name="connsiteY80" fmla="*/ 8442 h 10000"/>
              <a:gd name="connsiteX81" fmla="*/ 8066 w 10000"/>
              <a:gd name="connsiteY81" fmla="*/ 8268 h 10000"/>
              <a:gd name="connsiteX82" fmla="*/ 8066 w 10000"/>
              <a:gd name="connsiteY82" fmla="*/ 8095 h 10000"/>
              <a:gd name="connsiteX83" fmla="*/ 8066 w 10000"/>
              <a:gd name="connsiteY83" fmla="*/ 7771 h 10000"/>
              <a:gd name="connsiteX84" fmla="*/ 8260 w 10000"/>
              <a:gd name="connsiteY84" fmla="*/ 7597 h 10000"/>
              <a:gd name="connsiteX85" fmla="*/ 8260 w 10000"/>
              <a:gd name="connsiteY85" fmla="*/ 7251 h 10000"/>
              <a:gd name="connsiteX86" fmla="*/ 8260 w 10000"/>
              <a:gd name="connsiteY86" fmla="*/ 6905 h 10000"/>
              <a:gd name="connsiteX87" fmla="*/ 8455 w 10000"/>
              <a:gd name="connsiteY87" fmla="*/ 6385 h 10000"/>
              <a:gd name="connsiteX88" fmla="*/ 8455 w 10000"/>
              <a:gd name="connsiteY88" fmla="*/ 6212 h 10000"/>
              <a:gd name="connsiteX89" fmla="*/ 8455 w 10000"/>
              <a:gd name="connsiteY89" fmla="*/ 5866 h 10000"/>
              <a:gd name="connsiteX90" fmla="*/ 8455 w 10000"/>
              <a:gd name="connsiteY90" fmla="*/ 5693 h 10000"/>
              <a:gd name="connsiteX91" fmla="*/ 8647 w 10000"/>
              <a:gd name="connsiteY91" fmla="*/ 5519 h 10000"/>
              <a:gd name="connsiteX92" fmla="*/ 8647 w 10000"/>
              <a:gd name="connsiteY92" fmla="*/ 5346 h 10000"/>
              <a:gd name="connsiteX93" fmla="*/ 8647 w 10000"/>
              <a:gd name="connsiteY93" fmla="*/ 5173 h 10000"/>
              <a:gd name="connsiteX94" fmla="*/ 8838 w 10000"/>
              <a:gd name="connsiteY94" fmla="*/ 5173 h 10000"/>
              <a:gd name="connsiteX95" fmla="*/ 8838 w 10000"/>
              <a:gd name="connsiteY95" fmla="*/ 5173 h 10000"/>
              <a:gd name="connsiteX96" fmla="*/ 8838 w 10000"/>
              <a:gd name="connsiteY96" fmla="*/ 5346 h 10000"/>
              <a:gd name="connsiteX97" fmla="*/ 8838 w 10000"/>
              <a:gd name="connsiteY97" fmla="*/ 5519 h 10000"/>
              <a:gd name="connsiteX98" fmla="*/ 8838 w 10000"/>
              <a:gd name="connsiteY98" fmla="*/ 5693 h 10000"/>
              <a:gd name="connsiteX99" fmla="*/ 9035 w 10000"/>
              <a:gd name="connsiteY99" fmla="*/ 5866 h 10000"/>
              <a:gd name="connsiteX100" fmla="*/ 9035 w 10000"/>
              <a:gd name="connsiteY100" fmla="*/ 6212 h 10000"/>
              <a:gd name="connsiteX101" fmla="*/ 9035 w 10000"/>
              <a:gd name="connsiteY101" fmla="*/ 6558 h 10000"/>
              <a:gd name="connsiteX102" fmla="*/ 9228 w 10000"/>
              <a:gd name="connsiteY102" fmla="*/ 6905 h 10000"/>
              <a:gd name="connsiteX103" fmla="*/ 9228 w 10000"/>
              <a:gd name="connsiteY103" fmla="*/ 7597 h 10000"/>
              <a:gd name="connsiteX104" fmla="*/ 9423 w 10000"/>
              <a:gd name="connsiteY104" fmla="*/ 8268 h 10000"/>
              <a:gd name="connsiteX105" fmla="*/ 9612 w 10000"/>
              <a:gd name="connsiteY105" fmla="*/ 8788 h 10000"/>
              <a:gd name="connsiteX106" fmla="*/ 9808 w 10000"/>
              <a:gd name="connsiteY106" fmla="*/ 9134 h 10000"/>
              <a:gd name="connsiteX107" fmla="*/ 9808 w 10000"/>
              <a:gd name="connsiteY107" fmla="*/ 9481 h 10000"/>
              <a:gd name="connsiteX108" fmla="*/ 10000 w 10000"/>
              <a:gd name="connsiteY108" fmla="*/ 9654 h 10000"/>
              <a:gd name="connsiteX109" fmla="*/ 9808 w 10000"/>
              <a:gd name="connsiteY109" fmla="*/ 9827 h 10000"/>
              <a:gd name="connsiteX110" fmla="*/ 9808 w 10000"/>
              <a:gd name="connsiteY110" fmla="*/ 9827 h 10000"/>
              <a:gd name="connsiteX111" fmla="*/ 9808 w 10000"/>
              <a:gd name="connsiteY111" fmla="*/ 9827 h 10000"/>
              <a:gd name="connsiteX0" fmla="*/ 9422 w 9614"/>
              <a:gd name="connsiteY0" fmla="*/ 9827 h 10000"/>
              <a:gd name="connsiteX1" fmla="*/ 9037 w 9614"/>
              <a:gd name="connsiteY1" fmla="*/ 9827 h 10000"/>
              <a:gd name="connsiteX2" fmla="*/ 8649 w 9614"/>
              <a:gd name="connsiteY2" fmla="*/ 10000 h 10000"/>
              <a:gd name="connsiteX3" fmla="*/ 8261 w 9614"/>
              <a:gd name="connsiteY3" fmla="*/ 10000 h 10000"/>
              <a:gd name="connsiteX4" fmla="*/ 7486 w 9614"/>
              <a:gd name="connsiteY4" fmla="*/ 10000 h 10000"/>
              <a:gd name="connsiteX5" fmla="*/ 6934 w 9614"/>
              <a:gd name="connsiteY5" fmla="*/ 10000 h 10000"/>
              <a:gd name="connsiteX6" fmla="*/ 6160 w 9614"/>
              <a:gd name="connsiteY6" fmla="*/ 9827 h 10000"/>
              <a:gd name="connsiteX7" fmla="*/ 5388 w 9614"/>
              <a:gd name="connsiteY7" fmla="*/ 9827 h 10000"/>
              <a:gd name="connsiteX8" fmla="*/ 4805 w 9614"/>
              <a:gd name="connsiteY8" fmla="*/ 9481 h 10000"/>
              <a:gd name="connsiteX9" fmla="*/ 4034 w 9614"/>
              <a:gd name="connsiteY9" fmla="*/ 9307 h 10000"/>
              <a:gd name="connsiteX10" fmla="*/ 3454 w 9614"/>
              <a:gd name="connsiteY10" fmla="*/ 8961 h 10000"/>
              <a:gd name="connsiteX11" fmla="*/ 2877 w 9614"/>
              <a:gd name="connsiteY11" fmla="*/ 8615 h 10000"/>
              <a:gd name="connsiteX12" fmla="*/ 2321 w 9614"/>
              <a:gd name="connsiteY12" fmla="*/ 8095 h 10000"/>
              <a:gd name="connsiteX13" fmla="*/ 1934 w 9614"/>
              <a:gd name="connsiteY13" fmla="*/ 7771 h 10000"/>
              <a:gd name="connsiteX14" fmla="*/ 1549 w 9614"/>
              <a:gd name="connsiteY14" fmla="*/ 7078 h 10000"/>
              <a:gd name="connsiteX15" fmla="*/ 1161 w 9614"/>
              <a:gd name="connsiteY15" fmla="*/ 6558 h 10000"/>
              <a:gd name="connsiteX16" fmla="*/ 966 w 9614"/>
              <a:gd name="connsiteY16" fmla="*/ 5866 h 10000"/>
              <a:gd name="connsiteX17" fmla="*/ 966 w 9614"/>
              <a:gd name="connsiteY17" fmla="*/ 5173 h 10000"/>
              <a:gd name="connsiteX18" fmla="*/ 773 w 9614"/>
              <a:gd name="connsiteY18" fmla="*/ 4481 h 10000"/>
              <a:gd name="connsiteX19" fmla="*/ 773 w 9614"/>
              <a:gd name="connsiteY19" fmla="*/ 3636 h 10000"/>
              <a:gd name="connsiteX20" fmla="*/ 966 w 9614"/>
              <a:gd name="connsiteY20" fmla="*/ 2944 h 10000"/>
              <a:gd name="connsiteX21" fmla="*/ 966 w 9614"/>
              <a:gd name="connsiteY21" fmla="*/ 2597 h 10000"/>
              <a:gd name="connsiteX22" fmla="*/ 966 w 9614"/>
              <a:gd name="connsiteY22" fmla="*/ 2424 h 10000"/>
              <a:gd name="connsiteX23" fmla="*/ 1161 w 9614"/>
              <a:gd name="connsiteY23" fmla="*/ 2078 h 10000"/>
              <a:gd name="connsiteX24" fmla="*/ 1161 w 9614"/>
              <a:gd name="connsiteY24" fmla="*/ 1905 h 10000"/>
              <a:gd name="connsiteX25" fmla="*/ 1161 w 9614"/>
              <a:gd name="connsiteY25" fmla="*/ 1732 h 10000"/>
              <a:gd name="connsiteX26" fmla="*/ 1161 w 9614"/>
              <a:gd name="connsiteY26" fmla="*/ 1558 h 10000"/>
              <a:gd name="connsiteX27" fmla="*/ 1161 w 9614"/>
              <a:gd name="connsiteY27" fmla="*/ 1558 h 10000"/>
              <a:gd name="connsiteX28" fmla="*/ 1161 w 9614"/>
              <a:gd name="connsiteY28" fmla="*/ 1385 h 10000"/>
              <a:gd name="connsiteX29" fmla="*/ 966 w 9614"/>
              <a:gd name="connsiteY29" fmla="*/ 1385 h 10000"/>
              <a:gd name="connsiteX30" fmla="*/ 773 w 9614"/>
              <a:gd name="connsiteY30" fmla="*/ 1385 h 10000"/>
              <a:gd name="connsiteX31" fmla="*/ 580 w 9614"/>
              <a:gd name="connsiteY31" fmla="*/ 1558 h 10000"/>
              <a:gd name="connsiteX32" fmla="*/ 192 w 9614"/>
              <a:gd name="connsiteY32" fmla="*/ 1558 h 10000"/>
              <a:gd name="connsiteX33" fmla="*/ 0 w 9614"/>
              <a:gd name="connsiteY33" fmla="*/ 693 h 10000"/>
              <a:gd name="connsiteX34" fmla="*/ 383 w 9614"/>
              <a:gd name="connsiteY34" fmla="*/ 693 h 10000"/>
              <a:gd name="connsiteX35" fmla="*/ 773 w 9614"/>
              <a:gd name="connsiteY35" fmla="*/ 519 h 10000"/>
              <a:gd name="connsiteX36" fmla="*/ 966 w 9614"/>
              <a:gd name="connsiteY36" fmla="*/ 346 h 10000"/>
              <a:gd name="connsiteX37" fmla="*/ 1161 w 9614"/>
              <a:gd name="connsiteY37" fmla="*/ 346 h 10000"/>
              <a:gd name="connsiteX38" fmla="*/ 1348 w 9614"/>
              <a:gd name="connsiteY38" fmla="*/ 173 h 10000"/>
              <a:gd name="connsiteX39" fmla="*/ 1549 w 9614"/>
              <a:gd name="connsiteY39" fmla="*/ 173 h 10000"/>
              <a:gd name="connsiteX40" fmla="*/ 1741 w 9614"/>
              <a:gd name="connsiteY40" fmla="*/ 0 h 10000"/>
              <a:gd name="connsiteX41" fmla="*/ 1934 w 9614"/>
              <a:gd name="connsiteY41" fmla="*/ 0 h 10000"/>
              <a:gd name="connsiteX42" fmla="*/ 1934 w 9614"/>
              <a:gd name="connsiteY42" fmla="*/ 0 h 10000"/>
              <a:gd name="connsiteX43" fmla="*/ 2127 w 9614"/>
              <a:gd name="connsiteY43" fmla="*/ 0 h 10000"/>
              <a:gd name="connsiteX44" fmla="*/ 2321 w 9614"/>
              <a:gd name="connsiteY44" fmla="*/ 0 h 10000"/>
              <a:gd name="connsiteX45" fmla="*/ 2513 w 9614"/>
              <a:gd name="connsiteY45" fmla="*/ 173 h 10000"/>
              <a:gd name="connsiteX46" fmla="*/ 2706 w 9614"/>
              <a:gd name="connsiteY46" fmla="*/ 173 h 10000"/>
              <a:gd name="connsiteX47" fmla="*/ 2877 w 9614"/>
              <a:gd name="connsiteY47" fmla="*/ 346 h 10000"/>
              <a:gd name="connsiteX48" fmla="*/ 3070 w 9614"/>
              <a:gd name="connsiteY48" fmla="*/ 519 h 10000"/>
              <a:gd name="connsiteX49" fmla="*/ 3261 w 9614"/>
              <a:gd name="connsiteY49" fmla="*/ 693 h 10000"/>
              <a:gd name="connsiteX50" fmla="*/ 3261 w 9614"/>
              <a:gd name="connsiteY50" fmla="*/ 693 h 10000"/>
              <a:gd name="connsiteX51" fmla="*/ 3261 w 9614"/>
              <a:gd name="connsiteY51" fmla="*/ 866 h 10000"/>
              <a:gd name="connsiteX52" fmla="*/ 3070 w 9614"/>
              <a:gd name="connsiteY52" fmla="*/ 1039 h 10000"/>
              <a:gd name="connsiteX53" fmla="*/ 2877 w 9614"/>
              <a:gd name="connsiteY53" fmla="*/ 1212 h 10000"/>
              <a:gd name="connsiteX54" fmla="*/ 2706 w 9614"/>
              <a:gd name="connsiteY54" fmla="*/ 1385 h 10000"/>
              <a:gd name="connsiteX55" fmla="*/ 2513 w 9614"/>
              <a:gd name="connsiteY55" fmla="*/ 1732 h 10000"/>
              <a:gd name="connsiteX56" fmla="*/ 2321 w 9614"/>
              <a:gd name="connsiteY56" fmla="*/ 2078 h 10000"/>
              <a:gd name="connsiteX57" fmla="*/ 2127 w 9614"/>
              <a:gd name="connsiteY57" fmla="*/ 2424 h 10000"/>
              <a:gd name="connsiteX58" fmla="*/ 1934 w 9614"/>
              <a:gd name="connsiteY58" fmla="*/ 2944 h 10000"/>
              <a:gd name="connsiteX59" fmla="*/ 1934 w 9614"/>
              <a:gd name="connsiteY59" fmla="*/ 3463 h 10000"/>
              <a:gd name="connsiteX60" fmla="*/ 1934 w 9614"/>
              <a:gd name="connsiteY60" fmla="*/ 3961 h 10000"/>
              <a:gd name="connsiteX61" fmla="*/ 1934 w 9614"/>
              <a:gd name="connsiteY61" fmla="*/ 5000 h 10000"/>
              <a:gd name="connsiteX62" fmla="*/ 1934 w 9614"/>
              <a:gd name="connsiteY62" fmla="*/ 5519 h 10000"/>
              <a:gd name="connsiteX63" fmla="*/ 2127 w 9614"/>
              <a:gd name="connsiteY63" fmla="*/ 5866 h 10000"/>
              <a:gd name="connsiteX64" fmla="*/ 2321 w 9614"/>
              <a:gd name="connsiteY64" fmla="*/ 6212 h 10000"/>
              <a:gd name="connsiteX65" fmla="*/ 2513 w 9614"/>
              <a:gd name="connsiteY65" fmla="*/ 6732 h 10000"/>
              <a:gd name="connsiteX66" fmla="*/ 2706 w 9614"/>
              <a:gd name="connsiteY66" fmla="*/ 7078 h 10000"/>
              <a:gd name="connsiteX67" fmla="*/ 3070 w 9614"/>
              <a:gd name="connsiteY67" fmla="*/ 7424 h 10000"/>
              <a:gd name="connsiteX68" fmla="*/ 3647 w 9614"/>
              <a:gd name="connsiteY68" fmla="*/ 7771 h 10000"/>
              <a:gd name="connsiteX69" fmla="*/ 4228 w 9614"/>
              <a:gd name="connsiteY69" fmla="*/ 7944 h 10000"/>
              <a:gd name="connsiteX70" fmla="*/ 4805 w 9614"/>
              <a:gd name="connsiteY70" fmla="*/ 8268 h 10000"/>
              <a:gd name="connsiteX71" fmla="*/ 5388 w 9614"/>
              <a:gd name="connsiteY71" fmla="*/ 8442 h 10000"/>
              <a:gd name="connsiteX72" fmla="*/ 5771 w 9614"/>
              <a:gd name="connsiteY72" fmla="*/ 8615 h 10000"/>
              <a:gd name="connsiteX73" fmla="*/ 6355 w 9614"/>
              <a:gd name="connsiteY73" fmla="*/ 8615 h 10000"/>
              <a:gd name="connsiteX74" fmla="*/ 6739 w 9614"/>
              <a:gd name="connsiteY74" fmla="*/ 8615 h 10000"/>
              <a:gd name="connsiteX75" fmla="*/ 6934 w 9614"/>
              <a:gd name="connsiteY75" fmla="*/ 8615 h 10000"/>
              <a:gd name="connsiteX76" fmla="*/ 7318 w 9614"/>
              <a:gd name="connsiteY76" fmla="*/ 8615 h 10000"/>
              <a:gd name="connsiteX77" fmla="*/ 7486 w 9614"/>
              <a:gd name="connsiteY77" fmla="*/ 8442 h 10000"/>
              <a:gd name="connsiteX78" fmla="*/ 7486 w 9614"/>
              <a:gd name="connsiteY78" fmla="*/ 8442 h 10000"/>
              <a:gd name="connsiteX79" fmla="*/ 7680 w 9614"/>
              <a:gd name="connsiteY79" fmla="*/ 8442 h 10000"/>
              <a:gd name="connsiteX80" fmla="*/ 7680 w 9614"/>
              <a:gd name="connsiteY80" fmla="*/ 8268 h 10000"/>
              <a:gd name="connsiteX81" fmla="*/ 7680 w 9614"/>
              <a:gd name="connsiteY81" fmla="*/ 8095 h 10000"/>
              <a:gd name="connsiteX82" fmla="*/ 7680 w 9614"/>
              <a:gd name="connsiteY82" fmla="*/ 7771 h 10000"/>
              <a:gd name="connsiteX83" fmla="*/ 7874 w 9614"/>
              <a:gd name="connsiteY83" fmla="*/ 7597 h 10000"/>
              <a:gd name="connsiteX84" fmla="*/ 7874 w 9614"/>
              <a:gd name="connsiteY84" fmla="*/ 7251 h 10000"/>
              <a:gd name="connsiteX85" fmla="*/ 7874 w 9614"/>
              <a:gd name="connsiteY85" fmla="*/ 6905 h 10000"/>
              <a:gd name="connsiteX86" fmla="*/ 8069 w 9614"/>
              <a:gd name="connsiteY86" fmla="*/ 6385 h 10000"/>
              <a:gd name="connsiteX87" fmla="*/ 8069 w 9614"/>
              <a:gd name="connsiteY87" fmla="*/ 6212 h 10000"/>
              <a:gd name="connsiteX88" fmla="*/ 8069 w 9614"/>
              <a:gd name="connsiteY88" fmla="*/ 5866 h 10000"/>
              <a:gd name="connsiteX89" fmla="*/ 8069 w 9614"/>
              <a:gd name="connsiteY89" fmla="*/ 5693 h 10000"/>
              <a:gd name="connsiteX90" fmla="*/ 8261 w 9614"/>
              <a:gd name="connsiteY90" fmla="*/ 5519 h 10000"/>
              <a:gd name="connsiteX91" fmla="*/ 8261 w 9614"/>
              <a:gd name="connsiteY91" fmla="*/ 5346 h 10000"/>
              <a:gd name="connsiteX92" fmla="*/ 8261 w 9614"/>
              <a:gd name="connsiteY92" fmla="*/ 5173 h 10000"/>
              <a:gd name="connsiteX93" fmla="*/ 8452 w 9614"/>
              <a:gd name="connsiteY93" fmla="*/ 5173 h 10000"/>
              <a:gd name="connsiteX94" fmla="*/ 8452 w 9614"/>
              <a:gd name="connsiteY94" fmla="*/ 5173 h 10000"/>
              <a:gd name="connsiteX95" fmla="*/ 8452 w 9614"/>
              <a:gd name="connsiteY95" fmla="*/ 5346 h 10000"/>
              <a:gd name="connsiteX96" fmla="*/ 8452 w 9614"/>
              <a:gd name="connsiteY96" fmla="*/ 5519 h 10000"/>
              <a:gd name="connsiteX97" fmla="*/ 8452 w 9614"/>
              <a:gd name="connsiteY97" fmla="*/ 5693 h 10000"/>
              <a:gd name="connsiteX98" fmla="*/ 8649 w 9614"/>
              <a:gd name="connsiteY98" fmla="*/ 5866 h 10000"/>
              <a:gd name="connsiteX99" fmla="*/ 8649 w 9614"/>
              <a:gd name="connsiteY99" fmla="*/ 6212 h 10000"/>
              <a:gd name="connsiteX100" fmla="*/ 8649 w 9614"/>
              <a:gd name="connsiteY100" fmla="*/ 6558 h 10000"/>
              <a:gd name="connsiteX101" fmla="*/ 8842 w 9614"/>
              <a:gd name="connsiteY101" fmla="*/ 6905 h 10000"/>
              <a:gd name="connsiteX102" fmla="*/ 8842 w 9614"/>
              <a:gd name="connsiteY102" fmla="*/ 7597 h 10000"/>
              <a:gd name="connsiteX103" fmla="*/ 9037 w 9614"/>
              <a:gd name="connsiteY103" fmla="*/ 8268 h 10000"/>
              <a:gd name="connsiteX104" fmla="*/ 9226 w 9614"/>
              <a:gd name="connsiteY104" fmla="*/ 8788 h 10000"/>
              <a:gd name="connsiteX105" fmla="*/ 9422 w 9614"/>
              <a:gd name="connsiteY105" fmla="*/ 9134 h 10000"/>
              <a:gd name="connsiteX106" fmla="*/ 9422 w 9614"/>
              <a:gd name="connsiteY106" fmla="*/ 9481 h 10000"/>
              <a:gd name="connsiteX107" fmla="*/ 9614 w 9614"/>
              <a:gd name="connsiteY107" fmla="*/ 9654 h 10000"/>
              <a:gd name="connsiteX108" fmla="*/ 9422 w 9614"/>
              <a:gd name="connsiteY108" fmla="*/ 9827 h 10000"/>
              <a:gd name="connsiteX109" fmla="*/ 9422 w 9614"/>
              <a:gd name="connsiteY109" fmla="*/ 9827 h 10000"/>
              <a:gd name="connsiteX110" fmla="*/ 9422 w 9614"/>
              <a:gd name="connsiteY110" fmla="*/ 9827 h 10000"/>
              <a:gd name="connsiteX0" fmla="*/ 9800 w 10000"/>
              <a:gd name="connsiteY0" fmla="*/ 9827 h 10000"/>
              <a:gd name="connsiteX1" fmla="*/ 9400 w 10000"/>
              <a:gd name="connsiteY1" fmla="*/ 9827 h 10000"/>
              <a:gd name="connsiteX2" fmla="*/ 8996 w 10000"/>
              <a:gd name="connsiteY2" fmla="*/ 10000 h 10000"/>
              <a:gd name="connsiteX3" fmla="*/ 8593 w 10000"/>
              <a:gd name="connsiteY3" fmla="*/ 10000 h 10000"/>
              <a:gd name="connsiteX4" fmla="*/ 7787 w 10000"/>
              <a:gd name="connsiteY4" fmla="*/ 10000 h 10000"/>
              <a:gd name="connsiteX5" fmla="*/ 7212 w 10000"/>
              <a:gd name="connsiteY5" fmla="*/ 10000 h 10000"/>
              <a:gd name="connsiteX6" fmla="*/ 6407 w 10000"/>
              <a:gd name="connsiteY6" fmla="*/ 9827 h 10000"/>
              <a:gd name="connsiteX7" fmla="*/ 5604 w 10000"/>
              <a:gd name="connsiteY7" fmla="*/ 9827 h 10000"/>
              <a:gd name="connsiteX8" fmla="*/ 4998 w 10000"/>
              <a:gd name="connsiteY8" fmla="*/ 9481 h 10000"/>
              <a:gd name="connsiteX9" fmla="*/ 4196 w 10000"/>
              <a:gd name="connsiteY9" fmla="*/ 9307 h 10000"/>
              <a:gd name="connsiteX10" fmla="*/ 3593 w 10000"/>
              <a:gd name="connsiteY10" fmla="*/ 8961 h 10000"/>
              <a:gd name="connsiteX11" fmla="*/ 2993 w 10000"/>
              <a:gd name="connsiteY11" fmla="*/ 8615 h 10000"/>
              <a:gd name="connsiteX12" fmla="*/ 2414 w 10000"/>
              <a:gd name="connsiteY12" fmla="*/ 8095 h 10000"/>
              <a:gd name="connsiteX13" fmla="*/ 2012 w 10000"/>
              <a:gd name="connsiteY13" fmla="*/ 7771 h 10000"/>
              <a:gd name="connsiteX14" fmla="*/ 1611 w 10000"/>
              <a:gd name="connsiteY14" fmla="*/ 7078 h 10000"/>
              <a:gd name="connsiteX15" fmla="*/ 1208 w 10000"/>
              <a:gd name="connsiteY15" fmla="*/ 6558 h 10000"/>
              <a:gd name="connsiteX16" fmla="*/ 1005 w 10000"/>
              <a:gd name="connsiteY16" fmla="*/ 5866 h 10000"/>
              <a:gd name="connsiteX17" fmla="*/ 1005 w 10000"/>
              <a:gd name="connsiteY17" fmla="*/ 5173 h 10000"/>
              <a:gd name="connsiteX18" fmla="*/ 804 w 10000"/>
              <a:gd name="connsiteY18" fmla="*/ 4481 h 10000"/>
              <a:gd name="connsiteX19" fmla="*/ 804 w 10000"/>
              <a:gd name="connsiteY19" fmla="*/ 3636 h 10000"/>
              <a:gd name="connsiteX20" fmla="*/ 1005 w 10000"/>
              <a:gd name="connsiteY20" fmla="*/ 2944 h 10000"/>
              <a:gd name="connsiteX21" fmla="*/ 1005 w 10000"/>
              <a:gd name="connsiteY21" fmla="*/ 2597 h 10000"/>
              <a:gd name="connsiteX22" fmla="*/ 1005 w 10000"/>
              <a:gd name="connsiteY22" fmla="*/ 2424 h 10000"/>
              <a:gd name="connsiteX23" fmla="*/ 1208 w 10000"/>
              <a:gd name="connsiteY23" fmla="*/ 2078 h 10000"/>
              <a:gd name="connsiteX24" fmla="*/ 1208 w 10000"/>
              <a:gd name="connsiteY24" fmla="*/ 1905 h 10000"/>
              <a:gd name="connsiteX25" fmla="*/ 1208 w 10000"/>
              <a:gd name="connsiteY25" fmla="*/ 1732 h 10000"/>
              <a:gd name="connsiteX26" fmla="*/ 1208 w 10000"/>
              <a:gd name="connsiteY26" fmla="*/ 1558 h 10000"/>
              <a:gd name="connsiteX27" fmla="*/ 1208 w 10000"/>
              <a:gd name="connsiteY27" fmla="*/ 1558 h 10000"/>
              <a:gd name="connsiteX28" fmla="*/ 1208 w 10000"/>
              <a:gd name="connsiteY28" fmla="*/ 1385 h 10000"/>
              <a:gd name="connsiteX29" fmla="*/ 1005 w 10000"/>
              <a:gd name="connsiteY29" fmla="*/ 1385 h 10000"/>
              <a:gd name="connsiteX30" fmla="*/ 804 w 10000"/>
              <a:gd name="connsiteY30" fmla="*/ 1385 h 10000"/>
              <a:gd name="connsiteX31" fmla="*/ 603 w 10000"/>
              <a:gd name="connsiteY31" fmla="*/ 1558 h 10000"/>
              <a:gd name="connsiteX32" fmla="*/ 0 w 10000"/>
              <a:gd name="connsiteY32" fmla="*/ 693 h 10000"/>
              <a:gd name="connsiteX33" fmla="*/ 398 w 10000"/>
              <a:gd name="connsiteY33" fmla="*/ 693 h 10000"/>
              <a:gd name="connsiteX34" fmla="*/ 804 w 10000"/>
              <a:gd name="connsiteY34" fmla="*/ 519 h 10000"/>
              <a:gd name="connsiteX35" fmla="*/ 1005 w 10000"/>
              <a:gd name="connsiteY35" fmla="*/ 346 h 10000"/>
              <a:gd name="connsiteX36" fmla="*/ 1208 w 10000"/>
              <a:gd name="connsiteY36" fmla="*/ 346 h 10000"/>
              <a:gd name="connsiteX37" fmla="*/ 1402 w 10000"/>
              <a:gd name="connsiteY37" fmla="*/ 173 h 10000"/>
              <a:gd name="connsiteX38" fmla="*/ 1611 w 10000"/>
              <a:gd name="connsiteY38" fmla="*/ 173 h 10000"/>
              <a:gd name="connsiteX39" fmla="*/ 1811 w 10000"/>
              <a:gd name="connsiteY39" fmla="*/ 0 h 10000"/>
              <a:gd name="connsiteX40" fmla="*/ 2012 w 10000"/>
              <a:gd name="connsiteY40" fmla="*/ 0 h 10000"/>
              <a:gd name="connsiteX41" fmla="*/ 2012 w 10000"/>
              <a:gd name="connsiteY41" fmla="*/ 0 h 10000"/>
              <a:gd name="connsiteX42" fmla="*/ 2212 w 10000"/>
              <a:gd name="connsiteY42" fmla="*/ 0 h 10000"/>
              <a:gd name="connsiteX43" fmla="*/ 2414 w 10000"/>
              <a:gd name="connsiteY43" fmla="*/ 0 h 10000"/>
              <a:gd name="connsiteX44" fmla="*/ 2614 w 10000"/>
              <a:gd name="connsiteY44" fmla="*/ 173 h 10000"/>
              <a:gd name="connsiteX45" fmla="*/ 2815 w 10000"/>
              <a:gd name="connsiteY45" fmla="*/ 173 h 10000"/>
              <a:gd name="connsiteX46" fmla="*/ 2993 w 10000"/>
              <a:gd name="connsiteY46" fmla="*/ 346 h 10000"/>
              <a:gd name="connsiteX47" fmla="*/ 3193 w 10000"/>
              <a:gd name="connsiteY47" fmla="*/ 519 h 10000"/>
              <a:gd name="connsiteX48" fmla="*/ 3392 w 10000"/>
              <a:gd name="connsiteY48" fmla="*/ 693 h 10000"/>
              <a:gd name="connsiteX49" fmla="*/ 3392 w 10000"/>
              <a:gd name="connsiteY49" fmla="*/ 693 h 10000"/>
              <a:gd name="connsiteX50" fmla="*/ 3392 w 10000"/>
              <a:gd name="connsiteY50" fmla="*/ 866 h 10000"/>
              <a:gd name="connsiteX51" fmla="*/ 3193 w 10000"/>
              <a:gd name="connsiteY51" fmla="*/ 1039 h 10000"/>
              <a:gd name="connsiteX52" fmla="*/ 2993 w 10000"/>
              <a:gd name="connsiteY52" fmla="*/ 1212 h 10000"/>
              <a:gd name="connsiteX53" fmla="*/ 2815 w 10000"/>
              <a:gd name="connsiteY53" fmla="*/ 1385 h 10000"/>
              <a:gd name="connsiteX54" fmla="*/ 2614 w 10000"/>
              <a:gd name="connsiteY54" fmla="*/ 1732 h 10000"/>
              <a:gd name="connsiteX55" fmla="*/ 2414 w 10000"/>
              <a:gd name="connsiteY55" fmla="*/ 2078 h 10000"/>
              <a:gd name="connsiteX56" fmla="*/ 2212 w 10000"/>
              <a:gd name="connsiteY56" fmla="*/ 2424 h 10000"/>
              <a:gd name="connsiteX57" fmla="*/ 2012 w 10000"/>
              <a:gd name="connsiteY57" fmla="*/ 2944 h 10000"/>
              <a:gd name="connsiteX58" fmla="*/ 2012 w 10000"/>
              <a:gd name="connsiteY58" fmla="*/ 3463 h 10000"/>
              <a:gd name="connsiteX59" fmla="*/ 2012 w 10000"/>
              <a:gd name="connsiteY59" fmla="*/ 3961 h 10000"/>
              <a:gd name="connsiteX60" fmla="*/ 2012 w 10000"/>
              <a:gd name="connsiteY60" fmla="*/ 5000 h 10000"/>
              <a:gd name="connsiteX61" fmla="*/ 2012 w 10000"/>
              <a:gd name="connsiteY61" fmla="*/ 5519 h 10000"/>
              <a:gd name="connsiteX62" fmla="*/ 2212 w 10000"/>
              <a:gd name="connsiteY62" fmla="*/ 5866 h 10000"/>
              <a:gd name="connsiteX63" fmla="*/ 2414 w 10000"/>
              <a:gd name="connsiteY63" fmla="*/ 6212 h 10000"/>
              <a:gd name="connsiteX64" fmla="*/ 2614 w 10000"/>
              <a:gd name="connsiteY64" fmla="*/ 6732 h 10000"/>
              <a:gd name="connsiteX65" fmla="*/ 2815 w 10000"/>
              <a:gd name="connsiteY65" fmla="*/ 7078 h 10000"/>
              <a:gd name="connsiteX66" fmla="*/ 3193 w 10000"/>
              <a:gd name="connsiteY66" fmla="*/ 7424 h 10000"/>
              <a:gd name="connsiteX67" fmla="*/ 3793 w 10000"/>
              <a:gd name="connsiteY67" fmla="*/ 7771 h 10000"/>
              <a:gd name="connsiteX68" fmla="*/ 4398 w 10000"/>
              <a:gd name="connsiteY68" fmla="*/ 7944 h 10000"/>
              <a:gd name="connsiteX69" fmla="*/ 4998 w 10000"/>
              <a:gd name="connsiteY69" fmla="*/ 8268 h 10000"/>
              <a:gd name="connsiteX70" fmla="*/ 5604 w 10000"/>
              <a:gd name="connsiteY70" fmla="*/ 8442 h 10000"/>
              <a:gd name="connsiteX71" fmla="*/ 6003 w 10000"/>
              <a:gd name="connsiteY71" fmla="*/ 8615 h 10000"/>
              <a:gd name="connsiteX72" fmla="*/ 6610 w 10000"/>
              <a:gd name="connsiteY72" fmla="*/ 8615 h 10000"/>
              <a:gd name="connsiteX73" fmla="*/ 7010 w 10000"/>
              <a:gd name="connsiteY73" fmla="*/ 8615 h 10000"/>
              <a:gd name="connsiteX74" fmla="*/ 7212 w 10000"/>
              <a:gd name="connsiteY74" fmla="*/ 8615 h 10000"/>
              <a:gd name="connsiteX75" fmla="*/ 7612 w 10000"/>
              <a:gd name="connsiteY75" fmla="*/ 8615 h 10000"/>
              <a:gd name="connsiteX76" fmla="*/ 7787 w 10000"/>
              <a:gd name="connsiteY76" fmla="*/ 8442 h 10000"/>
              <a:gd name="connsiteX77" fmla="*/ 7787 w 10000"/>
              <a:gd name="connsiteY77" fmla="*/ 8442 h 10000"/>
              <a:gd name="connsiteX78" fmla="*/ 7988 w 10000"/>
              <a:gd name="connsiteY78" fmla="*/ 8442 h 10000"/>
              <a:gd name="connsiteX79" fmla="*/ 7988 w 10000"/>
              <a:gd name="connsiteY79" fmla="*/ 8268 h 10000"/>
              <a:gd name="connsiteX80" fmla="*/ 7988 w 10000"/>
              <a:gd name="connsiteY80" fmla="*/ 8095 h 10000"/>
              <a:gd name="connsiteX81" fmla="*/ 7988 w 10000"/>
              <a:gd name="connsiteY81" fmla="*/ 7771 h 10000"/>
              <a:gd name="connsiteX82" fmla="*/ 8190 w 10000"/>
              <a:gd name="connsiteY82" fmla="*/ 7597 h 10000"/>
              <a:gd name="connsiteX83" fmla="*/ 8190 w 10000"/>
              <a:gd name="connsiteY83" fmla="*/ 7251 h 10000"/>
              <a:gd name="connsiteX84" fmla="*/ 8190 w 10000"/>
              <a:gd name="connsiteY84" fmla="*/ 6905 h 10000"/>
              <a:gd name="connsiteX85" fmla="*/ 8393 w 10000"/>
              <a:gd name="connsiteY85" fmla="*/ 6385 h 10000"/>
              <a:gd name="connsiteX86" fmla="*/ 8393 w 10000"/>
              <a:gd name="connsiteY86" fmla="*/ 6212 h 10000"/>
              <a:gd name="connsiteX87" fmla="*/ 8393 w 10000"/>
              <a:gd name="connsiteY87" fmla="*/ 5866 h 10000"/>
              <a:gd name="connsiteX88" fmla="*/ 8393 w 10000"/>
              <a:gd name="connsiteY88" fmla="*/ 5693 h 10000"/>
              <a:gd name="connsiteX89" fmla="*/ 8593 w 10000"/>
              <a:gd name="connsiteY89" fmla="*/ 5519 h 10000"/>
              <a:gd name="connsiteX90" fmla="*/ 8593 w 10000"/>
              <a:gd name="connsiteY90" fmla="*/ 5346 h 10000"/>
              <a:gd name="connsiteX91" fmla="*/ 8593 w 10000"/>
              <a:gd name="connsiteY91" fmla="*/ 5173 h 10000"/>
              <a:gd name="connsiteX92" fmla="*/ 8791 w 10000"/>
              <a:gd name="connsiteY92" fmla="*/ 5173 h 10000"/>
              <a:gd name="connsiteX93" fmla="*/ 8791 w 10000"/>
              <a:gd name="connsiteY93" fmla="*/ 5173 h 10000"/>
              <a:gd name="connsiteX94" fmla="*/ 8791 w 10000"/>
              <a:gd name="connsiteY94" fmla="*/ 5346 h 10000"/>
              <a:gd name="connsiteX95" fmla="*/ 8791 w 10000"/>
              <a:gd name="connsiteY95" fmla="*/ 5519 h 10000"/>
              <a:gd name="connsiteX96" fmla="*/ 8791 w 10000"/>
              <a:gd name="connsiteY96" fmla="*/ 5693 h 10000"/>
              <a:gd name="connsiteX97" fmla="*/ 8996 w 10000"/>
              <a:gd name="connsiteY97" fmla="*/ 5866 h 10000"/>
              <a:gd name="connsiteX98" fmla="*/ 8996 w 10000"/>
              <a:gd name="connsiteY98" fmla="*/ 6212 h 10000"/>
              <a:gd name="connsiteX99" fmla="*/ 8996 w 10000"/>
              <a:gd name="connsiteY99" fmla="*/ 6558 h 10000"/>
              <a:gd name="connsiteX100" fmla="*/ 9197 w 10000"/>
              <a:gd name="connsiteY100" fmla="*/ 6905 h 10000"/>
              <a:gd name="connsiteX101" fmla="*/ 9197 w 10000"/>
              <a:gd name="connsiteY101" fmla="*/ 7597 h 10000"/>
              <a:gd name="connsiteX102" fmla="*/ 9400 w 10000"/>
              <a:gd name="connsiteY102" fmla="*/ 8268 h 10000"/>
              <a:gd name="connsiteX103" fmla="*/ 9596 w 10000"/>
              <a:gd name="connsiteY103" fmla="*/ 8788 h 10000"/>
              <a:gd name="connsiteX104" fmla="*/ 9800 w 10000"/>
              <a:gd name="connsiteY104" fmla="*/ 9134 h 10000"/>
              <a:gd name="connsiteX105" fmla="*/ 9800 w 10000"/>
              <a:gd name="connsiteY105" fmla="*/ 9481 h 10000"/>
              <a:gd name="connsiteX106" fmla="*/ 10000 w 10000"/>
              <a:gd name="connsiteY106" fmla="*/ 9654 h 10000"/>
              <a:gd name="connsiteX107" fmla="*/ 9800 w 10000"/>
              <a:gd name="connsiteY107" fmla="*/ 9827 h 10000"/>
              <a:gd name="connsiteX108" fmla="*/ 9800 w 10000"/>
              <a:gd name="connsiteY108" fmla="*/ 9827 h 10000"/>
              <a:gd name="connsiteX109" fmla="*/ 9800 w 10000"/>
              <a:gd name="connsiteY109" fmla="*/ 9827 h 10000"/>
              <a:gd name="connsiteX0" fmla="*/ 9402 w 9602"/>
              <a:gd name="connsiteY0" fmla="*/ 9827 h 10000"/>
              <a:gd name="connsiteX1" fmla="*/ 9002 w 9602"/>
              <a:gd name="connsiteY1" fmla="*/ 9827 h 10000"/>
              <a:gd name="connsiteX2" fmla="*/ 8598 w 9602"/>
              <a:gd name="connsiteY2" fmla="*/ 10000 h 10000"/>
              <a:gd name="connsiteX3" fmla="*/ 8195 w 9602"/>
              <a:gd name="connsiteY3" fmla="*/ 10000 h 10000"/>
              <a:gd name="connsiteX4" fmla="*/ 7389 w 9602"/>
              <a:gd name="connsiteY4" fmla="*/ 10000 h 10000"/>
              <a:gd name="connsiteX5" fmla="*/ 6814 w 9602"/>
              <a:gd name="connsiteY5" fmla="*/ 10000 h 10000"/>
              <a:gd name="connsiteX6" fmla="*/ 6009 w 9602"/>
              <a:gd name="connsiteY6" fmla="*/ 9827 h 10000"/>
              <a:gd name="connsiteX7" fmla="*/ 5206 w 9602"/>
              <a:gd name="connsiteY7" fmla="*/ 9827 h 10000"/>
              <a:gd name="connsiteX8" fmla="*/ 4600 w 9602"/>
              <a:gd name="connsiteY8" fmla="*/ 9481 h 10000"/>
              <a:gd name="connsiteX9" fmla="*/ 3798 w 9602"/>
              <a:gd name="connsiteY9" fmla="*/ 9307 h 10000"/>
              <a:gd name="connsiteX10" fmla="*/ 3195 w 9602"/>
              <a:gd name="connsiteY10" fmla="*/ 8961 h 10000"/>
              <a:gd name="connsiteX11" fmla="*/ 2595 w 9602"/>
              <a:gd name="connsiteY11" fmla="*/ 8615 h 10000"/>
              <a:gd name="connsiteX12" fmla="*/ 2016 w 9602"/>
              <a:gd name="connsiteY12" fmla="*/ 8095 h 10000"/>
              <a:gd name="connsiteX13" fmla="*/ 1614 w 9602"/>
              <a:gd name="connsiteY13" fmla="*/ 7771 h 10000"/>
              <a:gd name="connsiteX14" fmla="*/ 1213 w 9602"/>
              <a:gd name="connsiteY14" fmla="*/ 7078 h 10000"/>
              <a:gd name="connsiteX15" fmla="*/ 810 w 9602"/>
              <a:gd name="connsiteY15" fmla="*/ 6558 h 10000"/>
              <a:gd name="connsiteX16" fmla="*/ 607 w 9602"/>
              <a:gd name="connsiteY16" fmla="*/ 5866 h 10000"/>
              <a:gd name="connsiteX17" fmla="*/ 607 w 9602"/>
              <a:gd name="connsiteY17" fmla="*/ 5173 h 10000"/>
              <a:gd name="connsiteX18" fmla="*/ 406 w 9602"/>
              <a:gd name="connsiteY18" fmla="*/ 4481 h 10000"/>
              <a:gd name="connsiteX19" fmla="*/ 406 w 9602"/>
              <a:gd name="connsiteY19" fmla="*/ 3636 h 10000"/>
              <a:gd name="connsiteX20" fmla="*/ 607 w 9602"/>
              <a:gd name="connsiteY20" fmla="*/ 2944 h 10000"/>
              <a:gd name="connsiteX21" fmla="*/ 607 w 9602"/>
              <a:gd name="connsiteY21" fmla="*/ 2597 h 10000"/>
              <a:gd name="connsiteX22" fmla="*/ 607 w 9602"/>
              <a:gd name="connsiteY22" fmla="*/ 2424 h 10000"/>
              <a:gd name="connsiteX23" fmla="*/ 810 w 9602"/>
              <a:gd name="connsiteY23" fmla="*/ 2078 h 10000"/>
              <a:gd name="connsiteX24" fmla="*/ 810 w 9602"/>
              <a:gd name="connsiteY24" fmla="*/ 1905 h 10000"/>
              <a:gd name="connsiteX25" fmla="*/ 810 w 9602"/>
              <a:gd name="connsiteY25" fmla="*/ 1732 h 10000"/>
              <a:gd name="connsiteX26" fmla="*/ 810 w 9602"/>
              <a:gd name="connsiteY26" fmla="*/ 1558 h 10000"/>
              <a:gd name="connsiteX27" fmla="*/ 810 w 9602"/>
              <a:gd name="connsiteY27" fmla="*/ 1558 h 10000"/>
              <a:gd name="connsiteX28" fmla="*/ 810 w 9602"/>
              <a:gd name="connsiteY28" fmla="*/ 1385 h 10000"/>
              <a:gd name="connsiteX29" fmla="*/ 607 w 9602"/>
              <a:gd name="connsiteY29" fmla="*/ 1385 h 10000"/>
              <a:gd name="connsiteX30" fmla="*/ 406 w 9602"/>
              <a:gd name="connsiteY30" fmla="*/ 1385 h 10000"/>
              <a:gd name="connsiteX31" fmla="*/ 205 w 9602"/>
              <a:gd name="connsiteY31" fmla="*/ 1558 h 10000"/>
              <a:gd name="connsiteX32" fmla="*/ 0 w 9602"/>
              <a:gd name="connsiteY32" fmla="*/ 693 h 10000"/>
              <a:gd name="connsiteX33" fmla="*/ 406 w 9602"/>
              <a:gd name="connsiteY33" fmla="*/ 519 h 10000"/>
              <a:gd name="connsiteX34" fmla="*/ 607 w 9602"/>
              <a:gd name="connsiteY34" fmla="*/ 346 h 10000"/>
              <a:gd name="connsiteX35" fmla="*/ 810 w 9602"/>
              <a:gd name="connsiteY35" fmla="*/ 346 h 10000"/>
              <a:gd name="connsiteX36" fmla="*/ 1004 w 9602"/>
              <a:gd name="connsiteY36" fmla="*/ 173 h 10000"/>
              <a:gd name="connsiteX37" fmla="*/ 1213 w 9602"/>
              <a:gd name="connsiteY37" fmla="*/ 173 h 10000"/>
              <a:gd name="connsiteX38" fmla="*/ 1413 w 9602"/>
              <a:gd name="connsiteY38" fmla="*/ 0 h 10000"/>
              <a:gd name="connsiteX39" fmla="*/ 1614 w 9602"/>
              <a:gd name="connsiteY39" fmla="*/ 0 h 10000"/>
              <a:gd name="connsiteX40" fmla="*/ 1614 w 9602"/>
              <a:gd name="connsiteY40" fmla="*/ 0 h 10000"/>
              <a:gd name="connsiteX41" fmla="*/ 1814 w 9602"/>
              <a:gd name="connsiteY41" fmla="*/ 0 h 10000"/>
              <a:gd name="connsiteX42" fmla="*/ 2016 w 9602"/>
              <a:gd name="connsiteY42" fmla="*/ 0 h 10000"/>
              <a:gd name="connsiteX43" fmla="*/ 2216 w 9602"/>
              <a:gd name="connsiteY43" fmla="*/ 173 h 10000"/>
              <a:gd name="connsiteX44" fmla="*/ 2417 w 9602"/>
              <a:gd name="connsiteY44" fmla="*/ 173 h 10000"/>
              <a:gd name="connsiteX45" fmla="*/ 2595 w 9602"/>
              <a:gd name="connsiteY45" fmla="*/ 346 h 10000"/>
              <a:gd name="connsiteX46" fmla="*/ 2795 w 9602"/>
              <a:gd name="connsiteY46" fmla="*/ 519 h 10000"/>
              <a:gd name="connsiteX47" fmla="*/ 2994 w 9602"/>
              <a:gd name="connsiteY47" fmla="*/ 693 h 10000"/>
              <a:gd name="connsiteX48" fmla="*/ 2994 w 9602"/>
              <a:gd name="connsiteY48" fmla="*/ 693 h 10000"/>
              <a:gd name="connsiteX49" fmla="*/ 2994 w 9602"/>
              <a:gd name="connsiteY49" fmla="*/ 866 h 10000"/>
              <a:gd name="connsiteX50" fmla="*/ 2795 w 9602"/>
              <a:gd name="connsiteY50" fmla="*/ 1039 h 10000"/>
              <a:gd name="connsiteX51" fmla="*/ 2595 w 9602"/>
              <a:gd name="connsiteY51" fmla="*/ 1212 h 10000"/>
              <a:gd name="connsiteX52" fmla="*/ 2417 w 9602"/>
              <a:gd name="connsiteY52" fmla="*/ 1385 h 10000"/>
              <a:gd name="connsiteX53" fmla="*/ 2216 w 9602"/>
              <a:gd name="connsiteY53" fmla="*/ 1732 h 10000"/>
              <a:gd name="connsiteX54" fmla="*/ 2016 w 9602"/>
              <a:gd name="connsiteY54" fmla="*/ 2078 h 10000"/>
              <a:gd name="connsiteX55" fmla="*/ 1814 w 9602"/>
              <a:gd name="connsiteY55" fmla="*/ 2424 h 10000"/>
              <a:gd name="connsiteX56" fmla="*/ 1614 w 9602"/>
              <a:gd name="connsiteY56" fmla="*/ 2944 h 10000"/>
              <a:gd name="connsiteX57" fmla="*/ 1614 w 9602"/>
              <a:gd name="connsiteY57" fmla="*/ 3463 h 10000"/>
              <a:gd name="connsiteX58" fmla="*/ 1614 w 9602"/>
              <a:gd name="connsiteY58" fmla="*/ 3961 h 10000"/>
              <a:gd name="connsiteX59" fmla="*/ 1614 w 9602"/>
              <a:gd name="connsiteY59" fmla="*/ 5000 h 10000"/>
              <a:gd name="connsiteX60" fmla="*/ 1614 w 9602"/>
              <a:gd name="connsiteY60" fmla="*/ 5519 h 10000"/>
              <a:gd name="connsiteX61" fmla="*/ 1814 w 9602"/>
              <a:gd name="connsiteY61" fmla="*/ 5866 h 10000"/>
              <a:gd name="connsiteX62" fmla="*/ 2016 w 9602"/>
              <a:gd name="connsiteY62" fmla="*/ 6212 h 10000"/>
              <a:gd name="connsiteX63" fmla="*/ 2216 w 9602"/>
              <a:gd name="connsiteY63" fmla="*/ 6732 h 10000"/>
              <a:gd name="connsiteX64" fmla="*/ 2417 w 9602"/>
              <a:gd name="connsiteY64" fmla="*/ 7078 h 10000"/>
              <a:gd name="connsiteX65" fmla="*/ 2795 w 9602"/>
              <a:gd name="connsiteY65" fmla="*/ 7424 h 10000"/>
              <a:gd name="connsiteX66" fmla="*/ 3395 w 9602"/>
              <a:gd name="connsiteY66" fmla="*/ 7771 h 10000"/>
              <a:gd name="connsiteX67" fmla="*/ 4000 w 9602"/>
              <a:gd name="connsiteY67" fmla="*/ 7944 h 10000"/>
              <a:gd name="connsiteX68" fmla="*/ 4600 w 9602"/>
              <a:gd name="connsiteY68" fmla="*/ 8268 h 10000"/>
              <a:gd name="connsiteX69" fmla="*/ 5206 w 9602"/>
              <a:gd name="connsiteY69" fmla="*/ 8442 h 10000"/>
              <a:gd name="connsiteX70" fmla="*/ 5605 w 9602"/>
              <a:gd name="connsiteY70" fmla="*/ 8615 h 10000"/>
              <a:gd name="connsiteX71" fmla="*/ 6212 w 9602"/>
              <a:gd name="connsiteY71" fmla="*/ 8615 h 10000"/>
              <a:gd name="connsiteX72" fmla="*/ 6612 w 9602"/>
              <a:gd name="connsiteY72" fmla="*/ 8615 h 10000"/>
              <a:gd name="connsiteX73" fmla="*/ 6814 w 9602"/>
              <a:gd name="connsiteY73" fmla="*/ 8615 h 10000"/>
              <a:gd name="connsiteX74" fmla="*/ 7214 w 9602"/>
              <a:gd name="connsiteY74" fmla="*/ 8615 h 10000"/>
              <a:gd name="connsiteX75" fmla="*/ 7389 w 9602"/>
              <a:gd name="connsiteY75" fmla="*/ 8442 h 10000"/>
              <a:gd name="connsiteX76" fmla="*/ 7389 w 9602"/>
              <a:gd name="connsiteY76" fmla="*/ 8442 h 10000"/>
              <a:gd name="connsiteX77" fmla="*/ 7590 w 9602"/>
              <a:gd name="connsiteY77" fmla="*/ 8442 h 10000"/>
              <a:gd name="connsiteX78" fmla="*/ 7590 w 9602"/>
              <a:gd name="connsiteY78" fmla="*/ 8268 h 10000"/>
              <a:gd name="connsiteX79" fmla="*/ 7590 w 9602"/>
              <a:gd name="connsiteY79" fmla="*/ 8095 h 10000"/>
              <a:gd name="connsiteX80" fmla="*/ 7590 w 9602"/>
              <a:gd name="connsiteY80" fmla="*/ 7771 h 10000"/>
              <a:gd name="connsiteX81" fmla="*/ 7792 w 9602"/>
              <a:gd name="connsiteY81" fmla="*/ 7597 h 10000"/>
              <a:gd name="connsiteX82" fmla="*/ 7792 w 9602"/>
              <a:gd name="connsiteY82" fmla="*/ 7251 h 10000"/>
              <a:gd name="connsiteX83" fmla="*/ 7792 w 9602"/>
              <a:gd name="connsiteY83" fmla="*/ 6905 h 10000"/>
              <a:gd name="connsiteX84" fmla="*/ 7995 w 9602"/>
              <a:gd name="connsiteY84" fmla="*/ 6385 h 10000"/>
              <a:gd name="connsiteX85" fmla="*/ 7995 w 9602"/>
              <a:gd name="connsiteY85" fmla="*/ 6212 h 10000"/>
              <a:gd name="connsiteX86" fmla="*/ 7995 w 9602"/>
              <a:gd name="connsiteY86" fmla="*/ 5866 h 10000"/>
              <a:gd name="connsiteX87" fmla="*/ 7995 w 9602"/>
              <a:gd name="connsiteY87" fmla="*/ 5693 h 10000"/>
              <a:gd name="connsiteX88" fmla="*/ 8195 w 9602"/>
              <a:gd name="connsiteY88" fmla="*/ 5519 h 10000"/>
              <a:gd name="connsiteX89" fmla="*/ 8195 w 9602"/>
              <a:gd name="connsiteY89" fmla="*/ 5346 h 10000"/>
              <a:gd name="connsiteX90" fmla="*/ 8195 w 9602"/>
              <a:gd name="connsiteY90" fmla="*/ 5173 h 10000"/>
              <a:gd name="connsiteX91" fmla="*/ 8393 w 9602"/>
              <a:gd name="connsiteY91" fmla="*/ 5173 h 10000"/>
              <a:gd name="connsiteX92" fmla="*/ 8393 w 9602"/>
              <a:gd name="connsiteY92" fmla="*/ 5173 h 10000"/>
              <a:gd name="connsiteX93" fmla="*/ 8393 w 9602"/>
              <a:gd name="connsiteY93" fmla="*/ 5346 h 10000"/>
              <a:gd name="connsiteX94" fmla="*/ 8393 w 9602"/>
              <a:gd name="connsiteY94" fmla="*/ 5519 h 10000"/>
              <a:gd name="connsiteX95" fmla="*/ 8393 w 9602"/>
              <a:gd name="connsiteY95" fmla="*/ 5693 h 10000"/>
              <a:gd name="connsiteX96" fmla="*/ 8598 w 9602"/>
              <a:gd name="connsiteY96" fmla="*/ 5866 h 10000"/>
              <a:gd name="connsiteX97" fmla="*/ 8598 w 9602"/>
              <a:gd name="connsiteY97" fmla="*/ 6212 h 10000"/>
              <a:gd name="connsiteX98" fmla="*/ 8598 w 9602"/>
              <a:gd name="connsiteY98" fmla="*/ 6558 h 10000"/>
              <a:gd name="connsiteX99" fmla="*/ 8799 w 9602"/>
              <a:gd name="connsiteY99" fmla="*/ 6905 h 10000"/>
              <a:gd name="connsiteX100" fmla="*/ 8799 w 9602"/>
              <a:gd name="connsiteY100" fmla="*/ 7597 h 10000"/>
              <a:gd name="connsiteX101" fmla="*/ 9002 w 9602"/>
              <a:gd name="connsiteY101" fmla="*/ 8268 h 10000"/>
              <a:gd name="connsiteX102" fmla="*/ 9198 w 9602"/>
              <a:gd name="connsiteY102" fmla="*/ 8788 h 10000"/>
              <a:gd name="connsiteX103" fmla="*/ 9402 w 9602"/>
              <a:gd name="connsiteY103" fmla="*/ 9134 h 10000"/>
              <a:gd name="connsiteX104" fmla="*/ 9402 w 9602"/>
              <a:gd name="connsiteY104" fmla="*/ 9481 h 10000"/>
              <a:gd name="connsiteX105" fmla="*/ 9602 w 9602"/>
              <a:gd name="connsiteY105" fmla="*/ 9654 h 10000"/>
              <a:gd name="connsiteX106" fmla="*/ 9402 w 9602"/>
              <a:gd name="connsiteY106" fmla="*/ 9827 h 10000"/>
              <a:gd name="connsiteX107" fmla="*/ 9402 w 9602"/>
              <a:gd name="connsiteY107" fmla="*/ 9827 h 10000"/>
              <a:gd name="connsiteX108" fmla="*/ 9402 w 9602"/>
              <a:gd name="connsiteY108" fmla="*/ 9827 h 10000"/>
              <a:gd name="connsiteX0" fmla="*/ 9579 w 9787"/>
              <a:gd name="connsiteY0" fmla="*/ 9827 h 10000"/>
              <a:gd name="connsiteX1" fmla="*/ 9162 w 9787"/>
              <a:gd name="connsiteY1" fmla="*/ 9827 h 10000"/>
              <a:gd name="connsiteX2" fmla="*/ 8741 w 9787"/>
              <a:gd name="connsiteY2" fmla="*/ 10000 h 10000"/>
              <a:gd name="connsiteX3" fmla="*/ 8322 w 9787"/>
              <a:gd name="connsiteY3" fmla="*/ 10000 h 10000"/>
              <a:gd name="connsiteX4" fmla="*/ 7482 w 9787"/>
              <a:gd name="connsiteY4" fmla="*/ 10000 h 10000"/>
              <a:gd name="connsiteX5" fmla="*/ 6883 w 9787"/>
              <a:gd name="connsiteY5" fmla="*/ 10000 h 10000"/>
              <a:gd name="connsiteX6" fmla="*/ 6045 w 9787"/>
              <a:gd name="connsiteY6" fmla="*/ 9827 h 10000"/>
              <a:gd name="connsiteX7" fmla="*/ 5209 w 9787"/>
              <a:gd name="connsiteY7" fmla="*/ 9827 h 10000"/>
              <a:gd name="connsiteX8" fmla="*/ 4578 w 9787"/>
              <a:gd name="connsiteY8" fmla="*/ 9481 h 10000"/>
              <a:gd name="connsiteX9" fmla="*/ 3742 w 9787"/>
              <a:gd name="connsiteY9" fmla="*/ 9307 h 10000"/>
              <a:gd name="connsiteX10" fmla="*/ 3114 w 9787"/>
              <a:gd name="connsiteY10" fmla="*/ 8961 h 10000"/>
              <a:gd name="connsiteX11" fmla="*/ 2490 w 9787"/>
              <a:gd name="connsiteY11" fmla="*/ 8615 h 10000"/>
              <a:gd name="connsiteX12" fmla="*/ 1887 w 9787"/>
              <a:gd name="connsiteY12" fmla="*/ 8095 h 10000"/>
              <a:gd name="connsiteX13" fmla="*/ 1468 w 9787"/>
              <a:gd name="connsiteY13" fmla="*/ 7771 h 10000"/>
              <a:gd name="connsiteX14" fmla="*/ 1050 w 9787"/>
              <a:gd name="connsiteY14" fmla="*/ 7078 h 10000"/>
              <a:gd name="connsiteX15" fmla="*/ 631 w 9787"/>
              <a:gd name="connsiteY15" fmla="*/ 6558 h 10000"/>
              <a:gd name="connsiteX16" fmla="*/ 419 w 9787"/>
              <a:gd name="connsiteY16" fmla="*/ 5866 h 10000"/>
              <a:gd name="connsiteX17" fmla="*/ 419 w 9787"/>
              <a:gd name="connsiteY17" fmla="*/ 5173 h 10000"/>
              <a:gd name="connsiteX18" fmla="*/ 210 w 9787"/>
              <a:gd name="connsiteY18" fmla="*/ 4481 h 10000"/>
              <a:gd name="connsiteX19" fmla="*/ 210 w 9787"/>
              <a:gd name="connsiteY19" fmla="*/ 3636 h 10000"/>
              <a:gd name="connsiteX20" fmla="*/ 419 w 9787"/>
              <a:gd name="connsiteY20" fmla="*/ 2944 h 10000"/>
              <a:gd name="connsiteX21" fmla="*/ 419 w 9787"/>
              <a:gd name="connsiteY21" fmla="*/ 2597 h 10000"/>
              <a:gd name="connsiteX22" fmla="*/ 419 w 9787"/>
              <a:gd name="connsiteY22" fmla="*/ 2424 h 10000"/>
              <a:gd name="connsiteX23" fmla="*/ 631 w 9787"/>
              <a:gd name="connsiteY23" fmla="*/ 2078 h 10000"/>
              <a:gd name="connsiteX24" fmla="*/ 631 w 9787"/>
              <a:gd name="connsiteY24" fmla="*/ 1905 h 10000"/>
              <a:gd name="connsiteX25" fmla="*/ 631 w 9787"/>
              <a:gd name="connsiteY25" fmla="*/ 1732 h 10000"/>
              <a:gd name="connsiteX26" fmla="*/ 631 w 9787"/>
              <a:gd name="connsiteY26" fmla="*/ 1558 h 10000"/>
              <a:gd name="connsiteX27" fmla="*/ 631 w 9787"/>
              <a:gd name="connsiteY27" fmla="*/ 1558 h 10000"/>
              <a:gd name="connsiteX28" fmla="*/ 631 w 9787"/>
              <a:gd name="connsiteY28" fmla="*/ 1385 h 10000"/>
              <a:gd name="connsiteX29" fmla="*/ 419 w 9787"/>
              <a:gd name="connsiteY29" fmla="*/ 1385 h 10000"/>
              <a:gd name="connsiteX30" fmla="*/ 210 w 9787"/>
              <a:gd name="connsiteY30" fmla="*/ 1385 h 10000"/>
              <a:gd name="connsiteX31" fmla="*/ 0 w 9787"/>
              <a:gd name="connsiteY31" fmla="*/ 1558 h 10000"/>
              <a:gd name="connsiteX32" fmla="*/ 210 w 9787"/>
              <a:gd name="connsiteY32" fmla="*/ 519 h 10000"/>
              <a:gd name="connsiteX33" fmla="*/ 419 w 9787"/>
              <a:gd name="connsiteY33" fmla="*/ 346 h 10000"/>
              <a:gd name="connsiteX34" fmla="*/ 631 w 9787"/>
              <a:gd name="connsiteY34" fmla="*/ 346 h 10000"/>
              <a:gd name="connsiteX35" fmla="*/ 833 w 9787"/>
              <a:gd name="connsiteY35" fmla="*/ 173 h 10000"/>
              <a:gd name="connsiteX36" fmla="*/ 1050 w 9787"/>
              <a:gd name="connsiteY36" fmla="*/ 173 h 10000"/>
              <a:gd name="connsiteX37" fmla="*/ 1259 w 9787"/>
              <a:gd name="connsiteY37" fmla="*/ 0 h 10000"/>
              <a:gd name="connsiteX38" fmla="*/ 1468 w 9787"/>
              <a:gd name="connsiteY38" fmla="*/ 0 h 10000"/>
              <a:gd name="connsiteX39" fmla="*/ 1468 w 9787"/>
              <a:gd name="connsiteY39" fmla="*/ 0 h 10000"/>
              <a:gd name="connsiteX40" fmla="*/ 1676 w 9787"/>
              <a:gd name="connsiteY40" fmla="*/ 0 h 10000"/>
              <a:gd name="connsiteX41" fmla="*/ 1887 w 9787"/>
              <a:gd name="connsiteY41" fmla="*/ 0 h 10000"/>
              <a:gd name="connsiteX42" fmla="*/ 2095 w 9787"/>
              <a:gd name="connsiteY42" fmla="*/ 173 h 10000"/>
              <a:gd name="connsiteX43" fmla="*/ 2304 w 9787"/>
              <a:gd name="connsiteY43" fmla="*/ 173 h 10000"/>
              <a:gd name="connsiteX44" fmla="*/ 2490 w 9787"/>
              <a:gd name="connsiteY44" fmla="*/ 346 h 10000"/>
              <a:gd name="connsiteX45" fmla="*/ 2698 w 9787"/>
              <a:gd name="connsiteY45" fmla="*/ 519 h 10000"/>
              <a:gd name="connsiteX46" fmla="*/ 2905 w 9787"/>
              <a:gd name="connsiteY46" fmla="*/ 693 h 10000"/>
              <a:gd name="connsiteX47" fmla="*/ 2905 w 9787"/>
              <a:gd name="connsiteY47" fmla="*/ 693 h 10000"/>
              <a:gd name="connsiteX48" fmla="*/ 2905 w 9787"/>
              <a:gd name="connsiteY48" fmla="*/ 866 h 10000"/>
              <a:gd name="connsiteX49" fmla="*/ 2698 w 9787"/>
              <a:gd name="connsiteY49" fmla="*/ 1039 h 10000"/>
              <a:gd name="connsiteX50" fmla="*/ 2490 w 9787"/>
              <a:gd name="connsiteY50" fmla="*/ 1212 h 10000"/>
              <a:gd name="connsiteX51" fmla="*/ 2304 w 9787"/>
              <a:gd name="connsiteY51" fmla="*/ 1385 h 10000"/>
              <a:gd name="connsiteX52" fmla="*/ 2095 w 9787"/>
              <a:gd name="connsiteY52" fmla="*/ 1732 h 10000"/>
              <a:gd name="connsiteX53" fmla="*/ 1887 w 9787"/>
              <a:gd name="connsiteY53" fmla="*/ 2078 h 10000"/>
              <a:gd name="connsiteX54" fmla="*/ 1676 w 9787"/>
              <a:gd name="connsiteY54" fmla="*/ 2424 h 10000"/>
              <a:gd name="connsiteX55" fmla="*/ 1468 w 9787"/>
              <a:gd name="connsiteY55" fmla="*/ 2944 h 10000"/>
              <a:gd name="connsiteX56" fmla="*/ 1468 w 9787"/>
              <a:gd name="connsiteY56" fmla="*/ 3463 h 10000"/>
              <a:gd name="connsiteX57" fmla="*/ 1468 w 9787"/>
              <a:gd name="connsiteY57" fmla="*/ 3961 h 10000"/>
              <a:gd name="connsiteX58" fmla="*/ 1468 w 9787"/>
              <a:gd name="connsiteY58" fmla="*/ 5000 h 10000"/>
              <a:gd name="connsiteX59" fmla="*/ 1468 w 9787"/>
              <a:gd name="connsiteY59" fmla="*/ 5519 h 10000"/>
              <a:gd name="connsiteX60" fmla="*/ 1676 w 9787"/>
              <a:gd name="connsiteY60" fmla="*/ 5866 h 10000"/>
              <a:gd name="connsiteX61" fmla="*/ 1887 w 9787"/>
              <a:gd name="connsiteY61" fmla="*/ 6212 h 10000"/>
              <a:gd name="connsiteX62" fmla="*/ 2095 w 9787"/>
              <a:gd name="connsiteY62" fmla="*/ 6732 h 10000"/>
              <a:gd name="connsiteX63" fmla="*/ 2304 w 9787"/>
              <a:gd name="connsiteY63" fmla="*/ 7078 h 10000"/>
              <a:gd name="connsiteX64" fmla="*/ 2698 w 9787"/>
              <a:gd name="connsiteY64" fmla="*/ 7424 h 10000"/>
              <a:gd name="connsiteX65" fmla="*/ 3323 w 9787"/>
              <a:gd name="connsiteY65" fmla="*/ 7771 h 10000"/>
              <a:gd name="connsiteX66" fmla="*/ 3953 w 9787"/>
              <a:gd name="connsiteY66" fmla="*/ 7944 h 10000"/>
              <a:gd name="connsiteX67" fmla="*/ 4578 w 9787"/>
              <a:gd name="connsiteY67" fmla="*/ 8268 h 10000"/>
              <a:gd name="connsiteX68" fmla="*/ 5209 w 9787"/>
              <a:gd name="connsiteY68" fmla="*/ 8442 h 10000"/>
              <a:gd name="connsiteX69" fmla="*/ 5624 w 9787"/>
              <a:gd name="connsiteY69" fmla="*/ 8615 h 10000"/>
              <a:gd name="connsiteX70" fmla="*/ 6256 w 9787"/>
              <a:gd name="connsiteY70" fmla="*/ 8615 h 10000"/>
              <a:gd name="connsiteX71" fmla="*/ 6673 w 9787"/>
              <a:gd name="connsiteY71" fmla="*/ 8615 h 10000"/>
              <a:gd name="connsiteX72" fmla="*/ 6883 w 9787"/>
              <a:gd name="connsiteY72" fmla="*/ 8615 h 10000"/>
              <a:gd name="connsiteX73" fmla="*/ 7300 w 9787"/>
              <a:gd name="connsiteY73" fmla="*/ 8615 h 10000"/>
              <a:gd name="connsiteX74" fmla="*/ 7482 w 9787"/>
              <a:gd name="connsiteY74" fmla="*/ 8442 h 10000"/>
              <a:gd name="connsiteX75" fmla="*/ 7482 w 9787"/>
              <a:gd name="connsiteY75" fmla="*/ 8442 h 10000"/>
              <a:gd name="connsiteX76" fmla="*/ 7692 w 9787"/>
              <a:gd name="connsiteY76" fmla="*/ 8442 h 10000"/>
              <a:gd name="connsiteX77" fmla="*/ 7692 w 9787"/>
              <a:gd name="connsiteY77" fmla="*/ 8268 h 10000"/>
              <a:gd name="connsiteX78" fmla="*/ 7692 w 9787"/>
              <a:gd name="connsiteY78" fmla="*/ 8095 h 10000"/>
              <a:gd name="connsiteX79" fmla="*/ 7692 w 9787"/>
              <a:gd name="connsiteY79" fmla="*/ 7771 h 10000"/>
              <a:gd name="connsiteX80" fmla="*/ 7902 w 9787"/>
              <a:gd name="connsiteY80" fmla="*/ 7597 h 10000"/>
              <a:gd name="connsiteX81" fmla="*/ 7902 w 9787"/>
              <a:gd name="connsiteY81" fmla="*/ 7251 h 10000"/>
              <a:gd name="connsiteX82" fmla="*/ 7902 w 9787"/>
              <a:gd name="connsiteY82" fmla="*/ 6905 h 10000"/>
              <a:gd name="connsiteX83" fmla="*/ 8113 w 9787"/>
              <a:gd name="connsiteY83" fmla="*/ 6385 h 10000"/>
              <a:gd name="connsiteX84" fmla="*/ 8113 w 9787"/>
              <a:gd name="connsiteY84" fmla="*/ 6212 h 10000"/>
              <a:gd name="connsiteX85" fmla="*/ 8113 w 9787"/>
              <a:gd name="connsiteY85" fmla="*/ 5866 h 10000"/>
              <a:gd name="connsiteX86" fmla="*/ 8113 w 9787"/>
              <a:gd name="connsiteY86" fmla="*/ 5693 h 10000"/>
              <a:gd name="connsiteX87" fmla="*/ 8322 w 9787"/>
              <a:gd name="connsiteY87" fmla="*/ 5519 h 10000"/>
              <a:gd name="connsiteX88" fmla="*/ 8322 w 9787"/>
              <a:gd name="connsiteY88" fmla="*/ 5346 h 10000"/>
              <a:gd name="connsiteX89" fmla="*/ 8322 w 9787"/>
              <a:gd name="connsiteY89" fmla="*/ 5173 h 10000"/>
              <a:gd name="connsiteX90" fmla="*/ 8528 w 9787"/>
              <a:gd name="connsiteY90" fmla="*/ 5173 h 10000"/>
              <a:gd name="connsiteX91" fmla="*/ 8528 w 9787"/>
              <a:gd name="connsiteY91" fmla="*/ 5173 h 10000"/>
              <a:gd name="connsiteX92" fmla="*/ 8528 w 9787"/>
              <a:gd name="connsiteY92" fmla="*/ 5346 h 10000"/>
              <a:gd name="connsiteX93" fmla="*/ 8528 w 9787"/>
              <a:gd name="connsiteY93" fmla="*/ 5519 h 10000"/>
              <a:gd name="connsiteX94" fmla="*/ 8528 w 9787"/>
              <a:gd name="connsiteY94" fmla="*/ 5693 h 10000"/>
              <a:gd name="connsiteX95" fmla="*/ 8741 w 9787"/>
              <a:gd name="connsiteY95" fmla="*/ 5866 h 10000"/>
              <a:gd name="connsiteX96" fmla="*/ 8741 w 9787"/>
              <a:gd name="connsiteY96" fmla="*/ 6212 h 10000"/>
              <a:gd name="connsiteX97" fmla="*/ 8741 w 9787"/>
              <a:gd name="connsiteY97" fmla="*/ 6558 h 10000"/>
              <a:gd name="connsiteX98" fmla="*/ 8951 w 9787"/>
              <a:gd name="connsiteY98" fmla="*/ 6905 h 10000"/>
              <a:gd name="connsiteX99" fmla="*/ 8951 w 9787"/>
              <a:gd name="connsiteY99" fmla="*/ 7597 h 10000"/>
              <a:gd name="connsiteX100" fmla="*/ 9162 w 9787"/>
              <a:gd name="connsiteY100" fmla="*/ 8268 h 10000"/>
              <a:gd name="connsiteX101" fmla="*/ 9366 w 9787"/>
              <a:gd name="connsiteY101" fmla="*/ 8788 h 10000"/>
              <a:gd name="connsiteX102" fmla="*/ 9579 w 9787"/>
              <a:gd name="connsiteY102" fmla="*/ 9134 h 10000"/>
              <a:gd name="connsiteX103" fmla="*/ 9579 w 9787"/>
              <a:gd name="connsiteY103" fmla="*/ 9481 h 10000"/>
              <a:gd name="connsiteX104" fmla="*/ 9787 w 9787"/>
              <a:gd name="connsiteY104" fmla="*/ 9654 h 10000"/>
              <a:gd name="connsiteX105" fmla="*/ 9579 w 9787"/>
              <a:gd name="connsiteY105" fmla="*/ 9827 h 10000"/>
              <a:gd name="connsiteX106" fmla="*/ 9579 w 9787"/>
              <a:gd name="connsiteY106" fmla="*/ 9827 h 10000"/>
              <a:gd name="connsiteX107" fmla="*/ 9579 w 9787"/>
              <a:gd name="connsiteY107" fmla="*/ 9827 h 10000"/>
              <a:gd name="connsiteX0" fmla="*/ 9572 w 9785"/>
              <a:gd name="connsiteY0" fmla="*/ 9827 h 10000"/>
              <a:gd name="connsiteX1" fmla="*/ 9146 w 9785"/>
              <a:gd name="connsiteY1" fmla="*/ 9827 h 10000"/>
              <a:gd name="connsiteX2" fmla="*/ 8716 w 9785"/>
              <a:gd name="connsiteY2" fmla="*/ 10000 h 10000"/>
              <a:gd name="connsiteX3" fmla="*/ 8288 w 9785"/>
              <a:gd name="connsiteY3" fmla="*/ 10000 h 10000"/>
              <a:gd name="connsiteX4" fmla="*/ 7430 w 9785"/>
              <a:gd name="connsiteY4" fmla="*/ 10000 h 10000"/>
              <a:gd name="connsiteX5" fmla="*/ 6818 w 9785"/>
              <a:gd name="connsiteY5" fmla="*/ 10000 h 10000"/>
              <a:gd name="connsiteX6" fmla="*/ 5962 w 9785"/>
              <a:gd name="connsiteY6" fmla="*/ 9827 h 10000"/>
              <a:gd name="connsiteX7" fmla="*/ 5107 w 9785"/>
              <a:gd name="connsiteY7" fmla="*/ 9827 h 10000"/>
              <a:gd name="connsiteX8" fmla="*/ 4463 w 9785"/>
              <a:gd name="connsiteY8" fmla="*/ 9481 h 10000"/>
              <a:gd name="connsiteX9" fmla="*/ 3608 w 9785"/>
              <a:gd name="connsiteY9" fmla="*/ 9307 h 10000"/>
              <a:gd name="connsiteX10" fmla="*/ 2967 w 9785"/>
              <a:gd name="connsiteY10" fmla="*/ 8961 h 10000"/>
              <a:gd name="connsiteX11" fmla="*/ 2329 w 9785"/>
              <a:gd name="connsiteY11" fmla="*/ 8615 h 10000"/>
              <a:gd name="connsiteX12" fmla="*/ 1713 w 9785"/>
              <a:gd name="connsiteY12" fmla="*/ 8095 h 10000"/>
              <a:gd name="connsiteX13" fmla="*/ 1285 w 9785"/>
              <a:gd name="connsiteY13" fmla="*/ 7771 h 10000"/>
              <a:gd name="connsiteX14" fmla="*/ 858 w 9785"/>
              <a:gd name="connsiteY14" fmla="*/ 7078 h 10000"/>
              <a:gd name="connsiteX15" fmla="*/ 430 w 9785"/>
              <a:gd name="connsiteY15" fmla="*/ 6558 h 10000"/>
              <a:gd name="connsiteX16" fmla="*/ 213 w 9785"/>
              <a:gd name="connsiteY16" fmla="*/ 5866 h 10000"/>
              <a:gd name="connsiteX17" fmla="*/ 213 w 9785"/>
              <a:gd name="connsiteY17" fmla="*/ 5173 h 10000"/>
              <a:gd name="connsiteX18" fmla="*/ 0 w 9785"/>
              <a:gd name="connsiteY18" fmla="*/ 4481 h 10000"/>
              <a:gd name="connsiteX19" fmla="*/ 0 w 9785"/>
              <a:gd name="connsiteY19" fmla="*/ 3636 h 10000"/>
              <a:gd name="connsiteX20" fmla="*/ 213 w 9785"/>
              <a:gd name="connsiteY20" fmla="*/ 2944 h 10000"/>
              <a:gd name="connsiteX21" fmla="*/ 213 w 9785"/>
              <a:gd name="connsiteY21" fmla="*/ 2597 h 10000"/>
              <a:gd name="connsiteX22" fmla="*/ 213 w 9785"/>
              <a:gd name="connsiteY22" fmla="*/ 2424 h 10000"/>
              <a:gd name="connsiteX23" fmla="*/ 430 w 9785"/>
              <a:gd name="connsiteY23" fmla="*/ 2078 h 10000"/>
              <a:gd name="connsiteX24" fmla="*/ 430 w 9785"/>
              <a:gd name="connsiteY24" fmla="*/ 1905 h 10000"/>
              <a:gd name="connsiteX25" fmla="*/ 430 w 9785"/>
              <a:gd name="connsiteY25" fmla="*/ 1732 h 10000"/>
              <a:gd name="connsiteX26" fmla="*/ 430 w 9785"/>
              <a:gd name="connsiteY26" fmla="*/ 1558 h 10000"/>
              <a:gd name="connsiteX27" fmla="*/ 430 w 9785"/>
              <a:gd name="connsiteY27" fmla="*/ 1558 h 10000"/>
              <a:gd name="connsiteX28" fmla="*/ 430 w 9785"/>
              <a:gd name="connsiteY28" fmla="*/ 1385 h 10000"/>
              <a:gd name="connsiteX29" fmla="*/ 213 w 9785"/>
              <a:gd name="connsiteY29" fmla="*/ 1385 h 10000"/>
              <a:gd name="connsiteX30" fmla="*/ 0 w 9785"/>
              <a:gd name="connsiteY30" fmla="*/ 1385 h 10000"/>
              <a:gd name="connsiteX31" fmla="*/ 0 w 9785"/>
              <a:gd name="connsiteY31" fmla="*/ 519 h 10000"/>
              <a:gd name="connsiteX32" fmla="*/ 213 w 9785"/>
              <a:gd name="connsiteY32" fmla="*/ 346 h 10000"/>
              <a:gd name="connsiteX33" fmla="*/ 430 w 9785"/>
              <a:gd name="connsiteY33" fmla="*/ 346 h 10000"/>
              <a:gd name="connsiteX34" fmla="*/ 636 w 9785"/>
              <a:gd name="connsiteY34" fmla="*/ 173 h 10000"/>
              <a:gd name="connsiteX35" fmla="*/ 858 w 9785"/>
              <a:gd name="connsiteY35" fmla="*/ 173 h 10000"/>
              <a:gd name="connsiteX36" fmla="*/ 1071 w 9785"/>
              <a:gd name="connsiteY36" fmla="*/ 0 h 10000"/>
              <a:gd name="connsiteX37" fmla="*/ 1285 w 9785"/>
              <a:gd name="connsiteY37" fmla="*/ 0 h 10000"/>
              <a:gd name="connsiteX38" fmla="*/ 1285 w 9785"/>
              <a:gd name="connsiteY38" fmla="*/ 0 h 10000"/>
              <a:gd name="connsiteX39" fmla="*/ 1497 w 9785"/>
              <a:gd name="connsiteY39" fmla="*/ 0 h 10000"/>
              <a:gd name="connsiteX40" fmla="*/ 1713 w 9785"/>
              <a:gd name="connsiteY40" fmla="*/ 0 h 10000"/>
              <a:gd name="connsiteX41" fmla="*/ 1926 w 9785"/>
              <a:gd name="connsiteY41" fmla="*/ 173 h 10000"/>
              <a:gd name="connsiteX42" fmla="*/ 2139 w 9785"/>
              <a:gd name="connsiteY42" fmla="*/ 173 h 10000"/>
              <a:gd name="connsiteX43" fmla="*/ 2329 w 9785"/>
              <a:gd name="connsiteY43" fmla="*/ 346 h 10000"/>
              <a:gd name="connsiteX44" fmla="*/ 2542 w 9785"/>
              <a:gd name="connsiteY44" fmla="*/ 519 h 10000"/>
              <a:gd name="connsiteX45" fmla="*/ 2753 w 9785"/>
              <a:gd name="connsiteY45" fmla="*/ 693 h 10000"/>
              <a:gd name="connsiteX46" fmla="*/ 2753 w 9785"/>
              <a:gd name="connsiteY46" fmla="*/ 693 h 10000"/>
              <a:gd name="connsiteX47" fmla="*/ 2753 w 9785"/>
              <a:gd name="connsiteY47" fmla="*/ 866 h 10000"/>
              <a:gd name="connsiteX48" fmla="*/ 2542 w 9785"/>
              <a:gd name="connsiteY48" fmla="*/ 1039 h 10000"/>
              <a:gd name="connsiteX49" fmla="*/ 2329 w 9785"/>
              <a:gd name="connsiteY49" fmla="*/ 1212 h 10000"/>
              <a:gd name="connsiteX50" fmla="*/ 2139 w 9785"/>
              <a:gd name="connsiteY50" fmla="*/ 1385 h 10000"/>
              <a:gd name="connsiteX51" fmla="*/ 1926 w 9785"/>
              <a:gd name="connsiteY51" fmla="*/ 1732 h 10000"/>
              <a:gd name="connsiteX52" fmla="*/ 1713 w 9785"/>
              <a:gd name="connsiteY52" fmla="*/ 2078 h 10000"/>
              <a:gd name="connsiteX53" fmla="*/ 1497 w 9785"/>
              <a:gd name="connsiteY53" fmla="*/ 2424 h 10000"/>
              <a:gd name="connsiteX54" fmla="*/ 1285 w 9785"/>
              <a:gd name="connsiteY54" fmla="*/ 2944 h 10000"/>
              <a:gd name="connsiteX55" fmla="*/ 1285 w 9785"/>
              <a:gd name="connsiteY55" fmla="*/ 3463 h 10000"/>
              <a:gd name="connsiteX56" fmla="*/ 1285 w 9785"/>
              <a:gd name="connsiteY56" fmla="*/ 3961 h 10000"/>
              <a:gd name="connsiteX57" fmla="*/ 1285 w 9785"/>
              <a:gd name="connsiteY57" fmla="*/ 5000 h 10000"/>
              <a:gd name="connsiteX58" fmla="*/ 1285 w 9785"/>
              <a:gd name="connsiteY58" fmla="*/ 5519 h 10000"/>
              <a:gd name="connsiteX59" fmla="*/ 1497 w 9785"/>
              <a:gd name="connsiteY59" fmla="*/ 5866 h 10000"/>
              <a:gd name="connsiteX60" fmla="*/ 1713 w 9785"/>
              <a:gd name="connsiteY60" fmla="*/ 6212 h 10000"/>
              <a:gd name="connsiteX61" fmla="*/ 1926 w 9785"/>
              <a:gd name="connsiteY61" fmla="*/ 6732 h 10000"/>
              <a:gd name="connsiteX62" fmla="*/ 2139 w 9785"/>
              <a:gd name="connsiteY62" fmla="*/ 7078 h 10000"/>
              <a:gd name="connsiteX63" fmla="*/ 2542 w 9785"/>
              <a:gd name="connsiteY63" fmla="*/ 7424 h 10000"/>
              <a:gd name="connsiteX64" fmla="*/ 3180 w 9785"/>
              <a:gd name="connsiteY64" fmla="*/ 7771 h 10000"/>
              <a:gd name="connsiteX65" fmla="*/ 3824 w 9785"/>
              <a:gd name="connsiteY65" fmla="*/ 7944 h 10000"/>
              <a:gd name="connsiteX66" fmla="*/ 4463 w 9785"/>
              <a:gd name="connsiteY66" fmla="*/ 8268 h 10000"/>
              <a:gd name="connsiteX67" fmla="*/ 5107 w 9785"/>
              <a:gd name="connsiteY67" fmla="*/ 8442 h 10000"/>
              <a:gd name="connsiteX68" fmla="*/ 5531 w 9785"/>
              <a:gd name="connsiteY68" fmla="*/ 8615 h 10000"/>
              <a:gd name="connsiteX69" fmla="*/ 6177 w 9785"/>
              <a:gd name="connsiteY69" fmla="*/ 8615 h 10000"/>
              <a:gd name="connsiteX70" fmla="*/ 6603 w 9785"/>
              <a:gd name="connsiteY70" fmla="*/ 8615 h 10000"/>
              <a:gd name="connsiteX71" fmla="*/ 6818 w 9785"/>
              <a:gd name="connsiteY71" fmla="*/ 8615 h 10000"/>
              <a:gd name="connsiteX72" fmla="*/ 7244 w 9785"/>
              <a:gd name="connsiteY72" fmla="*/ 8615 h 10000"/>
              <a:gd name="connsiteX73" fmla="*/ 7430 w 9785"/>
              <a:gd name="connsiteY73" fmla="*/ 8442 h 10000"/>
              <a:gd name="connsiteX74" fmla="*/ 7430 w 9785"/>
              <a:gd name="connsiteY74" fmla="*/ 8442 h 10000"/>
              <a:gd name="connsiteX75" fmla="*/ 7644 w 9785"/>
              <a:gd name="connsiteY75" fmla="*/ 8442 h 10000"/>
              <a:gd name="connsiteX76" fmla="*/ 7644 w 9785"/>
              <a:gd name="connsiteY76" fmla="*/ 8268 h 10000"/>
              <a:gd name="connsiteX77" fmla="*/ 7644 w 9785"/>
              <a:gd name="connsiteY77" fmla="*/ 8095 h 10000"/>
              <a:gd name="connsiteX78" fmla="*/ 7644 w 9785"/>
              <a:gd name="connsiteY78" fmla="*/ 7771 h 10000"/>
              <a:gd name="connsiteX79" fmla="*/ 7859 w 9785"/>
              <a:gd name="connsiteY79" fmla="*/ 7597 h 10000"/>
              <a:gd name="connsiteX80" fmla="*/ 7859 w 9785"/>
              <a:gd name="connsiteY80" fmla="*/ 7251 h 10000"/>
              <a:gd name="connsiteX81" fmla="*/ 7859 w 9785"/>
              <a:gd name="connsiteY81" fmla="*/ 6905 h 10000"/>
              <a:gd name="connsiteX82" fmla="*/ 8075 w 9785"/>
              <a:gd name="connsiteY82" fmla="*/ 6385 h 10000"/>
              <a:gd name="connsiteX83" fmla="*/ 8075 w 9785"/>
              <a:gd name="connsiteY83" fmla="*/ 6212 h 10000"/>
              <a:gd name="connsiteX84" fmla="*/ 8075 w 9785"/>
              <a:gd name="connsiteY84" fmla="*/ 5866 h 10000"/>
              <a:gd name="connsiteX85" fmla="*/ 8075 w 9785"/>
              <a:gd name="connsiteY85" fmla="*/ 5693 h 10000"/>
              <a:gd name="connsiteX86" fmla="*/ 8288 w 9785"/>
              <a:gd name="connsiteY86" fmla="*/ 5519 h 10000"/>
              <a:gd name="connsiteX87" fmla="*/ 8288 w 9785"/>
              <a:gd name="connsiteY87" fmla="*/ 5346 h 10000"/>
              <a:gd name="connsiteX88" fmla="*/ 8288 w 9785"/>
              <a:gd name="connsiteY88" fmla="*/ 5173 h 10000"/>
              <a:gd name="connsiteX89" fmla="*/ 8499 w 9785"/>
              <a:gd name="connsiteY89" fmla="*/ 5173 h 10000"/>
              <a:gd name="connsiteX90" fmla="*/ 8499 w 9785"/>
              <a:gd name="connsiteY90" fmla="*/ 5173 h 10000"/>
              <a:gd name="connsiteX91" fmla="*/ 8499 w 9785"/>
              <a:gd name="connsiteY91" fmla="*/ 5346 h 10000"/>
              <a:gd name="connsiteX92" fmla="*/ 8499 w 9785"/>
              <a:gd name="connsiteY92" fmla="*/ 5519 h 10000"/>
              <a:gd name="connsiteX93" fmla="*/ 8499 w 9785"/>
              <a:gd name="connsiteY93" fmla="*/ 5693 h 10000"/>
              <a:gd name="connsiteX94" fmla="*/ 8716 w 9785"/>
              <a:gd name="connsiteY94" fmla="*/ 5866 h 10000"/>
              <a:gd name="connsiteX95" fmla="*/ 8716 w 9785"/>
              <a:gd name="connsiteY95" fmla="*/ 6212 h 10000"/>
              <a:gd name="connsiteX96" fmla="*/ 8716 w 9785"/>
              <a:gd name="connsiteY96" fmla="*/ 6558 h 10000"/>
              <a:gd name="connsiteX97" fmla="*/ 8931 w 9785"/>
              <a:gd name="connsiteY97" fmla="*/ 6905 h 10000"/>
              <a:gd name="connsiteX98" fmla="*/ 8931 w 9785"/>
              <a:gd name="connsiteY98" fmla="*/ 7597 h 10000"/>
              <a:gd name="connsiteX99" fmla="*/ 9146 w 9785"/>
              <a:gd name="connsiteY99" fmla="*/ 8268 h 10000"/>
              <a:gd name="connsiteX100" fmla="*/ 9355 w 9785"/>
              <a:gd name="connsiteY100" fmla="*/ 8788 h 10000"/>
              <a:gd name="connsiteX101" fmla="*/ 9572 w 9785"/>
              <a:gd name="connsiteY101" fmla="*/ 9134 h 10000"/>
              <a:gd name="connsiteX102" fmla="*/ 9572 w 9785"/>
              <a:gd name="connsiteY102" fmla="*/ 9481 h 10000"/>
              <a:gd name="connsiteX103" fmla="*/ 9785 w 9785"/>
              <a:gd name="connsiteY103" fmla="*/ 9654 h 10000"/>
              <a:gd name="connsiteX104" fmla="*/ 9572 w 9785"/>
              <a:gd name="connsiteY104" fmla="*/ 9827 h 10000"/>
              <a:gd name="connsiteX105" fmla="*/ 9572 w 9785"/>
              <a:gd name="connsiteY105" fmla="*/ 9827 h 10000"/>
              <a:gd name="connsiteX106" fmla="*/ 9572 w 9785"/>
              <a:gd name="connsiteY10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439 w 10000"/>
              <a:gd name="connsiteY32" fmla="*/ 346 h 10000"/>
              <a:gd name="connsiteX33" fmla="*/ 650 w 10000"/>
              <a:gd name="connsiteY33" fmla="*/ 173 h 10000"/>
              <a:gd name="connsiteX34" fmla="*/ 877 w 10000"/>
              <a:gd name="connsiteY34" fmla="*/ 173 h 10000"/>
              <a:gd name="connsiteX35" fmla="*/ 1095 w 10000"/>
              <a:gd name="connsiteY35" fmla="*/ 0 h 10000"/>
              <a:gd name="connsiteX36" fmla="*/ 1313 w 10000"/>
              <a:gd name="connsiteY36" fmla="*/ 0 h 10000"/>
              <a:gd name="connsiteX37" fmla="*/ 1313 w 10000"/>
              <a:gd name="connsiteY37" fmla="*/ 0 h 10000"/>
              <a:gd name="connsiteX38" fmla="*/ 1530 w 10000"/>
              <a:gd name="connsiteY38" fmla="*/ 0 h 10000"/>
              <a:gd name="connsiteX39" fmla="*/ 1751 w 10000"/>
              <a:gd name="connsiteY39" fmla="*/ 0 h 10000"/>
              <a:gd name="connsiteX40" fmla="*/ 1968 w 10000"/>
              <a:gd name="connsiteY40" fmla="*/ 173 h 10000"/>
              <a:gd name="connsiteX41" fmla="*/ 2186 w 10000"/>
              <a:gd name="connsiteY41" fmla="*/ 173 h 10000"/>
              <a:gd name="connsiteX42" fmla="*/ 2380 w 10000"/>
              <a:gd name="connsiteY42" fmla="*/ 346 h 10000"/>
              <a:gd name="connsiteX43" fmla="*/ 2598 w 10000"/>
              <a:gd name="connsiteY43" fmla="*/ 519 h 10000"/>
              <a:gd name="connsiteX44" fmla="*/ 2813 w 10000"/>
              <a:gd name="connsiteY44" fmla="*/ 693 h 10000"/>
              <a:gd name="connsiteX45" fmla="*/ 2813 w 10000"/>
              <a:gd name="connsiteY45" fmla="*/ 693 h 10000"/>
              <a:gd name="connsiteX46" fmla="*/ 2813 w 10000"/>
              <a:gd name="connsiteY46" fmla="*/ 866 h 10000"/>
              <a:gd name="connsiteX47" fmla="*/ 2598 w 10000"/>
              <a:gd name="connsiteY47" fmla="*/ 1039 h 10000"/>
              <a:gd name="connsiteX48" fmla="*/ 2380 w 10000"/>
              <a:gd name="connsiteY48" fmla="*/ 1212 h 10000"/>
              <a:gd name="connsiteX49" fmla="*/ 2186 w 10000"/>
              <a:gd name="connsiteY49" fmla="*/ 1385 h 10000"/>
              <a:gd name="connsiteX50" fmla="*/ 1968 w 10000"/>
              <a:gd name="connsiteY50" fmla="*/ 1732 h 10000"/>
              <a:gd name="connsiteX51" fmla="*/ 1751 w 10000"/>
              <a:gd name="connsiteY51" fmla="*/ 2078 h 10000"/>
              <a:gd name="connsiteX52" fmla="*/ 1530 w 10000"/>
              <a:gd name="connsiteY52" fmla="*/ 2424 h 10000"/>
              <a:gd name="connsiteX53" fmla="*/ 1313 w 10000"/>
              <a:gd name="connsiteY53" fmla="*/ 2944 h 10000"/>
              <a:gd name="connsiteX54" fmla="*/ 1313 w 10000"/>
              <a:gd name="connsiteY54" fmla="*/ 3463 h 10000"/>
              <a:gd name="connsiteX55" fmla="*/ 1313 w 10000"/>
              <a:gd name="connsiteY55" fmla="*/ 3961 h 10000"/>
              <a:gd name="connsiteX56" fmla="*/ 1313 w 10000"/>
              <a:gd name="connsiteY56" fmla="*/ 5000 h 10000"/>
              <a:gd name="connsiteX57" fmla="*/ 1313 w 10000"/>
              <a:gd name="connsiteY57" fmla="*/ 5519 h 10000"/>
              <a:gd name="connsiteX58" fmla="*/ 1530 w 10000"/>
              <a:gd name="connsiteY58" fmla="*/ 5866 h 10000"/>
              <a:gd name="connsiteX59" fmla="*/ 1751 w 10000"/>
              <a:gd name="connsiteY59" fmla="*/ 6212 h 10000"/>
              <a:gd name="connsiteX60" fmla="*/ 1968 w 10000"/>
              <a:gd name="connsiteY60" fmla="*/ 6732 h 10000"/>
              <a:gd name="connsiteX61" fmla="*/ 2186 w 10000"/>
              <a:gd name="connsiteY61" fmla="*/ 7078 h 10000"/>
              <a:gd name="connsiteX62" fmla="*/ 2598 w 10000"/>
              <a:gd name="connsiteY62" fmla="*/ 7424 h 10000"/>
              <a:gd name="connsiteX63" fmla="*/ 3250 w 10000"/>
              <a:gd name="connsiteY63" fmla="*/ 7771 h 10000"/>
              <a:gd name="connsiteX64" fmla="*/ 3908 w 10000"/>
              <a:gd name="connsiteY64" fmla="*/ 7944 h 10000"/>
              <a:gd name="connsiteX65" fmla="*/ 4561 w 10000"/>
              <a:gd name="connsiteY65" fmla="*/ 8268 h 10000"/>
              <a:gd name="connsiteX66" fmla="*/ 5219 w 10000"/>
              <a:gd name="connsiteY66" fmla="*/ 8442 h 10000"/>
              <a:gd name="connsiteX67" fmla="*/ 5653 w 10000"/>
              <a:gd name="connsiteY67" fmla="*/ 8615 h 10000"/>
              <a:gd name="connsiteX68" fmla="*/ 6313 w 10000"/>
              <a:gd name="connsiteY68" fmla="*/ 8615 h 10000"/>
              <a:gd name="connsiteX69" fmla="*/ 6748 w 10000"/>
              <a:gd name="connsiteY69" fmla="*/ 8615 h 10000"/>
              <a:gd name="connsiteX70" fmla="*/ 6968 w 10000"/>
              <a:gd name="connsiteY70" fmla="*/ 8615 h 10000"/>
              <a:gd name="connsiteX71" fmla="*/ 7403 w 10000"/>
              <a:gd name="connsiteY71" fmla="*/ 8615 h 10000"/>
              <a:gd name="connsiteX72" fmla="*/ 7593 w 10000"/>
              <a:gd name="connsiteY72" fmla="*/ 8442 h 10000"/>
              <a:gd name="connsiteX73" fmla="*/ 7593 w 10000"/>
              <a:gd name="connsiteY73" fmla="*/ 8442 h 10000"/>
              <a:gd name="connsiteX74" fmla="*/ 7812 w 10000"/>
              <a:gd name="connsiteY74" fmla="*/ 8442 h 10000"/>
              <a:gd name="connsiteX75" fmla="*/ 7812 w 10000"/>
              <a:gd name="connsiteY75" fmla="*/ 8268 h 10000"/>
              <a:gd name="connsiteX76" fmla="*/ 7812 w 10000"/>
              <a:gd name="connsiteY76" fmla="*/ 8095 h 10000"/>
              <a:gd name="connsiteX77" fmla="*/ 7812 w 10000"/>
              <a:gd name="connsiteY77" fmla="*/ 7771 h 10000"/>
              <a:gd name="connsiteX78" fmla="*/ 8032 w 10000"/>
              <a:gd name="connsiteY78" fmla="*/ 7597 h 10000"/>
              <a:gd name="connsiteX79" fmla="*/ 8032 w 10000"/>
              <a:gd name="connsiteY79" fmla="*/ 7251 h 10000"/>
              <a:gd name="connsiteX80" fmla="*/ 8032 w 10000"/>
              <a:gd name="connsiteY80" fmla="*/ 6905 h 10000"/>
              <a:gd name="connsiteX81" fmla="*/ 8252 w 10000"/>
              <a:gd name="connsiteY81" fmla="*/ 6385 h 10000"/>
              <a:gd name="connsiteX82" fmla="*/ 8252 w 10000"/>
              <a:gd name="connsiteY82" fmla="*/ 6212 h 10000"/>
              <a:gd name="connsiteX83" fmla="*/ 8252 w 10000"/>
              <a:gd name="connsiteY83" fmla="*/ 5866 h 10000"/>
              <a:gd name="connsiteX84" fmla="*/ 8252 w 10000"/>
              <a:gd name="connsiteY84" fmla="*/ 5693 h 10000"/>
              <a:gd name="connsiteX85" fmla="*/ 8470 w 10000"/>
              <a:gd name="connsiteY85" fmla="*/ 5519 h 10000"/>
              <a:gd name="connsiteX86" fmla="*/ 8470 w 10000"/>
              <a:gd name="connsiteY86" fmla="*/ 5346 h 10000"/>
              <a:gd name="connsiteX87" fmla="*/ 8470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173 h 10000"/>
              <a:gd name="connsiteX90" fmla="*/ 8686 w 10000"/>
              <a:gd name="connsiteY90" fmla="*/ 5346 h 10000"/>
              <a:gd name="connsiteX91" fmla="*/ 8686 w 10000"/>
              <a:gd name="connsiteY91" fmla="*/ 5519 h 10000"/>
              <a:gd name="connsiteX92" fmla="*/ 8686 w 10000"/>
              <a:gd name="connsiteY92" fmla="*/ 5693 h 10000"/>
              <a:gd name="connsiteX93" fmla="*/ 8908 w 10000"/>
              <a:gd name="connsiteY93" fmla="*/ 5866 h 10000"/>
              <a:gd name="connsiteX94" fmla="*/ 8908 w 10000"/>
              <a:gd name="connsiteY94" fmla="*/ 6212 h 10000"/>
              <a:gd name="connsiteX95" fmla="*/ 8908 w 10000"/>
              <a:gd name="connsiteY95" fmla="*/ 6558 h 10000"/>
              <a:gd name="connsiteX96" fmla="*/ 9127 w 10000"/>
              <a:gd name="connsiteY96" fmla="*/ 6905 h 10000"/>
              <a:gd name="connsiteX97" fmla="*/ 9127 w 10000"/>
              <a:gd name="connsiteY97" fmla="*/ 7597 h 10000"/>
              <a:gd name="connsiteX98" fmla="*/ 9347 w 10000"/>
              <a:gd name="connsiteY98" fmla="*/ 8268 h 10000"/>
              <a:gd name="connsiteX99" fmla="*/ 9561 w 10000"/>
              <a:gd name="connsiteY99" fmla="*/ 8788 h 10000"/>
              <a:gd name="connsiteX100" fmla="*/ 9782 w 10000"/>
              <a:gd name="connsiteY100" fmla="*/ 9134 h 10000"/>
              <a:gd name="connsiteX101" fmla="*/ 9782 w 10000"/>
              <a:gd name="connsiteY101" fmla="*/ 9481 h 10000"/>
              <a:gd name="connsiteX102" fmla="*/ 10000 w 10000"/>
              <a:gd name="connsiteY102" fmla="*/ 9654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105" fmla="*/ 9782 w 10000"/>
              <a:gd name="connsiteY105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650 w 10000"/>
              <a:gd name="connsiteY32" fmla="*/ 173 h 10000"/>
              <a:gd name="connsiteX33" fmla="*/ 877 w 10000"/>
              <a:gd name="connsiteY33" fmla="*/ 173 h 10000"/>
              <a:gd name="connsiteX34" fmla="*/ 1095 w 10000"/>
              <a:gd name="connsiteY34" fmla="*/ 0 h 10000"/>
              <a:gd name="connsiteX35" fmla="*/ 1313 w 10000"/>
              <a:gd name="connsiteY35" fmla="*/ 0 h 10000"/>
              <a:gd name="connsiteX36" fmla="*/ 1313 w 10000"/>
              <a:gd name="connsiteY36" fmla="*/ 0 h 10000"/>
              <a:gd name="connsiteX37" fmla="*/ 1530 w 10000"/>
              <a:gd name="connsiteY37" fmla="*/ 0 h 10000"/>
              <a:gd name="connsiteX38" fmla="*/ 1751 w 10000"/>
              <a:gd name="connsiteY38" fmla="*/ 0 h 10000"/>
              <a:gd name="connsiteX39" fmla="*/ 1968 w 10000"/>
              <a:gd name="connsiteY39" fmla="*/ 173 h 10000"/>
              <a:gd name="connsiteX40" fmla="*/ 2186 w 10000"/>
              <a:gd name="connsiteY40" fmla="*/ 173 h 10000"/>
              <a:gd name="connsiteX41" fmla="*/ 2380 w 10000"/>
              <a:gd name="connsiteY41" fmla="*/ 346 h 10000"/>
              <a:gd name="connsiteX42" fmla="*/ 2598 w 10000"/>
              <a:gd name="connsiteY42" fmla="*/ 519 h 10000"/>
              <a:gd name="connsiteX43" fmla="*/ 2813 w 10000"/>
              <a:gd name="connsiteY43" fmla="*/ 693 h 10000"/>
              <a:gd name="connsiteX44" fmla="*/ 2813 w 10000"/>
              <a:gd name="connsiteY44" fmla="*/ 693 h 10000"/>
              <a:gd name="connsiteX45" fmla="*/ 2813 w 10000"/>
              <a:gd name="connsiteY45" fmla="*/ 866 h 10000"/>
              <a:gd name="connsiteX46" fmla="*/ 2598 w 10000"/>
              <a:gd name="connsiteY46" fmla="*/ 1039 h 10000"/>
              <a:gd name="connsiteX47" fmla="*/ 2380 w 10000"/>
              <a:gd name="connsiteY47" fmla="*/ 1212 h 10000"/>
              <a:gd name="connsiteX48" fmla="*/ 2186 w 10000"/>
              <a:gd name="connsiteY48" fmla="*/ 1385 h 10000"/>
              <a:gd name="connsiteX49" fmla="*/ 1968 w 10000"/>
              <a:gd name="connsiteY49" fmla="*/ 1732 h 10000"/>
              <a:gd name="connsiteX50" fmla="*/ 1751 w 10000"/>
              <a:gd name="connsiteY50" fmla="*/ 2078 h 10000"/>
              <a:gd name="connsiteX51" fmla="*/ 1530 w 10000"/>
              <a:gd name="connsiteY51" fmla="*/ 2424 h 10000"/>
              <a:gd name="connsiteX52" fmla="*/ 1313 w 10000"/>
              <a:gd name="connsiteY52" fmla="*/ 2944 h 10000"/>
              <a:gd name="connsiteX53" fmla="*/ 1313 w 10000"/>
              <a:gd name="connsiteY53" fmla="*/ 3463 h 10000"/>
              <a:gd name="connsiteX54" fmla="*/ 1313 w 10000"/>
              <a:gd name="connsiteY54" fmla="*/ 3961 h 10000"/>
              <a:gd name="connsiteX55" fmla="*/ 1313 w 10000"/>
              <a:gd name="connsiteY55" fmla="*/ 5000 h 10000"/>
              <a:gd name="connsiteX56" fmla="*/ 1313 w 10000"/>
              <a:gd name="connsiteY56" fmla="*/ 5519 h 10000"/>
              <a:gd name="connsiteX57" fmla="*/ 1530 w 10000"/>
              <a:gd name="connsiteY57" fmla="*/ 5866 h 10000"/>
              <a:gd name="connsiteX58" fmla="*/ 1751 w 10000"/>
              <a:gd name="connsiteY58" fmla="*/ 6212 h 10000"/>
              <a:gd name="connsiteX59" fmla="*/ 1968 w 10000"/>
              <a:gd name="connsiteY59" fmla="*/ 6732 h 10000"/>
              <a:gd name="connsiteX60" fmla="*/ 2186 w 10000"/>
              <a:gd name="connsiteY60" fmla="*/ 7078 h 10000"/>
              <a:gd name="connsiteX61" fmla="*/ 2598 w 10000"/>
              <a:gd name="connsiteY61" fmla="*/ 7424 h 10000"/>
              <a:gd name="connsiteX62" fmla="*/ 3250 w 10000"/>
              <a:gd name="connsiteY62" fmla="*/ 7771 h 10000"/>
              <a:gd name="connsiteX63" fmla="*/ 3908 w 10000"/>
              <a:gd name="connsiteY63" fmla="*/ 7944 h 10000"/>
              <a:gd name="connsiteX64" fmla="*/ 4561 w 10000"/>
              <a:gd name="connsiteY64" fmla="*/ 8268 h 10000"/>
              <a:gd name="connsiteX65" fmla="*/ 5219 w 10000"/>
              <a:gd name="connsiteY65" fmla="*/ 8442 h 10000"/>
              <a:gd name="connsiteX66" fmla="*/ 5653 w 10000"/>
              <a:gd name="connsiteY66" fmla="*/ 8615 h 10000"/>
              <a:gd name="connsiteX67" fmla="*/ 6313 w 10000"/>
              <a:gd name="connsiteY67" fmla="*/ 8615 h 10000"/>
              <a:gd name="connsiteX68" fmla="*/ 6748 w 10000"/>
              <a:gd name="connsiteY68" fmla="*/ 8615 h 10000"/>
              <a:gd name="connsiteX69" fmla="*/ 6968 w 10000"/>
              <a:gd name="connsiteY69" fmla="*/ 8615 h 10000"/>
              <a:gd name="connsiteX70" fmla="*/ 7403 w 10000"/>
              <a:gd name="connsiteY70" fmla="*/ 8615 h 10000"/>
              <a:gd name="connsiteX71" fmla="*/ 7593 w 10000"/>
              <a:gd name="connsiteY71" fmla="*/ 8442 h 10000"/>
              <a:gd name="connsiteX72" fmla="*/ 7593 w 10000"/>
              <a:gd name="connsiteY72" fmla="*/ 8442 h 10000"/>
              <a:gd name="connsiteX73" fmla="*/ 7812 w 10000"/>
              <a:gd name="connsiteY73" fmla="*/ 8442 h 10000"/>
              <a:gd name="connsiteX74" fmla="*/ 7812 w 10000"/>
              <a:gd name="connsiteY74" fmla="*/ 8268 h 10000"/>
              <a:gd name="connsiteX75" fmla="*/ 7812 w 10000"/>
              <a:gd name="connsiteY75" fmla="*/ 8095 h 10000"/>
              <a:gd name="connsiteX76" fmla="*/ 7812 w 10000"/>
              <a:gd name="connsiteY76" fmla="*/ 7771 h 10000"/>
              <a:gd name="connsiteX77" fmla="*/ 8032 w 10000"/>
              <a:gd name="connsiteY77" fmla="*/ 7597 h 10000"/>
              <a:gd name="connsiteX78" fmla="*/ 8032 w 10000"/>
              <a:gd name="connsiteY78" fmla="*/ 7251 h 10000"/>
              <a:gd name="connsiteX79" fmla="*/ 8032 w 10000"/>
              <a:gd name="connsiteY79" fmla="*/ 6905 h 10000"/>
              <a:gd name="connsiteX80" fmla="*/ 8252 w 10000"/>
              <a:gd name="connsiteY80" fmla="*/ 6385 h 10000"/>
              <a:gd name="connsiteX81" fmla="*/ 8252 w 10000"/>
              <a:gd name="connsiteY81" fmla="*/ 6212 h 10000"/>
              <a:gd name="connsiteX82" fmla="*/ 8252 w 10000"/>
              <a:gd name="connsiteY82" fmla="*/ 5866 h 10000"/>
              <a:gd name="connsiteX83" fmla="*/ 8252 w 10000"/>
              <a:gd name="connsiteY83" fmla="*/ 5693 h 10000"/>
              <a:gd name="connsiteX84" fmla="*/ 8470 w 10000"/>
              <a:gd name="connsiteY84" fmla="*/ 5519 h 10000"/>
              <a:gd name="connsiteX85" fmla="*/ 8470 w 10000"/>
              <a:gd name="connsiteY85" fmla="*/ 5346 h 10000"/>
              <a:gd name="connsiteX86" fmla="*/ 8470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346 h 10000"/>
              <a:gd name="connsiteX90" fmla="*/ 8686 w 10000"/>
              <a:gd name="connsiteY90" fmla="*/ 5519 h 10000"/>
              <a:gd name="connsiteX91" fmla="*/ 8686 w 10000"/>
              <a:gd name="connsiteY91" fmla="*/ 5693 h 10000"/>
              <a:gd name="connsiteX92" fmla="*/ 8908 w 10000"/>
              <a:gd name="connsiteY92" fmla="*/ 5866 h 10000"/>
              <a:gd name="connsiteX93" fmla="*/ 8908 w 10000"/>
              <a:gd name="connsiteY93" fmla="*/ 6212 h 10000"/>
              <a:gd name="connsiteX94" fmla="*/ 8908 w 10000"/>
              <a:gd name="connsiteY94" fmla="*/ 6558 h 10000"/>
              <a:gd name="connsiteX95" fmla="*/ 9127 w 10000"/>
              <a:gd name="connsiteY95" fmla="*/ 6905 h 10000"/>
              <a:gd name="connsiteX96" fmla="*/ 9127 w 10000"/>
              <a:gd name="connsiteY96" fmla="*/ 7597 h 10000"/>
              <a:gd name="connsiteX97" fmla="*/ 9347 w 10000"/>
              <a:gd name="connsiteY97" fmla="*/ 8268 h 10000"/>
              <a:gd name="connsiteX98" fmla="*/ 9561 w 10000"/>
              <a:gd name="connsiteY98" fmla="*/ 8788 h 10000"/>
              <a:gd name="connsiteX99" fmla="*/ 9782 w 10000"/>
              <a:gd name="connsiteY99" fmla="*/ 9134 h 10000"/>
              <a:gd name="connsiteX100" fmla="*/ 9782 w 10000"/>
              <a:gd name="connsiteY100" fmla="*/ 9481 h 10000"/>
              <a:gd name="connsiteX101" fmla="*/ 10000 w 10000"/>
              <a:gd name="connsiteY101" fmla="*/ 9654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650 w 10000"/>
              <a:gd name="connsiteY31" fmla="*/ 173 h 10000"/>
              <a:gd name="connsiteX32" fmla="*/ 877 w 10000"/>
              <a:gd name="connsiteY32" fmla="*/ 173 h 10000"/>
              <a:gd name="connsiteX33" fmla="*/ 1095 w 10000"/>
              <a:gd name="connsiteY33" fmla="*/ 0 h 10000"/>
              <a:gd name="connsiteX34" fmla="*/ 1313 w 10000"/>
              <a:gd name="connsiteY34" fmla="*/ 0 h 10000"/>
              <a:gd name="connsiteX35" fmla="*/ 1313 w 10000"/>
              <a:gd name="connsiteY35" fmla="*/ 0 h 10000"/>
              <a:gd name="connsiteX36" fmla="*/ 1530 w 10000"/>
              <a:gd name="connsiteY36" fmla="*/ 0 h 10000"/>
              <a:gd name="connsiteX37" fmla="*/ 1751 w 10000"/>
              <a:gd name="connsiteY37" fmla="*/ 0 h 10000"/>
              <a:gd name="connsiteX38" fmla="*/ 1968 w 10000"/>
              <a:gd name="connsiteY38" fmla="*/ 173 h 10000"/>
              <a:gd name="connsiteX39" fmla="*/ 2186 w 10000"/>
              <a:gd name="connsiteY39" fmla="*/ 173 h 10000"/>
              <a:gd name="connsiteX40" fmla="*/ 2380 w 10000"/>
              <a:gd name="connsiteY40" fmla="*/ 346 h 10000"/>
              <a:gd name="connsiteX41" fmla="*/ 2598 w 10000"/>
              <a:gd name="connsiteY41" fmla="*/ 519 h 10000"/>
              <a:gd name="connsiteX42" fmla="*/ 2813 w 10000"/>
              <a:gd name="connsiteY42" fmla="*/ 693 h 10000"/>
              <a:gd name="connsiteX43" fmla="*/ 2813 w 10000"/>
              <a:gd name="connsiteY43" fmla="*/ 693 h 10000"/>
              <a:gd name="connsiteX44" fmla="*/ 2813 w 10000"/>
              <a:gd name="connsiteY44" fmla="*/ 866 h 10000"/>
              <a:gd name="connsiteX45" fmla="*/ 2598 w 10000"/>
              <a:gd name="connsiteY45" fmla="*/ 1039 h 10000"/>
              <a:gd name="connsiteX46" fmla="*/ 2380 w 10000"/>
              <a:gd name="connsiteY46" fmla="*/ 1212 h 10000"/>
              <a:gd name="connsiteX47" fmla="*/ 2186 w 10000"/>
              <a:gd name="connsiteY47" fmla="*/ 1385 h 10000"/>
              <a:gd name="connsiteX48" fmla="*/ 1968 w 10000"/>
              <a:gd name="connsiteY48" fmla="*/ 1732 h 10000"/>
              <a:gd name="connsiteX49" fmla="*/ 1751 w 10000"/>
              <a:gd name="connsiteY49" fmla="*/ 2078 h 10000"/>
              <a:gd name="connsiteX50" fmla="*/ 1530 w 10000"/>
              <a:gd name="connsiteY50" fmla="*/ 2424 h 10000"/>
              <a:gd name="connsiteX51" fmla="*/ 1313 w 10000"/>
              <a:gd name="connsiteY51" fmla="*/ 2944 h 10000"/>
              <a:gd name="connsiteX52" fmla="*/ 1313 w 10000"/>
              <a:gd name="connsiteY52" fmla="*/ 3463 h 10000"/>
              <a:gd name="connsiteX53" fmla="*/ 1313 w 10000"/>
              <a:gd name="connsiteY53" fmla="*/ 3961 h 10000"/>
              <a:gd name="connsiteX54" fmla="*/ 1313 w 10000"/>
              <a:gd name="connsiteY54" fmla="*/ 5000 h 10000"/>
              <a:gd name="connsiteX55" fmla="*/ 1313 w 10000"/>
              <a:gd name="connsiteY55" fmla="*/ 5519 h 10000"/>
              <a:gd name="connsiteX56" fmla="*/ 1530 w 10000"/>
              <a:gd name="connsiteY56" fmla="*/ 5866 h 10000"/>
              <a:gd name="connsiteX57" fmla="*/ 1751 w 10000"/>
              <a:gd name="connsiteY57" fmla="*/ 6212 h 10000"/>
              <a:gd name="connsiteX58" fmla="*/ 1968 w 10000"/>
              <a:gd name="connsiteY58" fmla="*/ 6732 h 10000"/>
              <a:gd name="connsiteX59" fmla="*/ 2186 w 10000"/>
              <a:gd name="connsiteY59" fmla="*/ 7078 h 10000"/>
              <a:gd name="connsiteX60" fmla="*/ 2598 w 10000"/>
              <a:gd name="connsiteY60" fmla="*/ 7424 h 10000"/>
              <a:gd name="connsiteX61" fmla="*/ 3250 w 10000"/>
              <a:gd name="connsiteY61" fmla="*/ 7771 h 10000"/>
              <a:gd name="connsiteX62" fmla="*/ 3908 w 10000"/>
              <a:gd name="connsiteY62" fmla="*/ 7944 h 10000"/>
              <a:gd name="connsiteX63" fmla="*/ 4561 w 10000"/>
              <a:gd name="connsiteY63" fmla="*/ 8268 h 10000"/>
              <a:gd name="connsiteX64" fmla="*/ 5219 w 10000"/>
              <a:gd name="connsiteY64" fmla="*/ 8442 h 10000"/>
              <a:gd name="connsiteX65" fmla="*/ 5653 w 10000"/>
              <a:gd name="connsiteY65" fmla="*/ 8615 h 10000"/>
              <a:gd name="connsiteX66" fmla="*/ 6313 w 10000"/>
              <a:gd name="connsiteY66" fmla="*/ 8615 h 10000"/>
              <a:gd name="connsiteX67" fmla="*/ 6748 w 10000"/>
              <a:gd name="connsiteY67" fmla="*/ 8615 h 10000"/>
              <a:gd name="connsiteX68" fmla="*/ 6968 w 10000"/>
              <a:gd name="connsiteY68" fmla="*/ 8615 h 10000"/>
              <a:gd name="connsiteX69" fmla="*/ 7403 w 10000"/>
              <a:gd name="connsiteY69" fmla="*/ 8615 h 10000"/>
              <a:gd name="connsiteX70" fmla="*/ 7593 w 10000"/>
              <a:gd name="connsiteY70" fmla="*/ 8442 h 10000"/>
              <a:gd name="connsiteX71" fmla="*/ 7593 w 10000"/>
              <a:gd name="connsiteY71" fmla="*/ 8442 h 10000"/>
              <a:gd name="connsiteX72" fmla="*/ 7812 w 10000"/>
              <a:gd name="connsiteY72" fmla="*/ 8442 h 10000"/>
              <a:gd name="connsiteX73" fmla="*/ 7812 w 10000"/>
              <a:gd name="connsiteY73" fmla="*/ 8268 h 10000"/>
              <a:gd name="connsiteX74" fmla="*/ 7812 w 10000"/>
              <a:gd name="connsiteY74" fmla="*/ 8095 h 10000"/>
              <a:gd name="connsiteX75" fmla="*/ 7812 w 10000"/>
              <a:gd name="connsiteY75" fmla="*/ 7771 h 10000"/>
              <a:gd name="connsiteX76" fmla="*/ 8032 w 10000"/>
              <a:gd name="connsiteY76" fmla="*/ 7597 h 10000"/>
              <a:gd name="connsiteX77" fmla="*/ 8032 w 10000"/>
              <a:gd name="connsiteY77" fmla="*/ 7251 h 10000"/>
              <a:gd name="connsiteX78" fmla="*/ 8032 w 10000"/>
              <a:gd name="connsiteY78" fmla="*/ 6905 h 10000"/>
              <a:gd name="connsiteX79" fmla="*/ 8252 w 10000"/>
              <a:gd name="connsiteY79" fmla="*/ 6385 h 10000"/>
              <a:gd name="connsiteX80" fmla="*/ 8252 w 10000"/>
              <a:gd name="connsiteY80" fmla="*/ 6212 h 10000"/>
              <a:gd name="connsiteX81" fmla="*/ 8252 w 10000"/>
              <a:gd name="connsiteY81" fmla="*/ 5866 h 10000"/>
              <a:gd name="connsiteX82" fmla="*/ 8252 w 10000"/>
              <a:gd name="connsiteY82" fmla="*/ 5693 h 10000"/>
              <a:gd name="connsiteX83" fmla="*/ 8470 w 10000"/>
              <a:gd name="connsiteY83" fmla="*/ 5519 h 10000"/>
              <a:gd name="connsiteX84" fmla="*/ 8470 w 10000"/>
              <a:gd name="connsiteY84" fmla="*/ 5346 h 10000"/>
              <a:gd name="connsiteX85" fmla="*/ 8470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346 h 10000"/>
              <a:gd name="connsiteX89" fmla="*/ 8686 w 10000"/>
              <a:gd name="connsiteY89" fmla="*/ 5519 h 10000"/>
              <a:gd name="connsiteX90" fmla="*/ 8686 w 10000"/>
              <a:gd name="connsiteY90" fmla="*/ 5693 h 10000"/>
              <a:gd name="connsiteX91" fmla="*/ 8908 w 10000"/>
              <a:gd name="connsiteY91" fmla="*/ 5866 h 10000"/>
              <a:gd name="connsiteX92" fmla="*/ 8908 w 10000"/>
              <a:gd name="connsiteY92" fmla="*/ 6212 h 10000"/>
              <a:gd name="connsiteX93" fmla="*/ 8908 w 10000"/>
              <a:gd name="connsiteY93" fmla="*/ 6558 h 10000"/>
              <a:gd name="connsiteX94" fmla="*/ 9127 w 10000"/>
              <a:gd name="connsiteY94" fmla="*/ 6905 h 10000"/>
              <a:gd name="connsiteX95" fmla="*/ 9127 w 10000"/>
              <a:gd name="connsiteY95" fmla="*/ 7597 h 10000"/>
              <a:gd name="connsiteX96" fmla="*/ 9347 w 10000"/>
              <a:gd name="connsiteY96" fmla="*/ 8268 h 10000"/>
              <a:gd name="connsiteX97" fmla="*/ 9561 w 10000"/>
              <a:gd name="connsiteY97" fmla="*/ 8788 h 10000"/>
              <a:gd name="connsiteX98" fmla="*/ 9782 w 10000"/>
              <a:gd name="connsiteY98" fmla="*/ 9134 h 10000"/>
              <a:gd name="connsiteX99" fmla="*/ 9782 w 10000"/>
              <a:gd name="connsiteY99" fmla="*/ 9481 h 10000"/>
              <a:gd name="connsiteX100" fmla="*/ 10000 w 10000"/>
              <a:gd name="connsiteY100" fmla="*/ 9654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095 w 10000"/>
              <a:gd name="connsiteY32" fmla="*/ 0 h 10000"/>
              <a:gd name="connsiteX33" fmla="*/ 1313 w 10000"/>
              <a:gd name="connsiteY33" fmla="*/ 0 h 10000"/>
              <a:gd name="connsiteX34" fmla="*/ 1313 w 10000"/>
              <a:gd name="connsiteY34" fmla="*/ 0 h 10000"/>
              <a:gd name="connsiteX35" fmla="*/ 1530 w 10000"/>
              <a:gd name="connsiteY35" fmla="*/ 0 h 10000"/>
              <a:gd name="connsiteX36" fmla="*/ 1751 w 10000"/>
              <a:gd name="connsiteY36" fmla="*/ 0 h 10000"/>
              <a:gd name="connsiteX37" fmla="*/ 1968 w 10000"/>
              <a:gd name="connsiteY37" fmla="*/ 173 h 10000"/>
              <a:gd name="connsiteX38" fmla="*/ 2186 w 10000"/>
              <a:gd name="connsiteY38" fmla="*/ 173 h 10000"/>
              <a:gd name="connsiteX39" fmla="*/ 2380 w 10000"/>
              <a:gd name="connsiteY39" fmla="*/ 346 h 10000"/>
              <a:gd name="connsiteX40" fmla="*/ 2598 w 10000"/>
              <a:gd name="connsiteY40" fmla="*/ 519 h 10000"/>
              <a:gd name="connsiteX41" fmla="*/ 2813 w 10000"/>
              <a:gd name="connsiteY41" fmla="*/ 693 h 10000"/>
              <a:gd name="connsiteX42" fmla="*/ 2813 w 10000"/>
              <a:gd name="connsiteY42" fmla="*/ 693 h 10000"/>
              <a:gd name="connsiteX43" fmla="*/ 2813 w 10000"/>
              <a:gd name="connsiteY43" fmla="*/ 866 h 10000"/>
              <a:gd name="connsiteX44" fmla="*/ 2598 w 10000"/>
              <a:gd name="connsiteY44" fmla="*/ 1039 h 10000"/>
              <a:gd name="connsiteX45" fmla="*/ 2380 w 10000"/>
              <a:gd name="connsiteY45" fmla="*/ 1212 h 10000"/>
              <a:gd name="connsiteX46" fmla="*/ 2186 w 10000"/>
              <a:gd name="connsiteY46" fmla="*/ 1385 h 10000"/>
              <a:gd name="connsiteX47" fmla="*/ 1968 w 10000"/>
              <a:gd name="connsiteY47" fmla="*/ 1732 h 10000"/>
              <a:gd name="connsiteX48" fmla="*/ 1751 w 10000"/>
              <a:gd name="connsiteY48" fmla="*/ 2078 h 10000"/>
              <a:gd name="connsiteX49" fmla="*/ 1530 w 10000"/>
              <a:gd name="connsiteY49" fmla="*/ 2424 h 10000"/>
              <a:gd name="connsiteX50" fmla="*/ 1313 w 10000"/>
              <a:gd name="connsiteY50" fmla="*/ 2944 h 10000"/>
              <a:gd name="connsiteX51" fmla="*/ 1313 w 10000"/>
              <a:gd name="connsiteY51" fmla="*/ 3463 h 10000"/>
              <a:gd name="connsiteX52" fmla="*/ 1313 w 10000"/>
              <a:gd name="connsiteY52" fmla="*/ 3961 h 10000"/>
              <a:gd name="connsiteX53" fmla="*/ 1313 w 10000"/>
              <a:gd name="connsiteY53" fmla="*/ 5000 h 10000"/>
              <a:gd name="connsiteX54" fmla="*/ 1313 w 10000"/>
              <a:gd name="connsiteY54" fmla="*/ 5519 h 10000"/>
              <a:gd name="connsiteX55" fmla="*/ 1530 w 10000"/>
              <a:gd name="connsiteY55" fmla="*/ 5866 h 10000"/>
              <a:gd name="connsiteX56" fmla="*/ 1751 w 10000"/>
              <a:gd name="connsiteY56" fmla="*/ 6212 h 10000"/>
              <a:gd name="connsiteX57" fmla="*/ 1968 w 10000"/>
              <a:gd name="connsiteY57" fmla="*/ 6732 h 10000"/>
              <a:gd name="connsiteX58" fmla="*/ 2186 w 10000"/>
              <a:gd name="connsiteY58" fmla="*/ 7078 h 10000"/>
              <a:gd name="connsiteX59" fmla="*/ 2598 w 10000"/>
              <a:gd name="connsiteY59" fmla="*/ 7424 h 10000"/>
              <a:gd name="connsiteX60" fmla="*/ 3250 w 10000"/>
              <a:gd name="connsiteY60" fmla="*/ 7771 h 10000"/>
              <a:gd name="connsiteX61" fmla="*/ 3908 w 10000"/>
              <a:gd name="connsiteY61" fmla="*/ 7944 h 10000"/>
              <a:gd name="connsiteX62" fmla="*/ 4561 w 10000"/>
              <a:gd name="connsiteY62" fmla="*/ 8268 h 10000"/>
              <a:gd name="connsiteX63" fmla="*/ 5219 w 10000"/>
              <a:gd name="connsiteY63" fmla="*/ 8442 h 10000"/>
              <a:gd name="connsiteX64" fmla="*/ 5653 w 10000"/>
              <a:gd name="connsiteY64" fmla="*/ 8615 h 10000"/>
              <a:gd name="connsiteX65" fmla="*/ 6313 w 10000"/>
              <a:gd name="connsiteY65" fmla="*/ 8615 h 10000"/>
              <a:gd name="connsiteX66" fmla="*/ 6748 w 10000"/>
              <a:gd name="connsiteY66" fmla="*/ 8615 h 10000"/>
              <a:gd name="connsiteX67" fmla="*/ 6968 w 10000"/>
              <a:gd name="connsiteY67" fmla="*/ 8615 h 10000"/>
              <a:gd name="connsiteX68" fmla="*/ 7403 w 10000"/>
              <a:gd name="connsiteY68" fmla="*/ 8615 h 10000"/>
              <a:gd name="connsiteX69" fmla="*/ 7593 w 10000"/>
              <a:gd name="connsiteY69" fmla="*/ 8442 h 10000"/>
              <a:gd name="connsiteX70" fmla="*/ 7593 w 10000"/>
              <a:gd name="connsiteY70" fmla="*/ 8442 h 10000"/>
              <a:gd name="connsiteX71" fmla="*/ 7812 w 10000"/>
              <a:gd name="connsiteY71" fmla="*/ 8442 h 10000"/>
              <a:gd name="connsiteX72" fmla="*/ 7812 w 10000"/>
              <a:gd name="connsiteY72" fmla="*/ 8268 h 10000"/>
              <a:gd name="connsiteX73" fmla="*/ 7812 w 10000"/>
              <a:gd name="connsiteY73" fmla="*/ 8095 h 10000"/>
              <a:gd name="connsiteX74" fmla="*/ 7812 w 10000"/>
              <a:gd name="connsiteY74" fmla="*/ 7771 h 10000"/>
              <a:gd name="connsiteX75" fmla="*/ 8032 w 10000"/>
              <a:gd name="connsiteY75" fmla="*/ 7597 h 10000"/>
              <a:gd name="connsiteX76" fmla="*/ 8032 w 10000"/>
              <a:gd name="connsiteY76" fmla="*/ 7251 h 10000"/>
              <a:gd name="connsiteX77" fmla="*/ 8032 w 10000"/>
              <a:gd name="connsiteY77" fmla="*/ 6905 h 10000"/>
              <a:gd name="connsiteX78" fmla="*/ 8252 w 10000"/>
              <a:gd name="connsiteY78" fmla="*/ 6385 h 10000"/>
              <a:gd name="connsiteX79" fmla="*/ 8252 w 10000"/>
              <a:gd name="connsiteY79" fmla="*/ 6212 h 10000"/>
              <a:gd name="connsiteX80" fmla="*/ 8252 w 10000"/>
              <a:gd name="connsiteY80" fmla="*/ 5866 h 10000"/>
              <a:gd name="connsiteX81" fmla="*/ 8252 w 10000"/>
              <a:gd name="connsiteY81" fmla="*/ 5693 h 10000"/>
              <a:gd name="connsiteX82" fmla="*/ 8470 w 10000"/>
              <a:gd name="connsiteY82" fmla="*/ 5519 h 10000"/>
              <a:gd name="connsiteX83" fmla="*/ 8470 w 10000"/>
              <a:gd name="connsiteY83" fmla="*/ 5346 h 10000"/>
              <a:gd name="connsiteX84" fmla="*/ 8470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346 h 10000"/>
              <a:gd name="connsiteX88" fmla="*/ 8686 w 10000"/>
              <a:gd name="connsiteY88" fmla="*/ 5519 h 10000"/>
              <a:gd name="connsiteX89" fmla="*/ 8686 w 10000"/>
              <a:gd name="connsiteY89" fmla="*/ 5693 h 10000"/>
              <a:gd name="connsiteX90" fmla="*/ 8908 w 10000"/>
              <a:gd name="connsiteY90" fmla="*/ 5866 h 10000"/>
              <a:gd name="connsiteX91" fmla="*/ 8908 w 10000"/>
              <a:gd name="connsiteY91" fmla="*/ 6212 h 10000"/>
              <a:gd name="connsiteX92" fmla="*/ 8908 w 10000"/>
              <a:gd name="connsiteY92" fmla="*/ 6558 h 10000"/>
              <a:gd name="connsiteX93" fmla="*/ 9127 w 10000"/>
              <a:gd name="connsiteY93" fmla="*/ 6905 h 10000"/>
              <a:gd name="connsiteX94" fmla="*/ 9127 w 10000"/>
              <a:gd name="connsiteY94" fmla="*/ 7597 h 10000"/>
              <a:gd name="connsiteX95" fmla="*/ 9347 w 10000"/>
              <a:gd name="connsiteY95" fmla="*/ 8268 h 10000"/>
              <a:gd name="connsiteX96" fmla="*/ 9561 w 10000"/>
              <a:gd name="connsiteY96" fmla="*/ 8788 h 10000"/>
              <a:gd name="connsiteX97" fmla="*/ 9782 w 10000"/>
              <a:gd name="connsiteY97" fmla="*/ 9134 h 10000"/>
              <a:gd name="connsiteX98" fmla="*/ 9782 w 10000"/>
              <a:gd name="connsiteY98" fmla="*/ 9481 h 10000"/>
              <a:gd name="connsiteX99" fmla="*/ 10000 w 10000"/>
              <a:gd name="connsiteY99" fmla="*/ 9654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313 w 10000"/>
              <a:gd name="connsiteY32" fmla="*/ 0 h 10000"/>
              <a:gd name="connsiteX33" fmla="*/ 1313 w 10000"/>
              <a:gd name="connsiteY33" fmla="*/ 0 h 10000"/>
              <a:gd name="connsiteX34" fmla="*/ 1530 w 10000"/>
              <a:gd name="connsiteY34" fmla="*/ 0 h 10000"/>
              <a:gd name="connsiteX35" fmla="*/ 1751 w 10000"/>
              <a:gd name="connsiteY35" fmla="*/ 0 h 10000"/>
              <a:gd name="connsiteX36" fmla="*/ 1968 w 10000"/>
              <a:gd name="connsiteY36" fmla="*/ 173 h 10000"/>
              <a:gd name="connsiteX37" fmla="*/ 2186 w 10000"/>
              <a:gd name="connsiteY37" fmla="*/ 173 h 10000"/>
              <a:gd name="connsiteX38" fmla="*/ 2380 w 10000"/>
              <a:gd name="connsiteY38" fmla="*/ 346 h 10000"/>
              <a:gd name="connsiteX39" fmla="*/ 2598 w 10000"/>
              <a:gd name="connsiteY39" fmla="*/ 519 h 10000"/>
              <a:gd name="connsiteX40" fmla="*/ 2813 w 10000"/>
              <a:gd name="connsiteY40" fmla="*/ 693 h 10000"/>
              <a:gd name="connsiteX41" fmla="*/ 2813 w 10000"/>
              <a:gd name="connsiteY41" fmla="*/ 693 h 10000"/>
              <a:gd name="connsiteX42" fmla="*/ 2813 w 10000"/>
              <a:gd name="connsiteY42" fmla="*/ 866 h 10000"/>
              <a:gd name="connsiteX43" fmla="*/ 2598 w 10000"/>
              <a:gd name="connsiteY43" fmla="*/ 1039 h 10000"/>
              <a:gd name="connsiteX44" fmla="*/ 2380 w 10000"/>
              <a:gd name="connsiteY44" fmla="*/ 1212 h 10000"/>
              <a:gd name="connsiteX45" fmla="*/ 2186 w 10000"/>
              <a:gd name="connsiteY45" fmla="*/ 1385 h 10000"/>
              <a:gd name="connsiteX46" fmla="*/ 1968 w 10000"/>
              <a:gd name="connsiteY46" fmla="*/ 1732 h 10000"/>
              <a:gd name="connsiteX47" fmla="*/ 1751 w 10000"/>
              <a:gd name="connsiteY47" fmla="*/ 2078 h 10000"/>
              <a:gd name="connsiteX48" fmla="*/ 1530 w 10000"/>
              <a:gd name="connsiteY48" fmla="*/ 2424 h 10000"/>
              <a:gd name="connsiteX49" fmla="*/ 1313 w 10000"/>
              <a:gd name="connsiteY49" fmla="*/ 2944 h 10000"/>
              <a:gd name="connsiteX50" fmla="*/ 1313 w 10000"/>
              <a:gd name="connsiteY50" fmla="*/ 3463 h 10000"/>
              <a:gd name="connsiteX51" fmla="*/ 1313 w 10000"/>
              <a:gd name="connsiteY51" fmla="*/ 3961 h 10000"/>
              <a:gd name="connsiteX52" fmla="*/ 1313 w 10000"/>
              <a:gd name="connsiteY52" fmla="*/ 5000 h 10000"/>
              <a:gd name="connsiteX53" fmla="*/ 1313 w 10000"/>
              <a:gd name="connsiteY53" fmla="*/ 5519 h 10000"/>
              <a:gd name="connsiteX54" fmla="*/ 1530 w 10000"/>
              <a:gd name="connsiteY54" fmla="*/ 5866 h 10000"/>
              <a:gd name="connsiteX55" fmla="*/ 1751 w 10000"/>
              <a:gd name="connsiteY55" fmla="*/ 6212 h 10000"/>
              <a:gd name="connsiteX56" fmla="*/ 1968 w 10000"/>
              <a:gd name="connsiteY56" fmla="*/ 6732 h 10000"/>
              <a:gd name="connsiteX57" fmla="*/ 2186 w 10000"/>
              <a:gd name="connsiteY57" fmla="*/ 7078 h 10000"/>
              <a:gd name="connsiteX58" fmla="*/ 2598 w 10000"/>
              <a:gd name="connsiteY58" fmla="*/ 7424 h 10000"/>
              <a:gd name="connsiteX59" fmla="*/ 3250 w 10000"/>
              <a:gd name="connsiteY59" fmla="*/ 7771 h 10000"/>
              <a:gd name="connsiteX60" fmla="*/ 3908 w 10000"/>
              <a:gd name="connsiteY60" fmla="*/ 7944 h 10000"/>
              <a:gd name="connsiteX61" fmla="*/ 4561 w 10000"/>
              <a:gd name="connsiteY61" fmla="*/ 8268 h 10000"/>
              <a:gd name="connsiteX62" fmla="*/ 5219 w 10000"/>
              <a:gd name="connsiteY62" fmla="*/ 8442 h 10000"/>
              <a:gd name="connsiteX63" fmla="*/ 5653 w 10000"/>
              <a:gd name="connsiteY63" fmla="*/ 8615 h 10000"/>
              <a:gd name="connsiteX64" fmla="*/ 6313 w 10000"/>
              <a:gd name="connsiteY64" fmla="*/ 8615 h 10000"/>
              <a:gd name="connsiteX65" fmla="*/ 6748 w 10000"/>
              <a:gd name="connsiteY65" fmla="*/ 8615 h 10000"/>
              <a:gd name="connsiteX66" fmla="*/ 6968 w 10000"/>
              <a:gd name="connsiteY66" fmla="*/ 8615 h 10000"/>
              <a:gd name="connsiteX67" fmla="*/ 7403 w 10000"/>
              <a:gd name="connsiteY67" fmla="*/ 8615 h 10000"/>
              <a:gd name="connsiteX68" fmla="*/ 7593 w 10000"/>
              <a:gd name="connsiteY68" fmla="*/ 8442 h 10000"/>
              <a:gd name="connsiteX69" fmla="*/ 7593 w 10000"/>
              <a:gd name="connsiteY69" fmla="*/ 8442 h 10000"/>
              <a:gd name="connsiteX70" fmla="*/ 7812 w 10000"/>
              <a:gd name="connsiteY70" fmla="*/ 8442 h 10000"/>
              <a:gd name="connsiteX71" fmla="*/ 7812 w 10000"/>
              <a:gd name="connsiteY71" fmla="*/ 8268 h 10000"/>
              <a:gd name="connsiteX72" fmla="*/ 7812 w 10000"/>
              <a:gd name="connsiteY72" fmla="*/ 8095 h 10000"/>
              <a:gd name="connsiteX73" fmla="*/ 7812 w 10000"/>
              <a:gd name="connsiteY73" fmla="*/ 7771 h 10000"/>
              <a:gd name="connsiteX74" fmla="*/ 8032 w 10000"/>
              <a:gd name="connsiteY74" fmla="*/ 7597 h 10000"/>
              <a:gd name="connsiteX75" fmla="*/ 8032 w 10000"/>
              <a:gd name="connsiteY75" fmla="*/ 7251 h 10000"/>
              <a:gd name="connsiteX76" fmla="*/ 8032 w 10000"/>
              <a:gd name="connsiteY76" fmla="*/ 6905 h 10000"/>
              <a:gd name="connsiteX77" fmla="*/ 8252 w 10000"/>
              <a:gd name="connsiteY77" fmla="*/ 6385 h 10000"/>
              <a:gd name="connsiteX78" fmla="*/ 8252 w 10000"/>
              <a:gd name="connsiteY78" fmla="*/ 6212 h 10000"/>
              <a:gd name="connsiteX79" fmla="*/ 8252 w 10000"/>
              <a:gd name="connsiteY79" fmla="*/ 5866 h 10000"/>
              <a:gd name="connsiteX80" fmla="*/ 8252 w 10000"/>
              <a:gd name="connsiteY80" fmla="*/ 5693 h 10000"/>
              <a:gd name="connsiteX81" fmla="*/ 8470 w 10000"/>
              <a:gd name="connsiteY81" fmla="*/ 5519 h 10000"/>
              <a:gd name="connsiteX82" fmla="*/ 8470 w 10000"/>
              <a:gd name="connsiteY82" fmla="*/ 5346 h 10000"/>
              <a:gd name="connsiteX83" fmla="*/ 8470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346 h 10000"/>
              <a:gd name="connsiteX87" fmla="*/ 8686 w 10000"/>
              <a:gd name="connsiteY87" fmla="*/ 5519 h 10000"/>
              <a:gd name="connsiteX88" fmla="*/ 8686 w 10000"/>
              <a:gd name="connsiteY88" fmla="*/ 5693 h 10000"/>
              <a:gd name="connsiteX89" fmla="*/ 8908 w 10000"/>
              <a:gd name="connsiteY89" fmla="*/ 5866 h 10000"/>
              <a:gd name="connsiteX90" fmla="*/ 8908 w 10000"/>
              <a:gd name="connsiteY90" fmla="*/ 6212 h 10000"/>
              <a:gd name="connsiteX91" fmla="*/ 8908 w 10000"/>
              <a:gd name="connsiteY91" fmla="*/ 6558 h 10000"/>
              <a:gd name="connsiteX92" fmla="*/ 9127 w 10000"/>
              <a:gd name="connsiteY92" fmla="*/ 6905 h 10000"/>
              <a:gd name="connsiteX93" fmla="*/ 9127 w 10000"/>
              <a:gd name="connsiteY93" fmla="*/ 7597 h 10000"/>
              <a:gd name="connsiteX94" fmla="*/ 9347 w 10000"/>
              <a:gd name="connsiteY94" fmla="*/ 8268 h 10000"/>
              <a:gd name="connsiteX95" fmla="*/ 9561 w 10000"/>
              <a:gd name="connsiteY95" fmla="*/ 8788 h 10000"/>
              <a:gd name="connsiteX96" fmla="*/ 9782 w 10000"/>
              <a:gd name="connsiteY96" fmla="*/ 9134 h 10000"/>
              <a:gd name="connsiteX97" fmla="*/ 9782 w 10000"/>
              <a:gd name="connsiteY97" fmla="*/ 9481 h 10000"/>
              <a:gd name="connsiteX98" fmla="*/ 10000 w 10000"/>
              <a:gd name="connsiteY98" fmla="*/ 9654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530 w 10000"/>
              <a:gd name="connsiteY33" fmla="*/ 0 h 10000"/>
              <a:gd name="connsiteX34" fmla="*/ 1751 w 10000"/>
              <a:gd name="connsiteY34" fmla="*/ 0 h 10000"/>
              <a:gd name="connsiteX35" fmla="*/ 1968 w 10000"/>
              <a:gd name="connsiteY35" fmla="*/ 173 h 10000"/>
              <a:gd name="connsiteX36" fmla="*/ 2186 w 10000"/>
              <a:gd name="connsiteY36" fmla="*/ 173 h 10000"/>
              <a:gd name="connsiteX37" fmla="*/ 2380 w 10000"/>
              <a:gd name="connsiteY37" fmla="*/ 346 h 10000"/>
              <a:gd name="connsiteX38" fmla="*/ 2598 w 10000"/>
              <a:gd name="connsiteY38" fmla="*/ 519 h 10000"/>
              <a:gd name="connsiteX39" fmla="*/ 2813 w 10000"/>
              <a:gd name="connsiteY39" fmla="*/ 693 h 10000"/>
              <a:gd name="connsiteX40" fmla="*/ 2813 w 10000"/>
              <a:gd name="connsiteY40" fmla="*/ 693 h 10000"/>
              <a:gd name="connsiteX41" fmla="*/ 2813 w 10000"/>
              <a:gd name="connsiteY41" fmla="*/ 866 h 10000"/>
              <a:gd name="connsiteX42" fmla="*/ 2598 w 10000"/>
              <a:gd name="connsiteY42" fmla="*/ 1039 h 10000"/>
              <a:gd name="connsiteX43" fmla="*/ 2380 w 10000"/>
              <a:gd name="connsiteY43" fmla="*/ 1212 h 10000"/>
              <a:gd name="connsiteX44" fmla="*/ 2186 w 10000"/>
              <a:gd name="connsiteY44" fmla="*/ 1385 h 10000"/>
              <a:gd name="connsiteX45" fmla="*/ 1968 w 10000"/>
              <a:gd name="connsiteY45" fmla="*/ 1732 h 10000"/>
              <a:gd name="connsiteX46" fmla="*/ 1751 w 10000"/>
              <a:gd name="connsiteY46" fmla="*/ 2078 h 10000"/>
              <a:gd name="connsiteX47" fmla="*/ 1530 w 10000"/>
              <a:gd name="connsiteY47" fmla="*/ 2424 h 10000"/>
              <a:gd name="connsiteX48" fmla="*/ 1313 w 10000"/>
              <a:gd name="connsiteY48" fmla="*/ 2944 h 10000"/>
              <a:gd name="connsiteX49" fmla="*/ 1313 w 10000"/>
              <a:gd name="connsiteY49" fmla="*/ 3463 h 10000"/>
              <a:gd name="connsiteX50" fmla="*/ 1313 w 10000"/>
              <a:gd name="connsiteY50" fmla="*/ 3961 h 10000"/>
              <a:gd name="connsiteX51" fmla="*/ 1313 w 10000"/>
              <a:gd name="connsiteY51" fmla="*/ 5000 h 10000"/>
              <a:gd name="connsiteX52" fmla="*/ 1313 w 10000"/>
              <a:gd name="connsiteY52" fmla="*/ 5519 h 10000"/>
              <a:gd name="connsiteX53" fmla="*/ 1530 w 10000"/>
              <a:gd name="connsiteY53" fmla="*/ 5866 h 10000"/>
              <a:gd name="connsiteX54" fmla="*/ 1751 w 10000"/>
              <a:gd name="connsiteY54" fmla="*/ 6212 h 10000"/>
              <a:gd name="connsiteX55" fmla="*/ 1968 w 10000"/>
              <a:gd name="connsiteY55" fmla="*/ 6732 h 10000"/>
              <a:gd name="connsiteX56" fmla="*/ 2186 w 10000"/>
              <a:gd name="connsiteY56" fmla="*/ 7078 h 10000"/>
              <a:gd name="connsiteX57" fmla="*/ 2598 w 10000"/>
              <a:gd name="connsiteY57" fmla="*/ 7424 h 10000"/>
              <a:gd name="connsiteX58" fmla="*/ 3250 w 10000"/>
              <a:gd name="connsiteY58" fmla="*/ 7771 h 10000"/>
              <a:gd name="connsiteX59" fmla="*/ 3908 w 10000"/>
              <a:gd name="connsiteY59" fmla="*/ 7944 h 10000"/>
              <a:gd name="connsiteX60" fmla="*/ 4561 w 10000"/>
              <a:gd name="connsiteY60" fmla="*/ 8268 h 10000"/>
              <a:gd name="connsiteX61" fmla="*/ 5219 w 10000"/>
              <a:gd name="connsiteY61" fmla="*/ 8442 h 10000"/>
              <a:gd name="connsiteX62" fmla="*/ 5653 w 10000"/>
              <a:gd name="connsiteY62" fmla="*/ 8615 h 10000"/>
              <a:gd name="connsiteX63" fmla="*/ 6313 w 10000"/>
              <a:gd name="connsiteY63" fmla="*/ 8615 h 10000"/>
              <a:gd name="connsiteX64" fmla="*/ 6748 w 10000"/>
              <a:gd name="connsiteY64" fmla="*/ 8615 h 10000"/>
              <a:gd name="connsiteX65" fmla="*/ 6968 w 10000"/>
              <a:gd name="connsiteY65" fmla="*/ 8615 h 10000"/>
              <a:gd name="connsiteX66" fmla="*/ 7403 w 10000"/>
              <a:gd name="connsiteY66" fmla="*/ 8615 h 10000"/>
              <a:gd name="connsiteX67" fmla="*/ 7593 w 10000"/>
              <a:gd name="connsiteY67" fmla="*/ 8442 h 10000"/>
              <a:gd name="connsiteX68" fmla="*/ 7593 w 10000"/>
              <a:gd name="connsiteY68" fmla="*/ 8442 h 10000"/>
              <a:gd name="connsiteX69" fmla="*/ 7812 w 10000"/>
              <a:gd name="connsiteY69" fmla="*/ 8442 h 10000"/>
              <a:gd name="connsiteX70" fmla="*/ 7812 w 10000"/>
              <a:gd name="connsiteY70" fmla="*/ 8268 h 10000"/>
              <a:gd name="connsiteX71" fmla="*/ 7812 w 10000"/>
              <a:gd name="connsiteY71" fmla="*/ 8095 h 10000"/>
              <a:gd name="connsiteX72" fmla="*/ 7812 w 10000"/>
              <a:gd name="connsiteY72" fmla="*/ 7771 h 10000"/>
              <a:gd name="connsiteX73" fmla="*/ 8032 w 10000"/>
              <a:gd name="connsiteY73" fmla="*/ 7597 h 10000"/>
              <a:gd name="connsiteX74" fmla="*/ 8032 w 10000"/>
              <a:gd name="connsiteY74" fmla="*/ 7251 h 10000"/>
              <a:gd name="connsiteX75" fmla="*/ 8032 w 10000"/>
              <a:gd name="connsiteY75" fmla="*/ 6905 h 10000"/>
              <a:gd name="connsiteX76" fmla="*/ 8252 w 10000"/>
              <a:gd name="connsiteY76" fmla="*/ 6385 h 10000"/>
              <a:gd name="connsiteX77" fmla="*/ 8252 w 10000"/>
              <a:gd name="connsiteY77" fmla="*/ 6212 h 10000"/>
              <a:gd name="connsiteX78" fmla="*/ 8252 w 10000"/>
              <a:gd name="connsiteY78" fmla="*/ 5866 h 10000"/>
              <a:gd name="connsiteX79" fmla="*/ 8252 w 10000"/>
              <a:gd name="connsiteY79" fmla="*/ 5693 h 10000"/>
              <a:gd name="connsiteX80" fmla="*/ 8470 w 10000"/>
              <a:gd name="connsiteY80" fmla="*/ 5519 h 10000"/>
              <a:gd name="connsiteX81" fmla="*/ 8470 w 10000"/>
              <a:gd name="connsiteY81" fmla="*/ 5346 h 10000"/>
              <a:gd name="connsiteX82" fmla="*/ 8470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346 h 10000"/>
              <a:gd name="connsiteX86" fmla="*/ 8686 w 10000"/>
              <a:gd name="connsiteY86" fmla="*/ 5519 h 10000"/>
              <a:gd name="connsiteX87" fmla="*/ 8686 w 10000"/>
              <a:gd name="connsiteY87" fmla="*/ 5693 h 10000"/>
              <a:gd name="connsiteX88" fmla="*/ 8908 w 10000"/>
              <a:gd name="connsiteY88" fmla="*/ 5866 h 10000"/>
              <a:gd name="connsiteX89" fmla="*/ 8908 w 10000"/>
              <a:gd name="connsiteY89" fmla="*/ 6212 h 10000"/>
              <a:gd name="connsiteX90" fmla="*/ 8908 w 10000"/>
              <a:gd name="connsiteY90" fmla="*/ 6558 h 10000"/>
              <a:gd name="connsiteX91" fmla="*/ 9127 w 10000"/>
              <a:gd name="connsiteY91" fmla="*/ 6905 h 10000"/>
              <a:gd name="connsiteX92" fmla="*/ 9127 w 10000"/>
              <a:gd name="connsiteY92" fmla="*/ 7597 h 10000"/>
              <a:gd name="connsiteX93" fmla="*/ 9347 w 10000"/>
              <a:gd name="connsiteY93" fmla="*/ 8268 h 10000"/>
              <a:gd name="connsiteX94" fmla="*/ 9561 w 10000"/>
              <a:gd name="connsiteY94" fmla="*/ 8788 h 10000"/>
              <a:gd name="connsiteX95" fmla="*/ 9782 w 10000"/>
              <a:gd name="connsiteY95" fmla="*/ 9134 h 10000"/>
              <a:gd name="connsiteX96" fmla="*/ 9782 w 10000"/>
              <a:gd name="connsiteY96" fmla="*/ 9481 h 10000"/>
              <a:gd name="connsiteX97" fmla="*/ 10000 w 10000"/>
              <a:gd name="connsiteY97" fmla="*/ 9654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751 w 10000"/>
              <a:gd name="connsiteY33" fmla="*/ 0 h 10000"/>
              <a:gd name="connsiteX34" fmla="*/ 1968 w 10000"/>
              <a:gd name="connsiteY34" fmla="*/ 173 h 10000"/>
              <a:gd name="connsiteX35" fmla="*/ 2186 w 10000"/>
              <a:gd name="connsiteY35" fmla="*/ 173 h 10000"/>
              <a:gd name="connsiteX36" fmla="*/ 2380 w 10000"/>
              <a:gd name="connsiteY36" fmla="*/ 346 h 10000"/>
              <a:gd name="connsiteX37" fmla="*/ 2598 w 10000"/>
              <a:gd name="connsiteY37" fmla="*/ 519 h 10000"/>
              <a:gd name="connsiteX38" fmla="*/ 2813 w 10000"/>
              <a:gd name="connsiteY38" fmla="*/ 693 h 10000"/>
              <a:gd name="connsiteX39" fmla="*/ 2813 w 10000"/>
              <a:gd name="connsiteY39" fmla="*/ 693 h 10000"/>
              <a:gd name="connsiteX40" fmla="*/ 2813 w 10000"/>
              <a:gd name="connsiteY40" fmla="*/ 866 h 10000"/>
              <a:gd name="connsiteX41" fmla="*/ 2598 w 10000"/>
              <a:gd name="connsiteY41" fmla="*/ 1039 h 10000"/>
              <a:gd name="connsiteX42" fmla="*/ 2380 w 10000"/>
              <a:gd name="connsiteY42" fmla="*/ 1212 h 10000"/>
              <a:gd name="connsiteX43" fmla="*/ 2186 w 10000"/>
              <a:gd name="connsiteY43" fmla="*/ 1385 h 10000"/>
              <a:gd name="connsiteX44" fmla="*/ 1968 w 10000"/>
              <a:gd name="connsiteY44" fmla="*/ 1732 h 10000"/>
              <a:gd name="connsiteX45" fmla="*/ 1751 w 10000"/>
              <a:gd name="connsiteY45" fmla="*/ 2078 h 10000"/>
              <a:gd name="connsiteX46" fmla="*/ 1530 w 10000"/>
              <a:gd name="connsiteY46" fmla="*/ 2424 h 10000"/>
              <a:gd name="connsiteX47" fmla="*/ 1313 w 10000"/>
              <a:gd name="connsiteY47" fmla="*/ 2944 h 10000"/>
              <a:gd name="connsiteX48" fmla="*/ 1313 w 10000"/>
              <a:gd name="connsiteY48" fmla="*/ 3463 h 10000"/>
              <a:gd name="connsiteX49" fmla="*/ 1313 w 10000"/>
              <a:gd name="connsiteY49" fmla="*/ 3961 h 10000"/>
              <a:gd name="connsiteX50" fmla="*/ 1313 w 10000"/>
              <a:gd name="connsiteY50" fmla="*/ 5000 h 10000"/>
              <a:gd name="connsiteX51" fmla="*/ 1313 w 10000"/>
              <a:gd name="connsiteY51" fmla="*/ 5519 h 10000"/>
              <a:gd name="connsiteX52" fmla="*/ 1530 w 10000"/>
              <a:gd name="connsiteY52" fmla="*/ 5866 h 10000"/>
              <a:gd name="connsiteX53" fmla="*/ 1751 w 10000"/>
              <a:gd name="connsiteY53" fmla="*/ 6212 h 10000"/>
              <a:gd name="connsiteX54" fmla="*/ 1968 w 10000"/>
              <a:gd name="connsiteY54" fmla="*/ 6732 h 10000"/>
              <a:gd name="connsiteX55" fmla="*/ 2186 w 10000"/>
              <a:gd name="connsiteY55" fmla="*/ 7078 h 10000"/>
              <a:gd name="connsiteX56" fmla="*/ 2598 w 10000"/>
              <a:gd name="connsiteY56" fmla="*/ 7424 h 10000"/>
              <a:gd name="connsiteX57" fmla="*/ 3250 w 10000"/>
              <a:gd name="connsiteY57" fmla="*/ 7771 h 10000"/>
              <a:gd name="connsiteX58" fmla="*/ 3908 w 10000"/>
              <a:gd name="connsiteY58" fmla="*/ 7944 h 10000"/>
              <a:gd name="connsiteX59" fmla="*/ 4561 w 10000"/>
              <a:gd name="connsiteY59" fmla="*/ 8268 h 10000"/>
              <a:gd name="connsiteX60" fmla="*/ 5219 w 10000"/>
              <a:gd name="connsiteY60" fmla="*/ 8442 h 10000"/>
              <a:gd name="connsiteX61" fmla="*/ 5653 w 10000"/>
              <a:gd name="connsiteY61" fmla="*/ 8615 h 10000"/>
              <a:gd name="connsiteX62" fmla="*/ 6313 w 10000"/>
              <a:gd name="connsiteY62" fmla="*/ 8615 h 10000"/>
              <a:gd name="connsiteX63" fmla="*/ 6748 w 10000"/>
              <a:gd name="connsiteY63" fmla="*/ 8615 h 10000"/>
              <a:gd name="connsiteX64" fmla="*/ 6968 w 10000"/>
              <a:gd name="connsiteY64" fmla="*/ 8615 h 10000"/>
              <a:gd name="connsiteX65" fmla="*/ 7403 w 10000"/>
              <a:gd name="connsiteY65" fmla="*/ 8615 h 10000"/>
              <a:gd name="connsiteX66" fmla="*/ 7593 w 10000"/>
              <a:gd name="connsiteY66" fmla="*/ 8442 h 10000"/>
              <a:gd name="connsiteX67" fmla="*/ 7593 w 10000"/>
              <a:gd name="connsiteY67" fmla="*/ 8442 h 10000"/>
              <a:gd name="connsiteX68" fmla="*/ 7812 w 10000"/>
              <a:gd name="connsiteY68" fmla="*/ 8442 h 10000"/>
              <a:gd name="connsiteX69" fmla="*/ 7812 w 10000"/>
              <a:gd name="connsiteY69" fmla="*/ 8268 h 10000"/>
              <a:gd name="connsiteX70" fmla="*/ 7812 w 10000"/>
              <a:gd name="connsiteY70" fmla="*/ 8095 h 10000"/>
              <a:gd name="connsiteX71" fmla="*/ 7812 w 10000"/>
              <a:gd name="connsiteY71" fmla="*/ 7771 h 10000"/>
              <a:gd name="connsiteX72" fmla="*/ 8032 w 10000"/>
              <a:gd name="connsiteY72" fmla="*/ 7597 h 10000"/>
              <a:gd name="connsiteX73" fmla="*/ 8032 w 10000"/>
              <a:gd name="connsiteY73" fmla="*/ 7251 h 10000"/>
              <a:gd name="connsiteX74" fmla="*/ 8032 w 10000"/>
              <a:gd name="connsiteY74" fmla="*/ 6905 h 10000"/>
              <a:gd name="connsiteX75" fmla="*/ 8252 w 10000"/>
              <a:gd name="connsiteY75" fmla="*/ 6385 h 10000"/>
              <a:gd name="connsiteX76" fmla="*/ 8252 w 10000"/>
              <a:gd name="connsiteY76" fmla="*/ 6212 h 10000"/>
              <a:gd name="connsiteX77" fmla="*/ 8252 w 10000"/>
              <a:gd name="connsiteY77" fmla="*/ 5866 h 10000"/>
              <a:gd name="connsiteX78" fmla="*/ 8252 w 10000"/>
              <a:gd name="connsiteY78" fmla="*/ 5693 h 10000"/>
              <a:gd name="connsiteX79" fmla="*/ 8470 w 10000"/>
              <a:gd name="connsiteY79" fmla="*/ 5519 h 10000"/>
              <a:gd name="connsiteX80" fmla="*/ 8470 w 10000"/>
              <a:gd name="connsiteY80" fmla="*/ 5346 h 10000"/>
              <a:gd name="connsiteX81" fmla="*/ 8470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346 h 10000"/>
              <a:gd name="connsiteX85" fmla="*/ 8686 w 10000"/>
              <a:gd name="connsiteY85" fmla="*/ 5519 h 10000"/>
              <a:gd name="connsiteX86" fmla="*/ 8686 w 10000"/>
              <a:gd name="connsiteY86" fmla="*/ 5693 h 10000"/>
              <a:gd name="connsiteX87" fmla="*/ 8908 w 10000"/>
              <a:gd name="connsiteY87" fmla="*/ 5866 h 10000"/>
              <a:gd name="connsiteX88" fmla="*/ 8908 w 10000"/>
              <a:gd name="connsiteY88" fmla="*/ 6212 h 10000"/>
              <a:gd name="connsiteX89" fmla="*/ 8908 w 10000"/>
              <a:gd name="connsiteY89" fmla="*/ 6558 h 10000"/>
              <a:gd name="connsiteX90" fmla="*/ 9127 w 10000"/>
              <a:gd name="connsiteY90" fmla="*/ 6905 h 10000"/>
              <a:gd name="connsiteX91" fmla="*/ 9127 w 10000"/>
              <a:gd name="connsiteY91" fmla="*/ 7597 h 10000"/>
              <a:gd name="connsiteX92" fmla="*/ 9347 w 10000"/>
              <a:gd name="connsiteY92" fmla="*/ 8268 h 10000"/>
              <a:gd name="connsiteX93" fmla="*/ 9561 w 10000"/>
              <a:gd name="connsiteY93" fmla="*/ 8788 h 10000"/>
              <a:gd name="connsiteX94" fmla="*/ 9782 w 10000"/>
              <a:gd name="connsiteY94" fmla="*/ 9134 h 10000"/>
              <a:gd name="connsiteX95" fmla="*/ 9782 w 10000"/>
              <a:gd name="connsiteY95" fmla="*/ 9481 h 10000"/>
              <a:gd name="connsiteX96" fmla="*/ 10000 w 10000"/>
              <a:gd name="connsiteY96" fmla="*/ 9654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751 w 10000"/>
              <a:gd name="connsiteY32" fmla="*/ 0 h 10000"/>
              <a:gd name="connsiteX33" fmla="*/ 1968 w 10000"/>
              <a:gd name="connsiteY33" fmla="*/ 173 h 10000"/>
              <a:gd name="connsiteX34" fmla="*/ 2186 w 10000"/>
              <a:gd name="connsiteY34" fmla="*/ 173 h 10000"/>
              <a:gd name="connsiteX35" fmla="*/ 2380 w 10000"/>
              <a:gd name="connsiteY35" fmla="*/ 346 h 10000"/>
              <a:gd name="connsiteX36" fmla="*/ 2598 w 10000"/>
              <a:gd name="connsiteY36" fmla="*/ 519 h 10000"/>
              <a:gd name="connsiteX37" fmla="*/ 2813 w 10000"/>
              <a:gd name="connsiteY37" fmla="*/ 693 h 10000"/>
              <a:gd name="connsiteX38" fmla="*/ 2813 w 10000"/>
              <a:gd name="connsiteY38" fmla="*/ 693 h 10000"/>
              <a:gd name="connsiteX39" fmla="*/ 2813 w 10000"/>
              <a:gd name="connsiteY39" fmla="*/ 866 h 10000"/>
              <a:gd name="connsiteX40" fmla="*/ 2598 w 10000"/>
              <a:gd name="connsiteY40" fmla="*/ 1039 h 10000"/>
              <a:gd name="connsiteX41" fmla="*/ 2380 w 10000"/>
              <a:gd name="connsiteY41" fmla="*/ 1212 h 10000"/>
              <a:gd name="connsiteX42" fmla="*/ 2186 w 10000"/>
              <a:gd name="connsiteY42" fmla="*/ 1385 h 10000"/>
              <a:gd name="connsiteX43" fmla="*/ 1968 w 10000"/>
              <a:gd name="connsiteY43" fmla="*/ 1732 h 10000"/>
              <a:gd name="connsiteX44" fmla="*/ 1751 w 10000"/>
              <a:gd name="connsiteY44" fmla="*/ 2078 h 10000"/>
              <a:gd name="connsiteX45" fmla="*/ 1530 w 10000"/>
              <a:gd name="connsiteY45" fmla="*/ 2424 h 10000"/>
              <a:gd name="connsiteX46" fmla="*/ 1313 w 10000"/>
              <a:gd name="connsiteY46" fmla="*/ 2944 h 10000"/>
              <a:gd name="connsiteX47" fmla="*/ 1313 w 10000"/>
              <a:gd name="connsiteY47" fmla="*/ 3463 h 10000"/>
              <a:gd name="connsiteX48" fmla="*/ 1313 w 10000"/>
              <a:gd name="connsiteY48" fmla="*/ 3961 h 10000"/>
              <a:gd name="connsiteX49" fmla="*/ 1313 w 10000"/>
              <a:gd name="connsiteY49" fmla="*/ 5000 h 10000"/>
              <a:gd name="connsiteX50" fmla="*/ 1313 w 10000"/>
              <a:gd name="connsiteY50" fmla="*/ 5519 h 10000"/>
              <a:gd name="connsiteX51" fmla="*/ 1530 w 10000"/>
              <a:gd name="connsiteY51" fmla="*/ 5866 h 10000"/>
              <a:gd name="connsiteX52" fmla="*/ 1751 w 10000"/>
              <a:gd name="connsiteY52" fmla="*/ 6212 h 10000"/>
              <a:gd name="connsiteX53" fmla="*/ 1968 w 10000"/>
              <a:gd name="connsiteY53" fmla="*/ 6732 h 10000"/>
              <a:gd name="connsiteX54" fmla="*/ 2186 w 10000"/>
              <a:gd name="connsiteY54" fmla="*/ 7078 h 10000"/>
              <a:gd name="connsiteX55" fmla="*/ 2598 w 10000"/>
              <a:gd name="connsiteY55" fmla="*/ 7424 h 10000"/>
              <a:gd name="connsiteX56" fmla="*/ 3250 w 10000"/>
              <a:gd name="connsiteY56" fmla="*/ 7771 h 10000"/>
              <a:gd name="connsiteX57" fmla="*/ 3908 w 10000"/>
              <a:gd name="connsiteY57" fmla="*/ 7944 h 10000"/>
              <a:gd name="connsiteX58" fmla="*/ 4561 w 10000"/>
              <a:gd name="connsiteY58" fmla="*/ 8268 h 10000"/>
              <a:gd name="connsiteX59" fmla="*/ 5219 w 10000"/>
              <a:gd name="connsiteY59" fmla="*/ 8442 h 10000"/>
              <a:gd name="connsiteX60" fmla="*/ 5653 w 10000"/>
              <a:gd name="connsiteY60" fmla="*/ 8615 h 10000"/>
              <a:gd name="connsiteX61" fmla="*/ 6313 w 10000"/>
              <a:gd name="connsiteY61" fmla="*/ 8615 h 10000"/>
              <a:gd name="connsiteX62" fmla="*/ 6748 w 10000"/>
              <a:gd name="connsiteY62" fmla="*/ 8615 h 10000"/>
              <a:gd name="connsiteX63" fmla="*/ 6968 w 10000"/>
              <a:gd name="connsiteY63" fmla="*/ 8615 h 10000"/>
              <a:gd name="connsiteX64" fmla="*/ 7403 w 10000"/>
              <a:gd name="connsiteY64" fmla="*/ 8615 h 10000"/>
              <a:gd name="connsiteX65" fmla="*/ 7593 w 10000"/>
              <a:gd name="connsiteY65" fmla="*/ 8442 h 10000"/>
              <a:gd name="connsiteX66" fmla="*/ 7593 w 10000"/>
              <a:gd name="connsiteY66" fmla="*/ 8442 h 10000"/>
              <a:gd name="connsiteX67" fmla="*/ 7812 w 10000"/>
              <a:gd name="connsiteY67" fmla="*/ 8442 h 10000"/>
              <a:gd name="connsiteX68" fmla="*/ 7812 w 10000"/>
              <a:gd name="connsiteY68" fmla="*/ 8268 h 10000"/>
              <a:gd name="connsiteX69" fmla="*/ 7812 w 10000"/>
              <a:gd name="connsiteY69" fmla="*/ 8095 h 10000"/>
              <a:gd name="connsiteX70" fmla="*/ 7812 w 10000"/>
              <a:gd name="connsiteY70" fmla="*/ 7771 h 10000"/>
              <a:gd name="connsiteX71" fmla="*/ 8032 w 10000"/>
              <a:gd name="connsiteY71" fmla="*/ 7597 h 10000"/>
              <a:gd name="connsiteX72" fmla="*/ 8032 w 10000"/>
              <a:gd name="connsiteY72" fmla="*/ 7251 h 10000"/>
              <a:gd name="connsiteX73" fmla="*/ 8032 w 10000"/>
              <a:gd name="connsiteY73" fmla="*/ 6905 h 10000"/>
              <a:gd name="connsiteX74" fmla="*/ 8252 w 10000"/>
              <a:gd name="connsiteY74" fmla="*/ 6385 h 10000"/>
              <a:gd name="connsiteX75" fmla="*/ 8252 w 10000"/>
              <a:gd name="connsiteY75" fmla="*/ 6212 h 10000"/>
              <a:gd name="connsiteX76" fmla="*/ 8252 w 10000"/>
              <a:gd name="connsiteY76" fmla="*/ 5866 h 10000"/>
              <a:gd name="connsiteX77" fmla="*/ 8252 w 10000"/>
              <a:gd name="connsiteY77" fmla="*/ 5693 h 10000"/>
              <a:gd name="connsiteX78" fmla="*/ 8470 w 10000"/>
              <a:gd name="connsiteY78" fmla="*/ 5519 h 10000"/>
              <a:gd name="connsiteX79" fmla="*/ 8470 w 10000"/>
              <a:gd name="connsiteY79" fmla="*/ 5346 h 10000"/>
              <a:gd name="connsiteX80" fmla="*/ 8470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346 h 10000"/>
              <a:gd name="connsiteX84" fmla="*/ 8686 w 10000"/>
              <a:gd name="connsiteY84" fmla="*/ 5519 h 10000"/>
              <a:gd name="connsiteX85" fmla="*/ 8686 w 10000"/>
              <a:gd name="connsiteY85" fmla="*/ 5693 h 10000"/>
              <a:gd name="connsiteX86" fmla="*/ 8908 w 10000"/>
              <a:gd name="connsiteY86" fmla="*/ 5866 h 10000"/>
              <a:gd name="connsiteX87" fmla="*/ 8908 w 10000"/>
              <a:gd name="connsiteY87" fmla="*/ 6212 h 10000"/>
              <a:gd name="connsiteX88" fmla="*/ 8908 w 10000"/>
              <a:gd name="connsiteY88" fmla="*/ 6558 h 10000"/>
              <a:gd name="connsiteX89" fmla="*/ 9127 w 10000"/>
              <a:gd name="connsiteY89" fmla="*/ 6905 h 10000"/>
              <a:gd name="connsiteX90" fmla="*/ 9127 w 10000"/>
              <a:gd name="connsiteY90" fmla="*/ 7597 h 10000"/>
              <a:gd name="connsiteX91" fmla="*/ 9347 w 10000"/>
              <a:gd name="connsiteY91" fmla="*/ 8268 h 10000"/>
              <a:gd name="connsiteX92" fmla="*/ 9561 w 10000"/>
              <a:gd name="connsiteY92" fmla="*/ 8788 h 10000"/>
              <a:gd name="connsiteX93" fmla="*/ 9782 w 10000"/>
              <a:gd name="connsiteY93" fmla="*/ 9134 h 10000"/>
              <a:gd name="connsiteX94" fmla="*/ 9782 w 10000"/>
              <a:gd name="connsiteY94" fmla="*/ 9481 h 10000"/>
              <a:gd name="connsiteX95" fmla="*/ 10000 w 10000"/>
              <a:gd name="connsiteY95" fmla="*/ 9654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751 w 10000"/>
              <a:gd name="connsiteY31" fmla="*/ 0 h 10000"/>
              <a:gd name="connsiteX32" fmla="*/ 1968 w 10000"/>
              <a:gd name="connsiteY32" fmla="*/ 173 h 10000"/>
              <a:gd name="connsiteX33" fmla="*/ 2186 w 10000"/>
              <a:gd name="connsiteY33" fmla="*/ 173 h 10000"/>
              <a:gd name="connsiteX34" fmla="*/ 2380 w 10000"/>
              <a:gd name="connsiteY34" fmla="*/ 346 h 10000"/>
              <a:gd name="connsiteX35" fmla="*/ 2598 w 10000"/>
              <a:gd name="connsiteY35" fmla="*/ 519 h 10000"/>
              <a:gd name="connsiteX36" fmla="*/ 2813 w 10000"/>
              <a:gd name="connsiteY36" fmla="*/ 693 h 10000"/>
              <a:gd name="connsiteX37" fmla="*/ 2813 w 10000"/>
              <a:gd name="connsiteY37" fmla="*/ 693 h 10000"/>
              <a:gd name="connsiteX38" fmla="*/ 2813 w 10000"/>
              <a:gd name="connsiteY38" fmla="*/ 866 h 10000"/>
              <a:gd name="connsiteX39" fmla="*/ 2598 w 10000"/>
              <a:gd name="connsiteY39" fmla="*/ 1039 h 10000"/>
              <a:gd name="connsiteX40" fmla="*/ 2380 w 10000"/>
              <a:gd name="connsiteY40" fmla="*/ 1212 h 10000"/>
              <a:gd name="connsiteX41" fmla="*/ 2186 w 10000"/>
              <a:gd name="connsiteY41" fmla="*/ 1385 h 10000"/>
              <a:gd name="connsiteX42" fmla="*/ 1968 w 10000"/>
              <a:gd name="connsiteY42" fmla="*/ 1732 h 10000"/>
              <a:gd name="connsiteX43" fmla="*/ 1751 w 10000"/>
              <a:gd name="connsiteY43" fmla="*/ 2078 h 10000"/>
              <a:gd name="connsiteX44" fmla="*/ 1530 w 10000"/>
              <a:gd name="connsiteY44" fmla="*/ 2424 h 10000"/>
              <a:gd name="connsiteX45" fmla="*/ 1313 w 10000"/>
              <a:gd name="connsiteY45" fmla="*/ 2944 h 10000"/>
              <a:gd name="connsiteX46" fmla="*/ 1313 w 10000"/>
              <a:gd name="connsiteY46" fmla="*/ 3463 h 10000"/>
              <a:gd name="connsiteX47" fmla="*/ 1313 w 10000"/>
              <a:gd name="connsiteY47" fmla="*/ 3961 h 10000"/>
              <a:gd name="connsiteX48" fmla="*/ 1313 w 10000"/>
              <a:gd name="connsiteY48" fmla="*/ 5000 h 10000"/>
              <a:gd name="connsiteX49" fmla="*/ 1313 w 10000"/>
              <a:gd name="connsiteY49" fmla="*/ 5519 h 10000"/>
              <a:gd name="connsiteX50" fmla="*/ 1530 w 10000"/>
              <a:gd name="connsiteY50" fmla="*/ 5866 h 10000"/>
              <a:gd name="connsiteX51" fmla="*/ 1751 w 10000"/>
              <a:gd name="connsiteY51" fmla="*/ 6212 h 10000"/>
              <a:gd name="connsiteX52" fmla="*/ 1968 w 10000"/>
              <a:gd name="connsiteY52" fmla="*/ 6732 h 10000"/>
              <a:gd name="connsiteX53" fmla="*/ 2186 w 10000"/>
              <a:gd name="connsiteY53" fmla="*/ 7078 h 10000"/>
              <a:gd name="connsiteX54" fmla="*/ 2598 w 10000"/>
              <a:gd name="connsiteY54" fmla="*/ 7424 h 10000"/>
              <a:gd name="connsiteX55" fmla="*/ 3250 w 10000"/>
              <a:gd name="connsiteY55" fmla="*/ 7771 h 10000"/>
              <a:gd name="connsiteX56" fmla="*/ 3908 w 10000"/>
              <a:gd name="connsiteY56" fmla="*/ 7944 h 10000"/>
              <a:gd name="connsiteX57" fmla="*/ 4561 w 10000"/>
              <a:gd name="connsiteY57" fmla="*/ 8268 h 10000"/>
              <a:gd name="connsiteX58" fmla="*/ 5219 w 10000"/>
              <a:gd name="connsiteY58" fmla="*/ 8442 h 10000"/>
              <a:gd name="connsiteX59" fmla="*/ 5653 w 10000"/>
              <a:gd name="connsiteY59" fmla="*/ 8615 h 10000"/>
              <a:gd name="connsiteX60" fmla="*/ 6313 w 10000"/>
              <a:gd name="connsiteY60" fmla="*/ 8615 h 10000"/>
              <a:gd name="connsiteX61" fmla="*/ 6748 w 10000"/>
              <a:gd name="connsiteY61" fmla="*/ 8615 h 10000"/>
              <a:gd name="connsiteX62" fmla="*/ 6968 w 10000"/>
              <a:gd name="connsiteY62" fmla="*/ 8615 h 10000"/>
              <a:gd name="connsiteX63" fmla="*/ 7403 w 10000"/>
              <a:gd name="connsiteY63" fmla="*/ 8615 h 10000"/>
              <a:gd name="connsiteX64" fmla="*/ 7593 w 10000"/>
              <a:gd name="connsiteY64" fmla="*/ 8442 h 10000"/>
              <a:gd name="connsiteX65" fmla="*/ 7593 w 10000"/>
              <a:gd name="connsiteY65" fmla="*/ 8442 h 10000"/>
              <a:gd name="connsiteX66" fmla="*/ 7812 w 10000"/>
              <a:gd name="connsiteY66" fmla="*/ 8442 h 10000"/>
              <a:gd name="connsiteX67" fmla="*/ 7812 w 10000"/>
              <a:gd name="connsiteY67" fmla="*/ 8268 h 10000"/>
              <a:gd name="connsiteX68" fmla="*/ 7812 w 10000"/>
              <a:gd name="connsiteY68" fmla="*/ 8095 h 10000"/>
              <a:gd name="connsiteX69" fmla="*/ 7812 w 10000"/>
              <a:gd name="connsiteY69" fmla="*/ 7771 h 10000"/>
              <a:gd name="connsiteX70" fmla="*/ 8032 w 10000"/>
              <a:gd name="connsiteY70" fmla="*/ 7597 h 10000"/>
              <a:gd name="connsiteX71" fmla="*/ 8032 w 10000"/>
              <a:gd name="connsiteY71" fmla="*/ 7251 h 10000"/>
              <a:gd name="connsiteX72" fmla="*/ 8032 w 10000"/>
              <a:gd name="connsiteY72" fmla="*/ 6905 h 10000"/>
              <a:gd name="connsiteX73" fmla="*/ 8252 w 10000"/>
              <a:gd name="connsiteY73" fmla="*/ 6385 h 10000"/>
              <a:gd name="connsiteX74" fmla="*/ 8252 w 10000"/>
              <a:gd name="connsiteY74" fmla="*/ 6212 h 10000"/>
              <a:gd name="connsiteX75" fmla="*/ 8252 w 10000"/>
              <a:gd name="connsiteY75" fmla="*/ 5866 h 10000"/>
              <a:gd name="connsiteX76" fmla="*/ 8252 w 10000"/>
              <a:gd name="connsiteY76" fmla="*/ 5693 h 10000"/>
              <a:gd name="connsiteX77" fmla="*/ 8470 w 10000"/>
              <a:gd name="connsiteY77" fmla="*/ 5519 h 10000"/>
              <a:gd name="connsiteX78" fmla="*/ 8470 w 10000"/>
              <a:gd name="connsiteY78" fmla="*/ 5346 h 10000"/>
              <a:gd name="connsiteX79" fmla="*/ 8470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346 h 10000"/>
              <a:gd name="connsiteX83" fmla="*/ 8686 w 10000"/>
              <a:gd name="connsiteY83" fmla="*/ 5519 h 10000"/>
              <a:gd name="connsiteX84" fmla="*/ 8686 w 10000"/>
              <a:gd name="connsiteY84" fmla="*/ 5693 h 10000"/>
              <a:gd name="connsiteX85" fmla="*/ 8908 w 10000"/>
              <a:gd name="connsiteY85" fmla="*/ 5866 h 10000"/>
              <a:gd name="connsiteX86" fmla="*/ 8908 w 10000"/>
              <a:gd name="connsiteY86" fmla="*/ 6212 h 10000"/>
              <a:gd name="connsiteX87" fmla="*/ 8908 w 10000"/>
              <a:gd name="connsiteY87" fmla="*/ 6558 h 10000"/>
              <a:gd name="connsiteX88" fmla="*/ 9127 w 10000"/>
              <a:gd name="connsiteY88" fmla="*/ 6905 h 10000"/>
              <a:gd name="connsiteX89" fmla="*/ 9127 w 10000"/>
              <a:gd name="connsiteY89" fmla="*/ 7597 h 10000"/>
              <a:gd name="connsiteX90" fmla="*/ 9347 w 10000"/>
              <a:gd name="connsiteY90" fmla="*/ 8268 h 10000"/>
              <a:gd name="connsiteX91" fmla="*/ 9561 w 10000"/>
              <a:gd name="connsiteY91" fmla="*/ 8788 h 10000"/>
              <a:gd name="connsiteX92" fmla="*/ 9782 w 10000"/>
              <a:gd name="connsiteY92" fmla="*/ 9134 h 10000"/>
              <a:gd name="connsiteX93" fmla="*/ 9782 w 10000"/>
              <a:gd name="connsiteY93" fmla="*/ 9481 h 10000"/>
              <a:gd name="connsiteX94" fmla="*/ 10000 w 10000"/>
              <a:gd name="connsiteY94" fmla="*/ 9654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1751 w 10000"/>
              <a:gd name="connsiteY30" fmla="*/ 0 h 10000"/>
              <a:gd name="connsiteX31" fmla="*/ 1968 w 10000"/>
              <a:gd name="connsiteY31" fmla="*/ 173 h 10000"/>
              <a:gd name="connsiteX32" fmla="*/ 2186 w 10000"/>
              <a:gd name="connsiteY32" fmla="*/ 173 h 10000"/>
              <a:gd name="connsiteX33" fmla="*/ 2380 w 10000"/>
              <a:gd name="connsiteY33" fmla="*/ 346 h 10000"/>
              <a:gd name="connsiteX34" fmla="*/ 2598 w 10000"/>
              <a:gd name="connsiteY34" fmla="*/ 519 h 10000"/>
              <a:gd name="connsiteX35" fmla="*/ 2813 w 10000"/>
              <a:gd name="connsiteY35" fmla="*/ 693 h 10000"/>
              <a:gd name="connsiteX36" fmla="*/ 2813 w 10000"/>
              <a:gd name="connsiteY36" fmla="*/ 693 h 10000"/>
              <a:gd name="connsiteX37" fmla="*/ 2813 w 10000"/>
              <a:gd name="connsiteY37" fmla="*/ 866 h 10000"/>
              <a:gd name="connsiteX38" fmla="*/ 2598 w 10000"/>
              <a:gd name="connsiteY38" fmla="*/ 1039 h 10000"/>
              <a:gd name="connsiteX39" fmla="*/ 2380 w 10000"/>
              <a:gd name="connsiteY39" fmla="*/ 1212 h 10000"/>
              <a:gd name="connsiteX40" fmla="*/ 2186 w 10000"/>
              <a:gd name="connsiteY40" fmla="*/ 1385 h 10000"/>
              <a:gd name="connsiteX41" fmla="*/ 1968 w 10000"/>
              <a:gd name="connsiteY41" fmla="*/ 1732 h 10000"/>
              <a:gd name="connsiteX42" fmla="*/ 1751 w 10000"/>
              <a:gd name="connsiteY42" fmla="*/ 2078 h 10000"/>
              <a:gd name="connsiteX43" fmla="*/ 1530 w 10000"/>
              <a:gd name="connsiteY43" fmla="*/ 2424 h 10000"/>
              <a:gd name="connsiteX44" fmla="*/ 1313 w 10000"/>
              <a:gd name="connsiteY44" fmla="*/ 2944 h 10000"/>
              <a:gd name="connsiteX45" fmla="*/ 1313 w 10000"/>
              <a:gd name="connsiteY45" fmla="*/ 3463 h 10000"/>
              <a:gd name="connsiteX46" fmla="*/ 1313 w 10000"/>
              <a:gd name="connsiteY46" fmla="*/ 3961 h 10000"/>
              <a:gd name="connsiteX47" fmla="*/ 1313 w 10000"/>
              <a:gd name="connsiteY47" fmla="*/ 5000 h 10000"/>
              <a:gd name="connsiteX48" fmla="*/ 1313 w 10000"/>
              <a:gd name="connsiteY48" fmla="*/ 5519 h 10000"/>
              <a:gd name="connsiteX49" fmla="*/ 1530 w 10000"/>
              <a:gd name="connsiteY49" fmla="*/ 5866 h 10000"/>
              <a:gd name="connsiteX50" fmla="*/ 1751 w 10000"/>
              <a:gd name="connsiteY50" fmla="*/ 6212 h 10000"/>
              <a:gd name="connsiteX51" fmla="*/ 1968 w 10000"/>
              <a:gd name="connsiteY51" fmla="*/ 6732 h 10000"/>
              <a:gd name="connsiteX52" fmla="*/ 2186 w 10000"/>
              <a:gd name="connsiteY52" fmla="*/ 7078 h 10000"/>
              <a:gd name="connsiteX53" fmla="*/ 2598 w 10000"/>
              <a:gd name="connsiteY53" fmla="*/ 7424 h 10000"/>
              <a:gd name="connsiteX54" fmla="*/ 3250 w 10000"/>
              <a:gd name="connsiteY54" fmla="*/ 7771 h 10000"/>
              <a:gd name="connsiteX55" fmla="*/ 3908 w 10000"/>
              <a:gd name="connsiteY55" fmla="*/ 7944 h 10000"/>
              <a:gd name="connsiteX56" fmla="*/ 4561 w 10000"/>
              <a:gd name="connsiteY56" fmla="*/ 8268 h 10000"/>
              <a:gd name="connsiteX57" fmla="*/ 5219 w 10000"/>
              <a:gd name="connsiteY57" fmla="*/ 8442 h 10000"/>
              <a:gd name="connsiteX58" fmla="*/ 5653 w 10000"/>
              <a:gd name="connsiteY58" fmla="*/ 8615 h 10000"/>
              <a:gd name="connsiteX59" fmla="*/ 6313 w 10000"/>
              <a:gd name="connsiteY59" fmla="*/ 8615 h 10000"/>
              <a:gd name="connsiteX60" fmla="*/ 6748 w 10000"/>
              <a:gd name="connsiteY60" fmla="*/ 8615 h 10000"/>
              <a:gd name="connsiteX61" fmla="*/ 6968 w 10000"/>
              <a:gd name="connsiteY61" fmla="*/ 8615 h 10000"/>
              <a:gd name="connsiteX62" fmla="*/ 7403 w 10000"/>
              <a:gd name="connsiteY62" fmla="*/ 8615 h 10000"/>
              <a:gd name="connsiteX63" fmla="*/ 7593 w 10000"/>
              <a:gd name="connsiteY63" fmla="*/ 8442 h 10000"/>
              <a:gd name="connsiteX64" fmla="*/ 7593 w 10000"/>
              <a:gd name="connsiteY64" fmla="*/ 8442 h 10000"/>
              <a:gd name="connsiteX65" fmla="*/ 7812 w 10000"/>
              <a:gd name="connsiteY65" fmla="*/ 8442 h 10000"/>
              <a:gd name="connsiteX66" fmla="*/ 7812 w 10000"/>
              <a:gd name="connsiteY66" fmla="*/ 8268 h 10000"/>
              <a:gd name="connsiteX67" fmla="*/ 7812 w 10000"/>
              <a:gd name="connsiteY67" fmla="*/ 8095 h 10000"/>
              <a:gd name="connsiteX68" fmla="*/ 7812 w 10000"/>
              <a:gd name="connsiteY68" fmla="*/ 7771 h 10000"/>
              <a:gd name="connsiteX69" fmla="*/ 8032 w 10000"/>
              <a:gd name="connsiteY69" fmla="*/ 7597 h 10000"/>
              <a:gd name="connsiteX70" fmla="*/ 8032 w 10000"/>
              <a:gd name="connsiteY70" fmla="*/ 7251 h 10000"/>
              <a:gd name="connsiteX71" fmla="*/ 8032 w 10000"/>
              <a:gd name="connsiteY71" fmla="*/ 6905 h 10000"/>
              <a:gd name="connsiteX72" fmla="*/ 8252 w 10000"/>
              <a:gd name="connsiteY72" fmla="*/ 6385 h 10000"/>
              <a:gd name="connsiteX73" fmla="*/ 8252 w 10000"/>
              <a:gd name="connsiteY73" fmla="*/ 6212 h 10000"/>
              <a:gd name="connsiteX74" fmla="*/ 8252 w 10000"/>
              <a:gd name="connsiteY74" fmla="*/ 5866 h 10000"/>
              <a:gd name="connsiteX75" fmla="*/ 8252 w 10000"/>
              <a:gd name="connsiteY75" fmla="*/ 5693 h 10000"/>
              <a:gd name="connsiteX76" fmla="*/ 8470 w 10000"/>
              <a:gd name="connsiteY76" fmla="*/ 5519 h 10000"/>
              <a:gd name="connsiteX77" fmla="*/ 8470 w 10000"/>
              <a:gd name="connsiteY77" fmla="*/ 5346 h 10000"/>
              <a:gd name="connsiteX78" fmla="*/ 8470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346 h 10000"/>
              <a:gd name="connsiteX82" fmla="*/ 8686 w 10000"/>
              <a:gd name="connsiteY82" fmla="*/ 5519 h 10000"/>
              <a:gd name="connsiteX83" fmla="*/ 8686 w 10000"/>
              <a:gd name="connsiteY83" fmla="*/ 5693 h 10000"/>
              <a:gd name="connsiteX84" fmla="*/ 8908 w 10000"/>
              <a:gd name="connsiteY84" fmla="*/ 5866 h 10000"/>
              <a:gd name="connsiteX85" fmla="*/ 8908 w 10000"/>
              <a:gd name="connsiteY85" fmla="*/ 6212 h 10000"/>
              <a:gd name="connsiteX86" fmla="*/ 8908 w 10000"/>
              <a:gd name="connsiteY86" fmla="*/ 6558 h 10000"/>
              <a:gd name="connsiteX87" fmla="*/ 9127 w 10000"/>
              <a:gd name="connsiteY87" fmla="*/ 6905 h 10000"/>
              <a:gd name="connsiteX88" fmla="*/ 9127 w 10000"/>
              <a:gd name="connsiteY88" fmla="*/ 7597 h 10000"/>
              <a:gd name="connsiteX89" fmla="*/ 9347 w 10000"/>
              <a:gd name="connsiteY89" fmla="*/ 8268 h 10000"/>
              <a:gd name="connsiteX90" fmla="*/ 9561 w 10000"/>
              <a:gd name="connsiteY90" fmla="*/ 8788 h 10000"/>
              <a:gd name="connsiteX91" fmla="*/ 9782 w 10000"/>
              <a:gd name="connsiteY91" fmla="*/ 9134 h 10000"/>
              <a:gd name="connsiteX92" fmla="*/ 9782 w 10000"/>
              <a:gd name="connsiteY92" fmla="*/ 9481 h 10000"/>
              <a:gd name="connsiteX93" fmla="*/ 10000 w 10000"/>
              <a:gd name="connsiteY93" fmla="*/ 9654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1751 w 10000"/>
              <a:gd name="connsiteY29" fmla="*/ 0 h 10000"/>
              <a:gd name="connsiteX30" fmla="*/ 1968 w 10000"/>
              <a:gd name="connsiteY30" fmla="*/ 173 h 10000"/>
              <a:gd name="connsiteX31" fmla="*/ 2186 w 10000"/>
              <a:gd name="connsiteY31" fmla="*/ 173 h 10000"/>
              <a:gd name="connsiteX32" fmla="*/ 2380 w 10000"/>
              <a:gd name="connsiteY32" fmla="*/ 346 h 10000"/>
              <a:gd name="connsiteX33" fmla="*/ 2598 w 10000"/>
              <a:gd name="connsiteY33" fmla="*/ 519 h 10000"/>
              <a:gd name="connsiteX34" fmla="*/ 2813 w 10000"/>
              <a:gd name="connsiteY34" fmla="*/ 693 h 10000"/>
              <a:gd name="connsiteX35" fmla="*/ 2813 w 10000"/>
              <a:gd name="connsiteY35" fmla="*/ 693 h 10000"/>
              <a:gd name="connsiteX36" fmla="*/ 2813 w 10000"/>
              <a:gd name="connsiteY36" fmla="*/ 866 h 10000"/>
              <a:gd name="connsiteX37" fmla="*/ 2598 w 10000"/>
              <a:gd name="connsiteY37" fmla="*/ 1039 h 10000"/>
              <a:gd name="connsiteX38" fmla="*/ 2380 w 10000"/>
              <a:gd name="connsiteY38" fmla="*/ 1212 h 10000"/>
              <a:gd name="connsiteX39" fmla="*/ 2186 w 10000"/>
              <a:gd name="connsiteY39" fmla="*/ 1385 h 10000"/>
              <a:gd name="connsiteX40" fmla="*/ 1968 w 10000"/>
              <a:gd name="connsiteY40" fmla="*/ 1732 h 10000"/>
              <a:gd name="connsiteX41" fmla="*/ 1751 w 10000"/>
              <a:gd name="connsiteY41" fmla="*/ 2078 h 10000"/>
              <a:gd name="connsiteX42" fmla="*/ 1530 w 10000"/>
              <a:gd name="connsiteY42" fmla="*/ 2424 h 10000"/>
              <a:gd name="connsiteX43" fmla="*/ 1313 w 10000"/>
              <a:gd name="connsiteY43" fmla="*/ 2944 h 10000"/>
              <a:gd name="connsiteX44" fmla="*/ 1313 w 10000"/>
              <a:gd name="connsiteY44" fmla="*/ 3463 h 10000"/>
              <a:gd name="connsiteX45" fmla="*/ 1313 w 10000"/>
              <a:gd name="connsiteY45" fmla="*/ 3961 h 10000"/>
              <a:gd name="connsiteX46" fmla="*/ 1313 w 10000"/>
              <a:gd name="connsiteY46" fmla="*/ 5000 h 10000"/>
              <a:gd name="connsiteX47" fmla="*/ 1313 w 10000"/>
              <a:gd name="connsiteY47" fmla="*/ 5519 h 10000"/>
              <a:gd name="connsiteX48" fmla="*/ 1530 w 10000"/>
              <a:gd name="connsiteY48" fmla="*/ 5866 h 10000"/>
              <a:gd name="connsiteX49" fmla="*/ 1751 w 10000"/>
              <a:gd name="connsiteY49" fmla="*/ 6212 h 10000"/>
              <a:gd name="connsiteX50" fmla="*/ 1968 w 10000"/>
              <a:gd name="connsiteY50" fmla="*/ 6732 h 10000"/>
              <a:gd name="connsiteX51" fmla="*/ 2186 w 10000"/>
              <a:gd name="connsiteY51" fmla="*/ 7078 h 10000"/>
              <a:gd name="connsiteX52" fmla="*/ 2598 w 10000"/>
              <a:gd name="connsiteY52" fmla="*/ 7424 h 10000"/>
              <a:gd name="connsiteX53" fmla="*/ 3250 w 10000"/>
              <a:gd name="connsiteY53" fmla="*/ 7771 h 10000"/>
              <a:gd name="connsiteX54" fmla="*/ 3908 w 10000"/>
              <a:gd name="connsiteY54" fmla="*/ 7944 h 10000"/>
              <a:gd name="connsiteX55" fmla="*/ 4561 w 10000"/>
              <a:gd name="connsiteY55" fmla="*/ 8268 h 10000"/>
              <a:gd name="connsiteX56" fmla="*/ 5219 w 10000"/>
              <a:gd name="connsiteY56" fmla="*/ 8442 h 10000"/>
              <a:gd name="connsiteX57" fmla="*/ 5653 w 10000"/>
              <a:gd name="connsiteY57" fmla="*/ 8615 h 10000"/>
              <a:gd name="connsiteX58" fmla="*/ 6313 w 10000"/>
              <a:gd name="connsiteY58" fmla="*/ 8615 h 10000"/>
              <a:gd name="connsiteX59" fmla="*/ 6748 w 10000"/>
              <a:gd name="connsiteY59" fmla="*/ 8615 h 10000"/>
              <a:gd name="connsiteX60" fmla="*/ 6968 w 10000"/>
              <a:gd name="connsiteY60" fmla="*/ 8615 h 10000"/>
              <a:gd name="connsiteX61" fmla="*/ 7403 w 10000"/>
              <a:gd name="connsiteY61" fmla="*/ 8615 h 10000"/>
              <a:gd name="connsiteX62" fmla="*/ 7593 w 10000"/>
              <a:gd name="connsiteY62" fmla="*/ 8442 h 10000"/>
              <a:gd name="connsiteX63" fmla="*/ 7593 w 10000"/>
              <a:gd name="connsiteY63" fmla="*/ 8442 h 10000"/>
              <a:gd name="connsiteX64" fmla="*/ 7812 w 10000"/>
              <a:gd name="connsiteY64" fmla="*/ 8442 h 10000"/>
              <a:gd name="connsiteX65" fmla="*/ 7812 w 10000"/>
              <a:gd name="connsiteY65" fmla="*/ 8268 h 10000"/>
              <a:gd name="connsiteX66" fmla="*/ 7812 w 10000"/>
              <a:gd name="connsiteY66" fmla="*/ 8095 h 10000"/>
              <a:gd name="connsiteX67" fmla="*/ 7812 w 10000"/>
              <a:gd name="connsiteY67" fmla="*/ 7771 h 10000"/>
              <a:gd name="connsiteX68" fmla="*/ 8032 w 10000"/>
              <a:gd name="connsiteY68" fmla="*/ 7597 h 10000"/>
              <a:gd name="connsiteX69" fmla="*/ 8032 w 10000"/>
              <a:gd name="connsiteY69" fmla="*/ 7251 h 10000"/>
              <a:gd name="connsiteX70" fmla="*/ 8032 w 10000"/>
              <a:gd name="connsiteY70" fmla="*/ 6905 h 10000"/>
              <a:gd name="connsiteX71" fmla="*/ 8252 w 10000"/>
              <a:gd name="connsiteY71" fmla="*/ 6385 h 10000"/>
              <a:gd name="connsiteX72" fmla="*/ 8252 w 10000"/>
              <a:gd name="connsiteY72" fmla="*/ 6212 h 10000"/>
              <a:gd name="connsiteX73" fmla="*/ 8252 w 10000"/>
              <a:gd name="connsiteY73" fmla="*/ 5866 h 10000"/>
              <a:gd name="connsiteX74" fmla="*/ 8252 w 10000"/>
              <a:gd name="connsiteY74" fmla="*/ 5693 h 10000"/>
              <a:gd name="connsiteX75" fmla="*/ 8470 w 10000"/>
              <a:gd name="connsiteY75" fmla="*/ 5519 h 10000"/>
              <a:gd name="connsiteX76" fmla="*/ 8470 w 10000"/>
              <a:gd name="connsiteY76" fmla="*/ 5346 h 10000"/>
              <a:gd name="connsiteX77" fmla="*/ 8470 w 10000"/>
              <a:gd name="connsiteY77" fmla="*/ 5173 h 10000"/>
              <a:gd name="connsiteX78" fmla="*/ 8686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346 h 10000"/>
              <a:gd name="connsiteX81" fmla="*/ 8686 w 10000"/>
              <a:gd name="connsiteY81" fmla="*/ 5519 h 10000"/>
              <a:gd name="connsiteX82" fmla="*/ 8686 w 10000"/>
              <a:gd name="connsiteY82" fmla="*/ 5693 h 10000"/>
              <a:gd name="connsiteX83" fmla="*/ 8908 w 10000"/>
              <a:gd name="connsiteY83" fmla="*/ 5866 h 10000"/>
              <a:gd name="connsiteX84" fmla="*/ 8908 w 10000"/>
              <a:gd name="connsiteY84" fmla="*/ 6212 h 10000"/>
              <a:gd name="connsiteX85" fmla="*/ 8908 w 10000"/>
              <a:gd name="connsiteY85" fmla="*/ 6558 h 10000"/>
              <a:gd name="connsiteX86" fmla="*/ 9127 w 10000"/>
              <a:gd name="connsiteY86" fmla="*/ 6905 h 10000"/>
              <a:gd name="connsiteX87" fmla="*/ 9127 w 10000"/>
              <a:gd name="connsiteY87" fmla="*/ 7597 h 10000"/>
              <a:gd name="connsiteX88" fmla="*/ 9347 w 10000"/>
              <a:gd name="connsiteY88" fmla="*/ 8268 h 10000"/>
              <a:gd name="connsiteX89" fmla="*/ 9561 w 10000"/>
              <a:gd name="connsiteY89" fmla="*/ 8788 h 10000"/>
              <a:gd name="connsiteX90" fmla="*/ 9782 w 10000"/>
              <a:gd name="connsiteY90" fmla="*/ 9134 h 10000"/>
              <a:gd name="connsiteX91" fmla="*/ 9782 w 10000"/>
              <a:gd name="connsiteY91" fmla="*/ 9481 h 10000"/>
              <a:gd name="connsiteX92" fmla="*/ 10000 w 10000"/>
              <a:gd name="connsiteY92" fmla="*/ 9654 h 10000"/>
              <a:gd name="connsiteX93" fmla="*/ 9782 w 10000"/>
              <a:gd name="connsiteY93" fmla="*/ 9827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0" fmla="*/ 9782 w 10000"/>
              <a:gd name="connsiteY0" fmla="*/ 9654 h 9827"/>
              <a:gd name="connsiteX1" fmla="*/ 9347 w 10000"/>
              <a:gd name="connsiteY1" fmla="*/ 9654 h 9827"/>
              <a:gd name="connsiteX2" fmla="*/ 8908 w 10000"/>
              <a:gd name="connsiteY2" fmla="*/ 9827 h 9827"/>
              <a:gd name="connsiteX3" fmla="*/ 8470 w 10000"/>
              <a:gd name="connsiteY3" fmla="*/ 9827 h 9827"/>
              <a:gd name="connsiteX4" fmla="*/ 7593 w 10000"/>
              <a:gd name="connsiteY4" fmla="*/ 9827 h 9827"/>
              <a:gd name="connsiteX5" fmla="*/ 6968 w 10000"/>
              <a:gd name="connsiteY5" fmla="*/ 9827 h 9827"/>
              <a:gd name="connsiteX6" fmla="*/ 6093 w 10000"/>
              <a:gd name="connsiteY6" fmla="*/ 9654 h 9827"/>
              <a:gd name="connsiteX7" fmla="*/ 5219 w 10000"/>
              <a:gd name="connsiteY7" fmla="*/ 9654 h 9827"/>
              <a:gd name="connsiteX8" fmla="*/ 4561 w 10000"/>
              <a:gd name="connsiteY8" fmla="*/ 9308 h 9827"/>
              <a:gd name="connsiteX9" fmla="*/ 3687 w 10000"/>
              <a:gd name="connsiteY9" fmla="*/ 9134 h 9827"/>
              <a:gd name="connsiteX10" fmla="*/ 3032 w 10000"/>
              <a:gd name="connsiteY10" fmla="*/ 8788 h 9827"/>
              <a:gd name="connsiteX11" fmla="*/ 2380 w 10000"/>
              <a:gd name="connsiteY11" fmla="*/ 8442 h 9827"/>
              <a:gd name="connsiteX12" fmla="*/ 1751 w 10000"/>
              <a:gd name="connsiteY12" fmla="*/ 7922 h 9827"/>
              <a:gd name="connsiteX13" fmla="*/ 1313 w 10000"/>
              <a:gd name="connsiteY13" fmla="*/ 7598 h 9827"/>
              <a:gd name="connsiteX14" fmla="*/ 877 w 10000"/>
              <a:gd name="connsiteY14" fmla="*/ 6905 h 9827"/>
              <a:gd name="connsiteX15" fmla="*/ 439 w 10000"/>
              <a:gd name="connsiteY15" fmla="*/ 6385 h 9827"/>
              <a:gd name="connsiteX16" fmla="*/ 218 w 10000"/>
              <a:gd name="connsiteY16" fmla="*/ 5693 h 9827"/>
              <a:gd name="connsiteX17" fmla="*/ 218 w 10000"/>
              <a:gd name="connsiteY17" fmla="*/ 5000 h 9827"/>
              <a:gd name="connsiteX18" fmla="*/ 0 w 10000"/>
              <a:gd name="connsiteY18" fmla="*/ 4308 h 9827"/>
              <a:gd name="connsiteX19" fmla="*/ 0 w 10000"/>
              <a:gd name="connsiteY19" fmla="*/ 3463 h 9827"/>
              <a:gd name="connsiteX20" fmla="*/ 218 w 10000"/>
              <a:gd name="connsiteY20" fmla="*/ 2771 h 9827"/>
              <a:gd name="connsiteX21" fmla="*/ 218 w 10000"/>
              <a:gd name="connsiteY21" fmla="*/ 2424 h 9827"/>
              <a:gd name="connsiteX22" fmla="*/ 218 w 10000"/>
              <a:gd name="connsiteY22" fmla="*/ 2251 h 9827"/>
              <a:gd name="connsiteX23" fmla="*/ 439 w 10000"/>
              <a:gd name="connsiteY23" fmla="*/ 1905 h 9827"/>
              <a:gd name="connsiteX24" fmla="*/ 439 w 10000"/>
              <a:gd name="connsiteY24" fmla="*/ 1732 h 9827"/>
              <a:gd name="connsiteX25" fmla="*/ 439 w 10000"/>
              <a:gd name="connsiteY25" fmla="*/ 1559 h 9827"/>
              <a:gd name="connsiteX26" fmla="*/ 439 w 10000"/>
              <a:gd name="connsiteY26" fmla="*/ 1385 h 9827"/>
              <a:gd name="connsiteX27" fmla="*/ 439 w 10000"/>
              <a:gd name="connsiteY27" fmla="*/ 1385 h 9827"/>
              <a:gd name="connsiteX28" fmla="*/ 439 w 10000"/>
              <a:gd name="connsiteY28" fmla="*/ 1212 h 9827"/>
              <a:gd name="connsiteX29" fmla="*/ 1968 w 10000"/>
              <a:gd name="connsiteY29" fmla="*/ 0 h 9827"/>
              <a:gd name="connsiteX30" fmla="*/ 2186 w 10000"/>
              <a:gd name="connsiteY30" fmla="*/ 0 h 9827"/>
              <a:gd name="connsiteX31" fmla="*/ 2380 w 10000"/>
              <a:gd name="connsiteY31" fmla="*/ 173 h 9827"/>
              <a:gd name="connsiteX32" fmla="*/ 2598 w 10000"/>
              <a:gd name="connsiteY32" fmla="*/ 346 h 9827"/>
              <a:gd name="connsiteX33" fmla="*/ 2813 w 10000"/>
              <a:gd name="connsiteY33" fmla="*/ 520 h 9827"/>
              <a:gd name="connsiteX34" fmla="*/ 2813 w 10000"/>
              <a:gd name="connsiteY34" fmla="*/ 520 h 9827"/>
              <a:gd name="connsiteX35" fmla="*/ 2813 w 10000"/>
              <a:gd name="connsiteY35" fmla="*/ 693 h 9827"/>
              <a:gd name="connsiteX36" fmla="*/ 2598 w 10000"/>
              <a:gd name="connsiteY36" fmla="*/ 866 h 9827"/>
              <a:gd name="connsiteX37" fmla="*/ 2380 w 10000"/>
              <a:gd name="connsiteY37" fmla="*/ 1039 h 9827"/>
              <a:gd name="connsiteX38" fmla="*/ 2186 w 10000"/>
              <a:gd name="connsiteY38" fmla="*/ 1212 h 9827"/>
              <a:gd name="connsiteX39" fmla="*/ 1968 w 10000"/>
              <a:gd name="connsiteY39" fmla="*/ 1559 h 9827"/>
              <a:gd name="connsiteX40" fmla="*/ 1751 w 10000"/>
              <a:gd name="connsiteY40" fmla="*/ 1905 h 9827"/>
              <a:gd name="connsiteX41" fmla="*/ 1530 w 10000"/>
              <a:gd name="connsiteY41" fmla="*/ 2251 h 9827"/>
              <a:gd name="connsiteX42" fmla="*/ 1313 w 10000"/>
              <a:gd name="connsiteY42" fmla="*/ 2771 h 9827"/>
              <a:gd name="connsiteX43" fmla="*/ 1313 w 10000"/>
              <a:gd name="connsiteY43" fmla="*/ 3290 h 9827"/>
              <a:gd name="connsiteX44" fmla="*/ 1313 w 10000"/>
              <a:gd name="connsiteY44" fmla="*/ 3788 h 9827"/>
              <a:gd name="connsiteX45" fmla="*/ 1313 w 10000"/>
              <a:gd name="connsiteY45" fmla="*/ 4827 h 9827"/>
              <a:gd name="connsiteX46" fmla="*/ 1313 w 10000"/>
              <a:gd name="connsiteY46" fmla="*/ 5346 h 9827"/>
              <a:gd name="connsiteX47" fmla="*/ 1530 w 10000"/>
              <a:gd name="connsiteY47" fmla="*/ 5693 h 9827"/>
              <a:gd name="connsiteX48" fmla="*/ 1751 w 10000"/>
              <a:gd name="connsiteY48" fmla="*/ 6039 h 9827"/>
              <a:gd name="connsiteX49" fmla="*/ 1968 w 10000"/>
              <a:gd name="connsiteY49" fmla="*/ 6559 h 9827"/>
              <a:gd name="connsiteX50" fmla="*/ 2186 w 10000"/>
              <a:gd name="connsiteY50" fmla="*/ 6905 h 9827"/>
              <a:gd name="connsiteX51" fmla="*/ 2598 w 10000"/>
              <a:gd name="connsiteY51" fmla="*/ 7251 h 9827"/>
              <a:gd name="connsiteX52" fmla="*/ 3250 w 10000"/>
              <a:gd name="connsiteY52" fmla="*/ 7598 h 9827"/>
              <a:gd name="connsiteX53" fmla="*/ 3908 w 10000"/>
              <a:gd name="connsiteY53" fmla="*/ 7771 h 9827"/>
              <a:gd name="connsiteX54" fmla="*/ 4561 w 10000"/>
              <a:gd name="connsiteY54" fmla="*/ 8095 h 9827"/>
              <a:gd name="connsiteX55" fmla="*/ 5219 w 10000"/>
              <a:gd name="connsiteY55" fmla="*/ 8269 h 9827"/>
              <a:gd name="connsiteX56" fmla="*/ 5653 w 10000"/>
              <a:gd name="connsiteY56" fmla="*/ 8442 h 9827"/>
              <a:gd name="connsiteX57" fmla="*/ 6313 w 10000"/>
              <a:gd name="connsiteY57" fmla="*/ 8442 h 9827"/>
              <a:gd name="connsiteX58" fmla="*/ 6748 w 10000"/>
              <a:gd name="connsiteY58" fmla="*/ 8442 h 9827"/>
              <a:gd name="connsiteX59" fmla="*/ 6968 w 10000"/>
              <a:gd name="connsiteY59" fmla="*/ 8442 h 9827"/>
              <a:gd name="connsiteX60" fmla="*/ 7403 w 10000"/>
              <a:gd name="connsiteY60" fmla="*/ 8442 h 9827"/>
              <a:gd name="connsiteX61" fmla="*/ 7593 w 10000"/>
              <a:gd name="connsiteY61" fmla="*/ 8269 h 9827"/>
              <a:gd name="connsiteX62" fmla="*/ 7593 w 10000"/>
              <a:gd name="connsiteY62" fmla="*/ 8269 h 9827"/>
              <a:gd name="connsiteX63" fmla="*/ 7812 w 10000"/>
              <a:gd name="connsiteY63" fmla="*/ 8269 h 9827"/>
              <a:gd name="connsiteX64" fmla="*/ 7812 w 10000"/>
              <a:gd name="connsiteY64" fmla="*/ 8095 h 9827"/>
              <a:gd name="connsiteX65" fmla="*/ 7812 w 10000"/>
              <a:gd name="connsiteY65" fmla="*/ 7922 h 9827"/>
              <a:gd name="connsiteX66" fmla="*/ 7812 w 10000"/>
              <a:gd name="connsiteY66" fmla="*/ 7598 h 9827"/>
              <a:gd name="connsiteX67" fmla="*/ 8032 w 10000"/>
              <a:gd name="connsiteY67" fmla="*/ 7424 h 9827"/>
              <a:gd name="connsiteX68" fmla="*/ 8032 w 10000"/>
              <a:gd name="connsiteY68" fmla="*/ 7078 h 9827"/>
              <a:gd name="connsiteX69" fmla="*/ 8032 w 10000"/>
              <a:gd name="connsiteY69" fmla="*/ 6732 h 9827"/>
              <a:gd name="connsiteX70" fmla="*/ 8252 w 10000"/>
              <a:gd name="connsiteY70" fmla="*/ 6212 h 9827"/>
              <a:gd name="connsiteX71" fmla="*/ 8252 w 10000"/>
              <a:gd name="connsiteY71" fmla="*/ 6039 h 9827"/>
              <a:gd name="connsiteX72" fmla="*/ 8252 w 10000"/>
              <a:gd name="connsiteY72" fmla="*/ 5693 h 9827"/>
              <a:gd name="connsiteX73" fmla="*/ 8252 w 10000"/>
              <a:gd name="connsiteY73" fmla="*/ 5520 h 9827"/>
              <a:gd name="connsiteX74" fmla="*/ 8470 w 10000"/>
              <a:gd name="connsiteY74" fmla="*/ 5346 h 9827"/>
              <a:gd name="connsiteX75" fmla="*/ 8470 w 10000"/>
              <a:gd name="connsiteY75" fmla="*/ 5173 h 9827"/>
              <a:gd name="connsiteX76" fmla="*/ 8470 w 10000"/>
              <a:gd name="connsiteY76" fmla="*/ 5000 h 9827"/>
              <a:gd name="connsiteX77" fmla="*/ 8686 w 10000"/>
              <a:gd name="connsiteY77" fmla="*/ 5000 h 9827"/>
              <a:gd name="connsiteX78" fmla="*/ 8686 w 10000"/>
              <a:gd name="connsiteY78" fmla="*/ 5000 h 9827"/>
              <a:gd name="connsiteX79" fmla="*/ 8686 w 10000"/>
              <a:gd name="connsiteY79" fmla="*/ 5173 h 9827"/>
              <a:gd name="connsiteX80" fmla="*/ 8686 w 10000"/>
              <a:gd name="connsiteY80" fmla="*/ 5346 h 9827"/>
              <a:gd name="connsiteX81" fmla="*/ 8686 w 10000"/>
              <a:gd name="connsiteY81" fmla="*/ 5520 h 9827"/>
              <a:gd name="connsiteX82" fmla="*/ 8908 w 10000"/>
              <a:gd name="connsiteY82" fmla="*/ 5693 h 9827"/>
              <a:gd name="connsiteX83" fmla="*/ 8908 w 10000"/>
              <a:gd name="connsiteY83" fmla="*/ 6039 h 9827"/>
              <a:gd name="connsiteX84" fmla="*/ 8908 w 10000"/>
              <a:gd name="connsiteY84" fmla="*/ 6385 h 9827"/>
              <a:gd name="connsiteX85" fmla="*/ 9127 w 10000"/>
              <a:gd name="connsiteY85" fmla="*/ 6732 h 9827"/>
              <a:gd name="connsiteX86" fmla="*/ 9127 w 10000"/>
              <a:gd name="connsiteY86" fmla="*/ 7424 h 9827"/>
              <a:gd name="connsiteX87" fmla="*/ 9347 w 10000"/>
              <a:gd name="connsiteY87" fmla="*/ 8095 h 9827"/>
              <a:gd name="connsiteX88" fmla="*/ 9561 w 10000"/>
              <a:gd name="connsiteY88" fmla="*/ 8615 h 9827"/>
              <a:gd name="connsiteX89" fmla="*/ 9782 w 10000"/>
              <a:gd name="connsiteY89" fmla="*/ 8961 h 9827"/>
              <a:gd name="connsiteX90" fmla="*/ 9782 w 10000"/>
              <a:gd name="connsiteY90" fmla="*/ 9308 h 9827"/>
              <a:gd name="connsiteX91" fmla="*/ 10000 w 10000"/>
              <a:gd name="connsiteY91" fmla="*/ 9481 h 9827"/>
              <a:gd name="connsiteX92" fmla="*/ 9782 w 10000"/>
              <a:gd name="connsiteY92" fmla="*/ 9654 h 9827"/>
              <a:gd name="connsiteX93" fmla="*/ 9782 w 10000"/>
              <a:gd name="connsiteY93" fmla="*/ 9654 h 9827"/>
              <a:gd name="connsiteX94" fmla="*/ 9782 w 10000"/>
              <a:gd name="connsiteY94" fmla="*/ 9654 h 9827"/>
              <a:gd name="connsiteX0" fmla="*/ 9782 w 10000"/>
              <a:gd name="connsiteY0" fmla="*/ 9824 h 10000"/>
              <a:gd name="connsiteX1" fmla="*/ 9347 w 10000"/>
              <a:gd name="connsiteY1" fmla="*/ 982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4 h 10000"/>
              <a:gd name="connsiteX7" fmla="*/ 5219 w 10000"/>
              <a:gd name="connsiteY7" fmla="*/ 9824 h 10000"/>
              <a:gd name="connsiteX8" fmla="*/ 4561 w 10000"/>
              <a:gd name="connsiteY8" fmla="*/ 9472 h 10000"/>
              <a:gd name="connsiteX9" fmla="*/ 3687 w 10000"/>
              <a:gd name="connsiteY9" fmla="*/ 9295 h 10000"/>
              <a:gd name="connsiteX10" fmla="*/ 3032 w 10000"/>
              <a:gd name="connsiteY10" fmla="*/ 8943 h 10000"/>
              <a:gd name="connsiteX11" fmla="*/ 2380 w 10000"/>
              <a:gd name="connsiteY11" fmla="*/ 8591 h 10000"/>
              <a:gd name="connsiteX12" fmla="*/ 1751 w 10000"/>
              <a:gd name="connsiteY12" fmla="*/ 8061 h 10000"/>
              <a:gd name="connsiteX13" fmla="*/ 1313 w 10000"/>
              <a:gd name="connsiteY13" fmla="*/ 7732 h 10000"/>
              <a:gd name="connsiteX14" fmla="*/ 877 w 10000"/>
              <a:gd name="connsiteY14" fmla="*/ 7027 h 10000"/>
              <a:gd name="connsiteX15" fmla="*/ 439 w 10000"/>
              <a:gd name="connsiteY15" fmla="*/ 6497 h 10000"/>
              <a:gd name="connsiteX16" fmla="*/ 218 w 10000"/>
              <a:gd name="connsiteY16" fmla="*/ 5793 h 10000"/>
              <a:gd name="connsiteX17" fmla="*/ 218 w 10000"/>
              <a:gd name="connsiteY17" fmla="*/ 5088 h 10000"/>
              <a:gd name="connsiteX18" fmla="*/ 0 w 10000"/>
              <a:gd name="connsiteY18" fmla="*/ 4384 h 10000"/>
              <a:gd name="connsiteX19" fmla="*/ 0 w 10000"/>
              <a:gd name="connsiteY19" fmla="*/ 3524 h 10000"/>
              <a:gd name="connsiteX20" fmla="*/ 218 w 10000"/>
              <a:gd name="connsiteY20" fmla="*/ 2820 h 10000"/>
              <a:gd name="connsiteX21" fmla="*/ 218 w 10000"/>
              <a:gd name="connsiteY21" fmla="*/ 2467 h 10000"/>
              <a:gd name="connsiteX22" fmla="*/ 218 w 10000"/>
              <a:gd name="connsiteY22" fmla="*/ 2291 h 10000"/>
              <a:gd name="connsiteX23" fmla="*/ 439 w 10000"/>
              <a:gd name="connsiteY23" fmla="*/ 1939 h 10000"/>
              <a:gd name="connsiteX24" fmla="*/ 439 w 10000"/>
              <a:gd name="connsiteY24" fmla="*/ 1762 h 10000"/>
              <a:gd name="connsiteX25" fmla="*/ 439 w 10000"/>
              <a:gd name="connsiteY25" fmla="*/ 1586 h 10000"/>
              <a:gd name="connsiteX26" fmla="*/ 439 w 10000"/>
              <a:gd name="connsiteY26" fmla="*/ 1409 h 10000"/>
              <a:gd name="connsiteX27" fmla="*/ 439 w 10000"/>
              <a:gd name="connsiteY27" fmla="*/ 1409 h 10000"/>
              <a:gd name="connsiteX28" fmla="*/ 439 w 10000"/>
              <a:gd name="connsiteY28" fmla="*/ 1233 h 10000"/>
              <a:gd name="connsiteX29" fmla="*/ 1968 w 10000"/>
              <a:gd name="connsiteY29" fmla="*/ 0 h 10000"/>
              <a:gd name="connsiteX30" fmla="*/ 2380 w 10000"/>
              <a:gd name="connsiteY30" fmla="*/ 176 h 10000"/>
              <a:gd name="connsiteX31" fmla="*/ 2598 w 10000"/>
              <a:gd name="connsiteY31" fmla="*/ 352 h 10000"/>
              <a:gd name="connsiteX32" fmla="*/ 2813 w 10000"/>
              <a:gd name="connsiteY32" fmla="*/ 529 h 10000"/>
              <a:gd name="connsiteX33" fmla="*/ 2813 w 10000"/>
              <a:gd name="connsiteY33" fmla="*/ 529 h 10000"/>
              <a:gd name="connsiteX34" fmla="*/ 2813 w 10000"/>
              <a:gd name="connsiteY34" fmla="*/ 705 h 10000"/>
              <a:gd name="connsiteX35" fmla="*/ 2598 w 10000"/>
              <a:gd name="connsiteY35" fmla="*/ 881 h 10000"/>
              <a:gd name="connsiteX36" fmla="*/ 2380 w 10000"/>
              <a:gd name="connsiteY36" fmla="*/ 1057 h 10000"/>
              <a:gd name="connsiteX37" fmla="*/ 2186 w 10000"/>
              <a:gd name="connsiteY37" fmla="*/ 1233 h 10000"/>
              <a:gd name="connsiteX38" fmla="*/ 1968 w 10000"/>
              <a:gd name="connsiteY38" fmla="*/ 1586 h 10000"/>
              <a:gd name="connsiteX39" fmla="*/ 1751 w 10000"/>
              <a:gd name="connsiteY39" fmla="*/ 1939 h 10000"/>
              <a:gd name="connsiteX40" fmla="*/ 1530 w 10000"/>
              <a:gd name="connsiteY40" fmla="*/ 2291 h 10000"/>
              <a:gd name="connsiteX41" fmla="*/ 1313 w 10000"/>
              <a:gd name="connsiteY41" fmla="*/ 2820 h 10000"/>
              <a:gd name="connsiteX42" fmla="*/ 1313 w 10000"/>
              <a:gd name="connsiteY42" fmla="*/ 3348 h 10000"/>
              <a:gd name="connsiteX43" fmla="*/ 1313 w 10000"/>
              <a:gd name="connsiteY43" fmla="*/ 3855 h 10000"/>
              <a:gd name="connsiteX44" fmla="*/ 1313 w 10000"/>
              <a:gd name="connsiteY44" fmla="*/ 4912 h 10000"/>
              <a:gd name="connsiteX45" fmla="*/ 1313 w 10000"/>
              <a:gd name="connsiteY45" fmla="*/ 5440 h 10000"/>
              <a:gd name="connsiteX46" fmla="*/ 1530 w 10000"/>
              <a:gd name="connsiteY46" fmla="*/ 5793 h 10000"/>
              <a:gd name="connsiteX47" fmla="*/ 1751 w 10000"/>
              <a:gd name="connsiteY47" fmla="*/ 6145 h 10000"/>
              <a:gd name="connsiteX48" fmla="*/ 1968 w 10000"/>
              <a:gd name="connsiteY48" fmla="*/ 6674 h 10000"/>
              <a:gd name="connsiteX49" fmla="*/ 2186 w 10000"/>
              <a:gd name="connsiteY49" fmla="*/ 7027 h 10000"/>
              <a:gd name="connsiteX50" fmla="*/ 2598 w 10000"/>
              <a:gd name="connsiteY50" fmla="*/ 7379 h 10000"/>
              <a:gd name="connsiteX51" fmla="*/ 3250 w 10000"/>
              <a:gd name="connsiteY51" fmla="*/ 7732 h 10000"/>
              <a:gd name="connsiteX52" fmla="*/ 3908 w 10000"/>
              <a:gd name="connsiteY52" fmla="*/ 7908 h 10000"/>
              <a:gd name="connsiteX53" fmla="*/ 4561 w 10000"/>
              <a:gd name="connsiteY53" fmla="*/ 8238 h 10000"/>
              <a:gd name="connsiteX54" fmla="*/ 5219 w 10000"/>
              <a:gd name="connsiteY54" fmla="*/ 8415 h 10000"/>
              <a:gd name="connsiteX55" fmla="*/ 5653 w 10000"/>
              <a:gd name="connsiteY55" fmla="*/ 8591 h 10000"/>
              <a:gd name="connsiteX56" fmla="*/ 6313 w 10000"/>
              <a:gd name="connsiteY56" fmla="*/ 8591 h 10000"/>
              <a:gd name="connsiteX57" fmla="*/ 6748 w 10000"/>
              <a:gd name="connsiteY57" fmla="*/ 8591 h 10000"/>
              <a:gd name="connsiteX58" fmla="*/ 6968 w 10000"/>
              <a:gd name="connsiteY58" fmla="*/ 8591 h 10000"/>
              <a:gd name="connsiteX59" fmla="*/ 7403 w 10000"/>
              <a:gd name="connsiteY59" fmla="*/ 8591 h 10000"/>
              <a:gd name="connsiteX60" fmla="*/ 7593 w 10000"/>
              <a:gd name="connsiteY60" fmla="*/ 8415 h 10000"/>
              <a:gd name="connsiteX61" fmla="*/ 7593 w 10000"/>
              <a:gd name="connsiteY61" fmla="*/ 8415 h 10000"/>
              <a:gd name="connsiteX62" fmla="*/ 7812 w 10000"/>
              <a:gd name="connsiteY62" fmla="*/ 8415 h 10000"/>
              <a:gd name="connsiteX63" fmla="*/ 7812 w 10000"/>
              <a:gd name="connsiteY63" fmla="*/ 8238 h 10000"/>
              <a:gd name="connsiteX64" fmla="*/ 7812 w 10000"/>
              <a:gd name="connsiteY64" fmla="*/ 8061 h 10000"/>
              <a:gd name="connsiteX65" fmla="*/ 7812 w 10000"/>
              <a:gd name="connsiteY65" fmla="*/ 7732 h 10000"/>
              <a:gd name="connsiteX66" fmla="*/ 8032 w 10000"/>
              <a:gd name="connsiteY66" fmla="*/ 7555 h 10000"/>
              <a:gd name="connsiteX67" fmla="*/ 8032 w 10000"/>
              <a:gd name="connsiteY67" fmla="*/ 7203 h 10000"/>
              <a:gd name="connsiteX68" fmla="*/ 8032 w 10000"/>
              <a:gd name="connsiteY68" fmla="*/ 6851 h 10000"/>
              <a:gd name="connsiteX69" fmla="*/ 8252 w 10000"/>
              <a:gd name="connsiteY69" fmla="*/ 6321 h 10000"/>
              <a:gd name="connsiteX70" fmla="*/ 8252 w 10000"/>
              <a:gd name="connsiteY70" fmla="*/ 6145 h 10000"/>
              <a:gd name="connsiteX71" fmla="*/ 8252 w 10000"/>
              <a:gd name="connsiteY71" fmla="*/ 5793 h 10000"/>
              <a:gd name="connsiteX72" fmla="*/ 8252 w 10000"/>
              <a:gd name="connsiteY72" fmla="*/ 5617 h 10000"/>
              <a:gd name="connsiteX73" fmla="*/ 8470 w 10000"/>
              <a:gd name="connsiteY73" fmla="*/ 5440 h 10000"/>
              <a:gd name="connsiteX74" fmla="*/ 8470 w 10000"/>
              <a:gd name="connsiteY74" fmla="*/ 5264 h 10000"/>
              <a:gd name="connsiteX75" fmla="*/ 8470 w 10000"/>
              <a:gd name="connsiteY75" fmla="*/ 5088 h 10000"/>
              <a:gd name="connsiteX76" fmla="*/ 8686 w 10000"/>
              <a:gd name="connsiteY76" fmla="*/ 5088 h 10000"/>
              <a:gd name="connsiteX77" fmla="*/ 8686 w 10000"/>
              <a:gd name="connsiteY77" fmla="*/ 5088 h 10000"/>
              <a:gd name="connsiteX78" fmla="*/ 8686 w 10000"/>
              <a:gd name="connsiteY78" fmla="*/ 5264 h 10000"/>
              <a:gd name="connsiteX79" fmla="*/ 8686 w 10000"/>
              <a:gd name="connsiteY79" fmla="*/ 5440 h 10000"/>
              <a:gd name="connsiteX80" fmla="*/ 8686 w 10000"/>
              <a:gd name="connsiteY80" fmla="*/ 5617 h 10000"/>
              <a:gd name="connsiteX81" fmla="*/ 8908 w 10000"/>
              <a:gd name="connsiteY81" fmla="*/ 5793 h 10000"/>
              <a:gd name="connsiteX82" fmla="*/ 8908 w 10000"/>
              <a:gd name="connsiteY82" fmla="*/ 6145 h 10000"/>
              <a:gd name="connsiteX83" fmla="*/ 8908 w 10000"/>
              <a:gd name="connsiteY83" fmla="*/ 6497 h 10000"/>
              <a:gd name="connsiteX84" fmla="*/ 9127 w 10000"/>
              <a:gd name="connsiteY84" fmla="*/ 6851 h 10000"/>
              <a:gd name="connsiteX85" fmla="*/ 9127 w 10000"/>
              <a:gd name="connsiteY85" fmla="*/ 7555 h 10000"/>
              <a:gd name="connsiteX86" fmla="*/ 9347 w 10000"/>
              <a:gd name="connsiteY86" fmla="*/ 8238 h 10000"/>
              <a:gd name="connsiteX87" fmla="*/ 9561 w 10000"/>
              <a:gd name="connsiteY87" fmla="*/ 8767 h 10000"/>
              <a:gd name="connsiteX88" fmla="*/ 9782 w 10000"/>
              <a:gd name="connsiteY88" fmla="*/ 9119 h 10000"/>
              <a:gd name="connsiteX89" fmla="*/ 9782 w 10000"/>
              <a:gd name="connsiteY89" fmla="*/ 9472 h 10000"/>
              <a:gd name="connsiteX90" fmla="*/ 10000 w 10000"/>
              <a:gd name="connsiteY90" fmla="*/ 9648 h 10000"/>
              <a:gd name="connsiteX91" fmla="*/ 9782 w 10000"/>
              <a:gd name="connsiteY91" fmla="*/ 9824 h 10000"/>
              <a:gd name="connsiteX92" fmla="*/ 9782 w 10000"/>
              <a:gd name="connsiteY92" fmla="*/ 9824 h 10000"/>
              <a:gd name="connsiteX93" fmla="*/ 9782 w 10000"/>
              <a:gd name="connsiteY93" fmla="*/ 9824 h 10000"/>
              <a:gd name="connsiteX0" fmla="*/ 9782 w 10000"/>
              <a:gd name="connsiteY0" fmla="*/ 9648 h 9824"/>
              <a:gd name="connsiteX1" fmla="*/ 9347 w 10000"/>
              <a:gd name="connsiteY1" fmla="*/ 9648 h 9824"/>
              <a:gd name="connsiteX2" fmla="*/ 8908 w 10000"/>
              <a:gd name="connsiteY2" fmla="*/ 9824 h 9824"/>
              <a:gd name="connsiteX3" fmla="*/ 8470 w 10000"/>
              <a:gd name="connsiteY3" fmla="*/ 9824 h 9824"/>
              <a:gd name="connsiteX4" fmla="*/ 7593 w 10000"/>
              <a:gd name="connsiteY4" fmla="*/ 9824 h 9824"/>
              <a:gd name="connsiteX5" fmla="*/ 6968 w 10000"/>
              <a:gd name="connsiteY5" fmla="*/ 9824 h 9824"/>
              <a:gd name="connsiteX6" fmla="*/ 6093 w 10000"/>
              <a:gd name="connsiteY6" fmla="*/ 9648 h 9824"/>
              <a:gd name="connsiteX7" fmla="*/ 5219 w 10000"/>
              <a:gd name="connsiteY7" fmla="*/ 9648 h 9824"/>
              <a:gd name="connsiteX8" fmla="*/ 4561 w 10000"/>
              <a:gd name="connsiteY8" fmla="*/ 9296 h 9824"/>
              <a:gd name="connsiteX9" fmla="*/ 3687 w 10000"/>
              <a:gd name="connsiteY9" fmla="*/ 9119 h 9824"/>
              <a:gd name="connsiteX10" fmla="*/ 3032 w 10000"/>
              <a:gd name="connsiteY10" fmla="*/ 8767 h 9824"/>
              <a:gd name="connsiteX11" fmla="*/ 2380 w 10000"/>
              <a:gd name="connsiteY11" fmla="*/ 8415 h 9824"/>
              <a:gd name="connsiteX12" fmla="*/ 1751 w 10000"/>
              <a:gd name="connsiteY12" fmla="*/ 7885 h 9824"/>
              <a:gd name="connsiteX13" fmla="*/ 1313 w 10000"/>
              <a:gd name="connsiteY13" fmla="*/ 7556 h 9824"/>
              <a:gd name="connsiteX14" fmla="*/ 877 w 10000"/>
              <a:gd name="connsiteY14" fmla="*/ 6851 h 9824"/>
              <a:gd name="connsiteX15" fmla="*/ 439 w 10000"/>
              <a:gd name="connsiteY15" fmla="*/ 6321 h 9824"/>
              <a:gd name="connsiteX16" fmla="*/ 218 w 10000"/>
              <a:gd name="connsiteY16" fmla="*/ 5617 h 9824"/>
              <a:gd name="connsiteX17" fmla="*/ 218 w 10000"/>
              <a:gd name="connsiteY17" fmla="*/ 4912 h 9824"/>
              <a:gd name="connsiteX18" fmla="*/ 0 w 10000"/>
              <a:gd name="connsiteY18" fmla="*/ 4208 h 9824"/>
              <a:gd name="connsiteX19" fmla="*/ 0 w 10000"/>
              <a:gd name="connsiteY19" fmla="*/ 3348 h 9824"/>
              <a:gd name="connsiteX20" fmla="*/ 218 w 10000"/>
              <a:gd name="connsiteY20" fmla="*/ 2644 h 9824"/>
              <a:gd name="connsiteX21" fmla="*/ 218 w 10000"/>
              <a:gd name="connsiteY21" fmla="*/ 2291 h 9824"/>
              <a:gd name="connsiteX22" fmla="*/ 218 w 10000"/>
              <a:gd name="connsiteY22" fmla="*/ 2115 h 9824"/>
              <a:gd name="connsiteX23" fmla="*/ 439 w 10000"/>
              <a:gd name="connsiteY23" fmla="*/ 1763 h 9824"/>
              <a:gd name="connsiteX24" fmla="*/ 439 w 10000"/>
              <a:gd name="connsiteY24" fmla="*/ 1586 h 9824"/>
              <a:gd name="connsiteX25" fmla="*/ 439 w 10000"/>
              <a:gd name="connsiteY25" fmla="*/ 1410 h 9824"/>
              <a:gd name="connsiteX26" fmla="*/ 439 w 10000"/>
              <a:gd name="connsiteY26" fmla="*/ 1233 h 9824"/>
              <a:gd name="connsiteX27" fmla="*/ 439 w 10000"/>
              <a:gd name="connsiteY27" fmla="*/ 1233 h 9824"/>
              <a:gd name="connsiteX28" fmla="*/ 439 w 10000"/>
              <a:gd name="connsiteY28" fmla="*/ 1057 h 9824"/>
              <a:gd name="connsiteX29" fmla="*/ 2380 w 10000"/>
              <a:gd name="connsiteY29" fmla="*/ 0 h 9824"/>
              <a:gd name="connsiteX30" fmla="*/ 2598 w 10000"/>
              <a:gd name="connsiteY30" fmla="*/ 176 h 9824"/>
              <a:gd name="connsiteX31" fmla="*/ 2813 w 10000"/>
              <a:gd name="connsiteY31" fmla="*/ 353 h 9824"/>
              <a:gd name="connsiteX32" fmla="*/ 2813 w 10000"/>
              <a:gd name="connsiteY32" fmla="*/ 353 h 9824"/>
              <a:gd name="connsiteX33" fmla="*/ 2813 w 10000"/>
              <a:gd name="connsiteY33" fmla="*/ 529 h 9824"/>
              <a:gd name="connsiteX34" fmla="*/ 2598 w 10000"/>
              <a:gd name="connsiteY34" fmla="*/ 705 h 9824"/>
              <a:gd name="connsiteX35" fmla="*/ 2380 w 10000"/>
              <a:gd name="connsiteY35" fmla="*/ 881 h 9824"/>
              <a:gd name="connsiteX36" fmla="*/ 2186 w 10000"/>
              <a:gd name="connsiteY36" fmla="*/ 1057 h 9824"/>
              <a:gd name="connsiteX37" fmla="*/ 1968 w 10000"/>
              <a:gd name="connsiteY37" fmla="*/ 1410 h 9824"/>
              <a:gd name="connsiteX38" fmla="*/ 1751 w 10000"/>
              <a:gd name="connsiteY38" fmla="*/ 1763 h 9824"/>
              <a:gd name="connsiteX39" fmla="*/ 1530 w 10000"/>
              <a:gd name="connsiteY39" fmla="*/ 2115 h 9824"/>
              <a:gd name="connsiteX40" fmla="*/ 1313 w 10000"/>
              <a:gd name="connsiteY40" fmla="*/ 2644 h 9824"/>
              <a:gd name="connsiteX41" fmla="*/ 1313 w 10000"/>
              <a:gd name="connsiteY41" fmla="*/ 3172 h 9824"/>
              <a:gd name="connsiteX42" fmla="*/ 1313 w 10000"/>
              <a:gd name="connsiteY42" fmla="*/ 3679 h 9824"/>
              <a:gd name="connsiteX43" fmla="*/ 1313 w 10000"/>
              <a:gd name="connsiteY43" fmla="*/ 4736 h 9824"/>
              <a:gd name="connsiteX44" fmla="*/ 1313 w 10000"/>
              <a:gd name="connsiteY44" fmla="*/ 5264 h 9824"/>
              <a:gd name="connsiteX45" fmla="*/ 1530 w 10000"/>
              <a:gd name="connsiteY45" fmla="*/ 5617 h 9824"/>
              <a:gd name="connsiteX46" fmla="*/ 1751 w 10000"/>
              <a:gd name="connsiteY46" fmla="*/ 5969 h 9824"/>
              <a:gd name="connsiteX47" fmla="*/ 1968 w 10000"/>
              <a:gd name="connsiteY47" fmla="*/ 6498 h 9824"/>
              <a:gd name="connsiteX48" fmla="*/ 2186 w 10000"/>
              <a:gd name="connsiteY48" fmla="*/ 6851 h 9824"/>
              <a:gd name="connsiteX49" fmla="*/ 2598 w 10000"/>
              <a:gd name="connsiteY49" fmla="*/ 7203 h 9824"/>
              <a:gd name="connsiteX50" fmla="*/ 3250 w 10000"/>
              <a:gd name="connsiteY50" fmla="*/ 7556 h 9824"/>
              <a:gd name="connsiteX51" fmla="*/ 3908 w 10000"/>
              <a:gd name="connsiteY51" fmla="*/ 7732 h 9824"/>
              <a:gd name="connsiteX52" fmla="*/ 4561 w 10000"/>
              <a:gd name="connsiteY52" fmla="*/ 8062 h 9824"/>
              <a:gd name="connsiteX53" fmla="*/ 5219 w 10000"/>
              <a:gd name="connsiteY53" fmla="*/ 8239 h 9824"/>
              <a:gd name="connsiteX54" fmla="*/ 5653 w 10000"/>
              <a:gd name="connsiteY54" fmla="*/ 8415 h 9824"/>
              <a:gd name="connsiteX55" fmla="*/ 6313 w 10000"/>
              <a:gd name="connsiteY55" fmla="*/ 8415 h 9824"/>
              <a:gd name="connsiteX56" fmla="*/ 6748 w 10000"/>
              <a:gd name="connsiteY56" fmla="*/ 8415 h 9824"/>
              <a:gd name="connsiteX57" fmla="*/ 6968 w 10000"/>
              <a:gd name="connsiteY57" fmla="*/ 8415 h 9824"/>
              <a:gd name="connsiteX58" fmla="*/ 7403 w 10000"/>
              <a:gd name="connsiteY58" fmla="*/ 8415 h 9824"/>
              <a:gd name="connsiteX59" fmla="*/ 7593 w 10000"/>
              <a:gd name="connsiteY59" fmla="*/ 8239 h 9824"/>
              <a:gd name="connsiteX60" fmla="*/ 7593 w 10000"/>
              <a:gd name="connsiteY60" fmla="*/ 8239 h 9824"/>
              <a:gd name="connsiteX61" fmla="*/ 7812 w 10000"/>
              <a:gd name="connsiteY61" fmla="*/ 8239 h 9824"/>
              <a:gd name="connsiteX62" fmla="*/ 7812 w 10000"/>
              <a:gd name="connsiteY62" fmla="*/ 8062 h 9824"/>
              <a:gd name="connsiteX63" fmla="*/ 7812 w 10000"/>
              <a:gd name="connsiteY63" fmla="*/ 7885 h 9824"/>
              <a:gd name="connsiteX64" fmla="*/ 7812 w 10000"/>
              <a:gd name="connsiteY64" fmla="*/ 7556 h 9824"/>
              <a:gd name="connsiteX65" fmla="*/ 8032 w 10000"/>
              <a:gd name="connsiteY65" fmla="*/ 7379 h 9824"/>
              <a:gd name="connsiteX66" fmla="*/ 8032 w 10000"/>
              <a:gd name="connsiteY66" fmla="*/ 7027 h 9824"/>
              <a:gd name="connsiteX67" fmla="*/ 8032 w 10000"/>
              <a:gd name="connsiteY67" fmla="*/ 6675 h 9824"/>
              <a:gd name="connsiteX68" fmla="*/ 8252 w 10000"/>
              <a:gd name="connsiteY68" fmla="*/ 6145 h 9824"/>
              <a:gd name="connsiteX69" fmla="*/ 8252 w 10000"/>
              <a:gd name="connsiteY69" fmla="*/ 5969 h 9824"/>
              <a:gd name="connsiteX70" fmla="*/ 8252 w 10000"/>
              <a:gd name="connsiteY70" fmla="*/ 5617 h 9824"/>
              <a:gd name="connsiteX71" fmla="*/ 8252 w 10000"/>
              <a:gd name="connsiteY71" fmla="*/ 5441 h 9824"/>
              <a:gd name="connsiteX72" fmla="*/ 8470 w 10000"/>
              <a:gd name="connsiteY72" fmla="*/ 5264 h 9824"/>
              <a:gd name="connsiteX73" fmla="*/ 8470 w 10000"/>
              <a:gd name="connsiteY73" fmla="*/ 5088 h 9824"/>
              <a:gd name="connsiteX74" fmla="*/ 8470 w 10000"/>
              <a:gd name="connsiteY74" fmla="*/ 4912 h 9824"/>
              <a:gd name="connsiteX75" fmla="*/ 8686 w 10000"/>
              <a:gd name="connsiteY75" fmla="*/ 4912 h 9824"/>
              <a:gd name="connsiteX76" fmla="*/ 8686 w 10000"/>
              <a:gd name="connsiteY76" fmla="*/ 4912 h 9824"/>
              <a:gd name="connsiteX77" fmla="*/ 8686 w 10000"/>
              <a:gd name="connsiteY77" fmla="*/ 5088 h 9824"/>
              <a:gd name="connsiteX78" fmla="*/ 8686 w 10000"/>
              <a:gd name="connsiteY78" fmla="*/ 5264 h 9824"/>
              <a:gd name="connsiteX79" fmla="*/ 8686 w 10000"/>
              <a:gd name="connsiteY79" fmla="*/ 5441 h 9824"/>
              <a:gd name="connsiteX80" fmla="*/ 8908 w 10000"/>
              <a:gd name="connsiteY80" fmla="*/ 5617 h 9824"/>
              <a:gd name="connsiteX81" fmla="*/ 8908 w 10000"/>
              <a:gd name="connsiteY81" fmla="*/ 5969 h 9824"/>
              <a:gd name="connsiteX82" fmla="*/ 8908 w 10000"/>
              <a:gd name="connsiteY82" fmla="*/ 6321 h 9824"/>
              <a:gd name="connsiteX83" fmla="*/ 9127 w 10000"/>
              <a:gd name="connsiteY83" fmla="*/ 6675 h 9824"/>
              <a:gd name="connsiteX84" fmla="*/ 9127 w 10000"/>
              <a:gd name="connsiteY84" fmla="*/ 7379 h 9824"/>
              <a:gd name="connsiteX85" fmla="*/ 9347 w 10000"/>
              <a:gd name="connsiteY85" fmla="*/ 8062 h 9824"/>
              <a:gd name="connsiteX86" fmla="*/ 9561 w 10000"/>
              <a:gd name="connsiteY86" fmla="*/ 8591 h 9824"/>
              <a:gd name="connsiteX87" fmla="*/ 9782 w 10000"/>
              <a:gd name="connsiteY87" fmla="*/ 8943 h 9824"/>
              <a:gd name="connsiteX88" fmla="*/ 9782 w 10000"/>
              <a:gd name="connsiteY88" fmla="*/ 9296 h 9824"/>
              <a:gd name="connsiteX89" fmla="*/ 10000 w 10000"/>
              <a:gd name="connsiteY89" fmla="*/ 9472 h 9824"/>
              <a:gd name="connsiteX90" fmla="*/ 9782 w 10000"/>
              <a:gd name="connsiteY90" fmla="*/ 9648 h 9824"/>
              <a:gd name="connsiteX91" fmla="*/ 9782 w 10000"/>
              <a:gd name="connsiteY91" fmla="*/ 9648 h 9824"/>
              <a:gd name="connsiteX92" fmla="*/ 9782 w 10000"/>
              <a:gd name="connsiteY92" fmla="*/ 9648 h 9824"/>
              <a:gd name="connsiteX0" fmla="*/ 9782 w 10000"/>
              <a:gd name="connsiteY0" fmla="*/ 9642 h 9821"/>
              <a:gd name="connsiteX1" fmla="*/ 9347 w 10000"/>
              <a:gd name="connsiteY1" fmla="*/ 9642 h 9821"/>
              <a:gd name="connsiteX2" fmla="*/ 8908 w 10000"/>
              <a:gd name="connsiteY2" fmla="*/ 9821 h 9821"/>
              <a:gd name="connsiteX3" fmla="*/ 8470 w 10000"/>
              <a:gd name="connsiteY3" fmla="*/ 9821 h 9821"/>
              <a:gd name="connsiteX4" fmla="*/ 7593 w 10000"/>
              <a:gd name="connsiteY4" fmla="*/ 9821 h 9821"/>
              <a:gd name="connsiteX5" fmla="*/ 6968 w 10000"/>
              <a:gd name="connsiteY5" fmla="*/ 9821 h 9821"/>
              <a:gd name="connsiteX6" fmla="*/ 6093 w 10000"/>
              <a:gd name="connsiteY6" fmla="*/ 9642 h 9821"/>
              <a:gd name="connsiteX7" fmla="*/ 5219 w 10000"/>
              <a:gd name="connsiteY7" fmla="*/ 9642 h 9821"/>
              <a:gd name="connsiteX8" fmla="*/ 4561 w 10000"/>
              <a:gd name="connsiteY8" fmla="*/ 9284 h 9821"/>
              <a:gd name="connsiteX9" fmla="*/ 3687 w 10000"/>
              <a:gd name="connsiteY9" fmla="*/ 9103 h 9821"/>
              <a:gd name="connsiteX10" fmla="*/ 3032 w 10000"/>
              <a:gd name="connsiteY10" fmla="*/ 8745 h 9821"/>
              <a:gd name="connsiteX11" fmla="*/ 2380 w 10000"/>
              <a:gd name="connsiteY11" fmla="*/ 8387 h 9821"/>
              <a:gd name="connsiteX12" fmla="*/ 1751 w 10000"/>
              <a:gd name="connsiteY12" fmla="*/ 7847 h 9821"/>
              <a:gd name="connsiteX13" fmla="*/ 1313 w 10000"/>
              <a:gd name="connsiteY13" fmla="*/ 7512 h 9821"/>
              <a:gd name="connsiteX14" fmla="*/ 877 w 10000"/>
              <a:gd name="connsiteY14" fmla="*/ 6795 h 9821"/>
              <a:gd name="connsiteX15" fmla="*/ 439 w 10000"/>
              <a:gd name="connsiteY15" fmla="*/ 6255 h 9821"/>
              <a:gd name="connsiteX16" fmla="*/ 218 w 10000"/>
              <a:gd name="connsiteY16" fmla="*/ 5539 h 9821"/>
              <a:gd name="connsiteX17" fmla="*/ 218 w 10000"/>
              <a:gd name="connsiteY17" fmla="*/ 4821 h 9821"/>
              <a:gd name="connsiteX18" fmla="*/ 0 w 10000"/>
              <a:gd name="connsiteY18" fmla="*/ 4104 h 9821"/>
              <a:gd name="connsiteX19" fmla="*/ 0 w 10000"/>
              <a:gd name="connsiteY19" fmla="*/ 3229 h 9821"/>
              <a:gd name="connsiteX20" fmla="*/ 218 w 10000"/>
              <a:gd name="connsiteY20" fmla="*/ 2512 h 9821"/>
              <a:gd name="connsiteX21" fmla="*/ 218 w 10000"/>
              <a:gd name="connsiteY21" fmla="*/ 2153 h 9821"/>
              <a:gd name="connsiteX22" fmla="*/ 218 w 10000"/>
              <a:gd name="connsiteY22" fmla="*/ 1974 h 9821"/>
              <a:gd name="connsiteX23" fmla="*/ 439 w 10000"/>
              <a:gd name="connsiteY23" fmla="*/ 1616 h 9821"/>
              <a:gd name="connsiteX24" fmla="*/ 439 w 10000"/>
              <a:gd name="connsiteY24" fmla="*/ 1435 h 9821"/>
              <a:gd name="connsiteX25" fmla="*/ 439 w 10000"/>
              <a:gd name="connsiteY25" fmla="*/ 1256 h 9821"/>
              <a:gd name="connsiteX26" fmla="*/ 439 w 10000"/>
              <a:gd name="connsiteY26" fmla="*/ 1076 h 9821"/>
              <a:gd name="connsiteX27" fmla="*/ 439 w 10000"/>
              <a:gd name="connsiteY27" fmla="*/ 1076 h 9821"/>
              <a:gd name="connsiteX28" fmla="*/ 439 w 10000"/>
              <a:gd name="connsiteY28" fmla="*/ 897 h 9821"/>
              <a:gd name="connsiteX29" fmla="*/ 2598 w 10000"/>
              <a:gd name="connsiteY29" fmla="*/ 0 h 9821"/>
              <a:gd name="connsiteX30" fmla="*/ 2813 w 10000"/>
              <a:gd name="connsiteY30" fmla="*/ 180 h 9821"/>
              <a:gd name="connsiteX31" fmla="*/ 2813 w 10000"/>
              <a:gd name="connsiteY31" fmla="*/ 180 h 9821"/>
              <a:gd name="connsiteX32" fmla="*/ 2813 w 10000"/>
              <a:gd name="connsiteY32" fmla="*/ 359 h 9821"/>
              <a:gd name="connsiteX33" fmla="*/ 2598 w 10000"/>
              <a:gd name="connsiteY33" fmla="*/ 539 h 9821"/>
              <a:gd name="connsiteX34" fmla="*/ 2380 w 10000"/>
              <a:gd name="connsiteY34" fmla="*/ 718 h 9821"/>
              <a:gd name="connsiteX35" fmla="*/ 2186 w 10000"/>
              <a:gd name="connsiteY35" fmla="*/ 897 h 9821"/>
              <a:gd name="connsiteX36" fmla="*/ 1968 w 10000"/>
              <a:gd name="connsiteY36" fmla="*/ 1256 h 9821"/>
              <a:gd name="connsiteX37" fmla="*/ 1751 w 10000"/>
              <a:gd name="connsiteY37" fmla="*/ 1616 h 9821"/>
              <a:gd name="connsiteX38" fmla="*/ 1530 w 10000"/>
              <a:gd name="connsiteY38" fmla="*/ 1974 h 9821"/>
              <a:gd name="connsiteX39" fmla="*/ 1313 w 10000"/>
              <a:gd name="connsiteY39" fmla="*/ 2512 h 9821"/>
              <a:gd name="connsiteX40" fmla="*/ 1313 w 10000"/>
              <a:gd name="connsiteY40" fmla="*/ 3050 h 9821"/>
              <a:gd name="connsiteX41" fmla="*/ 1313 w 10000"/>
              <a:gd name="connsiteY41" fmla="*/ 3566 h 9821"/>
              <a:gd name="connsiteX42" fmla="*/ 1313 w 10000"/>
              <a:gd name="connsiteY42" fmla="*/ 4642 h 9821"/>
              <a:gd name="connsiteX43" fmla="*/ 1313 w 10000"/>
              <a:gd name="connsiteY43" fmla="*/ 5179 h 9821"/>
              <a:gd name="connsiteX44" fmla="*/ 1530 w 10000"/>
              <a:gd name="connsiteY44" fmla="*/ 5539 h 9821"/>
              <a:gd name="connsiteX45" fmla="*/ 1751 w 10000"/>
              <a:gd name="connsiteY45" fmla="*/ 5897 h 9821"/>
              <a:gd name="connsiteX46" fmla="*/ 1968 w 10000"/>
              <a:gd name="connsiteY46" fmla="*/ 6435 h 9821"/>
              <a:gd name="connsiteX47" fmla="*/ 2186 w 10000"/>
              <a:gd name="connsiteY47" fmla="*/ 6795 h 9821"/>
              <a:gd name="connsiteX48" fmla="*/ 2598 w 10000"/>
              <a:gd name="connsiteY48" fmla="*/ 7153 h 9821"/>
              <a:gd name="connsiteX49" fmla="*/ 3250 w 10000"/>
              <a:gd name="connsiteY49" fmla="*/ 7512 h 9821"/>
              <a:gd name="connsiteX50" fmla="*/ 3908 w 10000"/>
              <a:gd name="connsiteY50" fmla="*/ 7692 h 9821"/>
              <a:gd name="connsiteX51" fmla="*/ 4561 w 10000"/>
              <a:gd name="connsiteY51" fmla="*/ 8027 h 9821"/>
              <a:gd name="connsiteX52" fmla="*/ 5219 w 10000"/>
              <a:gd name="connsiteY52" fmla="*/ 8208 h 9821"/>
              <a:gd name="connsiteX53" fmla="*/ 5653 w 10000"/>
              <a:gd name="connsiteY53" fmla="*/ 8387 h 9821"/>
              <a:gd name="connsiteX54" fmla="*/ 6313 w 10000"/>
              <a:gd name="connsiteY54" fmla="*/ 8387 h 9821"/>
              <a:gd name="connsiteX55" fmla="*/ 6748 w 10000"/>
              <a:gd name="connsiteY55" fmla="*/ 8387 h 9821"/>
              <a:gd name="connsiteX56" fmla="*/ 6968 w 10000"/>
              <a:gd name="connsiteY56" fmla="*/ 8387 h 9821"/>
              <a:gd name="connsiteX57" fmla="*/ 7403 w 10000"/>
              <a:gd name="connsiteY57" fmla="*/ 8387 h 9821"/>
              <a:gd name="connsiteX58" fmla="*/ 7593 w 10000"/>
              <a:gd name="connsiteY58" fmla="*/ 8208 h 9821"/>
              <a:gd name="connsiteX59" fmla="*/ 7593 w 10000"/>
              <a:gd name="connsiteY59" fmla="*/ 8208 h 9821"/>
              <a:gd name="connsiteX60" fmla="*/ 7812 w 10000"/>
              <a:gd name="connsiteY60" fmla="*/ 8208 h 9821"/>
              <a:gd name="connsiteX61" fmla="*/ 7812 w 10000"/>
              <a:gd name="connsiteY61" fmla="*/ 8027 h 9821"/>
              <a:gd name="connsiteX62" fmla="*/ 7812 w 10000"/>
              <a:gd name="connsiteY62" fmla="*/ 7847 h 9821"/>
              <a:gd name="connsiteX63" fmla="*/ 7812 w 10000"/>
              <a:gd name="connsiteY63" fmla="*/ 7512 h 9821"/>
              <a:gd name="connsiteX64" fmla="*/ 8032 w 10000"/>
              <a:gd name="connsiteY64" fmla="*/ 7332 h 9821"/>
              <a:gd name="connsiteX65" fmla="*/ 8032 w 10000"/>
              <a:gd name="connsiteY65" fmla="*/ 6974 h 9821"/>
              <a:gd name="connsiteX66" fmla="*/ 8032 w 10000"/>
              <a:gd name="connsiteY66" fmla="*/ 6616 h 9821"/>
              <a:gd name="connsiteX67" fmla="*/ 8252 w 10000"/>
              <a:gd name="connsiteY67" fmla="*/ 6076 h 9821"/>
              <a:gd name="connsiteX68" fmla="*/ 8252 w 10000"/>
              <a:gd name="connsiteY68" fmla="*/ 5897 h 9821"/>
              <a:gd name="connsiteX69" fmla="*/ 8252 w 10000"/>
              <a:gd name="connsiteY69" fmla="*/ 5539 h 9821"/>
              <a:gd name="connsiteX70" fmla="*/ 8252 w 10000"/>
              <a:gd name="connsiteY70" fmla="*/ 5359 h 9821"/>
              <a:gd name="connsiteX71" fmla="*/ 8470 w 10000"/>
              <a:gd name="connsiteY71" fmla="*/ 5179 h 9821"/>
              <a:gd name="connsiteX72" fmla="*/ 8470 w 10000"/>
              <a:gd name="connsiteY72" fmla="*/ 5000 h 9821"/>
              <a:gd name="connsiteX73" fmla="*/ 8470 w 10000"/>
              <a:gd name="connsiteY73" fmla="*/ 4821 h 9821"/>
              <a:gd name="connsiteX74" fmla="*/ 8686 w 10000"/>
              <a:gd name="connsiteY74" fmla="*/ 4821 h 9821"/>
              <a:gd name="connsiteX75" fmla="*/ 8686 w 10000"/>
              <a:gd name="connsiteY75" fmla="*/ 4821 h 9821"/>
              <a:gd name="connsiteX76" fmla="*/ 8686 w 10000"/>
              <a:gd name="connsiteY76" fmla="*/ 5000 h 9821"/>
              <a:gd name="connsiteX77" fmla="*/ 8686 w 10000"/>
              <a:gd name="connsiteY77" fmla="*/ 5179 h 9821"/>
              <a:gd name="connsiteX78" fmla="*/ 8686 w 10000"/>
              <a:gd name="connsiteY78" fmla="*/ 5359 h 9821"/>
              <a:gd name="connsiteX79" fmla="*/ 8908 w 10000"/>
              <a:gd name="connsiteY79" fmla="*/ 5539 h 9821"/>
              <a:gd name="connsiteX80" fmla="*/ 8908 w 10000"/>
              <a:gd name="connsiteY80" fmla="*/ 5897 h 9821"/>
              <a:gd name="connsiteX81" fmla="*/ 8908 w 10000"/>
              <a:gd name="connsiteY81" fmla="*/ 6255 h 9821"/>
              <a:gd name="connsiteX82" fmla="*/ 9127 w 10000"/>
              <a:gd name="connsiteY82" fmla="*/ 6616 h 9821"/>
              <a:gd name="connsiteX83" fmla="*/ 9127 w 10000"/>
              <a:gd name="connsiteY83" fmla="*/ 7332 h 9821"/>
              <a:gd name="connsiteX84" fmla="*/ 9347 w 10000"/>
              <a:gd name="connsiteY84" fmla="*/ 8027 h 9821"/>
              <a:gd name="connsiteX85" fmla="*/ 9561 w 10000"/>
              <a:gd name="connsiteY85" fmla="*/ 8566 h 9821"/>
              <a:gd name="connsiteX86" fmla="*/ 9782 w 10000"/>
              <a:gd name="connsiteY86" fmla="*/ 8924 h 9821"/>
              <a:gd name="connsiteX87" fmla="*/ 9782 w 10000"/>
              <a:gd name="connsiteY87" fmla="*/ 9284 h 9821"/>
              <a:gd name="connsiteX88" fmla="*/ 10000 w 10000"/>
              <a:gd name="connsiteY88" fmla="*/ 9463 h 9821"/>
              <a:gd name="connsiteX89" fmla="*/ 9782 w 10000"/>
              <a:gd name="connsiteY89" fmla="*/ 9642 h 9821"/>
              <a:gd name="connsiteX90" fmla="*/ 9782 w 10000"/>
              <a:gd name="connsiteY90" fmla="*/ 9642 h 9821"/>
              <a:gd name="connsiteX91" fmla="*/ 9782 w 10000"/>
              <a:gd name="connsiteY91" fmla="*/ 9642 h 9821"/>
              <a:gd name="connsiteX0" fmla="*/ 9782 w 10000"/>
              <a:gd name="connsiteY0" fmla="*/ 9635 h 9817"/>
              <a:gd name="connsiteX1" fmla="*/ 9347 w 10000"/>
              <a:gd name="connsiteY1" fmla="*/ 9635 h 9817"/>
              <a:gd name="connsiteX2" fmla="*/ 8908 w 10000"/>
              <a:gd name="connsiteY2" fmla="*/ 9817 h 9817"/>
              <a:gd name="connsiteX3" fmla="*/ 8470 w 10000"/>
              <a:gd name="connsiteY3" fmla="*/ 9817 h 9817"/>
              <a:gd name="connsiteX4" fmla="*/ 7593 w 10000"/>
              <a:gd name="connsiteY4" fmla="*/ 9817 h 9817"/>
              <a:gd name="connsiteX5" fmla="*/ 6968 w 10000"/>
              <a:gd name="connsiteY5" fmla="*/ 9817 h 9817"/>
              <a:gd name="connsiteX6" fmla="*/ 6093 w 10000"/>
              <a:gd name="connsiteY6" fmla="*/ 9635 h 9817"/>
              <a:gd name="connsiteX7" fmla="*/ 5219 w 10000"/>
              <a:gd name="connsiteY7" fmla="*/ 9635 h 9817"/>
              <a:gd name="connsiteX8" fmla="*/ 4561 w 10000"/>
              <a:gd name="connsiteY8" fmla="*/ 9270 h 9817"/>
              <a:gd name="connsiteX9" fmla="*/ 3687 w 10000"/>
              <a:gd name="connsiteY9" fmla="*/ 9086 h 9817"/>
              <a:gd name="connsiteX10" fmla="*/ 3032 w 10000"/>
              <a:gd name="connsiteY10" fmla="*/ 8721 h 9817"/>
              <a:gd name="connsiteX11" fmla="*/ 2380 w 10000"/>
              <a:gd name="connsiteY11" fmla="*/ 8357 h 9817"/>
              <a:gd name="connsiteX12" fmla="*/ 1751 w 10000"/>
              <a:gd name="connsiteY12" fmla="*/ 7807 h 9817"/>
              <a:gd name="connsiteX13" fmla="*/ 1313 w 10000"/>
              <a:gd name="connsiteY13" fmla="*/ 7466 h 9817"/>
              <a:gd name="connsiteX14" fmla="*/ 877 w 10000"/>
              <a:gd name="connsiteY14" fmla="*/ 6736 h 9817"/>
              <a:gd name="connsiteX15" fmla="*/ 439 w 10000"/>
              <a:gd name="connsiteY15" fmla="*/ 6186 h 9817"/>
              <a:gd name="connsiteX16" fmla="*/ 218 w 10000"/>
              <a:gd name="connsiteY16" fmla="*/ 5457 h 9817"/>
              <a:gd name="connsiteX17" fmla="*/ 218 w 10000"/>
              <a:gd name="connsiteY17" fmla="*/ 4726 h 9817"/>
              <a:gd name="connsiteX18" fmla="*/ 0 w 10000"/>
              <a:gd name="connsiteY18" fmla="*/ 3996 h 9817"/>
              <a:gd name="connsiteX19" fmla="*/ 0 w 10000"/>
              <a:gd name="connsiteY19" fmla="*/ 3105 h 9817"/>
              <a:gd name="connsiteX20" fmla="*/ 218 w 10000"/>
              <a:gd name="connsiteY20" fmla="*/ 2375 h 9817"/>
              <a:gd name="connsiteX21" fmla="*/ 218 w 10000"/>
              <a:gd name="connsiteY21" fmla="*/ 2009 h 9817"/>
              <a:gd name="connsiteX22" fmla="*/ 218 w 10000"/>
              <a:gd name="connsiteY22" fmla="*/ 1827 h 9817"/>
              <a:gd name="connsiteX23" fmla="*/ 439 w 10000"/>
              <a:gd name="connsiteY23" fmla="*/ 1462 h 9817"/>
              <a:gd name="connsiteX24" fmla="*/ 439 w 10000"/>
              <a:gd name="connsiteY24" fmla="*/ 1278 h 9817"/>
              <a:gd name="connsiteX25" fmla="*/ 439 w 10000"/>
              <a:gd name="connsiteY25" fmla="*/ 1096 h 9817"/>
              <a:gd name="connsiteX26" fmla="*/ 439 w 10000"/>
              <a:gd name="connsiteY26" fmla="*/ 913 h 9817"/>
              <a:gd name="connsiteX27" fmla="*/ 439 w 10000"/>
              <a:gd name="connsiteY27" fmla="*/ 913 h 9817"/>
              <a:gd name="connsiteX28" fmla="*/ 439 w 10000"/>
              <a:gd name="connsiteY28" fmla="*/ 730 h 9817"/>
              <a:gd name="connsiteX29" fmla="*/ 2813 w 10000"/>
              <a:gd name="connsiteY29" fmla="*/ 0 h 9817"/>
              <a:gd name="connsiteX30" fmla="*/ 2813 w 10000"/>
              <a:gd name="connsiteY30" fmla="*/ 0 h 9817"/>
              <a:gd name="connsiteX31" fmla="*/ 2813 w 10000"/>
              <a:gd name="connsiteY31" fmla="*/ 183 h 9817"/>
              <a:gd name="connsiteX32" fmla="*/ 2598 w 10000"/>
              <a:gd name="connsiteY32" fmla="*/ 366 h 9817"/>
              <a:gd name="connsiteX33" fmla="*/ 2380 w 10000"/>
              <a:gd name="connsiteY33" fmla="*/ 548 h 9817"/>
              <a:gd name="connsiteX34" fmla="*/ 2186 w 10000"/>
              <a:gd name="connsiteY34" fmla="*/ 730 h 9817"/>
              <a:gd name="connsiteX35" fmla="*/ 1968 w 10000"/>
              <a:gd name="connsiteY35" fmla="*/ 1096 h 9817"/>
              <a:gd name="connsiteX36" fmla="*/ 1751 w 10000"/>
              <a:gd name="connsiteY36" fmla="*/ 1462 h 9817"/>
              <a:gd name="connsiteX37" fmla="*/ 1530 w 10000"/>
              <a:gd name="connsiteY37" fmla="*/ 1827 h 9817"/>
              <a:gd name="connsiteX38" fmla="*/ 1313 w 10000"/>
              <a:gd name="connsiteY38" fmla="*/ 2375 h 9817"/>
              <a:gd name="connsiteX39" fmla="*/ 1313 w 10000"/>
              <a:gd name="connsiteY39" fmla="*/ 2923 h 9817"/>
              <a:gd name="connsiteX40" fmla="*/ 1313 w 10000"/>
              <a:gd name="connsiteY40" fmla="*/ 3448 h 9817"/>
              <a:gd name="connsiteX41" fmla="*/ 1313 w 10000"/>
              <a:gd name="connsiteY41" fmla="*/ 4544 h 9817"/>
              <a:gd name="connsiteX42" fmla="*/ 1313 w 10000"/>
              <a:gd name="connsiteY42" fmla="*/ 5090 h 9817"/>
              <a:gd name="connsiteX43" fmla="*/ 1530 w 10000"/>
              <a:gd name="connsiteY43" fmla="*/ 5457 h 9817"/>
              <a:gd name="connsiteX44" fmla="*/ 1751 w 10000"/>
              <a:gd name="connsiteY44" fmla="*/ 5821 h 9817"/>
              <a:gd name="connsiteX45" fmla="*/ 1968 w 10000"/>
              <a:gd name="connsiteY45" fmla="*/ 6369 h 9817"/>
              <a:gd name="connsiteX46" fmla="*/ 2186 w 10000"/>
              <a:gd name="connsiteY46" fmla="*/ 6736 h 9817"/>
              <a:gd name="connsiteX47" fmla="*/ 2598 w 10000"/>
              <a:gd name="connsiteY47" fmla="*/ 7100 h 9817"/>
              <a:gd name="connsiteX48" fmla="*/ 3250 w 10000"/>
              <a:gd name="connsiteY48" fmla="*/ 7466 h 9817"/>
              <a:gd name="connsiteX49" fmla="*/ 3908 w 10000"/>
              <a:gd name="connsiteY49" fmla="*/ 7649 h 9817"/>
              <a:gd name="connsiteX50" fmla="*/ 4561 w 10000"/>
              <a:gd name="connsiteY50" fmla="*/ 7990 h 9817"/>
              <a:gd name="connsiteX51" fmla="*/ 5219 w 10000"/>
              <a:gd name="connsiteY51" fmla="*/ 8175 h 9817"/>
              <a:gd name="connsiteX52" fmla="*/ 5653 w 10000"/>
              <a:gd name="connsiteY52" fmla="*/ 8357 h 9817"/>
              <a:gd name="connsiteX53" fmla="*/ 6313 w 10000"/>
              <a:gd name="connsiteY53" fmla="*/ 8357 h 9817"/>
              <a:gd name="connsiteX54" fmla="*/ 6748 w 10000"/>
              <a:gd name="connsiteY54" fmla="*/ 8357 h 9817"/>
              <a:gd name="connsiteX55" fmla="*/ 6968 w 10000"/>
              <a:gd name="connsiteY55" fmla="*/ 8357 h 9817"/>
              <a:gd name="connsiteX56" fmla="*/ 7403 w 10000"/>
              <a:gd name="connsiteY56" fmla="*/ 8357 h 9817"/>
              <a:gd name="connsiteX57" fmla="*/ 7593 w 10000"/>
              <a:gd name="connsiteY57" fmla="*/ 8175 h 9817"/>
              <a:gd name="connsiteX58" fmla="*/ 7593 w 10000"/>
              <a:gd name="connsiteY58" fmla="*/ 8175 h 9817"/>
              <a:gd name="connsiteX59" fmla="*/ 7812 w 10000"/>
              <a:gd name="connsiteY59" fmla="*/ 8175 h 9817"/>
              <a:gd name="connsiteX60" fmla="*/ 7812 w 10000"/>
              <a:gd name="connsiteY60" fmla="*/ 7990 h 9817"/>
              <a:gd name="connsiteX61" fmla="*/ 7812 w 10000"/>
              <a:gd name="connsiteY61" fmla="*/ 7807 h 9817"/>
              <a:gd name="connsiteX62" fmla="*/ 7812 w 10000"/>
              <a:gd name="connsiteY62" fmla="*/ 7466 h 9817"/>
              <a:gd name="connsiteX63" fmla="*/ 8032 w 10000"/>
              <a:gd name="connsiteY63" fmla="*/ 7283 h 9817"/>
              <a:gd name="connsiteX64" fmla="*/ 8032 w 10000"/>
              <a:gd name="connsiteY64" fmla="*/ 6918 h 9817"/>
              <a:gd name="connsiteX65" fmla="*/ 8032 w 10000"/>
              <a:gd name="connsiteY65" fmla="*/ 6554 h 9817"/>
              <a:gd name="connsiteX66" fmla="*/ 8252 w 10000"/>
              <a:gd name="connsiteY66" fmla="*/ 6004 h 9817"/>
              <a:gd name="connsiteX67" fmla="*/ 8252 w 10000"/>
              <a:gd name="connsiteY67" fmla="*/ 5821 h 9817"/>
              <a:gd name="connsiteX68" fmla="*/ 8252 w 10000"/>
              <a:gd name="connsiteY68" fmla="*/ 5457 h 9817"/>
              <a:gd name="connsiteX69" fmla="*/ 8252 w 10000"/>
              <a:gd name="connsiteY69" fmla="*/ 5274 h 9817"/>
              <a:gd name="connsiteX70" fmla="*/ 8470 w 10000"/>
              <a:gd name="connsiteY70" fmla="*/ 5090 h 9817"/>
              <a:gd name="connsiteX71" fmla="*/ 8470 w 10000"/>
              <a:gd name="connsiteY71" fmla="*/ 4908 h 9817"/>
              <a:gd name="connsiteX72" fmla="*/ 8470 w 10000"/>
              <a:gd name="connsiteY72" fmla="*/ 4726 h 9817"/>
              <a:gd name="connsiteX73" fmla="*/ 8686 w 10000"/>
              <a:gd name="connsiteY73" fmla="*/ 4726 h 9817"/>
              <a:gd name="connsiteX74" fmla="*/ 8686 w 10000"/>
              <a:gd name="connsiteY74" fmla="*/ 4726 h 9817"/>
              <a:gd name="connsiteX75" fmla="*/ 8686 w 10000"/>
              <a:gd name="connsiteY75" fmla="*/ 4908 h 9817"/>
              <a:gd name="connsiteX76" fmla="*/ 8686 w 10000"/>
              <a:gd name="connsiteY76" fmla="*/ 5090 h 9817"/>
              <a:gd name="connsiteX77" fmla="*/ 8686 w 10000"/>
              <a:gd name="connsiteY77" fmla="*/ 5274 h 9817"/>
              <a:gd name="connsiteX78" fmla="*/ 8908 w 10000"/>
              <a:gd name="connsiteY78" fmla="*/ 5457 h 9817"/>
              <a:gd name="connsiteX79" fmla="*/ 8908 w 10000"/>
              <a:gd name="connsiteY79" fmla="*/ 5821 h 9817"/>
              <a:gd name="connsiteX80" fmla="*/ 8908 w 10000"/>
              <a:gd name="connsiteY80" fmla="*/ 6186 h 9817"/>
              <a:gd name="connsiteX81" fmla="*/ 9127 w 10000"/>
              <a:gd name="connsiteY81" fmla="*/ 6554 h 9817"/>
              <a:gd name="connsiteX82" fmla="*/ 9127 w 10000"/>
              <a:gd name="connsiteY82" fmla="*/ 7283 h 9817"/>
              <a:gd name="connsiteX83" fmla="*/ 9347 w 10000"/>
              <a:gd name="connsiteY83" fmla="*/ 7990 h 9817"/>
              <a:gd name="connsiteX84" fmla="*/ 9561 w 10000"/>
              <a:gd name="connsiteY84" fmla="*/ 8539 h 9817"/>
              <a:gd name="connsiteX85" fmla="*/ 9782 w 10000"/>
              <a:gd name="connsiteY85" fmla="*/ 8904 h 9817"/>
              <a:gd name="connsiteX86" fmla="*/ 9782 w 10000"/>
              <a:gd name="connsiteY86" fmla="*/ 9270 h 9817"/>
              <a:gd name="connsiteX87" fmla="*/ 10000 w 10000"/>
              <a:gd name="connsiteY87" fmla="*/ 9452 h 9817"/>
              <a:gd name="connsiteX88" fmla="*/ 9782 w 10000"/>
              <a:gd name="connsiteY88" fmla="*/ 9635 h 9817"/>
              <a:gd name="connsiteX89" fmla="*/ 9782 w 10000"/>
              <a:gd name="connsiteY89" fmla="*/ 9635 h 9817"/>
              <a:gd name="connsiteX90" fmla="*/ 9782 w 10000"/>
              <a:gd name="connsiteY90" fmla="*/ 9635 h 9817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4814 h 10000"/>
              <a:gd name="connsiteX75" fmla="*/ 8686 w 10000"/>
              <a:gd name="connsiteY75" fmla="*/ 4999 h 10000"/>
              <a:gd name="connsiteX76" fmla="*/ 8686 w 10000"/>
              <a:gd name="connsiteY76" fmla="*/ 5372 h 10000"/>
              <a:gd name="connsiteX77" fmla="*/ 8908 w 10000"/>
              <a:gd name="connsiteY77" fmla="*/ 5559 h 10000"/>
              <a:gd name="connsiteX78" fmla="*/ 8908 w 10000"/>
              <a:gd name="connsiteY78" fmla="*/ 5930 h 10000"/>
              <a:gd name="connsiteX79" fmla="*/ 8908 w 10000"/>
              <a:gd name="connsiteY79" fmla="*/ 6301 h 10000"/>
              <a:gd name="connsiteX80" fmla="*/ 9127 w 10000"/>
              <a:gd name="connsiteY80" fmla="*/ 6676 h 10000"/>
              <a:gd name="connsiteX81" fmla="*/ 9127 w 10000"/>
              <a:gd name="connsiteY81" fmla="*/ 7419 h 10000"/>
              <a:gd name="connsiteX82" fmla="*/ 9347 w 10000"/>
              <a:gd name="connsiteY82" fmla="*/ 8139 h 10000"/>
              <a:gd name="connsiteX83" fmla="*/ 9561 w 10000"/>
              <a:gd name="connsiteY83" fmla="*/ 8698 h 10000"/>
              <a:gd name="connsiteX84" fmla="*/ 9782 w 10000"/>
              <a:gd name="connsiteY84" fmla="*/ 9070 h 10000"/>
              <a:gd name="connsiteX85" fmla="*/ 9782 w 10000"/>
              <a:gd name="connsiteY85" fmla="*/ 9443 h 10000"/>
              <a:gd name="connsiteX86" fmla="*/ 10000 w 10000"/>
              <a:gd name="connsiteY86" fmla="*/ 9628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89" fmla="*/ 9782 w 10000"/>
              <a:gd name="connsiteY8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4814 h 10000"/>
              <a:gd name="connsiteX75" fmla="*/ 8686 w 10000"/>
              <a:gd name="connsiteY75" fmla="*/ 5372 h 10000"/>
              <a:gd name="connsiteX76" fmla="*/ 8908 w 10000"/>
              <a:gd name="connsiteY76" fmla="*/ 5559 h 10000"/>
              <a:gd name="connsiteX77" fmla="*/ 8908 w 10000"/>
              <a:gd name="connsiteY77" fmla="*/ 5930 h 10000"/>
              <a:gd name="connsiteX78" fmla="*/ 8908 w 10000"/>
              <a:gd name="connsiteY78" fmla="*/ 6301 h 10000"/>
              <a:gd name="connsiteX79" fmla="*/ 9127 w 10000"/>
              <a:gd name="connsiteY79" fmla="*/ 6676 h 10000"/>
              <a:gd name="connsiteX80" fmla="*/ 9127 w 10000"/>
              <a:gd name="connsiteY80" fmla="*/ 7419 h 10000"/>
              <a:gd name="connsiteX81" fmla="*/ 9347 w 10000"/>
              <a:gd name="connsiteY81" fmla="*/ 8139 h 10000"/>
              <a:gd name="connsiteX82" fmla="*/ 9561 w 10000"/>
              <a:gd name="connsiteY82" fmla="*/ 8698 h 10000"/>
              <a:gd name="connsiteX83" fmla="*/ 9782 w 10000"/>
              <a:gd name="connsiteY83" fmla="*/ 9070 h 10000"/>
              <a:gd name="connsiteX84" fmla="*/ 9782 w 10000"/>
              <a:gd name="connsiteY84" fmla="*/ 9443 h 10000"/>
              <a:gd name="connsiteX85" fmla="*/ 10000 w 10000"/>
              <a:gd name="connsiteY85" fmla="*/ 9628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5372 h 10000"/>
              <a:gd name="connsiteX75" fmla="*/ 8908 w 10000"/>
              <a:gd name="connsiteY75" fmla="*/ 5559 h 10000"/>
              <a:gd name="connsiteX76" fmla="*/ 8908 w 10000"/>
              <a:gd name="connsiteY76" fmla="*/ 5930 h 10000"/>
              <a:gd name="connsiteX77" fmla="*/ 8908 w 10000"/>
              <a:gd name="connsiteY77" fmla="*/ 6301 h 10000"/>
              <a:gd name="connsiteX78" fmla="*/ 9127 w 10000"/>
              <a:gd name="connsiteY78" fmla="*/ 6676 h 10000"/>
              <a:gd name="connsiteX79" fmla="*/ 9127 w 10000"/>
              <a:gd name="connsiteY79" fmla="*/ 7419 h 10000"/>
              <a:gd name="connsiteX80" fmla="*/ 9347 w 10000"/>
              <a:gd name="connsiteY80" fmla="*/ 8139 h 10000"/>
              <a:gd name="connsiteX81" fmla="*/ 9561 w 10000"/>
              <a:gd name="connsiteY81" fmla="*/ 8698 h 10000"/>
              <a:gd name="connsiteX82" fmla="*/ 9782 w 10000"/>
              <a:gd name="connsiteY82" fmla="*/ 9070 h 10000"/>
              <a:gd name="connsiteX83" fmla="*/ 9782 w 10000"/>
              <a:gd name="connsiteY83" fmla="*/ 9443 h 10000"/>
              <a:gd name="connsiteX84" fmla="*/ 10000 w 10000"/>
              <a:gd name="connsiteY84" fmla="*/ 9628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814 h 10000"/>
              <a:gd name="connsiteX72" fmla="*/ 8686 w 10000"/>
              <a:gd name="connsiteY72" fmla="*/ 4814 h 10000"/>
              <a:gd name="connsiteX73" fmla="*/ 8686 w 10000"/>
              <a:gd name="connsiteY73" fmla="*/ 5372 h 10000"/>
              <a:gd name="connsiteX74" fmla="*/ 8908 w 10000"/>
              <a:gd name="connsiteY74" fmla="*/ 5559 h 10000"/>
              <a:gd name="connsiteX75" fmla="*/ 8908 w 10000"/>
              <a:gd name="connsiteY75" fmla="*/ 5930 h 10000"/>
              <a:gd name="connsiteX76" fmla="*/ 8908 w 10000"/>
              <a:gd name="connsiteY76" fmla="*/ 6301 h 10000"/>
              <a:gd name="connsiteX77" fmla="*/ 9127 w 10000"/>
              <a:gd name="connsiteY77" fmla="*/ 6676 h 10000"/>
              <a:gd name="connsiteX78" fmla="*/ 9127 w 10000"/>
              <a:gd name="connsiteY78" fmla="*/ 7419 h 10000"/>
              <a:gd name="connsiteX79" fmla="*/ 9347 w 10000"/>
              <a:gd name="connsiteY79" fmla="*/ 8139 h 10000"/>
              <a:gd name="connsiteX80" fmla="*/ 9561 w 10000"/>
              <a:gd name="connsiteY80" fmla="*/ 8698 h 10000"/>
              <a:gd name="connsiteX81" fmla="*/ 9782 w 10000"/>
              <a:gd name="connsiteY81" fmla="*/ 9070 h 10000"/>
              <a:gd name="connsiteX82" fmla="*/ 9782 w 10000"/>
              <a:gd name="connsiteY82" fmla="*/ 9443 h 10000"/>
              <a:gd name="connsiteX83" fmla="*/ 10000 w 10000"/>
              <a:gd name="connsiteY83" fmla="*/ 9628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814 h 10000"/>
              <a:gd name="connsiteX72" fmla="*/ 8686 w 10000"/>
              <a:gd name="connsiteY72" fmla="*/ 5372 h 10000"/>
              <a:gd name="connsiteX73" fmla="*/ 8908 w 10000"/>
              <a:gd name="connsiteY73" fmla="*/ 5559 h 10000"/>
              <a:gd name="connsiteX74" fmla="*/ 8908 w 10000"/>
              <a:gd name="connsiteY74" fmla="*/ 5930 h 10000"/>
              <a:gd name="connsiteX75" fmla="*/ 8908 w 10000"/>
              <a:gd name="connsiteY75" fmla="*/ 6301 h 10000"/>
              <a:gd name="connsiteX76" fmla="*/ 9127 w 10000"/>
              <a:gd name="connsiteY76" fmla="*/ 6676 h 10000"/>
              <a:gd name="connsiteX77" fmla="*/ 9127 w 10000"/>
              <a:gd name="connsiteY77" fmla="*/ 7419 h 10000"/>
              <a:gd name="connsiteX78" fmla="*/ 9347 w 10000"/>
              <a:gd name="connsiteY78" fmla="*/ 8139 h 10000"/>
              <a:gd name="connsiteX79" fmla="*/ 9561 w 10000"/>
              <a:gd name="connsiteY79" fmla="*/ 8698 h 10000"/>
              <a:gd name="connsiteX80" fmla="*/ 9782 w 10000"/>
              <a:gd name="connsiteY80" fmla="*/ 9070 h 10000"/>
              <a:gd name="connsiteX81" fmla="*/ 9782 w 10000"/>
              <a:gd name="connsiteY81" fmla="*/ 9443 h 10000"/>
              <a:gd name="connsiteX82" fmla="*/ 10000 w 10000"/>
              <a:gd name="connsiteY82" fmla="*/ 9628 h 10000"/>
              <a:gd name="connsiteX83" fmla="*/ 9782 w 10000"/>
              <a:gd name="connsiteY83" fmla="*/ 9815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686 w 10000"/>
              <a:gd name="connsiteY71" fmla="*/ 5372 h 10000"/>
              <a:gd name="connsiteX72" fmla="*/ 8908 w 10000"/>
              <a:gd name="connsiteY72" fmla="*/ 5559 h 10000"/>
              <a:gd name="connsiteX73" fmla="*/ 8908 w 10000"/>
              <a:gd name="connsiteY73" fmla="*/ 5930 h 10000"/>
              <a:gd name="connsiteX74" fmla="*/ 8908 w 10000"/>
              <a:gd name="connsiteY74" fmla="*/ 6301 h 10000"/>
              <a:gd name="connsiteX75" fmla="*/ 9127 w 10000"/>
              <a:gd name="connsiteY75" fmla="*/ 6676 h 10000"/>
              <a:gd name="connsiteX76" fmla="*/ 9127 w 10000"/>
              <a:gd name="connsiteY76" fmla="*/ 7419 h 10000"/>
              <a:gd name="connsiteX77" fmla="*/ 9347 w 10000"/>
              <a:gd name="connsiteY77" fmla="*/ 8139 h 10000"/>
              <a:gd name="connsiteX78" fmla="*/ 9561 w 10000"/>
              <a:gd name="connsiteY78" fmla="*/ 8698 h 10000"/>
              <a:gd name="connsiteX79" fmla="*/ 9782 w 10000"/>
              <a:gd name="connsiteY79" fmla="*/ 9070 h 10000"/>
              <a:gd name="connsiteX80" fmla="*/ 9782 w 10000"/>
              <a:gd name="connsiteY80" fmla="*/ 9443 h 10000"/>
              <a:gd name="connsiteX81" fmla="*/ 10000 w 10000"/>
              <a:gd name="connsiteY81" fmla="*/ 9628 h 10000"/>
              <a:gd name="connsiteX82" fmla="*/ 9782 w 10000"/>
              <a:gd name="connsiteY82" fmla="*/ 9815 h 10000"/>
              <a:gd name="connsiteX83" fmla="*/ 9782 w 10000"/>
              <a:gd name="connsiteY83" fmla="*/ 9815 h 10000"/>
              <a:gd name="connsiteX84" fmla="*/ 9782 w 10000"/>
              <a:gd name="connsiteY8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686 w 10000"/>
              <a:gd name="connsiteY70" fmla="*/ 5372 h 10000"/>
              <a:gd name="connsiteX71" fmla="*/ 8908 w 10000"/>
              <a:gd name="connsiteY71" fmla="*/ 5559 h 10000"/>
              <a:gd name="connsiteX72" fmla="*/ 8908 w 10000"/>
              <a:gd name="connsiteY72" fmla="*/ 5930 h 10000"/>
              <a:gd name="connsiteX73" fmla="*/ 8908 w 10000"/>
              <a:gd name="connsiteY73" fmla="*/ 6301 h 10000"/>
              <a:gd name="connsiteX74" fmla="*/ 9127 w 10000"/>
              <a:gd name="connsiteY74" fmla="*/ 6676 h 10000"/>
              <a:gd name="connsiteX75" fmla="*/ 9127 w 10000"/>
              <a:gd name="connsiteY75" fmla="*/ 7419 h 10000"/>
              <a:gd name="connsiteX76" fmla="*/ 9347 w 10000"/>
              <a:gd name="connsiteY76" fmla="*/ 8139 h 10000"/>
              <a:gd name="connsiteX77" fmla="*/ 9561 w 10000"/>
              <a:gd name="connsiteY77" fmla="*/ 8698 h 10000"/>
              <a:gd name="connsiteX78" fmla="*/ 9782 w 10000"/>
              <a:gd name="connsiteY78" fmla="*/ 9070 h 10000"/>
              <a:gd name="connsiteX79" fmla="*/ 9782 w 10000"/>
              <a:gd name="connsiteY79" fmla="*/ 9443 h 10000"/>
              <a:gd name="connsiteX80" fmla="*/ 10000 w 10000"/>
              <a:gd name="connsiteY80" fmla="*/ 9628 h 10000"/>
              <a:gd name="connsiteX81" fmla="*/ 9782 w 10000"/>
              <a:gd name="connsiteY81" fmla="*/ 9815 h 10000"/>
              <a:gd name="connsiteX82" fmla="*/ 9782 w 10000"/>
              <a:gd name="connsiteY82" fmla="*/ 9815 h 10000"/>
              <a:gd name="connsiteX83" fmla="*/ 9782 w 10000"/>
              <a:gd name="connsiteY8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686 w 10000"/>
              <a:gd name="connsiteY69" fmla="*/ 5372 h 10000"/>
              <a:gd name="connsiteX70" fmla="*/ 8908 w 10000"/>
              <a:gd name="connsiteY70" fmla="*/ 5559 h 10000"/>
              <a:gd name="connsiteX71" fmla="*/ 8908 w 10000"/>
              <a:gd name="connsiteY71" fmla="*/ 5930 h 10000"/>
              <a:gd name="connsiteX72" fmla="*/ 8908 w 10000"/>
              <a:gd name="connsiteY72" fmla="*/ 6301 h 10000"/>
              <a:gd name="connsiteX73" fmla="*/ 9127 w 10000"/>
              <a:gd name="connsiteY73" fmla="*/ 6676 h 10000"/>
              <a:gd name="connsiteX74" fmla="*/ 9127 w 10000"/>
              <a:gd name="connsiteY74" fmla="*/ 7419 h 10000"/>
              <a:gd name="connsiteX75" fmla="*/ 9347 w 10000"/>
              <a:gd name="connsiteY75" fmla="*/ 8139 h 10000"/>
              <a:gd name="connsiteX76" fmla="*/ 9561 w 10000"/>
              <a:gd name="connsiteY76" fmla="*/ 8698 h 10000"/>
              <a:gd name="connsiteX77" fmla="*/ 9782 w 10000"/>
              <a:gd name="connsiteY77" fmla="*/ 9070 h 10000"/>
              <a:gd name="connsiteX78" fmla="*/ 9782 w 10000"/>
              <a:gd name="connsiteY78" fmla="*/ 9443 h 10000"/>
              <a:gd name="connsiteX79" fmla="*/ 10000 w 10000"/>
              <a:gd name="connsiteY79" fmla="*/ 9628 h 10000"/>
              <a:gd name="connsiteX80" fmla="*/ 9782 w 10000"/>
              <a:gd name="connsiteY80" fmla="*/ 9815 h 10000"/>
              <a:gd name="connsiteX81" fmla="*/ 9782 w 10000"/>
              <a:gd name="connsiteY81" fmla="*/ 9815 h 10000"/>
              <a:gd name="connsiteX82" fmla="*/ 9782 w 10000"/>
              <a:gd name="connsiteY82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686 w 10000"/>
              <a:gd name="connsiteY68" fmla="*/ 5372 h 10000"/>
              <a:gd name="connsiteX69" fmla="*/ 8908 w 10000"/>
              <a:gd name="connsiteY69" fmla="*/ 5559 h 10000"/>
              <a:gd name="connsiteX70" fmla="*/ 8908 w 10000"/>
              <a:gd name="connsiteY70" fmla="*/ 5930 h 10000"/>
              <a:gd name="connsiteX71" fmla="*/ 8908 w 10000"/>
              <a:gd name="connsiteY71" fmla="*/ 6301 h 10000"/>
              <a:gd name="connsiteX72" fmla="*/ 9127 w 10000"/>
              <a:gd name="connsiteY72" fmla="*/ 6676 h 10000"/>
              <a:gd name="connsiteX73" fmla="*/ 9127 w 10000"/>
              <a:gd name="connsiteY73" fmla="*/ 7419 h 10000"/>
              <a:gd name="connsiteX74" fmla="*/ 9347 w 10000"/>
              <a:gd name="connsiteY74" fmla="*/ 8139 h 10000"/>
              <a:gd name="connsiteX75" fmla="*/ 9561 w 10000"/>
              <a:gd name="connsiteY75" fmla="*/ 8698 h 10000"/>
              <a:gd name="connsiteX76" fmla="*/ 9782 w 10000"/>
              <a:gd name="connsiteY76" fmla="*/ 9070 h 10000"/>
              <a:gd name="connsiteX77" fmla="*/ 9782 w 10000"/>
              <a:gd name="connsiteY77" fmla="*/ 9443 h 10000"/>
              <a:gd name="connsiteX78" fmla="*/ 10000 w 10000"/>
              <a:gd name="connsiteY78" fmla="*/ 9628 h 10000"/>
              <a:gd name="connsiteX79" fmla="*/ 9782 w 10000"/>
              <a:gd name="connsiteY79" fmla="*/ 9815 h 10000"/>
              <a:gd name="connsiteX80" fmla="*/ 9782 w 10000"/>
              <a:gd name="connsiteY80" fmla="*/ 9815 h 10000"/>
              <a:gd name="connsiteX81" fmla="*/ 9782 w 10000"/>
              <a:gd name="connsiteY81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686 w 10000"/>
              <a:gd name="connsiteY67" fmla="*/ 5372 h 10000"/>
              <a:gd name="connsiteX68" fmla="*/ 8908 w 10000"/>
              <a:gd name="connsiteY68" fmla="*/ 5559 h 10000"/>
              <a:gd name="connsiteX69" fmla="*/ 8908 w 10000"/>
              <a:gd name="connsiteY69" fmla="*/ 5930 h 10000"/>
              <a:gd name="connsiteX70" fmla="*/ 8908 w 10000"/>
              <a:gd name="connsiteY70" fmla="*/ 6301 h 10000"/>
              <a:gd name="connsiteX71" fmla="*/ 9127 w 10000"/>
              <a:gd name="connsiteY71" fmla="*/ 6676 h 10000"/>
              <a:gd name="connsiteX72" fmla="*/ 9127 w 10000"/>
              <a:gd name="connsiteY72" fmla="*/ 7419 h 10000"/>
              <a:gd name="connsiteX73" fmla="*/ 9347 w 10000"/>
              <a:gd name="connsiteY73" fmla="*/ 8139 h 10000"/>
              <a:gd name="connsiteX74" fmla="*/ 9561 w 10000"/>
              <a:gd name="connsiteY74" fmla="*/ 8698 h 10000"/>
              <a:gd name="connsiteX75" fmla="*/ 9782 w 10000"/>
              <a:gd name="connsiteY75" fmla="*/ 9070 h 10000"/>
              <a:gd name="connsiteX76" fmla="*/ 9782 w 10000"/>
              <a:gd name="connsiteY76" fmla="*/ 9443 h 10000"/>
              <a:gd name="connsiteX77" fmla="*/ 10000 w 10000"/>
              <a:gd name="connsiteY77" fmla="*/ 9628 h 10000"/>
              <a:gd name="connsiteX78" fmla="*/ 9782 w 10000"/>
              <a:gd name="connsiteY78" fmla="*/ 9815 h 10000"/>
              <a:gd name="connsiteX79" fmla="*/ 9782 w 10000"/>
              <a:gd name="connsiteY79" fmla="*/ 9815 h 10000"/>
              <a:gd name="connsiteX80" fmla="*/ 9782 w 10000"/>
              <a:gd name="connsiteY80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686 w 10000"/>
              <a:gd name="connsiteY67" fmla="*/ 5372 h 10000"/>
              <a:gd name="connsiteX68" fmla="*/ 8908 w 10000"/>
              <a:gd name="connsiteY68" fmla="*/ 5930 h 10000"/>
              <a:gd name="connsiteX69" fmla="*/ 8908 w 10000"/>
              <a:gd name="connsiteY69" fmla="*/ 6301 h 10000"/>
              <a:gd name="connsiteX70" fmla="*/ 9127 w 10000"/>
              <a:gd name="connsiteY70" fmla="*/ 6676 h 10000"/>
              <a:gd name="connsiteX71" fmla="*/ 9127 w 10000"/>
              <a:gd name="connsiteY71" fmla="*/ 7419 h 10000"/>
              <a:gd name="connsiteX72" fmla="*/ 9347 w 10000"/>
              <a:gd name="connsiteY72" fmla="*/ 8139 h 10000"/>
              <a:gd name="connsiteX73" fmla="*/ 9561 w 10000"/>
              <a:gd name="connsiteY73" fmla="*/ 8698 h 10000"/>
              <a:gd name="connsiteX74" fmla="*/ 9782 w 10000"/>
              <a:gd name="connsiteY74" fmla="*/ 9070 h 10000"/>
              <a:gd name="connsiteX75" fmla="*/ 9782 w 10000"/>
              <a:gd name="connsiteY75" fmla="*/ 9443 h 10000"/>
              <a:gd name="connsiteX76" fmla="*/ 10000 w 10000"/>
              <a:gd name="connsiteY76" fmla="*/ 9628 h 10000"/>
              <a:gd name="connsiteX77" fmla="*/ 9782 w 10000"/>
              <a:gd name="connsiteY77" fmla="*/ 9815 h 10000"/>
              <a:gd name="connsiteX78" fmla="*/ 9782 w 10000"/>
              <a:gd name="connsiteY78" fmla="*/ 9815 h 10000"/>
              <a:gd name="connsiteX79" fmla="*/ 9782 w 10000"/>
              <a:gd name="connsiteY7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908 w 10000"/>
              <a:gd name="connsiteY67" fmla="*/ 5930 h 10000"/>
              <a:gd name="connsiteX68" fmla="*/ 8908 w 10000"/>
              <a:gd name="connsiteY68" fmla="*/ 6301 h 10000"/>
              <a:gd name="connsiteX69" fmla="*/ 9127 w 10000"/>
              <a:gd name="connsiteY69" fmla="*/ 6676 h 10000"/>
              <a:gd name="connsiteX70" fmla="*/ 9127 w 10000"/>
              <a:gd name="connsiteY70" fmla="*/ 7419 h 10000"/>
              <a:gd name="connsiteX71" fmla="*/ 9347 w 10000"/>
              <a:gd name="connsiteY71" fmla="*/ 8139 h 10000"/>
              <a:gd name="connsiteX72" fmla="*/ 9561 w 10000"/>
              <a:gd name="connsiteY72" fmla="*/ 8698 h 10000"/>
              <a:gd name="connsiteX73" fmla="*/ 9782 w 10000"/>
              <a:gd name="connsiteY73" fmla="*/ 9070 h 10000"/>
              <a:gd name="connsiteX74" fmla="*/ 9782 w 10000"/>
              <a:gd name="connsiteY74" fmla="*/ 9443 h 10000"/>
              <a:gd name="connsiteX75" fmla="*/ 10000 w 10000"/>
              <a:gd name="connsiteY75" fmla="*/ 9628 h 10000"/>
              <a:gd name="connsiteX76" fmla="*/ 9782 w 10000"/>
              <a:gd name="connsiteY76" fmla="*/ 9815 h 10000"/>
              <a:gd name="connsiteX77" fmla="*/ 9782 w 10000"/>
              <a:gd name="connsiteY77" fmla="*/ 9815 h 10000"/>
              <a:gd name="connsiteX78" fmla="*/ 9782 w 10000"/>
              <a:gd name="connsiteY7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908 w 10000"/>
              <a:gd name="connsiteY67" fmla="*/ 6301 h 10000"/>
              <a:gd name="connsiteX68" fmla="*/ 9127 w 10000"/>
              <a:gd name="connsiteY68" fmla="*/ 6676 h 10000"/>
              <a:gd name="connsiteX69" fmla="*/ 9127 w 10000"/>
              <a:gd name="connsiteY69" fmla="*/ 7419 h 10000"/>
              <a:gd name="connsiteX70" fmla="*/ 9347 w 10000"/>
              <a:gd name="connsiteY70" fmla="*/ 8139 h 10000"/>
              <a:gd name="connsiteX71" fmla="*/ 9561 w 10000"/>
              <a:gd name="connsiteY71" fmla="*/ 8698 h 10000"/>
              <a:gd name="connsiteX72" fmla="*/ 9782 w 10000"/>
              <a:gd name="connsiteY72" fmla="*/ 9070 h 10000"/>
              <a:gd name="connsiteX73" fmla="*/ 9782 w 10000"/>
              <a:gd name="connsiteY73" fmla="*/ 9443 h 10000"/>
              <a:gd name="connsiteX74" fmla="*/ 10000 w 10000"/>
              <a:gd name="connsiteY74" fmla="*/ 9628 h 10000"/>
              <a:gd name="connsiteX75" fmla="*/ 9782 w 10000"/>
              <a:gd name="connsiteY75" fmla="*/ 9815 h 10000"/>
              <a:gd name="connsiteX76" fmla="*/ 9782 w 10000"/>
              <a:gd name="connsiteY76" fmla="*/ 9815 h 10000"/>
              <a:gd name="connsiteX77" fmla="*/ 9782 w 10000"/>
              <a:gd name="connsiteY7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9127 w 10000"/>
              <a:gd name="connsiteY67" fmla="*/ 6676 h 10000"/>
              <a:gd name="connsiteX68" fmla="*/ 9127 w 10000"/>
              <a:gd name="connsiteY68" fmla="*/ 7419 h 10000"/>
              <a:gd name="connsiteX69" fmla="*/ 9347 w 10000"/>
              <a:gd name="connsiteY69" fmla="*/ 8139 h 10000"/>
              <a:gd name="connsiteX70" fmla="*/ 9561 w 10000"/>
              <a:gd name="connsiteY70" fmla="*/ 8698 h 10000"/>
              <a:gd name="connsiteX71" fmla="*/ 9782 w 10000"/>
              <a:gd name="connsiteY71" fmla="*/ 9070 h 10000"/>
              <a:gd name="connsiteX72" fmla="*/ 9782 w 10000"/>
              <a:gd name="connsiteY72" fmla="*/ 9443 h 10000"/>
              <a:gd name="connsiteX73" fmla="*/ 10000 w 10000"/>
              <a:gd name="connsiteY73" fmla="*/ 9628 h 10000"/>
              <a:gd name="connsiteX74" fmla="*/ 9782 w 10000"/>
              <a:gd name="connsiteY74" fmla="*/ 9815 h 10000"/>
              <a:gd name="connsiteX75" fmla="*/ 9782 w 10000"/>
              <a:gd name="connsiteY75" fmla="*/ 9815 h 10000"/>
              <a:gd name="connsiteX76" fmla="*/ 9782 w 10000"/>
              <a:gd name="connsiteY7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9127 w 10000"/>
              <a:gd name="connsiteY66" fmla="*/ 6676 h 10000"/>
              <a:gd name="connsiteX67" fmla="*/ 9127 w 10000"/>
              <a:gd name="connsiteY67" fmla="*/ 7419 h 10000"/>
              <a:gd name="connsiteX68" fmla="*/ 9347 w 10000"/>
              <a:gd name="connsiteY68" fmla="*/ 8139 h 10000"/>
              <a:gd name="connsiteX69" fmla="*/ 9561 w 10000"/>
              <a:gd name="connsiteY69" fmla="*/ 8698 h 10000"/>
              <a:gd name="connsiteX70" fmla="*/ 9782 w 10000"/>
              <a:gd name="connsiteY70" fmla="*/ 9070 h 10000"/>
              <a:gd name="connsiteX71" fmla="*/ 9782 w 10000"/>
              <a:gd name="connsiteY71" fmla="*/ 9443 h 10000"/>
              <a:gd name="connsiteX72" fmla="*/ 10000 w 10000"/>
              <a:gd name="connsiteY72" fmla="*/ 9628 h 10000"/>
              <a:gd name="connsiteX73" fmla="*/ 9782 w 10000"/>
              <a:gd name="connsiteY73" fmla="*/ 9815 h 10000"/>
              <a:gd name="connsiteX74" fmla="*/ 9782 w 10000"/>
              <a:gd name="connsiteY74" fmla="*/ 9815 h 10000"/>
              <a:gd name="connsiteX75" fmla="*/ 9782 w 10000"/>
              <a:gd name="connsiteY7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9127 w 10000"/>
              <a:gd name="connsiteY65" fmla="*/ 6676 h 10000"/>
              <a:gd name="connsiteX66" fmla="*/ 9127 w 10000"/>
              <a:gd name="connsiteY66" fmla="*/ 7419 h 10000"/>
              <a:gd name="connsiteX67" fmla="*/ 9347 w 10000"/>
              <a:gd name="connsiteY67" fmla="*/ 8139 h 10000"/>
              <a:gd name="connsiteX68" fmla="*/ 9561 w 10000"/>
              <a:gd name="connsiteY68" fmla="*/ 8698 h 10000"/>
              <a:gd name="connsiteX69" fmla="*/ 9782 w 10000"/>
              <a:gd name="connsiteY69" fmla="*/ 9070 h 10000"/>
              <a:gd name="connsiteX70" fmla="*/ 9782 w 10000"/>
              <a:gd name="connsiteY70" fmla="*/ 9443 h 10000"/>
              <a:gd name="connsiteX71" fmla="*/ 10000 w 10000"/>
              <a:gd name="connsiteY71" fmla="*/ 9628 h 10000"/>
              <a:gd name="connsiteX72" fmla="*/ 9782 w 10000"/>
              <a:gd name="connsiteY72" fmla="*/ 9815 h 10000"/>
              <a:gd name="connsiteX73" fmla="*/ 9782 w 10000"/>
              <a:gd name="connsiteY73" fmla="*/ 9815 h 10000"/>
              <a:gd name="connsiteX74" fmla="*/ 9782 w 10000"/>
              <a:gd name="connsiteY7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127 w 10000"/>
              <a:gd name="connsiteY64" fmla="*/ 6676 h 10000"/>
              <a:gd name="connsiteX65" fmla="*/ 9127 w 10000"/>
              <a:gd name="connsiteY65" fmla="*/ 7419 h 10000"/>
              <a:gd name="connsiteX66" fmla="*/ 9347 w 10000"/>
              <a:gd name="connsiteY66" fmla="*/ 8139 h 10000"/>
              <a:gd name="connsiteX67" fmla="*/ 9561 w 10000"/>
              <a:gd name="connsiteY67" fmla="*/ 8698 h 10000"/>
              <a:gd name="connsiteX68" fmla="*/ 9782 w 10000"/>
              <a:gd name="connsiteY68" fmla="*/ 9070 h 10000"/>
              <a:gd name="connsiteX69" fmla="*/ 9782 w 10000"/>
              <a:gd name="connsiteY69" fmla="*/ 9443 h 10000"/>
              <a:gd name="connsiteX70" fmla="*/ 10000 w 10000"/>
              <a:gd name="connsiteY70" fmla="*/ 9628 h 10000"/>
              <a:gd name="connsiteX71" fmla="*/ 9782 w 10000"/>
              <a:gd name="connsiteY71" fmla="*/ 9815 h 10000"/>
              <a:gd name="connsiteX72" fmla="*/ 9782 w 10000"/>
              <a:gd name="connsiteY72" fmla="*/ 9815 h 10000"/>
              <a:gd name="connsiteX73" fmla="*/ 9782 w 10000"/>
              <a:gd name="connsiteY7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127 w 10000"/>
              <a:gd name="connsiteY64" fmla="*/ 7419 h 10000"/>
              <a:gd name="connsiteX65" fmla="*/ 9347 w 10000"/>
              <a:gd name="connsiteY65" fmla="*/ 8139 h 10000"/>
              <a:gd name="connsiteX66" fmla="*/ 9561 w 10000"/>
              <a:gd name="connsiteY66" fmla="*/ 8698 h 10000"/>
              <a:gd name="connsiteX67" fmla="*/ 9782 w 10000"/>
              <a:gd name="connsiteY67" fmla="*/ 9070 h 10000"/>
              <a:gd name="connsiteX68" fmla="*/ 9782 w 10000"/>
              <a:gd name="connsiteY68" fmla="*/ 9443 h 10000"/>
              <a:gd name="connsiteX69" fmla="*/ 10000 w 10000"/>
              <a:gd name="connsiteY69" fmla="*/ 9628 h 10000"/>
              <a:gd name="connsiteX70" fmla="*/ 9782 w 10000"/>
              <a:gd name="connsiteY70" fmla="*/ 9815 h 10000"/>
              <a:gd name="connsiteX71" fmla="*/ 9782 w 10000"/>
              <a:gd name="connsiteY71" fmla="*/ 9815 h 10000"/>
              <a:gd name="connsiteX72" fmla="*/ 9782 w 10000"/>
              <a:gd name="connsiteY72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347 w 10000"/>
              <a:gd name="connsiteY64" fmla="*/ 8139 h 10000"/>
              <a:gd name="connsiteX65" fmla="*/ 9561 w 10000"/>
              <a:gd name="connsiteY65" fmla="*/ 8698 h 10000"/>
              <a:gd name="connsiteX66" fmla="*/ 9782 w 10000"/>
              <a:gd name="connsiteY66" fmla="*/ 9070 h 10000"/>
              <a:gd name="connsiteX67" fmla="*/ 9782 w 10000"/>
              <a:gd name="connsiteY67" fmla="*/ 9443 h 10000"/>
              <a:gd name="connsiteX68" fmla="*/ 10000 w 10000"/>
              <a:gd name="connsiteY68" fmla="*/ 9628 h 10000"/>
              <a:gd name="connsiteX69" fmla="*/ 9782 w 10000"/>
              <a:gd name="connsiteY69" fmla="*/ 9815 h 10000"/>
              <a:gd name="connsiteX70" fmla="*/ 9782 w 10000"/>
              <a:gd name="connsiteY70" fmla="*/ 9815 h 10000"/>
              <a:gd name="connsiteX71" fmla="*/ 9782 w 10000"/>
              <a:gd name="connsiteY71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561 w 10000"/>
              <a:gd name="connsiteY64" fmla="*/ 8698 h 10000"/>
              <a:gd name="connsiteX65" fmla="*/ 9782 w 10000"/>
              <a:gd name="connsiteY65" fmla="*/ 9070 h 10000"/>
              <a:gd name="connsiteX66" fmla="*/ 9782 w 10000"/>
              <a:gd name="connsiteY66" fmla="*/ 9443 h 10000"/>
              <a:gd name="connsiteX67" fmla="*/ 10000 w 10000"/>
              <a:gd name="connsiteY67" fmla="*/ 9628 h 10000"/>
              <a:gd name="connsiteX68" fmla="*/ 9782 w 10000"/>
              <a:gd name="connsiteY68" fmla="*/ 9815 h 10000"/>
              <a:gd name="connsiteX69" fmla="*/ 9782 w 10000"/>
              <a:gd name="connsiteY69" fmla="*/ 9815 h 10000"/>
              <a:gd name="connsiteX70" fmla="*/ 9782 w 10000"/>
              <a:gd name="connsiteY70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9561 w 10000"/>
              <a:gd name="connsiteY63" fmla="*/ 8698 h 10000"/>
              <a:gd name="connsiteX64" fmla="*/ 9782 w 10000"/>
              <a:gd name="connsiteY64" fmla="*/ 9070 h 10000"/>
              <a:gd name="connsiteX65" fmla="*/ 9782 w 10000"/>
              <a:gd name="connsiteY65" fmla="*/ 9443 h 10000"/>
              <a:gd name="connsiteX66" fmla="*/ 10000 w 10000"/>
              <a:gd name="connsiteY66" fmla="*/ 9628 h 10000"/>
              <a:gd name="connsiteX67" fmla="*/ 9782 w 10000"/>
              <a:gd name="connsiteY67" fmla="*/ 9815 h 10000"/>
              <a:gd name="connsiteX68" fmla="*/ 9782 w 10000"/>
              <a:gd name="connsiteY68" fmla="*/ 9815 h 10000"/>
              <a:gd name="connsiteX69" fmla="*/ 9782 w 10000"/>
              <a:gd name="connsiteY6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9561 w 10000"/>
              <a:gd name="connsiteY62" fmla="*/ 8698 h 10000"/>
              <a:gd name="connsiteX63" fmla="*/ 9782 w 10000"/>
              <a:gd name="connsiteY63" fmla="*/ 9070 h 10000"/>
              <a:gd name="connsiteX64" fmla="*/ 9782 w 10000"/>
              <a:gd name="connsiteY64" fmla="*/ 9443 h 10000"/>
              <a:gd name="connsiteX65" fmla="*/ 10000 w 10000"/>
              <a:gd name="connsiteY65" fmla="*/ 9628 h 10000"/>
              <a:gd name="connsiteX66" fmla="*/ 9782 w 10000"/>
              <a:gd name="connsiteY66" fmla="*/ 9815 h 10000"/>
              <a:gd name="connsiteX67" fmla="*/ 9782 w 10000"/>
              <a:gd name="connsiteY67" fmla="*/ 9815 h 10000"/>
              <a:gd name="connsiteX68" fmla="*/ 9782 w 10000"/>
              <a:gd name="connsiteY6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9561 w 10000"/>
              <a:gd name="connsiteY61" fmla="*/ 8698 h 10000"/>
              <a:gd name="connsiteX62" fmla="*/ 9782 w 10000"/>
              <a:gd name="connsiteY62" fmla="*/ 9070 h 10000"/>
              <a:gd name="connsiteX63" fmla="*/ 9782 w 10000"/>
              <a:gd name="connsiteY63" fmla="*/ 9443 h 10000"/>
              <a:gd name="connsiteX64" fmla="*/ 10000 w 10000"/>
              <a:gd name="connsiteY64" fmla="*/ 9628 h 10000"/>
              <a:gd name="connsiteX65" fmla="*/ 9782 w 10000"/>
              <a:gd name="connsiteY65" fmla="*/ 9815 h 10000"/>
              <a:gd name="connsiteX66" fmla="*/ 9782 w 10000"/>
              <a:gd name="connsiteY66" fmla="*/ 9815 h 10000"/>
              <a:gd name="connsiteX67" fmla="*/ 9782 w 10000"/>
              <a:gd name="connsiteY6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9782 w 10000"/>
              <a:gd name="connsiteY61" fmla="*/ 9070 h 10000"/>
              <a:gd name="connsiteX62" fmla="*/ 9782 w 10000"/>
              <a:gd name="connsiteY62" fmla="*/ 9443 h 10000"/>
              <a:gd name="connsiteX63" fmla="*/ 10000 w 10000"/>
              <a:gd name="connsiteY63" fmla="*/ 9628 h 10000"/>
              <a:gd name="connsiteX64" fmla="*/ 9782 w 10000"/>
              <a:gd name="connsiteY64" fmla="*/ 9815 h 10000"/>
              <a:gd name="connsiteX65" fmla="*/ 9782 w 10000"/>
              <a:gd name="connsiteY65" fmla="*/ 9815 h 10000"/>
              <a:gd name="connsiteX66" fmla="*/ 9782 w 10000"/>
              <a:gd name="connsiteY6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9782 w 10000"/>
              <a:gd name="connsiteY60" fmla="*/ 9070 h 10000"/>
              <a:gd name="connsiteX61" fmla="*/ 9782 w 10000"/>
              <a:gd name="connsiteY61" fmla="*/ 9443 h 10000"/>
              <a:gd name="connsiteX62" fmla="*/ 10000 w 10000"/>
              <a:gd name="connsiteY62" fmla="*/ 9628 h 10000"/>
              <a:gd name="connsiteX63" fmla="*/ 9782 w 10000"/>
              <a:gd name="connsiteY63" fmla="*/ 9815 h 10000"/>
              <a:gd name="connsiteX64" fmla="*/ 9782 w 10000"/>
              <a:gd name="connsiteY64" fmla="*/ 9815 h 10000"/>
              <a:gd name="connsiteX65" fmla="*/ 9782 w 10000"/>
              <a:gd name="connsiteY6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9782 w 10000"/>
              <a:gd name="connsiteY60" fmla="*/ 9443 h 10000"/>
              <a:gd name="connsiteX61" fmla="*/ 10000 w 10000"/>
              <a:gd name="connsiteY61" fmla="*/ 9628 h 10000"/>
              <a:gd name="connsiteX62" fmla="*/ 9782 w 10000"/>
              <a:gd name="connsiteY62" fmla="*/ 9815 h 10000"/>
              <a:gd name="connsiteX63" fmla="*/ 9782 w 10000"/>
              <a:gd name="connsiteY63" fmla="*/ 9815 h 10000"/>
              <a:gd name="connsiteX64" fmla="*/ 9782 w 10000"/>
              <a:gd name="connsiteY6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470 w 10000"/>
              <a:gd name="connsiteY2" fmla="*/ 10000 h 10000"/>
              <a:gd name="connsiteX3" fmla="*/ 7593 w 10000"/>
              <a:gd name="connsiteY3" fmla="*/ 10000 h 10000"/>
              <a:gd name="connsiteX4" fmla="*/ 6968 w 10000"/>
              <a:gd name="connsiteY4" fmla="*/ 10000 h 10000"/>
              <a:gd name="connsiteX5" fmla="*/ 6093 w 10000"/>
              <a:gd name="connsiteY5" fmla="*/ 9815 h 10000"/>
              <a:gd name="connsiteX6" fmla="*/ 5219 w 10000"/>
              <a:gd name="connsiteY6" fmla="*/ 9815 h 10000"/>
              <a:gd name="connsiteX7" fmla="*/ 4561 w 10000"/>
              <a:gd name="connsiteY7" fmla="*/ 9443 h 10000"/>
              <a:gd name="connsiteX8" fmla="*/ 3687 w 10000"/>
              <a:gd name="connsiteY8" fmla="*/ 9255 h 10000"/>
              <a:gd name="connsiteX9" fmla="*/ 3032 w 10000"/>
              <a:gd name="connsiteY9" fmla="*/ 8884 h 10000"/>
              <a:gd name="connsiteX10" fmla="*/ 2380 w 10000"/>
              <a:gd name="connsiteY10" fmla="*/ 8513 h 10000"/>
              <a:gd name="connsiteX11" fmla="*/ 1751 w 10000"/>
              <a:gd name="connsiteY11" fmla="*/ 7953 h 10000"/>
              <a:gd name="connsiteX12" fmla="*/ 1313 w 10000"/>
              <a:gd name="connsiteY12" fmla="*/ 7605 h 10000"/>
              <a:gd name="connsiteX13" fmla="*/ 877 w 10000"/>
              <a:gd name="connsiteY13" fmla="*/ 6862 h 10000"/>
              <a:gd name="connsiteX14" fmla="*/ 439 w 10000"/>
              <a:gd name="connsiteY14" fmla="*/ 6301 h 10000"/>
              <a:gd name="connsiteX15" fmla="*/ 218 w 10000"/>
              <a:gd name="connsiteY15" fmla="*/ 5559 h 10000"/>
              <a:gd name="connsiteX16" fmla="*/ 218 w 10000"/>
              <a:gd name="connsiteY16" fmla="*/ 4814 h 10000"/>
              <a:gd name="connsiteX17" fmla="*/ 0 w 10000"/>
              <a:gd name="connsiteY17" fmla="*/ 4070 h 10000"/>
              <a:gd name="connsiteX18" fmla="*/ 0 w 10000"/>
              <a:gd name="connsiteY18" fmla="*/ 3163 h 10000"/>
              <a:gd name="connsiteX19" fmla="*/ 218 w 10000"/>
              <a:gd name="connsiteY19" fmla="*/ 2419 h 10000"/>
              <a:gd name="connsiteX20" fmla="*/ 218 w 10000"/>
              <a:gd name="connsiteY20" fmla="*/ 2046 h 10000"/>
              <a:gd name="connsiteX21" fmla="*/ 218 w 10000"/>
              <a:gd name="connsiteY21" fmla="*/ 1861 h 10000"/>
              <a:gd name="connsiteX22" fmla="*/ 439 w 10000"/>
              <a:gd name="connsiteY22" fmla="*/ 1489 h 10000"/>
              <a:gd name="connsiteX23" fmla="*/ 439 w 10000"/>
              <a:gd name="connsiteY23" fmla="*/ 1302 h 10000"/>
              <a:gd name="connsiteX24" fmla="*/ 439 w 10000"/>
              <a:gd name="connsiteY24" fmla="*/ 1116 h 10000"/>
              <a:gd name="connsiteX25" fmla="*/ 439 w 10000"/>
              <a:gd name="connsiteY25" fmla="*/ 930 h 10000"/>
              <a:gd name="connsiteX26" fmla="*/ 439 w 10000"/>
              <a:gd name="connsiteY26" fmla="*/ 930 h 10000"/>
              <a:gd name="connsiteX27" fmla="*/ 439 w 10000"/>
              <a:gd name="connsiteY27" fmla="*/ 744 h 10000"/>
              <a:gd name="connsiteX28" fmla="*/ 2813 w 10000"/>
              <a:gd name="connsiteY28" fmla="*/ 0 h 10000"/>
              <a:gd name="connsiteX29" fmla="*/ 2813 w 10000"/>
              <a:gd name="connsiteY29" fmla="*/ 0 h 10000"/>
              <a:gd name="connsiteX30" fmla="*/ 2813 w 10000"/>
              <a:gd name="connsiteY30" fmla="*/ 186 h 10000"/>
              <a:gd name="connsiteX31" fmla="*/ 2598 w 10000"/>
              <a:gd name="connsiteY31" fmla="*/ 373 h 10000"/>
              <a:gd name="connsiteX32" fmla="*/ 2380 w 10000"/>
              <a:gd name="connsiteY32" fmla="*/ 558 h 10000"/>
              <a:gd name="connsiteX33" fmla="*/ 2186 w 10000"/>
              <a:gd name="connsiteY33" fmla="*/ 744 h 10000"/>
              <a:gd name="connsiteX34" fmla="*/ 1968 w 10000"/>
              <a:gd name="connsiteY34" fmla="*/ 1116 h 10000"/>
              <a:gd name="connsiteX35" fmla="*/ 1751 w 10000"/>
              <a:gd name="connsiteY35" fmla="*/ 1489 h 10000"/>
              <a:gd name="connsiteX36" fmla="*/ 1530 w 10000"/>
              <a:gd name="connsiteY36" fmla="*/ 1861 h 10000"/>
              <a:gd name="connsiteX37" fmla="*/ 1313 w 10000"/>
              <a:gd name="connsiteY37" fmla="*/ 2419 h 10000"/>
              <a:gd name="connsiteX38" fmla="*/ 1313 w 10000"/>
              <a:gd name="connsiteY38" fmla="*/ 2977 h 10000"/>
              <a:gd name="connsiteX39" fmla="*/ 1313 w 10000"/>
              <a:gd name="connsiteY39" fmla="*/ 3512 h 10000"/>
              <a:gd name="connsiteX40" fmla="*/ 1313 w 10000"/>
              <a:gd name="connsiteY40" fmla="*/ 4629 h 10000"/>
              <a:gd name="connsiteX41" fmla="*/ 1313 w 10000"/>
              <a:gd name="connsiteY41" fmla="*/ 5185 h 10000"/>
              <a:gd name="connsiteX42" fmla="*/ 1530 w 10000"/>
              <a:gd name="connsiteY42" fmla="*/ 5559 h 10000"/>
              <a:gd name="connsiteX43" fmla="*/ 1751 w 10000"/>
              <a:gd name="connsiteY43" fmla="*/ 5930 h 10000"/>
              <a:gd name="connsiteX44" fmla="*/ 1968 w 10000"/>
              <a:gd name="connsiteY44" fmla="*/ 6488 h 10000"/>
              <a:gd name="connsiteX45" fmla="*/ 2186 w 10000"/>
              <a:gd name="connsiteY45" fmla="*/ 6862 h 10000"/>
              <a:gd name="connsiteX46" fmla="*/ 2598 w 10000"/>
              <a:gd name="connsiteY46" fmla="*/ 7232 h 10000"/>
              <a:gd name="connsiteX47" fmla="*/ 3250 w 10000"/>
              <a:gd name="connsiteY47" fmla="*/ 7605 h 10000"/>
              <a:gd name="connsiteX48" fmla="*/ 3908 w 10000"/>
              <a:gd name="connsiteY48" fmla="*/ 7792 h 10000"/>
              <a:gd name="connsiteX49" fmla="*/ 4561 w 10000"/>
              <a:gd name="connsiteY49" fmla="*/ 8139 h 10000"/>
              <a:gd name="connsiteX50" fmla="*/ 5219 w 10000"/>
              <a:gd name="connsiteY50" fmla="*/ 8327 h 10000"/>
              <a:gd name="connsiteX51" fmla="*/ 5653 w 10000"/>
              <a:gd name="connsiteY51" fmla="*/ 8513 h 10000"/>
              <a:gd name="connsiteX52" fmla="*/ 6313 w 10000"/>
              <a:gd name="connsiteY52" fmla="*/ 8513 h 10000"/>
              <a:gd name="connsiteX53" fmla="*/ 6748 w 10000"/>
              <a:gd name="connsiteY53" fmla="*/ 8513 h 10000"/>
              <a:gd name="connsiteX54" fmla="*/ 6968 w 10000"/>
              <a:gd name="connsiteY54" fmla="*/ 8513 h 10000"/>
              <a:gd name="connsiteX55" fmla="*/ 7403 w 10000"/>
              <a:gd name="connsiteY55" fmla="*/ 8513 h 10000"/>
              <a:gd name="connsiteX56" fmla="*/ 7593 w 10000"/>
              <a:gd name="connsiteY56" fmla="*/ 8327 h 10000"/>
              <a:gd name="connsiteX57" fmla="*/ 7593 w 10000"/>
              <a:gd name="connsiteY57" fmla="*/ 8327 h 10000"/>
              <a:gd name="connsiteX58" fmla="*/ 7812 w 10000"/>
              <a:gd name="connsiteY58" fmla="*/ 8327 h 10000"/>
              <a:gd name="connsiteX59" fmla="*/ 9782 w 10000"/>
              <a:gd name="connsiteY59" fmla="*/ 9443 h 10000"/>
              <a:gd name="connsiteX60" fmla="*/ 10000 w 10000"/>
              <a:gd name="connsiteY60" fmla="*/ 9628 h 10000"/>
              <a:gd name="connsiteX61" fmla="*/ 9782 w 10000"/>
              <a:gd name="connsiteY61" fmla="*/ 9815 h 10000"/>
              <a:gd name="connsiteX62" fmla="*/ 9782 w 10000"/>
              <a:gd name="connsiteY62" fmla="*/ 9815 h 10000"/>
              <a:gd name="connsiteX63" fmla="*/ 9782 w 10000"/>
              <a:gd name="connsiteY6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7593 w 10000"/>
              <a:gd name="connsiteY2" fmla="*/ 10000 h 10000"/>
              <a:gd name="connsiteX3" fmla="*/ 6968 w 10000"/>
              <a:gd name="connsiteY3" fmla="*/ 10000 h 10000"/>
              <a:gd name="connsiteX4" fmla="*/ 6093 w 10000"/>
              <a:gd name="connsiteY4" fmla="*/ 9815 h 10000"/>
              <a:gd name="connsiteX5" fmla="*/ 5219 w 10000"/>
              <a:gd name="connsiteY5" fmla="*/ 9815 h 10000"/>
              <a:gd name="connsiteX6" fmla="*/ 4561 w 10000"/>
              <a:gd name="connsiteY6" fmla="*/ 9443 h 10000"/>
              <a:gd name="connsiteX7" fmla="*/ 3687 w 10000"/>
              <a:gd name="connsiteY7" fmla="*/ 9255 h 10000"/>
              <a:gd name="connsiteX8" fmla="*/ 3032 w 10000"/>
              <a:gd name="connsiteY8" fmla="*/ 8884 h 10000"/>
              <a:gd name="connsiteX9" fmla="*/ 2380 w 10000"/>
              <a:gd name="connsiteY9" fmla="*/ 8513 h 10000"/>
              <a:gd name="connsiteX10" fmla="*/ 1751 w 10000"/>
              <a:gd name="connsiteY10" fmla="*/ 7953 h 10000"/>
              <a:gd name="connsiteX11" fmla="*/ 1313 w 10000"/>
              <a:gd name="connsiteY11" fmla="*/ 7605 h 10000"/>
              <a:gd name="connsiteX12" fmla="*/ 877 w 10000"/>
              <a:gd name="connsiteY12" fmla="*/ 6862 h 10000"/>
              <a:gd name="connsiteX13" fmla="*/ 439 w 10000"/>
              <a:gd name="connsiteY13" fmla="*/ 6301 h 10000"/>
              <a:gd name="connsiteX14" fmla="*/ 218 w 10000"/>
              <a:gd name="connsiteY14" fmla="*/ 5559 h 10000"/>
              <a:gd name="connsiteX15" fmla="*/ 218 w 10000"/>
              <a:gd name="connsiteY15" fmla="*/ 4814 h 10000"/>
              <a:gd name="connsiteX16" fmla="*/ 0 w 10000"/>
              <a:gd name="connsiteY16" fmla="*/ 4070 h 10000"/>
              <a:gd name="connsiteX17" fmla="*/ 0 w 10000"/>
              <a:gd name="connsiteY17" fmla="*/ 3163 h 10000"/>
              <a:gd name="connsiteX18" fmla="*/ 218 w 10000"/>
              <a:gd name="connsiteY18" fmla="*/ 2419 h 10000"/>
              <a:gd name="connsiteX19" fmla="*/ 218 w 10000"/>
              <a:gd name="connsiteY19" fmla="*/ 2046 h 10000"/>
              <a:gd name="connsiteX20" fmla="*/ 218 w 10000"/>
              <a:gd name="connsiteY20" fmla="*/ 1861 h 10000"/>
              <a:gd name="connsiteX21" fmla="*/ 439 w 10000"/>
              <a:gd name="connsiteY21" fmla="*/ 1489 h 10000"/>
              <a:gd name="connsiteX22" fmla="*/ 439 w 10000"/>
              <a:gd name="connsiteY22" fmla="*/ 1302 h 10000"/>
              <a:gd name="connsiteX23" fmla="*/ 439 w 10000"/>
              <a:gd name="connsiteY23" fmla="*/ 1116 h 10000"/>
              <a:gd name="connsiteX24" fmla="*/ 439 w 10000"/>
              <a:gd name="connsiteY24" fmla="*/ 930 h 10000"/>
              <a:gd name="connsiteX25" fmla="*/ 439 w 10000"/>
              <a:gd name="connsiteY25" fmla="*/ 930 h 10000"/>
              <a:gd name="connsiteX26" fmla="*/ 439 w 10000"/>
              <a:gd name="connsiteY26" fmla="*/ 744 h 10000"/>
              <a:gd name="connsiteX27" fmla="*/ 2813 w 10000"/>
              <a:gd name="connsiteY27" fmla="*/ 0 h 10000"/>
              <a:gd name="connsiteX28" fmla="*/ 2813 w 10000"/>
              <a:gd name="connsiteY28" fmla="*/ 0 h 10000"/>
              <a:gd name="connsiteX29" fmla="*/ 2813 w 10000"/>
              <a:gd name="connsiteY29" fmla="*/ 186 h 10000"/>
              <a:gd name="connsiteX30" fmla="*/ 2598 w 10000"/>
              <a:gd name="connsiteY30" fmla="*/ 373 h 10000"/>
              <a:gd name="connsiteX31" fmla="*/ 2380 w 10000"/>
              <a:gd name="connsiteY31" fmla="*/ 558 h 10000"/>
              <a:gd name="connsiteX32" fmla="*/ 2186 w 10000"/>
              <a:gd name="connsiteY32" fmla="*/ 744 h 10000"/>
              <a:gd name="connsiteX33" fmla="*/ 1968 w 10000"/>
              <a:gd name="connsiteY33" fmla="*/ 1116 h 10000"/>
              <a:gd name="connsiteX34" fmla="*/ 1751 w 10000"/>
              <a:gd name="connsiteY34" fmla="*/ 1489 h 10000"/>
              <a:gd name="connsiteX35" fmla="*/ 1530 w 10000"/>
              <a:gd name="connsiteY35" fmla="*/ 1861 h 10000"/>
              <a:gd name="connsiteX36" fmla="*/ 1313 w 10000"/>
              <a:gd name="connsiteY36" fmla="*/ 2419 h 10000"/>
              <a:gd name="connsiteX37" fmla="*/ 1313 w 10000"/>
              <a:gd name="connsiteY37" fmla="*/ 2977 h 10000"/>
              <a:gd name="connsiteX38" fmla="*/ 1313 w 10000"/>
              <a:gd name="connsiteY38" fmla="*/ 3512 h 10000"/>
              <a:gd name="connsiteX39" fmla="*/ 1313 w 10000"/>
              <a:gd name="connsiteY39" fmla="*/ 4629 h 10000"/>
              <a:gd name="connsiteX40" fmla="*/ 1313 w 10000"/>
              <a:gd name="connsiteY40" fmla="*/ 5185 h 10000"/>
              <a:gd name="connsiteX41" fmla="*/ 1530 w 10000"/>
              <a:gd name="connsiteY41" fmla="*/ 5559 h 10000"/>
              <a:gd name="connsiteX42" fmla="*/ 1751 w 10000"/>
              <a:gd name="connsiteY42" fmla="*/ 5930 h 10000"/>
              <a:gd name="connsiteX43" fmla="*/ 1968 w 10000"/>
              <a:gd name="connsiteY43" fmla="*/ 6488 h 10000"/>
              <a:gd name="connsiteX44" fmla="*/ 2186 w 10000"/>
              <a:gd name="connsiteY44" fmla="*/ 6862 h 10000"/>
              <a:gd name="connsiteX45" fmla="*/ 2598 w 10000"/>
              <a:gd name="connsiteY45" fmla="*/ 7232 h 10000"/>
              <a:gd name="connsiteX46" fmla="*/ 3250 w 10000"/>
              <a:gd name="connsiteY46" fmla="*/ 7605 h 10000"/>
              <a:gd name="connsiteX47" fmla="*/ 3908 w 10000"/>
              <a:gd name="connsiteY47" fmla="*/ 7792 h 10000"/>
              <a:gd name="connsiteX48" fmla="*/ 4561 w 10000"/>
              <a:gd name="connsiteY48" fmla="*/ 8139 h 10000"/>
              <a:gd name="connsiteX49" fmla="*/ 5219 w 10000"/>
              <a:gd name="connsiteY49" fmla="*/ 8327 h 10000"/>
              <a:gd name="connsiteX50" fmla="*/ 5653 w 10000"/>
              <a:gd name="connsiteY50" fmla="*/ 8513 h 10000"/>
              <a:gd name="connsiteX51" fmla="*/ 6313 w 10000"/>
              <a:gd name="connsiteY51" fmla="*/ 8513 h 10000"/>
              <a:gd name="connsiteX52" fmla="*/ 6748 w 10000"/>
              <a:gd name="connsiteY52" fmla="*/ 8513 h 10000"/>
              <a:gd name="connsiteX53" fmla="*/ 6968 w 10000"/>
              <a:gd name="connsiteY53" fmla="*/ 8513 h 10000"/>
              <a:gd name="connsiteX54" fmla="*/ 7403 w 10000"/>
              <a:gd name="connsiteY54" fmla="*/ 8513 h 10000"/>
              <a:gd name="connsiteX55" fmla="*/ 7593 w 10000"/>
              <a:gd name="connsiteY55" fmla="*/ 8327 h 10000"/>
              <a:gd name="connsiteX56" fmla="*/ 7593 w 10000"/>
              <a:gd name="connsiteY56" fmla="*/ 8327 h 10000"/>
              <a:gd name="connsiteX57" fmla="*/ 7812 w 10000"/>
              <a:gd name="connsiteY57" fmla="*/ 8327 h 10000"/>
              <a:gd name="connsiteX58" fmla="*/ 9782 w 10000"/>
              <a:gd name="connsiteY58" fmla="*/ 9443 h 10000"/>
              <a:gd name="connsiteX59" fmla="*/ 10000 w 10000"/>
              <a:gd name="connsiteY59" fmla="*/ 9628 h 10000"/>
              <a:gd name="connsiteX60" fmla="*/ 9782 w 10000"/>
              <a:gd name="connsiteY60" fmla="*/ 9815 h 10000"/>
              <a:gd name="connsiteX61" fmla="*/ 9782 w 10000"/>
              <a:gd name="connsiteY61" fmla="*/ 9815 h 10000"/>
              <a:gd name="connsiteX62" fmla="*/ 9782 w 10000"/>
              <a:gd name="connsiteY62" fmla="*/ 9815 h 10000"/>
              <a:gd name="connsiteX0" fmla="*/ 9782 w 10000"/>
              <a:gd name="connsiteY0" fmla="*/ 9815 h 10000"/>
              <a:gd name="connsiteX1" fmla="*/ 7593 w 10000"/>
              <a:gd name="connsiteY1" fmla="*/ 10000 h 10000"/>
              <a:gd name="connsiteX2" fmla="*/ 6968 w 10000"/>
              <a:gd name="connsiteY2" fmla="*/ 10000 h 10000"/>
              <a:gd name="connsiteX3" fmla="*/ 6093 w 10000"/>
              <a:gd name="connsiteY3" fmla="*/ 9815 h 10000"/>
              <a:gd name="connsiteX4" fmla="*/ 5219 w 10000"/>
              <a:gd name="connsiteY4" fmla="*/ 9815 h 10000"/>
              <a:gd name="connsiteX5" fmla="*/ 4561 w 10000"/>
              <a:gd name="connsiteY5" fmla="*/ 9443 h 10000"/>
              <a:gd name="connsiteX6" fmla="*/ 3687 w 10000"/>
              <a:gd name="connsiteY6" fmla="*/ 9255 h 10000"/>
              <a:gd name="connsiteX7" fmla="*/ 3032 w 10000"/>
              <a:gd name="connsiteY7" fmla="*/ 8884 h 10000"/>
              <a:gd name="connsiteX8" fmla="*/ 2380 w 10000"/>
              <a:gd name="connsiteY8" fmla="*/ 8513 h 10000"/>
              <a:gd name="connsiteX9" fmla="*/ 1751 w 10000"/>
              <a:gd name="connsiteY9" fmla="*/ 7953 h 10000"/>
              <a:gd name="connsiteX10" fmla="*/ 1313 w 10000"/>
              <a:gd name="connsiteY10" fmla="*/ 7605 h 10000"/>
              <a:gd name="connsiteX11" fmla="*/ 877 w 10000"/>
              <a:gd name="connsiteY11" fmla="*/ 6862 h 10000"/>
              <a:gd name="connsiteX12" fmla="*/ 439 w 10000"/>
              <a:gd name="connsiteY12" fmla="*/ 6301 h 10000"/>
              <a:gd name="connsiteX13" fmla="*/ 218 w 10000"/>
              <a:gd name="connsiteY13" fmla="*/ 5559 h 10000"/>
              <a:gd name="connsiteX14" fmla="*/ 218 w 10000"/>
              <a:gd name="connsiteY14" fmla="*/ 4814 h 10000"/>
              <a:gd name="connsiteX15" fmla="*/ 0 w 10000"/>
              <a:gd name="connsiteY15" fmla="*/ 4070 h 10000"/>
              <a:gd name="connsiteX16" fmla="*/ 0 w 10000"/>
              <a:gd name="connsiteY16" fmla="*/ 3163 h 10000"/>
              <a:gd name="connsiteX17" fmla="*/ 218 w 10000"/>
              <a:gd name="connsiteY17" fmla="*/ 2419 h 10000"/>
              <a:gd name="connsiteX18" fmla="*/ 218 w 10000"/>
              <a:gd name="connsiteY18" fmla="*/ 2046 h 10000"/>
              <a:gd name="connsiteX19" fmla="*/ 218 w 10000"/>
              <a:gd name="connsiteY19" fmla="*/ 1861 h 10000"/>
              <a:gd name="connsiteX20" fmla="*/ 439 w 10000"/>
              <a:gd name="connsiteY20" fmla="*/ 1489 h 10000"/>
              <a:gd name="connsiteX21" fmla="*/ 439 w 10000"/>
              <a:gd name="connsiteY21" fmla="*/ 1302 h 10000"/>
              <a:gd name="connsiteX22" fmla="*/ 439 w 10000"/>
              <a:gd name="connsiteY22" fmla="*/ 1116 h 10000"/>
              <a:gd name="connsiteX23" fmla="*/ 439 w 10000"/>
              <a:gd name="connsiteY23" fmla="*/ 930 h 10000"/>
              <a:gd name="connsiteX24" fmla="*/ 439 w 10000"/>
              <a:gd name="connsiteY24" fmla="*/ 930 h 10000"/>
              <a:gd name="connsiteX25" fmla="*/ 439 w 10000"/>
              <a:gd name="connsiteY25" fmla="*/ 744 h 10000"/>
              <a:gd name="connsiteX26" fmla="*/ 2813 w 10000"/>
              <a:gd name="connsiteY26" fmla="*/ 0 h 10000"/>
              <a:gd name="connsiteX27" fmla="*/ 2813 w 10000"/>
              <a:gd name="connsiteY27" fmla="*/ 0 h 10000"/>
              <a:gd name="connsiteX28" fmla="*/ 2813 w 10000"/>
              <a:gd name="connsiteY28" fmla="*/ 186 h 10000"/>
              <a:gd name="connsiteX29" fmla="*/ 2598 w 10000"/>
              <a:gd name="connsiteY29" fmla="*/ 373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9782 w 10000"/>
              <a:gd name="connsiteY57" fmla="*/ 9443 h 10000"/>
              <a:gd name="connsiteX58" fmla="*/ 10000 w 10000"/>
              <a:gd name="connsiteY58" fmla="*/ 9628 h 10000"/>
              <a:gd name="connsiteX59" fmla="*/ 9782 w 10000"/>
              <a:gd name="connsiteY59" fmla="*/ 9815 h 10000"/>
              <a:gd name="connsiteX60" fmla="*/ 9782 w 10000"/>
              <a:gd name="connsiteY60" fmla="*/ 9815 h 10000"/>
              <a:gd name="connsiteX61" fmla="*/ 9782 w 10000"/>
              <a:gd name="connsiteY61" fmla="*/ 9815 h 10000"/>
              <a:gd name="connsiteX0" fmla="*/ 9782 w 10000"/>
              <a:gd name="connsiteY0" fmla="*/ 9815 h 10000"/>
              <a:gd name="connsiteX1" fmla="*/ 7593 w 10000"/>
              <a:gd name="connsiteY1" fmla="*/ 10000 h 10000"/>
              <a:gd name="connsiteX2" fmla="*/ 6968 w 10000"/>
              <a:gd name="connsiteY2" fmla="*/ 10000 h 10000"/>
              <a:gd name="connsiteX3" fmla="*/ 6093 w 10000"/>
              <a:gd name="connsiteY3" fmla="*/ 9815 h 10000"/>
              <a:gd name="connsiteX4" fmla="*/ 5219 w 10000"/>
              <a:gd name="connsiteY4" fmla="*/ 9815 h 10000"/>
              <a:gd name="connsiteX5" fmla="*/ 4561 w 10000"/>
              <a:gd name="connsiteY5" fmla="*/ 9443 h 10000"/>
              <a:gd name="connsiteX6" fmla="*/ 3687 w 10000"/>
              <a:gd name="connsiteY6" fmla="*/ 9255 h 10000"/>
              <a:gd name="connsiteX7" fmla="*/ 3032 w 10000"/>
              <a:gd name="connsiteY7" fmla="*/ 8884 h 10000"/>
              <a:gd name="connsiteX8" fmla="*/ 2380 w 10000"/>
              <a:gd name="connsiteY8" fmla="*/ 8513 h 10000"/>
              <a:gd name="connsiteX9" fmla="*/ 1751 w 10000"/>
              <a:gd name="connsiteY9" fmla="*/ 7953 h 10000"/>
              <a:gd name="connsiteX10" fmla="*/ 1313 w 10000"/>
              <a:gd name="connsiteY10" fmla="*/ 7605 h 10000"/>
              <a:gd name="connsiteX11" fmla="*/ 877 w 10000"/>
              <a:gd name="connsiteY11" fmla="*/ 6862 h 10000"/>
              <a:gd name="connsiteX12" fmla="*/ 439 w 10000"/>
              <a:gd name="connsiteY12" fmla="*/ 6301 h 10000"/>
              <a:gd name="connsiteX13" fmla="*/ 218 w 10000"/>
              <a:gd name="connsiteY13" fmla="*/ 5559 h 10000"/>
              <a:gd name="connsiteX14" fmla="*/ 218 w 10000"/>
              <a:gd name="connsiteY14" fmla="*/ 4814 h 10000"/>
              <a:gd name="connsiteX15" fmla="*/ 0 w 10000"/>
              <a:gd name="connsiteY15" fmla="*/ 4070 h 10000"/>
              <a:gd name="connsiteX16" fmla="*/ 0 w 10000"/>
              <a:gd name="connsiteY16" fmla="*/ 3163 h 10000"/>
              <a:gd name="connsiteX17" fmla="*/ 218 w 10000"/>
              <a:gd name="connsiteY17" fmla="*/ 2419 h 10000"/>
              <a:gd name="connsiteX18" fmla="*/ 218 w 10000"/>
              <a:gd name="connsiteY18" fmla="*/ 2046 h 10000"/>
              <a:gd name="connsiteX19" fmla="*/ 218 w 10000"/>
              <a:gd name="connsiteY19" fmla="*/ 1861 h 10000"/>
              <a:gd name="connsiteX20" fmla="*/ 439 w 10000"/>
              <a:gd name="connsiteY20" fmla="*/ 1489 h 10000"/>
              <a:gd name="connsiteX21" fmla="*/ 439 w 10000"/>
              <a:gd name="connsiteY21" fmla="*/ 1302 h 10000"/>
              <a:gd name="connsiteX22" fmla="*/ 439 w 10000"/>
              <a:gd name="connsiteY22" fmla="*/ 1116 h 10000"/>
              <a:gd name="connsiteX23" fmla="*/ 439 w 10000"/>
              <a:gd name="connsiteY23" fmla="*/ 930 h 10000"/>
              <a:gd name="connsiteX24" fmla="*/ 439 w 10000"/>
              <a:gd name="connsiteY24" fmla="*/ 930 h 10000"/>
              <a:gd name="connsiteX25" fmla="*/ 439 w 10000"/>
              <a:gd name="connsiteY25" fmla="*/ 744 h 10000"/>
              <a:gd name="connsiteX26" fmla="*/ 2813 w 10000"/>
              <a:gd name="connsiteY26" fmla="*/ 0 h 10000"/>
              <a:gd name="connsiteX27" fmla="*/ 2813 w 10000"/>
              <a:gd name="connsiteY27" fmla="*/ 0 h 10000"/>
              <a:gd name="connsiteX28" fmla="*/ 2813 w 10000"/>
              <a:gd name="connsiteY28" fmla="*/ 186 h 10000"/>
              <a:gd name="connsiteX29" fmla="*/ 2598 w 10000"/>
              <a:gd name="connsiteY29" fmla="*/ 373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9782 w 10000"/>
              <a:gd name="connsiteY57" fmla="*/ 9443 h 10000"/>
              <a:gd name="connsiteX58" fmla="*/ 10000 w 10000"/>
              <a:gd name="connsiteY58" fmla="*/ 9628 h 10000"/>
              <a:gd name="connsiteX59" fmla="*/ 9782 w 10000"/>
              <a:gd name="connsiteY59" fmla="*/ 9815 h 10000"/>
              <a:gd name="connsiteX60" fmla="*/ 9782 w 10000"/>
              <a:gd name="connsiteY60" fmla="*/ 9815 h 10000"/>
              <a:gd name="connsiteX0" fmla="*/ 9782 w 10000"/>
              <a:gd name="connsiteY0" fmla="*/ 9815 h 10000"/>
              <a:gd name="connsiteX1" fmla="*/ 7593 w 10000"/>
              <a:gd name="connsiteY1" fmla="*/ 10000 h 10000"/>
              <a:gd name="connsiteX2" fmla="*/ 6968 w 10000"/>
              <a:gd name="connsiteY2" fmla="*/ 10000 h 10000"/>
              <a:gd name="connsiteX3" fmla="*/ 6093 w 10000"/>
              <a:gd name="connsiteY3" fmla="*/ 9815 h 10000"/>
              <a:gd name="connsiteX4" fmla="*/ 5219 w 10000"/>
              <a:gd name="connsiteY4" fmla="*/ 9815 h 10000"/>
              <a:gd name="connsiteX5" fmla="*/ 4561 w 10000"/>
              <a:gd name="connsiteY5" fmla="*/ 9443 h 10000"/>
              <a:gd name="connsiteX6" fmla="*/ 3687 w 10000"/>
              <a:gd name="connsiteY6" fmla="*/ 9255 h 10000"/>
              <a:gd name="connsiteX7" fmla="*/ 3032 w 10000"/>
              <a:gd name="connsiteY7" fmla="*/ 8884 h 10000"/>
              <a:gd name="connsiteX8" fmla="*/ 2380 w 10000"/>
              <a:gd name="connsiteY8" fmla="*/ 8513 h 10000"/>
              <a:gd name="connsiteX9" fmla="*/ 1751 w 10000"/>
              <a:gd name="connsiteY9" fmla="*/ 7953 h 10000"/>
              <a:gd name="connsiteX10" fmla="*/ 1313 w 10000"/>
              <a:gd name="connsiteY10" fmla="*/ 7605 h 10000"/>
              <a:gd name="connsiteX11" fmla="*/ 877 w 10000"/>
              <a:gd name="connsiteY11" fmla="*/ 6862 h 10000"/>
              <a:gd name="connsiteX12" fmla="*/ 439 w 10000"/>
              <a:gd name="connsiteY12" fmla="*/ 6301 h 10000"/>
              <a:gd name="connsiteX13" fmla="*/ 218 w 10000"/>
              <a:gd name="connsiteY13" fmla="*/ 5559 h 10000"/>
              <a:gd name="connsiteX14" fmla="*/ 218 w 10000"/>
              <a:gd name="connsiteY14" fmla="*/ 4814 h 10000"/>
              <a:gd name="connsiteX15" fmla="*/ 0 w 10000"/>
              <a:gd name="connsiteY15" fmla="*/ 4070 h 10000"/>
              <a:gd name="connsiteX16" fmla="*/ 0 w 10000"/>
              <a:gd name="connsiteY16" fmla="*/ 3163 h 10000"/>
              <a:gd name="connsiteX17" fmla="*/ 218 w 10000"/>
              <a:gd name="connsiteY17" fmla="*/ 2419 h 10000"/>
              <a:gd name="connsiteX18" fmla="*/ 218 w 10000"/>
              <a:gd name="connsiteY18" fmla="*/ 2046 h 10000"/>
              <a:gd name="connsiteX19" fmla="*/ 218 w 10000"/>
              <a:gd name="connsiteY19" fmla="*/ 1861 h 10000"/>
              <a:gd name="connsiteX20" fmla="*/ 439 w 10000"/>
              <a:gd name="connsiteY20" fmla="*/ 1489 h 10000"/>
              <a:gd name="connsiteX21" fmla="*/ 439 w 10000"/>
              <a:gd name="connsiteY21" fmla="*/ 1302 h 10000"/>
              <a:gd name="connsiteX22" fmla="*/ 439 w 10000"/>
              <a:gd name="connsiteY22" fmla="*/ 1116 h 10000"/>
              <a:gd name="connsiteX23" fmla="*/ 439 w 10000"/>
              <a:gd name="connsiteY23" fmla="*/ 930 h 10000"/>
              <a:gd name="connsiteX24" fmla="*/ 439 w 10000"/>
              <a:gd name="connsiteY24" fmla="*/ 930 h 10000"/>
              <a:gd name="connsiteX25" fmla="*/ 439 w 10000"/>
              <a:gd name="connsiteY25" fmla="*/ 744 h 10000"/>
              <a:gd name="connsiteX26" fmla="*/ 2813 w 10000"/>
              <a:gd name="connsiteY26" fmla="*/ 0 h 10000"/>
              <a:gd name="connsiteX27" fmla="*/ 2813 w 10000"/>
              <a:gd name="connsiteY27" fmla="*/ 0 h 10000"/>
              <a:gd name="connsiteX28" fmla="*/ 2813 w 10000"/>
              <a:gd name="connsiteY28" fmla="*/ 186 h 10000"/>
              <a:gd name="connsiteX29" fmla="*/ 2598 w 10000"/>
              <a:gd name="connsiteY29" fmla="*/ 373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9782 w 10000"/>
              <a:gd name="connsiteY57" fmla="*/ 9443 h 10000"/>
              <a:gd name="connsiteX58" fmla="*/ 10000 w 10000"/>
              <a:gd name="connsiteY58" fmla="*/ 9628 h 10000"/>
              <a:gd name="connsiteX59" fmla="*/ 9782 w 10000"/>
              <a:gd name="connsiteY59" fmla="*/ 9815 h 10000"/>
              <a:gd name="connsiteX0" fmla="*/ 9782 w 10000"/>
              <a:gd name="connsiteY0" fmla="*/ 9815 h 10000"/>
              <a:gd name="connsiteX1" fmla="*/ 7593 w 10000"/>
              <a:gd name="connsiteY1" fmla="*/ 10000 h 10000"/>
              <a:gd name="connsiteX2" fmla="*/ 6968 w 10000"/>
              <a:gd name="connsiteY2" fmla="*/ 10000 h 10000"/>
              <a:gd name="connsiteX3" fmla="*/ 6093 w 10000"/>
              <a:gd name="connsiteY3" fmla="*/ 9815 h 10000"/>
              <a:gd name="connsiteX4" fmla="*/ 5219 w 10000"/>
              <a:gd name="connsiteY4" fmla="*/ 9815 h 10000"/>
              <a:gd name="connsiteX5" fmla="*/ 4561 w 10000"/>
              <a:gd name="connsiteY5" fmla="*/ 9443 h 10000"/>
              <a:gd name="connsiteX6" fmla="*/ 3687 w 10000"/>
              <a:gd name="connsiteY6" fmla="*/ 9255 h 10000"/>
              <a:gd name="connsiteX7" fmla="*/ 3032 w 10000"/>
              <a:gd name="connsiteY7" fmla="*/ 8884 h 10000"/>
              <a:gd name="connsiteX8" fmla="*/ 2380 w 10000"/>
              <a:gd name="connsiteY8" fmla="*/ 8513 h 10000"/>
              <a:gd name="connsiteX9" fmla="*/ 1751 w 10000"/>
              <a:gd name="connsiteY9" fmla="*/ 7953 h 10000"/>
              <a:gd name="connsiteX10" fmla="*/ 1313 w 10000"/>
              <a:gd name="connsiteY10" fmla="*/ 7605 h 10000"/>
              <a:gd name="connsiteX11" fmla="*/ 877 w 10000"/>
              <a:gd name="connsiteY11" fmla="*/ 6862 h 10000"/>
              <a:gd name="connsiteX12" fmla="*/ 439 w 10000"/>
              <a:gd name="connsiteY12" fmla="*/ 6301 h 10000"/>
              <a:gd name="connsiteX13" fmla="*/ 218 w 10000"/>
              <a:gd name="connsiteY13" fmla="*/ 5559 h 10000"/>
              <a:gd name="connsiteX14" fmla="*/ 218 w 10000"/>
              <a:gd name="connsiteY14" fmla="*/ 4814 h 10000"/>
              <a:gd name="connsiteX15" fmla="*/ 0 w 10000"/>
              <a:gd name="connsiteY15" fmla="*/ 4070 h 10000"/>
              <a:gd name="connsiteX16" fmla="*/ 0 w 10000"/>
              <a:gd name="connsiteY16" fmla="*/ 3163 h 10000"/>
              <a:gd name="connsiteX17" fmla="*/ 218 w 10000"/>
              <a:gd name="connsiteY17" fmla="*/ 2419 h 10000"/>
              <a:gd name="connsiteX18" fmla="*/ 218 w 10000"/>
              <a:gd name="connsiteY18" fmla="*/ 2046 h 10000"/>
              <a:gd name="connsiteX19" fmla="*/ 218 w 10000"/>
              <a:gd name="connsiteY19" fmla="*/ 1861 h 10000"/>
              <a:gd name="connsiteX20" fmla="*/ 439 w 10000"/>
              <a:gd name="connsiteY20" fmla="*/ 1489 h 10000"/>
              <a:gd name="connsiteX21" fmla="*/ 439 w 10000"/>
              <a:gd name="connsiteY21" fmla="*/ 1302 h 10000"/>
              <a:gd name="connsiteX22" fmla="*/ 439 w 10000"/>
              <a:gd name="connsiteY22" fmla="*/ 1116 h 10000"/>
              <a:gd name="connsiteX23" fmla="*/ 439 w 10000"/>
              <a:gd name="connsiteY23" fmla="*/ 930 h 10000"/>
              <a:gd name="connsiteX24" fmla="*/ 439 w 10000"/>
              <a:gd name="connsiteY24" fmla="*/ 930 h 10000"/>
              <a:gd name="connsiteX25" fmla="*/ 439 w 10000"/>
              <a:gd name="connsiteY25" fmla="*/ 744 h 10000"/>
              <a:gd name="connsiteX26" fmla="*/ 2813 w 10000"/>
              <a:gd name="connsiteY26" fmla="*/ 0 h 10000"/>
              <a:gd name="connsiteX27" fmla="*/ 2813 w 10000"/>
              <a:gd name="connsiteY27" fmla="*/ 0 h 10000"/>
              <a:gd name="connsiteX28" fmla="*/ 2813 w 10000"/>
              <a:gd name="connsiteY28" fmla="*/ 186 h 10000"/>
              <a:gd name="connsiteX29" fmla="*/ 2598 w 10000"/>
              <a:gd name="connsiteY29" fmla="*/ 373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9782 w 10000"/>
              <a:gd name="connsiteY57" fmla="*/ 9443 h 10000"/>
              <a:gd name="connsiteX58" fmla="*/ 10000 w 10000"/>
              <a:gd name="connsiteY58" fmla="*/ 9628 h 10000"/>
              <a:gd name="connsiteX0" fmla="*/ 9782 w 9782"/>
              <a:gd name="connsiteY0" fmla="*/ 9815 h 10000"/>
              <a:gd name="connsiteX1" fmla="*/ 7593 w 9782"/>
              <a:gd name="connsiteY1" fmla="*/ 10000 h 10000"/>
              <a:gd name="connsiteX2" fmla="*/ 6968 w 9782"/>
              <a:gd name="connsiteY2" fmla="*/ 10000 h 10000"/>
              <a:gd name="connsiteX3" fmla="*/ 6093 w 9782"/>
              <a:gd name="connsiteY3" fmla="*/ 9815 h 10000"/>
              <a:gd name="connsiteX4" fmla="*/ 5219 w 9782"/>
              <a:gd name="connsiteY4" fmla="*/ 9815 h 10000"/>
              <a:gd name="connsiteX5" fmla="*/ 4561 w 9782"/>
              <a:gd name="connsiteY5" fmla="*/ 9443 h 10000"/>
              <a:gd name="connsiteX6" fmla="*/ 3687 w 9782"/>
              <a:gd name="connsiteY6" fmla="*/ 9255 h 10000"/>
              <a:gd name="connsiteX7" fmla="*/ 3032 w 9782"/>
              <a:gd name="connsiteY7" fmla="*/ 8884 h 10000"/>
              <a:gd name="connsiteX8" fmla="*/ 2380 w 9782"/>
              <a:gd name="connsiteY8" fmla="*/ 8513 h 10000"/>
              <a:gd name="connsiteX9" fmla="*/ 1751 w 9782"/>
              <a:gd name="connsiteY9" fmla="*/ 7953 h 10000"/>
              <a:gd name="connsiteX10" fmla="*/ 1313 w 9782"/>
              <a:gd name="connsiteY10" fmla="*/ 7605 h 10000"/>
              <a:gd name="connsiteX11" fmla="*/ 877 w 9782"/>
              <a:gd name="connsiteY11" fmla="*/ 6862 h 10000"/>
              <a:gd name="connsiteX12" fmla="*/ 439 w 9782"/>
              <a:gd name="connsiteY12" fmla="*/ 6301 h 10000"/>
              <a:gd name="connsiteX13" fmla="*/ 218 w 9782"/>
              <a:gd name="connsiteY13" fmla="*/ 5559 h 10000"/>
              <a:gd name="connsiteX14" fmla="*/ 218 w 9782"/>
              <a:gd name="connsiteY14" fmla="*/ 4814 h 10000"/>
              <a:gd name="connsiteX15" fmla="*/ 0 w 9782"/>
              <a:gd name="connsiteY15" fmla="*/ 4070 h 10000"/>
              <a:gd name="connsiteX16" fmla="*/ 0 w 9782"/>
              <a:gd name="connsiteY16" fmla="*/ 3163 h 10000"/>
              <a:gd name="connsiteX17" fmla="*/ 218 w 9782"/>
              <a:gd name="connsiteY17" fmla="*/ 2419 h 10000"/>
              <a:gd name="connsiteX18" fmla="*/ 218 w 9782"/>
              <a:gd name="connsiteY18" fmla="*/ 2046 h 10000"/>
              <a:gd name="connsiteX19" fmla="*/ 218 w 9782"/>
              <a:gd name="connsiteY19" fmla="*/ 1861 h 10000"/>
              <a:gd name="connsiteX20" fmla="*/ 439 w 9782"/>
              <a:gd name="connsiteY20" fmla="*/ 1489 h 10000"/>
              <a:gd name="connsiteX21" fmla="*/ 439 w 9782"/>
              <a:gd name="connsiteY21" fmla="*/ 1302 h 10000"/>
              <a:gd name="connsiteX22" fmla="*/ 439 w 9782"/>
              <a:gd name="connsiteY22" fmla="*/ 1116 h 10000"/>
              <a:gd name="connsiteX23" fmla="*/ 439 w 9782"/>
              <a:gd name="connsiteY23" fmla="*/ 930 h 10000"/>
              <a:gd name="connsiteX24" fmla="*/ 439 w 9782"/>
              <a:gd name="connsiteY24" fmla="*/ 930 h 10000"/>
              <a:gd name="connsiteX25" fmla="*/ 439 w 9782"/>
              <a:gd name="connsiteY25" fmla="*/ 744 h 10000"/>
              <a:gd name="connsiteX26" fmla="*/ 2813 w 9782"/>
              <a:gd name="connsiteY26" fmla="*/ 0 h 10000"/>
              <a:gd name="connsiteX27" fmla="*/ 2813 w 9782"/>
              <a:gd name="connsiteY27" fmla="*/ 0 h 10000"/>
              <a:gd name="connsiteX28" fmla="*/ 2813 w 9782"/>
              <a:gd name="connsiteY28" fmla="*/ 186 h 10000"/>
              <a:gd name="connsiteX29" fmla="*/ 2598 w 9782"/>
              <a:gd name="connsiteY29" fmla="*/ 373 h 10000"/>
              <a:gd name="connsiteX30" fmla="*/ 2380 w 9782"/>
              <a:gd name="connsiteY30" fmla="*/ 558 h 10000"/>
              <a:gd name="connsiteX31" fmla="*/ 2186 w 9782"/>
              <a:gd name="connsiteY31" fmla="*/ 744 h 10000"/>
              <a:gd name="connsiteX32" fmla="*/ 1968 w 9782"/>
              <a:gd name="connsiteY32" fmla="*/ 1116 h 10000"/>
              <a:gd name="connsiteX33" fmla="*/ 1751 w 9782"/>
              <a:gd name="connsiteY33" fmla="*/ 1489 h 10000"/>
              <a:gd name="connsiteX34" fmla="*/ 1530 w 9782"/>
              <a:gd name="connsiteY34" fmla="*/ 1861 h 10000"/>
              <a:gd name="connsiteX35" fmla="*/ 1313 w 9782"/>
              <a:gd name="connsiteY35" fmla="*/ 2419 h 10000"/>
              <a:gd name="connsiteX36" fmla="*/ 1313 w 9782"/>
              <a:gd name="connsiteY36" fmla="*/ 2977 h 10000"/>
              <a:gd name="connsiteX37" fmla="*/ 1313 w 9782"/>
              <a:gd name="connsiteY37" fmla="*/ 3512 h 10000"/>
              <a:gd name="connsiteX38" fmla="*/ 1313 w 9782"/>
              <a:gd name="connsiteY38" fmla="*/ 4629 h 10000"/>
              <a:gd name="connsiteX39" fmla="*/ 1313 w 9782"/>
              <a:gd name="connsiteY39" fmla="*/ 5185 h 10000"/>
              <a:gd name="connsiteX40" fmla="*/ 1530 w 9782"/>
              <a:gd name="connsiteY40" fmla="*/ 5559 h 10000"/>
              <a:gd name="connsiteX41" fmla="*/ 1751 w 9782"/>
              <a:gd name="connsiteY41" fmla="*/ 5930 h 10000"/>
              <a:gd name="connsiteX42" fmla="*/ 1968 w 9782"/>
              <a:gd name="connsiteY42" fmla="*/ 6488 h 10000"/>
              <a:gd name="connsiteX43" fmla="*/ 2186 w 9782"/>
              <a:gd name="connsiteY43" fmla="*/ 6862 h 10000"/>
              <a:gd name="connsiteX44" fmla="*/ 2598 w 9782"/>
              <a:gd name="connsiteY44" fmla="*/ 7232 h 10000"/>
              <a:gd name="connsiteX45" fmla="*/ 3250 w 9782"/>
              <a:gd name="connsiteY45" fmla="*/ 7605 h 10000"/>
              <a:gd name="connsiteX46" fmla="*/ 3908 w 9782"/>
              <a:gd name="connsiteY46" fmla="*/ 7792 h 10000"/>
              <a:gd name="connsiteX47" fmla="*/ 4561 w 9782"/>
              <a:gd name="connsiteY47" fmla="*/ 8139 h 10000"/>
              <a:gd name="connsiteX48" fmla="*/ 5219 w 9782"/>
              <a:gd name="connsiteY48" fmla="*/ 8327 h 10000"/>
              <a:gd name="connsiteX49" fmla="*/ 5653 w 9782"/>
              <a:gd name="connsiteY49" fmla="*/ 8513 h 10000"/>
              <a:gd name="connsiteX50" fmla="*/ 6313 w 9782"/>
              <a:gd name="connsiteY50" fmla="*/ 8513 h 10000"/>
              <a:gd name="connsiteX51" fmla="*/ 6748 w 9782"/>
              <a:gd name="connsiteY51" fmla="*/ 8513 h 10000"/>
              <a:gd name="connsiteX52" fmla="*/ 6968 w 9782"/>
              <a:gd name="connsiteY52" fmla="*/ 8513 h 10000"/>
              <a:gd name="connsiteX53" fmla="*/ 7403 w 9782"/>
              <a:gd name="connsiteY53" fmla="*/ 8513 h 10000"/>
              <a:gd name="connsiteX54" fmla="*/ 7593 w 9782"/>
              <a:gd name="connsiteY54" fmla="*/ 8327 h 10000"/>
              <a:gd name="connsiteX55" fmla="*/ 7593 w 9782"/>
              <a:gd name="connsiteY55" fmla="*/ 8327 h 10000"/>
              <a:gd name="connsiteX56" fmla="*/ 7812 w 9782"/>
              <a:gd name="connsiteY56" fmla="*/ 8327 h 10000"/>
              <a:gd name="connsiteX57" fmla="*/ 9782 w 9782"/>
              <a:gd name="connsiteY57" fmla="*/ 9443 h 10000"/>
              <a:gd name="connsiteX0" fmla="*/ 10000 w 10000"/>
              <a:gd name="connsiteY0" fmla="*/ 9815 h 10000"/>
              <a:gd name="connsiteX1" fmla="*/ 7762 w 10000"/>
              <a:gd name="connsiteY1" fmla="*/ 10000 h 10000"/>
              <a:gd name="connsiteX2" fmla="*/ 7123 w 10000"/>
              <a:gd name="connsiteY2" fmla="*/ 10000 h 10000"/>
              <a:gd name="connsiteX3" fmla="*/ 6229 w 10000"/>
              <a:gd name="connsiteY3" fmla="*/ 9815 h 10000"/>
              <a:gd name="connsiteX4" fmla="*/ 5335 w 10000"/>
              <a:gd name="connsiteY4" fmla="*/ 9815 h 10000"/>
              <a:gd name="connsiteX5" fmla="*/ 4663 w 10000"/>
              <a:gd name="connsiteY5" fmla="*/ 9443 h 10000"/>
              <a:gd name="connsiteX6" fmla="*/ 3769 w 10000"/>
              <a:gd name="connsiteY6" fmla="*/ 9255 h 10000"/>
              <a:gd name="connsiteX7" fmla="*/ 3100 w 10000"/>
              <a:gd name="connsiteY7" fmla="*/ 8884 h 10000"/>
              <a:gd name="connsiteX8" fmla="*/ 2433 w 10000"/>
              <a:gd name="connsiteY8" fmla="*/ 8513 h 10000"/>
              <a:gd name="connsiteX9" fmla="*/ 1790 w 10000"/>
              <a:gd name="connsiteY9" fmla="*/ 7953 h 10000"/>
              <a:gd name="connsiteX10" fmla="*/ 1342 w 10000"/>
              <a:gd name="connsiteY10" fmla="*/ 7605 h 10000"/>
              <a:gd name="connsiteX11" fmla="*/ 897 w 10000"/>
              <a:gd name="connsiteY11" fmla="*/ 6862 h 10000"/>
              <a:gd name="connsiteX12" fmla="*/ 449 w 10000"/>
              <a:gd name="connsiteY12" fmla="*/ 6301 h 10000"/>
              <a:gd name="connsiteX13" fmla="*/ 223 w 10000"/>
              <a:gd name="connsiteY13" fmla="*/ 5559 h 10000"/>
              <a:gd name="connsiteX14" fmla="*/ 223 w 10000"/>
              <a:gd name="connsiteY14" fmla="*/ 4814 h 10000"/>
              <a:gd name="connsiteX15" fmla="*/ 0 w 10000"/>
              <a:gd name="connsiteY15" fmla="*/ 4070 h 10000"/>
              <a:gd name="connsiteX16" fmla="*/ 0 w 10000"/>
              <a:gd name="connsiteY16" fmla="*/ 3163 h 10000"/>
              <a:gd name="connsiteX17" fmla="*/ 223 w 10000"/>
              <a:gd name="connsiteY17" fmla="*/ 2419 h 10000"/>
              <a:gd name="connsiteX18" fmla="*/ 223 w 10000"/>
              <a:gd name="connsiteY18" fmla="*/ 2046 h 10000"/>
              <a:gd name="connsiteX19" fmla="*/ 223 w 10000"/>
              <a:gd name="connsiteY19" fmla="*/ 1861 h 10000"/>
              <a:gd name="connsiteX20" fmla="*/ 449 w 10000"/>
              <a:gd name="connsiteY20" fmla="*/ 1489 h 10000"/>
              <a:gd name="connsiteX21" fmla="*/ 449 w 10000"/>
              <a:gd name="connsiteY21" fmla="*/ 1302 h 10000"/>
              <a:gd name="connsiteX22" fmla="*/ 449 w 10000"/>
              <a:gd name="connsiteY22" fmla="*/ 1116 h 10000"/>
              <a:gd name="connsiteX23" fmla="*/ 449 w 10000"/>
              <a:gd name="connsiteY23" fmla="*/ 930 h 10000"/>
              <a:gd name="connsiteX24" fmla="*/ 449 w 10000"/>
              <a:gd name="connsiteY24" fmla="*/ 930 h 10000"/>
              <a:gd name="connsiteX25" fmla="*/ 449 w 10000"/>
              <a:gd name="connsiteY25" fmla="*/ 744 h 10000"/>
              <a:gd name="connsiteX26" fmla="*/ 2876 w 10000"/>
              <a:gd name="connsiteY26" fmla="*/ 0 h 10000"/>
              <a:gd name="connsiteX27" fmla="*/ 2876 w 10000"/>
              <a:gd name="connsiteY27" fmla="*/ 0 h 10000"/>
              <a:gd name="connsiteX28" fmla="*/ 2876 w 10000"/>
              <a:gd name="connsiteY28" fmla="*/ 186 h 10000"/>
              <a:gd name="connsiteX29" fmla="*/ 2656 w 10000"/>
              <a:gd name="connsiteY29" fmla="*/ 373 h 10000"/>
              <a:gd name="connsiteX30" fmla="*/ 2433 w 10000"/>
              <a:gd name="connsiteY30" fmla="*/ 558 h 10000"/>
              <a:gd name="connsiteX31" fmla="*/ 2235 w 10000"/>
              <a:gd name="connsiteY31" fmla="*/ 744 h 10000"/>
              <a:gd name="connsiteX32" fmla="*/ 2012 w 10000"/>
              <a:gd name="connsiteY32" fmla="*/ 1116 h 10000"/>
              <a:gd name="connsiteX33" fmla="*/ 1790 w 10000"/>
              <a:gd name="connsiteY33" fmla="*/ 1489 h 10000"/>
              <a:gd name="connsiteX34" fmla="*/ 1564 w 10000"/>
              <a:gd name="connsiteY34" fmla="*/ 1861 h 10000"/>
              <a:gd name="connsiteX35" fmla="*/ 1342 w 10000"/>
              <a:gd name="connsiteY35" fmla="*/ 2419 h 10000"/>
              <a:gd name="connsiteX36" fmla="*/ 1342 w 10000"/>
              <a:gd name="connsiteY36" fmla="*/ 2977 h 10000"/>
              <a:gd name="connsiteX37" fmla="*/ 1342 w 10000"/>
              <a:gd name="connsiteY37" fmla="*/ 3512 h 10000"/>
              <a:gd name="connsiteX38" fmla="*/ 1342 w 10000"/>
              <a:gd name="connsiteY38" fmla="*/ 4629 h 10000"/>
              <a:gd name="connsiteX39" fmla="*/ 1342 w 10000"/>
              <a:gd name="connsiteY39" fmla="*/ 5185 h 10000"/>
              <a:gd name="connsiteX40" fmla="*/ 1564 w 10000"/>
              <a:gd name="connsiteY40" fmla="*/ 5559 h 10000"/>
              <a:gd name="connsiteX41" fmla="*/ 1790 w 10000"/>
              <a:gd name="connsiteY41" fmla="*/ 5930 h 10000"/>
              <a:gd name="connsiteX42" fmla="*/ 2012 w 10000"/>
              <a:gd name="connsiteY42" fmla="*/ 6488 h 10000"/>
              <a:gd name="connsiteX43" fmla="*/ 2235 w 10000"/>
              <a:gd name="connsiteY43" fmla="*/ 6862 h 10000"/>
              <a:gd name="connsiteX44" fmla="*/ 2656 w 10000"/>
              <a:gd name="connsiteY44" fmla="*/ 7232 h 10000"/>
              <a:gd name="connsiteX45" fmla="*/ 3322 w 10000"/>
              <a:gd name="connsiteY45" fmla="*/ 7605 h 10000"/>
              <a:gd name="connsiteX46" fmla="*/ 3995 w 10000"/>
              <a:gd name="connsiteY46" fmla="*/ 7792 h 10000"/>
              <a:gd name="connsiteX47" fmla="*/ 4663 w 10000"/>
              <a:gd name="connsiteY47" fmla="*/ 8139 h 10000"/>
              <a:gd name="connsiteX48" fmla="*/ 5335 w 10000"/>
              <a:gd name="connsiteY48" fmla="*/ 8327 h 10000"/>
              <a:gd name="connsiteX49" fmla="*/ 5779 w 10000"/>
              <a:gd name="connsiteY49" fmla="*/ 8513 h 10000"/>
              <a:gd name="connsiteX50" fmla="*/ 6454 w 10000"/>
              <a:gd name="connsiteY50" fmla="*/ 8513 h 10000"/>
              <a:gd name="connsiteX51" fmla="*/ 6898 w 10000"/>
              <a:gd name="connsiteY51" fmla="*/ 8513 h 10000"/>
              <a:gd name="connsiteX52" fmla="*/ 7123 w 10000"/>
              <a:gd name="connsiteY52" fmla="*/ 8513 h 10000"/>
              <a:gd name="connsiteX53" fmla="*/ 7568 w 10000"/>
              <a:gd name="connsiteY53" fmla="*/ 8513 h 10000"/>
              <a:gd name="connsiteX54" fmla="*/ 7762 w 10000"/>
              <a:gd name="connsiteY54" fmla="*/ 8327 h 10000"/>
              <a:gd name="connsiteX55" fmla="*/ 7762 w 10000"/>
              <a:gd name="connsiteY55" fmla="*/ 8327 h 10000"/>
              <a:gd name="connsiteX56" fmla="*/ 7986 w 10000"/>
              <a:gd name="connsiteY56" fmla="*/ 8327 h 10000"/>
              <a:gd name="connsiteX0" fmla="*/ 7762 w 7986"/>
              <a:gd name="connsiteY0" fmla="*/ 10000 h 10000"/>
              <a:gd name="connsiteX1" fmla="*/ 7123 w 7986"/>
              <a:gd name="connsiteY1" fmla="*/ 10000 h 10000"/>
              <a:gd name="connsiteX2" fmla="*/ 6229 w 7986"/>
              <a:gd name="connsiteY2" fmla="*/ 9815 h 10000"/>
              <a:gd name="connsiteX3" fmla="*/ 5335 w 7986"/>
              <a:gd name="connsiteY3" fmla="*/ 9815 h 10000"/>
              <a:gd name="connsiteX4" fmla="*/ 4663 w 7986"/>
              <a:gd name="connsiteY4" fmla="*/ 9443 h 10000"/>
              <a:gd name="connsiteX5" fmla="*/ 3769 w 7986"/>
              <a:gd name="connsiteY5" fmla="*/ 9255 h 10000"/>
              <a:gd name="connsiteX6" fmla="*/ 3100 w 7986"/>
              <a:gd name="connsiteY6" fmla="*/ 8884 h 10000"/>
              <a:gd name="connsiteX7" fmla="*/ 2433 w 7986"/>
              <a:gd name="connsiteY7" fmla="*/ 8513 h 10000"/>
              <a:gd name="connsiteX8" fmla="*/ 1790 w 7986"/>
              <a:gd name="connsiteY8" fmla="*/ 7953 h 10000"/>
              <a:gd name="connsiteX9" fmla="*/ 1342 w 7986"/>
              <a:gd name="connsiteY9" fmla="*/ 7605 h 10000"/>
              <a:gd name="connsiteX10" fmla="*/ 897 w 7986"/>
              <a:gd name="connsiteY10" fmla="*/ 6862 h 10000"/>
              <a:gd name="connsiteX11" fmla="*/ 449 w 7986"/>
              <a:gd name="connsiteY11" fmla="*/ 6301 h 10000"/>
              <a:gd name="connsiteX12" fmla="*/ 223 w 7986"/>
              <a:gd name="connsiteY12" fmla="*/ 5559 h 10000"/>
              <a:gd name="connsiteX13" fmla="*/ 223 w 7986"/>
              <a:gd name="connsiteY13" fmla="*/ 4814 h 10000"/>
              <a:gd name="connsiteX14" fmla="*/ 0 w 7986"/>
              <a:gd name="connsiteY14" fmla="*/ 4070 h 10000"/>
              <a:gd name="connsiteX15" fmla="*/ 0 w 7986"/>
              <a:gd name="connsiteY15" fmla="*/ 3163 h 10000"/>
              <a:gd name="connsiteX16" fmla="*/ 223 w 7986"/>
              <a:gd name="connsiteY16" fmla="*/ 2419 h 10000"/>
              <a:gd name="connsiteX17" fmla="*/ 223 w 7986"/>
              <a:gd name="connsiteY17" fmla="*/ 2046 h 10000"/>
              <a:gd name="connsiteX18" fmla="*/ 223 w 7986"/>
              <a:gd name="connsiteY18" fmla="*/ 1861 h 10000"/>
              <a:gd name="connsiteX19" fmla="*/ 449 w 7986"/>
              <a:gd name="connsiteY19" fmla="*/ 1489 h 10000"/>
              <a:gd name="connsiteX20" fmla="*/ 449 w 7986"/>
              <a:gd name="connsiteY20" fmla="*/ 1302 h 10000"/>
              <a:gd name="connsiteX21" fmla="*/ 449 w 7986"/>
              <a:gd name="connsiteY21" fmla="*/ 1116 h 10000"/>
              <a:gd name="connsiteX22" fmla="*/ 449 w 7986"/>
              <a:gd name="connsiteY22" fmla="*/ 930 h 10000"/>
              <a:gd name="connsiteX23" fmla="*/ 449 w 7986"/>
              <a:gd name="connsiteY23" fmla="*/ 930 h 10000"/>
              <a:gd name="connsiteX24" fmla="*/ 449 w 7986"/>
              <a:gd name="connsiteY24" fmla="*/ 744 h 10000"/>
              <a:gd name="connsiteX25" fmla="*/ 2876 w 7986"/>
              <a:gd name="connsiteY25" fmla="*/ 0 h 10000"/>
              <a:gd name="connsiteX26" fmla="*/ 2876 w 7986"/>
              <a:gd name="connsiteY26" fmla="*/ 0 h 10000"/>
              <a:gd name="connsiteX27" fmla="*/ 2876 w 7986"/>
              <a:gd name="connsiteY27" fmla="*/ 186 h 10000"/>
              <a:gd name="connsiteX28" fmla="*/ 2656 w 7986"/>
              <a:gd name="connsiteY28" fmla="*/ 373 h 10000"/>
              <a:gd name="connsiteX29" fmla="*/ 2433 w 7986"/>
              <a:gd name="connsiteY29" fmla="*/ 558 h 10000"/>
              <a:gd name="connsiteX30" fmla="*/ 2235 w 7986"/>
              <a:gd name="connsiteY30" fmla="*/ 744 h 10000"/>
              <a:gd name="connsiteX31" fmla="*/ 2012 w 7986"/>
              <a:gd name="connsiteY31" fmla="*/ 1116 h 10000"/>
              <a:gd name="connsiteX32" fmla="*/ 1790 w 7986"/>
              <a:gd name="connsiteY32" fmla="*/ 1489 h 10000"/>
              <a:gd name="connsiteX33" fmla="*/ 1564 w 7986"/>
              <a:gd name="connsiteY33" fmla="*/ 1861 h 10000"/>
              <a:gd name="connsiteX34" fmla="*/ 1342 w 7986"/>
              <a:gd name="connsiteY34" fmla="*/ 2419 h 10000"/>
              <a:gd name="connsiteX35" fmla="*/ 1342 w 7986"/>
              <a:gd name="connsiteY35" fmla="*/ 2977 h 10000"/>
              <a:gd name="connsiteX36" fmla="*/ 1342 w 7986"/>
              <a:gd name="connsiteY36" fmla="*/ 3512 h 10000"/>
              <a:gd name="connsiteX37" fmla="*/ 1342 w 7986"/>
              <a:gd name="connsiteY37" fmla="*/ 4629 h 10000"/>
              <a:gd name="connsiteX38" fmla="*/ 1342 w 7986"/>
              <a:gd name="connsiteY38" fmla="*/ 5185 h 10000"/>
              <a:gd name="connsiteX39" fmla="*/ 1564 w 7986"/>
              <a:gd name="connsiteY39" fmla="*/ 5559 h 10000"/>
              <a:gd name="connsiteX40" fmla="*/ 1790 w 7986"/>
              <a:gd name="connsiteY40" fmla="*/ 5930 h 10000"/>
              <a:gd name="connsiteX41" fmla="*/ 2012 w 7986"/>
              <a:gd name="connsiteY41" fmla="*/ 6488 h 10000"/>
              <a:gd name="connsiteX42" fmla="*/ 2235 w 7986"/>
              <a:gd name="connsiteY42" fmla="*/ 6862 h 10000"/>
              <a:gd name="connsiteX43" fmla="*/ 2656 w 7986"/>
              <a:gd name="connsiteY43" fmla="*/ 7232 h 10000"/>
              <a:gd name="connsiteX44" fmla="*/ 3322 w 7986"/>
              <a:gd name="connsiteY44" fmla="*/ 7605 h 10000"/>
              <a:gd name="connsiteX45" fmla="*/ 3995 w 7986"/>
              <a:gd name="connsiteY45" fmla="*/ 7792 h 10000"/>
              <a:gd name="connsiteX46" fmla="*/ 4663 w 7986"/>
              <a:gd name="connsiteY46" fmla="*/ 8139 h 10000"/>
              <a:gd name="connsiteX47" fmla="*/ 5335 w 7986"/>
              <a:gd name="connsiteY47" fmla="*/ 8327 h 10000"/>
              <a:gd name="connsiteX48" fmla="*/ 5779 w 7986"/>
              <a:gd name="connsiteY48" fmla="*/ 8513 h 10000"/>
              <a:gd name="connsiteX49" fmla="*/ 6454 w 7986"/>
              <a:gd name="connsiteY49" fmla="*/ 8513 h 10000"/>
              <a:gd name="connsiteX50" fmla="*/ 6898 w 7986"/>
              <a:gd name="connsiteY50" fmla="*/ 8513 h 10000"/>
              <a:gd name="connsiteX51" fmla="*/ 7123 w 7986"/>
              <a:gd name="connsiteY51" fmla="*/ 8513 h 10000"/>
              <a:gd name="connsiteX52" fmla="*/ 7568 w 7986"/>
              <a:gd name="connsiteY52" fmla="*/ 8513 h 10000"/>
              <a:gd name="connsiteX53" fmla="*/ 7762 w 7986"/>
              <a:gd name="connsiteY53" fmla="*/ 8327 h 10000"/>
              <a:gd name="connsiteX54" fmla="*/ 7762 w 7986"/>
              <a:gd name="connsiteY54" fmla="*/ 8327 h 10000"/>
              <a:gd name="connsiteX55" fmla="*/ 7986 w 7986"/>
              <a:gd name="connsiteY55" fmla="*/ 8327 h 10000"/>
              <a:gd name="connsiteX0" fmla="*/ 9720 w 9720"/>
              <a:gd name="connsiteY0" fmla="*/ 10000 h 10000"/>
              <a:gd name="connsiteX1" fmla="*/ 8919 w 9720"/>
              <a:gd name="connsiteY1" fmla="*/ 10000 h 10000"/>
              <a:gd name="connsiteX2" fmla="*/ 7800 w 9720"/>
              <a:gd name="connsiteY2" fmla="*/ 9815 h 10000"/>
              <a:gd name="connsiteX3" fmla="*/ 6680 w 9720"/>
              <a:gd name="connsiteY3" fmla="*/ 9815 h 10000"/>
              <a:gd name="connsiteX4" fmla="*/ 5839 w 9720"/>
              <a:gd name="connsiteY4" fmla="*/ 9443 h 10000"/>
              <a:gd name="connsiteX5" fmla="*/ 4720 w 9720"/>
              <a:gd name="connsiteY5" fmla="*/ 9255 h 10000"/>
              <a:gd name="connsiteX6" fmla="*/ 3882 w 9720"/>
              <a:gd name="connsiteY6" fmla="*/ 8884 h 10000"/>
              <a:gd name="connsiteX7" fmla="*/ 3047 w 9720"/>
              <a:gd name="connsiteY7" fmla="*/ 8513 h 10000"/>
              <a:gd name="connsiteX8" fmla="*/ 2241 w 9720"/>
              <a:gd name="connsiteY8" fmla="*/ 7953 h 10000"/>
              <a:gd name="connsiteX9" fmla="*/ 1680 w 9720"/>
              <a:gd name="connsiteY9" fmla="*/ 7605 h 10000"/>
              <a:gd name="connsiteX10" fmla="*/ 1123 w 9720"/>
              <a:gd name="connsiteY10" fmla="*/ 6862 h 10000"/>
              <a:gd name="connsiteX11" fmla="*/ 562 w 9720"/>
              <a:gd name="connsiteY11" fmla="*/ 6301 h 10000"/>
              <a:gd name="connsiteX12" fmla="*/ 279 w 9720"/>
              <a:gd name="connsiteY12" fmla="*/ 5559 h 10000"/>
              <a:gd name="connsiteX13" fmla="*/ 279 w 9720"/>
              <a:gd name="connsiteY13" fmla="*/ 4814 h 10000"/>
              <a:gd name="connsiteX14" fmla="*/ 0 w 9720"/>
              <a:gd name="connsiteY14" fmla="*/ 4070 h 10000"/>
              <a:gd name="connsiteX15" fmla="*/ 0 w 9720"/>
              <a:gd name="connsiteY15" fmla="*/ 3163 h 10000"/>
              <a:gd name="connsiteX16" fmla="*/ 279 w 9720"/>
              <a:gd name="connsiteY16" fmla="*/ 2419 h 10000"/>
              <a:gd name="connsiteX17" fmla="*/ 279 w 9720"/>
              <a:gd name="connsiteY17" fmla="*/ 2046 h 10000"/>
              <a:gd name="connsiteX18" fmla="*/ 279 w 9720"/>
              <a:gd name="connsiteY18" fmla="*/ 1861 h 10000"/>
              <a:gd name="connsiteX19" fmla="*/ 562 w 9720"/>
              <a:gd name="connsiteY19" fmla="*/ 1489 h 10000"/>
              <a:gd name="connsiteX20" fmla="*/ 562 w 9720"/>
              <a:gd name="connsiteY20" fmla="*/ 1302 h 10000"/>
              <a:gd name="connsiteX21" fmla="*/ 562 w 9720"/>
              <a:gd name="connsiteY21" fmla="*/ 1116 h 10000"/>
              <a:gd name="connsiteX22" fmla="*/ 562 w 9720"/>
              <a:gd name="connsiteY22" fmla="*/ 930 h 10000"/>
              <a:gd name="connsiteX23" fmla="*/ 562 w 9720"/>
              <a:gd name="connsiteY23" fmla="*/ 930 h 10000"/>
              <a:gd name="connsiteX24" fmla="*/ 562 w 9720"/>
              <a:gd name="connsiteY24" fmla="*/ 744 h 10000"/>
              <a:gd name="connsiteX25" fmla="*/ 3601 w 9720"/>
              <a:gd name="connsiteY25" fmla="*/ 0 h 10000"/>
              <a:gd name="connsiteX26" fmla="*/ 3601 w 9720"/>
              <a:gd name="connsiteY26" fmla="*/ 0 h 10000"/>
              <a:gd name="connsiteX27" fmla="*/ 3601 w 9720"/>
              <a:gd name="connsiteY27" fmla="*/ 186 h 10000"/>
              <a:gd name="connsiteX28" fmla="*/ 3326 w 9720"/>
              <a:gd name="connsiteY28" fmla="*/ 373 h 10000"/>
              <a:gd name="connsiteX29" fmla="*/ 3047 w 9720"/>
              <a:gd name="connsiteY29" fmla="*/ 558 h 10000"/>
              <a:gd name="connsiteX30" fmla="*/ 2799 w 9720"/>
              <a:gd name="connsiteY30" fmla="*/ 744 h 10000"/>
              <a:gd name="connsiteX31" fmla="*/ 2519 w 9720"/>
              <a:gd name="connsiteY31" fmla="*/ 1116 h 10000"/>
              <a:gd name="connsiteX32" fmla="*/ 2241 w 9720"/>
              <a:gd name="connsiteY32" fmla="*/ 1489 h 10000"/>
              <a:gd name="connsiteX33" fmla="*/ 1958 w 9720"/>
              <a:gd name="connsiteY33" fmla="*/ 1861 h 10000"/>
              <a:gd name="connsiteX34" fmla="*/ 1680 w 9720"/>
              <a:gd name="connsiteY34" fmla="*/ 2419 h 10000"/>
              <a:gd name="connsiteX35" fmla="*/ 1680 w 9720"/>
              <a:gd name="connsiteY35" fmla="*/ 2977 h 10000"/>
              <a:gd name="connsiteX36" fmla="*/ 1680 w 9720"/>
              <a:gd name="connsiteY36" fmla="*/ 3512 h 10000"/>
              <a:gd name="connsiteX37" fmla="*/ 1680 w 9720"/>
              <a:gd name="connsiteY37" fmla="*/ 4629 h 10000"/>
              <a:gd name="connsiteX38" fmla="*/ 1680 w 9720"/>
              <a:gd name="connsiteY38" fmla="*/ 5185 h 10000"/>
              <a:gd name="connsiteX39" fmla="*/ 1958 w 9720"/>
              <a:gd name="connsiteY39" fmla="*/ 5559 h 10000"/>
              <a:gd name="connsiteX40" fmla="*/ 2241 w 9720"/>
              <a:gd name="connsiteY40" fmla="*/ 5930 h 10000"/>
              <a:gd name="connsiteX41" fmla="*/ 2519 w 9720"/>
              <a:gd name="connsiteY41" fmla="*/ 6488 h 10000"/>
              <a:gd name="connsiteX42" fmla="*/ 2799 w 9720"/>
              <a:gd name="connsiteY42" fmla="*/ 6862 h 10000"/>
              <a:gd name="connsiteX43" fmla="*/ 3326 w 9720"/>
              <a:gd name="connsiteY43" fmla="*/ 7232 h 10000"/>
              <a:gd name="connsiteX44" fmla="*/ 4160 w 9720"/>
              <a:gd name="connsiteY44" fmla="*/ 7605 h 10000"/>
              <a:gd name="connsiteX45" fmla="*/ 5003 w 9720"/>
              <a:gd name="connsiteY45" fmla="*/ 7792 h 10000"/>
              <a:gd name="connsiteX46" fmla="*/ 5839 w 9720"/>
              <a:gd name="connsiteY46" fmla="*/ 8139 h 10000"/>
              <a:gd name="connsiteX47" fmla="*/ 6680 w 9720"/>
              <a:gd name="connsiteY47" fmla="*/ 8327 h 10000"/>
              <a:gd name="connsiteX48" fmla="*/ 7236 w 9720"/>
              <a:gd name="connsiteY48" fmla="*/ 8513 h 10000"/>
              <a:gd name="connsiteX49" fmla="*/ 8082 w 9720"/>
              <a:gd name="connsiteY49" fmla="*/ 8513 h 10000"/>
              <a:gd name="connsiteX50" fmla="*/ 8638 w 9720"/>
              <a:gd name="connsiteY50" fmla="*/ 8513 h 10000"/>
              <a:gd name="connsiteX51" fmla="*/ 8919 w 9720"/>
              <a:gd name="connsiteY51" fmla="*/ 8513 h 10000"/>
              <a:gd name="connsiteX52" fmla="*/ 9477 w 9720"/>
              <a:gd name="connsiteY52" fmla="*/ 8513 h 10000"/>
              <a:gd name="connsiteX53" fmla="*/ 9720 w 9720"/>
              <a:gd name="connsiteY53" fmla="*/ 8327 h 10000"/>
              <a:gd name="connsiteX54" fmla="*/ 9720 w 9720"/>
              <a:gd name="connsiteY54" fmla="*/ 8327 h 10000"/>
              <a:gd name="connsiteX0" fmla="*/ 10000 w 10000"/>
              <a:gd name="connsiteY0" fmla="*/ 10000 h 10000"/>
              <a:gd name="connsiteX1" fmla="*/ 9176 w 10000"/>
              <a:gd name="connsiteY1" fmla="*/ 10000 h 10000"/>
              <a:gd name="connsiteX2" fmla="*/ 8025 w 10000"/>
              <a:gd name="connsiteY2" fmla="*/ 9815 h 10000"/>
              <a:gd name="connsiteX3" fmla="*/ 6872 w 10000"/>
              <a:gd name="connsiteY3" fmla="*/ 9815 h 10000"/>
              <a:gd name="connsiteX4" fmla="*/ 6007 w 10000"/>
              <a:gd name="connsiteY4" fmla="*/ 9443 h 10000"/>
              <a:gd name="connsiteX5" fmla="*/ 4856 w 10000"/>
              <a:gd name="connsiteY5" fmla="*/ 9255 h 10000"/>
              <a:gd name="connsiteX6" fmla="*/ 3994 w 10000"/>
              <a:gd name="connsiteY6" fmla="*/ 8884 h 10000"/>
              <a:gd name="connsiteX7" fmla="*/ 3135 w 10000"/>
              <a:gd name="connsiteY7" fmla="*/ 8513 h 10000"/>
              <a:gd name="connsiteX8" fmla="*/ 2306 w 10000"/>
              <a:gd name="connsiteY8" fmla="*/ 7953 h 10000"/>
              <a:gd name="connsiteX9" fmla="*/ 1728 w 10000"/>
              <a:gd name="connsiteY9" fmla="*/ 7605 h 10000"/>
              <a:gd name="connsiteX10" fmla="*/ 1155 w 10000"/>
              <a:gd name="connsiteY10" fmla="*/ 6862 h 10000"/>
              <a:gd name="connsiteX11" fmla="*/ 578 w 10000"/>
              <a:gd name="connsiteY11" fmla="*/ 6301 h 10000"/>
              <a:gd name="connsiteX12" fmla="*/ 287 w 10000"/>
              <a:gd name="connsiteY12" fmla="*/ 5559 h 10000"/>
              <a:gd name="connsiteX13" fmla="*/ 287 w 10000"/>
              <a:gd name="connsiteY13" fmla="*/ 4814 h 10000"/>
              <a:gd name="connsiteX14" fmla="*/ 0 w 10000"/>
              <a:gd name="connsiteY14" fmla="*/ 4070 h 10000"/>
              <a:gd name="connsiteX15" fmla="*/ 0 w 10000"/>
              <a:gd name="connsiteY15" fmla="*/ 3163 h 10000"/>
              <a:gd name="connsiteX16" fmla="*/ 287 w 10000"/>
              <a:gd name="connsiteY16" fmla="*/ 2419 h 10000"/>
              <a:gd name="connsiteX17" fmla="*/ 287 w 10000"/>
              <a:gd name="connsiteY17" fmla="*/ 2046 h 10000"/>
              <a:gd name="connsiteX18" fmla="*/ 287 w 10000"/>
              <a:gd name="connsiteY18" fmla="*/ 1861 h 10000"/>
              <a:gd name="connsiteX19" fmla="*/ 578 w 10000"/>
              <a:gd name="connsiteY19" fmla="*/ 1489 h 10000"/>
              <a:gd name="connsiteX20" fmla="*/ 578 w 10000"/>
              <a:gd name="connsiteY20" fmla="*/ 1302 h 10000"/>
              <a:gd name="connsiteX21" fmla="*/ 578 w 10000"/>
              <a:gd name="connsiteY21" fmla="*/ 1116 h 10000"/>
              <a:gd name="connsiteX22" fmla="*/ 578 w 10000"/>
              <a:gd name="connsiteY22" fmla="*/ 930 h 10000"/>
              <a:gd name="connsiteX23" fmla="*/ 578 w 10000"/>
              <a:gd name="connsiteY23" fmla="*/ 930 h 10000"/>
              <a:gd name="connsiteX24" fmla="*/ 578 w 10000"/>
              <a:gd name="connsiteY24" fmla="*/ 744 h 10000"/>
              <a:gd name="connsiteX25" fmla="*/ 3705 w 10000"/>
              <a:gd name="connsiteY25" fmla="*/ 0 h 10000"/>
              <a:gd name="connsiteX26" fmla="*/ 3705 w 10000"/>
              <a:gd name="connsiteY26" fmla="*/ 0 h 10000"/>
              <a:gd name="connsiteX27" fmla="*/ 3705 w 10000"/>
              <a:gd name="connsiteY27" fmla="*/ 186 h 10000"/>
              <a:gd name="connsiteX28" fmla="*/ 3422 w 10000"/>
              <a:gd name="connsiteY28" fmla="*/ 373 h 10000"/>
              <a:gd name="connsiteX29" fmla="*/ 3135 w 10000"/>
              <a:gd name="connsiteY29" fmla="*/ 558 h 10000"/>
              <a:gd name="connsiteX30" fmla="*/ 2880 w 10000"/>
              <a:gd name="connsiteY30" fmla="*/ 744 h 10000"/>
              <a:gd name="connsiteX31" fmla="*/ 2592 w 10000"/>
              <a:gd name="connsiteY31" fmla="*/ 1116 h 10000"/>
              <a:gd name="connsiteX32" fmla="*/ 2306 w 10000"/>
              <a:gd name="connsiteY32" fmla="*/ 1489 h 10000"/>
              <a:gd name="connsiteX33" fmla="*/ 2014 w 10000"/>
              <a:gd name="connsiteY33" fmla="*/ 1861 h 10000"/>
              <a:gd name="connsiteX34" fmla="*/ 1728 w 10000"/>
              <a:gd name="connsiteY34" fmla="*/ 2419 h 10000"/>
              <a:gd name="connsiteX35" fmla="*/ 1728 w 10000"/>
              <a:gd name="connsiteY35" fmla="*/ 2977 h 10000"/>
              <a:gd name="connsiteX36" fmla="*/ 1728 w 10000"/>
              <a:gd name="connsiteY36" fmla="*/ 3512 h 10000"/>
              <a:gd name="connsiteX37" fmla="*/ 1728 w 10000"/>
              <a:gd name="connsiteY37" fmla="*/ 4629 h 10000"/>
              <a:gd name="connsiteX38" fmla="*/ 1728 w 10000"/>
              <a:gd name="connsiteY38" fmla="*/ 5185 h 10000"/>
              <a:gd name="connsiteX39" fmla="*/ 2014 w 10000"/>
              <a:gd name="connsiteY39" fmla="*/ 5559 h 10000"/>
              <a:gd name="connsiteX40" fmla="*/ 2306 w 10000"/>
              <a:gd name="connsiteY40" fmla="*/ 5930 h 10000"/>
              <a:gd name="connsiteX41" fmla="*/ 2592 w 10000"/>
              <a:gd name="connsiteY41" fmla="*/ 6488 h 10000"/>
              <a:gd name="connsiteX42" fmla="*/ 2880 w 10000"/>
              <a:gd name="connsiteY42" fmla="*/ 6862 h 10000"/>
              <a:gd name="connsiteX43" fmla="*/ 3422 w 10000"/>
              <a:gd name="connsiteY43" fmla="*/ 7232 h 10000"/>
              <a:gd name="connsiteX44" fmla="*/ 4280 w 10000"/>
              <a:gd name="connsiteY44" fmla="*/ 7605 h 10000"/>
              <a:gd name="connsiteX45" fmla="*/ 5147 w 10000"/>
              <a:gd name="connsiteY45" fmla="*/ 7792 h 10000"/>
              <a:gd name="connsiteX46" fmla="*/ 6007 w 10000"/>
              <a:gd name="connsiteY46" fmla="*/ 8139 h 10000"/>
              <a:gd name="connsiteX47" fmla="*/ 6872 w 10000"/>
              <a:gd name="connsiteY47" fmla="*/ 8327 h 10000"/>
              <a:gd name="connsiteX48" fmla="*/ 7444 w 10000"/>
              <a:gd name="connsiteY48" fmla="*/ 8513 h 10000"/>
              <a:gd name="connsiteX49" fmla="*/ 8315 w 10000"/>
              <a:gd name="connsiteY49" fmla="*/ 8513 h 10000"/>
              <a:gd name="connsiteX50" fmla="*/ 8887 w 10000"/>
              <a:gd name="connsiteY50" fmla="*/ 8513 h 10000"/>
              <a:gd name="connsiteX51" fmla="*/ 9176 w 10000"/>
              <a:gd name="connsiteY51" fmla="*/ 8513 h 10000"/>
              <a:gd name="connsiteX52" fmla="*/ 9750 w 10000"/>
              <a:gd name="connsiteY52" fmla="*/ 8513 h 10000"/>
              <a:gd name="connsiteX53" fmla="*/ 10000 w 10000"/>
              <a:gd name="connsiteY53" fmla="*/ 8327 h 10000"/>
              <a:gd name="connsiteX0" fmla="*/ 10000 w 10000"/>
              <a:gd name="connsiteY0" fmla="*/ 10000 h 10000"/>
              <a:gd name="connsiteX1" fmla="*/ 9176 w 10000"/>
              <a:gd name="connsiteY1" fmla="*/ 10000 h 10000"/>
              <a:gd name="connsiteX2" fmla="*/ 8025 w 10000"/>
              <a:gd name="connsiteY2" fmla="*/ 9815 h 10000"/>
              <a:gd name="connsiteX3" fmla="*/ 6872 w 10000"/>
              <a:gd name="connsiteY3" fmla="*/ 9815 h 10000"/>
              <a:gd name="connsiteX4" fmla="*/ 6007 w 10000"/>
              <a:gd name="connsiteY4" fmla="*/ 9443 h 10000"/>
              <a:gd name="connsiteX5" fmla="*/ 4856 w 10000"/>
              <a:gd name="connsiteY5" fmla="*/ 9255 h 10000"/>
              <a:gd name="connsiteX6" fmla="*/ 3994 w 10000"/>
              <a:gd name="connsiteY6" fmla="*/ 8884 h 10000"/>
              <a:gd name="connsiteX7" fmla="*/ 3135 w 10000"/>
              <a:gd name="connsiteY7" fmla="*/ 8513 h 10000"/>
              <a:gd name="connsiteX8" fmla="*/ 2306 w 10000"/>
              <a:gd name="connsiteY8" fmla="*/ 7953 h 10000"/>
              <a:gd name="connsiteX9" fmla="*/ 1728 w 10000"/>
              <a:gd name="connsiteY9" fmla="*/ 7605 h 10000"/>
              <a:gd name="connsiteX10" fmla="*/ 1155 w 10000"/>
              <a:gd name="connsiteY10" fmla="*/ 6862 h 10000"/>
              <a:gd name="connsiteX11" fmla="*/ 578 w 10000"/>
              <a:gd name="connsiteY11" fmla="*/ 6301 h 10000"/>
              <a:gd name="connsiteX12" fmla="*/ 287 w 10000"/>
              <a:gd name="connsiteY12" fmla="*/ 5559 h 10000"/>
              <a:gd name="connsiteX13" fmla="*/ 287 w 10000"/>
              <a:gd name="connsiteY13" fmla="*/ 4814 h 10000"/>
              <a:gd name="connsiteX14" fmla="*/ 0 w 10000"/>
              <a:gd name="connsiteY14" fmla="*/ 4070 h 10000"/>
              <a:gd name="connsiteX15" fmla="*/ 0 w 10000"/>
              <a:gd name="connsiteY15" fmla="*/ 3163 h 10000"/>
              <a:gd name="connsiteX16" fmla="*/ 287 w 10000"/>
              <a:gd name="connsiteY16" fmla="*/ 2419 h 10000"/>
              <a:gd name="connsiteX17" fmla="*/ 287 w 10000"/>
              <a:gd name="connsiteY17" fmla="*/ 2046 h 10000"/>
              <a:gd name="connsiteX18" fmla="*/ 287 w 10000"/>
              <a:gd name="connsiteY18" fmla="*/ 1861 h 10000"/>
              <a:gd name="connsiteX19" fmla="*/ 578 w 10000"/>
              <a:gd name="connsiteY19" fmla="*/ 1489 h 10000"/>
              <a:gd name="connsiteX20" fmla="*/ 578 w 10000"/>
              <a:gd name="connsiteY20" fmla="*/ 1302 h 10000"/>
              <a:gd name="connsiteX21" fmla="*/ 578 w 10000"/>
              <a:gd name="connsiteY21" fmla="*/ 1116 h 10000"/>
              <a:gd name="connsiteX22" fmla="*/ 578 w 10000"/>
              <a:gd name="connsiteY22" fmla="*/ 930 h 10000"/>
              <a:gd name="connsiteX23" fmla="*/ 578 w 10000"/>
              <a:gd name="connsiteY23" fmla="*/ 930 h 10000"/>
              <a:gd name="connsiteX24" fmla="*/ 578 w 10000"/>
              <a:gd name="connsiteY24" fmla="*/ 744 h 10000"/>
              <a:gd name="connsiteX25" fmla="*/ 3705 w 10000"/>
              <a:gd name="connsiteY25" fmla="*/ 0 h 10000"/>
              <a:gd name="connsiteX26" fmla="*/ 3705 w 10000"/>
              <a:gd name="connsiteY26" fmla="*/ 0 h 10000"/>
              <a:gd name="connsiteX27" fmla="*/ 3705 w 10000"/>
              <a:gd name="connsiteY27" fmla="*/ 186 h 10000"/>
              <a:gd name="connsiteX28" fmla="*/ 3422 w 10000"/>
              <a:gd name="connsiteY28" fmla="*/ 373 h 10000"/>
              <a:gd name="connsiteX29" fmla="*/ 3135 w 10000"/>
              <a:gd name="connsiteY29" fmla="*/ 558 h 10000"/>
              <a:gd name="connsiteX30" fmla="*/ 2880 w 10000"/>
              <a:gd name="connsiteY30" fmla="*/ 744 h 10000"/>
              <a:gd name="connsiteX31" fmla="*/ 2592 w 10000"/>
              <a:gd name="connsiteY31" fmla="*/ 1116 h 10000"/>
              <a:gd name="connsiteX32" fmla="*/ 2306 w 10000"/>
              <a:gd name="connsiteY32" fmla="*/ 1489 h 10000"/>
              <a:gd name="connsiteX33" fmla="*/ 2014 w 10000"/>
              <a:gd name="connsiteY33" fmla="*/ 1861 h 10000"/>
              <a:gd name="connsiteX34" fmla="*/ 1728 w 10000"/>
              <a:gd name="connsiteY34" fmla="*/ 2419 h 10000"/>
              <a:gd name="connsiteX35" fmla="*/ 1728 w 10000"/>
              <a:gd name="connsiteY35" fmla="*/ 2977 h 10000"/>
              <a:gd name="connsiteX36" fmla="*/ 1728 w 10000"/>
              <a:gd name="connsiteY36" fmla="*/ 3512 h 10000"/>
              <a:gd name="connsiteX37" fmla="*/ 1728 w 10000"/>
              <a:gd name="connsiteY37" fmla="*/ 4629 h 10000"/>
              <a:gd name="connsiteX38" fmla="*/ 1728 w 10000"/>
              <a:gd name="connsiteY38" fmla="*/ 5185 h 10000"/>
              <a:gd name="connsiteX39" fmla="*/ 2014 w 10000"/>
              <a:gd name="connsiteY39" fmla="*/ 5559 h 10000"/>
              <a:gd name="connsiteX40" fmla="*/ 2306 w 10000"/>
              <a:gd name="connsiteY40" fmla="*/ 5930 h 10000"/>
              <a:gd name="connsiteX41" fmla="*/ 2592 w 10000"/>
              <a:gd name="connsiteY41" fmla="*/ 6488 h 10000"/>
              <a:gd name="connsiteX42" fmla="*/ 2880 w 10000"/>
              <a:gd name="connsiteY42" fmla="*/ 6862 h 10000"/>
              <a:gd name="connsiteX43" fmla="*/ 3422 w 10000"/>
              <a:gd name="connsiteY43" fmla="*/ 7232 h 10000"/>
              <a:gd name="connsiteX44" fmla="*/ 4280 w 10000"/>
              <a:gd name="connsiteY44" fmla="*/ 7605 h 10000"/>
              <a:gd name="connsiteX45" fmla="*/ 5147 w 10000"/>
              <a:gd name="connsiteY45" fmla="*/ 7792 h 10000"/>
              <a:gd name="connsiteX46" fmla="*/ 6007 w 10000"/>
              <a:gd name="connsiteY46" fmla="*/ 8139 h 10000"/>
              <a:gd name="connsiteX47" fmla="*/ 6872 w 10000"/>
              <a:gd name="connsiteY47" fmla="*/ 8327 h 10000"/>
              <a:gd name="connsiteX48" fmla="*/ 7444 w 10000"/>
              <a:gd name="connsiteY48" fmla="*/ 8513 h 10000"/>
              <a:gd name="connsiteX49" fmla="*/ 8315 w 10000"/>
              <a:gd name="connsiteY49" fmla="*/ 8513 h 10000"/>
              <a:gd name="connsiteX50" fmla="*/ 8887 w 10000"/>
              <a:gd name="connsiteY50" fmla="*/ 8513 h 10000"/>
              <a:gd name="connsiteX51" fmla="*/ 9176 w 10000"/>
              <a:gd name="connsiteY51" fmla="*/ 8513 h 10000"/>
              <a:gd name="connsiteX52" fmla="*/ 9750 w 10000"/>
              <a:gd name="connsiteY52" fmla="*/ 8513 h 10000"/>
              <a:gd name="connsiteX0" fmla="*/ 10000 w 10000"/>
              <a:gd name="connsiteY0" fmla="*/ 10000 h 10000"/>
              <a:gd name="connsiteX1" fmla="*/ 9176 w 10000"/>
              <a:gd name="connsiteY1" fmla="*/ 10000 h 10000"/>
              <a:gd name="connsiteX2" fmla="*/ 8025 w 10000"/>
              <a:gd name="connsiteY2" fmla="*/ 9815 h 10000"/>
              <a:gd name="connsiteX3" fmla="*/ 6872 w 10000"/>
              <a:gd name="connsiteY3" fmla="*/ 9815 h 10000"/>
              <a:gd name="connsiteX4" fmla="*/ 6007 w 10000"/>
              <a:gd name="connsiteY4" fmla="*/ 9443 h 10000"/>
              <a:gd name="connsiteX5" fmla="*/ 4856 w 10000"/>
              <a:gd name="connsiteY5" fmla="*/ 9255 h 10000"/>
              <a:gd name="connsiteX6" fmla="*/ 3994 w 10000"/>
              <a:gd name="connsiteY6" fmla="*/ 8884 h 10000"/>
              <a:gd name="connsiteX7" fmla="*/ 3135 w 10000"/>
              <a:gd name="connsiteY7" fmla="*/ 8513 h 10000"/>
              <a:gd name="connsiteX8" fmla="*/ 2306 w 10000"/>
              <a:gd name="connsiteY8" fmla="*/ 7953 h 10000"/>
              <a:gd name="connsiteX9" fmla="*/ 1728 w 10000"/>
              <a:gd name="connsiteY9" fmla="*/ 7605 h 10000"/>
              <a:gd name="connsiteX10" fmla="*/ 1155 w 10000"/>
              <a:gd name="connsiteY10" fmla="*/ 6862 h 10000"/>
              <a:gd name="connsiteX11" fmla="*/ 578 w 10000"/>
              <a:gd name="connsiteY11" fmla="*/ 6301 h 10000"/>
              <a:gd name="connsiteX12" fmla="*/ 287 w 10000"/>
              <a:gd name="connsiteY12" fmla="*/ 5559 h 10000"/>
              <a:gd name="connsiteX13" fmla="*/ 287 w 10000"/>
              <a:gd name="connsiteY13" fmla="*/ 4814 h 10000"/>
              <a:gd name="connsiteX14" fmla="*/ 0 w 10000"/>
              <a:gd name="connsiteY14" fmla="*/ 4070 h 10000"/>
              <a:gd name="connsiteX15" fmla="*/ 0 w 10000"/>
              <a:gd name="connsiteY15" fmla="*/ 3163 h 10000"/>
              <a:gd name="connsiteX16" fmla="*/ 287 w 10000"/>
              <a:gd name="connsiteY16" fmla="*/ 2419 h 10000"/>
              <a:gd name="connsiteX17" fmla="*/ 287 w 10000"/>
              <a:gd name="connsiteY17" fmla="*/ 2046 h 10000"/>
              <a:gd name="connsiteX18" fmla="*/ 287 w 10000"/>
              <a:gd name="connsiteY18" fmla="*/ 1861 h 10000"/>
              <a:gd name="connsiteX19" fmla="*/ 578 w 10000"/>
              <a:gd name="connsiteY19" fmla="*/ 1489 h 10000"/>
              <a:gd name="connsiteX20" fmla="*/ 578 w 10000"/>
              <a:gd name="connsiteY20" fmla="*/ 1302 h 10000"/>
              <a:gd name="connsiteX21" fmla="*/ 578 w 10000"/>
              <a:gd name="connsiteY21" fmla="*/ 1116 h 10000"/>
              <a:gd name="connsiteX22" fmla="*/ 578 w 10000"/>
              <a:gd name="connsiteY22" fmla="*/ 930 h 10000"/>
              <a:gd name="connsiteX23" fmla="*/ 578 w 10000"/>
              <a:gd name="connsiteY23" fmla="*/ 930 h 10000"/>
              <a:gd name="connsiteX24" fmla="*/ 578 w 10000"/>
              <a:gd name="connsiteY24" fmla="*/ 744 h 10000"/>
              <a:gd name="connsiteX25" fmla="*/ 3705 w 10000"/>
              <a:gd name="connsiteY25" fmla="*/ 0 h 10000"/>
              <a:gd name="connsiteX26" fmla="*/ 3705 w 10000"/>
              <a:gd name="connsiteY26" fmla="*/ 0 h 10000"/>
              <a:gd name="connsiteX27" fmla="*/ 3705 w 10000"/>
              <a:gd name="connsiteY27" fmla="*/ 186 h 10000"/>
              <a:gd name="connsiteX28" fmla="*/ 3422 w 10000"/>
              <a:gd name="connsiteY28" fmla="*/ 373 h 10000"/>
              <a:gd name="connsiteX29" fmla="*/ 3135 w 10000"/>
              <a:gd name="connsiteY29" fmla="*/ 558 h 10000"/>
              <a:gd name="connsiteX30" fmla="*/ 2880 w 10000"/>
              <a:gd name="connsiteY30" fmla="*/ 744 h 10000"/>
              <a:gd name="connsiteX31" fmla="*/ 2592 w 10000"/>
              <a:gd name="connsiteY31" fmla="*/ 1116 h 10000"/>
              <a:gd name="connsiteX32" fmla="*/ 2306 w 10000"/>
              <a:gd name="connsiteY32" fmla="*/ 1489 h 10000"/>
              <a:gd name="connsiteX33" fmla="*/ 2014 w 10000"/>
              <a:gd name="connsiteY33" fmla="*/ 1861 h 10000"/>
              <a:gd name="connsiteX34" fmla="*/ 1728 w 10000"/>
              <a:gd name="connsiteY34" fmla="*/ 2419 h 10000"/>
              <a:gd name="connsiteX35" fmla="*/ 1728 w 10000"/>
              <a:gd name="connsiteY35" fmla="*/ 2977 h 10000"/>
              <a:gd name="connsiteX36" fmla="*/ 1728 w 10000"/>
              <a:gd name="connsiteY36" fmla="*/ 3512 h 10000"/>
              <a:gd name="connsiteX37" fmla="*/ 1728 w 10000"/>
              <a:gd name="connsiteY37" fmla="*/ 4629 h 10000"/>
              <a:gd name="connsiteX38" fmla="*/ 1728 w 10000"/>
              <a:gd name="connsiteY38" fmla="*/ 5185 h 10000"/>
              <a:gd name="connsiteX39" fmla="*/ 2014 w 10000"/>
              <a:gd name="connsiteY39" fmla="*/ 5559 h 10000"/>
              <a:gd name="connsiteX40" fmla="*/ 2306 w 10000"/>
              <a:gd name="connsiteY40" fmla="*/ 5930 h 10000"/>
              <a:gd name="connsiteX41" fmla="*/ 2592 w 10000"/>
              <a:gd name="connsiteY41" fmla="*/ 6488 h 10000"/>
              <a:gd name="connsiteX42" fmla="*/ 2880 w 10000"/>
              <a:gd name="connsiteY42" fmla="*/ 6862 h 10000"/>
              <a:gd name="connsiteX43" fmla="*/ 3422 w 10000"/>
              <a:gd name="connsiteY43" fmla="*/ 7232 h 10000"/>
              <a:gd name="connsiteX44" fmla="*/ 4280 w 10000"/>
              <a:gd name="connsiteY44" fmla="*/ 7605 h 10000"/>
              <a:gd name="connsiteX45" fmla="*/ 5147 w 10000"/>
              <a:gd name="connsiteY45" fmla="*/ 7792 h 10000"/>
              <a:gd name="connsiteX46" fmla="*/ 6007 w 10000"/>
              <a:gd name="connsiteY46" fmla="*/ 8139 h 10000"/>
              <a:gd name="connsiteX47" fmla="*/ 6872 w 10000"/>
              <a:gd name="connsiteY47" fmla="*/ 8327 h 10000"/>
              <a:gd name="connsiteX48" fmla="*/ 7444 w 10000"/>
              <a:gd name="connsiteY48" fmla="*/ 8513 h 10000"/>
              <a:gd name="connsiteX49" fmla="*/ 8315 w 10000"/>
              <a:gd name="connsiteY49" fmla="*/ 8513 h 10000"/>
              <a:gd name="connsiteX50" fmla="*/ 8887 w 10000"/>
              <a:gd name="connsiteY50" fmla="*/ 8513 h 10000"/>
              <a:gd name="connsiteX51" fmla="*/ 9176 w 10000"/>
              <a:gd name="connsiteY51" fmla="*/ 8513 h 10000"/>
              <a:gd name="connsiteX0" fmla="*/ 9176 w 9176"/>
              <a:gd name="connsiteY0" fmla="*/ 10000 h 10000"/>
              <a:gd name="connsiteX1" fmla="*/ 8025 w 9176"/>
              <a:gd name="connsiteY1" fmla="*/ 9815 h 10000"/>
              <a:gd name="connsiteX2" fmla="*/ 6872 w 9176"/>
              <a:gd name="connsiteY2" fmla="*/ 9815 h 10000"/>
              <a:gd name="connsiteX3" fmla="*/ 6007 w 9176"/>
              <a:gd name="connsiteY3" fmla="*/ 9443 h 10000"/>
              <a:gd name="connsiteX4" fmla="*/ 4856 w 9176"/>
              <a:gd name="connsiteY4" fmla="*/ 9255 h 10000"/>
              <a:gd name="connsiteX5" fmla="*/ 3994 w 9176"/>
              <a:gd name="connsiteY5" fmla="*/ 8884 h 10000"/>
              <a:gd name="connsiteX6" fmla="*/ 3135 w 9176"/>
              <a:gd name="connsiteY6" fmla="*/ 8513 h 10000"/>
              <a:gd name="connsiteX7" fmla="*/ 2306 w 9176"/>
              <a:gd name="connsiteY7" fmla="*/ 7953 h 10000"/>
              <a:gd name="connsiteX8" fmla="*/ 1728 w 9176"/>
              <a:gd name="connsiteY8" fmla="*/ 7605 h 10000"/>
              <a:gd name="connsiteX9" fmla="*/ 1155 w 9176"/>
              <a:gd name="connsiteY9" fmla="*/ 6862 h 10000"/>
              <a:gd name="connsiteX10" fmla="*/ 578 w 9176"/>
              <a:gd name="connsiteY10" fmla="*/ 6301 h 10000"/>
              <a:gd name="connsiteX11" fmla="*/ 287 w 9176"/>
              <a:gd name="connsiteY11" fmla="*/ 5559 h 10000"/>
              <a:gd name="connsiteX12" fmla="*/ 287 w 9176"/>
              <a:gd name="connsiteY12" fmla="*/ 4814 h 10000"/>
              <a:gd name="connsiteX13" fmla="*/ 0 w 9176"/>
              <a:gd name="connsiteY13" fmla="*/ 4070 h 10000"/>
              <a:gd name="connsiteX14" fmla="*/ 0 w 9176"/>
              <a:gd name="connsiteY14" fmla="*/ 3163 h 10000"/>
              <a:gd name="connsiteX15" fmla="*/ 287 w 9176"/>
              <a:gd name="connsiteY15" fmla="*/ 2419 h 10000"/>
              <a:gd name="connsiteX16" fmla="*/ 287 w 9176"/>
              <a:gd name="connsiteY16" fmla="*/ 2046 h 10000"/>
              <a:gd name="connsiteX17" fmla="*/ 287 w 9176"/>
              <a:gd name="connsiteY17" fmla="*/ 1861 h 10000"/>
              <a:gd name="connsiteX18" fmla="*/ 578 w 9176"/>
              <a:gd name="connsiteY18" fmla="*/ 1489 h 10000"/>
              <a:gd name="connsiteX19" fmla="*/ 578 w 9176"/>
              <a:gd name="connsiteY19" fmla="*/ 1302 h 10000"/>
              <a:gd name="connsiteX20" fmla="*/ 578 w 9176"/>
              <a:gd name="connsiteY20" fmla="*/ 1116 h 10000"/>
              <a:gd name="connsiteX21" fmla="*/ 578 w 9176"/>
              <a:gd name="connsiteY21" fmla="*/ 930 h 10000"/>
              <a:gd name="connsiteX22" fmla="*/ 578 w 9176"/>
              <a:gd name="connsiteY22" fmla="*/ 930 h 10000"/>
              <a:gd name="connsiteX23" fmla="*/ 578 w 9176"/>
              <a:gd name="connsiteY23" fmla="*/ 744 h 10000"/>
              <a:gd name="connsiteX24" fmla="*/ 3705 w 9176"/>
              <a:gd name="connsiteY24" fmla="*/ 0 h 10000"/>
              <a:gd name="connsiteX25" fmla="*/ 3705 w 9176"/>
              <a:gd name="connsiteY25" fmla="*/ 0 h 10000"/>
              <a:gd name="connsiteX26" fmla="*/ 3705 w 9176"/>
              <a:gd name="connsiteY26" fmla="*/ 186 h 10000"/>
              <a:gd name="connsiteX27" fmla="*/ 3422 w 9176"/>
              <a:gd name="connsiteY27" fmla="*/ 373 h 10000"/>
              <a:gd name="connsiteX28" fmla="*/ 3135 w 9176"/>
              <a:gd name="connsiteY28" fmla="*/ 558 h 10000"/>
              <a:gd name="connsiteX29" fmla="*/ 2880 w 9176"/>
              <a:gd name="connsiteY29" fmla="*/ 744 h 10000"/>
              <a:gd name="connsiteX30" fmla="*/ 2592 w 9176"/>
              <a:gd name="connsiteY30" fmla="*/ 1116 h 10000"/>
              <a:gd name="connsiteX31" fmla="*/ 2306 w 9176"/>
              <a:gd name="connsiteY31" fmla="*/ 1489 h 10000"/>
              <a:gd name="connsiteX32" fmla="*/ 2014 w 9176"/>
              <a:gd name="connsiteY32" fmla="*/ 1861 h 10000"/>
              <a:gd name="connsiteX33" fmla="*/ 1728 w 9176"/>
              <a:gd name="connsiteY33" fmla="*/ 2419 h 10000"/>
              <a:gd name="connsiteX34" fmla="*/ 1728 w 9176"/>
              <a:gd name="connsiteY34" fmla="*/ 2977 h 10000"/>
              <a:gd name="connsiteX35" fmla="*/ 1728 w 9176"/>
              <a:gd name="connsiteY35" fmla="*/ 3512 h 10000"/>
              <a:gd name="connsiteX36" fmla="*/ 1728 w 9176"/>
              <a:gd name="connsiteY36" fmla="*/ 4629 h 10000"/>
              <a:gd name="connsiteX37" fmla="*/ 1728 w 9176"/>
              <a:gd name="connsiteY37" fmla="*/ 5185 h 10000"/>
              <a:gd name="connsiteX38" fmla="*/ 2014 w 9176"/>
              <a:gd name="connsiteY38" fmla="*/ 5559 h 10000"/>
              <a:gd name="connsiteX39" fmla="*/ 2306 w 9176"/>
              <a:gd name="connsiteY39" fmla="*/ 5930 h 10000"/>
              <a:gd name="connsiteX40" fmla="*/ 2592 w 9176"/>
              <a:gd name="connsiteY40" fmla="*/ 6488 h 10000"/>
              <a:gd name="connsiteX41" fmla="*/ 2880 w 9176"/>
              <a:gd name="connsiteY41" fmla="*/ 6862 h 10000"/>
              <a:gd name="connsiteX42" fmla="*/ 3422 w 9176"/>
              <a:gd name="connsiteY42" fmla="*/ 7232 h 10000"/>
              <a:gd name="connsiteX43" fmla="*/ 4280 w 9176"/>
              <a:gd name="connsiteY43" fmla="*/ 7605 h 10000"/>
              <a:gd name="connsiteX44" fmla="*/ 5147 w 9176"/>
              <a:gd name="connsiteY44" fmla="*/ 7792 h 10000"/>
              <a:gd name="connsiteX45" fmla="*/ 6007 w 9176"/>
              <a:gd name="connsiteY45" fmla="*/ 8139 h 10000"/>
              <a:gd name="connsiteX46" fmla="*/ 6872 w 9176"/>
              <a:gd name="connsiteY46" fmla="*/ 8327 h 10000"/>
              <a:gd name="connsiteX47" fmla="*/ 7444 w 9176"/>
              <a:gd name="connsiteY47" fmla="*/ 8513 h 10000"/>
              <a:gd name="connsiteX48" fmla="*/ 8315 w 9176"/>
              <a:gd name="connsiteY48" fmla="*/ 8513 h 10000"/>
              <a:gd name="connsiteX49" fmla="*/ 8887 w 9176"/>
              <a:gd name="connsiteY49" fmla="*/ 8513 h 10000"/>
              <a:gd name="connsiteX50" fmla="*/ 9176 w 9176"/>
              <a:gd name="connsiteY50" fmla="*/ 8513 h 10000"/>
              <a:gd name="connsiteX0" fmla="*/ 8746 w 10000"/>
              <a:gd name="connsiteY0" fmla="*/ 9815 h 9815"/>
              <a:gd name="connsiteX1" fmla="*/ 7489 w 10000"/>
              <a:gd name="connsiteY1" fmla="*/ 9815 h 9815"/>
              <a:gd name="connsiteX2" fmla="*/ 6546 w 10000"/>
              <a:gd name="connsiteY2" fmla="*/ 9443 h 9815"/>
              <a:gd name="connsiteX3" fmla="*/ 5292 w 10000"/>
              <a:gd name="connsiteY3" fmla="*/ 9255 h 9815"/>
              <a:gd name="connsiteX4" fmla="*/ 4353 w 10000"/>
              <a:gd name="connsiteY4" fmla="*/ 8884 h 9815"/>
              <a:gd name="connsiteX5" fmla="*/ 3417 w 10000"/>
              <a:gd name="connsiteY5" fmla="*/ 8513 h 9815"/>
              <a:gd name="connsiteX6" fmla="*/ 2513 w 10000"/>
              <a:gd name="connsiteY6" fmla="*/ 7953 h 9815"/>
              <a:gd name="connsiteX7" fmla="*/ 1883 w 10000"/>
              <a:gd name="connsiteY7" fmla="*/ 7605 h 9815"/>
              <a:gd name="connsiteX8" fmla="*/ 1259 w 10000"/>
              <a:gd name="connsiteY8" fmla="*/ 6862 h 9815"/>
              <a:gd name="connsiteX9" fmla="*/ 630 w 10000"/>
              <a:gd name="connsiteY9" fmla="*/ 6301 h 9815"/>
              <a:gd name="connsiteX10" fmla="*/ 313 w 10000"/>
              <a:gd name="connsiteY10" fmla="*/ 5559 h 9815"/>
              <a:gd name="connsiteX11" fmla="*/ 313 w 10000"/>
              <a:gd name="connsiteY11" fmla="*/ 4814 h 9815"/>
              <a:gd name="connsiteX12" fmla="*/ 0 w 10000"/>
              <a:gd name="connsiteY12" fmla="*/ 4070 h 9815"/>
              <a:gd name="connsiteX13" fmla="*/ 0 w 10000"/>
              <a:gd name="connsiteY13" fmla="*/ 3163 h 9815"/>
              <a:gd name="connsiteX14" fmla="*/ 313 w 10000"/>
              <a:gd name="connsiteY14" fmla="*/ 2419 h 9815"/>
              <a:gd name="connsiteX15" fmla="*/ 313 w 10000"/>
              <a:gd name="connsiteY15" fmla="*/ 2046 h 9815"/>
              <a:gd name="connsiteX16" fmla="*/ 313 w 10000"/>
              <a:gd name="connsiteY16" fmla="*/ 1861 h 9815"/>
              <a:gd name="connsiteX17" fmla="*/ 630 w 10000"/>
              <a:gd name="connsiteY17" fmla="*/ 1489 h 9815"/>
              <a:gd name="connsiteX18" fmla="*/ 630 w 10000"/>
              <a:gd name="connsiteY18" fmla="*/ 1302 h 9815"/>
              <a:gd name="connsiteX19" fmla="*/ 630 w 10000"/>
              <a:gd name="connsiteY19" fmla="*/ 1116 h 9815"/>
              <a:gd name="connsiteX20" fmla="*/ 630 w 10000"/>
              <a:gd name="connsiteY20" fmla="*/ 930 h 9815"/>
              <a:gd name="connsiteX21" fmla="*/ 630 w 10000"/>
              <a:gd name="connsiteY21" fmla="*/ 930 h 9815"/>
              <a:gd name="connsiteX22" fmla="*/ 630 w 10000"/>
              <a:gd name="connsiteY22" fmla="*/ 744 h 9815"/>
              <a:gd name="connsiteX23" fmla="*/ 4038 w 10000"/>
              <a:gd name="connsiteY23" fmla="*/ 0 h 9815"/>
              <a:gd name="connsiteX24" fmla="*/ 4038 w 10000"/>
              <a:gd name="connsiteY24" fmla="*/ 0 h 9815"/>
              <a:gd name="connsiteX25" fmla="*/ 4038 w 10000"/>
              <a:gd name="connsiteY25" fmla="*/ 186 h 9815"/>
              <a:gd name="connsiteX26" fmla="*/ 3729 w 10000"/>
              <a:gd name="connsiteY26" fmla="*/ 373 h 9815"/>
              <a:gd name="connsiteX27" fmla="*/ 3417 w 10000"/>
              <a:gd name="connsiteY27" fmla="*/ 558 h 9815"/>
              <a:gd name="connsiteX28" fmla="*/ 3139 w 10000"/>
              <a:gd name="connsiteY28" fmla="*/ 744 h 9815"/>
              <a:gd name="connsiteX29" fmla="*/ 2825 w 10000"/>
              <a:gd name="connsiteY29" fmla="*/ 1116 h 9815"/>
              <a:gd name="connsiteX30" fmla="*/ 2513 w 10000"/>
              <a:gd name="connsiteY30" fmla="*/ 1489 h 9815"/>
              <a:gd name="connsiteX31" fmla="*/ 2195 w 10000"/>
              <a:gd name="connsiteY31" fmla="*/ 1861 h 9815"/>
              <a:gd name="connsiteX32" fmla="*/ 1883 w 10000"/>
              <a:gd name="connsiteY32" fmla="*/ 2419 h 9815"/>
              <a:gd name="connsiteX33" fmla="*/ 1883 w 10000"/>
              <a:gd name="connsiteY33" fmla="*/ 2977 h 9815"/>
              <a:gd name="connsiteX34" fmla="*/ 1883 w 10000"/>
              <a:gd name="connsiteY34" fmla="*/ 3512 h 9815"/>
              <a:gd name="connsiteX35" fmla="*/ 1883 w 10000"/>
              <a:gd name="connsiteY35" fmla="*/ 4629 h 9815"/>
              <a:gd name="connsiteX36" fmla="*/ 1883 w 10000"/>
              <a:gd name="connsiteY36" fmla="*/ 5185 h 9815"/>
              <a:gd name="connsiteX37" fmla="*/ 2195 w 10000"/>
              <a:gd name="connsiteY37" fmla="*/ 5559 h 9815"/>
              <a:gd name="connsiteX38" fmla="*/ 2513 w 10000"/>
              <a:gd name="connsiteY38" fmla="*/ 5930 h 9815"/>
              <a:gd name="connsiteX39" fmla="*/ 2825 w 10000"/>
              <a:gd name="connsiteY39" fmla="*/ 6488 h 9815"/>
              <a:gd name="connsiteX40" fmla="*/ 3139 w 10000"/>
              <a:gd name="connsiteY40" fmla="*/ 6862 h 9815"/>
              <a:gd name="connsiteX41" fmla="*/ 3729 w 10000"/>
              <a:gd name="connsiteY41" fmla="*/ 7232 h 9815"/>
              <a:gd name="connsiteX42" fmla="*/ 4664 w 10000"/>
              <a:gd name="connsiteY42" fmla="*/ 7605 h 9815"/>
              <a:gd name="connsiteX43" fmla="*/ 5609 w 10000"/>
              <a:gd name="connsiteY43" fmla="*/ 7792 h 9815"/>
              <a:gd name="connsiteX44" fmla="*/ 6546 w 10000"/>
              <a:gd name="connsiteY44" fmla="*/ 8139 h 9815"/>
              <a:gd name="connsiteX45" fmla="*/ 7489 w 10000"/>
              <a:gd name="connsiteY45" fmla="*/ 8327 h 9815"/>
              <a:gd name="connsiteX46" fmla="*/ 8112 w 10000"/>
              <a:gd name="connsiteY46" fmla="*/ 8513 h 9815"/>
              <a:gd name="connsiteX47" fmla="*/ 9062 w 10000"/>
              <a:gd name="connsiteY47" fmla="*/ 8513 h 9815"/>
              <a:gd name="connsiteX48" fmla="*/ 9685 w 10000"/>
              <a:gd name="connsiteY48" fmla="*/ 8513 h 9815"/>
              <a:gd name="connsiteX49" fmla="*/ 10000 w 10000"/>
              <a:gd name="connsiteY49" fmla="*/ 8513 h 9815"/>
              <a:gd name="connsiteX0" fmla="*/ 8746 w 9685"/>
              <a:gd name="connsiteY0" fmla="*/ 10000 h 10000"/>
              <a:gd name="connsiteX1" fmla="*/ 7489 w 9685"/>
              <a:gd name="connsiteY1" fmla="*/ 10000 h 10000"/>
              <a:gd name="connsiteX2" fmla="*/ 6546 w 9685"/>
              <a:gd name="connsiteY2" fmla="*/ 9621 h 10000"/>
              <a:gd name="connsiteX3" fmla="*/ 5292 w 9685"/>
              <a:gd name="connsiteY3" fmla="*/ 9429 h 10000"/>
              <a:gd name="connsiteX4" fmla="*/ 4353 w 9685"/>
              <a:gd name="connsiteY4" fmla="*/ 9051 h 10000"/>
              <a:gd name="connsiteX5" fmla="*/ 3417 w 9685"/>
              <a:gd name="connsiteY5" fmla="*/ 8673 h 10000"/>
              <a:gd name="connsiteX6" fmla="*/ 2513 w 9685"/>
              <a:gd name="connsiteY6" fmla="*/ 8103 h 10000"/>
              <a:gd name="connsiteX7" fmla="*/ 1883 w 9685"/>
              <a:gd name="connsiteY7" fmla="*/ 7748 h 10000"/>
              <a:gd name="connsiteX8" fmla="*/ 1259 w 9685"/>
              <a:gd name="connsiteY8" fmla="*/ 6991 h 10000"/>
              <a:gd name="connsiteX9" fmla="*/ 630 w 9685"/>
              <a:gd name="connsiteY9" fmla="*/ 6420 h 10000"/>
              <a:gd name="connsiteX10" fmla="*/ 313 w 9685"/>
              <a:gd name="connsiteY10" fmla="*/ 5664 h 10000"/>
              <a:gd name="connsiteX11" fmla="*/ 313 w 9685"/>
              <a:gd name="connsiteY11" fmla="*/ 4905 h 10000"/>
              <a:gd name="connsiteX12" fmla="*/ 0 w 9685"/>
              <a:gd name="connsiteY12" fmla="*/ 4147 h 10000"/>
              <a:gd name="connsiteX13" fmla="*/ 0 w 9685"/>
              <a:gd name="connsiteY13" fmla="*/ 3223 h 10000"/>
              <a:gd name="connsiteX14" fmla="*/ 313 w 9685"/>
              <a:gd name="connsiteY14" fmla="*/ 2465 h 10000"/>
              <a:gd name="connsiteX15" fmla="*/ 313 w 9685"/>
              <a:gd name="connsiteY15" fmla="*/ 2085 h 10000"/>
              <a:gd name="connsiteX16" fmla="*/ 313 w 9685"/>
              <a:gd name="connsiteY16" fmla="*/ 1896 h 10000"/>
              <a:gd name="connsiteX17" fmla="*/ 630 w 9685"/>
              <a:gd name="connsiteY17" fmla="*/ 1517 h 10000"/>
              <a:gd name="connsiteX18" fmla="*/ 630 w 9685"/>
              <a:gd name="connsiteY18" fmla="*/ 1327 h 10000"/>
              <a:gd name="connsiteX19" fmla="*/ 630 w 9685"/>
              <a:gd name="connsiteY19" fmla="*/ 1137 h 10000"/>
              <a:gd name="connsiteX20" fmla="*/ 630 w 9685"/>
              <a:gd name="connsiteY20" fmla="*/ 948 h 10000"/>
              <a:gd name="connsiteX21" fmla="*/ 630 w 9685"/>
              <a:gd name="connsiteY21" fmla="*/ 948 h 10000"/>
              <a:gd name="connsiteX22" fmla="*/ 630 w 9685"/>
              <a:gd name="connsiteY22" fmla="*/ 758 h 10000"/>
              <a:gd name="connsiteX23" fmla="*/ 4038 w 9685"/>
              <a:gd name="connsiteY23" fmla="*/ 0 h 10000"/>
              <a:gd name="connsiteX24" fmla="*/ 4038 w 9685"/>
              <a:gd name="connsiteY24" fmla="*/ 0 h 10000"/>
              <a:gd name="connsiteX25" fmla="*/ 4038 w 9685"/>
              <a:gd name="connsiteY25" fmla="*/ 190 h 10000"/>
              <a:gd name="connsiteX26" fmla="*/ 3729 w 9685"/>
              <a:gd name="connsiteY26" fmla="*/ 380 h 10000"/>
              <a:gd name="connsiteX27" fmla="*/ 3417 w 9685"/>
              <a:gd name="connsiteY27" fmla="*/ 569 h 10000"/>
              <a:gd name="connsiteX28" fmla="*/ 3139 w 9685"/>
              <a:gd name="connsiteY28" fmla="*/ 758 h 10000"/>
              <a:gd name="connsiteX29" fmla="*/ 2825 w 9685"/>
              <a:gd name="connsiteY29" fmla="*/ 1137 h 10000"/>
              <a:gd name="connsiteX30" fmla="*/ 2513 w 9685"/>
              <a:gd name="connsiteY30" fmla="*/ 1517 h 10000"/>
              <a:gd name="connsiteX31" fmla="*/ 2195 w 9685"/>
              <a:gd name="connsiteY31" fmla="*/ 1896 h 10000"/>
              <a:gd name="connsiteX32" fmla="*/ 1883 w 9685"/>
              <a:gd name="connsiteY32" fmla="*/ 2465 h 10000"/>
              <a:gd name="connsiteX33" fmla="*/ 1883 w 9685"/>
              <a:gd name="connsiteY33" fmla="*/ 3033 h 10000"/>
              <a:gd name="connsiteX34" fmla="*/ 1883 w 9685"/>
              <a:gd name="connsiteY34" fmla="*/ 3578 h 10000"/>
              <a:gd name="connsiteX35" fmla="*/ 1883 w 9685"/>
              <a:gd name="connsiteY35" fmla="*/ 4716 h 10000"/>
              <a:gd name="connsiteX36" fmla="*/ 1883 w 9685"/>
              <a:gd name="connsiteY36" fmla="*/ 5283 h 10000"/>
              <a:gd name="connsiteX37" fmla="*/ 2195 w 9685"/>
              <a:gd name="connsiteY37" fmla="*/ 5664 h 10000"/>
              <a:gd name="connsiteX38" fmla="*/ 2513 w 9685"/>
              <a:gd name="connsiteY38" fmla="*/ 6042 h 10000"/>
              <a:gd name="connsiteX39" fmla="*/ 2825 w 9685"/>
              <a:gd name="connsiteY39" fmla="*/ 6610 h 10000"/>
              <a:gd name="connsiteX40" fmla="*/ 3139 w 9685"/>
              <a:gd name="connsiteY40" fmla="*/ 6991 h 10000"/>
              <a:gd name="connsiteX41" fmla="*/ 3729 w 9685"/>
              <a:gd name="connsiteY41" fmla="*/ 7368 h 10000"/>
              <a:gd name="connsiteX42" fmla="*/ 4664 w 9685"/>
              <a:gd name="connsiteY42" fmla="*/ 7748 h 10000"/>
              <a:gd name="connsiteX43" fmla="*/ 5609 w 9685"/>
              <a:gd name="connsiteY43" fmla="*/ 7939 h 10000"/>
              <a:gd name="connsiteX44" fmla="*/ 6546 w 9685"/>
              <a:gd name="connsiteY44" fmla="*/ 8292 h 10000"/>
              <a:gd name="connsiteX45" fmla="*/ 7489 w 9685"/>
              <a:gd name="connsiteY45" fmla="*/ 8484 h 10000"/>
              <a:gd name="connsiteX46" fmla="*/ 8112 w 9685"/>
              <a:gd name="connsiteY46" fmla="*/ 8673 h 10000"/>
              <a:gd name="connsiteX47" fmla="*/ 9062 w 9685"/>
              <a:gd name="connsiteY47" fmla="*/ 8673 h 10000"/>
              <a:gd name="connsiteX48" fmla="*/ 9685 w 9685"/>
              <a:gd name="connsiteY48" fmla="*/ 8673 h 10000"/>
              <a:gd name="connsiteX0" fmla="*/ 9030 w 9357"/>
              <a:gd name="connsiteY0" fmla="*/ 10000 h 10000"/>
              <a:gd name="connsiteX1" fmla="*/ 7733 w 9357"/>
              <a:gd name="connsiteY1" fmla="*/ 10000 h 10000"/>
              <a:gd name="connsiteX2" fmla="*/ 6759 w 9357"/>
              <a:gd name="connsiteY2" fmla="*/ 9621 h 10000"/>
              <a:gd name="connsiteX3" fmla="*/ 5464 w 9357"/>
              <a:gd name="connsiteY3" fmla="*/ 9429 h 10000"/>
              <a:gd name="connsiteX4" fmla="*/ 4495 w 9357"/>
              <a:gd name="connsiteY4" fmla="*/ 9051 h 10000"/>
              <a:gd name="connsiteX5" fmla="*/ 3528 w 9357"/>
              <a:gd name="connsiteY5" fmla="*/ 8673 h 10000"/>
              <a:gd name="connsiteX6" fmla="*/ 2595 w 9357"/>
              <a:gd name="connsiteY6" fmla="*/ 8103 h 10000"/>
              <a:gd name="connsiteX7" fmla="*/ 1944 w 9357"/>
              <a:gd name="connsiteY7" fmla="*/ 7748 h 10000"/>
              <a:gd name="connsiteX8" fmla="*/ 1300 w 9357"/>
              <a:gd name="connsiteY8" fmla="*/ 6991 h 10000"/>
              <a:gd name="connsiteX9" fmla="*/ 650 w 9357"/>
              <a:gd name="connsiteY9" fmla="*/ 6420 h 10000"/>
              <a:gd name="connsiteX10" fmla="*/ 323 w 9357"/>
              <a:gd name="connsiteY10" fmla="*/ 5664 h 10000"/>
              <a:gd name="connsiteX11" fmla="*/ 323 w 9357"/>
              <a:gd name="connsiteY11" fmla="*/ 4905 h 10000"/>
              <a:gd name="connsiteX12" fmla="*/ 0 w 9357"/>
              <a:gd name="connsiteY12" fmla="*/ 4147 h 10000"/>
              <a:gd name="connsiteX13" fmla="*/ 0 w 9357"/>
              <a:gd name="connsiteY13" fmla="*/ 3223 h 10000"/>
              <a:gd name="connsiteX14" fmla="*/ 323 w 9357"/>
              <a:gd name="connsiteY14" fmla="*/ 2465 h 10000"/>
              <a:gd name="connsiteX15" fmla="*/ 323 w 9357"/>
              <a:gd name="connsiteY15" fmla="*/ 2085 h 10000"/>
              <a:gd name="connsiteX16" fmla="*/ 323 w 9357"/>
              <a:gd name="connsiteY16" fmla="*/ 1896 h 10000"/>
              <a:gd name="connsiteX17" fmla="*/ 650 w 9357"/>
              <a:gd name="connsiteY17" fmla="*/ 1517 h 10000"/>
              <a:gd name="connsiteX18" fmla="*/ 650 w 9357"/>
              <a:gd name="connsiteY18" fmla="*/ 1327 h 10000"/>
              <a:gd name="connsiteX19" fmla="*/ 650 w 9357"/>
              <a:gd name="connsiteY19" fmla="*/ 1137 h 10000"/>
              <a:gd name="connsiteX20" fmla="*/ 650 w 9357"/>
              <a:gd name="connsiteY20" fmla="*/ 948 h 10000"/>
              <a:gd name="connsiteX21" fmla="*/ 650 w 9357"/>
              <a:gd name="connsiteY21" fmla="*/ 948 h 10000"/>
              <a:gd name="connsiteX22" fmla="*/ 650 w 9357"/>
              <a:gd name="connsiteY22" fmla="*/ 758 h 10000"/>
              <a:gd name="connsiteX23" fmla="*/ 4169 w 9357"/>
              <a:gd name="connsiteY23" fmla="*/ 0 h 10000"/>
              <a:gd name="connsiteX24" fmla="*/ 4169 w 9357"/>
              <a:gd name="connsiteY24" fmla="*/ 0 h 10000"/>
              <a:gd name="connsiteX25" fmla="*/ 4169 w 9357"/>
              <a:gd name="connsiteY25" fmla="*/ 190 h 10000"/>
              <a:gd name="connsiteX26" fmla="*/ 3850 w 9357"/>
              <a:gd name="connsiteY26" fmla="*/ 380 h 10000"/>
              <a:gd name="connsiteX27" fmla="*/ 3528 w 9357"/>
              <a:gd name="connsiteY27" fmla="*/ 569 h 10000"/>
              <a:gd name="connsiteX28" fmla="*/ 3241 w 9357"/>
              <a:gd name="connsiteY28" fmla="*/ 758 h 10000"/>
              <a:gd name="connsiteX29" fmla="*/ 2917 w 9357"/>
              <a:gd name="connsiteY29" fmla="*/ 1137 h 10000"/>
              <a:gd name="connsiteX30" fmla="*/ 2595 w 9357"/>
              <a:gd name="connsiteY30" fmla="*/ 1517 h 10000"/>
              <a:gd name="connsiteX31" fmla="*/ 2266 w 9357"/>
              <a:gd name="connsiteY31" fmla="*/ 1896 h 10000"/>
              <a:gd name="connsiteX32" fmla="*/ 1944 w 9357"/>
              <a:gd name="connsiteY32" fmla="*/ 2465 h 10000"/>
              <a:gd name="connsiteX33" fmla="*/ 1944 w 9357"/>
              <a:gd name="connsiteY33" fmla="*/ 3033 h 10000"/>
              <a:gd name="connsiteX34" fmla="*/ 1944 w 9357"/>
              <a:gd name="connsiteY34" fmla="*/ 3578 h 10000"/>
              <a:gd name="connsiteX35" fmla="*/ 1944 w 9357"/>
              <a:gd name="connsiteY35" fmla="*/ 4716 h 10000"/>
              <a:gd name="connsiteX36" fmla="*/ 1944 w 9357"/>
              <a:gd name="connsiteY36" fmla="*/ 5283 h 10000"/>
              <a:gd name="connsiteX37" fmla="*/ 2266 w 9357"/>
              <a:gd name="connsiteY37" fmla="*/ 5664 h 10000"/>
              <a:gd name="connsiteX38" fmla="*/ 2595 w 9357"/>
              <a:gd name="connsiteY38" fmla="*/ 6042 h 10000"/>
              <a:gd name="connsiteX39" fmla="*/ 2917 w 9357"/>
              <a:gd name="connsiteY39" fmla="*/ 6610 h 10000"/>
              <a:gd name="connsiteX40" fmla="*/ 3241 w 9357"/>
              <a:gd name="connsiteY40" fmla="*/ 6991 h 10000"/>
              <a:gd name="connsiteX41" fmla="*/ 3850 w 9357"/>
              <a:gd name="connsiteY41" fmla="*/ 7368 h 10000"/>
              <a:gd name="connsiteX42" fmla="*/ 4816 w 9357"/>
              <a:gd name="connsiteY42" fmla="*/ 7748 h 10000"/>
              <a:gd name="connsiteX43" fmla="*/ 5791 w 9357"/>
              <a:gd name="connsiteY43" fmla="*/ 7939 h 10000"/>
              <a:gd name="connsiteX44" fmla="*/ 6759 w 9357"/>
              <a:gd name="connsiteY44" fmla="*/ 8292 h 10000"/>
              <a:gd name="connsiteX45" fmla="*/ 7733 w 9357"/>
              <a:gd name="connsiteY45" fmla="*/ 8484 h 10000"/>
              <a:gd name="connsiteX46" fmla="*/ 8376 w 9357"/>
              <a:gd name="connsiteY46" fmla="*/ 8673 h 10000"/>
              <a:gd name="connsiteX47" fmla="*/ 9357 w 9357"/>
              <a:gd name="connsiteY47" fmla="*/ 8673 h 10000"/>
              <a:gd name="connsiteX0" fmla="*/ 9651 w 9651"/>
              <a:gd name="connsiteY0" fmla="*/ 10000 h 10000"/>
              <a:gd name="connsiteX1" fmla="*/ 8264 w 9651"/>
              <a:gd name="connsiteY1" fmla="*/ 10000 h 10000"/>
              <a:gd name="connsiteX2" fmla="*/ 7223 w 9651"/>
              <a:gd name="connsiteY2" fmla="*/ 9621 h 10000"/>
              <a:gd name="connsiteX3" fmla="*/ 5839 w 9651"/>
              <a:gd name="connsiteY3" fmla="*/ 9429 h 10000"/>
              <a:gd name="connsiteX4" fmla="*/ 4804 w 9651"/>
              <a:gd name="connsiteY4" fmla="*/ 9051 h 10000"/>
              <a:gd name="connsiteX5" fmla="*/ 3770 w 9651"/>
              <a:gd name="connsiteY5" fmla="*/ 8673 h 10000"/>
              <a:gd name="connsiteX6" fmla="*/ 2773 w 9651"/>
              <a:gd name="connsiteY6" fmla="*/ 8103 h 10000"/>
              <a:gd name="connsiteX7" fmla="*/ 2078 w 9651"/>
              <a:gd name="connsiteY7" fmla="*/ 7748 h 10000"/>
              <a:gd name="connsiteX8" fmla="*/ 1389 w 9651"/>
              <a:gd name="connsiteY8" fmla="*/ 6991 h 10000"/>
              <a:gd name="connsiteX9" fmla="*/ 695 w 9651"/>
              <a:gd name="connsiteY9" fmla="*/ 6420 h 10000"/>
              <a:gd name="connsiteX10" fmla="*/ 345 w 9651"/>
              <a:gd name="connsiteY10" fmla="*/ 5664 h 10000"/>
              <a:gd name="connsiteX11" fmla="*/ 345 w 9651"/>
              <a:gd name="connsiteY11" fmla="*/ 4905 h 10000"/>
              <a:gd name="connsiteX12" fmla="*/ 0 w 9651"/>
              <a:gd name="connsiteY12" fmla="*/ 4147 h 10000"/>
              <a:gd name="connsiteX13" fmla="*/ 0 w 9651"/>
              <a:gd name="connsiteY13" fmla="*/ 3223 h 10000"/>
              <a:gd name="connsiteX14" fmla="*/ 345 w 9651"/>
              <a:gd name="connsiteY14" fmla="*/ 2465 h 10000"/>
              <a:gd name="connsiteX15" fmla="*/ 345 w 9651"/>
              <a:gd name="connsiteY15" fmla="*/ 2085 h 10000"/>
              <a:gd name="connsiteX16" fmla="*/ 345 w 9651"/>
              <a:gd name="connsiteY16" fmla="*/ 1896 h 10000"/>
              <a:gd name="connsiteX17" fmla="*/ 695 w 9651"/>
              <a:gd name="connsiteY17" fmla="*/ 1517 h 10000"/>
              <a:gd name="connsiteX18" fmla="*/ 695 w 9651"/>
              <a:gd name="connsiteY18" fmla="*/ 1327 h 10000"/>
              <a:gd name="connsiteX19" fmla="*/ 695 w 9651"/>
              <a:gd name="connsiteY19" fmla="*/ 1137 h 10000"/>
              <a:gd name="connsiteX20" fmla="*/ 695 w 9651"/>
              <a:gd name="connsiteY20" fmla="*/ 948 h 10000"/>
              <a:gd name="connsiteX21" fmla="*/ 695 w 9651"/>
              <a:gd name="connsiteY21" fmla="*/ 948 h 10000"/>
              <a:gd name="connsiteX22" fmla="*/ 695 w 9651"/>
              <a:gd name="connsiteY22" fmla="*/ 758 h 10000"/>
              <a:gd name="connsiteX23" fmla="*/ 4455 w 9651"/>
              <a:gd name="connsiteY23" fmla="*/ 0 h 10000"/>
              <a:gd name="connsiteX24" fmla="*/ 4455 w 9651"/>
              <a:gd name="connsiteY24" fmla="*/ 0 h 10000"/>
              <a:gd name="connsiteX25" fmla="*/ 4455 w 9651"/>
              <a:gd name="connsiteY25" fmla="*/ 190 h 10000"/>
              <a:gd name="connsiteX26" fmla="*/ 4115 w 9651"/>
              <a:gd name="connsiteY26" fmla="*/ 380 h 10000"/>
              <a:gd name="connsiteX27" fmla="*/ 3770 w 9651"/>
              <a:gd name="connsiteY27" fmla="*/ 569 h 10000"/>
              <a:gd name="connsiteX28" fmla="*/ 3464 w 9651"/>
              <a:gd name="connsiteY28" fmla="*/ 758 h 10000"/>
              <a:gd name="connsiteX29" fmla="*/ 3117 w 9651"/>
              <a:gd name="connsiteY29" fmla="*/ 1137 h 10000"/>
              <a:gd name="connsiteX30" fmla="*/ 2773 w 9651"/>
              <a:gd name="connsiteY30" fmla="*/ 1517 h 10000"/>
              <a:gd name="connsiteX31" fmla="*/ 2422 w 9651"/>
              <a:gd name="connsiteY31" fmla="*/ 1896 h 10000"/>
              <a:gd name="connsiteX32" fmla="*/ 2078 w 9651"/>
              <a:gd name="connsiteY32" fmla="*/ 2465 h 10000"/>
              <a:gd name="connsiteX33" fmla="*/ 2078 w 9651"/>
              <a:gd name="connsiteY33" fmla="*/ 3033 h 10000"/>
              <a:gd name="connsiteX34" fmla="*/ 2078 w 9651"/>
              <a:gd name="connsiteY34" fmla="*/ 3578 h 10000"/>
              <a:gd name="connsiteX35" fmla="*/ 2078 w 9651"/>
              <a:gd name="connsiteY35" fmla="*/ 4716 h 10000"/>
              <a:gd name="connsiteX36" fmla="*/ 2078 w 9651"/>
              <a:gd name="connsiteY36" fmla="*/ 5283 h 10000"/>
              <a:gd name="connsiteX37" fmla="*/ 2422 w 9651"/>
              <a:gd name="connsiteY37" fmla="*/ 5664 h 10000"/>
              <a:gd name="connsiteX38" fmla="*/ 2773 w 9651"/>
              <a:gd name="connsiteY38" fmla="*/ 6042 h 10000"/>
              <a:gd name="connsiteX39" fmla="*/ 3117 w 9651"/>
              <a:gd name="connsiteY39" fmla="*/ 6610 h 10000"/>
              <a:gd name="connsiteX40" fmla="*/ 3464 w 9651"/>
              <a:gd name="connsiteY40" fmla="*/ 6991 h 10000"/>
              <a:gd name="connsiteX41" fmla="*/ 4115 w 9651"/>
              <a:gd name="connsiteY41" fmla="*/ 7368 h 10000"/>
              <a:gd name="connsiteX42" fmla="*/ 5147 w 9651"/>
              <a:gd name="connsiteY42" fmla="*/ 7748 h 10000"/>
              <a:gd name="connsiteX43" fmla="*/ 6189 w 9651"/>
              <a:gd name="connsiteY43" fmla="*/ 7939 h 10000"/>
              <a:gd name="connsiteX44" fmla="*/ 7223 w 9651"/>
              <a:gd name="connsiteY44" fmla="*/ 8292 h 10000"/>
              <a:gd name="connsiteX45" fmla="*/ 8264 w 9651"/>
              <a:gd name="connsiteY45" fmla="*/ 8484 h 10000"/>
              <a:gd name="connsiteX46" fmla="*/ 8952 w 9651"/>
              <a:gd name="connsiteY46" fmla="*/ 8673 h 10000"/>
              <a:gd name="connsiteX0" fmla="*/ 8563 w 9276"/>
              <a:gd name="connsiteY0" fmla="*/ 10000 h 10000"/>
              <a:gd name="connsiteX1" fmla="*/ 7484 w 9276"/>
              <a:gd name="connsiteY1" fmla="*/ 9621 h 10000"/>
              <a:gd name="connsiteX2" fmla="*/ 6050 w 9276"/>
              <a:gd name="connsiteY2" fmla="*/ 9429 h 10000"/>
              <a:gd name="connsiteX3" fmla="*/ 4978 w 9276"/>
              <a:gd name="connsiteY3" fmla="*/ 9051 h 10000"/>
              <a:gd name="connsiteX4" fmla="*/ 3906 w 9276"/>
              <a:gd name="connsiteY4" fmla="*/ 8673 h 10000"/>
              <a:gd name="connsiteX5" fmla="*/ 2873 w 9276"/>
              <a:gd name="connsiteY5" fmla="*/ 8103 h 10000"/>
              <a:gd name="connsiteX6" fmla="*/ 2153 w 9276"/>
              <a:gd name="connsiteY6" fmla="*/ 7748 h 10000"/>
              <a:gd name="connsiteX7" fmla="*/ 1439 w 9276"/>
              <a:gd name="connsiteY7" fmla="*/ 6991 h 10000"/>
              <a:gd name="connsiteX8" fmla="*/ 720 w 9276"/>
              <a:gd name="connsiteY8" fmla="*/ 6420 h 10000"/>
              <a:gd name="connsiteX9" fmla="*/ 357 w 9276"/>
              <a:gd name="connsiteY9" fmla="*/ 5664 h 10000"/>
              <a:gd name="connsiteX10" fmla="*/ 357 w 9276"/>
              <a:gd name="connsiteY10" fmla="*/ 4905 h 10000"/>
              <a:gd name="connsiteX11" fmla="*/ 0 w 9276"/>
              <a:gd name="connsiteY11" fmla="*/ 4147 h 10000"/>
              <a:gd name="connsiteX12" fmla="*/ 0 w 9276"/>
              <a:gd name="connsiteY12" fmla="*/ 3223 h 10000"/>
              <a:gd name="connsiteX13" fmla="*/ 357 w 9276"/>
              <a:gd name="connsiteY13" fmla="*/ 2465 h 10000"/>
              <a:gd name="connsiteX14" fmla="*/ 357 w 9276"/>
              <a:gd name="connsiteY14" fmla="*/ 2085 h 10000"/>
              <a:gd name="connsiteX15" fmla="*/ 357 w 9276"/>
              <a:gd name="connsiteY15" fmla="*/ 1896 h 10000"/>
              <a:gd name="connsiteX16" fmla="*/ 720 w 9276"/>
              <a:gd name="connsiteY16" fmla="*/ 1517 h 10000"/>
              <a:gd name="connsiteX17" fmla="*/ 720 w 9276"/>
              <a:gd name="connsiteY17" fmla="*/ 1327 h 10000"/>
              <a:gd name="connsiteX18" fmla="*/ 720 w 9276"/>
              <a:gd name="connsiteY18" fmla="*/ 1137 h 10000"/>
              <a:gd name="connsiteX19" fmla="*/ 720 w 9276"/>
              <a:gd name="connsiteY19" fmla="*/ 948 h 10000"/>
              <a:gd name="connsiteX20" fmla="*/ 720 w 9276"/>
              <a:gd name="connsiteY20" fmla="*/ 948 h 10000"/>
              <a:gd name="connsiteX21" fmla="*/ 720 w 9276"/>
              <a:gd name="connsiteY21" fmla="*/ 758 h 10000"/>
              <a:gd name="connsiteX22" fmla="*/ 4616 w 9276"/>
              <a:gd name="connsiteY22" fmla="*/ 0 h 10000"/>
              <a:gd name="connsiteX23" fmla="*/ 4616 w 9276"/>
              <a:gd name="connsiteY23" fmla="*/ 0 h 10000"/>
              <a:gd name="connsiteX24" fmla="*/ 4616 w 9276"/>
              <a:gd name="connsiteY24" fmla="*/ 190 h 10000"/>
              <a:gd name="connsiteX25" fmla="*/ 4264 w 9276"/>
              <a:gd name="connsiteY25" fmla="*/ 380 h 10000"/>
              <a:gd name="connsiteX26" fmla="*/ 3906 w 9276"/>
              <a:gd name="connsiteY26" fmla="*/ 569 h 10000"/>
              <a:gd name="connsiteX27" fmla="*/ 3589 w 9276"/>
              <a:gd name="connsiteY27" fmla="*/ 758 h 10000"/>
              <a:gd name="connsiteX28" fmla="*/ 3230 w 9276"/>
              <a:gd name="connsiteY28" fmla="*/ 1137 h 10000"/>
              <a:gd name="connsiteX29" fmla="*/ 2873 w 9276"/>
              <a:gd name="connsiteY29" fmla="*/ 1517 h 10000"/>
              <a:gd name="connsiteX30" fmla="*/ 2510 w 9276"/>
              <a:gd name="connsiteY30" fmla="*/ 1896 h 10000"/>
              <a:gd name="connsiteX31" fmla="*/ 2153 w 9276"/>
              <a:gd name="connsiteY31" fmla="*/ 2465 h 10000"/>
              <a:gd name="connsiteX32" fmla="*/ 2153 w 9276"/>
              <a:gd name="connsiteY32" fmla="*/ 3033 h 10000"/>
              <a:gd name="connsiteX33" fmla="*/ 2153 w 9276"/>
              <a:gd name="connsiteY33" fmla="*/ 3578 h 10000"/>
              <a:gd name="connsiteX34" fmla="*/ 2153 w 9276"/>
              <a:gd name="connsiteY34" fmla="*/ 4716 h 10000"/>
              <a:gd name="connsiteX35" fmla="*/ 2153 w 9276"/>
              <a:gd name="connsiteY35" fmla="*/ 5283 h 10000"/>
              <a:gd name="connsiteX36" fmla="*/ 2510 w 9276"/>
              <a:gd name="connsiteY36" fmla="*/ 5664 h 10000"/>
              <a:gd name="connsiteX37" fmla="*/ 2873 w 9276"/>
              <a:gd name="connsiteY37" fmla="*/ 6042 h 10000"/>
              <a:gd name="connsiteX38" fmla="*/ 3230 w 9276"/>
              <a:gd name="connsiteY38" fmla="*/ 6610 h 10000"/>
              <a:gd name="connsiteX39" fmla="*/ 3589 w 9276"/>
              <a:gd name="connsiteY39" fmla="*/ 6991 h 10000"/>
              <a:gd name="connsiteX40" fmla="*/ 4264 w 9276"/>
              <a:gd name="connsiteY40" fmla="*/ 7368 h 10000"/>
              <a:gd name="connsiteX41" fmla="*/ 5333 w 9276"/>
              <a:gd name="connsiteY41" fmla="*/ 7748 h 10000"/>
              <a:gd name="connsiteX42" fmla="*/ 6413 w 9276"/>
              <a:gd name="connsiteY42" fmla="*/ 7939 h 10000"/>
              <a:gd name="connsiteX43" fmla="*/ 7484 w 9276"/>
              <a:gd name="connsiteY43" fmla="*/ 8292 h 10000"/>
              <a:gd name="connsiteX44" fmla="*/ 8563 w 9276"/>
              <a:gd name="connsiteY44" fmla="*/ 8484 h 10000"/>
              <a:gd name="connsiteX45" fmla="*/ 9276 w 9276"/>
              <a:gd name="connsiteY45" fmla="*/ 8673 h 10000"/>
              <a:gd name="connsiteX0" fmla="*/ 9231 w 10000"/>
              <a:gd name="connsiteY0" fmla="*/ 10000 h 10000"/>
              <a:gd name="connsiteX1" fmla="*/ 6522 w 10000"/>
              <a:gd name="connsiteY1" fmla="*/ 9429 h 10000"/>
              <a:gd name="connsiteX2" fmla="*/ 5367 w 10000"/>
              <a:gd name="connsiteY2" fmla="*/ 9051 h 10000"/>
              <a:gd name="connsiteX3" fmla="*/ 4211 w 10000"/>
              <a:gd name="connsiteY3" fmla="*/ 8673 h 10000"/>
              <a:gd name="connsiteX4" fmla="*/ 3097 w 10000"/>
              <a:gd name="connsiteY4" fmla="*/ 8103 h 10000"/>
              <a:gd name="connsiteX5" fmla="*/ 2321 w 10000"/>
              <a:gd name="connsiteY5" fmla="*/ 7748 h 10000"/>
              <a:gd name="connsiteX6" fmla="*/ 1551 w 10000"/>
              <a:gd name="connsiteY6" fmla="*/ 6991 h 10000"/>
              <a:gd name="connsiteX7" fmla="*/ 776 w 10000"/>
              <a:gd name="connsiteY7" fmla="*/ 6420 h 10000"/>
              <a:gd name="connsiteX8" fmla="*/ 385 w 10000"/>
              <a:gd name="connsiteY8" fmla="*/ 5664 h 10000"/>
              <a:gd name="connsiteX9" fmla="*/ 385 w 10000"/>
              <a:gd name="connsiteY9" fmla="*/ 4905 h 10000"/>
              <a:gd name="connsiteX10" fmla="*/ 0 w 10000"/>
              <a:gd name="connsiteY10" fmla="*/ 4147 h 10000"/>
              <a:gd name="connsiteX11" fmla="*/ 0 w 10000"/>
              <a:gd name="connsiteY11" fmla="*/ 3223 h 10000"/>
              <a:gd name="connsiteX12" fmla="*/ 385 w 10000"/>
              <a:gd name="connsiteY12" fmla="*/ 2465 h 10000"/>
              <a:gd name="connsiteX13" fmla="*/ 385 w 10000"/>
              <a:gd name="connsiteY13" fmla="*/ 2085 h 10000"/>
              <a:gd name="connsiteX14" fmla="*/ 385 w 10000"/>
              <a:gd name="connsiteY14" fmla="*/ 1896 h 10000"/>
              <a:gd name="connsiteX15" fmla="*/ 776 w 10000"/>
              <a:gd name="connsiteY15" fmla="*/ 1517 h 10000"/>
              <a:gd name="connsiteX16" fmla="*/ 776 w 10000"/>
              <a:gd name="connsiteY16" fmla="*/ 1327 h 10000"/>
              <a:gd name="connsiteX17" fmla="*/ 776 w 10000"/>
              <a:gd name="connsiteY17" fmla="*/ 1137 h 10000"/>
              <a:gd name="connsiteX18" fmla="*/ 776 w 10000"/>
              <a:gd name="connsiteY18" fmla="*/ 948 h 10000"/>
              <a:gd name="connsiteX19" fmla="*/ 776 w 10000"/>
              <a:gd name="connsiteY19" fmla="*/ 948 h 10000"/>
              <a:gd name="connsiteX20" fmla="*/ 776 w 10000"/>
              <a:gd name="connsiteY20" fmla="*/ 758 h 10000"/>
              <a:gd name="connsiteX21" fmla="*/ 4976 w 10000"/>
              <a:gd name="connsiteY21" fmla="*/ 0 h 10000"/>
              <a:gd name="connsiteX22" fmla="*/ 4976 w 10000"/>
              <a:gd name="connsiteY22" fmla="*/ 0 h 10000"/>
              <a:gd name="connsiteX23" fmla="*/ 4976 w 10000"/>
              <a:gd name="connsiteY23" fmla="*/ 190 h 10000"/>
              <a:gd name="connsiteX24" fmla="*/ 4597 w 10000"/>
              <a:gd name="connsiteY24" fmla="*/ 380 h 10000"/>
              <a:gd name="connsiteX25" fmla="*/ 4211 w 10000"/>
              <a:gd name="connsiteY25" fmla="*/ 569 h 10000"/>
              <a:gd name="connsiteX26" fmla="*/ 3869 w 10000"/>
              <a:gd name="connsiteY26" fmla="*/ 758 h 10000"/>
              <a:gd name="connsiteX27" fmla="*/ 3482 w 10000"/>
              <a:gd name="connsiteY27" fmla="*/ 1137 h 10000"/>
              <a:gd name="connsiteX28" fmla="*/ 3097 w 10000"/>
              <a:gd name="connsiteY28" fmla="*/ 1517 h 10000"/>
              <a:gd name="connsiteX29" fmla="*/ 2706 w 10000"/>
              <a:gd name="connsiteY29" fmla="*/ 1896 h 10000"/>
              <a:gd name="connsiteX30" fmla="*/ 2321 w 10000"/>
              <a:gd name="connsiteY30" fmla="*/ 2465 h 10000"/>
              <a:gd name="connsiteX31" fmla="*/ 2321 w 10000"/>
              <a:gd name="connsiteY31" fmla="*/ 3033 h 10000"/>
              <a:gd name="connsiteX32" fmla="*/ 2321 w 10000"/>
              <a:gd name="connsiteY32" fmla="*/ 3578 h 10000"/>
              <a:gd name="connsiteX33" fmla="*/ 2321 w 10000"/>
              <a:gd name="connsiteY33" fmla="*/ 4716 h 10000"/>
              <a:gd name="connsiteX34" fmla="*/ 2321 w 10000"/>
              <a:gd name="connsiteY34" fmla="*/ 5283 h 10000"/>
              <a:gd name="connsiteX35" fmla="*/ 2706 w 10000"/>
              <a:gd name="connsiteY35" fmla="*/ 5664 h 10000"/>
              <a:gd name="connsiteX36" fmla="*/ 3097 w 10000"/>
              <a:gd name="connsiteY36" fmla="*/ 6042 h 10000"/>
              <a:gd name="connsiteX37" fmla="*/ 3482 w 10000"/>
              <a:gd name="connsiteY37" fmla="*/ 6610 h 10000"/>
              <a:gd name="connsiteX38" fmla="*/ 3869 w 10000"/>
              <a:gd name="connsiteY38" fmla="*/ 6991 h 10000"/>
              <a:gd name="connsiteX39" fmla="*/ 4597 w 10000"/>
              <a:gd name="connsiteY39" fmla="*/ 7368 h 10000"/>
              <a:gd name="connsiteX40" fmla="*/ 5749 w 10000"/>
              <a:gd name="connsiteY40" fmla="*/ 7748 h 10000"/>
              <a:gd name="connsiteX41" fmla="*/ 6914 w 10000"/>
              <a:gd name="connsiteY41" fmla="*/ 7939 h 10000"/>
              <a:gd name="connsiteX42" fmla="*/ 8068 w 10000"/>
              <a:gd name="connsiteY42" fmla="*/ 8292 h 10000"/>
              <a:gd name="connsiteX43" fmla="*/ 9231 w 10000"/>
              <a:gd name="connsiteY43" fmla="*/ 8484 h 10000"/>
              <a:gd name="connsiteX44" fmla="*/ 10000 w 10000"/>
              <a:gd name="connsiteY44" fmla="*/ 8673 h 10000"/>
              <a:gd name="connsiteX0" fmla="*/ 6522 w 10000"/>
              <a:gd name="connsiteY0" fmla="*/ 9429 h 9429"/>
              <a:gd name="connsiteX1" fmla="*/ 5367 w 10000"/>
              <a:gd name="connsiteY1" fmla="*/ 9051 h 9429"/>
              <a:gd name="connsiteX2" fmla="*/ 4211 w 10000"/>
              <a:gd name="connsiteY2" fmla="*/ 8673 h 9429"/>
              <a:gd name="connsiteX3" fmla="*/ 3097 w 10000"/>
              <a:gd name="connsiteY3" fmla="*/ 8103 h 9429"/>
              <a:gd name="connsiteX4" fmla="*/ 2321 w 10000"/>
              <a:gd name="connsiteY4" fmla="*/ 7748 h 9429"/>
              <a:gd name="connsiteX5" fmla="*/ 1551 w 10000"/>
              <a:gd name="connsiteY5" fmla="*/ 6991 h 9429"/>
              <a:gd name="connsiteX6" fmla="*/ 776 w 10000"/>
              <a:gd name="connsiteY6" fmla="*/ 6420 h 9429"/>
              <a:gd name="connsiteX7" fmla="*/ 385 w 10000"/>
              <a:gd name="connsiteY7" fmla="*/ 5664 h 9429"/>
              <a:gd name="connsiteX8" fmla="*/ 385 w 10000"/>
              <a:gd name="connsiteY8" fmla="*/ 4905 h 9429"/>
              <a:gd name="connsiteX9" fmla="*/ 0 w 10000"/>
              <a:gd name="connsiteY9" fmla="*/ 4147 h 9429"/>
              <a:gd name="connsiteX10" fmla="*/ 0 w 10000"/>
              <a:gd name="connsiteY10" fmla="*/ 3223 h 9429"/>
              <a:gd name="connsiteX11" fmla="*/ 385 w 10000"/>
              <a:gd name="connsiteY11" fmla="*/ 2465 h 9429"/>
              <a:gd name="connsiteX12" fmla="*/ 385 w 10000"/>
              <a:gd name="connsiteY12" fmla="*/ 2085 h 9429"/>
              <a:gd name="connsiteX13" fmla="*/ 385 w 10000"/>
              <a:gd name="connsiteY13" fmla="*/ 1896 h 9429"/>
              <a:gd name="connsiteX14" fmla="*/ 776 w 10000"/>
              <a:gd name="connsiteY14" fmla="*/ 1517 h 9429"/>
              <a:gd name="connsiteX15" fmla="*/ 776 w 10000"/>
              <a:gd name="connsiteY15" fmla="*/ 1327 h 9429"/>
              <a:gd name="connsiteX16" fmla="*/ 776 w 10000"/>
              <a:gd name="connsiteY16" fmla="*/ 1137 h 9429"/>
              <a:gd name="connsiteX17" fmla="*/ 776 w 10000"/>
              <a:gd name="connsiteY17" fmla="*/ 948 h 9429"/>
              <a:gd name="connsiteX18" fmla="*/ 776 w 10000"/>
              <a:gd name="connsiteY18" fmla="*/ 948 h 9429"/>
              <a:gd name="connsiteX19" fmla="*/ 776 w 10000"/>
              <a:gd name="connsiteY19" fmla="*/ 758 h 9429"/>
              <a:gd name="connsiteX20" fmla="*/ 4976 w 10000"/>
              <a:gd name="connsiteY20" fmla="*/ 0 h 9429"/>
              <a:gd name="connsiteX21" fmla="*/ 4976 w 10000"/>
              <a:gd name="connsiteY21" fmla="*/ 0 h 9429"/>
              <a:gd name="connsiteX22" fmla="*/ 4976 w 10000"/>
              <a:gd name="connsiteY22" fmla="*/ 190 h 9429"/>
              <a:gd name="connsiteX23" fmla="*/ 4597 w 10000"/>
              <a:gd name="connsiteY23" fmla="*/ 380 h 9429"/>
              <a:gd name="connsiteX24" fmla="*/ 4211 w 10000"/>
              <a:gd name="connsiteY24" fmla="*/ 569 h 9429"/>
              <a:gd name="connsiteX25" fmla="*/ 3869 w 10000"/>
              <a:gd name="connsiteY25" fmla="*/ 758 h 9429"/>
              <a:gd name="connsiteX26" fmla="*/ 3482 w 10000"/>
              <a:gd name="connsiteY26" fmla="*/ 1137 h 9429"/>
              <a:gd name="connsiteX27" fmla="*/ 3097 w 10000"/>
              <a:gd name="connsiteY27" fmla="*/ 1517 h 9429"/>
              <a:gd name="connsiteX28" fmla="*/ 2706 w 10000"/>
              <a:gd name="connsiteY28" fmla="*/ 1896 h 9429"/>
              <a:gd name="connsiteX29" fmla="*/ 2321 w 10000"/>
              <a:gd name="connsiteY29" fmla="*/ 2465 h 9429"/>
              <a:gd name="connsiteX30" fmla="*/ 2321 w 10000"/>
              <a:gd name="connsiteY30" fmla="*/ 3033 h 9429"/>
              <a:gd name="connsiteX31" fmla="*/ 2321 w 10000"/>
              <a:gd name="connsiteY31" fmla="*/ 3578 h 9429"/>
              <a:gd name="connsiteX32" fmla="*/ 2321 w 10000"/>
              <a:gd name="connsiteY32" fmla="*/ 4716 h 9429"/>
              <a:gd name="connsiteX33" fmla="*/ 2321 w 10000"/>
              <a:gd name="connsiteY33" fmla="*/ 5283 h 9429"/>
              <a:gd name="connsiteX34" fmla="*/ 2706 w 10000"/>
              <a:gd name="connsiteY34" fmla="*/ 5664 h 9429"/>
              <a:gd name="connsiteX35" fmla="*/ 3097 w 10000"/>
              <a:gd name="connsiteY35" fmla="*/ 6042 h 9429"/>
              <a:gd name="connsiteX36" fmla="*/ 3482 w 10000"/>
              <a:gd name="connsiteY36" fmla="*/ 6610 h 9429"/>
              <a:gd name="connsiteX37" fmla="*/ 3869 w 10000"/>
              <a:gd name="connsiteY37" fmla="*/ 6991 h 9429"/>
              <a:gd name="connsiteX38" fmla="*/ 4597 w 10000"/>
              <a:gd name="connsiteY38" fmla="*/ 7368 h 9429"/>
              <a:gd name="connsiteX39" fmla="*/ 5749 w 10000"/>
              <a:gd name="connsiteY39" fmla="*/ 7748 h 9429"/>
              <a:gd name="connsiteX40" fmla="*/ 6914 w 10000"/>
              <a:gd name="connsiteY40" fmla="*/ 7939 h 9429"/>
              <a:gd name="connsiteX41" fmla="*/ 8068 w 10000"/>
              <a:gd name="connsiteY41" fmla="*/ 8292 h 9429"/>
              <a:gd name="connsiteX42" fmla="*/ 9231 w 10000"/>
              <a:gd name="connsiteY42" fmla="*/ 8484 h 9429"/>
              <a:gd name="connsiteX43" fmla="*/ 10000 w 10000"/>
              <a:gd name="connsiteY43" fmla="*/ 8673 h 9429"/>
              <a:gd name="connsiteX0" fmla="*/ 6522 w 9231"/>
              <a:gd name="connsiteY0" fmla="*/ 10000 h 10000"/>
              <a:gd name="connsiteX1" fmla="*/ 5367 w 9231"/>
              <a:gd name="connsiteY1" fmla="*/ 9599 h 10000"/>
              <a:gd name="connsiteX2" fmla="*/ 4211 w 9231"/>
              <a:gd name="connsiteY2" fmla="*/ 9198 h 10000"/>
              <a:gd name="connsiteX3" fmla="*/ 3097 w 9231"/>
              <a:gd name="connsiteY3" fmla="*/ 8594 h 10000"/>
              <a:gd name="connsiteX4" fmla="*/ 2321 w 9231"/>
              <a:gd name="connsiteY4" fmla="*/ 8217 h 10000"/>
              <a:gd name="connsiteX5" fmla="*/ 1551 w 9231"/>
              <a:gd name="connsiteY5" fmla="*/ 7414 h 10000"/>
              <a:gd name="connsiteX6" fmla="*/ 776 w 9231"/>
              <a:gd name="connsiteY6" fmla="*/ 6809 h 10000"/>
              <a:gd name="connsiteX7" fmla="*/ 385 w 9231"/>
              <a:gd name="connsiteY7" fmla="*/ 6007 h 10000"/>
              <a:gd name="connsiteX8" fmla="*/ 385 w 9231"/>
              <a:gd name="connsiteY8" fmla="*/ 5202 h 10000"/>
              <a:gd name="connsiteX9" fmla="*/ 0 w 9231"/>
              <a:gd name="connsiteY9" fmla="*/ 4398 h 10000"/>
              <a:gd name="connsiteX10" fmla="*/ 0 w 9231"/>
              <a:gd name="connsiteY10" fmla="*/ 3418 h 10000"/>
              <a:gd name="connsiteX11" fmla="*/ 385 w 9231"/>
              <a:gd name="connsiteY11" fmla="*/ 2614 h 10000"/>
              <a:gd name="connsiteX12" fmla="*/ 385 w 9231"/>
              <a:gd name="connsiteY12" fmla="*/ 2211 h 10000"/>
              <a:gd name="connsiteX13" fmla="*/ 385 w 9231"/>
              <a:gd name="connsiteY13" fmla="*/ 2011 h 10000"/>
              <a:gd name="connsiteX14" fmla="*/ 776 w 9231"/>
              <a:gd name="connsiteY14" fmla="*/ 1609 h 10000"/>
              <a:gd name="connsiteX15" fmla="*/ 776 w 9231"/>
              <a:gd name="connsiteY15" fmla="*/ 1407 h 10000"/>
              <a:gd name="connsiteX16" fmla="*/ 776 w 9231"/>
              <a:gd name="connsiteY16" fmla="*/ 1206 h 10000"/>
              <a:gd name="connsiteX17" fmla="*/ 776 w 9231"/>
              <a:gd name="connsiteY17" fmla="*/ 1005 h 10000"/>
              <a:gd name="connsiteX18" fmla="*/ 776 w 9231"/>
              <a:gd name="connsiteY18" fmla="*/ 1005 h 10000"/>
              <a:gd name="connsiteX19" fmla="*/ 776 w 9231"/>
              <a:gd name="connsiteY19" fmla="*/ 804 h 10000"/>
              <a:gd name="connsiteX20" fmla="*/ 4976 w 9231"/>
              <a:gd name="connsiteY20" fmla="*/ 0 h 10000"/>
              <a:gd name="connsiteX21" fmla="*/ 4976 w 9231"/>
              <a:gd name="connsiteY21" fmla="*/ 0 h 10000"/>
              <a:gd name="connsiteX22" fmla="*/ 4976 w 9231"/>
              <a:gd name="connsiteY22" fmla="*/ 202 h 10000"/>
              <a:gd name="connsiteX23" fmla="*/ 4597 w 9231"/>
              <a:gd name="connsiteY23" fmla="*/ 403 h 10000"/>
              <a:gd name="connsiteX24" fmla="*/ 4211 w 9231"/>
              <a:gd name="connsiteY24" fmla="*/ 603 h 10000"/>
              <a:gd name="connsiteX25" fmla="*/ 3869 w 9231"/>
              <a:gd name="connsiteY25" fmla="*/ 804 h 10000"/>
              <a:gd name="connsiteX26" fmla="*/ 3482 w 9231"/>
              <a:gd name="connsiteY26" fmla="*/ 1206 h 10000"/>
              <a:gd name="connsiteX27" fmla="*/ 3097 w 9231"/>
              <a:gd name="connsiteY27" fmla="*/ 1609 h 10000"/>
              <a:gd name="connsiteX28" fmla="*/ 2706 w 9231"/>
              <a:gd name="connsiteY28" fmla="*/ 2011 h 10000"/>
              <a:gd name="connsiteX29" fmla="*/ 2321 w 9231"/>
              <a:gd name="connsiteY29" fmla="*/ 2614 h 10000"/>
              <a:gd name="connsiteX30" fmla="*/ 2321 w 9231"/>
              <a:gd name="connsiteY30" fmla="*/ 3217 h 10000"/>
              <a:gd name="connsiteX31" fmla="*/ 2321 w 9231"/>
              <a:gd name="connsiteY31" fmla="*/ 3795 h 10000"/>
              <a:gd name="connsiteX32" fmla="*/ 2321 w 9231"/>
              <a:gd name="connsiteY32" fmla="*/ 5002 h 10000"/>
              <a:gd name="connsiteX33" fmla="*/ 2321 w 9231"/>
              <a:gd name="connsiteY33" fmla="*/ 5603 h 10000"/>
              <a:gd name="connsiteX34" fmla="*/ 2706 w 9231"/>
              <a:gd name="connsiteY34" fmla="*/ 6007 h 10000"/>
              <a:gd name="connsiteX35" fmla="*/ 3097 w 9231"/>
              <a:gd name="connsiteY35" fmla="*/ 6408 h 10000"/>
              <a:gd name="connsiteX36" fmla="*/ 3482 w 9231"/>
              <a:gd name="connsiteY36" fmla="*/ 7010 h 10000"/>
              <a:gd name="connsiteX37" fmla="*/ 3869 w 9231"/>
              <a:gd name="connsiteY37" fmla="*/ 7414 h 10000"/>
              <a:gd name="connsiteX38" fmla="*/ 4597 w 9231"/>
              <a:gd name="connsiteY38" fmla="*/ 7814 h 10000"/>
              <a:gd name="connsiteX39" fmla="*/ 5749 w 9231"/>
              <a:gd name="connsiteY39" fmla="*/ 8217 h 10000"/>
              <a:gd name="connsiteX40" fmla="*/ 6914 w 9231"/>
              <a:gd name="connsiteY40" fmla="*/ 8420 h 10000"/>
              <a:gd name="connsiteX41" fmla="*/ 8068 w 9231"/>
              <a:gd name="connsiteY41" fmla="*/ 8794 h 10000"/>
              <a:gd name="connsiteX42" fmla="*/ 9231 w 9231"/>
              <a:gd name="connsiteY42" fmla="*/ 8998 h 10000"/>
              <a:gd name="connsiteX0" fmla="*/ 7065 w 8740"/>
              <a:gd name="connsiteY0" fmla="*/ 10000 h 10000"/>
              <a:gd name="connsiteX1" fmla="*/ 5814 w 8740"/>
              <a:gd name="connsiteY1" fmla="*/ 9599 h 10000"/>
              <a:gd name="connsiteX2" fmla="*/ 4562 w 8740"/>
              <a:gd name="connsiteY2" fmla="*/ 9198 h 10000"/>
              <a:gd name="connsiteX3" fmla="*/ 3355 w 8740"/>
              <a:gd name="connsiteY3" fmla="*/ 8594 h 10000"/>
              <a:gd name="connsiteX4" fmla="*/ 2514 w 8740"/>
              <a:gd name="connsiteY4" fmla="*/ 8217 h 10000"/>
              <a:gd name="connsiteX5" fmla="*/ 1680 w 8740"/>
              <a:gd name="connsiteY5" fmla="*/ 7414 h 10000"/>
              <a:gd name="connsiteX6" fmla="*/ 841 w 8740"/>
              <a:gd name="connsiteY6" fmla="*/ 6809 h 10000"/>
              <a:gd name="connsiteX7" fmla="*/ 417 w 8740"/>
              <a:gd name="connsiteY7" fmla="*/ 6007 h 10000"/>
              <a:gd name="connsiteX8" fmla="*/ 417 w 8740"/>
              <a:gd name="connsiteY8" fmla="*/ 5202 h 10000"/>
              <a:gd name="connsiteX9" fmla="*/ 0 w 8740"/>
              <a:gd name="connsiteY9" fmla="*/ 4398 h 10000"/>
              <a:gd name="connsiteX10" fmla="*/ 0 w 8740"/>
              <a:gd name="connsiteY10" fmla="*/ 3418 h 10000"/>
              <a:gd name="connsiteX11" fmla="*/ 417 w 8740"/>
              <a:gd name="connsiteY11" fmla="*/ 2614 h 10000"/>
              <a:gd name="connsiteX12" fmla="*/ 417 w 8740"/>
              <a:gd name="connsiteY12" fmla="*/ 2211 h 10000"/>
              <a:gd name="connsiteX13" fmla="*/ 417 w 8740"/>
              <a:gd name="connsiteY13" fmla="*/ 2011 h 10000"/>
              <a:gd name="connsiteX14" fmla="*/ 841 w 8740"/>
              <a:gd name="connsiteY14" fmla="*/ 1609 h 10000"/>
              <a:gd name="connsiteX15" fmla="*/ 841 w 8740"/>
              <a:gd name="connsiteY15" fmla="*/ 1407 h 10000"/>
              <a:gd name="connsiteX16" fmla="*/ 841 w 8740"/>
              <a:gd name="connsiteY16" fmla="*/ 1206 h 10000"/>
              <a:gd name="connsiteX17" fmla="*/ 841 w 8740"/>
              <a:gd name="connsiteY17" fmla="*/ 1005 h 10000"/>
              <a:gd name="connsiteX18" fmla="*/ 841 w 8740"/>
              <a:gd name="connsiteY18" fmla="*/ 1005 h 10000"/>
              <a:gd name="connsiteX19" fmla="*/ 841 w 8740"/>
              <a:gd name="connsiteY19" fmla="*/ 804 h 10000"/>
              <a:gd name="connsiteX20" fmla="*/ 5391 w 8740"/>
              <a:gd name="connsiteY20" fmla="*/ 0 h 10000"/>
              <a:gd name="connsiteX21" fmla="*/ 5391 w 8740"/>
              <a:gd name="connsiteY21" fmla="*/ 0 h 10000"/>
              <a:gd name="connsiteX22" fmla="*/ 5391 w 8740"/>
              <a:gd name="connsiteY22" fmla="*/ 202 h 10000"/>
              <a:gd name="connsiteX23" fmla="*/ 4980 w 8740"/>
              <a:gd name="connsiteY23" fmla="*/ 403 h 10000"/>
              <a:gd name="connsiteX24" fmla="*/ 4562 w 8740"/>
              <a:gd name="connsiteY24" fmla="*/ 603 h 10000"/>
              <a:gd name="connsiteX25" fmla="*/ 4191 w 8740"/>
              <a:gd name="connsiteY25" fmla="*/ 804 h 10000"/>
              <a:gd name="connsiteX26" fmla="*/ 3772 w 8740"/>
              <a:gd name="connsiteY26" fmla="*/ 1206 h 10000"/>
              <a:gd name="connsiteX27" fmla="*/ 3355 w 8740"/>
              <a:gd name="connsiteY27" fmla="*/ 1609 h 10000"/>
              <a:gd name="connsiteX28" fmla="*/ 2931 w 8740"/>
              <a:gd name="connsiteY28" fmla="*/ 2011 h 10000"/>
              <a:gd name="connsiteX29" fmla="*/ 2514 w 8740"/>
              <a:gd name="connsiteY29" fmla="*/ 2614 h 10000"/>
              <a:gd name="connsiteX30" fmla="*/ 2514 w 8740"/>
              <a:gd name="connsiteY30" fmla="*/ 3217 h 10000"/>
              <a:gd name="connsiteX31" fmla="*/ 2514 w 8740"/>
              <a:gd name="connsiteY31" fmla="*/ 3795 h 10000"/>
              <a:gd name="connsiteX32" fmla="*/ 2514 w 8740"/>
              <a:gd name="connsiteY32" fmla="*/ 5002 h 10000"/>
              <a:gd name="connsiteX33" fmla="*/ 2514 w 8740"/>
              <a:gd name="connsiteY33" fmla="*/ 5603 h 10000"/>
              <a:gd name="connsiteX34" fmla="*/ 2931 w 8740"/>
              <a:gd name="connsiteY34" fmla="*/ 6007 h 10000"/>
              <a:gd name="connsiteX35" fmla="*/ 3355 w 8740"/>
              <a:gd name="connsiteY35" fmla="*/ 6408 h 10000"/>
              <a:gd name="connsiteX36" fmla="*/ 3772 w 8740"/>
              <a:gd name="connsiteY36" fmla="*/ 7010 h 10000"/>
              <a:gd name="connsiteX37" fmla="*/ 4191 w 8740"/>
              <a:gd name="connsiteY37" fmla="*/ 7414 h 10000"/>
              <a:gd name="connsiteX38" fmla="*/ 4980 w 8740"/>
              <a:gd name="connsiteY38" fmla="*/ 7814 h 10000"/>
              <a:gd name="connsiteX39" fmla="*/ 6228 w 8740"/>
              <a:gd name="connsiteY39" fmla="*/ 8217 h 10000"/>
              <a:gd name="connsiteX40" fmla="*/ 7490 w 8740"/>
              <a:gd name="connsiteY40" fmla="*/ 8420 h 10000"/>
              <a:gd name="connsiteX41" fmla="*/ 8740 w 8740"/>
              <a:gd name="connsiteY41" fmla="*/ 8794 h 10000"/>
              <a:gd name="connsiteX0" fmla="*/ 6652 w 10000"/>
              <a:gd name="connsiteY0" fmla="*/ 9599 h 9599"/>
              <a:gd name="connsiteX1" fmla="*/ 5220 w 10000"/>
              <a:gd name="connsiteY1" fmla="*/ 9198 h 9599"/>
              <a:gd name="connsiteX2" fmla="*/ 3839 w 10000"/>
              <a:gd name="connsiteY2" fmla="*/ 8594 h 9599"/>
              <a:gd name="connsiteX3" fmla="*/ 2876 w 10000"/>
              <a:gd name="connsiteY3" fmla="*/ 8217 h 9599"/>
              <a:gd name="connsiteX4" fmla="*/ 1922 w 10000"/>
              <a:gd name="connsiteY4" fmla="*/ 7414 h 9599"/>
              <a:gd name="connsiteX5" fmla="*/ 962 w 10000"/>
              <a:gd name="connsiteY5" fmla="*/ 6809 h 9599"/>
              <a:gd name="connsiteX6" fmla="*/ 477 w 10000"/>
              <a:gd name="connsiteY6" fmla="*/ 6007 h 9599"/>
              <a:gd name="connsiteX7" fmla="*/ 477 w 10000"/>
              <a:gd name="connsiteY7" fmla="*/ 5202 h 9599"/>
              <a:gd name="connsiteX8" fmla="*/ 0 w 10000"/>
              <a:gd name="connsiteY8" fmla="*/ 4398 h 9599"/>
              <a:gd name="connsiteX9" fmla="*/ 0 w 10000"/>
              <a:gd name="connsiteY9" fmla="*/ 3418 h 9599"/>
              <a:gd name="connsiteX10" fmla="*/ 477 w 10000"/>
              <a:gd name="connsiteY10" fmla="*/ 2614 h 9599"/>
              <a:gd name="connsiteX11" fmla="*/ 477 w 10000"/>
              <a:gd name="connsiteY11" fmla="*/ 2211 h 9599"/>
              <a:gd name="connsiteX12" fmla="*/ 477 w 10000"/>
              <a:gd name="connsiteY12" fmla="*/ 2011 h 9599"/>
              <a:gd name="connsiteX13" fmla="*/ 962 w 10000"/>
              <a:gd name="connsiteY13" fmla="*/ 1609 h 9599"/>
              <a:gd name="connsiteX14" fmla="*/ 962 w 10000"/>
              <a:gd name="connsiteY14" fmla="*/ 1407 h 9599"/>
              <a:gd name="connsiteX15" fmla="*/ 962 w 10000"/>
              <a:gd name="connsiteY15" fmla="*/ 1206 h 9599"/>
              <a:gd name="connsiteX16" fmla="*/ 962 w 10000"/>
              <a:gd name="connsiteY16" fmla="*/ 1005 h 9599"/>
              <a:gd name="connsiteX17" fmla="*/ 962 w 10000"/>
              <a:gd name="connsiteY17" fmla="*/ 1005 h 9599"/>
              <a:gd name="connsiteX18" fmla="*/ 962 w 10000"/>
              <a:gd name="connsiteY18" fmla="*/ 804 h 9599"/>
              <a:gd name="connsiteX19" fmla="*/ 6168 w 10000"/>
              <a:gd name="connsiteY19" fmla="*/ 0 h 9599"/>
              <a:gd name="connsiteX20" fmla="*/ 6168 w 10000"/>
              <a:gd name="connsiteY20" fmla="*/ 0 h 9599"/>
              <a:gd name="connsiteX21" fmla="*/ 6168 w 10000"/>
              <a:gd name="connsiteY21" fmla="*/ 202 h 9599"/>
              <a:gd name="connsiteX22" fmla="*/ 5698 w 10000"/>
              <a:gd name="connsiteY22" fmla="*/ 403 h 9599"/>
              <a:gd name="connsiteX23" fmla="*/ 5220 w 10000"/>
              <a:gd name="connsiteY23" fmla="*/ 603 h 9599"/>
              <a:gd name="connsiteX24" fmla="*/ 4795 w 10000"/>
              <a:gd name="connsiteY24" fmla="*/ 804 h 9599"/>
              <a:gd name="connsiteX25" fmla="*/ 4316 w 10000"/>
              <a:gd name="connsiteY25" fmla="*/ 1206 h 9599"/>
              <a:gd name="connsiteX26" fmla="*/ 3839 w 10000"/>
              <a:gd name="connsiteY26" fmla="*/ 1609 h 9599"/>
              <a:gd name="connsiteX27" fmla="*/ 3354 w 10000"/>
              <a:gd name="connsiteY27" fmla="*/ 2011 h 9599"/>
              <a:gd name="connsiteX28" fmla="*/ 2876 w 10000"/>
              <a:gd name="connsiteY28" fmla="*/ 2614 h 9599"/>
              <a:gd name="connsiteX29" fmla="*/ 2876 w 10000"/>
              <a:gd name="connsiteY29" fmla="*/ 3217 h 9599"/>
              <a:gd name="connsiteX30" fmla="*/ 2876 w 10000"/>
              <a:gd name="connsiteY30" fmla="*/ 3795 h 9599"/>
              <a:gd name="connsiteX31" fmla="*/ 2876 w 10000"/>
              <a:gd name="connsiteY31" fmla="*/ 5002 h 9599"/>
              <a:gd name="connsiteX32" fmla="*/ 2876 w 10000"/>
              <a:gd name="connsiteY32" fmla="*/ 5603 h 9599"/>
              <a:gd name="connsiteX33" fmla="*/ 3354 w 10000"/>
              <a:gd name="connsiteY33" fmla="*/ 6007 h 9599"/>
              <a:gd name="connsiteX34" fmla="*/ 3839 w 10000"/>
              <a:gd name="connsiteY34" fmla="*/ 6408 h 9599"/>
              <a:gd name="connsiteX35" fmla="*/ 4316 w 10000"/>
              <a:gd name="connsiteY35" fmla="*/ 7010 h 9599"/>
              <a:gd name="connsiteX36" fmla="*/ 4795 w 10000"/>
              <a:gd name="connsiteY36" fmla="*/ 7414 h 9599"/>
              <a:gd name="connsiteX37" fmla="*/ 5698 w 10000"/>
              <a:gd name="connsiteY37" fmla="*/ 7814 h 9599"/>
              <a:gd name="connsiteX38" fmla="*/ 7126 w 10000"/>
              <a:gd name="connsiteY38" fmla="*/ 8217 h 9599"/>
              <a:gd name="connsiteX39" fmla="*/ 8570 w 10000"/>
              <a:gd name="connsiteY39" fmla="*/ 8420 h 9599"/>
              <a:gd name="connsiteX40" fmla="*/ 10000 w 10000"/>
              <a:gd name="connsiteY40" fmla="*/ 8794 h 9599"/>
              <a:gd name="connsiteX0" fmla="*/ 5220 w 10000"/>
              <a:gd name="connsiteY0" fmla="*/ 9582 h 9582"/>
              <a:gd name="connsiteX1" fmla="*/ 3839 w 10000"/>
              <a:gd name="connsiteY1" fmla="*/ 8953 h 9582"/>
              <a:gd name="connsiteX2" fmla="*/ 2876 w 10000"/>
              <a:gd name="connsiteY2" fmla="*/ 8560 h 9582"/>
              <a:gd name="connsiteX3" fmla="*/ 1922 w 10000"/>
              <a:gd name="connsiteY3" fmla="*/ 7724 h 9582"/>
              <a:gd name="connsiteX4" fmla="*/ 962 w 10000"/>
              <a:gd name="connsiteY4" fmla="*/ 7093 h 9582"/>
              <a:gd name="connsiteX5" fmla="*/ 477 w 10000"/>
              <a:gd name="connsiteY5" fmla="*/ 6258 h 9582"/>
              <a:gd name="connsiteX6" fmla="*/ 477 w 10000"/>
              <a:gd name="connsiteY6" fmla="*/ 5419 h 9582"/>
              <a:gd name="connsiteX7" fmla="*/ 0 w 10000"/>
              <a:gd name="connsiteY7" fmla="*/ 4582 h 9582"/>
              <a:gd name="connsiteX8" fmla="*/ 0 w 10000"/>
              <a:gd name="connsiteY8" fmla="*/ 3561 h 9582"/>
              <a:gd name="connsiteX9" fmla="*/ 477 w 10000"/>
              <a:gd name="connsiteY9" fmla="*/ 2723 h 9582"/>
              <a:gd name="connsiteX10" fmla="*/ 477 w 10000"/>
              <a:gd name="connsiteY10" fmla="*/ 2303 h 9582"/>
              <a:gd name="connsiteX11" fmla="*/ 477 w 10000"/>
              <a:gd name="connsiteY11" fmla="*/ 2095 h 9582"/>
              <a:gd name="connsiteX12" fmla="*/ 962 w 10000"/>
              <a:gd name="connsiteY12" fmla="*/ 1676 h 9582"/>
              <a:gd name="connsiteX13" fmla="*/ 962 w 10000"/>
              <a:gd name="connsiteY13" fmla="*/ 1466 h 9582"/>
              <a:gd name="connsiteX14" fmla="*/ 962 w 10000"/>
              <a:gd name="connsiteY14" fmla="*/ 1256 h 9582"/>
              <a:gd name="connsiteX15" fmla="*/ 962 w 10000"/>
              <a:gd name="connsiteY15" fmla="*/ 1047 h 9582"/>
              <a:gd name="connsiteX16" fmla="*/ 962 w 10000"/>
              <a:gd name="connsiteY16" fmla="*/ 1047 h 9582"/>
              <a:gd name="connsiteX17" fmla="*/ 962 w 10000"/>
              <a:gd name="connsiteY17" fmla="*/ 838 h 9582"/>
              <a:gd name="connsiteX18" fmla="*/ 6168 w 10000"/>
              <a:gd name="connsiteY18" fmla="*/ 0 h 9582"/>
              <a:gd name="connsiteX19" fmla="*/ 6168 w 10000"/>
              <a:gd name="connsiteY19" fmla="*/ 0 h 9582"/>
              <a:gd name="connsiteX20" fmla="*/ 6168 w 10000"/>
              <a:gd name="connsiteY20" fmla="*/ 210 h 9582"/>
              <a:gd name="connsiteX21" fmla="*/ 5698 w 10000"/>
              <a:gd name="connsiteY21" fmla="*/ 420 h 9582"/>
              <a:gd name="connsiteX22" fmla="*/ 5220 w 10000"/>
              <a:gd name="connsiteY22" fmla="*/ 628 h 9582"/>
              <a:gd name="connsiteX23" fmla="*/ 4795 w 10000"/>
              <a:gd name="connsiteY23" fmla="*/ 838 h 9582"/>
              <a:gd name="connsiteX24" fmla="*/ 4316 w 10000"/>
              <a:gd name="connsiteY24" fmla="*/ 1256 h 9582"/>
              <a:gd name="connsiteX25" fmla="*/ 3839 w 10000"/>
              <a:gd name="connsiteY25" fmla="*/ 1676 h 9582"/>
              <a:gd name="connsiteX26" fmla="*/ 3354 w 10000"/>
              <a:gd name="connsiteY26" fmla="*/ 2095 h 9582"/>
              <a:gd name="connsiteX27" fmla="*/ 2876 w 10000"/>
              <a:gd name="connsiteY27" fmla="*/ 2723 h 9582"/>
              <a:gd name="connsiteX28" fmla="*/ 2876 w 10000"/>
              <a:gd name="connsiteY28" fmla="*/ 3351 h 9582"/>
              <a:gd name="connsiteX29" fmla="*/ 2876 w 10000"/>
              <a:gd name="connsiteY29" fmla="*/ 3954 h 9582"/>
              <a:gd name="connsiteX30" fmla="*/ 2876 w 10000"/>
              <a:gd name="connsiteY30" fmla="*/ 5211 h 9582"/>
              <a:gd name="connsiteX31" fmla="*/ 2876 w 10000"/>
              <a:gd name="connsiteY31" fmla="*/ 5837 h 9582"/>
              <a:gd name="connsiteX32" fmla="*/ 3354 w 10000"/>
              <a:gd name="connsiteY32" fmla="*/ 6258 h 9582"/>
              <a:gd name="connsiteX33" fmla="*/ 3839 w 10000"/>
              <a:gd name="connsiteY33" fmla="*/ 6676 h 9582"/>
              <a:gd name="connsiteX34" fmla="*/ 4316 w 10000"/>
              <a:gd name="connsiteY34" fmla="*/ 7303 h 9582"/>
              <a:gd name="connsiteX35" fmla="*/ 4795 w 10000"/>
              <a:gd name="connsiteY35" fmla="*/ 7724 h 9582"/>
              <a:gd name="connsiteX36" fmla="*/ 5698 w 10000"/>
              <a:gd name="connsiteY36" fmla="*/ 8140 h 9582"/>
              <a:gd name="connsiteX37" fmla="*/ 7126 w 10000"/>
              <a:gd name="connsiteY37" fmla="*/ 8560 h 9582"/>
              <a:gd name="connsiteX38" fmla="*/ 8570 w 10000"/>
              <a:gd name="connsiteY38" fmla="*/ 8772 h 9582"/>
              <a:gd name="connsiteX39" fmla="*/ 10000 w 10000"/>
              <a:gd name="connsiteY39" fmla="*/ 9161 h 95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0000" h="9582">
                <a:moveTo>
                  <a:pt x="5220" y="9582"/>
                </a:moveTo>
                <a:lnTo>
                  <a:pt x="3839" y="8953"/>
                </a:lnTo>
                <a:lnTo>
                  <a:pt x="2876" y="8560"/>
                </a:lnTo>
                <a:cubicBezTo>
                  <a:pt x="2555" y="8283"/>
                  <a:pt x="2241" y="8003"/>
                  <a:pt x="1922" y="7724"/>
                </a:cubicBezTo>
                <a:lnTo>
                  <a:pt x="962" y="7093"/>
                </a:lnTo>
                <a:lnTo>
                  <a:pt x="477" y="6258"/>
                </a:lnTo>
                <a:lnTo>
                  <a:pt x="477" y="5419"/>
                </a:lnTo>
                <a:cubicBezTo>
                  <a:pt x="322" y="5141"/>
                  <a:pt x="154" y="4861"/>
                  <a:pt x="0" y="4582"/>
                </a:cubicBezTo>
                <a:lnTo>
                  <a:pt x="0" y="3561"/>
                </a:lnTo>
                <a:cubicBezTo>
                  <a:pt x="154" y="3281"/>
                  <a:pt x="322" y="3003"/>
                  <a:pt x="477" y="2723"/>
                </a:cubicBezTo>
                <a:lnTo>
                  <a:pt x="477" y="2303"/>
                </a:lnTo>
                <a:lnTo>
                  <a:pt x="477" y="2095"/>
                </a:lnTo>
                <a:cubicBezTo>
                  <a:pt x="643" y="1956"/>
                  <a:pt x="800" y="1817"/>
                  <a:pt x="962" y="1676"/>
                </a:cubicBezTo>
                <a:lnTo>
                  <a:pt x="962" y="1466"/>
                </a:lnTo>
                <a:lnTo>
                  <a:pt x="962" y="1256"/>
                </a:lnTo>
                <a:lnTo>
                  <a:pt x="962" y="1047"/>
                </a:lnTo>
                <a:lnTo>
                  <a:pt x="962" y="1047"/>
                </a:lnTo>
                <a:lnTo>
                  <a:pt x="962" y="838"/>
                </a:lnTo>
                <a:lnTo>
                  <a:pt x="6168" y="0"/>
                </a:lnTo>
                <a:lnTo>
                  <a:pt x="6168" y="0"/>
                </a:lnTo>
                <a:lnTo>
                  <a:pt x="6168" y="210"/>
                </a:lnTo>
                <a:lnTo>
                  <a:pt x="5698" y="420"/>
                </a:lnTo>
                <a:cubicBezTo>
                  <a:pt x="5534" y="490"/>
                  <a:pt x="5370" y="558"/>
                  <a:pt x="5220" y="628"/>
                </a:cubicBezTo>
                <a:lnTo>
                  <a:pt x="4795" y="838"/>
                </a:lnTo>
                <a:cubicBezTo>
                  <a:pt x="4636" y="978"/>
                  <a:pt x="4481" y="1117"/>
                  <a:pt x="4316" y="1256"/>
                </a:cubicBezTo>
                <a:cubicBezTo>
                  <a:pt x="4150" y="1395"/>
                  <a:pt x="3990" y="1537"/>
                  <a:pt x="3839" y="1676"/>
                </a:cubicBezTo>
                <a:lnTo>
                  <a:pt x="3354" y="2095"/>
                </a:lnTo>
                <a:cubicBezTo>
                  <a:pt x="3205" y="2303"/>
                  <a:pt x="3034" y="2515"/>
                  <a:pt x="2876" y="2723"/>
                </a:cubicBezTo>
                <a:lnTo>
                  <a:pt x="2876" y="3351"/>
                </a:lnTo>
                <a:lnTo>
                  <a:pt x="2876" y="3954"/>
                </a:lnTo>
                <a:lnTo>
                  <a:pt x="2876" y="5211"/>
                </a:lnTo>
                <a:lnTo>
                  <a:pt x="2876" y="5837"/>
                </a:lnTo>
                <a:cubicBezTo>
                  <a:pt x="3034" y="5978"/>
                  <a:pt x="3205" y="6116"/>
                  <a:pt x="3354" y="6258"/>
                </a:cubicBezTo>
                <a:cubicBezTo>
                  <a:pt x="3519" y="6396"/>
                  <a:pt x="3678" y="6535"/>
                  <a:pt x="3839" y="6676"/>
                </a:cubicBezTo>
                <a:cubicBezTo>
                  <a:pt x="3990" y="6884"/>
                  <a:pt x="4150" y="7094"/>
                  <a:pt x="4316" y="7303"/>
                </a:cubicBezTo>
                <a:cubicBezTo>
                  <a:pt x="4481" y="7443"/>
                  <a:pt x="4636" y="7585"/>
                  <a:pt x="4795" y="7724"/>
                </a:cubicBezTo>
                <a:lnTo>
                  <a:pt x="5698" y="8140"/>
                </a:lnTo>
                <a:lnTo>
                  <a:pt x="7126" y="8560"/>
                </a:lnTo>
                <a:lnTo>
                  <a:pt x="8570" y="8772"/>
                </a:lnTo>
                <a:lnTo>
                  <a:pt x="10000" y="9161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  <p:sp>
        <p:nvSpPr>
          <p:cNvPr id="60" name="Freeform 37"/>
          <p:cNvSpPr>
            <a:spLocks/>
          </p:cNvSpPr>
          <p:nvPr/>
        </p:nvSpPr>
        <p:spPr bwMode="auto">
          <a:xfrm>
            <a:off x="6661150" y="3965575"/>
            <a:ext cx="442913" cy="163513"/>
          </a:xfrm>
          <a:custGeom>
            <a:avLst/>
            <a:gdLst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970 w 10000"/>
              <a:gd name="connsiteY43" fmla="*/ 2944 h 10000"/>
              <a:gd name="connsiteX44" fmla="*/ 656 w 10000"/>
              <a:gd name="connsiteY44" fmla="*/ 2944 h 10000"/>
              <a:gd name="connsiteX45" fmla="*/ 437 w 10000"/>
              <a:gd name="connsiteY45" fmla="*/ 2771 h 10000"/>
              <a:gd name="connsiteX46" fmla="*/ 219 w 10000"/>
              <a:gd name="connsiteY46" fmla="*/ 2597 h 10000"/>
              <a:gd name="connsiteX47" fmla="*/ 109 w 10000"/>
              <a:gd name="connsiteY47" fmla="*/ 2424 h 10000"/>
              <a:gd name="connsiteX48" fmla="*/ 109 w 10000"/>
              <a:gd name="connsiteY48" fmla="*/ 2251 h 10000"/>
              <a:gd name="connsiteX49" fmla="*/ 0 w 10000"/>
              <a:gd name="connsiteY49" fmla="*/ 2078 h 10000"/>
              <a:gd name="connsiteX50" fmla="*/ 0 w 10000"/>
              <a:gd name="connsiteY50" fmla="*/ 2078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0 w 10000"/>
              <a:gd name="connsiteY53" fmla="*/ 1905 h 10000"/>
              <a:gd name="connsiteX54" fmla="*/ 109 w 10000"/>
              <a:gd name="connsiteY54" fmla="*/ 1905 h 10000"/>
              <a:gd name="connsiteX55" fmla="*/ 219 w 10000"/>
              <a:gd name="connsiteY55" fmla="*/ 1905 h 10000"/>
              <a:gd name="connsiteX56" fmla="*/ 328 w 10000"/>
              <a:gd name="connsiteY56" fmla="*/ 1905 h 10000"/>
              <a:gd name="connsiteX57" fmla="*/ 546 w 10000"/>
              <a:gd name="connsiteY57" fmla="*/ 1905 h 10000"/>
              <a:gd name="connsiteX58" fmla="*/ 874 w 10000"/>
              <a:gd name="connsiteY58" fmla="*/ 1905 h 10000"/>
              <a:gd name="connsiteX59" fmla="*/ 1189 w 10000"/>
              <a:gd name="connsiteY59" fmla="*/ 1905 h 10000"/>
              <a:gd name="connsiteX60" fmla="*/ 1626 w 10000"/>
              <a:gd name="connsiteY60" fmla="*/ 1732 h 10000"/>
              <a:gd name="connsiteX61" fmla="*/ 2063 w 10000"/>
              <a:gd name="connsiteY61" fmla="*/ 1558 h 10000"/>
              <a:gd name="connsiteX62" fmla="*/ 2609 w 10000"/>
              <a:gd name="connsiteY62" fmla="*/ 1385 h 10000"/>
              <a:gd name="connsiteX63" fmla="*/ 3156 w 10000"/>
              <a:gd name="connsiteY63" fmla="*/ 1212 h 10000"/>
              <a:gd name="connsiteX64" fmla="*/ 3798 w 10000"/>
              <a:gd name="connsiteY64" fmla="*/ 1039 h 10000"/>
              <a:gd name="connsiteX65" fmla="*/ 4126 w 10000"/>
              <a:gd name="connsiteY65" fmla="*/ 1039 h 10000"/>
              <a:gd name="connsiteX66" fmla="*/ 4344 w 10000"/>
              <a:gd name="connsiteY66" fmla="*/ 866 h 10000"/>
              <a:gd name="connsiteX67" fmla="*/ 4563 w 10000"/>
              <a:gd name="connsiteY67" fmla="*/ 693 h 10000"/>
              <a:gd name="connsiteX68" fmla="*/ 4781 w 10000"/>
              <a:gd name="connsiteY68" fmla="*/ 693 h 10000"/>
              <a:gd name="connsiteX69" fmla="*/ 5000 w 10000"/>
              <a:gd name="connsiteY69" fmla="*/ 519 h 10000"/>
              <a:gd name="connsiteX70" fmla="*/ 5109 w 10000"/>
              <a:gd name="connsiteY70" fmla="*/ 346 h 10000"/>
              <a:gd name="connsiteX71" fmla="*/ 5219 w 10000"/>
              <a:gd name="connsiteY71" fmla="*/ 346 h 10000"/>
              <a:gd name="connsiteX72" fmla="*/ 5328 w 10000"/>
              <a:gd name="connsiteY72" fmla="*/ 173 h 10000"/>
              <a:gd name="connsiteX73" fmla="*/ 5437 w 10000"/>
              <a:gd name="connsiteY73" fmla="*/ 173 h 10000"/>
              <a:gd name="connsiteX74" fmla="*/ 5546 w 10000"/>
              <a:gd name="connsiteY74" fmla="*/ 0 h 10000"/>
              <a:gd name="connsiteX75" fmla="*/ 5656 w 10000"/>
              <a:gd name="connsiteY75" fmla="*/ 0 h 10000"/>
              <a:gd name="connsiteX76" fmla="*/ 5656 w 10000"/>
              <a:gd name="connsiteY76" fmla="*/ 0 h 10000"/>
              <a:gd name="connsiteX77" fmla="*/ 5765 w 10000"/>
              <a:gd name="connsiteY77" fmla="*/ 0 h 10000"/>
              <a:gd name="connsiteX78" fmla="*/ 5874 w 10000"/>
              <a:gd name="connsiteY78" fmla="*/ 0 h 10000"/>
              <a:gd name="connsiteX79" fmla="*/ 5984 w 10000"/>
              <a:gd name="connsiteY79" fmla="*/ 173 h 10000"/>
              <a:gd name="connsiteX80" fmla="*/ 6093 w 10000"/>
              <a:gd name="connsiteY80" fmla="*/ 173 h 10000"/>
              <a:gd name="connsiteX81" fmla="*/ 6189 w 10000"/>
              <a:gd name="connsiteY81" fmla="*/ 346 h 10000"/>
              <a:gd name="connsiteX82" fmla="*/ 6298 w 10000"/>
              <a:gd name="connsiteY82" fmla="*/ 519 h 10000"/>
              <a:gd name="connsiteX83" fmla="*/ 6407 w 10000"/>
              <a:gd name="connsiteY83" fmla="*/ 693 h 10000"/>
              <a:gd name="connsiteX84" fmla="*/ 6407 w 10000"/>
              <a:gd name="connsiteY84" fmla="*/ 693 h 10000"/>
              <a:gd name="connsiteX85" fmla="*/ 6407 w 10000"/>
              <a:gd name="connsiteY85" fmla="*/ 866 h 10000"/>
              <a:gd name="connsiteX86" fmla="*/ 6298 w 10000"/>
              <a:gd name="connsiteY86" fmla="*/ 1039 h 10000"/>
              <a:gd name="connsiteX87" fmla="*/ 6189 w 10000"/>
              <a:gd name="connsiteY87" fmla="*/ 1212 h 10000"/>
              <a:gd name="connsiteX88" fmla="*/ 6093 w 10000"/>
              <a:gd name="connsiteY88" fmla="*/ 1385 h 10000"/>
              <a:gd name="connsiteX89" fmla="*/ 5984 w 10000"/>
              <a:gd name="connsiteY89" fmla="*/ 1732 h 10000"/>
              <a:gd name="connsiteX90" fmla="*/ 5874 w 10000"/>
              <a:gd name="connsiteY90" fmla="*/ 2078 h 10000"/>
              <a:gd name="connsiteX91" fmla="*/ 5765 w 10000"/>
              <a:gd name="connsiteY91" fmla="*/ 2424 h 10000"/>
              <a:gd name="connsiteX92" fmla="*/ 5656 w 10000"/>
              <a:gd name="connsiteY92" fmla="*/ 2944 h 10000"/>
              <a:gd name="connsiteX93" fmla="*/ 5656 w 10000"/>
              <a:gd name="connsiteY93" fmla="*/ 3463 h 10000"/>
              <a:gd name="connsiteX94" fmla="*/ 5656 w 10000"/>
              <a:gd name="connsiteY94" fmla="*/ 3961 h 10000"/>
              <a:gd name="connsiteX95" fmla="*/ 5656 w 10000"/>
              <a:gd name="connsiteY95" fmla="*/ 5000 h 10000"/>
              <a:gd name="connsiteX96" fmla="*/ 5656 w 10000"/>
              <a:gd name="connsiteY96" fmla="*/ 5519 h 10000"/>
              <a:gd name="connsiteX97" fmla="*/ 5765 w 10000"/>
              <a:gd name="connsiteY97" fmla="*/ 5866 h 10000"/>
              <a:gd name="connsiteX98" fmla="*/ 5874 w 10000"/>
              <a:gd name="connsiteY98" fmla="*/ 6212 h 10000"/>
              <a:gd name="connsiteX99" fmla="*/ 5984 w 10000"/>
              <a:gd name="connsiteY99" fmla="*/ 6732 h 10000"/>
              <a:gd name="connsiteX100" fmla="*/ 6093 w 10000"/>
              <a:gd name="connsiteY100" fmla="*/ 7078 h 10000"/>
              <a:gd name="connsiteX101" fmla="*/ 6298 w 10000"/>
              <a:gd name="connsiteY101" fmla="*/ 7424 h 10000"/>
              <a:gd name="connsiteX102" fmla="*/ 6626 w 10000"/>
              <a:gd name="connsiteY102" fmla="*/ 7771 h 10000"/>
              <a:gd name="connsiteX103" fmla="*/ 6954 w 10000"/>
              <a:gd name="connsiteY103" fmla="*/ 7944 h 10000"/>
              <a:gd name="connsiteX104" fmla="*/ 7281 w 10000"/>
              <a:gd name="connsiteY104" fmla="*/ 8268 h 10000"/>
              <a:gd name="connsiteX105" fmla="*/ 7609 w 10000"/>
              <a:gd name="connsiteY105" fmla="*/ 8442 h 10000"/>
              <a:gd name="connsiteX106" fmla="*/ 7828 w 10000"/>
              <a:gd name="connsiteY106" fmla="*/ 8615 h 10000"/>
              <a:gd name="connsiteX107" fmla="*/ 8156 w 10000"/>
              <a:gd name="connsiteY107" fmla="*/ 8615 h 10000"/>
              <a:gd name="connsiteX108" fmla="*/ 8374 w 10000"/>
              <a:gd name="connsiteY108" fmla="*/ 8615 h 10000"/>
              <a:gd name="connsiteX109" fmla="*/ 8484 w 10000"/>
              <a:gd name="connsiteY109" fmla="*/ 8615 h 10000"/>
              <a:gd name="connsiteX110" fmla="*/ 8702 w 10000"/>
              <a:gd name="connsiteY110" fmla="*/ 8615 h 10000"/>
              <a:gd name="connsiteX111" fmla="*/ 8798 w 10000"/>
              <a:gd name="connsiteY111" fmla="*/ 8442 h 10000"/>
              <a:gd name="connsiteX112" fmla="*/ 8798 w 10000"/>
              <a:gd name="connsiteY112" fmla="*/ 8442 h 10000"/>
              <a:gd name="connsiteX113" fmla="*/ 8907 w 10000"/>
              <a:gd name="connsiteY113" fmla="*/ 8442 h 10000"/>
              <a:gd name="connsiteX114" fmla="*/ 8907 w 10000"/>
              <a:gd name="connsiteY114" fmla="*/ 8268 h 10000"/>
              <a:gd name="connsiteX115" fmla="*/ 8907 w 10000"/>
              <a:gd name="connsiteY115" fmla="*/ 8095 h 10000"/>
              <a:gd name="connsiteX116" fmla="*/ 8907 w 10000"/>
              <a:gd name="connsiteY116" fmla="*/ 7771 h 10000"/>
              <a:gd name="connsiteX117" fmla="*/ 9016 w 10000"/>
              <a:gd name="connsiteY117" fmla="*/ 7597 h 10000"/>
              <a:gd name="connsiteX118" fmla="*/ 9016 w 10000"/>
              <a:gd name="connsiteY118" fmla="*/ 7251 h 10000"/>
              <a:gd name="connsiteX119" fmla="*/ 9016 w 10000"/>
              <a:gd name="connsiteY119" fmla="*/ 6905 h 10000"/>
              <a:gd name="connsiteX120" fmla="*/ 9126 w 10000"/>
              <a:gd name="connsiteY120" fmla="*/ 6385 h 10000"/>
              <a:gd name="connsiteX121" fmla="*/ 9126 w 10000"/>
              <a:gd name="connsiteY121" fmla="*/ 6212 h 10000"/>
              <a:gd name="connsiteX122" fmla="*/ 9126 w 10000"/>
              <a:gd name="connsiteY122" fmla="*/ 5866 h 10000"/>
              <a:gd name="connsiteX123" fmla="*/ 9126 w 10000"/>
              <a:gd name="connsiteY123" fmla="*/ 5693 h 10000"/>
              <a:gd name="connsiteX124" fmla="*/ 9235 w 10000"/>
              <a:gd name="connsiteY124" fmla="*/ 5519 h 10000"/>
              <a:gd name="connsiteX125" fmla="*/ 9235 w 10000"/>
              <a:gd name="connsiteY125" fmla="*/ 5346 h 10000"/>
              <a:gd name="connsiteX126" fmla="*/ 9235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173 h 10000"/>
              <a:gd name="connsiteX129" fmla="*/ 9344 w 10000"/>
              <a:gd name="connsiteY129" fmla="*/ 5346 h 10000"/>
              <a:gd name="connsiteX130" fmla="*/ 9344 w 10000"/>
              <a:gd name="connsiteY130" fmla="*/ 5519 h 10000"/>
              <a:gd name="connsiteX131" fmla="*/ 9344 w 10000"/>
              <a:gd name="connsiteY131" fmla="*/ 5693 h 10000"/>
              <a:gd name="connsiteX132" fmla="*/ 9454 w 10000"/>
              <a:gd name="connsiteY132" fmla="*/ 5866 h 10000"/>
              <a:gd name="connsiteX133" fmla="*/ 9454 w 10000"/>
              <a:gd name="connsiteY133" fmla="*/ 6212 h 10000"/>
              <a:gd name="connsiteX134" fmla="*/ 9454 w 10000"/>
              <a:gd name="connsiteY134" fmla="*/ 6558 h 10000"/>
              <a:gd name="connsiteX135" fmla="*/ 9563 w 10000"/>
              <a:gd name="connsiteY135" fmla="*/ 6905 h 10000"/>
              <a:gd name="connsiteX136" fmla="*/ 9563 w 10000"/>
              <a:gd name="connsiteY136" fmla="*/ 7597 h 10000"/>
              <a:gd name="connsiteX137" fmla="*/ 9672 w 10000"/>
              <a:gd name="connsiteY137" fmla="*/ 8268 h 10000"/>
              <a:gd name="connsiteX138" fmla="*/ 9781 w 10000"/>
              <a:gd name="connsiteY138" fmla="*/ 8788 h 10000"/>
              <a:gd name="connsiteX139" fmla="*/ 9891 w 10000"/>
              <a:gd name="connsiteY139" fmla="*/ 9134 h 10000"/>
              <a:gd name="connsiteX140" fmla="*/ 9891 w 10000"/>
              <a:gd name="connsiteY140" fmla="*/ 9481 h 10000"/>
              <a:gd name="connsiteX141" fmla="*/ 10000 w 10000"/>
              <a:gd name="connsiteY141" fmla="*/ 9654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144" fmla="*/ 9891 w 10000"/>
              <a:gd name="connsiteY14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656 w 10000"/>
              <a:gd name="connsiteY43" fmla="*/ 2944 h 10000"/>
              <a:gd name="connsiteX44" fmla="*/ 437 w 10000"/>
              <a:gd name="connsiteY44" fmla="*/ 2771 h 10000"/>
              <a:gd name="connsiteX45" fmla="*/ 219 w 10000"/>
              <a:gd name="connsiteY45" fmla="*/ 2597 h 10000"/>
              <a:gd name="connsiteX46" fmla="*/ 109 w 10000"/>
              <a:gd name="connsiteY46" fmla="*/ 2424 h 10000"/>
              <a:gd name="connsiteX47" fmla="*/ 109 w 10000"/>
              <a:gd name="connsiteY47" fmla="*/ 2251 h 10000"/>
              <a:gd name="connsiteX48" fmla="*/ 0 w 10000"/>
              <a:gd name="connsiteY48" fmla="*/ 2078 h 10000"/>
              <a:gd name="connsiteX49" fmla="*/ 0 w 10000"/>
              <a:gd name="connsiteY49" fmla="*/ 2078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0 w 10000"/>
              <a:gd name="connsiteY52" fmla="*/ 1905 h 10000"/>
              <a:gd name="connsiteX53" fmla="*/ 109 w 10000"/>
              <a:gd name="connsiteY53" fmla="*/ 1905 h 10000"/>
              <a:gd name="connsiteX54" fmla="*/ 219 w 10000"/>
              <a:gd name="connsiteY54" fmla="*/ 1905 h 10000"/>
              <a:gd name="connsiteX55" fmla="*/ 328 w 10000"/>
              <a:gd name="connsiteY55" fmla="*/ 1905 h 10000"/>
              <a:gd name="connsiteX56" fmla="*/ 546 w 10000"/>
              <a:gd name="connsiteY56" fmla="*/ 1905 h 10000"/>
              <a:gd name="connsiteX57" fmla="*/ 874 w 10000"/>
              <a:gd name="connsiteY57" fmla="*/ 1905 h 10000"/>
              <a:gd name="connsiteX58" fmla="*/ 1189 w 10000"/>
              <a:gd name="connsiteY58" fmla="*/ 1905 h 10000"/>
              <a:gd name="connsiteX59" fmla="*/ 1626 w 10000"/>
              <a:gd name="connsiteY59" fmla="*/ 1732 h 10000"/>
              <a:gd name="connsiteX60" fmla="*/ 2063 w 10000"/>
              <a:gd name="connsiteY60" fmla="*/ 1558 h 10000"/>
              <a:gd name="connsiteX61" fmla="*/ 2609 w 10000"/>
              <a:gd name="connsiteY61" fmla="*/ 1385 h 10000"/>
              <a:gd name="connsiteX62" fmla="*/ 3156 w 10000"/>
              <a:gd name="connsiteY62" fmla="*/ 1212 h 10000"/>
              <a:gd name="connsiteX63" fmla="*/ 3798 w 10000"/>
              <a:gd name="connsiteY63" fmla="*/ 1039 h 10000"/>
              <a:gd name="connsiteX64" fmla="*/ 4126 w 10000"/>
              <a:gd name="connsiteY64" fmla="*/ 1039 h 10000"/>
              <a:gd name="connsiteX65" fmla="*/ 4344 w 10000"/>
              <a:gd name="connsiteY65" fmla="*/ 866 h 10000"/>
              <a:gd name="connsiteX66" fmla="*/ 4563 w 10000"/>
              <a:gd name="connsiteY66" fmla="*/ 693 h 10000"/>
              <a:gd name="connsiteX67" fmla="*/ 4781 w 10000"/>
              <a:gd name="connsiteY67" fmla="*/ 693 h 10000"/>
              <a:gd name="connsiteX68" fmla="*/ 5000 w 10000"/>
              <a:gd name="connsiteY68" fmla="*/ 519 h 10000"/>
              <a:gd name="connsiteX69" fmla="*/ 5109 w 10000"/>
              <a:gd name="connsiteY69" fmla="*/ 346 h 10000"/>
              <a:gd name="connsiteX70" fmla="*/ 5219 w 10000"/>
              <a:gd name="connsiteY70" fmla="*/ 346 h 10000"/>
              <a:gd name="connsiteX71" fmla="*/ 5328 w 10000"/>
              <a:gd name="connsiteY71" fmla="*/ 173 h 10000"/>
              <a:gd name="connsiteX72" fmla="*/ 5437 w 10000"/>
              <a:gd name="connsiteY72" fmla="*/ 173 h 10000"/>
              <a:gd name="connsiteX73" fmla="*/ 5546 w 10000"/>
              <a:gd name="connsiteY73" fmla="*/ 0 h 10000"/>
              <a:gd name="connsiteX74" fmla="*/ 5656 w 10000"/>
              <a:gd name="connsiteY74" fmla="*/ 0 h 10000"/>
              <a:gd name="connsiteX75" fmla="*/ 5656 w 10000"/>
              <a:gd name="connsiteY75" fmla="*/ 0 h 10000"/>
              <a:gd name="connsiteX76" fmla="*/ 5765 w 10000"/>
              <a:gd name="connsiteY76" fmla="*/ 0 h 10000"/>
              <a:gd name="connsiteX77" fmla="*/ 5874 w 10000"/>
              <a:gd name="connsiteY77" fmla="*/ 0 h 10000"/>
              <a:gd name="connsiteX78" fmla="*/ 5984 w 10000"/>
              <a:gd name="connsiteY78" fmla="*/ 173 h 10000"/>
              <a:gd name="connsiteX79" fmla="*/ 6093 w 10000"/>
              <a:gd name="connsiteY79" fmla="*/ 173 h 10000"/>
              <a:gd name="connsiteX80" fmla="*/ 6189 w 10000"/>
              <a:gd name="connsiteY80" fmla="*/ 346 h 10000"/>
              <a:gd name="connsiteX81" fmla="*/ 6298 w 10000"/>
              <a:gd name="connsiteY81" fmla="*/ 519 h 10000"/>
              <a:gd name="connsiteX82" fmla="*/ 6407 w 10000"/>
              <a:gd name="connsiteY82" fmla="*/ 693 h 10000"/>
              <a:gd name="connsiteX83" fmla="*/ 6407 w 10000"/>
              <a:gd name="connsiteY83" fmla="*/ 693 h 10000"/>
              <a:gd name="connsiteX84" fmla="*/ 6407 w 10000"/>
              <a:gd name="connsiteY84" fmla="*/ 866 h 10000"/>
              <a:gd name="connsiteX85" fmla="*/ 6298 w 10000"/>
              <a:gd name="connsiteY85" fmla="*/ 1039 h 10000"/>
              <a:gd name="connsiteX86" fmla="*/ 6189 w 10000"/>
              <a:gd name="connsiteY86" fmla="*/ 1212 h 10000"/>
              <a:gd name="connsiteX87" fmla="*/ 6093 w 10000"/>
              <a:gd name="connsiteY87" fmla="*/ 1385 h 10000"/>
              <a:gd name="connsiteX88" fmla="*/ 5984 w 10000"/>
              <a:gd name="connsiteY88" fmla="*/ 1732 h 10000"/>
              <a:gd name="connsiteX89" fmla="*/ 5874 w 10000"/>
              <a:gd name="connsiteY89" fmla="*/ 2078 h 10000"/>
              <a:gd name="connsiteX90" fmla="*/ 5765 w 10000"/>
              <a:gd name="connsiteY90" fmla="*/ 2424 h 10000"/>
              <a:gd name="connsiteX91" fmla="*/ 5656 w 10000"/>
              <a:gd name="connsiteY91" fmla="*/ 2944 h 10000"/>
              <a:gd name="connsiteX92" fmla="*/ 5656 w 10000"/>
              <a:gd name="connsiteY92" fmla="*/ 3463 h 10000"/>
              <a:gd name="connsiteX93" fmla="*/ 5656 w 10000"/>
              <a:gd name="connsiteY93" fmla="*/ 3961 h 10000"/>
              <a:gd name="connsiteX94" fmla="*/ 5656 w 10000"/>
              <a:gd name="connsiteY94" fmla="*/ 5000 h 10000"/>
              <a:gd name="connsiteX95" fmla="*/ 5656 w 10000"/>
              <a:gd name="connsiteY95" fmla="*/ 5519 h 10000"/>
              <a:gd name="connsiteX96" fmla="*/ 5765 w 10000"/>
              <a:gd name="connsiteY96" fmla="*/ 5866 h 10000"/>
              <a:gd name="connsiteX97" fmla="*/ 5874 w 10000"/>
              <a:gd name="connsiteY97" fmla="*/ 6212 h 10000"/>
              <a:gd name="connsiteX98" fmla="*/ 5984 w 10000"/>
              <a:gd name="connsiteY98" fmla="*/ 6732 h 10000"/>
              <a:gd name="connsiteX99" fmla="*/ 6093 w 10000"/>
              <a:gd name="connsiteY99" fmla="*/ 7078 h 10000"/>
              <a:gd name="connsiteX100" fmla="*/ 6298 w 10000"/>
              <a:gd name="connsiteY100" fmla="*/ 7424 h 10000"/>
              <a:gd name="connsiteX101" fmla="*/ 6626 w 10000"/>
              <a:gd name="connsiteY101" fmla="*/ 7771 h 10000"/>
              <a:gd name="connsiteX102" fmla="*/ 6954 w 10000"/>
              <a:gd name="connsiteY102" fmla="*/ 7944 h 10000"/>
              <a:gd name="connsiteX103" fmla="*/ 7281 w 10000"/>
              <a:gd name="connsiteY103" fmla="*/ 8268 h 10000"/>
              <a:gd name="connsiteX104" fmla="*/ 7609 w 10000"/>
              <a:gd name="connsiteY104" fmla="*/ 8442 h 10000"/>
              <a:gd name="connsiteX105" fmla="*/ 7828 w 10000"/>
              <a:gd name="connsiteY105" fmla="*/ 8615 h 10000"/>
              <a:gd name="connsiteX106" fmla="*/ 8156 w 10000"/>
              <a:gd name="connsiteY106" fmla="*/ 8615 h 10000"/>
              <a:gd name="connsiteX107" fmla="*/ 8374 w 10000"/>
              <a:gd name="connsiteY107" fmla="*/ 8615 h 10000"/>
              <a:gd name="connsiteX108" fmla="*/ 8484 w 10000"/>
              <a:gd name="connsiteY108" fmla="*/ 8615 h 10000"/>
              <a:gd name="connsiteX109" fmla="*/ 8702 w 10000"/>
              <a:gd name="connsiteY109" fmla="*/ 8615 h 10000"/>
              <a:gd name="connsiteX110" fmla="*/ 8798 w 10000"/>
              <a:gd name="connsiteY110" fmla="*/ 8442 h 10000"/>
              <a:gd name="connsiteX111" fmla="*/ 8798 w 10000"/>
              <a:gd name="connsiteY111" fmla="*/ 8442 h 10000"/>
              <a:gd name="connsiteX112" fmla="*/ 8907 w 10000"/>
              <a:gd name="connsiteY112" fmla="*/ 8442 h 10000"/>
              <a:gd name="connsiteX113" fmla="*/ 8907 w 10000"/>
              <a:gd name="connsiteY113" fmla="*/ 8268 h 10000"/>
              <a:gd name="connsiteX114" fmla="*/ 8907 w 10000"/>
              <a:gd name="connsiteY114" fmla="*/ 8095 h 10000"/>
              <a:gd name="connsiteX115" fmla="*/ 8907 w 10000"/>
              <a:gd name="connsiteY115" fmla="*/ 7771 h 10000"/>
              <a:gd name="connsiteX116" fmla="*/ 9016 w 10000"/>
              <a:gd name="connsiteY116" fmla="*/ 7597 h 10000"/>
              <a:gd name="connsiteX117" fmla="*/ 9016 w 10000"/>
              <a:gd name="connsiteY117" fmla="*/ 7251 h 10000"/>
              <a:gd name="connsiteX118" fmla="*/ 9016 w 10000"/>
              <a:gd name="connsiteY118" fmla="*/ 6905 h 10000"/>
              <a:gd name="connsiteX119" fmla="*/ 9126 w 10000"/>
              <a:gd name="connsiteY119" fmla="*/ 6385 h 10000"/>
              <a:gd name="connsiteX120" fmla="*/ 9126 w 10000"/>
              <a:gd name="connsiteY120" fmla="*/ 6212 h 10000"/>
              <a:gd name="connsiteX121" fmla="*/ 9126 w 10000"/>
              <a:gd name="connsiteY121" fmla="*/ 5866 h 10000"/>
              <a:gd name="connsiteX122" fmla="*/ 9126 w 10000"/>
              <a:gd name="connsiteY122" fmla="*/ 5693 h 10000"/>
              <a:gd name="connsiteX123" fmla="*/ 9235 w 10000"/>
              <a:gd name="connsiteY123" fmla="*/ 5519 h 10000"/>
              <a:gd name="connsiteX124" fmla="*/ 9235 w 10000"/>
              <a:gd name="connsiteY124" fmla="*/ 5346 h 10000"/>
              <a:gd name="connsiteX125" fmla="*/ 9235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173 h 10000"/>
              <a:gd name="connsiteX128" fmla="*/ 9344 w 10000"/>
              <a:gd name="connsiteY128" fmla="*/ 5346 h 10000"/>
              <a:gd name="connsiteX129" fmla="*/ 9344 w 10000"/>
              <a:gd name="connsiteY129" fmla="*/ 5519 h 10000"/>
              <a:gd name="connsiteX130" fmla="*/ 9344 w 10000"/>
              <a:gd name="connsiteY130" fmla="*/ 5693 h 10000"/>
              <a:gd name="connsiteX131" fmla="*/ 9454 w 10000"/>
              <a:gd name="connsiteY131" fmla="*/ 5866 h 10000"/>
              <a:gd name="connsiteX132" fmla="*/ 9454 w 10000"/>
              <a:gd name="connsiteY132" fmla="*/ 6212 h 10000"/>
              <a:gd name="connsiteX133" fmla="*/ 9454 w 10000"/>
              <a:gd name="connsiteY133" fmla="*/ 6558 h 10000"/>
              <a:gd name="connsiteX134" fmla="*/ 9563 w 10000"/>
              <a:gd name="connsiteY134" fmla="*/ 6905 h 10000"/>
              <a:gd name="connsiteX135" fmla="*/ 9563 w 10000"/>
              <a:gd name="connsiteY135" fmla="*/ 7597 h 10000"/>
              <a:gd name="connsiteX136" fmla="*/ 9672 w 10000"/>
              <a:gd name="connsiteY136" fmla="*/ 8268 h 10000"/>
              <a:gd name="connsiteX137" fmla="*/ 9781 w 10000"/>
              <a:gd name="connsiteY137" fmla="*/ 8788 h 10000"/>
              <a:gd name="connsiteX138" fmla="*/ 9891 w 10000"/>
              <a:gd name="connsiteY138" fmla="*/ 9134 h 10000"/>
              <a:gd name="connsiteX139" fmla="*/ 9891 w 10000"/>
              <a:gd name="connsiteY139" fmla="*/ 9481 h 10000"/>
              <a:gd name="connsiteX140" fmla="*/ 10000 w 10000"/>
              <a:gd name="connsiteY140" fmla="*/ 9654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143" fmla="*/ 9891 w 10000"/>
              <a:gd name="connsiteY143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437 w 10000"/>
              <a:gd name="connsiteY43" fmla="*/ 2771 h 10000"/>
              <a:gd name="connsiteX44" fmla="*/ 219 w 10000"/>
              <a:gd name="connsiteY44" fmla="*/ 2597 h 10000"/>
              <a:gd name="connsiteX45" fmla="*/ 109 w 10000"/>
              <a:gd name="connsiteY45" fmla="*/ 2424 h 10000"/>
              <a:gd name="connsiteX46" fmla="*/ 109 w 10000"/>
              <a:gd name="connsiteY46" fmla="*/ 2251 h 10000"/>
              <a:gd name="connsiteX47" fmla="*/ 0 w 10000"/>
              <a:gd name="connsiteY47" fmla="*/ 2078 h 10000"/>
              <a:gd name="connsiteX48" fmla="*/ 0 w 10000"/>
              <a:gd name="connsiteY48" fmla="*/ 2078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0 w 10000"/>
              <a:gd name="connsiteY51" fmla="*/ 1905 h 10000"/>
              <a:gd name="connsiteX52" fmla="*/ 109 w 10000"/>
              <a:gd name="connsiteY52" fmla="*/ 1905 h 10000"/>
              <a:gd name="connsiteX53" fmla="*/ 219 w 10000"/>
              <a:gd name="connsiteY53" fmla="*/ 1905 h 10000"/>
              <a:gd name="connsiteX54" fmla="*/ 328 w 10000"/>
              <a:gd name="connsiteY54" fmla="*/ 1905 h 10000"/>
              <a:gd name="connsiteX55" fmla="*/ 546 w 10000"/>
              <a:gd name="connsiteY55" fmla="*/ 1905 h 10000"/>
              <a:gd name="connsiteX56" fmla="*/ 874 w 10000"/>
              <a:gd name="connsiteY56" fmla="*/ 1905 h 10000"/>
              <a:gd name="connsiteX57" fmla="*/ 1189 w 10000"/>
              <a:gd name="connsiteY57" fmla="*/ 1905 h 10000"/>
              <a:gd name="connsiteX58" fmla="*/ 1626 w 10000"/>
              <a:gd name="connsiteY58" fmla="*/ 1732 h 10000"/>
              <a:gd name="connsiteX59" fmla="*/ 2063 w 10000"/>
              <a:gd name="connsiteY59" fmla="*/ 1558 h 10000"/>
              <a:gd name="connsiteX60" fmla="*/ 2609 w 10000"/>
              <a:gd name="connsiteY60" fmla="*/ 1385 h 10000"/>
              <a:gd name="connsiteX61" fmla="*/ 3156 w 10000"/>
              <a:gd name="connsiteY61" fmla="*/ 1212 h 10000"/>
              <a:gd name="connsiteX62" fmla="*/ 3798 w 10000"/>
              <a:gd name="connsiteY62" fmla="*/ 1039 h 10000"/>
              <a:gd name="connsiteX63" fmla="*/ 4126 w 10000"/>
              <a:gd name="connsiteY63" fmla="*/ 1039 h 10000"/>
              <a:gd name="connsiteX64" fmla="*/ 4344 w 10000"/>
              <a:gd name="connsiteY64" fmla="*/ 866 h 10000"/>
              <a:gd name="connsiteX65" fmla="*/ 4563 w 10000"/>
              <a:gd name="connsiteY65" fmla="*/ 693 h 10000"/>
              <a:gd name="connsiteX66" fmla="*/ 4781 w 10000"/>
              <a:gd name="connsiteY66" fmla="*/ 693 h 10000"/>
              <a:gd name="connsiteX67" fmla="*/ 5000 w 10000"/>
              <a:gd name="connsiteY67" fmla="*/ 519 h 10000"/>
              <a:gd name="connsiteX68" fmla="*/ 5109 w 10000"/>
              <a:gd name="connsiteY68" fmla="*/ 346 h 10000"/>
              <a:gd name="connsiteX69" fmla="*/ 5219 w 10000"/>
              <a:gd name="connsiteY69" fmla="*/ 346 h 10000"/>
              <a:gd name="connsiteX70" fmla="*/ 5328 w 10000"/>
              <a:gd name="connsiteY70" fmla="*/ 173 h 10000"/>
              <a:gd name="connsiteX71" fmla="*/ 5437 w 10000"/>
              <a:gd name="connsiteY71" fmla="*/ 173 h 10000"/>
              <a:gd name="connsiteX72" fmla="*/ 5546 w 10000"/>
              <a:gd name="connsiteY72" fmla="*/ 0 h 10000"/>
              <a:gd name="connsiteX73" fmla="*/ 5656 w 10000"/>
              <a:gd name="connsiteY73" fmla="*/ 0 h 10000"/>
              <a:gd name="connsiteX74" fmla="*/ 5656 w 10000"/>
              <a:gd name="connsiteY74" fmla="*/ 0 h 10000"/>
              <a:gd name="connsiteX75" fmla="*/ 5765 w 10000"/>
              <a:gd name="connsiteY75" fmla="*/ 0 h 10000"/>
              <a:gd name="connsiteX76" fmla="*/ 5874 w 10000"/>
              <a:gd name="connsiteY76" fmla="*/ 0 h 10000"/>
              <a:gd name="connsiteX77" fmla="*/ 5984 w 10000"/>
              <a:gd name="connsiteY77" fmla="*/ 173 h 10000"/>
              <a:gd name="connsiteX78" fmla="*/ 6093 w 10000"/>
              <a:gd name="connsiteY78" fmla="*/ 173 h 10000"/>
              <a:gd name="connsiteX79" fmla="*/ 6189 w 10000"/>
              <a:gd name="connsiteY79" fmla="*/ 346 h 10000"/>
              <a:gd name="connsiteX80" fmla="*/ 6298 w 10000"/>
              <a:gd name="connsiteY80" fmla="*/ 519 h 10000"/>
              <a:gd name="connsiteX81" fmla="*/ 6407 w 10000"/>
              <a:gd name="connsiteY81" fmla="*/ 693 h 10000"/>
              <a:gd name="connsiteX82" fmla="*/ 6407 w 10000"/>
              <a:gd name="connsiteY82" fmla="*/ 693 h 10000"/>
              <a:gd name="connsiteX83" fmla="*/ 6407 w 10000"/>
              <a:gd name="connsiteY83" fmla="*/ 866 h 10000"/>
              <a:gd name="connsiteX84" fmla="*/ 6298 w 10000"/>
              <a:gd name="connsiteY84" fmla="*/ 1039 h 10000"/>
              <a:gd name="connsiteX85" fmla="*/ 6189 w 10000"/>
              <a:gd name="connsiteY85" fmla="*/ 1212 h 10000"/>
              <a:gd name="connsiteX86" fmla="*/ 6093 w 10000"/>
              <a:gd name="connsiteY86" fmla="*/ 1385 h 10000"/>
              <a:gd name="connsiteX87" fmla="*/ 5984 w 10000"/>
              <a:gd name="connsiteY87" fmla="*/ 1732 h 10000"/>
              <a:gd name="connsiteX88" fmla="*/ 5874 w 10000"/>
              <a:gd name="connsiteY88" fmla="*/ 2078 h 10000"/>
              <a:gd name="connsiteX89" fmla="*/ 5765 w 10000"/>
              <a:gd name="connsiteY89" fmla="*/ 2424 h 10000"/>
              <a:gd name="connsiteX90" fmla="*/ 5656 w 10000"/>
              <a:gd name="connsiteY90" fmla="*/ 2944 h 10000"/>
              <a:gd name="connsiteX91" fmla="*/ 5656 w 10000"/>
              <a:gd name="connsiteY91" fmla="*/ 3463 h 10000"/>
              <a:gd name="connsiteX92" fmla="*/ 5656 w 10000"/>
              <a:gd name="connsiteY92" fmla="*/ 3961 h 10000"/>
              <a:gd name="connsiteX93" fmla="*/ 5656 w 10000"/>
              <a:gd name="connsiteY93" fmla="*/ 5000 h 10000"/>
              <a:gd name="connsiteX94" fmla="*/ 5656 w 10000"/>
              <a:gd name="connsiteY94" fmla="*/ 5519 h 10000"/>
              <a:gd name="connsiteX95" fmla="*/ 5765 w 10000"/>
              <a:gd name="connsiteY95" fmla="*/ 5866 h 10000"/>
              <a:gd name="connsiteX96" fmla="*/ 5874 w 10000"/>
              <a:gd name="connsiteY96" fmla="*/ 6212 h 10000"/>
              <a:gd name="connsiteX97" fmla="*/ 5984 w 10000"/>
              <a:gd name="connsiteY97" fmla="*/ 6732 h 10000"/>
              <a:gd name="connsiteX98" fmla="*/ 6093 w 10000"/>
              <a:gd name="connsiteY98" fmla="*/ 7078 h 10000"/>
              <a:gd name="connsiteX99" fmla="*/ 6298 w 10000"/>
              <a:gd name="connsiteY99" fmla="*/ 7424 h 10000"/>
              <a:gd name="connsiteX100" fmla="*/ 6626 w 10000"/>
              <a:gd name="connsiteY100" fmla="*/ 7771 h 10000"/>
              <a:gd name="connsiteX101" fmla="*/ 6954 w 10000"/>
              <a:gd name="connsiteY101" fmla="*/ 7944 h 10000"/>
              <a:gd name="connsiteX102" fmla="*/ 7281 w 10000"/>
              <a:gd name="connsiteY102" fmla="*/ 8268 h 10000"/>
              <a:gd name="connsiteX103" fmla="*/ 7609 w 10000"/>
              <a:gd name="connsiteY103" fmla="*/ 8442 h 10000"/>
              <a:gd name="connsiteX104" fmla="*/ 7828 w 10000"/>
              <a:gd name="connsiteY104" fmla="*/ 8615 h 10000"/>
              <a:gd name="connsiteX105" fmla="*/ 8156 w 10000"/>
              <a:gd name="connsiteY105" fmla="*/ 8615 h 10000"/>
              <a:gd name="connsiteX106" fmla="*/ 8374 w 10000"/>
              <a:gd name="connsiteY106" fmla="*/ 8615 h 10000"/>
              <a:gd name="connsiteX107" fmla="*/ 8484 w 10000"/>
              <a:gd name="connsiteY107" fmla="*/ 8615 h 10000"/>
              <a:gd name="connsiteX108" fmla="*/ 8702 w 10000"/>
              <a:gd name="connsiteY108" fmla="*/ 8615 h 10000"/>
              <a:gd name="connsiteX109" fmla="*/ 8798 w 10000"/>
              <a:gd name="connsiteY109" fmla="*/ 8442 h 10000"/>
              <a:gd name="connsiteX110" fmla="*/ 8798 w 10000"/>
              <a:gd name="connsiteY110" fmla="*/ 8442 h 10000"/>
              <a:gd name="connsiteX111" fmla="*/ 8907 w 10000"/>
              <a:gd name="connsiteY111" fmla="*/ 8442 h 10000"/>
              <a:gd name="connsiteX112" fmla="*/ 8907 w 10000"/>
              <a:gd name="connsiteY112" fmla="*/ 8268 h 10000"/>
              <a:gd name="connsiteX113" fmla="*/ 8907 w 10000"/>
              <a:gd name="connsiteY113" fmla="*/ 8095 h 10000"/>
              <a:gd name="connsiteX114" fmla="*/ 8907 w 10000"/>
              <a:gd name="connsiteY114" fmla="*/ 7771 h 10000"/>
              <a:gd name="connsiteX115" fmla="*/ 9016 w 10000"/>
              <a:gd name="connsiteY115" fmla="*/ 7597 h 10000"/>
              <a:gd name="connsiteX116" fmla="*/ 9016 w 10000"/>
              <a:gd name="connsiteY116" fmla="*/ 7251 h 10000"/>
              <a:gd name="connsiteX117" fmla="*/ 9016 w 10000"/>
              <a:gd name="connsiteY117" fmla="*/ 6905 h 10000"/>
              <a:gd name="connsiteX118" fmla="*/ 9126 w 10000"/>
              <a:gd name="connsiteY118" fmla="*/ 6385 h 10000"/>
              <a:gd name="connsiteX119" fmla="*/ 9126 w 10000"/>
              <a:gd name="connsiteY119" fmla="*/ 6212 h 10000"/>
              <a:gd name="connsiteX120" fmla="*/ 9126 w 10000"/>
              <a:gd name="connsiteY120" fmla="*/ 5866 h 10000"/>
              <a:gd name="connsiteX121" fmla="*/ 9126 w 10000"/>
              <a:gd name="connsiteY121" fmla="*/ 5693 h 10000"/>
              <a:gd name="connsiteX122" fmla="*/ 9235 w 10000"/>
              <a:gd name="connsiteY122" fmla="*/ 5519 h 10000"/>
              <a:gd name="connsiteX123" fmla="*/ 9235 w 10000"/>
              <a:gd name="connsiteY123" fmla="*/ 5346 h 10000"/>
              <a:gd name="connsiteX124" fmla="*/ 9235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173 h 10000"/>
              <a:gd name="connsiteX127" fmla="*/ 9344 w 10000"/>
              <a:gd name="connsiteY127" fmla="*/ 5346 h 10000"/>
              <a:gd name="connsiteX128" fmla="*/ 9344 w 10000"/>
              <a:gd name="connsiteY128" fmla="*/ 5519 h 10000"/>
              <a:gd name="connsiteX129" fmla="*/ 9344 w 10000"/>
              <a:gd name="connsiteY129" fmla="*/ 5693 h 10000"/>
              <a:gd name="connsiteX130" fmla="*/ 9454 w 10000"/>
              <a:gd name="connsiteY130" fmla="*/ 5866 h 10000"/>
              <a:gd name="connsiteX131" fmla="*/ 9454 w 10000"/>
              <a:gd name="connsiteY131" fmla="*/ 6212 h 10000"/>
              <a:gd name="connsiteX132" fmla="*/ 9454 w 10000"/>
              <a:gd name="connsiteY132" fmla="*/ 6558 h 10000"/>
              <a:gd name="connsiteX133" fmla="*/ 9563 w 10000"/>
              <a:gd name="connsiteY133" fmla="*/ 6905 h 10000"/>
              <a:gd name="connsiteX134" fmla="*/ 9563 w 10000"/>
              <a:gd name="connsiteY134" fmla="*/ 7597 h 10000"/>
              <a:gd name="connsiteX135" fmla="*/ 9672 w 10000"/>
              <a:gd name="connsiteY135" fmla="*/ 8268 h 10000"/>
              <a:gd name="connsiteX136" fmla="*/ 9781 w 10000"/>
              <a:gd name="connsiteY136" fmla="*/ 8788 h 10000"/>
              <a:gd name="connsiteX137" fmla="*/ 9891 w 10000"/>
              <a:gd name="connsiteY137" fmla="*/ 9134 h 10000"/>
              <a:gd name="connsiteX138" fmla="*/ 9891 w 10000"/>
              <a:gd name="connsiteY138" fmla="*/ 9481 h 10000"/>
              <a:gd name="connsiteX139" fmla="*/ 10000 w 10000"/>
              <a:gd name="connsiteY139" fmla="*/ 9654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142" fmla="*/ 9891 w 10000"/>
              <a:gd name="connsiteY142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219 w 10000"/>
              <a:gd name="connsiteY43" fmla="*/ 2597 h 10000"/>
              <a:gd name="connsiteX44" fmla="*/ 109 w 10000"/>
              <a:gd name="connsiteY44" fmla="*/ 2424 h 10000"/>
              <a:gd name="connsiteX45" fmla="*/ 109 w 10000"/>
              <a:gd name="connsiteY45" fmla="*/ 2251 h 10000"/>
              <a:gd name="connsiteX46" fmla="*/ 0 w 10000"/>
              <a:gd name="connsiteY46" fmla="*/ 2078 h 10000"/>
              <a:gd name="connsiteX47" fmla="*/ 0 w 10000"/>
              <a:gd name="connsiteY47" fmla="*/ 2078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0 w 10000"/>
              <a:gd name="connsiteY50" fmla="*/ 1905 h 10000"/>
              <a:gd name="connsiteX51" fmla="*/ 109 w 10000"/>
              <a:gd name="connsiteY51" fmla="*/ 1905 h 10000"/>
              <a:gd name="connsiteX52" fmla="*/ 219 w 10000"/>
              <a:gd name="connsiteY52" fmla="*/ 1905 h 10000"/>
              <a:gd name="connsiteX53" fmla="*/ 328 w 10000"/>
              <a:gd name="connsiteY53" fmla="*/ 1905 h 10000"/>
              <a:gd name="connsiteX54" fmla="*/ 546 w 10000"/>
              <a:gd name="connsiteY54" fmla="*/ 1905 h 10000"/>
              <a:gd name="connsiteX55" fmla="*/ 874 w 10000"/>
              <a:gd name="connsiteY55" fmla="*/ 1905 h 10000"/>
              <a:gd name="connsiteX56" fmla="*/ 1189 w 10000"/>
              <a:gd name="connsiteY56" fmla="*/ 1905 h 10000"/>
              <a:gd name="connsiteX57" fmla="*/ 1626 w 10000"/>
              <a:gd name="connsiteY57" fmla="*/ 1732 h 10000"/>
              <a:gd name="connsiteX58" fmla="*/ 2063 w 10000"/>
              <a:gd name="connsiteY58" fmla="*/ 1558 h 10000"/>
              <a:gd name="connsiteX59" fmla="*/ 2609 w 10000"/>
              <a:gd name="connsiteY59" fmla="*/ 1385 h 10000"/>
              <a:gd name="connsiteX60" fmla="*/ 3156 w 10000"/>
              <a:gd name="connsiteY60" fmla="*/ 1212 h 10000"/>
              <a:gd name="connsiteX61" fmla="*/ 3798 w 10000"/>
              <a:gd name="connsiteY61" fmla="*/ 1039 h 10000"/>
              <a:gd name="connsiteX62" fmla="*/ 4126 w 10000"/>
              <a:gd name="connsiteY62" fmla="*/ 1039 h 10000"/>
              <a:gd name="connsiteX63" fmla="*/ 4344 w 10000"/>
              <a:gd name="connsiteY63" fmla="*/ 866 h 10000"/>
              <a:gd name="connsiteX64" fmla="*/ 4563 w 10000"/>
              <a:gd name="connsiteY64" fmla="*/ 693 h 10000"/>
              <a:gd name="connsiteX65" fmla="*/ 4781 w 10000"/>
              <a:gd name="connsiteY65" fmla="*/ 693 h 10000"/>
              <a:gd name="connsiteX66" fmla="*/ 5000 w 10000"/>
              <a:gd name="connsiteY66" fmla="*/ 519 h 10000"/>
              <a:gd name="connsiteX67" fmla="*/ 5109 w 10000"/>
              <a:gd name="connsiteY67" fmla="*/ 346 h 10000"/>
              <a:gd name="connsiteX68" fmla="*/ 5219 w 10000"/>
              <a:gd name="connsiteY68" fmla="*/ 346 h 10000"/>
              <a:gd name="connsiteX69" fmla="*/ 5328 w 10000"/>
              <a:gd name="connsiteY69" fmla="*/ 173 h 10000"/>
              <a:gd name="connsiteX70" fmla="*/ 5437 w 10000"/>
              <a:gd name="connsiteY70" fmla="*/ 173 h 10000"/>
              <a:gd name="connsiteX71" fmla="*/ 5546 w 10000"/>
              <a:gd name="connsiteY71" fmla="*/ 0 h 10000"/>
              <a:gd name="connsiteX72" fmla="*/ 5656 w 10000"/>
              <a:gd name="connsiteY72" fmla="*/ 0 h 10000"/>
              <a:gd name="connsiteX73" fmla="*/ 5656 w 10000"/>
              <a:gd name="connsiteY73" fmla="*/ 0 h 10000"/>
              <a:gd name="connsiteX74" fmla="*/ 5765 w 10000"/>
              <a:gd name="connsiteY74" fmla="*/ 0 h 10000"/>
              <a:gd name="connsiteX75" fmla="*/ 5874 w 10000"/>
              <a:gd name="connsiteY75" fmla="*/ 0 h 10000"/>
              <a:gd name="connsiteX76" fmla="*/ 5984 w 10000"/>
              <a:gd name="connsiteY76" fmla="*/ 173 h 10000"/>
              <a:gd name="connsiteX77" fmla="*/ 6093 w 10000"/>
              <a:gd name="connsiteY77" fmla="*/ 173 h 10000"/>
              <a:gd name="connsiteX78" fmla="*/ 6189 w 10000"/>
              <a:gd name="connsiteY78" fmla="*/ 346 h 10000"/>
              <a:gd name="connsiteX79" fmla="*/ 6298 w 10000"/>
              <a:gd name="connsiteY79" fmla="*/ 519 h 10000"/>
              <a:gd name="connsiteX80" fmla="*/ 6407 w 10000"/>
              <a:gd name="connsiteY80" fmla="*/ 693 h 10000"/>
              <a:gd name="connsiteX81" fmla="*/ 6407 w 10000"/>
              <a:gd name="connsiteY81" fmla="*/ 693 h 10000"/>
              <a:gd name="connsiteX82" fmla="*/ 6407 w 10000"/>
              <a:gd name="connsiteY82" fmla="*/ 866 h 10000"/>
              <a:gd name="connsiteX83" fmla="*/ 6298 w 10000"/>
              <a:gd name="connsiteY83" fmla="*/ 1039 h 10000"/>
              <a:gd name="connsiteX84" fmla="*/ 6189 w 10000"/>
              <a:gd name="connsiteY84" fmla="*/ 1212 h 10000"/>
              <a:gd name="connsiteX85" fmla="*/ 6093 w 10000"/>
              <a:gd name="connsiteY85" fmla="*/ 1385 h 10000"/>
              <a:gd name="connsiteX86" fmla="*/ 5984 w 10000"/>
              <a:gd name="connsiteY86" fmla="*/ 1732 h 10000"/>
              <a:gd name="connsiteX87" fmla="*/ 5874 w 10000"/>
              <a:gd name="connsiteY87" fmla="*/ 2078 h 10000"/>
              <a:gd name="connsiteX88" fmla="*/ 5765 w 10000"/>
              <a:gd name="connsiteY88" fmla="*/ 2424 h 10000"/>
              <a:gd name="connsiteX89" fmla="*/ 5656 w 10000"/>
              <a:gd name="connsiteY89" fmla="*/ 2944 h 10000"/>
              <a:gd name="connsiteX90" fmla="*/ 5656 w 10000"/>
              <a:gd name="connsiteY90" fmla="*/ 3463 h 10000"/>
              <a:gd name="connsiteX91" fmla="*/ 5656 w 10000"/>
              <a:gd name="connsiteY91" fmla="*/ 3961 h 10000"/>
              <a:gd name="connsiteX92" fmla="*/ 5656 w 10000"/>
              <a:gd name="connsiteY92" fmla="*/ 5000 h 10000"/>
              <a:gd name="connsiteX93" fmla="*/ 5656 w 10000"/>
              <a:gd name="connsiteY93" fmla="*/ 5519 h 10000"/>
              <a:gd name="connsiteX94" fmla="*/ 5765 w 10000"/>
              <a:gd name="connsiteY94" fmla="*/ 5866 h 10000"/>
              <a:gd name="connsiteX95" fmla="*/ 5874 w 10000"/>
              <a:gd name="connsiteY95" fmla="*/ 6212 h 10000"/>
              <a:gd name="connsiteX96" fmla="*/ 5984 w 10000"/>
              <a:gd name="connsiteY96" fmla="*/ 6732 h 10000"/>
              <a:gd name="connsiteX97" fmla="*/ 6093 w 10000"/>
              <a:gd name="connsiteY97" fmla="*/ 7078 h 10000"/>
              <a:gd name="connsiteX98" fmla="*/ 6298 w 10000"/>
              <a:gd name="connsiteY98" fmla="*/ 7424 h 10000"/>
              <a:gd name="connsiteX99" fmla="*/ 6626 w 10000"/>
              <a:gd name="connsiteY99" fmla="*/ 7771 h 10000"/>
              <a:gd name="connsiteX100" fmla="*/ 6954 w 10000"/>
              <a:gd name="connsiteY100" fmla="*/ 7944 h 10000"/>
              <a:gd name="connsiteX101" fmla="*/ 7281 w 10000"/>
              <a:gd name="connsiteY101" fmla="*/ 8268 h 10000"/>
              <a:gd name="connsiteX102" fmla="*/ 7609 w 10000"/>
              <a:gd name="connsiteY102" fmla="*/ 8442 h 10000"/>
              <a:gd name="connsiteX103" fmla="*/ 7828 w 10000"/>
              <a:gd name="connsiteY103" fmla="*/ 8615 h 10000"/>
              <a:gd name="connsiteX104" fmla="*/ 8156 w 10000"/>
              <a:gd name="connsiteY104" fmla="*/ 8615 h 10000"/>
              <a:gd name="connsiteX105" fmla="*/ 8374 w 10000"/>
              <a:gd name="connsiteY105" fmla="*/ 8615 h 10000"/>
              <a:gd name="connsiteX106" fmla="*/ 8484 w 10000"/>
              <a:gd name="connsiteY106" fmla="*/ 8615 h 10000"/>
              <a:gd name="connsiteX107" fmla="*/ 8702 w 10000"/>
              <a:gd name="connsiteY107" fmla="*/ 8615 h 10000"/>
              <a:gd name="connsiteX108" fmla="*/ 8798 w 10000"/>
              <a:gd name="connsiteY108" fmla="*/ 8442 h 10000"/>
              <a:gd name="connsiteX109" fmla="*/ 8798 w 10000"/>
              <a:gd name="connsiteY109" fmla="*/ 8442 h 10000"/>
              <a:gd name="connsiteX110" fmla="*/ 8907 w 10000"/>
              <a:gd name="connsiteY110" fmla="*/ 8442 h 10000"/>
              <a:gd name="connsiteX111" fmla="*/ 8907 w 10000"/>
              <a:gd name="connsiteY111" fmla="*/ 8268 h 10000"/>
              <a:gd name="connsiteX112" fmla="*/ 8907 w 10000"/>
              <a:gd name="connsiteY112" fmla="*/ 8095 h 10000"/>
              <a:gd name="connsiteX113" fmla="*/ 8907 w 10000"/>
              <a:gd name="connsiteY113" fmla="*/ 7771 h 10000"/>
              <a:gd name="connsiteX114" fmla="*/ 9016 w 10000"/>
              <a:gd name="connsiteY114" fmla="*/ 7597 h 10000"/>
              <a:gd name="connsiteX115" fmla="*/ 9016 w 10000"/>
              <a:gd name="connsiteY115" fmla="*/ 7251 h 10000"/>
              <a:gd name="connsiteX116" fmla="*/ 9016 w 10000"/>
              <a:gd name="connsiteY116" fmla="*/ 6905 h 10000"/>
              <a:gd name="connsiteX117" fmla="*/ 9126 w 10000"/>
              <a:gd name="connsiteY117" fmla="*/ 6385 h 10000"/>
              <a:gd name="connsiteX118" fmla="*/ 9126 w 10000"/>
              <a:gd name="connsiteY118" fmla="*/ 6212 h 10000"/>
              <a:gd name="connsiteX119" fmla="*/ 9126 w 10000"/>
              <a:gd name="connsiteY119" fmla="*/ 5866 h 10000"/>
              <a:gd name="connsiteX120" fmla="*/ 9126 w 10000"/>
              <a:gd name="connsiteY120" fmla="*/ 5693 h 10000"/>
              <a:gd name="connsiteX121" fmla="*/ 9235 w 10000"/>
              <a:gd name="connsiteY121" fmla="*/ 5519 h 10000"/>
              <a:gd name="connsiteX122" fmla="*/ 9235 w 10000"/>
              <a:gd name="connsiteY122" fmla="*/ 5346 h 10000"/>
              <a:gd name="connsiteX123" fmla="*/ 9235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173 h 10000"/>
              <a:gd name="connsiteX126" fmla="*/ 9344 w 10000"/>
              <a:gd name="connsiteY126" fmla="*/ 5346 h 10000"/>
              <a:gd name="connsiteX127" fmla="*/ 9344 w 10000"/>
              <a:gd name="connsiteY127" fmla="*/ 5519 h 10000"/>
              <a:gd name="connsiteX128" fmla="*/ 9344 w 10000"/>
              <a:gd name="connsiteY128" fmla="*/ 5693 h 10000"/>
              <a:gd name="connsiteX129" fmla="*/ 9454 w 10000"/>
              <a:gd name="connsiteY129" fmla="*/ 5866 h 10000"/>
              <a:gd name="connsiteX130" fmla="*/ 9454 w 10000"/>
              <a:gd name="connsiteY130" fmla="*/ 6212 h 10000"/>
              <a:gd name="connsiteX131" fmla="*/ 9454 w 10000"/>
              <a:gd name="connsiteY131" fmla="*/ 6558 h 10000"/>
              <a:gd name="connsiteX132" fmla="*/ 9563 w 10000"/>
              <a:gd name="connsiteY132" fmla="*/ 6905 h 10000"/>
              <a:gd name="connsiteX133" fmla="*/ 9563 w 10000"/>
              <a:gd name="connsiteY133" fmla="*/ 7597 h 10000"/>
              <a:gd name="connsiteX134" fmla="*/ 9672 w 10000"/>
              <a:gd name="connsiteY134" fmla="*/ 8268 h 10000"/>
              <a:gd name="connsiteX135" fmla="*/ 9781 w 10000"/>
              <a:gd name="connsiteY135" fmla="*/ 8788 h 10000"/>
              <a:gd name="connsiteX136" fmla="*/ 9891 w 10000"/>
              <a:gd name="connsiteY136" fmla="*/ 9134 h 10000"/>
              <a:gd name="connsiteX137" fmla="*/ 9891 w 10000"/>
              <a:gd name="connsiteY137" fmla="*/ 9481 h 10000"/>
              <a:gd name="connsiteX138" fmla="*/ 10000 w 10000"/>
              <a:gd name="connsiteY138" fmla="*/ 9654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141" fmla="*/ 9891 w 10000"/>
              <a:gd name="connsiteY141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109 w 10000"/>
              <a:gd name="connsiteY44" fmla="*/ 2251 h 10000"/>
              <a:gd name="connsiteX45" fmla="*/ 0 w 10000"/>
              <a:gd name="connsiteY45" fmla="*/ 2078 h 10000"/>
              <a:gd name="connsiteX46" fmla="*/ 0 w 10000"/>
              <a:gd name="connsiteY46" fmla="*/ 2078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0 w 10000"/>
              <a:gd name="connsiteY49" fmla="*/ 1905 h 10000"/>
              <a:gd name="connsiteX50" fmla="*/ 109 w 10000"/>
              <a:gd name="connsiteY50" fmla="*/ 1905 h 10000"/>
              <a:gd name="connsiteX51" fmla="*/ 219 w 10000"/>
              <a:gd name="connsiteY51" fmla="*/ 1905 h 10000"/>
              <a:gd name="connsiteX52" fmla="*/ 328 w 10000"/>
              <a:gd name="connsiteY52" fmla="*/ 1905 h 10000"/>
              <a:gd name="connsiteX53" fmla="*/ 546 w 10000"/>
              <a:gd name="connsiteY53" fmla="*/ 1905 h 10000"/>
              <a:gd name="connsiteX54" fmla="*/ 874 w 10000"/>
              <a:gd name="connsiteY54" fmla="*/ 1905 h 10000"/>
              <a:gd name="connsiteX55" fmla="*/ 1189 w 10000"/>
              <a:gd name="connsiteY55" fmla="*/ 1905 h 10000"/>
              <a:gd name="connsiteX56" fmla="*/ 1626 w 10000"/>
              <a:gd name="connsiteY56" fmla="*/ 1732 h 10000"/>
              <a:gd name="connsiteX57" fmla="*/ 2063 w 10000"/>
              <a:gd name="connsiteY57" fmla="*/ 1558 h 10000"/>
              <a:gd name="connsiteX58" fmla="*/ 2609 w 10000"/>
              <a:gd name="connsiteY58" fmla="*/ 1385 h 10000"/>
              <a:gd name="connsiteX59" fmla="*/ 3156 w 10000"/>
              <a:gd name="connsiteY59" fmla="*/ 1212 h 10000"/>
              <a:gd name="connsiteX60" fmla="*/ 3798 w 10000"/>
              <a:gd name="connsiteY60" fmla="*/ 1039 h 10000"/>
              <a:gd name="connsiteX61" fmla="*/ 4126 w 10000"/>
              <a:gd name="connsiteY61" fmla="*/ 1039 h 10000"/>
              <a:gd name="connsiteX62" fmla="*/ 4344 w 10000"/>
              <a:gd name="connsiteY62" fmla="*/ 866 h 10000"/>
              <a:gd name="connsiteX63" fmla="*/ 4563 w 10000"/>
              <a:gd name="connsiteY63" fmla="*/ 693 h 10000"/>
              <a:gd name="connsiteX64" fmla="*/ 4781 w 10000"/>
              <a:gd name="connsiteY64" fmla="*/ 693 h 10000"/>
              <a:gd name="connsiteX65" fmla="*/ 5000 w 10000"/>
              <a:gd name="connsiteY65" fmla="*/ 519 h 10000"/>
              <a:gd name="connsiteX66" fmla="*/ 5109 w 10000"/>
              <a:gd name="connsiteY66" fmla="*/ 346 h 10000"/>
              <a:gd name="connsiteX67" fmla="*/ 5219 w 10000"/>
              <a:gd name="connsiteY67" fmla="*/ 346 h 10000"/>
              <a:gd name="connsiteX68" fmla="*/ 5328 w 10000"/>
              <a:gd name="connsiteY68" fmla="*/ 173 h 10000"/>
              <a:gd name="connsiteX69" fmla="*/ 5437 w 10000"/>
              <a:gd name="connsiteY69" fmla="*/ 173 h 10000"/>
              <a:gd name="connsiteX70" fmla="*/ 5546 w 10000"/>
              <a:gd name="connsiteY70" fmla="*/ 0 h 10000"/>
              <a:gd name="connsiteX71" fmla="*/ 5656 w 10000"/>
              <a:gd name="connsiteY71" fmla="*/ 0 h 10000"/>
              <a:gd name="connsiteX72" fmla="*/ 5656 w 10000"/>
              <a:gd name="connsiteY72" fmla="*/ 0 h 10000"/>
              <a:gd name="connsiteX73" fmla="*/ 5765 w 10000"/>
              <a:gd name="connsiteY73" fmla="*/ 0 h 10000"/>
              <a:gd name="connsiteX74" fmla="*/ 5874 w 10000"/>
              <a:gd name="connsiteY74" fmla="*/ 0 h 10000"/>
              <a:gd name="connsiteX75" fmla="*/ 5984 w 10000"/>
              <a:gd name="connsiteY75" fmla="*/ 173 h 10000"/>
              <a:gd name="connsiteX76" fmla="*/ 6093 w 10000"/>
              <a:gd name="connsiteY76" fmla="*/ 173 h 10000"/>
              <a:gd name="connsiteX77" fmla="*/ 6189 w 10000"/>
              <a:gd name="connsiteY77" fmla="*/ 346 h 10000"/>
              <a:gd name="connsiteX78" fmla="*/ 6298 w 10000"/>
              <a:gd name="connsiteY78" fmla="*/ 519 h 10000"/>
              <a:gd name="connsiteX79" fmla="*/ 6407 w 10000"/>
              <a:gd name="connsiteY79" fmla="*/ 693 h 10000"/>
              <a:gd name="connsiteX80" fmla="*/ 6407 w 10000"/>
              <a:gd name="connsiteY80" fmla="*/ 693 h 10000"/>
              <a:gd name="connsiteX81" fmla="*/ 6407 w 10000"/>
              <a:gd name="connsiteY81" fmla="*/ 866 h 10000"/>
              <a:gd name="connsiteX82" fmla="*/ 6298 w 10000"/>
              <a:gd name="connsiteY82" fmla="*/ 1039 h 10000"/>
              <a:gd name="connsiteX83" fmla="*/ 6189 w 10000"/>
              <a:gd name="connsiteY83" fmla="*/ 1212 h 10000"/>
              <a:gd name="connsiteX84" fmla="*/ 6093 w 10000"/>
              <a:gd name="connsiteY84" fmla="*/ 1385 h 10000"/>
              <a:gd name="connsiteX85" fmla="*/ 5984 w 10000"/>
              <a:gd name="connsiteY85" fmla="*/ 1732 h 10000"/>
              <a:gd name="connsiteX86" fmla="*/ 5874 w 10000"/>
              <a:gd name="connsiteY86" fmla="*/ 2078 h 10000"/>
              <a:gd name="connsiteX87" fmla="*/ 5765 w 10000"/>
              <a:gd name="connsiteY87" fmla="*/ 2424 h 10000"/>
              <a:gd name="connsiteX88" fmla="*/ 5656 w 10000"/>
              <a:gd name="connsiteY88" fmla="*/ 2944 h 10000"/>
              <a:gd name="connsiteX89" fmla="*/ 5656 w 10000"/>
              <a:gd name="connsiteY89" fmla="*/ 3463 h 10000"/>
              <a:gd name="connsiteX90" fmla="*/ 5656 w 10000"/>
              <a:gd name="connsiteY90" fmla="*/ 3961 h 10000"/>
              <a:gd name="connsiteX91" fmla="*/ 5656 w 10000"/>
              <a:gd name="connsiteY91" fmla="*/ 5000 h 10000"/>
              <a:gd name="connsiteX92" fmla="*/ 5656 w 10000"/>
              <a:gd name="connsiteY92" fmla="*/ 5519 h 10000"/>
              <a:gd name="connsiteX93" fmla="*/ 5765 w 10000"/>
              <a:gd name="connsiteY93" fmla="*/ 5866 h 10000"/>
              <a:gd name="connsiteX94" fmla="*/ 5874 w 10000"/>
              <a:gd name="connsiteY94" fmla="*/ 6212 h 10000"/>
              <a:gd name="connsiteX95" fmla="*/ 5984 w 10000"/>
              <a:gd name="connsiteY95" fmla="*/ 6732 h 10000"/>
              <a:gd name="connsiteX96" fmla="*/ 6093 w 10000"/>
              <a:gd name="connsiteY96" fmla="*/ 7078 h 10000"/>
              <a:gd name="connsiteX97" fmla="*/ 6298 w 10000"/>
              <a:gd name="connsiteY97" fmla="*/ 7424 h 10000"/>
              <a:gd name="connsiteX98" fmla="*/ 6626 w 10000"/>
              <a:gd name="connsiteY98" fmla="*/ 7771 h 10000"/>
              <a:gd name="connsiteX99" fmla="*/ 6954 w 10000"/>
              <a:gd name="connsiteY99" fmla="*/ 7944 h 10000"/>
              <a:gd name="connsiteX100" fmla="*/ 7281 w 10000"/>
              <a:gd name="connsiteY100" fmla="*/ 8268 h 10000"/>
              <a:gd name="connsiteX101" fmla="*/ 7609 w 10000"/>
              <a:gd name="connsiteY101" fmla="*/ 8442 h 10000"/>
              <a:gd name="connsiteX102" fmla="*/ 7828 w 10000"/>
              <a:gd name="connsiteY102" fmla="*/ 8615 h 10000"/>
              <a:gd name="connsiteX103" fmla="*/ 8156 w 10000"/>
              <a:gd name="connsiteY103" fmla="*/ 8615 h 10000"/>
              <a:gd name="connsiteX104" fmla="*/ 8374 w 10000"/>
              <a:gd name="connsiteY104" fmla="*/ 8615 h 10000"/>
              <a:gd name="connsiteX105" fmla="*/ 8484 w 10000"/>
              <a:gd name="connsiteY105" fmla="*/ 8615 h 10000"/>
              <a:gd name="connsiteX106" fmla="*/ 8702 w 10000"/>
              <a:gd name="connsiteY106" fmla="*/ 8615 h 10000"/>
              <a:gd name="connsiteX107" fmla="*/ 8798 w 10000"/>
              <a:gd name="connsiteY107" fmla="*/ 8442 h 10000"/>
              <a:gd name="connsiteX108" fmla="*/ 8798 w 10000"/>
              <a:gd name="connsiteY108" fmla="*/ 8442 h 10000"/>
              <a:gd name="connsiteX109" fmla="*/ 8907 w 10000"/>
              <a:gd name="connsiteY109" fmla="*/ 8442 h 10000"/>
              <a:gd name="connsiteX110" fmla="*/ 8907 w 10000"/>
              <a:gd name="connsiteY110" fmla="*/ 8268 h 10000"/>
              <a:gd name="connsiteX111" fmla="*/ 8907 w 10000"/>
              <a:gd name="connsiteY111" fmla="*/ 8095 h 10000"/>
              <a:gd name="connsiteX112" fmla="*/ 8907 w 10000"/>
              <a:gd name="connsiteY112" fmla="*/ 7771 h 10000"/>
              <a:gd name="connsiteX113" fmla="*/ 9016 w 10000"/>
              <a:gd name="connsiteY113" fmla="*/ 7597 h 10000"/>
              <a:gd name="connsiteX114" fmla="*/ 9016 w 10000"/>
              <a:gd name="connsiteY114" fmla="*/ 7251 h 10000"/>
              <a:gd name="connsiteX115" fmla="*/ 9016 w 10000"/>
              <a:gd name="connsiteY115" fmla="*/ 6905 h 10000"/>
              <a:gd name="connsiteX116" fmla="*/ 9126 w 10000"/>
              <a:gd name="connsiteY116" fmla="*/ 6385 h 10000"/>
              <a:gd name="connsiteX117" fmla="*/ 9126 w 10000"/>
              <a:gd name="connsiteY117" fmla="*/ 6212 h 10000"/>
              <a:gd name="connsiteX118" fmla="*/ 9126 w 10000"/>
              <a:gd name="connsiteY118" fmla="*/ 5866 h 10000"/>
              <a:gd name="connsiteX119" fmla="*/ 9126 w 10000"/>
              <a:gd name="connsiteY119" fmla="*/ 5693 h 10000"/>
              <a:gd name="connsiteX120" fmla="*/ 9235 w 10000"/>
              <a:gd name="connsiteY120" fmla="*/ 5519 h 10000"/>
              <a:gd name="connsiteX121" fmla="*/ 9235 w 10000"/>
              <a:gd name="connsiteY121" fmla="*/ 5346 h 10000"/>
              <a:gd name="connsiteX122" fmla="*/ 9235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173 h 10000"/>
              <a:gd name="connsiteX125" fmla="*/ 9344 w 10000"/>
              <a:gd name="connsiteY125" fmla="*/ 5346 h 10000"/>
              <a:gd name="connsiteX126" fmla="*/ 9344 w 10000"/>
              <a:gd name="connsiteY126" fmla="*/ 5519 h 10000"/>
              <a:gd name="connsiteX127" fmla="*/ 9344 w 10000"/>
              <a:gd name="connsiteY127" fmla="*/ 5693 h 10000"/>
              <a:gd name="connsiteX128" fmla="*/ 9454 w 10000"/>
              <a:gd name="connsiteY128" fmla="*/ 5866 h 10000"/>
              <a:gd name="connsiteX129" fmla="*/ 9454 w 10000"/>
              <a:gd name="connsiteY129" fmla="*/ 6212 h 10000"/>
              <a:gd name="connsiteX130" fmla="*/ 9454 w 10000"/>
              <a:gd name="connsiteY130" fmla="*/ 6558 h 10000"/>
              <a:gd name="connsiteX131" fmla="*/ 9563 w 10000"/>
              <a:gd name="connsiteY131" fmla="*/ 6905 h 10000"/>
              <a:gd name="connsiteX132" fmla="*/ 9563 w 10000"/>
              <a:gd name="connsiteY132" fmla="*/ 7597 h 10000"/>
              <a:gd name="connsiteX133" fmla="*/ 9672 w 10000"/>
              <a:gd name="connsiteY133" fmla="*/ 8268 h 10000"/>
              <a:gd name="connsiteX134" fmla="*/ 9781 w 10000"/>
              <a:gd name="connsiteY134" fmla="*/ 8788 h 10000"/>
              <a:gd name="connsiteX135" fmla="*/ 9891 w 10000"/>
              <a:gd name="connsiteY135" fmla="*/ 9134 h 10000"/>
              <a:gd name="connsiteX136" fmla="*/ 9891 w 10000"/>
              <a:gd name="connsiteY136" fmla="*/ 9481 h 10000"/>
              <a:gd name="connsiteX137" fmla="*/ 10000 w 10000"/>
              <a:gd name="connsiteY137" fmla="*/ 9654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140" fmla="*/ 9891 w 10000"/>
              <a:gd name="connsiteY140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109 w 10000"/>
              <a:gd name="connsiteY43" fmla="*/ 2424 h 10000"/>
              <a:gd name="connsiteX44" fmla="*/ 0 w 10000"/>
              <a:gd name="connsiteY44" fmla="*/ 2078 h 10000"/>
              <a:gd name="connsiteX45" fmla="*/ 0 w 10000"/>
              <a:gd name="connsiteY45" fmla="*/ 2078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0 w 10000"/>
              <a:gd name="connsiteY48" fmla="*/ 1905 h 10000"/>
              <a:gd name="connsiteX49" fmla="*/ 109 w 10000"/>
              <a:gd name="connsiteY49" fmla="*/ 1905 h 10000"/>
              <a:gd name="connsiteX50" fmla="*/ 219 w 10000"/>
              <a:gd name="connsiteY50" fmla="*/ 1905 h 10000"/>
              <a:gd name="connsiteX51" fmla="*/ 328 w 10000"/>
              <a:gd name="connsiteY51" fmla="*/ 1905 h 10000"/>
              <a:gd name="connsiteX52" fmla="*/ 546 w 10000"/>
              <a:gd name="connsiteY52" fmla="*/ 1905 h 10000"/>
              <a:gd name="connsiteX53" fmla="*/ 874 w 10000"/>
              <a:gd name="connsiteY53" fmla="*/ 1905 h 10000"/>
              <a:gd name="connsiteX54" fmla="*/ 1189 w 10000"/>
              <a:gd name="connsiteY54" fmla="*/ 1905 h 10000"/>
              <a:gd name="connsiteX55" fmla="*/ 1626 w 10000"/>
              <a:gd name="connsiteY55" fmla="*/ 1732 h 10000"/>
              <a:gd name="connsiteX56" fmla="*/ 2063 w 10000"/>
              <a:gd name="connsiteY56" fmla="*/ 1558 h 10000"/>
              <a:gd name="connsiteX57" fmla="*/ 2609 w 10000"/>
              <a:gd name="connsiteY57" fmla="*/ 1385 h 10000"/>
              <a:gd name="connsiteX58" fmla="*/ 3156 w 10000"/>
              <a:gd name="connsiteY58" fmla="*/ 1212 h 10000"/>
              <a:gd name="connsiteX59" fmla="*/ 3798 w 10000"/>
              <a:gd name="connsiteY59" fmla="*/ 1039 h 10000"/>
              <a:gd name="connsiteX60" fmla="*/ 4126 w 10000"/>
              <a:gd name="connsiteY60" fmla="*/ 1039 h 10000"/>
              <a:gd name="connsiteX61" fmla="*/ 4344 w 10000"/>
              <a:gd name="connsiteY61" fmla="*/ 866 h 10000"/>
              <a:gd name="connsiteX62" fmla="*/ 4563 w 10000"/>
              <a:gd name="connsiteY62" fmla="*/ 693 h 10000"/>
              <a:gd name="connsiteX63" fmla="*/ 4781 w 10000"/>
              <a:gd name="connsiteY63" fmla="*/ 693 h 10000"/>
              <a:gd name="connsiteX64" fmla="*/ 5000 w 10000"/>
              <a:gd name="connsiteY64" fmla="*/ 519 h 10000"/>
              <a:gd name="connsiteX65" fmla="*/ 5109 w 10000"/>
              <a:gd name="connsiteY65" fmla="*/ 346 h 10000"/>
              <a:gd name="connsiteX66" fmla="*/ 5219 w 10000"/>
              <a:gd name="connsiteY66" fmla="*/ 346 h 10000"/>
              <a:gd name="connsiteX67" fmla="*/ 5328 w 10000"/>
              <a:gd name="connsiteY67" fmla="*/ 173 h 10000"/>
              <a:gd name="connsiteX68" fmla="*/ 5437 w 10000"/>
              <a:gd name="connsiteY68" fmla="*/ 173 h 10000"/>
              <a:gd name="connsiteX69" fmla="*/ 5546 w 10000"/>
              <a:gd name="connsiteY69" fmla="*/ 0 h 10000"/>
              <a:gd name="connsiteX70" fmla="*/ 5656 w 10000"/>
              <a:gd name="connsiteY70" fmla="*/ 0 h 10000"/>
              <a:gd name="connsiteX71" fmla="*/ 5656 w 10000"/>
              <a:gd name="connsiteY71" fmla="*/ 0 h 10000"/>
              <a:gd name="connsiteX72" fmla="*/ 5765 w 10000"/>
              <a:gd name="connsiteY72" fmla="*/ 0 h 10000"/>
              <a:gd name="connsiteX73" fmla="*/ 5874 w 10000"/>
              <a:gd name="connsiteY73" fmla="*/ 0 h 10000"/>
              <a:gd name="connsiteX74" fmla="*/ 5984 w 10000"/>
              <a:gd name="connsiteY74" fmla="*/ 173 h 10000"/>
              <a:gd name="connsiteX75" fmla="*/ 6093 w 10000"/>
              <a:gd name="connsiteY75" fmla="*/ 173 h 10000"/>
              <a:gd name="connsiteX76" fmla="*/ 6189 w 10000"/>
              <a:gd name="connsiteY76" fmla="*/ 346 h 10000"/>
              <a:gd name="connsiteX77" fmla="*/ 6298 w 10000"/>
              <a:gd name="connsiteY77" fmla="*/ 519 h 10000"/>
              <a:gd name="connsiteX78" fmla="*/ 6407 w 10000"/>
              <a:gd name="connsiteY78" fmla="*/ 693 h 10000"/>
              <a:gd name="connsiteX79" fmla="*/ 6407 w 10000"/>
              <a:gd name="connsiteY79" fmla="*/ 693 h 10000"/>
              <a:gd name="connsiteX80" fmla="*/ 6407 w 10000"/>
              <a:gd name="connsiteY80" fmla="*/ 866 h 10000"/>
              <a:gd name="connsiteX81" fmla="*/ 6298 w 10000"/>
              <a:gd name="connsiteY81" fmla="*/ 1039 h 10000"/>
              <a:gd name="connsiteX82" fmla="*/ 6189 w 10000"/>
              <a:gd name="connsiteY82" fmla="*/ 1212 h 10000"/>
              <a:gd name="connsiteX83" fmla="*/ 6093 w 10000"/>
              <a:gd name="connsiteY83" fmla="*/ 1385 h 10000"/>
              <a:gd name="connsiteX84" fmla="*/ 5984 w 10000"/>
              <a:gd name="connsiteY84" fmla="*/ 1732 h 10000"/>
              <a:gd name="connsiteX85" fmla="*/ 5874 w 10000"/>
              <a:gd name="connsiteY85" fmla="*/ 2078 h 10000"/>
              <a:gd name="connsiteX86" fmla="*/ 5765 w 10000"/>
              <a:gd name="connsiteY86" fmla="*/ 2424 h 10000"/>
              <a:gd name="connsiteX87" fmla="*/ 5656 w 10000"/>
              <a:gd name="connsiteY87" fmla="*/ 2944 h 10000"/>
              <a:gd name="connsiteX88" fmla="*/ 5656 w 10000"/>
              <a:gd name="connsiteY88" fmla="*/ 3463 h 10000"/>
              <a:gd name="connsiteX89" fmla="*/ 5656 w 10000"/>
              <a:gd name="connsiteY89" fmla="*/ 3961 h 10000"/>
              <a:gd name="connsiteX90" fmla="*/ 5656 w 10000"/>
              <a:gd name="connsiteY90" fmla="*/ 5000 h 10000"/>
              <a:gd name="connsiteX91" fmla="*/ 5656 w 10000"/>
              <a:gd name="connsiteY91" fmla="*/ 5519 h 10000"/>
              <a:gd name="connsiteX92" fmla="*/ 5765 w 10000"/>
              <a:gd name="connsiteY92" fmla="*/ 5866 h 10000"/>
              <a:gd name="connsiteX93" fmla="*/ 5874 w 10000"/>
              <a:gd name="connsiteY93" fmla="*/ 6212 h 10000"/>
              <a:gd name="connsiteX94" fmla="*/ 5984 w 10000"/>
              <a:gd name="connsiteY94" fmla="*/ 6732 h 10000"/>
              <a:gd name="connsiteX95" fmla="*/ 6093 w 10000"/>
              <a:gd name="connsiteY95" fmla="*/ 7078 h 10000"/>
              <a:gd name="connsiteX96" fmla="*/ 6298 w 10000"/>
              <a:gd name="connsiteY96" fmla="*/ 7424 h 10000"/>
              <a:gd name="connsiteX97" fmla="*/ 6626 w 10000"/>
              <a:gd name="connsiteY97" fmla="*/ 7771 h 10000"/>
              <a:gd name="connsiteX98" fmla="*/ 6954 w 10000"/>
              <a:gd name="connsiteY98" fmla="*/ 7944 h 10000"/>
              <a:gd name="connsiteX99" fmla="*/ 7281 w 10000"/>
              <a:gd name="connsiteY99" fmla="*/ 8268 h 10000"/>
              <a:gd name="connsiteX100" fmla="*/ 7609 w 10000"/>
              <a:gd name="connsiteY100" fmla="*/ 8442 h 10000"/>
              <a:gd name="connsiteX101" fmla="*/ 7828 w 10000"/>
              <a:gd name="connsiteY101" fmla="*/ 8615 h 10000"/>
              <a:gd name="connsiteX102" fmla="*/ 8156 w 10000"/>
              <a:gd name="connsiteY102" fmla="*/ 8615 h 10000"/>
              <a:gd name="connsiteX103" fmla="*/ 8374 w 10000"/>
              <a:gd name="connsiteY103" fmla="*/ 8615 h 10000"/>
              <a:gd name="connsiteX104" fmla="*/ 8484 w 10000"/>
              <a:gd name="connsiteY104" fmla="*/ 8615 h 10000"/>
              <a:gd name="connsiteX105" fmla="*/ 8702 w 10000"/>
              <a:gd name="connsiteY105" fmla="*/ 8615 h 10000"/>
              <a:gd name="connsiteX106" fmla="*/ 8798 w 10000"/>
              <a:gd name="connsiteY106" fmla="*/ 8442 h 10000"/>
              <a:gd name="connsiteX107" fmla="*/ 8798 w 10000"/>
              <a:gd name="connsiteY107" fmla="*/ 8442 h 10000"/>
              <a:gd name="connsiteX108" fmla="*/ 8907 w 10000"/>
              <a:gd name="connsiteY108" fmla="*/ 8442 h 10000"/>
              <a:gd name="connsiteX109" fmla="*/ 8907 w 10000"/>
              <a:gd name="connsiteY109" fmla="*/ 8268 h 10000"/>
              <a:gd name="connsiteX110" fmla="*/ 8907 w 10000"/>
              <a:gd name="connsiteY110" fmla="*/ 8095 h 10000"/>
              <a:gd name="connsiteX111" fmla="*/ 8907 w 10000"/>
              <a:gd name="connsiteY111" fmla="*/ 7771 h 10000"/>
              <a:gd name="connsiteX112" fmla="*/ 9016 w 10000"/>
              <a:gd name="connsiteY112" fmla="*/ 7597 h 10000"/>
              <a:gd name="connsiteX113" fmla="*/ 9016 w 10000"/>
              <a:gd name="connsiteY113" fmla="*/ 7251 h 10000"/>
              <a:gd name="connsiteX114" fmla="*/ 9016 w 10000"/>
              <a:gd name="connsiteY114" fmla="*/ 6905 h 10000"/>
              <a:gd name="connsiteX115" fmla="*/ 9126 w 10000"/>
              <a:gd name="connsiteY115" fmla="*/ 6385 h 10000"/>
              <a:gd name="connsiteX116" fmla="*/ 9126 w 10000"/>
              <a:gd name="connsiteY116" fmla="*/ 6212 h 10000"/>
              <a:gd name="connsiteX117" fmla="*/ 9126 w 10000"/>
              <a:gd name="connsiteY117" fmla="*/ 5866 h 10000"/>
              <a:gd name="connsiteX118" fmla="*/ 9126 w 10000"/>
              <a:gd name="connsiteY118" fmla="*/ 5693 h 10000"/>
              <a:gd name="connsiteX119" fmla="*/ 9235 w 10000"/>
              <a:gd name="connsiteY119" fmla="*/ 5519 h 10000"/>
              <a:gd name="connsiteX120" fmla="*/ 9235 w 10000"/>
              <a:gd name="connsiteY120" fmla="*/ 5346 h 10000"/>
              <a:gd name="connsiteX121" fmla="*/ 9235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173 h 10000"/>
              <a:gd name="connsiteX124" fmla="*/ 9344 w 10000"/>
              <a:gd name="connsiteY124" fmla="*/ 5346 h 10000"/>
              <a:gd name="connsiteX125" fmla="*/ 9344 w 10000"/>
              <a:gd name="connsiteY125" fmla="*/ 5519 h 10000"/>
              <a:gd name="connsiteX126" fmla="*/ 9344 w 10000"/>
              <a:gd name="connsiteY126" fmla="*/ 5693 h 10000"/>
              <a:gd name="connsiteX127" fmla="*/ 9454 w 10000"/>
              <a:gd name="connsiteY127" fmla="*/ 5866 h 10000"/>
              <a:gd name="connsiteX128" fmla="*/ 9454 w 10000"/>
              <a:gd name="connsiteY128" fmla="*/ 6212 h 10000"/>
              <a:gd name="connsiteX129" fmla="*/ 9454 w 10000"/>
              <a:gd name="connsiteY129" fmla="*/ 6558 h 10000"/>
              <a:gd name="connsiteX130" fmla="*/ 9563 w 10000"/>
              <a:gd name="connsiteY130" fmla="*/ 6905 h 10000"/>
              <a:gd name="connsiteX131" fmla="*/ 9563 w 10000"/>
              <a:gd name="connsiteY131" fmla="*/ 7597 h 10000"/>
              <a:gd name="connsiteX132" fmla="*/ 9672 w 10000"/>
              <a:gd name="connsiteY132" fmla="*/ 8268 h 10000"/>
              <a:gd name="connsiteX133" fmla="*/ 9781 w 10000"/>
              <a:gd name="connsiteY133" fmla="*/ 8788 h 10000"/>
              <a:gd name="connsiteX134" fmla="*/ 9891 w 10000"/>
              <a:gd name="connsiteY134" fmla="*/ 9134 h 10000"/>
              <a:gd name="connsiteX135" fmla="*/ 9891 w 10000"/>
              <a:gd name="connsiteY135" fmla="*/ 9481 h 10000"/>
              <a:gd name="connsiteX136" fmla="*/ 10000 w 10000"/>
              <a:gd name="connsiteY136" fmla="*/ 9654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139" fmla="*/ 9891 w 10000"/>
              <a:gd name="connsiteY139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0 w 10000"/>
              <a:gd name="connsiteY47" fmla="*/ 1905 h 10000"/>
              <a:gd name="connsiteX48" fmla="*/ 109 w 10000"/>
              <a:gd name="connsiteY48" fmla="*/ 1905 h 10000"/>
              <a:gd name="connsiteX49" fmla="*/ 219 w 10000"/>
              <a:gd name="connsiteY49" fmla="*/ 1905 h 10000"/>
              <a:gd name="connsiteX50" fmla="*/ 328 w 10000"/>
              <a:gd name="connsiteY50" fmla="*/ 1905 h 10000"/>
              <a:gd name="connsiteX51" fmla="*/ 546 w 10000"/>
              <a:gd name="connsiteY51" fmla="*/ 1905 h 10000"/>
              <a:gd name="connsiteX52" fmla="*/ 874 w 10000"/>
              <a:gd name="connsiteY52" fmla="*/ 1905 h 10000"/>
              <a:gd name="connsiteX53" fmla="*/ 1189 w 10000"/>
              <a:gd name="connsiteY53" fmla="*/ 1905 h 10000"/>
              <a:gd name="connsiteX54" fmla="*/ 1626 w 10000"/>
              <a:gd name="connsiteY54" fmla="*/ 1732 h 10000"/>
              <a:gd name="connsiteX55" fmla="*/ 2063 w 10000"/>
              <a:gd name="connsiteY55" fmla="*/ 1558 h 10000"/>
              <a:gd name="connsiteX56" fmla="*/ 2609 w 10000"/>
              <a:gd name="connsiteY56" fmla="*/ 1385 h 10000"/>
              <a:gd name="connsiteX57" fmla="*/ 3156 w 10000"/>
              <a:gd name="connsiteY57" fmla="*/ 1212 h 10000"/>
              <a:gd name="connsiteX58" fmla="*/ 3798 w 10000"/>
              <a:gd name="connsiteY58" fmla="*/ 1039 h 10000"/>
              <a:gd name="connsiteX59" fmla="*/ 4126 w 10000"/>
              <a:gd name="connsiteY59" fmla="*/ 1039 h 10000"/>
              <a:gd name="connsiteX60" fmla="*/ 4344 w 10000"/>
              <a:gd name="connsiteY60" fmla="*/ 866 h 10000"/>
              <a:gd name="connsiteX61" fmla="*/ 4563 w 10000"/>
              <a:gd name="connsiteY61" fmla="*/ 693 h 10000"/>
              <a:gd name="connsiteX62" fmla="*/ 4781 w 10000"/>
              <a:gd name="connsiteY62" fmla="*/ 693 h 10000"/>
              <a:gd name="connsiteX63" fmla="*/ 5000 w 10000"/>
              <a:gd name="connsiteY63" fmla="*/ 519 h 10000"/>
              <a:gd name="connsiteX64" fmla="*/ 5109 w 10000"/>
              <a:gd name="connsiteY64" fmla="*/ 346 h 10000"/>
              <a:gd name="connsiteX65" fmla="*/ 5219 w 10000"/>
              <a:gd name="connsiteY65" fmla="*/ 346 h 10000"/>
              <a:gd name="connsiteX66" fmla="*/ 5328 w 10000"/>
              <a:gd name="connsiteY66" fmla="*/ 173 h 10000"/>
              <a:gd name="connsiteX67" fmla="*/ 5437 w 10000"/>
              <a:gd name="connsiteY67" fmla="*/ 173 h 10000"/>
              <a:gd name="connsiteX68" fmla="*/ 5546 w 10000"/>
              <a:gd name="connsiteY68" fmla="*/ 0 h 10000"/>
              <a:gd name="connsiteX69" fmla="*/ 5656 w 10000"/>
              <a:gd name="connsiteY69" fmla="*/ 0 h 10000"/>
              <a:gd name="connsiteX70" fmla="*/ 5656 w 10000"/>
              <a:gd name="connsiteY70" fmla="*/ 0 h 10000"/>
              <a:gd name="connsiteX71" fmla="*/ 5765 w 10000"/>
              <a:gd name="connsiteY71" fmla="*/ 0 h 10000"/>
              <a:gd name="connsiteX72" fmla="*/ 5874 w 10000"/>
              <a:gd name="connsiteY72" fmla="*/ 0 h 10000"/>
              <a:gd name="connsiteX73" fmla="*/ 5984 w 10000"/>
              <a:gd name="connsiteY73" fmla="*/ 173 h 10000"/>
              <a:gd name="connsiteX74" fmla="*/ 6093 w 10000"/>
              <a:gd name="connsiteY74" fmla="*/ 173 h 10000"/>
              <a:gd name="connsiteX75" fmla="*/ 6189 w 10000"/>
              <a:gd name="connsiteY75" fmla="*/ 346 h 10000"/>
              <a:gd name="connsiteX76" fmla="*/ 6298 w 10000"/>
              <a:gd name="connsiteY76" fmla="*/ 519 h 10000"/>
              <a:gd name="connsiteX77" fmla="*/ 6407 w 10000"/>
              <a:gd name="connsiteY77" fmla="*/ 693 h 10000"/>
              <a:gd name="connsiteX78" fmla="*/ 6407 w 10000"/>
              <a:gd name="connsiteY78" fmla="*/ 693 h 10000"/>
              <a:gd name="connsiteX79" fmla="*/ 6407 w 10000"/>
              <a:gd name="connsiteY79" fmla="*/ 866 h 10000"/>
              <a:gd name="connsiteX80" fmla="*/ 6298 w 10000"/>
              <a:gd name="connsiteY80" fmla="*/ 1039 h 10000"/>
              <a:gd name="connsiteX81" fmla="*/ 6189 w 10000"/>
              <a:gd name="connsiteY81" fmla="*/ 1212 h 10000"/>
              <a:gd name="connsiteX82" fmla="*/ 6093 w 10000"/>
              <a:gd name="connsiteY82" fmla="*/ 1385 h 10000"/>
              <a:gd name="connsiteX83" fmla="*/ 5984 w 10000"/>
              <a:gd name="connsiteY83" fmla="*/ 1732 h 10000"/>
              <a:gd name="connsiteX84" fmla="*/ 5874 w 10000"/>
              <a:gd name="connsiteY84" fmla="*/ 2078 h 10000"/>
              <a:gd name="connsiteX85" fmla="*/ 5765 w 10000"/>
              <a:gd name="connsiteY85" fmla="*/ 2424 h 10000"/>
              <a:gd name="connsiteX86" fmla="*/ 5656 w 10000"/>
              <a:gd name="connsiteY86" fmla="*/ 2944 h 10000"/>
              <a:gd name="connsiteX87" fmla="*/ 5656 w 10000"/>
              <a:gd name="connsiteY87" fmla="*/ 3463 h 10000"/>
              <a:gd name="connsiteX88" fmla="*/ 5656 w 10000"/>
              <a:gd name="connsiteY88" fmla="*/ 3961 h 10000"/>
              <a:gd name="connsiteX89" fmla="*/ 5656 w 10000"/>
              <a:gd name="connsiteY89" fmla="*/ 5000 h 10000"/>
              <a:gd name="connsiteX90" fmla="*/ 5656 w 10000"/>
              <a:gd name="connsiteY90" fmla="*/ 5519 h 10000"/>
              <a:gd name="connsiteX91" fmla="*/ 5765 w 10000"/>
              <a:gd name="connsiteY91" fmla="*/ 5866 h 10000"/>
              <a:gd name="connsiteX92" fmla="*/ 5874 w 10000"/>
              <a:gd name="connsiteY92" fmla="*/ 6212 h 10000"/>
              <a:gd name="connsiteX93" fmla="*/ 5984 w 10000"/>
              <a:gd name="connsiteY93" fmla="*/ 6732 h 10000"/>
              <a:gd name="connsiteX94" fmla="*/ 6093 w 10000"/>
              <a:gd name="connsiteY94" fmla="*/ 7078 h 10000"/>
              <a:gd name="connsiteX95" fmla="*/ 6298 w 10000"/>
              <a:gd name="connsiteY95" fmla="*/ 7424 h 10000"/>
              <a:gd name="connsiteX96" fmla="*/ 6626 w 10000"/>
              <a:gd name="connsiteY96" fmla="*/ 7771 h 10000"/>
              <a:gd name="connsiteX97" fmla="*/ 6954 w 10000"/>
              <a:gd name="connsiteY97" fmla="*/ 7944 h 10000"/>
              <a:gd name="connsiteX98" fmla="*/ 7281 w 10000"/>
              <a:gd name="connsiteY98" fmla="*/ 8268 h 10000"/>
              <a:gd name="connsiteX99" fmla="*/ 7609 w 10000"/>
              <a:gd name="connsiteY99" fmla="*/ 8442 h 10000"/>
              <a:gd name="connsiteX100" fmla="*/ 7828 w 10000"/>
              <a:gd name="connsiteY100" fmla="*/ 8615 h 10000"/>
              <a:gd name="connsiteX101" fmla="*/ 8156 w 10000"/>
              <a:gd name="connsiteY101" fmla="*/ 8615 h 10000"/>
              <a:gd name="connsiteX102" fmla="*/ 8374 w 10000"/>
              <a:gd name="connsiteY102" fmla="*/ 8615 h 10000"/>
              <a:gd name="connsiteX103" fmla="*/ 8484 w 10000"/>
              <a:gd name="connsiteY103" fmla="*/ 8615 h 10000"/>
              <a:gd name="connsiteX104" fmla="*/ 8702 w 10000"/>
              <a:gd name="connsiteY104" fmla="*/ 8615 h 10000"/>
              <a:gd name="connsiteX105" fmla="*/ 8798 w 10000"/>
              <a:gd name="connsiteY105" fmla="*/ 8442 h 10000"/>
              <a:gd name="connsiteX106" fmla="*/ 8798 w 10000"/>
              <a:gd name="connsiteY106" fmla="*/ 8442 h 10000"/>
              <a:gd name="connsiteX107" fmla="*/ 8907 w 10000"/>
              <a:gd name="connsiteY107" fmla="*/ 8442 h 10000"/>
              <a:gd name="connsiteX108" fmla="*/ 8907 w 10000"/>
              <a:gd name="connsiteY108" fmla="*/ 8268 h 10000"/>
              <a:gd name="connsiteX109" fmla="*/ 8907 w 10000"/>
              <a:gd name="connsiteY109" fmla="*/ 8095 h 10000"/>
              <a:gd name="connsiteX110" fmla="*/ 8907 w 10000"/>
              <a:gd name="connsiteY110" fmla="*/ 7771 h 10000"/>
              <a:gd name="connsiteX111" fmla="*/ 9016 w 10000"/>
              <a:gd name="connsiteY111" fmla="*/ 7597 h 10000"/>
              <a:gd name="connsiteX112" fmla="*/ 9016 w 10000"/>
              <a:gd name="connsiteY112" fmla="*/ 7251 h 10000"/>
              <a:gd name="connsiteX113" fmla="*/ 9016 w 10000"/>
              <a:gd name="connsiteY113" fmla="*/ 6905 h 10000"/>
              <a:gd name="connsiteX114" fmla="*/ 9126 w 10000"/>
              <a:gd name="connsiteY114" fmla="*/ 6385 h 10000"/>
              <a:gd name="connsiteX115" fmla="*/ 9126 w 10000"/>
              <a:gd name="connsiteY115" fmla="*/ 6212 h 10000"/>
              <a:gd name="connsiteX116" fmla="*/ 9126 w 10000"/>
              <a:gd name="connsiteY116" fmla="*/ 5866 h 10000"/>
              <a:gd name="connsiteX117" fmla="*/ 9126 w 10000"/>
              <a:gd name="connsiteY117" fmla="*/ 5693 h 10000"/>
              <a:gd name="connsiteX118" fmla="*/ 9235 w 10000"/>
              <a:gd name="connsiteY118" fmla="*/ 5519 h 10000"/>
              <a:gd name="connsiteX119" fmla="*/ 9235 w 10000"/>
              <a:gd name="connsiteY119" fmla="*/ 5346 h 10000"/>
              <a:gd name="connsiteX120" fmla="*/ 9235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173 h 10000"/>
              <a:gd name="connsiteX123" fmla="*/ 9344 w 10000"/>
              <a:gd name="connsiteY123" fmla="*/ 5346 h 10000"/>
              <a:gd name="connsiteX124" fmla="*/ 9344 w 10000"/>
              <a:gd name="connsiteY124" fmla="*/ 5519 h 10000"/>
              <a:gd name="connsiteX125" fmla="*/ 9344 w 10000"/>
              <a:gd name="connsiteY125" fmla="*/ 5693 h 10000"/>
              <a:gd name="connsiteX126" fmla="*/ 9454 w 10000"/>
              <a:gd name="connsiteY126" fmla="*/ 5866 h 10000"/>
              <a:gd name="connsiteX127" fmla="*/ 9454 w 10000"/>
              <a:gd name="connsiteY127" fmla="*/ 6212 h 10000"/>
              <a:gd name="connsiteX128" fmla="*/ 9454 w 10000"/>
              <a:gd name="connsiteY128" fmla="*/ 6558 h 10000"/>
              <a:gd name="connsiteX129" fmla="*/ 9563 w 10000"/>
              <a:gd name="connsiteY129" fmla="*/ 6905 h 10000"/>
              <a:gd name="connsiteX130" fmla="*/ 9563 w 10000"/>
              <a:gd name="connsiteY130" fmla="*/ 7597 h 10000"/>
              <a:gd name="connsiteX131" fmla="*/ 9672 w 10000"/>
              <a:gd name="connsiteY131" fmla="*/ 8268 h 10000"/>
              <a:gd name="connsiteX132" fmla="*/ 9781 w 10000"/>
              <a:gd name="connsiteY132" fmla="*/ 8788 h 10000"/>
              <a:gd name="connsiteX133" fmla="*/ 9891 w 10000"/>
              <a:gd name="connsiteY133" fmla="*/ 9134 h 10000"/>
              <a:gd name="connsiteX134" fmla="*/ 9891 w 10000"/>
              <a:gd name="connsiteY134" fmla="*/ 9481 h 10000"/>
              <a:gd name="connsiteX135" fmla="*/ 10000 w 10000"/>
              <a:gd name="connsiteY135" fmla="*/ 9654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138" fmla="*/ 9891 w 10000"/>
              <a:gd name="connsiteY138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109 w 10000"/>
              <a:gd name="connsiteY47" fmla="*/ 1905 h 10000"/>
              <a:gd name="connsiteX48" fmla="*/ 219 w 10000"/>
              <a:gd name="connsiteY48" fmla="*/ 1905 h 10000"/>
              <a:gd name="connsiteX49" fmla="*/ 328 w 10000"/>
              <a:gd name="connsiteY49" fmla="*/ 1905 h 10000"/>
              <a:gd name="connsiteX50" fmla="*/ 546 w 10000"/>
              <a:gd name="connsiteY50" fmla="*/ 1905 h 10000"/>
              <a:gd name="connsiteX51" fmla="*/ 874 w 10000"/>
              <a:gd name="connsiteY51" fmla="*/ 1905 h 10000"/>
              <a:gd name="connsiteX52" fmla="*/ 1189 w 10000"/>
              <a:gd name="connsiteY52" fmla="*/ 1905 h 10000"/>
              <a:gd name="connsiteX53" fmla="*/ 1626 w 10000"/>
              <a:gd name="connsiteY53" fmla="*/ 1732 h 10000"/>
              <a:gd name="connsiteX54" fmla="*/ 2063 w 10000"/>
              <a:gd name="connsiteY54" fmla="*/ 1558 h 10000"/>
              <a:gd name="connsiteX55" fmla="*/ 2609 w 10000"/>
              <a:gd name="connsiteY55" fmla="*/ 1385 h 10000"/>
              <a:gd name="connsiteX56" fmla="*/ 3156 w 10000"/>
              <a:gd name="connsiteY56" fmla="*/ 1212 h 10000"/>
              <a:gd name="connsiteX57" fmla="*/ 3798 w 10000"/>
              <a:gd name="connsiteY57" fmla="*/ 1039 h 10000"/>
              <a:gd name="connsiteX58" fmla="*/ 4126 w 10000"/>
              <a:gd name="connsiteY58" fmla="*/ 1039 h 10000"/>
              <a:gd name="connsiteX59" fmla="*/ 4344 w 10000"/>
              <a:gd name="connsiteY59" fmla="*/ 866 h 10000"/>
              <a:gd name="connsiteX60" fmla="*/ 4563 w 10000"/>
              <a:gd name="connsiteY60" fmla="*/ 693 h 10000"/>
              <a:gd name="connsiteX61" fmla="*/ 4781 w 10000"/>
              <a:gd name="connsiteY61" fmla="*/ 693 h 10000"/>
              <a:gd name="connsiteX62" fmla="*/ 5000 w 10000"/>
              <a:gd name="connsiteY62" fmla="*/ 519 h 10000"/>
              <a:gd name="connsiteX63" fmla="*/ 5109 w 10000"/>
              <a:gd name="connsiteY63" fmla="*/ 346 h 10000"/>
              <a:gd name="connsiteX64" fmla="*/ 5219 w 10000"/>
              <a:gd name="connsiteY64" fmla="*/ 346 h 10000"/>
              <a:gd name="connsiteX65" fmla="*/ 5328 w 10000"/>
              <a:gd name="connsiteY65" fmla="*/ 173 h 10000"/>
              <a:gd name="connsiteX66" fmla="*/ 5437 w 10000"/>
              <a:gd name="connsiteY66" fmla="*/ 173 h 10000"/>
              <a:gd name="connsiteX67" fmla="*/ 5546 w 10000"/>
              <a:gd name="connsiteY67" fmla="*/ 0 h 10000"/>
              <a:gd name="connsiteX68" fmla="*/ 5656 w 10000"/>
              <a:gd name="connsiteY68" fmla="*/ 0 h 10000"/>
              <a:gd name="connsiteX69" fmla="*/ 5656 w 10000"/>
              <a:gd name="connsiteY69" fmla="*/ 0 h 10000"/>
              <a:gd name="connsiteX70" fmla="*/ 5765 w 10000"/>
              <a:gd name="connsiteY70" fmla="*/ 0 h 10000"/>
              <a:gd name="connsiteX71" fmla="*/ 5874 w 10000"/>
              <a:gd name="connsiteY71" fmla="*/ 0 h 10000"/>
              <a:gd name="connsiteX72" fmla="*/ 5984 w 10000"/>
              <a:gd name="connsiteY72" fmla="*/ 173 h 10000"/>
              <a:gd name="connsiteX73" fmla="*/ 6093 w 10000"/>
              <a:gd name="connsiteY73" fmla="*/ 173 h 10000"/>
              <a:gd name="connsiteX74" fmla="*/ 6189 w 10000"/>
              <a:gd name="connsiteY74" fmla="*/ 346 h 10000"/>
              <a:gd name="connsiteX75" fmla="*/ 6298 w 10000"/>
              <a:gd name="connsiteY75" fmla="*/ 519 h 10000"/>
              <a:gd name="connsiteX76" fmla="*/ 6407 w 10000"/>
              <a:gd name="connsiteY76" fmla="*/ 693 h 10000"/>
              <a:gd name="connsiteX77" fmla="*/ 6407 w 10000"/>
              <a:gd name="connsiteY77" fmla="*/ 693 h 10000"/>
              <a:gd name="connsiteX78" fmla="*/ 6407 w 10000"/>
              <a:gd name="connsiteY78" fmla="*/ 866 h 10000"/>
              <a:gd name="connsiteX79" fmla="*/ 6298 w 10000"/>
              <a:gd name="connsiteY79" fmla="*/ 1039 h 10000"/>
              <a:gd name="connsiteX80" fmla="*/ 6189 w 10000"/>
              <a:gd name="connsiteY80" fmla="*/ 1212 h 10000"/>
              <a:gd name="connsiteX81" fmla="*/ 6093 w 10000"/>
              <a:gd name="connsiteY81" fmla="*/ 1385 h 10000"/>
              <a:gd name="connsiteX82" fmla="*/ 5984 w 10000"/>
              <a:gd name="connsiteY82" fmla="*/ 1732 h 10000"/>
              <a:gd name="connsiteX83" fmla="*/ 5874 w 10000"/>
              <a:gd name="connsiteY83" fmla="*/ 2078 h 10000"/>
              <a:gd name="connsiteX84" fmla="*/ 5765 w 10000"/>
              <a:gd name="connsiteY84" fmla="*/ 2424 h 10000"/>
              <a:gd name="connsiteX85" fmla="*/ 5656 w 10000"/>
              <a:gd name="connsiteY85" fmla="*/ 2944 h 10000"/>
              <a:gd name="connsiteX86" fmla="*/ 5656 w 10000"/>
              <a:gd name="connsiteY86" fmla="*/ 3463 h 10000"/>
              <a:gd name="connsiteX87" fmla="*/ 5656 w 10000"/>
              <a:gd name="connsiteY87" fmla="*/ 3961 h 10000"/>
              <a:gd name="connsiteX88" fmla="*/ 5656 w 10000"/>
              <a:gd name="connsiteY88" fmla="*/ 5000 h 10000"/>
              <a:gd name="connsiteX89" fmla="*/ 5656 w 10000"/>
              <a:gd name="connsiteY89" fmla="*/ 5519 h 10000"/>
              <a:gd name="connsiteX90" fmla="*/ 5765 w 10000"/>
              <a:gd name="connsiteY90" fmla="*/ 5866 h 10000"/>
              <a:gd name="connsiteX91" fmla="*/ 5874 w 10000"/>
              <a:gd name="connsiteY91" fmla="*/ 6212 h 10000"/>
              <a:gd name="connsiteX92" fmla="*/ 5984 w 10000"/>
              <a:gd name="connsiteY92" fmla="*/ 6732 h 10000"/>
              <a:gd name="connsiteX93" fmla="*/ 6093 w 10000"/>
              <a:gd name="connsiteY93" fmla="*/ 7078 h 10000"/>
              <a:gd name="connsiteX94" fmla="*/ 6298 w 10000"/>
              <a:gd name="connsiteY94" fmla="*/ 7424 h 10000"/>
              <a:gd name="connsiteX95" fmla="*/ 6626 w 10000"/>
              <a:gd name="connsiteY95" fmla="*/ 7771 h 10000"/>
              <a:gd name="connsiteX96" fmla="*/ 6954 w 10000"/>
              <a:gd name="connsiteY96" fmla="*/ 7944 h 10000"/>
              <a:gd name="connsiteX97" fmla="*/ 7281 w 10000"/>
              <a:gd name="connsiteY97" fmla="*/ 8268 h 10000"/>
              <a:gd name="connsiteX98" fmla="*/ 7609 w 10000"/>
              <a:gd name="connsiteY98" fmla="*/ 8442 h 10000"/>
              <a:gd name="connsiteX99" fmla="*/ 7828 w 10000"/>
              <a:gd name="connsiteY99" fmla="*/ 8615 h 10000"/>
              <a:gd name="connsiteX100" fmla="*/ 8156 w 10000"/>
              <a:gd name="connsiteY100" fmla="*/ 8615 h 10000"/>
              <a:gd name="connsiteX101" fmla="*/ 8374 w 10000"/>
              <a:gd name="connsiteY101" fmla="*/ 8615 h 10000"/>
              <a:gd name="connsiteX102" fmla="*/ 8484 w 10000"/>
              <a:gd name="connsiteY102" fmla="*/ 8615 h 10000"/>
              <a:gd name="connsiteX103" fmla="*/ 8702 w 10000"/>
              <a:gd name="connsiteY103" fmla="*/ 8615 h 10000"/>
              <a:gd name="connsiteX104" fmla="*/ 8798 w 10000"/>
              <a:gd name="connsiteY104" fmla="*/ 8442 h 10000"/>
              <a:gd name="connsiteX105" fmla="*/ 8798 w 10000"/>
              <a:gd name="connsiteY105" fmla="*/ 8442 h 10000"/>
              <a:gd name="connsiteX106" fmla="*/ 8907 w 10000"/>
              <a:gd name="connsiteY106" fmla="*/ 8442 h 10000"/>
              <a:gd name="connsiteX107" fmla="*/ 8907 w 10000"/>
              <a:gd name="connsiteY107" fmla="*/ 8268 h 10000"/>
              <a:gd name="connsiteX108" fmla="*/ 8907 w 10000"/>
              <a:gd name="connsiteY108" fmla="*/ 8095 h 10000"/>
              <a:gd name="connsiteX109" fmla="*/ 8907 w 10000"/>
              <a:gd name="connsiteY109" fmla="*/ 7771 h 10000"/>
              <a:gd name="connsiteX110" fmla="*/ 9016 w 10000"/>
              <a:gd name="connsiteY110" fmla="*/ 7597 h 10000"/>
              <a:gd name="connsiteX111" fmla="*/ 9016 w 10000"/>
              <a:gd name="connsiteY111" fmla="*/ 7251 h 10000"/>
              <a:gd name="connsiteX112" fmla="*/ 9016 w 10000"/>
              <a:gd name="connsiteY112" fmla="*/ 6905 h 10000"/>
              <a:gd name="connsiteX113" fmla="*/ 9126 w 10000"/>
              <a:gd name="connsiteY113" fmla="*/ 6385 h 10000"/>
              <a:gd name="connsiteX114" fmla="*/ 9126 w 10000"/>
              <a:gd name="connsiteY114" fmla="*/ 6212 h 10000"/>
              <a:gd name="connsiteX115" fmla="*/ 9126 w 10000"/>
              <a:gd name="connsiteY115" fmla="*/ 5866 h 10000"/>
              <a:gd name="connsiteX116" fmla="*/ 9126 w 10000"/>
              <a:gd name="connsiteY116" fmla="*/ 5693 h 10000"/>
              <a:gd name="connsiteX117" fmla="*/ 9235 w 10000"/>
              <a:gd name="connsiteY117" fmla="*/ 5519 h 10000"/>
              <a:gd name="connsiteX118" fmla="*/ 9235 w 10000"/>
              <a:gd name="connsiteY118" fmla="*/ 5346 h 10000"/>
              <a:gd name="connsiteX119" fmla="*/ 9235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173 h 10000"/>
              <a:gd name="connsiteX122" fmla="*/ 9344 w 10000"/>
              <a:gd name="connsiteY122" fmla="*/ 5346 h 10000"/>
              <a:gd name="connsiteX123" fmla="*/ 9344 w 10000"/>
              <a:gd name="connsiteY123" fmla="*/ 5519 h 10000"/>
              <a:gd name="connsiteX124" fmla="*/ 9344 w 10000"/>
              <a:gd name="connsiteY124" fmla="*/ 5693 h 10000"/>
              <a:gd name="connsiteX125" fmla="*/ 9454 w 10000"/>
              <a:gd name="connsiteY125" fmla="*/ 5866 h 10000"/>
              <a:gd name="connsiteX126" fmla="*/ 9454 w 10000"/>
              <a:gd name="connsiteY126" fmla="*/ 6212 h 10000"/>
              <a:gd name="connsiteX127" fmla="*/ 9454 w 10000"/>
              <a:gd name="connsiteY127" fmla="*/ 6558 h 10000"/>
              <a:gd name="connsiteX128" fmla="*/ 9563 w 10000"/>
              <a:gd name="connsiteY128" fmla="*/ 6905 h 10000"/>
              <a:gd name="connsiteX129" fmla="*/ 9563 w 10000"/>
              <a:gd name="connsiteY129" fmla="*/ 7597 h 10000"/>
              <a:gd name="connsiteX130" fmla="*/ 9672 w 10000"/>
              <a:gd name="connsiteY130" fmla="*/ 8268 h 10000"/>
              <a:gd name="connsiteX131" fmla="*/ 9781 w 10000"/>
              <a:gd name="connsiteY131" fmla="*/ 8788 h 10000"/>
              <a:gd name="connsiteX132" fmla="*/ 9891 w 10000"/>
              <a:gd name="connsiteY132" fmla="*/ 9134 h 10000"/>
              <a:gd name="connsiteX133" fmla="*/ 9891 w 10000"/>
              <a:gd name="connsiteY133" fmla="*/ 9481 h 10000"/>
              <a:gd name="connsiteX134" fmla="*/ 10000 w 10000"/>
              <a:gd name="connsiteY134" fmla="*/ 9654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137" fmla="*/ 9891 w 10000"/>
              <a:gd name="connsiteY137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0 w 10000"/>
              <a:gd name="connsiteY46" fmla="*/ 1905 h 10000"/>
              <a:gd name="connsiteX47" fmla="*/ 219 w 10000"/>
              <a:gd name="connsiteY47" fmla="*/ 1905 h 10000"/>
              <a:gd name="connsiteX48" fmla="*/ 328 w 10000"/>
              <a:gd name="connsiteY48" fmla="*/ 1905 h 10000"/>
              <a:gd name="connsiteX49" fmla="*/ 546 w 10000"/>
              <a:gd name="connsiteY49" fmla="*/ 1905 h 10000"/>
              <a:gd name="connsiteX50" fmla="*/ 874 w 10000"/>
              <a:gd name="connsiteY50" fmla="*/ 1905 h 10000"/>
              <a:gd name="connsiteX51" fmla="*/ 1189 w 10000"/>
              <a:gd name="connsiteY51" fmla="*/ 1905 h 10000"/>
              <a:gd name="connsiteX52" fmla="*/ 1626 w 10000"/>
              <a:gd name="connsiteY52" fmla="*/ 1732 h 10000"/>
              <a:gd name="connsiteX53" fmla="*/ 2063 w 10000"/>
              <a:gd name="connsiteY53" fmla="*/ 1558 h 10000"/>
              <a:gd name="connsiteX54" fmla="*/ 2609 w 10000"/>
              <a:gd name="connsiteY54" fmla="*/ 1385 h 10000"/>
              <a:gd name="connsiteX55" fmla="*/ 3156 w 10000"/>
              <a:gd name="connsiteY55" fmla="*/ 1212 h 10000"/>
              <a:gd name="connsiteX56" fmla="*/ 3798 w 10000"/>
              <a:gd name="connsiteY56" fmla="*/ 1039 h 10000"/>
              <a:gd name="connsiteX57" fmla="*/ 4126 w 10000"/>
              <a:gd name="connsiteY57" fmla="*/ 1039 h 10000"/>
              <a:gd name="connsiteX58" fmla="*/ 4344 w 10000"/>
              <a:gd name="connsiteY58" fmla="*/ 866 h 10000"/>
              <a:gd name="connsiteX59" fmla="*/ 4563 w 10000"/>
              <a:gd name="connsiteY59" fmla="*/ 693 h 10000"/>
              <a:gd name="connsiteX60" fmla="*/ 4781 w 10000"/>
              <a:gd name="connsiteY60" fmla="*/ 693 h 10000"/>
              <a:gd name="connsiteX61" fmla="*/ 5000 w 10000"/>
              <a:gd name="connsiteY61" fmla="*/ 519 h 10000"/>
              <a:gd name="connsiteX62" fmla="*/ 5109 w 10000"/>
              <a:gd name="connsiteY62" fmla="*/ 346 h 10000"/>
              <a:gd name="connsiteX63" fmla="*/ 5219 w 10000"/>
              <a:gd name="connsiteY63" fmla="*/ 346 h 10000"/>
              <a:gd name="connsiteX64" fmla="*/ 5328 w 10000"/>
              <a:gd name="connsiteY64" fmla="*/ 173 h 10000"/>
              <a:gd name="connsiteX65" fmla="*/ 5437 w 10000"/>
              <a:gd name="connsiteY65" fmla="*/ 173 h 10000"/>
              <a:gd name="connsiteX66" fmla="*/ 5546 w 10000"/>
              <a:gd name="connsiteY66" fmla="*/ 0 h 10000"/>
              <a:gd name="connsiteX67" fmla="*/ 5656 w 10000"/>
              <a:gd name="connsiteY67" fmla="*/ 0 h 10000"/>
              <a:gd name="connsiteX68" fmla="*/ 5656 w 10000"/>
              <a:gd name="connsiteY68" fmla="*/ 0 h 10000"/>
              <a:gd name="connsiteX69" fmla="*/ 5765 w 10000"/>
              <a:gd name="connsiteY69" fmla="*/ 0 h 10000"/>
              <a:gd name="connsiteX70" fmla="*/ 5874 w 10000"/>
              <a:gd name="connsiteY70" fmla="*/ 0 h 10000"/>
              <a:gd name="connsiteX71" fmla="*/ 5984 w 10000"/>
              <a:gd name="connsiteY71" fmla="*/ 173 h 10000"/>
              <a:gd name="connsiteX72" fmla="*/ 6093 w 10000"/>
              <a:gd name="connsiteY72" fmla="*/ 173 h 10000"/>
              <a:gd name="connsiteX73" fmla="*/ 6189 w 10000"/>
              <a:gd name="connsiteY73" fmla="*/ 346 h 10000"/>
              <a:gd name="connsiteX74" fmla="*/ 6298 w 10000"/>
              <a:gd name="connsiteY74" fmla="*/ 519 h 10000"/>
              <a:gd name="connsiteX75" fmla="*/ 6407 w 10000"/>
              <a:gd name="connsiteY75" fmla="*/ 693 h 10000"/>
              <a:gd name="connsiteX76" fmla="*/ 6407 w 10000"/>
              <a:gd name="connsiteY76" fmla="*/ 693 h 10000"/>
              <a:gd name="connsiteX77" fmla="*/ 6407 w 10000"/>
              <a:gd name="connsiteY77" fmla="*/ 866 h 10000"/>
              <a:gd name="connsiteX78" fmla="*/ 6298 w 10000"/>
              <a:gd name="connsiteY78" fmla="*/ 1039 h 10000"/>
              <a:gd name="connsiteX79" fmla="*/ 6189 w 10000"/>
              <a:gd name="connsiteY79" fmla="*/ 1212 h 10000"/>
              <a:gd name="connsiteX80" fmla="*/ 6093 w 10000"/>
              <a:gd name="connsiteY80" fmla="*/ 1385 h 10000"/>
              <a:gd name="connsiteX81" fmla="*/ 5984 w 10000"/>
              <a:gd name="connsiteY81" fmla="*/ 1732 h 10000"/>
              <a:gd name="connsiteX82" fmla="*/ 5874 w 10000"/>
              <a:gd name="connsiteY82" fmla="*/ 2078 h 10000"/>
              <a:gd name="connsiteX83" fmla="*/ 5765 w 10000"/>
              <a:gd name="connsiteY83" fmla="*/ 2424 h 10000"/>
              <a:gd name="connsiteX84" fmla="*/ 5656 w 10000"/>
              <a:gd name="connsiteY84" fmla="*/ 2944 h 10000"/>
              <a:gd name="connsiteX85" fmla="*/ 5656 w 10000"/>
              <a:gd name="connsiteY85" fmla="*/ 3463 h 10000"/>
              <a:gd name="connsiteX86" fmla="*/ 5656 w 10000"/>
              <a:gd name="connsiteY86" fmla="*/ 3961 h 10000"/>
              <a:gd name="connsiteX87" fmla="*/ 5656 w 10000"/>
              <a:gd name="connsiteY87" fmla="*/ 5000 h 10000"/>
              <a:gd name="connsiteX88" fmla="*/ 5656 w 10000"/>
              <a:gd name="connsiteY88" fmla="*/ 5519 h 10000"/>
              <a:gd name="connsiteX89" fmla="*/ 5765 w 10000"/>
              <a:gd name="connsiteY89" fmla="*/ 5866 h 10000"/>
              <a:gd name="connsiteX90" fmla="*/ 5874 w 10000"/>
              <a:gd name="connsiteY90" fmla="*/ 6212 h 10000"/>
              <a:gd name="connsiteX91" fmla="*/ 5984 w 10000"/>
              <a:gd name="connsiteY91" fmla="*/ 6732 h 10000"/>
              <a:gd name="connsiteX92" fmla="*/ 6093 w 10000"/>
              <a:gd name="connsiteY92" fmla="*/ 7078 h 10000"/>
              <a:gd name="connsiteX93" fmla="*/ 6298 w 10000"/>
              <a:gd name="connsiteY93" fmla="*/ 7424 h 10000"/>
              <a:gd name="connsiteX94" fmla="*/ 6626 w 10000"/>
              <a:gd name="connsiteY94" fmla="*/ 7771 h 10000"/>
              <a:gd name="connsiteX95" fmla="*/ 6954 w 10000"/>
              <a:gd name="connsiteY95" fmla="*/ 7944 h 10000"/>
              <a:gd name="connsiteX96" fmla="*/ 7281 w 10000"/>
              <a:gd name="connsiteY96" fmla="*/ 8268 h 10000"/>
              <a:gd name="connsiteX97" fmla="*/ 7609 w 10000"/>
              <a:gd name="connsiteY97" fmla="*/ 8442 h 10000"/>
              <a:gd name="connsiteX98" fmla="*/ 7828 w 10000"/>
              <a:gd name="connsiteY98" fmla="*/ 8615 h 10000"/>
              <a:gd name="connsiteX99" fmla="*/ 8156 w 10000"/>
              <a:gd name="connsiteY99" fmla="*/ 8615 h 10000"/>
              <a:gd name="connsiteX100" fmla="*/ 8374 w 10000"/>
              <a:gd name="connsiteY100" fmla="*/ 8615 h 10000"/>
              <a:gd name="connsiteX101" fmla="*/ 8484 w 10000"/>
              <a:gd name="connsiteY101" fmla="*/ 8615 h 10000"/>
              <a:gd name="connsiteX102" fmla="*/ 8702 w 10000"/>
              <a:gd name="connsiteY102" fmla="*/ 8615 h 10000"/>
              <a:gd name="connsiteX103" fmla="*/ 8798 w 10000"/>
              <a:gd name="connsiteY103" fmla="*/ 8442 h 10000"/>
              <a:gd name="connsiteX104" fmla="*/ 8798 w 10000"/>
              <a:gd name="connsiteY104" fmla="*/ 8442 h 10000"/>
              <a:gd name="connsiteX105" fmla="*/ 8907 w 10000"/>
              <a:gd name="connsiteY105" fmla="*/ 8442 h 10000"/>
              <a:gd name="connsiteX106" fmla="*/ 8907 w 10000"/>
              <a:gd name="connsiteY106" fmla="*/ 8268 h 10000"/>
              <a:gd name="connsiteX107" fmla="*/ 8907 w 10000"/>
              <a:gd name="connsiteY107" fmla="*/ 8095 h 10000"/>
              <a:gd name="connsiteX108" fmla="*/ 8907 w 10000"/>
              <a:gd name="connsiteY108" fmla="*/ 7771 h 10000"/>
              <a:gd name="connsiteX109" fmla="*/ 9016 w 10000"/>
              <a:gd name="connsiteY109" fmla="*/ 7597 h 10000"/>
              <a:gd name="connsiteX110" fmla="*/ 9016 w 10000"/>
              <a:gd name="connsiteY110" fmla="*/ 7251 h 10000"/>
              <a:gd name="connsiteX111" fmla="*/ 9016 w 10000"/>
              <a:gd name="connsiteY111" fmla="*/ 6905 h 10000"/>
              <a:gd name="connsiteX112" fmla="*/ 9126 w 10000"/>
              <a:gd name="connsiteY112" fmla="*/ 6385 h 10000"/>
              <a:gd name="connsiteX113" fmla="*/ 9126 w 10000"/>
              <a:gd name="connsiteY113" fmla="*/ 6212 h 10000"/>
              <a:gd name="connsiteX114" fmla="*/ 9126 w 10000"/>
              <a:gd name="connsiteY114" fmla="*/ 5866 h 10000"/>
              <a:gd name="connsiteX115" fmla="*/ 9126 w 10000"/>
              <a:gd name="connsiteY115" fmla="*/ 5693 h 10000"/>
              <a:gd name="connsiteX116" fmla="*/ 9235 w 10000"/>
              <a:gd name="connsiteY116" fmla="*/ 5519 h 10000"/>
              <a:gd name="connsiteX117" fmla="*/ 9235 w 10000"/>
              <a:gd name="connsiteY117" fmla="*/ 5346 h 10000"/>
              <a:gd name="connsiteX118" fmla="*/ 9235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173 h 10000"/>
              <a:gd name="connsiteX121" fmla="*/ 9344 w 10000"/>
              <a:gd name="connsiteY121" fmla="*/ 5346 h 10000"/>
              <a:gd name="connsiteX122" fmla="*/ 9344 w 10000"/>
              <a:gd name="connsiteY122" fmla="*/ 5519 h 10000"/>
              <a:gd name="connsiteX123" fmla="*/ 9344 w 10000"/>
              <a:gd name="connsiteY123" fmla="*/ 5693 h 10000"/>
              <a:gd name="connsiteX124" fmla="*/ 9454 w 10000"/>
              <a:gd name="connsiteY124" fmla="*/ 5866 h 10000"/>
              <a:gd name="connsiteX125" fmla="*/ 9454 w 10000"/>
              <a:gd name="connsiteY125" fmla="*/ 6212 h 10000"/>
              <a:gd name="connsiteX126" fmla="*/ 9454 w 10000"/>
              <a:gd name="connsiteY126" fmla="*/ 6558 h 10000"/>
              <a:gd name="connsiteX127" fmla="*/ 9563 w 10000"/>
              <a:gd name="connsiteY127" fmla="*/ 6905 h 10000"/>
              <a:gd name="connsiteX128" fmla="*/ 9563 w 10000"/>
              <a:gd name="connsiteY128" fmla="*/ 7597 h 10000"/>
              <a:gd name="connsiteX129" fmla="*/ 9672 w 10000"/>
              <a:gd name="connsiteY129" fmla="*/ 8268 h 10000"/>
              <a:gd name="connsiteX130" fmla="*/ 9781 w 10000"/>
              <a:gd name="connsiteY130" fmla="*/ 8788 h 10000"/>
              <a:gd name="connsiteX131" fmla="*/ 9891 w 10000"/>
              <a:gd name="connsiteY131" fmla="*/ 9134 h 10000"/>
              <a:gd name="connsiteX132" fmla="*/ 9891 w 10000"/>
              <a:gd name="connsiteY132" fmla="*/ 9481 h 10000"/>
              <a:gd name="connsiteX133" fmla="*/ 10000 w 10000"/>
              <a:gd name="connsiteY133" fmla="*/ 9654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136" fmla="*/ 9891 w 10000"/>
              <a:gd name="connsiteY136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2078 h 10000"/>
              <a:gd name="connsiteX45" fmla="*/ 0 w 10000"/>
              <a:gd name="connsiteY45" fmla="*/ 1905 h 10000"/>
              <a:gd name="connsiteX46" fmla="*/ 219 w 10000"/>
              <a:gd name="connsiteY46" fmla="*/ 1905 h 10000"/>
              <a:gd name="connsiteX47" fmla="*/ 328 w 10000"/>
              <a:gd name="connsiteY47" fmla="*/ 1905 h 10000"/>
              <a:gd name="connsiteX48" fmla="*/ 546 w 10000"/>
              <a:gd name="connsiteY48" fmla="*/ 1905 h 10000"/>
              <a:gd name="connsiteX49" fmla="*/ 874 w 10000"/>
              <a:gd name="connsiteY49" fmla="*/ 1905 h 10000"/>
              <a:gd name="connsiteX50" fmla="*/ 1189 w 10000"/>
              <a:gd name="connsiteY50" fmla="*/ 1905 h 10000"/>
              <a:gd name="connsiteX51" fmla="*/ 1626 w 10000"/>
              <a:gd name="connsiteY51" fmla="*/ 1732 h 10000"/>
              <a:gd name="connsiteX52" fmla="*/ 2063 w 10000"/>
              <a:gd name="connsiteY52" fmla="*/ 1558 h 10000"/>
              <a:gd name="connsiteX53" fmla="*/ 2609 w 10000"/>
              <a:gd name="connsiteY53" fmla="*/ 1385 h 10000"/>
              <a:gd name="connsiteX54" fmla="*/ 3156 w 10000"/>
              <a:gd name="connsiteY54" fmla="*/ 1212 h 10000"/>
              <a:gd name="connsiteX55" fmla="*/ 3798 w 10000"/>
              <a:gd name="connsiteY55" fmla="*/ 1039 h 10000"/>
              <a:gd name="connsiteX56" fmla="*/ 4126 w 10000"/>
              <a:gd name="connsiteY56" fmla="*/ 1039 h 10000"/>
              <a:gd name="connsiteX57" fmla="*/ 4344 w 10000"/>
              <a:gd name="connsiteY57" fmla="*/ 866 h 10000"/>
              <a:gd name="connsiteX58" fmla="*/ 4563 w 10000"/>
              <a:gd name="connsiteY58" fmla="*/ 693 h 10000"/>
              <a:gd name="connsiteX59" fmla="*/ 4781 w 10000"/>
              <a:gd name="connsiteY59" fmla="*/ 693 h 10000"/>
              <a:gd name="connsiteX60" fmla="*/ 5000 w 10000"/>
              <a:gd name="connsiteY60" fmla="*/ 519 h 10000"/>
              <a:gd name="connsiteX61" fmla="*/ 5109 w 10000"/>
              <a:gd name="connsiteY61" fmla="*/ 346 h 10000"/>
              <a:gd name="connsiteX62" fmla="*/ 5219 w 10000"/>
              <a:gd name="connsiteY62" fmla="*/ 346 h 10000"/>
              <a:gd name="connsiteX63" fmla="*/ 5328 w 10000"/>
              <a:gd name="connsiteY63" fmla="*/ 173 h 10000"/>
              <a:gd name="connsiteX64" fmla="*/ 5437 w 10000"/>
              <a:gd name="connsiteY64" fmla="*/ 173 h 10000"/>
              <a:gd name="connsiteX65" fmla="*/ 5546 w 10000"/>
              <a:gd name="connsiteY65" fmla="*/ 0 h 10000"/>
              <a:gd name="connsiteX66" fmla="*/ 5656 w 10000"/>
              <a:gd name="connsiteY66" fmla="*/ 0 h 10000"/>
              <a:gd name="connsiteX67" fmla="*/ 5656 w 10000"/>
              <a:gd name="connsiteY67" fmla="*/ 0 h 10000"/>
              <a:gd name="connsiteX68" fmla="*/ 5765 w 10000"/>
              <a:gd name="connsiteY68" fmla="*/ 0 h 10000"/>
              <a:gd name="connsiteX69" fmla="*/ 5874 w 10000"/>
              <a:gd name="connsiteY69" fmla="*/ 0 h 10000"/>
              <a:gd name="connsiteX70" fmla="*/ 5984 w 10000"/>
              <a:gd name="connsiteY70" fmla="*/ 173 h 10000"/>
              <a:gd name="connsiteX71" fmla="*/ 6093 w 10000"/>
              <a:gd name="connsiteY71" fmla="*/ 173 h 10000"/>
              <a:gd name="connsiteX72" fmla="*/ 6189 w 10000"/>
              <a:gd name="connsiteY72" fmla="*/ 346 h 10000"/>
              <a:gd name="connsiteX73" fmla="*/ 6298 w 10000"/>
              <a:gd name="connsiteY73" fmla="*/ 519 h 10000"/>
              <a:gd name="connsiteX74" fmla="*/ 6407 w 10000"/>
              <a:gd name="connsiteY74" fmla="*/ 693 h 10000"/>
              <a:gd name="connsiteX75" fmla="*/ 6407 w 10000"/>
              <a:gd name="connsiteY75" fmla="*/ 693 h 10000"/>
              <a:gd name="connsiteX76" fmla="*/ 6407 w 10000"/>
              <a:gd name="connsiteY76" fmla="*/ 866 h 10000"/>
              <a:gd name="connsiteX77" fmla="*/ 6298 w 10000"/>
              <a:gd name="connsiteY77" fmla="*/ 1039 h 10000"/>
              <a:gd name="connsiteX78" fmla="*/ 6189 w 10000"/>
              <a:gd name="connsiteY78" fmla="*/ 1212 h 10000"/>
              <a:gd name="connsiteX79" fmla="*/ 6093 w 10000"/>
              <a:gd name="connsiteY79" fmla="*/ 1385 h 10000"/>
              <a:gd name="connsiteX80" fmla="*/ 5984 w 10000"/>
              <a:gd name="connsiteY80" fmla="*/ 1732 h 10000"/>
              <a:gd name="connsiteX81" fmla="*/ 5874 w 10000"/>
              <a:gd name="connsiteY81" fmla="*/ 2078 h 10000"/>
              <a:gd name="connsiteX82" fmla="*/ 5765 w 10000"/>
              <a:gd name="connsiteY82" fmla="*/ 2424 h 10000"/>
              <a:gd name="connsiteX83" fmla="*/ 5656 w 10000"/>
              <a:gd name="connsiteY83" fmla="*/ 2944 h 10000"/>
              <a:gd name="connsiteX84" fmla="*/ 5656 w 10000"/>
              <a:gd name="connsiteY84" fmla="*/ 3463 h 10000"/>
              <a:gd name="connsiteX85" fmla="*/ 5656 w 10000"/>
              <a:gd name="connsiteY85" fmla="*/ 3961 h 10000"/>
              <a:gd name="connsiteX86" fmla="*/ 5656 w 10000"/>
              <a:gd name="connsiteY86" fmla="*/ 5000 h 10000"/>
              <a:gd name="connsiteX87" fmla="*/ 5656 w 10000"/>
              <a:gd name="connsiteY87" fmla="*/ 5519 h 10000"/>
              <a:gd name="connsiteX88" fmla="*/ 5765 w 10000"/>
              <a:gd name="connsiteY88" fmla="*/ 5866 h 10000"/>
              <a:gd name="connsiteX89" fmla="*/ 5874 w 10000"/>
              <a:gd name="connsiteY89" fmla="*/ 6212 h 10000"/>
              <a:gd name="connsiteX90" fmla="*/ 5984 w 10000"/>
              <a:gd name="connsiteY90" fmla="*/ 6732 h 10000"/>
              <a:gd name="connsiteX91" fmla="*/ 6093 w 10000"/>
              <a:gd name="connsiteY91" fmla="*/ 7078 h 10000"/>
              <a:gd name="connsiteX92" fmla="*/ 6298 w 10000"/>
              <a:gd name="connsiteY92" fmla="*/ 7424 h 10000"/>
              <a:gd name="connsiteX93" fmla="*/ 6626 w 10000"/>
              <a:gd name="connsiteY93" fmla="*/ 7771 h 10000"/>
              <a:gd name="connsiteX94" fmla="*/ 6954 w 10000"/>
              <a:gd name="connsiteY94" fmla="*/ 7944 h 10000"/>
              <a:gd name="connsiteX95" fmla="*/ 7281 w 10000"/>
              <a:gd name="connsiteY95" fmla="*/ 8268 h 10000"/>
              <a:gd name="connsiteX96" fmla="*/ 7609 w 10000"/>
              <a:gd name="connsiteY96" fmla="*/ 8442 h 10000"/>
              <a:gd name="connsiteX97" fmla="*/ 7828 w 10000"/>
              <a:gd name="connsiteY97" fmla="*/ 8615 h 10000"/>
              <a:gd name="connsiteX98" fmla="*/ 8156 w 10000"/>
              <a:gd name="connsiteY98" fmla="*/ 8615 h 10000"/>
              <a:gd name="connsiteX99" fmla="*/ 8374 w 10000"/>
              <a:gd name="connsiteY99" fmla="*/ 8615 h 10000"/>
              <a:gd name="connsiteX100" fmla="*/ 8484 w 10000"/>
              <a:gd name="connsiteY100" fmla="*/ 8615 h 10000"/>
              <a:gd name="connsiteX101" fmla="*/ 8702 w 10000"/>
              <a:gd name="connsiteY101" fmla="*/ 8615 h 10000"/>
              <a:gd name="connsiteX102" fmla="*/ 8798 w 10000"/>
              <a:gd name="connsiteY102" fmla="*/ 8442 h 10000"/>
              <a:gd name="connsiteX103" fmla="*/ 8798 w 10000"/>
              <a:gd name="connsiteY103" fmla="*/ 8442 h 10000"/>
              <a:gd name="connsiteX104" fmla="*/ 8907 w 10000"/>
              <a:gd name="connsiteY104" fmla="*/ 8442 h 10000"/>
              <a:gd name="connsiteX105" fmla="*/ 8907 w 10000"/>
              <a:gd name="connsiteY105" fmla="*/ 8268 h 10000"/>
              <a:gd name="connsiteX106" fmla="*/ 8907 w 10000"/>
              <a:gd name="connsiteY106" fmla="*/ 8095 h 10000"/>
              <a:gd name="connsiteX107" fmla="*/ 8907 w 10000"/>
              <a:gd name="connsiteY107" fmla="*/ 7771 h 10000"/>
              <a:gd name="connsiteX108" fmla="*/ 9016 w 10000"/>
              <a:gd name="connsiteY108" fmla="*/ 7597 h 10000"/>
              <a:gd name="connsiteX109" fmla="*/ 9016 w 10000"/>
              <a:gd name="connsiteY109" fmla="*/ 7251 h 10000"/>
              <a:gd name="connsiteX110" fmla="*/ 9016 w 10000"/>
              <a:gd name="connsiteY110" fmla="*/ 6905 h 10000"/>
              <a:gd name="connsiteX111" fmla="*/ 9126 w 10000"/>
              <a:gd name="connsiteY111" fmla="*/ 6385 h 10000"/>
              <a:gd name="connsiteX112" fmla="*/ 9126 w 10000"/>
              <a:gd name="connsiteY112" fmla="*/ 6212 h 10000"/>
              <a:gd name="connsiteX113" fmla="*/ 9126 w 10000"/>
              <a:gd name="connsiteY113" fmla="*/ 5866 h 10000"/>
              <a:gd name="connsiteX114" fmla="*/ 9126 w 10000"/>
              <a:gd name="connsiteY114" fmla="*/ 5693 h 10000"/>
              <a:gd name="connsiteX115" fmla="*/ 9235 w 10000"/>
              <a:gd name="connsiteY115" fmla="*/ 5519 h 10000"/>
              <a:gd name="connsiteX116" fmla="*/ 9235 w 10000"/>
              <a:gd name="connsiteY116" fmla="*/ 5346 h 10000"/>
              <a:gd name="connsiteX117" fmla="*/ 9235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173 h 10000"/>
              <a:gd name="connsiteX120" fmla="*/ 9344 w 10000"/>
              <a:gd name="connsiteY120" fmla="*/ 5346 h 10000"/>
              <a:gd name="connsiteX121" fmla="*/ 9344 w 10000"/>
              <a:gd name="connsiteY121" fmla="*/ 5519 h 10000"/>
              <a:gd name="connsiteX122" fmla="*/ 9344 w 10000"/>
              <a:gd name="connsiteY122" fmla="*/ 5693 h 10000"/>
              <a:gd name="connsiteX123" fmla="*/ 9454 w 10000"/>
              <a:gd name="connsiteY123" fmla="*/ 5866 h 10000"/>
              <a:gd name="connsiteX124" fmla="*/ 9454 w 10000"/>
              <a:gd name="connsiteY124" fmla="*/ 6212 h 10000"/>
              <a:gd name="connsiteX125" fmla="*/ 9454 w 10000"/>
              <a:gd name="connsiteY125" fmla="*/ 6558 h 10000"/>
              <a:gd name="connsiteX126" fmla="*/ 9563 w 10000"/>
              <a:gd name="connsiteY126" fmla="*/ 6905 h 10000"/>
              <a:gd name="connsiteX127" fmla="*/ 9563 w 10000"/>
              <a:gd name="connsiteY127" fmla="*/ 7597 h 10000"/>
              <a:gd name="connsiteX128" fmla="*/ 9672 w 10000"/>
              <a:gd name="connsiteY128" fmla="*/ 8268 h 10000"/>
              <a:gd name="connsiteX129" fmla="*/ 9781 w 10000"/>
              <a:gd name="connsiteY129" fmla="*/ 8788 h 10000"/>
              <a:gd name="connsiteX130" fmla="*/ 9891 w 10000"/>
              <a:gd name="connsiteY130" fmla="*/ 9134 h 10000"/>
              <a:gd name="connsiteX131" fmla="*/ 9891 w 10000"/>
              <a:gd name="connsiteY131" fmla="*/ 9481 h 10000"/>
              <a:gd name="connsiteX132" fmla="*/ 10000 w 10000"/>
              <a:gd name="connsiteY132" fmla="*/ 9654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135" fmla="*/ 9891 w 10000"/>
              <a:gd name="connsiteY135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0 w 10000"/>
              <a:gd name="connsiteY44" fmla="*/ 1905 h 10000"/>
              <a:gd name="connsiteX45" fmla="*/ 219 w 10000"/>
              <a:gd name="connsiteY45" fmla="*/ 1905 h 10000"/>
              <a:gd name="connsiteX46" fmla="*/ 328 w 10000"/>
              <a:gd name="connsiteY46" fmla="*/ 1905 h 10000"/>
              <a:gd name="connsiteX47" fmla="*/ 546 w 10000"/>
              <a:gd name="connsiteY47" fmla="*/ 1905 h 10000"/>
              <a:gd name="connsiteX48" fmla="*/ 874 w 10000"/>
              <a:gd name="connsiteY48" fmla="*/ 1905 h 10000"/>
              <a:gd name="connsiteX49" fmla="*/ 1189 w 10000"/>
              <a:gd name="connsiteY49" fmla="*/ 1905 h 10000"/>
              <a:gd name="connsiteX50" fmla="*/ 1626 w 10000"/>
              <a:gd name="connsiteY50" fmla="*/ 1732 h 10000"/>
              <a:gd name="connsiteX51" fmla="*/ 2063 w 10000"/>
              <a:gd name="connsiteY51" fmla="*/ 1558 h 10000"/>
              <a:gd name="connsiteX52" fmla="*/ 2609 w 10000"/>
              <a:gd name="connsiteY52" fmla="*/ 1385 h 10000"/>
              <a:gd name="connsiteX53" fmla="*/ 3156 w 10000"/>
              <a:gd name="connsiteY53" fmla="*/ 1212 h 10000"/>
              <a:gd name="connsiteX54" fmla="*/ 3798 w 10000"/>
              <a:gd name="connsiteY54" fmla="*/ 1039 h 10000"/>
              <a:gd name="connsiteX55" fmla="*/ 4126 w 10000"/>
              <a:gd name="connsiteY55" fmla="*/ 1039 h 10000"/>
              <a:gd name="connsiteX56" fmla="*/ 4344 w 10000"/>
              <a:gd name="connsiteY56" fmla="*/ 866 h 10000"/>
              <a:gd name="connsiteX57" fmla="*/ 4563 w 10000"/>
              <a:gd name="connsiteY57" fmla="*/ 693 h 10000"/>
              <a:gd name="connsiteX58" fmla="*/ 4781 w 10000"/>
              <a:gd name="connsiteY58" fmla="*/ 693 h 10000"/>
              <a:gd name="connsiteX59" fmla="*/ 5000 w 10000"/>
              <a:gd name="connsiteY59" fmla="*/ 519 h 10000"/>
              <a:gd name="connsiteX60" fmla="*/ 5109 w 10000"/>
              <a:gd name="connsiteY60" fmla="*/ 346 h 10000"/>
              <a:gd name="connsiteX61" fmla="*/ 5219 w 10000"/>
              <a:gd name="connsiteY61" fmla="*/ 346 h 10000"/>
              <a:gd name="connsiteX62" fmla="*/ 5328 w 10000"/>
              <a:gd name="connsiteY62" fmla="*/ 173 h 10000"/>
              <a:gd name="connsiteX63" fmla="*/ 5437 w 10000"/>
              <a:gd name="connsiteY63" fmla="*/ 173 h 10000"/>
              <a:gd name="connsiteX64" fmla="*/ 5546 w 10000"/>
              <a:gd name="connsiteY64" fmla="*/ 0 h 10000"/>
              <a:gd name="connsiteX65" fmla="*/ 5656 w 10000"/>
              <a:gd name="connsiteY65" fmla="*/ 0 h 10000"/>
              <a:gd name="connsiteX66" fmla="*/ 5656 w 10000"/>
              <a:gd name="connsiteY66" fmla="*/ 0 h 10000"/>
              <a:gd name="connsiteX67" fmla="*/ 5765 w 10000"/>
              <a:gd name="connsiteY67" fmla="*/ 0 h 10000"/>
              <a:gd name="connsiteX68" fmla="*/ 5874 w 10000"/>
              <a:gd name="connsiteY68" fmla="*/ 0 h 10000"/>
              <a:gd name="connsiteX69" fmla="*/ 5984 w 10000"/>
              <a:gd name="connsiteY69" fmla="*/ 173 h 10000"/>
              <a:gd name="connsiteX70" fmla="*/ 6093 w 10000"/>
              <a:gd name="connsiteY70" fmla="*/ 173 h 10000"/>
              <a:gd name="connsiteX71" fmla="*/ 6189 w 10000"/>
              <a:gd name="connsiteY71" fmla="*/ 346 h 10000"/>
              <a:gd name="connsiteX72" fmla="*/ 6298 w 10000"/>
              <a:gd name="connsiteY72" fmla="*/ 519 h 10000"/>
              <a:gd name="connsiteX73" fmla="*/ 6407 w 10000"/>
              <a:gd name="connsiteY73" fmla="*/ 693 h 10000"/>
              <a:gd name="connsiteX74" fmla="*/ 6407 w 10000"/>
              <a:gd name="connsiteY74" fmla="*/ 693 h 10000"/>
              <a:gd name="connsiteX75" fmla="*/ 6407 w 10000"/>
              <a:gd name="connsiteY75" fmla="*/ 866 h 10000"/>
              <a:gd name="connsiteX76" fmla="*/ 6298 w 10000"/>
              <a:gd name="connsiteY76" fmla="*/ 1039 h 10000"/>
              <a:gd name="connsiteX77" fmla="*/ 6189 w 10000"/>
              <a:gd name="connsiteY77" fmla="*/ 1212 h 10000"/>
              <a:gd name="connsiteX78" fmla="*/ 6093 w 10000"/>
              <a:gd name="connsiteY78" fmla="*/ 1385 h 10000"/>
              <a:gd name="connsiteX79" fmla="*/ 5984 w 10000"/>
              <a:gd name="connsiteY79" fmla="*/ 1732 h 10000"/>
              <a:gd name="connsiteX80" fmla="*/ 5874 w 10000"/>
              <a:gd name="connsiteY80" fmla="*/ 2078 h 10000"/>
              <a:gd name="connsiteX81" fmla="*/ 5765 w 10000"/>
              <a:gd name="connsiteY81" fmla="*/ 2424 h 10000"/>
              <a:gd name="connsiteX82" fmla="*/ 5656 w 10000"/>
              <a:gd name="connsiteY82" fmla="*/ 2944 h 10000"/>
              <a:gd name="connsiteX83" fmla="*/ 5656 w 10000"/>
              <a:gd name="connsiteY83" fmla="*/ 3463 h 10000"/>
              <a:gd name="connsiteX84" fmla="*/ 5656 w 10000"/>
              <a:gd name="connsiteY84" fmla="*/ 3961 h 10000"/>
              <a:gd name="connsiteX85" fmla="*/ 5656 w 10000"/>
              <a:gd name="connsiteY85" fmla="*/ 5000 h 10000"/>
              <a:gd name="connsiteX86" fmla="*/ 5656 w 10000"/>
              <a:gd name="connsiteY86" fmla="*/ 5519 h 10000"/>
              <a:gd name="connsiteX87" fmla="*/ 5765 w 10000"/>
              <a:gd name="connsiteY87" fmla="*/ 5866 h 10000"/>
              <a:gd name="connsiteX88" fmla="*/ 5874 w 10000"/>
              <a:gd name="connsiteY88" fmla="*/ 6212 h 10000"/>
              <a:gd name="connsiteX89" fmla="*/ 5984 w 10000"/>
              <a:gd name="connsiteY89" fmla="*/ 6732 h 10000"/>
              <a:gd name="connsiteX90" fmla="*/ 6093 w 10000"/>
              <a:gd name="connsiteY90" fmla="*/ 7078 h 10000"/>
              <a:gd name="connsiteX91" fmla="*/ 6298 w 10000"/>
              <a:gd name="connsiteY91" fmla="*/ 7424 h 10000"/>
              <a:gd name="connsiteX92" fmla="*/ 6626 w 10000"/>
              <a:gd name="connsiteY92" fmla="*/ 7771 h 10000"/>
              <a:gd name="connsiteX93" fmla="*/ 6954 w 10000"/>
              <a:gd name="connsiteY93" fmla="*/ 7944 h 10000"/>
              <a:gd name="connsiteX94" fmla="*/ 7281 w 10000"/>
              <a:gd name="connsiteY94" fmla="*/ 8268 h 10000"/>
              <a:gd name="connsiteX95" fmla="*/ 7609 w 10000"/>
              <a:gd name="connsiteY95" fmla="*/ 8442 h 10000"/>
              <a:gd name="connsiteX96" fmla="*/ 7828 w 10000"/>
              <a:gd name="connsiteY96" fmla="*/ 8615 h 10000"/>
              <a:gd name="connsiteX97" fmla="*/ 8156 w 10000"/>
              <a:gd name="connsiteY97" fmla="*/ 8615 h 10000"/>
              <a:gd name="connsiteX98" fmla="*/ 8374 w 10000"/>
              <a:gd name="connsiteY98" fmla="*/ 8615 h 10000"/>
              <a:gd name="connsiteX99" fmla="*/ 8484 w 10000"/>
              <a:gd name="connsiteY99" fmla="*/ 8615 h 10000"/>
              <a:gd name="connsiteX100" fmla="*/ 8702 w 10000"/>
              <a:gd name="connsiteY100" fmla="*/ 8615 h 10000"/>
              <a:gd name="connsiteX101" fmla="*/ 8798 w 10000"/>
              <a:gd name="connsiteY101" fmla="*/ 8442 h 10000"/>
              <a:gd name="connsiteX102" fmla="*/ 8798 w 10000"/>
              <a:gd name="connsiteY102" fmla="*/ 8442 h 10000"/>
              <a:gd name="connsiteX103" fmla="*/ 8907 w 10000"/>
              <a:gd name="connsiteY103" fmla="*/ 8442 h 10000"/>
              <a:gd name="connsiteX104" fmla="*/ 8907 w 10000"/>
              <a:gd name="connsiteY104" fmla="*/ 8268 h 10000"/>
              <a:gd name="connsiteX105" fmla="*/ 8907 w 10000"/>
              <a:gd name="connsiteY105" fmla="*/ 8095 h 10000"/>
              <a:gd name="connsiteX106" fmla="*/ 8907 w 10000"/>
              <a:gd name="connsiteY106" fmla="*/ 7771 h 10000"/>
              <a:gd name="connsiteX107" fmla="*/ 9016 w 10000"/>
              <a:gd name="connsiteY107" fmla="*/ 7597 h 10000"/>
              <a:gd name="connsiteX108" fmla="*/ 9016 w 10000"/>
              <a:gd name="connsiteY108" fmla="*/ 7251 h 10000"/>
              <a:gd name="connsiteX109" fmla="*/ 9016 w 10000"/>
              <a:gd name="connsiteY109" fmla="*/ 6905 h 10000"/>
              <a:gd name="connsiteX110" fmla="*/ 9126 w 10000"/>
              <a:gd name="connsiteY110" fmla="*/ 6385 h 10000"/>
              <a:gd name="connsiteX111" fmla="*/ 9126 w 10000"/>
              <a:gd name="connsiteY111" fmla="*/ 6212 h 10000"/>
              <a:gd name="connsiteX112" fmla="*/ 9126 w 10000"/>
              <a:gd name="connsiteY112" fmla="*/ 5866 h 10000"/>
              <a:gd name="connsiteX113" fmla="*/ 9126 w 10000"/>
              <a:gd name="connsiteY113" fmla="*/ 5693 h 10000"/>
              <a:gd name="connsiteX114" fmla="*/ 9235 w 10000"/>
              <a:gd name="connsiteY114" fmla="*/ 5519 h 10000"/>
              <a:gd name="connsiteX115" fmla="*/ 9235 w 10000"/>
              <a:gd name="connsiteY115" fmla="*/ 5346 h 10000"/>
              <a:gd name="connsiteX116" fmla="*/ 9235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173 h 10000"/>
              <a:gd name="connsiteX119" fmla="*/ 9344 w 10000"/>
              <a:gd name="connsiteY119" fmla="*/ 5346 h 10000"/>
              <a:gd name="connsiteX120" fmla="*/ 9344 w 10000"/>
              <a:gd name="connsiteY120" fmla="*/ 5519 h 10000"/>
              <a:gd name="connsiteX121" fmla="*/ 9344 w 10000"/>
              <a:gd name="connsiteY121" fmla="*/ 5693 h 10000"/>
              <a:gd name="connsiteX122" fmla="*/ 9454 w 10000"/>
              <a:gd name="connsiteY122" fmla="*/ 5866 h 10000"/>
              <a:gd name="connsiteX123" fmla="*/ 9454 w 10000"/>
              <a:gd name="connsiteY123" fmla="*/ 6212 h 10000"/>
              <a:gd name="connsiteX124" fmla="*/ 9454 w 10000"/>
              <a:gd name="connsiteY124" fmla="*/ 6558 h 10000"/>
              <a:gd name="connsiteX125" fmla="*/ 9563 w 10000"/>
              <a:gd name="connsiteY125" fmla="*/ 6905 h 10000"/>
              <a:gd name="connsiteX126" fmla="*/ 9563 w 10000"/>
              <a:gd name="connsiteY126" fmla="*/ 7597 h 10000"/>
              <a:gd name="connsiteX127" fmla="*/ 9672 w 10000"/>
              <a:gd name="connsiteY127" fmla="*/ 8268 h 10000"/>
              <a:gd name="connsiteX128" fmla="*/ 9781 w 10000"/>
              <a:gd name="connsiteY128" fmla="*/ 8788 h 10000"/>
              <a:gd name="connsiteX129" fmla="*/ 9891 w 10000"/>
              <a:gd name="connsiteY129" fmla="*/ 9134 h 10000"/>
              <a:gd name="connsiteX130" fmla="*/ 9891 w 10000"/>
              <a:gd name="connsiteY130" fmla="*/ 9481 h 10000"/>
              <a:gd name="connsiteX131" fmla="*/ 10000 w 10000"/>
              <a:gd name="connsiteY131" fmla="*/ 9654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134" fmla="*/ 9891 w 10000"/>
              <a:gd name="connsiteY134" fmla="*/ 9827 h 10000"/>
              <a:gd name="connsiteX0" fmla="*/ 9891 w 10000"/>
              <a:gd name="connsiteY0" fmla="*/ 9827 h 10000"/>
              <a:gd name="connsiteX1" fmla="*/ 9672 w 10000"/>
              <a:gd name="connsiteY1" fmla="*/ 9827 h 10000"/>
              <a:gd name="connsiteX2" fmla="*/ 9454 w 10000"/>
              <a:gd name="connsiteY2" fmla="*/ 10000 h 10000"/>
              <a:gd name="connsiteX3" fmla="*/ 9235 w 10000"/>
              <a:gd name="connsiteY3" fmla="*/ 10000 h 10000"/>
              <a:gd name="connsiteX4" fmla="*/ 8798 w 10000"/>
              <a:gd name="connsiteY4" fmla="*/ 10000 h 10000"/>
              <a:gd name="connsiteX5" fmla="*/ 8484 w 10000"/>
              <a:gd name="connsiteY5" fmla="*/ 10000 h 10000"/>
              <a:gd name="connsiteX6" fmla="*/ 8046 w 10000"/>
              <a:gd name="connsiteY6" fmla="*/ 9827 h 10000"/>
              <a:gd name="connsiteX7" fmla="*/ 7609 w 10000"/>
              <a:gd name="connsiteY7" fmla="*/ 9827 h 10000"/>
              <a:gd name="connsiteX8" fmla="*/ 7281 w 10000"/>
              <a:gd name="connsiteY8" fmla="*/ 9481 h 10000"/>
              <a:gd name="connsiteX9" fmla="*/ 6844 w 10000"/>
              <a:gd name="connsiteY9" fmla="*/ 9307 h 10000"/>
              <a:gd name="connsiteX10" fmla="*/ 6516 w 10000"/>
              <a:gd name="connsiteY10" fmla="*/ 8961 h 10000"/>
              <a:gd name="connsiteX11" fmla="*/ 6189 w 10000"/>
              <a:gd name="connsiteY11" fmla="*/ 8615 h 10000"/>
              <a:gd name="connsiteX12" fmla="*/ 5874 w 10000"/>
              <a:gd name="connsiteY12" fmla="*/ 8095 h 10000"/>
              <a:gd name="connsiteX13" fmla="*/ 5656 w 10000"/>
              <a:gd name="connsiteY13" fmla="*/ 7771 h 10000"/>
              <a:gd name="connsiteX14" fmla="*/ 5437 w 10000"/>
              <a:gd name="connsiteY14" fmla="*/ 7078 h 10000"/>
              <a:gd name="connsiteX15" fmla="*/ 5219 w 10000"/>
              <a:gd name="connsiteY15" fmla="*/ 6558 h 10000"/>
              <a:gd name="connsiteX16" fmla="*/ 5109 w 10000"/>
              <a:gd name="connsiteY16" fmla="*/ 5866 h 10000"/>
              <a:gd name="connsiteX17" fmla="*/ 5109 w 10000"/>
              <a:gd name="connsiteY17" fmla="*/ 5173 h 10000"/>
              <a:gd name="connsiteX18" fmla="*/ 5000 w 10000"/>
              <a:gd name="connsiteY18" fmla="*/ 4481 h 10000"/>
              <a:gd name="connsiteX19" fmla="*/ 5000 w 10000"/>
              <a:gd name="connsiteY19" fmla="*/ 3636 h 10000"/>
              <a:gd name="connsiteX20" fmla="*/ 5109 w 10000"/>
              <a:gd name="connsiteY20" fmla="*/ 2944 h 10000"/>
              <a:gd name="connsiteX21" fmla="*/ 5109 w 10000"/>
              <a:gd name="connsiteY21" fmla="*/ 2597 h 10000"/>
              <a:gd name="connsiteX22" fmla="*/ 5109 w 10000"/>
              <a:gd name="connsiteY22" fmla="*/ 2424 h 10000"/>
              <a:gd name="connsiteX23" fmla="*/ 5219 w 10000"/>
              <a:gd name="connsiteY23" fmla="*/ 2078 h 10000"/>
              <a:gd name="connsiteX24" fmla="*/ 5219 w 10000"/>
              <a:gd name="connsiteY24" fmla="*/ 1905 h 10000"/>
              <a:gd name="connsiteX25" fmla="*/ 5219 w 10000"/>
              <a:gd name="connsiteY25" fmla="*/ 1732 h 10000"/>
              <a:gd name="connsiteX26" fmla="*/ 5219 w 10000"/>
              <a:gd name="connsiteY26" fmla="*/ 1558 h 10000"/>
              <a:gd name="connsiteX27" fmla="*/ 5219 w 10000"/>
              <a:gd name="connsiteY27" fmla="*/ 1558 h 10000"/>
              <a:gd name="connsiteX28" fmla="*/ 5219 w 10000"/>
              <a:gd name="connsiteY28" fmla="*/ 1385 h 10000"/>
              <a:gd name="connsiteX29" fmla="*/ 5109 w 10000"/>
              <a:gd name="connsiteY29" fmla="*/ 1385 h 10000"/>
              <a:gd name="connsiteX30" fmla="*/ 5000 w 10000"/>
              <a:gd name="connsiteY30" fmla="*/ 1385 h 10000"/>
              <a:gd name="connsiteX31" fmla="*/ 4891 w 10000"/>
              <a:gd name="connsiteY31" fmla="*/ 1558 h 10000"/>
              <a:gd name="connsiteX32" fmla="*/ 4672 w 10000"/>
              <a:gd name="connsiteY32" fmla="*/ 1558 h 10000"/>
              <a:gd name="connsiteX33" fmla="*/ 4344 w 10000"/>
              <a:gd name="connsiteY33" fmla="*/ 1558 h 10000"/>
              <a:gd name="connsiteX34" fmla="*/ 4016 w 10000"/>
              <a:gd name="connsiteY34" fmla="*/ 1732 h 10000"/>
              <a:gd name="connsiteX35" fmla="*/ 3579 w 10000"/>
              <a:gd name="connsiteY35" fmla="*/ 1905 h 10000"/>
              <a:gd name="connsiteX36" fmla="*/ 3156 w 10000"/>
              <a:gd name="connsiteY36" fmla="*/ 2078 h 10000"/>
              <a:gd name="connsiteX37" fmla="*/ 2609 w 10000"/>
              <a:gd name="connsiteY37" fmla="*/ 2251 h 10000"/>
              <a:gd name="connsiteX38" fmla="*/ 2281 w 10000"/>
              <a:gd name="connsiteY38" fmla="*/ 2424 h 10000"/>
              <a:gd name="connsiteX39" fmla="*/ 1844 w 10000"/>
              <a:gd name="connsiteY39" fmla="*/ 2597 h 10000"/>
              <a:gd name="connsiteX40" fmla="*/ 1626 w 10000"/>
              <a:gd name="connsiteY40" fmla="*/ 2771 h 10000"/>
              <a:gd name="connsiteX41" fmla="*/ 1298 w 10000"/>
              <a:gd name="connsiteY41" fmla="*/ 2771 h 10000"/>
              <a:gd name="connsiteX42" fmla="*/ 1079 w 10000"/>
              <a:gd name="connsiteY42" fmla="*/ 2944 h 10000"/>
              <a:gd name="connsiteX43" fmla="*/ 0 w 10000"/>
              <a:gd name="connsiteY43" fmla="*/ 2078 h 10000"/>
              <a:gd name="connsiteX44" fmla="*/ 219 w 10000"/>
              <a:gd name="connsiteY44" fmla="*/ 1905 h 10000"/>
              <a:gd name="connsiteX45" fmla="*/ 328 w 10000"/>
              <a:gd name="connsiteY45" fmla="*/ 1905 h 10000"/>
              <a:gd name="connsiteX46" fmla="*/ 546 w 10000"/>
              <a:gd name="connsiteY46" fmla="*/ 1905 h 10000"/>
              <a:gd name="connsiteX47" fmla="*/ 874 w 10000"/>
              <a:gd name="connsiteY47" fmla="*/ 1905 h 10000"/>
              <a:gd name="connsiteX48" fmla="*/ 1189 w 10000"/>
              <a:gd name="connsiteY48" fmla="*/ 1905 h 10000"/>
              <a:gd name="connsiteX49" fmla="*/ 1626 w 10000"/>
              <a:gd name="connsiteY49" fmla="*/ 1732 h 10000"/>
              <a:gd name="connsiteX50" fmla="*/ 2063 w 10000"/>
              <a:gd name="connsiteY50" fmla="*/ 1558 h 10000"/>
              <a:gd name="connsiteX51" fmla="*/ 2609 w 10000"/>
              <a:gd name="connsiteY51" fmla="*/ 1385 h 10000"/>
              <a:gd name="connsiteX52" fmla="*/ 3156 w 10000"/>
              <a:gd name="connsiteY52" fmla="*/ 1212 h 10000"/>
              <a:gd name="connsiteX53" fmla="*/ 3798 w 10000"/>
              <a:gd name="connsiteY53" fmla="*/ 1039 h 10000"/>
              <a:gd name="connsiteX54" fmla="*/ 4126 w 10000"/>
              <a:gd name="connsiteY54" fmla="*/ 1039 h 10000"/>
              <a:gd name="connsiteX55" fmla="*/ 4344 w 10000"/>
              <a:gd name="connsiteY55" fmla="*/ 866 h 10000"/>
              <a:gd name="connsiteX56" fmla="*/ 4563 w 10000"/>
              <a:gd name="connsiteY56" fmla="*/ 693 h 10000"/>
              <a:gd name="connsiteX57" fmla="*/ 4781 w 10000"/>
              <a:gd name="connsiteY57" fmla="*/ 693 h 10000"/>
              <a:gd name="connsiteX58" fmla="*/ 5000 w 10000"/>
              <a:gd name="connsiteY58" fmla="*/ 519 h 10000"/>
              <a:gd name="connsiteX59" fmla="*/ 5109 w 10000"/>
              <a:gd name="connsiteY59" fmla="*/ 346 h 10000"/>
              <a:gd name="connsiteX60" fmla="*/ 5219 w 10000"/>
              <a:gd name="connsiteY60" fmla="*/ 346 h 10000"/>
              <a:gd name="connsiteX61" fmla="*/ 5328 w 10000"/>
              <a:gd name="connsiteY61" fmla="*/ 173 h 10000"/>
              <a:gd name="connsiteX62" fmla="*/ 5437 w 10000"/>
              <a:gd name="connsiteY62" fmla="*/ 173 h 10000"/>
              <a:gd name="connsiteX63" fmla="*/ 5546 w 10000"/>
              <a:gd name="connsiteY63" fmla="*/ 0 h 10000"/>
              <a:gd name="connsiteX64" fmla="*/ 5656 w 10000"/>
              <a:gd name="connsiteY64" fmla="*/ 0 h 10000"/>
              <a:gd name="connsiteX65" fmla="*/ 5656 w 10000"/>
              <a:gd name="connsiteY65" fmla="*/ 0 h 10000"/>
              <a:gd name="connsiteX66" fmla="*/ 5765 w 10000"/>
              <a:gd name="connsiteY66" fmla="*/ 0 h 10000"/>
              <a:gd name="connsiteX67" fmla="*/ 5874 w 10000"/>
              <a:gd name="connsiteY67" fmla="*/ 0 h 10000"/>
              <a:gd name="connsiteX68" fmla="*/ 5984 w 10000"/>
              <a:gd name="connsiteY68" fmla="*/ 173 h 10000"/>
              <a:gd name="connsiteX69" fmla="*/ 6093 w 10000"/>
              <a:gd name="connsiteY69" fmla="*/ 173 h 10000"/>
              <a:gd name="connsiteX70" fmla="*/ 6189 w 10000"/>
              <a:gd name="connsiteY70" fmla="*/ 346 h 10000"/>
              <a:gd name="connsiteX71" fmla="*/ 6298 w 10000"/>
              <a:gd name="connsiteY71" fmla="*/ 519 h 10000"/>
              <a:gd name="connsiteX72" fmla="*/ 6407 w 10000"/>
              <a:gd name="connsiteY72" fmla="*/ 693 h 10000"/>
              <a:gd name="connsiteX73" fmla="*/ 6407 w 10000"/>
              <a:gd name="connsiteY73" fmla="*/ 693 h 10000"/>
              <a:gd name="connsiteX74" fmla="*/ 6407 w 10000"/>
              <a:gd name="connsiteY74" fmla="*/ 866 h 10000"/>
              <a:gd name="connsiteX75" fmla="*/ 6298 w 10000"/>
              <a:gd name="connsiteY75" fmla="*/ 1039 h 10000"/>
              <a:gd name="connsiteX76" fmla="*/ 6189 w 10000"/>
              <a:gd name="connsiteY76" fmla="*/ 1212 h 10000"/>
              <a:gd name="connsiteX77" fmla="*/ 6093 w 10000"/>
              <a:gd name="connsiteY77" fmla="*/ 1385 h 10000"/>
              <a:gd name="connsiteX78" fmla="*/ 5984 w 10000"/>
              <a:gd name="connsiteY78" fmla="*/ 1732 h 10000"/>
              <a:gd name="connsiteX79" fmla="*/ 5874 w 10000"/>
              <a:gd name="connsiteY79" fmla="*/ 2078 h 10000"/>
              <a:gd name="connsiteX80" fmla="*/ 5765 w 10000"/>
              <a:gd name="connsiteY80" fmla="*/ 2424 h 10000"/>
              <a:gd name="connsiteX81" fmla="*/ 5656 w 10000"/>
              <a:gd name="connsiteY81" fmla="*/ 2944 h 10000"/>
              <a:gd name="connsiteX82" fmla="*/ 5656 w 10000"/>
              <a:gd name="connsiteY82" fmla="*/ 3463 h 10000"/>
              <a:gd name="connsiteX83" fmla="*/ 5656 w 10000"/>
              <a:gd name="connsiteY83" fmla="*/ 3961 h 10000"/>
              <a:gd name="connsiteX84" fmla="*/ 5656 w 10000"/>
              <a:gd name="connsiteY84" fmla="*/ 5000 h 10000"/>
              <a:gd name="connsiteX85" fmla="*/ 5656 w 10000"/>
              <a:gd name="connsiteY85" fmla="*/ 5519 h 10000"/>
              <a:gd name="connsiteX86" fmla="*/ 5765 w 10000"/>
              <a:gd name="connsiteY86" fmla="*/ 5866 h 10000"/>
              <a:gd name="connsiteX87" fmla="*/ 5874 w 10000"/>
              <a:gd name="connsiteY87" fmla="*/ 6212 h 10000"/>
              <a:gd name="connsiteX88" fmla="*/ 5984 w 10000"/>
              <a:gd name="connsiteY88" fmla="*/ 6732 h 10000"/>
              <a:gd name="connsiteX89" fmla="*/ 6093 w 10000"/>
              <a:gd name="connsiteY89" fmla="*/ 7078 h 10000"/>
              <a:gd name="connsiteX90" fmla="*/ 6298 w 10000"/>
              <a:gd name="connsiteY90" fmla="*/ 7424 h 10000"/>
              <a:gd name="connsiteX91" fmla="*/ 6626 w 10000"/>
              <a:gd name="connsiteY91" fmla="*/ 7771 h 10000"/>
              <a:gd name="connsiteX92" fmla="*/ 6954 w 10000"/>
              <a:gd name="connsiteY92" fmla="*/ 7944 h 10000"/>
              <a:gd name="connsiteX93" fmla="*/ 7281 w 10000"/>
              <a:gd name="connsiteY93" fmla="*/ 8268 h 10000"/>
              <a:gd name="connsiteX94" fmla="*/ 7609 w 10000"/>
              <a:gd name="connsiteY94" fmla="*/ 8442 h 10000"/>
              <a:gd name="connsiteX95" fmla="*/ 7828 w 10000"/>
              <a:gd name="connsiteY95" fmla="*/ 8615 h 10000"/>
              <a:gd name="connsiteX96" fmla="*/ 8156 w 10000"/>
              <a:gd name="connsiteY96" fmla="*/ 8615 h 10000"/>
              <a:gd name="connsiteX97" fmla="*/ 8374 w 10000"/>
              <a:gd name="connsiteY97" fmla="*/ 8615 h 10000"/>
              <a:gd name="connsiteX98" fmla="*/ 8484 w 10000"/>
              <a:gd name="connsiteY98" fmla="*/ 8615 h 10000"/>
              <a:gd name="connsiteX99" fmla="*/ 8702 w 10000"/>
              <a:gd name="connsiteY99" fmla="*/ 8615 h 10000"/>
              <a:gd name="connsiteX100" fmla="*/ 8798 w 10000"/>
              <a:gd name="connsiteY100" fmla="*/ 8442 h 10000"/>
              <a:gd name="connsiteX101" fmla="*/ 8798 w 10000"/>
              <a:gd name="connsiteY101" fmla="*/ 8442 h 10000"/>
              <a:gd name="connsiteX102" fmla="*/ 8907 w 10000"/>
              <a:gd name="connsiteY102" fmla="*/ 8442 h 10000"/>
              <a:gd name="connsiteX103" fmla="*/ 8907 w 10000"/>
              <a:gd name="connsiteY103" fmla="*/ 8268 h 10000"/>
              <a:gd name="connsiteX104" fmla="*/ 8907 w 10000"/>
              <a:gd name="connsiteY104" fmla="*/ 8095 h 10000"/>
              <a:gd name="connsiteX105" fmla="*/ 8907 w 10000"/>
              <a:gd name="connsiteY105" fmla="*/ 7771 h 10000"/>
              <a:gd name="connsiteX106" fmla="*/ 9016 w 10000"/>
              <a:gd name="connsiteY106" fmla="*/ 7597 h 10000"/>
              <a:gd name="connsiteX107" fmla="*/ 9016 w 10000"/>
              <a:gd name="connsiteY107" fmla="*/ 7251 h 10000"/>
              <a:gd name="connsiteX108" fmla="*/ 9016 w 10000"/>
              <a:gd name="connsiteY108" fmla="*/ 6905 h 10000"/>
              <a:gd name="connsiteX109" fmla="*/ 9126 w 10000"/>
              <a:gd name="connsiteY109" fmla="*/ 6385 h 10000"/>
              <a:gd name="connsiteX110" fmla="*/ 9126 w 10000"/>
              <a:gd name="connsiteY110" fmla="*/ 6212 h 10000"/>
              <a:gd name="connsiteX111" fmla="*/ 9126 w 10000"/>
              <a:gd name="connsiteY111" fmla="*/ 5866 h 10000"/>
              <a:gd name="connsiteX112" fmla="*/ 9126 w 10000"/>
              <a:gd name="connsiteY112" fmla="*/ 5693 h 10000"/>
              <a:gd name="connsiteX113" fmla="*/ 9235 w 10000"/>
              <a:gd name="connsiteY113" fmla="*/ 5519 h 10000"/>
              <a:gd name="connsiteX114" fmla="*/ 9235 w 10000"/>
              <a:gd name="connsiteY114" fmla="*/ 5346 h 10000"/>
              <a:gd name="connsiteX115" fmla="*/ 9235 w 10000"/>
              <a:gd name="connsiteY115" fmla="*/ 5173 h 10000"/>
              <a:gd name="connsiteX116" fmla="*/ 9344 w 10000"/>
              <a:gd name="connsiteY116" fmla="*/ 5173 h 10000"/>
              <a:gd name="connsiteX117" fmla="*/ 9344 w 10000"/>
              <a:gd name="connsiteY117" fmla="*/ 5173 h 10000"/>
              <a:gd name="connsiteX118" fmla="*/ 9344 w 10000"/>
              <a:gd name="connsiteY118" fmla="*/ 5346 h 10000"/>
              <a:gd name="connsiteX119" fmla="*/ 9344 w 10000"/>
              <a:gd name="connsiteY119" fmla="*/ 5519 h 10000"/>
              <a:gd name="connsiteX120" fmla="*/ 9344 w 10000"/>
              <a:gd name="connsiteY120" fmla="*/ 5693 h 10000"/>
              <a:gd name="connsiteX121" fmla="*/ 9454 w 10000"/>
              <a:gd name="connsiteY121" fmla="*/ 5866 h 10000"/>
              <a:gd name="connsiteX122" fmla="*/ 9454 w 10000"/>
              <a:gd name="connsiteY122" fmla="*/ 6212 h 10000"/>
              <a:gd name="connsiteX123" fmla="*/ 9454 w 10000"/>
              <a:gd name="connsiteY123" fmla="*/ 6558 h 10000"/>
              <a:gd name="connsiteX124" fmla="*/ 9563 w 10000"/>
              <a:gd name="connsiteY124" fmla="*/ 6905 h 10000"/>
              <a:gd name="connsiteX125" fmla="*/ 9563 w 10000"/>
              <a:gd name="connsiteY125" fmla="*/ 7597 h 10000"/>
              <a:gd name="connsiteX126" fmla="*/ 9672 w 10000"/>
              <a:gd name="connsiteY126" fmla="*/ 8268 h 10000"/>
              <a:gd name="connsiteX127" fmla="*/ 9781 w 10000"/>
              <a:gd name="connsiteY127" fmla="*/ 8788 h 10000"/>
              <a:gd name="connsiteX128" fmla="*/ 9891 w 10000"/>
              <a:gd name="connsiteY128" fmla="*/ 9134 h 10000"/>
              <a:gd name="connsiteX129" fmla="*/ 9891 w 10000"/>
              <a:gd name="connsiteY129" fmla="*/ 9481 h 10000"/>
              <a:gd name="connsiteX130" fmla="*/ 10000 w 10000"/>
              <a:gd name="connsiteY130" fmla="*/ 9654 h 10000"/>
              <a:gd name="connsiteX131" fmla="*/ 9891 w 10000"/>
              <a:gd name="connsiteY131" fmla="*/ 9827 h 10000"/>
              <a:gd name="connsiteX132" fmla="*/ 9891 w 10000"/>
              <a:gd name="connsiteY132" fmla="*/ 9827 h 10000"/>
              <a:gd name="connsiteX133" fmla="*/ 9891 w 10000"/>
              <a:gd name="connsiteY133" fmla="*/ 9827 h 10000"/>
              <a:gd name="connsiteX0" fmla="*/ 9672 w 9781"/>
              <a:gd name="connsiteY0" fmla="*/ 9827 h 10000"/>
              <a:gd name="connsiteX1" fmla="*/ 9453 w 9781"/>
              <a:gd name="connsiteY1" fmla="*/ 9827 h 10000"/>
              <a:gd name="connsiteX2" fmla="*/ 9235 w 9781"/>
              <a:gd name="connsiteY2" fmla="*/ 10000 h 10000"/>
              <a:gd name="connsiteX3" fmla="*/ 9016 w 9781"/>
              <a:gd name="connsiteY3" fmla="*/ 10000 h 10000"/>
              <a:gd name="connsiteX4" fmla="*/ 8579 w 9781"/>
              <a:gd name="connsiteY4" fmla="*/ 10000 h 10000"/>
              <a:gd name="connsiteX5" fmla="*/ 8265 w 9781"/>
              <a:gd name="connsiteY5" fmla="*/ 10000 h 10000"/>
              <a:gd name="connsiteX6" fmla="*/ 7827 w 9781"/>
              <a:gd name="connsiteY6" fmla="*/ 9827 h 10000"/>
              <a:gd name="connsiteX7" fmla="*/ 7390 w 9781"/>
              <a:gd name="connsiteY7" fmla="*/ 9827 h 10000"/>
              <a:gd name="connsiteX8" fmla="*/ 7062 w 9781"/>
              <a:gd name="connsiteY8" fmla="*/ 9481 h 10000"/>
              <a:gd name="connsiteX9" fmla="*/ 6625 w 9781"/>
              <a:gd name="connsiteY9" fmla="*/ 9307 h 10000"/>
              <a:gd name="connsiteX10" fmla="*/ 6297 w 9781"/>
              <a:gd name="connsiteY10" fmla="*/ 8961 h 10000"/>
              <a:gd name="connsiteX11" fmla="*/ 5970 w 9781"/>
              <a:gd name="connsiteY11" fmla="*/ 8615 h 10000"/>
              <a:gd name="connsiteX12" fmla="*/ 5655 w 9781"/>
              <a:gd name="connsiteY12" fmla="*/ 8095 h 10000"/>
              <a:gd name="connsiteX13" fmla="*/ 5437 w 9781"/>
              <a:gd name="connsiteY13" fmla="*/ 7771 h 10000"/>
              <a:gd name="connsiteX14" fmla="*/ 5218 w 9781"/>
              <a:gd name="connsiteY14" fmla="*/ 7078 h 10000"/>
              <a:gd name="connsiteX15" fmla="*/ 5000 w 9781"/>
              <a:gd name="connsiteY15" fmla="*/ 6558 h 10000"/>
              <a:gd name="connsiteX16" fmla="*/ 4890 w 9781"/>
              <a:gd name="connsiteY16" fmla="*/ 5866 h 10000"/>
              <a:gd name="connsiteX17" fmla="*/ 4890 w 9781"/>
              <a:gd name="connsiteY17" fmla="*/ 5173 h 10000"/>
              <a:gd name="connsiteX18" fmla="*/ 4781 w 9781"/>
              <a:gd name="connsiteY18" fmla="*/ 4481 h 10000"/>
              <a:gd name="connsiteX19" fmla="*/ 4781 w 9781"/>
              <a:gd name="connsiteY19" fmla="*/ 3636 h 10000"/>
              <a:gd name="connsiteX20" fmla="*/ 4890 w 9781"/>
              <a:gd name="connsiteY20" fmla="*/ 2944 h 10000"/>
              <a:gd name="connsiteX21" fmla="*/ 4890 w 9781"/>
              <a:gd name="connsiteY21" fmla="*/ 2597 h 10000"/>
              <a:gd name="connsiteX22" fmla="*/ 4890 w 9781"/>
              <a:gd name="connsiteY22" fmla="*/ 2424 h 10000"/>
              <a:gd name="connsiteX23" fmla="*/ 5000 w 9781"/>
              <a:gd name="connsiteY23" fmla="*/ 2078 h 10000"/>
              <a:gd name="connsiteX24" fmla="*/ 5000 w 9781"/>
              <a:gd name="connsiteY24" fmla="*/ 1905 h 10000"/>
              <a:gd name="connsiteX25" fmla="*/ 5000 w 9781"/>
              <a:gd name="connsiteY25" fmla="*/ 1732 h 10000"/>
              <a:gd name="connsiteX26" fmla="*/ 5000 w 9781"/>
              <a:gd name="connsiteY26" fmla="*/ 1558 h 10000"/>
              <a:gd name="connsiteX27" fmla="*/ 5000 w 9781"/>
              <a:gd name="connsiteY27" fmla="*/ 1558 h 10000"/>
              <a:gd name="connsiteX28" fmla="*/ 5000 w 9781"/>
              <a:gd name="connsiteY28" fmla="*/ 1385 h 10000"/>
              <a:gd name="connsiteX29" fmla="*/ 4890 w 9781"/>
              <a:gd name="connsiteY29" fmla="*/ 1385 h 10000"/>
              <a:gd name="connsiteX30" fmla="*/ 4781 w 9781"/>
              <a:gd name="connsiteY30" fmla="*/ 1385 h 10000"/>
              <a:gd name="connsiteX31" fmla="*/ 4672 w 9781"/>
              <a:gd name="connsiteY31" fmla="*/ 1558 h 10000"/>
              <a:gd name="connsiteX32" fmla="*/ 4453 w 9781"/>
              <a:gd name="connsiteY32" fmla="*/ 1558 h 10000"/>
              <a:gd name="connsiteX33" fmla="*/ 4125 w 9781"/>
              <a:gd name="connsiteY33" fmla="*/ 1558 h 10000"/>
              <a:gd name="connsiteX34" fmla="*/ 3797 w 9781"/>
              <a:gd name="connsiteY34" fmla="*/ 1732 h 10000"/>
              <a:gd name="connsiteX35" fmla="*/ 3360 w 9781"/>
              <a:gd name="connsiteY35" fmla="*/ 1905 h 10000"/>
              <a:gd name="connsiteX36" fmla="*/ 2937 w 9781"/>
              <a:gd name="connsiteY36" fmla="*/ 2078 h 10000"/>
              <a:gd name="connsiteX37" fmla="*/ 2390 w 9781"/>
              <a:gd name="connsiteY37" fmla="*/ 2251 h 10000"/>
              <a:gd name="connsiteX38" fmla="*/ 2062 w 9781"/>
              <a:gd name="connsiteY38" fmla="*/ 2424 h 10000"/>
              <a:gd name="connsiteX39" fmla="*/ 1625 w 9781"/>
              <a:gd name="connsiteY39" fmla="*/ 2597 h 10000"/>
              <a:gd name="connsiteX40" fmla="*/ 1407 w 9781"/>
              <a:gd name="connsiteY40" fmla="*/ 2771 h 10000"/>
              <a:gd name="connsiteX41" fmla="*/ 1079 w 9781"/>
              <a:gd name="connsiteY41" fmla="*/ 2771 h 10000"/>
              <a:gd name="connsiteX42" fmla="*/ 860 w 9781"/>
              <a:gd name="connsiteY42" fmla="*/ 2944 h 10000"/>
              <a:gd name="connsiteX43" fmla="*/ 0 w 9781"/>
              <a:gd name="connsiteY43" fmla="*/ 1905 h 10000"/>
              <a:gd name="connsiteX44" fmla="*/ 109 w 9781"/>
              <a:gd name="connsiteY44" fmla="*/ 1905 h 10000"/>
              <a:gd name="connsiteX45" fmla="*/ 327 w 9781"/>
              <a:gd name="connsiteY45" fmla="*/ 1905 h 10000"/>
              <a:gd name="connsiteX46" fmla="*/ 655 w 9781"/>
              <a:gd name="connsiteY46" fmla="*/ 1905 h 10000"/>
              <a:gd name="connsiteX47" fmla="*/ 970 w 9781"/>
              <a:gd name="connsiteY47" fmla="*/ 1905 h 10000"/>
              <a:gd name="connsiteX48" fmla="*/ 1407 w 9781"/>
              <a:gd name="connsiteY48" fmla="*/ 1732 h 10000"/>
              <a:gd name="connsiteX49" fmla="*/ 1844 w 9781"/>
              <a:gd name="connsiteY49" fmla="*/ 1558 h 10000"/>
              <a:gd name="connsiteX50" fmla="*/ 2390 w 9781"/>
              <a:gd name="connsiteY50" fmla="*/ 1385 h 10000"/>
              <a:gd name="connsiteX51" fmla="*/ 2937 w 9781"/>
              <a:gd name="connsiteY51" fmla="*/ 1212 h 10000"/>
              <a:gd name="connsiteX52" fmla="*/ 3579 w 9781"/>
              <a:gd name="connsiteY52" fmla="*/ 1039 h 10000"/>
              <a:gd name="connsiteX53" fmla="*/ 3907 w 9781"/>
              <a:gd name="connsiteY53" fmla="*/ 1039 h 10000"/>
              <a:gd name="connsiteX54" fmla="*/ 4125 w 9781"/>
              <a:gd name="connsiteY54" fmla="*/ 866 h 10000"/>
              <a:gd name="connsiteX55" fmla="*/ 4344 w 9781"/>
              <a:gd name="connsiteY55" fmla="*/ 693 h 10000"/>
              <a:gd name="connsiteX56" fmla="*/ 4562 w 9781"/>
              <a:gd name="connsiteY56" fmla="*/ 693 h 10000"/>
              <a:gd name="connsiteX57" fmla="*/ 4781 w 9781"/>
              <a:gd name="connsiteY57" fmla="*/ 519 h 10000"/>
              <a:gd name="connsiteX58" fmla="*/ 4890 w 9781"/>
              <a:gd name="connsiteY58" fmla="*/ 346 h 10000"/>
              <a:gd name="connsiteX59" fmla="*/ 5000 w 9781"/>
              <a:gd name="connsiteY59" fmla="*/ 346 h 10000"/>
              <a:gd name="connsiteX60" fmla="*/ 5109 w 9781"/>
              <a:gd name="connsiteY60" fmla="*/ 173 h 10000"/>
              <a:gd name="connsiteX61" fmla="*/ 5218 w 9781"/>
              <a:gd name="connsiteY61" fmla="*/ 173 h 10000"/>
              <a:gd name="connsiteX62" fmla="*/ 5327 w 9781"/>
              <a:gd name="connsiteY62" fmla="*/ 0 h 10000"/>
              <a:gd name="connsiteX63" fmla="*/ 5437 w 9781"/>
              <a:gd name="connsiteY63" fmla="*/ 0 h 10000"/>
              <a:gd name="connsiteX64" fmla="*/ 5437 w 9781"/>
              <a:gd name="connsiteY64" fmla="*/ 0 h 10000"/>
              <a:gd name="connsiteX65" fmla="*/ 5546 w 9781"/>
              <a:gd name="connsiteY65" fmla="*/ 0 h 10000"/>
              <a:gd name="connsiteX66" fmla="*/ 5655 w 9781"/>
              <a:gd name="connsiteY66" fmla="*/ 0 h 10000"/>
              <a:gd name="connsiteX67" fmla="*/ 5765 w 9781"/>
              <a:gd name="connsiteY67" fmla="*/ 173 h 10000"/>
              <a:gd name="connsiteX68" fmla="*/ 5874 w 9781"/>
              <a:gd name="connsiteY68" fmla="*/ 173 h 10000"/>
              <a:gd name="connsiteX69" fmla="*/ 5970 w 9781"/>
              <a:gd name="connsiteY69" fmla="*/ 346 h 10000"/>
              <a:gd name="connsiteX70" fmla="*/ 6079 w 9781"/>
              <a:gd name="connsiteY70" fmla="*/ 519 h 10000"/>
              <a:gd name="connsiteX71" fmla="*/ 6188 w 9781"/>
              <a:gd name="connsiteY71" fmla="*/ 693 h 10000"/>
              <a:gd name="connsiteX72" fmla="*/ 6188 w 9781"/>
              <a:gd name="connsiteY72" fmla="*/ 693 h 10000"/>
              <a:gd name="connsiteX73" fmla="*/ 6188 w 9781"/>
              <a:gd name="connsiteY73" fmla="*/ 866 h 10000"/>
              <a:gd name="connsiteX74" fmla="*/ 6079 w 9781"/>
              <a:gd name="connsiteY74" fmla="*/ 1039 h 10000"/>
              <a:gd name="connsiteX75" fmla="*/ 5970 w 9781"/>
              <a:gd name="connsiteY75" fmla="*/ 1212 h 10000"/>
              <a:gd name="connsiteX76" fmla="*/ 5874 w 9781"/>
              <a:gd name="connsiteY76" fmla="*/ 1385 h 10000"/>
              <a:gd name="connsiteX77" fmla="*/ 5765 w 9781"/>
              <a:gd name="connsiteY77" fmla="*/ 1732 h 10000"/>
              <a:gd name="connsiteX78" fmla="*/ 5655 w 9781"/>
              <a:gd name="connsiteY78" fmla="*/ 2078 h 10000"/>
              <a:gd name="connsiteX79" fmla="*/ 5546 w 9781"/>
              <a:gd name="connsiteY79" fmla="*/ 2424 h 10000"/>
              <a:gd name="connsiteX80" fmla="*/ 5437 w 9781"/>
              <a:gd name="connsiteY80" fmla="*/ 2944 h 10000"/>
              <a:gd name="connsiteX81" fmla="*/ 5437 w 9781"/>
              <a:gd name="connsiteY81" fmla="*/ 3463 h 10000"/>
              <a:gd name="connsiteX82" fmla="*/ 5437 w 9781"/>
              <a:gd name="connsiteY82" fmla="*/ 3961 h 10000"/>
              <a:gd name="connsiteX83" fmla="*/ 5437 w 9781"/>
              <a:gd name="connsiteY83" fmla="*/ 5000 h 10000"/>
              <a:gd name="connsiteX84" fmla="*/ 5437 w 9781"/>
              <a:gd name="connsiteY84" fmla="*/ 5519 h 10000"/>
              <a:gd name="connsiteX85" fmla="*/ 5546 w 9781"/>
              <a:gd name="connsiteY85" fmla="*/ 5866 h 10000"/>
              <a:gd name="connsiteX86" fmla="*/ 5655 w 9781"/>
              <a:gd name="connsiteY86" fmla="*/ 6212 h 10000"/>
              <a:gd name="connsiteX87" fmla="*/ 5765 w 9781"/>
              <a:gd name="connsiteY87" fmla="*/ 6732 h 10000"/>
              <a:gd name="connsiteX88" fmla="*/ 5874 w 9781"/>
              <a:gd name="connsiteY88" fmla="*/ 7078 h 10000"/>
              <a:gd name="connsiteX89" fmla="*/ 6079 w 9781"/>
              <a:gd name="connsiteY89" fmla="*/ 7424 h 10000"/>
              <a:gd name="connsiteX90" fmla="*/ 6407 w 9781"/>
              <a:gd name="connsiteY90" fmla="*/ 7771 h 10000"/>
              <a:gd name="connsiteX91" fmla="*/ 6735 w 9781"/>
              <a:gd name="connsiteY91" fmla="*/ 7944 h 10000"/>
              <a:gd name="connsiteX92" fmla="*/ 7062 w 9781"/>
              <a:gd name="connsiteY92" fmla="*/ 8268 h 10000"/>
              <a:gd name="connsiteX93" fmla="*/ 7390 w 9781"/>
              <a:gd name="connsiteY93" fmla="*/ 8442 h 10000"/>
              <a:gd name="connsiteX94" fmla="*/ 7609 w 9781"/>
              <a:gd name="connsiteY94" fmla="*/ 8615 h 10000"/>
              <a:gd name="connsiteX95" fmla="*/ 7937 w 9781"/>
              <a:gd name="connsiteY95" fmla="*/ 8615 h 10000"/>
              <a:gd name="connsiteX96" fmla="*/ 8155 w 9781"/>
              <a:gd name="connsiteY96" fmla="*/ 8615 h 10000"/>
              <a:gd name="connsiteX97" fmla="*/ 8265 w 9781"/>
              <a:gd name="connsiteY97" fmla="*/ 8615 h 10000"/>
              <a:gd name="connsiteX98" fmla="*/ 8483 w 9781"/>
              <a:gd name="connsiteY98" fmla="*/ 8615 h 10000"/>
              <a:gd name="connsiteX99" fmla="*/ 8579 w 9781"/>
              <a:gd name="connsiteY99" fmla="*/ 8442 h 10000"/>
              <a:gd name="connsiteX100" fmla="*/ 8579 w 9781"/>
              <a:gd name="connsiteY100" fmla="*/ 8442 h 10000"/>
              <a:gd name="connsiteX101" fmla="*/ 8688 w 9781"/>
              <a:gd name="connsiteY101" fmla="*/ 8442 h 10000"/>
              <a:gd name="connsiteX102" fmla="*/ 8688 w 9781"/>
              <a:gd name="connsiteY102" fmla="*/ 8268 h 10000"/>
              <a:gd name="connsiteX103" fmla="*/ 8688 w 9781"/>
              <a:gd name="connsiteY103" fmla="*/ 8095 h 10000"/>
              <a:gd name="connsiteX104" fmla="*/ 8688 w 9781"/>
              <a:gd name="connsiteY104" fmla="*/ 7771 h 10000"/>
              <a:gd name="connsiteX105" fmla="*/ 8797 w 9781"/>
              <a:gd name="connsiteY105" fmla="*/ 7597 h 10000"/>
              <a:gd name="connsiteX106" fmla="*/ 8797 w 9781"/>
              <a:gd name="connsiteY106" fmla="*/ 7251 h 10000"/>
              <a:gd name="connsiteX107" fmla="*/ 8797 w 9781"/>
              <a:gd name="connsiteY107" fmla="*/ 6905 h 10000"/>
              <a:gd name="connsiteX108" fmla="*/ 8907 w 9781"/>
              <a:gd name="connsiteY108" fmla="*/ 6385 h 10000"/>
              <a:gd name="connsiteX109" fmla="*/ 8907 w 9781"/>
              <a:gd name="connsiteY109" fmla="*/ 6212 h 10000"/>
              <a:gd name="connsiteX110" fmla="*/ 8907 w 9781"/>
              <a:gd name="connsiteY110" fmla="*/ 5866 h 10000"/>
              <a:gd name="connsiteX111" fmla="*/ 8907 w 9781"/>
              <a:gd name="connsiteY111" fmla="*/ 5693 h 10000"/>
              <a:gd name="connsiteX112" fmla="*/ 9016 w 9781"/>
              <a:gd name="connsiteY112" fmla="*/ 5519 h 10000"/>
              <a:gd name="connsiteX113" fmla="*/ 9016 w 9781"/>
              <a:gd name="connsiteY113" fmla="*/ 5346 h 10000"/>
              <a:gd name="connsiteX114" fmla="*/ 9016 w 9781"/>
              <a:gd name="connsiteY114" fmla="*/ 5173 h 10000"/>
              <a:gd name="connsiteX115" fmla="*/ 9125 w 9781"/>
              <a:gd name="connsiteY115" fmla="*/ 5173 h 10000"/>
              <a:gd name="connsiteX116" fmla="*/ 9125 w 9781"/>
              <a:gd name="connsiteY116" fmla="*/ 5173 h 10000"/>
              <a:gd name="connsiteX117" fmla="*/ 9125 w 9781"/>
              <a:gd name="connsiteY117" fmla="*/ 5346 h 10000"/>
              <a:gd name="connsiteX118" fmla="*/ 9125 w 9781"/>
              <a:gd name="connsiteY118" fmla="*/ 5519 h 10000"/>
              <a:gd name="connsiteX119" fmla="*/ 9125 w 9781"/>
              <a:gd name="connsiteY119" fmla="*/ 5693 h 10000"/>
              <a:gd name="connsiteX120" fmla="*/ 9235 w 9781"/>
              <a:gd name="connsiteY120" fmla="*/ 5866 h 10000"/>
              <a:gd name="connsiteX121" fmla="*/ 9235 w 9781"/>
              <a:gd name="connsiteY121" fmla="*/ 6212 h 10000"/>
              <a:gd name="connsiteX122" fmla="*/ 9235 w 9781"/>
              <a:gd name="connsiteY122" fmla="*/ 6558 h 10000"/>
              <a:gd name="connsiteX123" fmla="*/ 9344 w 9781"/>
              <a:gd name="connsiteY123" fmla="*/ 6905 h 10000"/>
              <a:gd name="connsiteX124" fmla="*/ 9344 w 9781"/>
              <a:gd name="connsiteY124" fmla="*/ 7597 h 10000"/>
              <a:gd name="connsiteX125" fmla="*/ 9453 w 9781"/>
              <a:gd name="connsiteY125" fmla="*/ 8268 h 10000"/>
              <a:gd name="connsiteX126" fmla="*/ 9562 w 9781"/>
              <a:gd name="connsiteY126" fmla="*/ 8788 h 10000"/>
              <a:gd name="connsiteX127" fmla="*/ 9672 w 9781"/>
              <a:gd name="connsiteY127" fmla="*/ 9134 h 10000"/>
              <a:gd name="connsiteX128" fmla="*/ 9672 w 9781"/>
              <a:gd name="connsiteY128" fmla="*/ 9481 h 10000"/>
              <a:gd name="connsiteX129" fmla="*/ 9781 w 9781"/>
              <a:gd name="connsiteY129" fmla="*/ 9654 h 10000"/>
              <a:gd name="connsiteX130" fmla="*/ 9672 w 9781"/>
              <a:gd name="connsiteY130" fmla="*/ 9827 h 10000"/>
              <a:gd name="connsiteX131" fmla="*/ 9672 w 9781"/>
              <a:gd name="connsiteY131" fmla="*/ 9827 h 10000"/>
              <a:gd name="connsiteX132" fmla="*/ 9672 w 9781"/>
              <a:gd name="connsiteY132" fmla="*/ 9827 h 10000"/>
              <a:gd name="connsiteX0" fmla="*/ 9778 w 9889"/>
              <a:gd name="connsiteY0" fmla="*/ 9827 h 10000"/>
              <a:gd name="connsiteX1" fmla="*/ 9554 w 9889"/>
              <a:gd name="connsiteY1" fmla="*/ 9827 h 10000"/>
              <a:gd name="connsiteX2" fmla="*/ 9331 w 9889"/>
              <a:gd name="connsiteY2" fmla="*/ 10000 h 10000"/>
              <a:gd name="connsiteX3" fmla="*/ 9107 w 9889"/>
              <a:gd name="connsiteY3" fmla="*/ 10000 h 10000"/>
              <a:gd name="connsiteX4" fmla="*/ 8660 w 9889"/>
              <a:gd name="connsiteY4" fmla="*/ 10000 h 10000"/>
              <a:gd name="connsiteX5" fmla="*/ 8339 w 9889"/>
              <a:gd name="connsiteY5" fmla="*/ 10000 h 10000"/>
              <a:gd name="connsiteX6" fmla="*/ 7891 w 9889"/>
              <a:gd name="connsiteY6" fmla="*/ 9827 h 10000"/>
              <a:gd name="connsiteX7" fmla="*/ 7444 w 9889"/>
              <a:gd name="connsiteY7" fmla="*/ 9827 h 10000"/>
              <a:gd name="connsiteX8" fmla="*/ 7109 w 9889"/>
              <a:gd name="connsiteY8" fmla="*/ 9481 h 10000"/>
              <a:gd name="connsiteX9" fmla="*/ 6662 w 9889"/>
              <a:gd name="connsiteY9" fmla="*/ 9307 h 10000"/>
              <a:gd name="connsiteX10" fmla="*/ 6327 w 9889"/>
              <a:gd name="connsiteY10" fmla="*/ 8961 h 10000"/>
              <a:gd name="connsiteX11" fmla="*/ 5993 w 9889"/>
              <a:gd name="connsiteY11" fmla="*/ 8615 h 10000"/>
              <a:gd name="connsiteX12" fmla="*/ 5671 w 9889"/>
              <a:gd name="connsiteY12" fmla="*/ 8095 h 10000"/>
              <a:gd name="connsiteX13" fmla="*/ 5448 w 9889"/>
              <a:gd name="connsiteY13" fmla="*/ 7771 h 10000"/>
              <a:gd name="connsiteX14" fmla="*/ 5224 w 9889"/>
              <a:gd name="connsiteY14" fmla="*/ 7078 h 10000"/>
              <a:gd name="connsiteX15" fmla="*/ 5001 w 9889"/>
              <a:gd name="connsiteY15" fmla="*/ 6558 h 10000"/>
              <a:gd name="connsiteX16" fmla="*/ 4888 w 9889"/>
              <a:gd name="connsiteY16" fmla="*/ 5866 h 10000"/>
              <a:gd name="connsiteX17" fmla="*/ 4888 w 9889"/>
              <a:gd name="connsiteY17" fmla="*/ 5173 h 10000"/>
              <a:gd name="connsiteX18" fmla="*/ 4777 w 9889"/>
              <a:gd name="connsiteY18" fmla="*/ 4481 h 10000"/>
              <a:gd name="connsiteX19" fmla="*/ 4777 w 9889"/>
              <a:gd name="connsiteY19" fmla="*/ 3636 h 10000"/>
              <a:gd name="connsiteX20" fmla="*/ 4888 w 9889"/>
              <a:gd name="connsiteY20" fmla="*/ 2944 h 10000"/>
              <a:gd name="connsiteX21" fmla="*/ 4888 w 9889"/>
              <a:gd name="connsiteY21" fmla="*/ 2597 h 10000"/>
              <a:gd name="connsiteX22" fmla="*/ 4888 w 9889"/>
              <a:gd name="connsiteY22" fmla="*/ 2424 h 10000"/>
              <a:gd name="connsiteX23" fmla="*/ 5001 w 9889"/>
              <a:gd name="connsiteY23" fmla="*/ 2078 h 10000"/>
              <a:gd name="connsiteX24" fmla="*/ 5001 w 9889"/>
              <a:gd name="connsiteY24" fmla="*/ 1905 h 10000"/>
              <a:gd name="connsiteX25" fmla="*/ 5001 w 9889"/>
              <a:gd name="connsiteY25" fmla="*/ 1732 h 10000"/>
              <a:gd name="connsiteX26" fmla="*/ 5001 w 9889"/>
              <a:gd name="connsiteY26" fmla="*/ 1558 h 10000"/>
              <a:gd name="connsiteX27" fmla="*/ 5001 w 9889"/>
              <a:gd name="connsiteY27" fmla="*/ 1558 h 10000"/>
              <a:gd name="connsiteX28" fmla="*/ 5001 w 9889"/>
              <a:gd name="connsiteY28" fmla="*/ 1385 h 10000"/>
              <a:gd name="connsiteX29" fmla="*/ 4888 w 9889"/>
              <a:gd name="connsiteY29" fmla="*/ 1385 h 10000"/>
              <a:gd name="connsiteX30" fmla="*/ 4777 w 9889"/>
              <a:gd name="connsiteY30" fmla="*/ 1385 h 10000"/>
              <a:gd name="connsiteX31" fmla="*/ 4666 w 9889"/>
              <a:gd name="connsiteY31" fmla="*/ 1558 h 10000"/>
              <a:gd name="connsiteX32" fmla="*/ 4442 w 9889"/>
              <a:gd name="connsiteY32" fmla="*/ 1558 h 10000"/>
              <a:gd name="connsiteX33" fmla="*/ 4106 w 9889"/>
              <a:gd name="connsiteY33" fmla="*/ 1558 h 10000"/>
              <a:gd name="connsiteX34" fmla="*/ 3771 w 9889"/>
              <a:gd name="connsiteY34" fmla="*/ 1732 h 10000"/>
              <a:gd name="connsiteX35" fmla="*/ 3324 w 9889"/>
              <a:gd name="connsiteY35" fmla="*/ 1905 h 10000"/>
              <a:gd name="connsiteX36" fmla="*/ 2892 w 9889"/>
              <a:gd name="connsiteY36" fmla="*/ 2078 h 10000"/>
              <a:gd name="connsiteX37" fmla="*/ 2333 w 9889"/>
              <a:gd name="connsiteY37" fmla="*/ 2251 h 10000"/>
              <a:gd name="connsiteX38" fmla="*/ 1997 w 9889"/>
              <a:gd name="connsiteY38" fmla="*/ 2424 h 10000"/>
              <a:gd name="connsiteX39" fmla="*/ 1550 w 9889"/>
              <a:gd name="connsiteY39" fmla="*/ 2597 h 10000"/>
              <a:gd name="connsiteX40" fmla="*/ 1328 w 9889"/>
              <a:gd name="connsiteY40" fmla="*/ 2771 h 10000"/>
              <a:gd name="connsiteX41" fmla="*/ 992 w 9889"/>
              <a:gd name="connsiteY41" fmla="*/ 2771 h 10000"/>
              <a:gd name="connsiteX42" fmla="*/ 768 w 9889"/>
              <a:gd name="connsiteY42" fmla="*/ 2944 h 10000"/>
              <a:gd name="connsiteX43" fmla="*/ 0 w 9889"/>
              <a:gd name="connsiteY43" fmla="*/ 1905 h 10000"/>
              <a:gd name="connsiteX44" fmla="*/ 223 w 9889"/>
              <a:gd name="connsiteY44" fmla="*/ 1905 h 10000"/>
              <a:gd name="connsiteX45" fmla="*/ 559 w 9889"/>
              <a:gd name="connsiteY45" fmla="*/ 1905 h 10000"/>
              <a:gd name="connsiteX46" fmla="*/ 881 w 9889"/>
              <a:gd name="connsiteY46" fmla="*/ 1905 h 10000"/>
              <a:gd name="connsiteX47" fmla="*/ 1328 w 9889"/>
              <a:gd name="connsiteY47" fmla="*/ 1732 h 10000"/>
              <a:gd name="connsiteX48" fmla="*/ 1774 w 9889"/>
              <a:gd name="connsiteY48" fmla="*/ 1558 h 10000"/>
              <a:gd name="connsiteX49" fmla="*/ 2333 w 9889"/>
              <a:gd name="connsiteY49" fmla="*/ 1385 h 10000"/>
              <a:gd name="connsiteX50" fmla="*/ 2892 w 9889"/>
              <a:gd name="connsiteY50" fmla="*/ 1212 h 10000"/>
              <a:gd name="connsiteX51" fmla="*/ 3548 w 9889"/>
              <a:gd name="connsiteY51" fmla="*/ 1039 h 10000"/>
              <a:gd name="connsiteX52" fmla="*/ 3883 w 9889"/>
              <a:gd name="connsiteY52" fmla="*/ 1039 h 10000"/>
              <a:gd name="connsiteX53" fmla="*/ 4106 w 9889"/>
              <a:gd name="connsiteY53" fmla="*/ 866 h 10000"/>
              <a:gd name="connsiteX54" fmla="*/ 4330 w 9889"/>
              <a:gd name="connsiteY54" fmla="*/ 693 h 10000"/>
              <a:gd name="connsiteX55" fmla="*/ 4553 w 9889"/>
              <a:gd name="connsiteY55" fmla="*/ 693 h 10000"/>
              <a:gd name="connsiteX56" fmla="*/ 4777 w 9889"/>
              <a:gd name="connsiteY56" fmla="*/ 519 h 10000"/>
              <a:gd name="connsiteX57" fmla="*/ 4888 w 9889"/>
              <a:gd name="connsiteY57" fmla="*/ 346 h 10000"/>
              <a:gd name="connsiteX58" fmla="*/ 5001 w 9889"/>
              <a:gd name="connsiteY58" fmla="*/ 346 h 10000"/>
              <a:gd name="connsiteX59" fmla="*/ 5112 w 9889"/>
              <a:gd name="connsiteY59" fmla="*/ 173 h 10000"/>
              <a:gd name="connsiteX60" fmla="*/ 5224 w 9889"/>
              <a:gd name="connsiteY60" fmla="*/ 173 h 10000"/>
              <a:gd name="connsiteX61" fmla="*/ 5335 w 9889"/>
              <a:gd name="connsiteY61" fmla="*/ 0 h 10000"/>
              <a:gd name="connsiteX62" fmla="*/ 5448 w 9889"/>
              <a:gd name="connsiteY62" fmla="*/ 0 h 10000"/>
              <a:gd name="connsiteX63" fmla="*/ 5448 w 9889"/>
              <a:gd name="connsiteY63" fmla="*/ 0 h 10000"/>
              <a:gd name="connsiteX64" fmla="*/ 5559 w 9889"/>
              <a:gd name="connsiteY64" fmla="*/ 0 h 10000"/>
              <a:gd name="connsiteX65" fmla="*/ 5671 w 9889"/>
              <a:gd name="connsiteY65" fmla="*/ 0 h 10000"/>
              <a:gd name="connsiteX66" fmla="*/ 5783 w 9889"/>
              <a:gd name="connsiteY66" fmla="*/ 173 h 10000"/>
              <a:gd name="connsiteX67" fmla="*/ 5895 w 9889"/>
              <a:gd name="connsiteY67" fmla="*/ 173 h 10000"/>
              <a:gd name="connsiteX68" fmla="*/ 5993 w 9889"/>
              <a:gd name="connsiteY68" fmla="*/ 346 h 10000"/>
              <a:gd name="connsiteX69" fmla="*/ 6104 w 9889"/>
              <a:gd name="connsiteY69" fmla="*/ 519 h 10000"/>
              <a:gd name="connsiteX70" fmla="*/ 6216 w 9889"/>
              <a:gd name="connsiteY70" fmla="*/ 693 h 10000"/>
              <a:gd name="connsiteX71" fmla="*/ 6216 w 9889"/>
              <a:gd name="connsiteY71" fmla="*/ 693 h 10000"/>
              <a:gd name="connsiteX72" fmla="*/ 6216 w 9889"/>
              <a:gd name="connsiteY72" fmla="*/ 866 h 10000"/>
              <a:gd name="connsiteX73" fmla="*/ 6104 w 9889"/>
              <a:gd name="connsiteY73" fmla="*/ 1039 h 10000"/>
              <a:gd name="connsiteX74" fmla="*/ 5993 w 9889"/>
              <a:gd name="connsiteY74" fmla="*/ 1212 h 10000"/>
              <a:gd name="connsiteX75" fmla="*/ 5895 w 9889"/>
              <a:gd name="connsiteY75" fmla="*/ 1385 h 10000"/>
              <a:gd name="connsiteX76" fmla="*/ 5783 w 9889"/>
              <a:gd name="connsiteY76" fmla="*/ 1732 h 10000"/>
              <a:gd name="connsiteX77" fmla="*/ 5671 w 9889"/>
              <a:gd name="connsiteY77" fmla="*/ 2078 h 10000"/>
              <a:gd name="connsiteX78" fmla="*/ 5559 w 9889"/>
              <a:gd name="connsiteY78" fmla="*/ 2424 h 10000"/>
              <a:gd name="connsiteX79" fmla="*/ 5448 w 9889"/>
              <a:gd name="connsiteY79" fmla="*/ 2944 h 10000"/>
              <a:gd name="connsiteX80" fmla="*/ 5448 w 9889"/>
              <a:gd name="connsiteY80" fmla="*/ 3463 h 10000"/>
              <a:gd name="connsiteX81" fmla="*/ 5448 w 9889"/>
              <a:gd name="connsiteY81" fmla="*/ 3961 h 10000"/>
              <a:gd name="connsiteX82" fmla="*/ 5448 w 9889"/>
              <a:gd name="connsiteY82" fmla="*/ 5000 h 10000"/>
              <a:gd name="connsiteX83" fmla="*/ 5448 w 9889"/>
              <a:gd name="connsiteY83" fmla="*/ 5519 h 10000"/>
              <a:gd name="connsiteX84" fmla="*/ 5559 w 9889"/>
              <a:gd name="connsiteY84" fmla="*/ 5866 h 10000"/>
              <a:gd name="connsiteX85" fmla="*/ 5671 w 9889"/>
              <a:gd name="connsiteY85" fmla="*/ 6212 h 10000"/>
              <a:gd name="connsiteX86" fmla="*/ 5783 w 9889"/>
              <a:gd name="connsiteY86" fmla="*/ 6732 h 10000"/>
              <a:gd name="connsiteX87" fmla="*/ 5895 w 9889"/>
              <a:gd name="connsiteY87" fmla="*/ 7078 h 10000"/>
              <a:gd name="connsiteX88" fmla="*/ 6104 w 9889"/>
              <a:gd name="connsiteY88" fmla="*/ 7424 h 10000"/>
              <a:gd name="connsiteX89" fmla="*/ 6439 w 9889"/>
              <a:gd name="connsiteY89" fmla="*/ 7771 h 10000"/>
              <a:gd name="connsiteX90" fmla="*/ 6775 w 9889"/>
              <a:gd name="connsiteY90" fmla="*/ 7944 h 10000"/>
              <a:gd name="connsiteX91" fmla="*/ 7109 w 9889"/>
              <a:gd name="connsiteY91" fmla="*/ 8268 h 10000"/>
              <a:gd name="connsiteX92" fmla="*/ 7444 w 9889"/>
              <a:gd name="connsiteY92" fmla="*/ 8442 h 10000"/>
              <a:gd name="connsiteX93" fmla="*/ 7668 w 9889"/>
              <a:gd name="connsiteY93" fmla="*/ 8615 h 10000"/>
              <a:gd name="connsiteX94" fmla="*/ 8004 w 9889"/>
              <a:gd name="connsiteY94" fmla="*/ 8615 h 10000"/>
              <a:gd name="connsiteX95" fmla="*/ 8227 w 9889"/>
              <a:gd name="connsiteY95" fmla="*/ 8615 h 10000"/>
              <a:gd name="connsiteX96" fmla="*/ 8339 w 9889"/>
              <a:gd name="connsiteY96" fmla="*/ 8615 h 10000"/>
              <a:gd name="connsiteX97" fmla="*/ 8562 w 9889"/>
              <a:gd name="connsiteY97" fmla="*/ 8615 h 10000"/>
              <a:gd name="connsiteX98" fmla="*/ 8660 w 9889"/>
              <a:gd name="connsiteY98" fmla="*/ 8442 h 10000"/>
              <a:gd name="connsiteX99" fmla="*/ 8660 w 9889"/>
              <a:gd name="connsiteY99" fmla="*/ 8442 h 10000"/>
              <a:gd name="connsiteX100" fmla="*/ 8772 w 9889"/>
              <a:gd name="connsiteY100" fmla="*/ 8442 h 10000"/>
              <a:gd name="connsiteX101" fmla="*/ 8772 w 9889"/>
              <a:gd name="connsiteY101" fmla="*/ 8268 h 10000"/>
              <a:gd name="connsiteX102" fmla="*/ 8772 w 9889"/>
              <a:gd name="connsiteY102" fmla="*/ 8095 h 10000"/>
              <a:gd name="connsiteX103" fmla="*/ 8772 w 9889"/>
              <a:gd name="connsiteY103" fmla="*/ 7771 h 10000"/>
              <a:gd name="connsiteX104" fmla="*/ 8883 w 9889"/>
              <a:gd name="connsiteY104" fmla="*/ 7597 h 10000"/>
              <a:gd name="connsiteX105" fmla="*/ 8883 w 9889"/>
              <a:gd name="connsiteY105" fmla="*/ 7251 h 10000"/>
              <a:gd name="connsiteX106" fmla="*/ 8883 w 9889"/>
              <a:gd name="connsiteY106" fmla="*/ 6905 h 10000"/>
              <a:gd name="connsiteX107" fmla="*/ 8995 w 9889"/>
              <a:gd name="connsiteY107" fmla="*/ 6385 h 10000"/>
              <a:gd name="connsiteX108" fmla="*/ 8995 w 9889"/>
              <a:gd name="connsiteY108" fmla="*/ 6212 h 10000"/>
              <a:gd name="connsiteX109" fmla="*/ 8995 w 9889"/>
              <a:gd name="connsiteY109" fmla="*/ 5866 h 10000"/>
              <a:gd name="connsiteX110" fmla="*/ 8995 w 9889"/>
              <a:gd name="connsiteY110" fmla="*/ 5693 h 10000"/>
              <a:gd name="connsiteX111" fmla="*/ 9107 w 9889"/>
              <a:gd name="connsiteY111" fmla="*/ 5519 h 10000"/>
              <a:gd name="connsiteX112" fmla="*/ 9107 w 9889"/>
              <a:gd name="connsiteY112" fmla="*/ 5346 h 10000"/>
              <a:gd name="connsiteX113" fmla="*/ 9107 w 9889"/>
              <a:gd name="connsiteY113" fmla="*/ 5173 h 10000"/>
              <a:gd name="connsiteX114" fmla="*/ 9218 w 9889"/>
              <a:gd name="connsiteY114" fmla="*/ 5173 h 10000"/>
              <a:gd name="connsiteX115" fmla="*/ 9218 w 9889"/>
              <a:gd name="connsiteY115" fmla="*/ 5173 h 10000"/>
              <a:gd name="connsiteX116" fmla="*/ 9218 w 9889"/>
              <a:gd name="connsiteY116" fmla="*/ 5346 h 10000"/>
              <a:gd name="connsiteX117" fmla="*/ 9218 w 9889"/>
              <a:gd name="connsiteY117" fmla="*/ 5519 h 10000"/>
              <a:gd name="connsiteX118" fmla="*/ 9218 w 9889"/>
              <a:gd name="connsiteY118" fmla="*/ 5693 h 10000"/>
              <a:gd name="connsiteX119" fmla="*/ 9331 w 9889"/>
              <a:gd name="connsiteY119" fmla="*/ 5866 h 10000"/>
              <a:gd name="connsiteX120" fmla="*/ 9331 w 9889"/>
              <a:gd name="connsiteY120" fmla="*/ 6212 h 10000"/>
              <a:gd name="connsiteX121" fmla="*/ 9331 w 9889"/>
              <a:gd name="connsiteY121" fmla="*/ 6558 h 10000"/>
              <a:gd name="connsiteX122" fmla="*/ 9442 w 9889"/>
              <a:gd name="connsiteY122" fmla="*/ 6905 h 10000"/>
              <a:gd name="connsiteX123" fmla="*/ 9442 w 9889"/>
              <a:gd name="connsiteY123" fmla="*/ 7597 h 10000"/>
              <a:gd name="connsiteX124" fmla="*/ 9554 w 9889"/>
              <a:gd name="connsiteY124" fmla="*/ 8268 h 10000"/>
              <a:gd name="connsiteX125" fmla="*/ 9665 w 9889"/>
              <a:gd name="connsiteY125" fmla="*/ 8788 h 10000"/>
              <a:gd name="connsiteX126" fmla="*/ 9778 w 9889"/>
              <a:gd name="connsiteY126" fmla="*/ 9134 h 10000"/>
              <a:gd name="connsiteX127" fmla="*/ 9778 w 9889"/>
              <a:gd name="connsiteY127" fmla="*/ 9481 h 10000"/>
              <a:gd name="connsiteX128" fmla="*/ 9889 w 9889"/>
              <a:gd name="connsiteY128" fmla="*/ 9654 h 10000"/>
              <a:gd name="connsiteX129" fmla="*/ 9778 w 9889"/>
              <a:gd name="connsiteY129" fmla="*/ 9827 h 10000"/>
              <a:gd name="connsiteX130" fmla="*/ 9778 w 9889"/>
              <a:gd name="connsiteY130" fmla="*/ 9827 h 10000"/>
              <a:gd name="connsiteX131" fmla="*/ 9778 w 9889"/>
              <a:gd name="connsiteY131" fmla="*/ 9827 h 10000"/>
              <a:gd name="connsiteX0" fmla="*/ 9662 w 9774"/>
              <a:gd name="connsiteY0" fmla="*/ 9827 h 10000"/>
              <a:gd name="connsiteX1" fmla="*/ 9435 w 9774"/>
              <a:gd name="connsiteY1" fmla="*/ 9827 h 10000"/>
              <a:gd name="connsiteX2" fmla="*/ 9210 w 9774"/>
              <a:gd name="connsiteY2" fmla="*/ 10000 h 10000"/>
              <a:gd name="connsiteX3" fmla="*/ 8983 w 9774"/>
              <a:gd name="connsiteY3" fmla="*/ 10000 h 10000"/>
              <a:gd name="connsiteX4" fmla="*/ 8531 w 9774"/>
              <a:gd name="connsiteY4" fmla="*/ 10000 h 10000"/>
              <a:gd name="connsiteX5" fmla="*/ 8207 w 9774"/>
              <a:gd name="connsiteY5" fmla="*/ 10000 h 10000"/>
              <a:gd name="connsiteX6" fmla="*/ 7754 w 9774"/>
              <a:gd name="connsiteY6" fmla="*/ 9827 h 10000"/>
              <a:gd name="connsiteX7" fmla="*/ 7302 w 9774"/>
              <a:gd name="connsiteY7" fmla="*/ 9827 h 10000"/>
              <a:gd name="connsiteX8" fmla="*/ 6963 w 9774"/>
              <a:gd name="connsiteY8" fmla="*/ 9481 h 10000"/>
              <a:gd name="connsiteX9" fmla="*/ 6511 w 9774"/>
              <a:gd name="connsiteY9" fmla="*/ 9307 h 10000"/>
              <a:gd name="connsiteX10" fmla="*/ 6172 w 9774"/>
              <a:gd name="connsiteY10" fmla="*/ 8961 h 10000"/>
              <a:gd name="connsiteX11" fmla="*/ 5834 w 9774"/>
              <a:gd name="connsiteY11" fmla="*/ 8615 h 10000"/>
              <a:gd name="connsiteX12" fmla="*/ 5509 w 9774"/>
              <a:gd name="connsiteY12" fmla="*/ 8095 h 10000"/>
              <a:gd name="connsiteX13" fmla="*/ 5283 w 9774"/>
              <a:gd name="connsiteY13" fmla="*/ 7771 h 10000"/>
              <a:gd name="connsiteX14" fmla="*/ 5057 w 9774"/>
              <a:gd name="connsiteY14" fmla="*/ 7078 h 10000"/>
              <a:gd name="connsiteX15" fmla="*/ 4831 w 9774"/>
              <a:gd name="connsiteY15" fmla="*/ 6558 h 10000"/>
              <a:gd name="connsiteX16" fmla="*/ 4717 w 9774"/>
              <a:gd name="connsiteY16" fmla="*/ 5866 h 10000"/>
              <a:gd name="connsiteX17" fmla="*/ 4717 w 9774"/>
              <a:gd name="connsiteY17" fmla="*/ 5173 h 10000"/>
              <a:gd name="connsiteX18" fmla="*/ 4605 w 9774"/>
              <a:gd name="connsiteY18" fmla="*/ 4481 h 10000"/>
              <a:gd name="connsiteX19" fmla="*/ 4605 w 9774"/>
              <a:gd name="connsiteY19" fmla="*/ 3636 h 10000"/>
              <a:gd name="connsiteX20" fmla="*/ 4717 w 9774"/>
              <a:gd name="connsiteY20" fmla="*/ 2944 h 10000"/>
              <a:gd name="connsiteX21" fmla="*/ 4717 w 9774"/>
              <a:gd name="connsiteY21" fmla="*/ 2597 h 10000"/>
              <a:gd name="connsiteX22" fmla="*/ 4717 w 9774"/>
              <a:gd name="connsiteY22" fmla="*/ 2424 h 10000"/>
              <a:gd name="connsiteX23" fmla="*/ 4831 w 9774"/>
              <a:gd name="connsiteY23" fmla="*/ 2078 h 10000"/>
              <a:gd name="connsiteX24" fmla="*/ 4831 w 9774"/>
              <a:gd name="connsiteY24" fmla="*/ 1905 h 10000"/>
              <a:gd name="connsiteX25" fmla="*/ 4831 w 9774"/>
              <a:gd name="connsiteY25" fmla="*/ 1732 h 10000"/>
              <a:gd name="connsiteX26" fmla="*/ 4831 w 9774"/>
              <a:gd name="connsiteY26" fmla="*/ 1558 h 10000"/>
              <a:gd name="connsiteX27" fmla="*/ 4831 w 9774"/>
              <a:gd name="connsiteY27" fmla="*/ 1558 h 10000"/>
              <a:gd name="connsiteX28" fmla="*/ 4831 w 9774"/>
              <a:gd name="connsiteY28" fmla="*/ 1385 h 10000"/>
              <a:gd name="connsiteX29" fmla="*/ 4717 w 9774"/>
              <a:gd name="connsiteY29" fmla="*/ 1385 h 10000"/>
              <a:gd name="connsiteX30" fmla="*/ 4605 w 9774"/>
              <a:gd name="connsiteY30" fmla="*/ 1385 h 10000"/>
              <a:gd name="connsiteX31" fmla="*/ 4492 w 9774"/>
              <a:gd name="connsiteY31" fmla="*/ 1558 h 10000"/>
              <a:gd name="connsiteX32" fmla="*/ 4266 w 9774"/>
              <a:gd name="connsiteY32" fmla="*/ 1558 h 10000"/>
              <a:gd name="connsiteX33" fmla="*/ 3926 w 9774"/>
              <a:gd name="connsiteY33" fmla="*/ 1558 h 10000"/>
              <a:gd name="connsiteX34" fmla="*/ 3587 w 9774"/>
              <a:gd name="connsiteY34" fmla="*/ 1732 h 10000"/>
              <a:gd name="connsiteX35" fmla="*/ 3135 w 9774"/>
              <a:gd name="connsiteY35" fmla="*/ 1905 h 10000"/>
              <a:gd name="connsiteX36" fmla="*/ 2698 w 9774"/>
              <a:gd name="connsiteY36" fmla="*/ 2078 h 10000"/>
              <a:gd name="connsiteX37" fmla="*/ 2133 w 9774"/>
              <a:gd name="connsiteY37" fmla="*/ 2251 h 10000"/>
              <a:gd name="connsiteX38" fmla="*/ 1793 w 9774"/>
              <a:gd name="connsiteY38" fmla="*/ 2424 h 10000"/>
              <a:gd name="connsiteX39" fmla="*/ 1341 w 9774"/>
              <a:gd name="connsiteY39" fmla="*/ 2597 h 10000"/>
              <a:gd name="connsiteX40" fmla="*/ 1117 w 9774"/>
              <a:gd name="connsiteY40" fmla="*/ 2771 h 10000"/>
              <a:gd name="connsiteX41" fmla="*/ 777 w 9774"/>
              <a:gd name="connsiteY41" fmla="*/ 2771 h 10000"/>
              <a:gd name="connsiteX42" fmla="*/ 551 w 9774"/>
              <a:gd name="connsiteY42" fmla="*/ 2944 h 10000"/>
              <a:gd name="connsiteX43" fmla="*/ 0 w 9774"/>
              <a:gd name="connsiteY43" fmla="*/ 1905 h 10000"/>
              <a:gd name="connsiteX44" fmla="*/ 339 w 9774"/>
              <a:gd name="connsiteY44" fmla="*/ 1905 h 10000"/>
              <a:gd name="connsiteX45" fmla="*/ 665 w 9774"/>
              <a:gd name="connsiteY45" fmla="*/ 1905 h 10000"/>
              <a:gd name="connsiteX46" fmla="*/ 1117 w 9774"/>
              <a:gd name="connsiteY46" fmla="*/ 1732 h 10000"/>
              <a:gd name="connsiteX47" fmla="*/ 1568 w 9774"/>
              <a:gd name="connsiteY47" fmla="*/ 1558 h 10000"/>
              <a:gd name="connsiteX48" fmla="*/ 2133 w 9774"/>
              <a:gd name="connsiteY48" fmla="*/ 1385 h 10000"/>
              <a:gd name="connsiteX49" fmla="*/ 2698 w 9774"/>
              <a:gd name="connsiteY49" fmla="*/ 1212 h 10000"/>
              <a:gd name="connsiteX50" fmla="*/ 3362 w 9774"/>
              <a:gd name="connsiteY50" fmla="*/ 1039 h 10000"/>
              <a:gd name="connsiteX51" fmla="*/ 3701 w 9774"/>
              <a:gd name="connsiteY51" fmla="*/ 1039 h 10000"/>
              <a:gd name="connsiteX52" fmla="*/ 3926 w 9774"/>
              <a:gd name="connsiteY52" fmla="*/ 866 h 10000"/>
              <a:gd name="connsiteX53" fmla="*/ 4153 w 9774"/>
              <a:gd name="connsiteY53" fmla="*/ 693 h 10000"/>
              <a:gd name="connsiteX54" fmla="*/ 4378 w 9774"/>
              <a:gd name="connsiteY54" fmla="*/ 693 h 10000"/>
              <a:gd name="connsiteX55" fmla="*/ 4605 w 9774"/>
              <a:gd name="connsiteY55" fmla="*/ 519 h 10000"/>
              <a:gd name="connsiteX56" fmla="*/ 4717 w 9774"/>
              <a:gd name="connsiteY56" fmla="*/ 346 h 10000"/>
              <a:gd name="connsiteX57" fmla="*/ 4831 w 9774"/>
              <a:gd name="connsiteY57" fmla="*/ 346 h 10000"/>
              <a:gd name="connsiteX58" fmla="*/ 4943 w 9774"/>
              <a:gd name="connsiteY58" fmla="*/ 173 h 10000"/>
              <a:gd name="connsiteX59" fmla="*/ 5057 w 9774"/>
              <a:gd name="connsiteY59" fmla="*/ 173 h 10000"/>
              <a:gd name="connsiteX60" fmla="*/ 5169 w 9774"/>
              <a:gd name="connsiteY60" fmla="*/ 0 h 10000"/>
              <a:gd name="connsiteX61" fmla="*/ 5283 w 9774"/>
              <a:gd name="connsiteY61" fmla="*/ 0 h 10000"/>
              <a:gd name="connsiteX62" fmla="*/ 5283 w 9774"/>
              <a:gd name="connsiteY62" fmla="*/ 0 h 10000"/>
              <a:gd name="connsiteX63" fmla="*/ 5395 w 9774"/>
              <a:gd name="connsiteY63" fmla="*/ 0 h 10000"/>
              <a:gd name="connsiteX64" fmla="*/ 5509 w 9774"/>
              <a:gd name="connsiteY64" fmla="*/ 0 h 10000"/>
              <a:gd name="connsiteX65" fmla="*/ 5622 w 9774"/>
              <a:gd name="connsiteY65" fmla="*/ 173 h 10000"/>
              <a:gd name="connsiteX66" fmla="*/ 5735 w 9774"/>
              <a:gd name="connsiteY66" fmla="*/ 173 h 10000"/>
              <a:gd name="connsiteX67" fmla="*/ 5834 w 9774"/>
              <a:gd name="connsiteY67" fmla="*/ 346 h 10000"/>
              <a:gd name="connsiteX68" fmla="*/ 5947 w 9774"/>
              <a:gd name="connsiteY68" fmla="*/ 519 h 10000"/>
              <a:gd name="connsiteX69" fmla="*/ 6060 w 9774"/>
              <a:gd name="connsiteY69" fmla="*/ 693 h 10000"/>
              <a:gd name="connsiteX70" fmla="*/ 6060 w 9774"/>
              <a:gd name="connsiteY70" fmla="*/ 693 h 10000"/>
              <a:gd name="connsiteX71" fmla="*/ 6060 w 9774"/>
              <a:gd name="connsiteY71" fmla="*/ 866 h 10000"/>
              <a:gd name="connsiteX72" fmla="*/ 5947 w 9774"/>
              <a:gd name="connsiteY72" fmla="*/ 1039 h 10000"/>
              <a:gd name="connsiteX73" fmla="*/ 5834 w 9774"/>
              <a:gd name="connsiteY73" fmla="*/ 1212 h 10000"/>
              <a:gd name="connsiteX74" fmla="*/ 5735 w 9774"/>
              <a:gd name="connsiteY74" fmla="*/ 1385 h 10000"/>
              <a:gd name="connsiteX75" fmla="*/ 5622 w 9774"/>
              <a:gd name="connsiteY75" fmla="*/ 1732 h 10000"/>
              <a:gd name="connsiteX76" fmla="*/ 5509 w 9774"/>
              <a:gd name="connsiteY76" fmla="*/ 2078 h 10000"/>
              <a:gd name="connsiteX77" fmla="*/ 5395 w 9774"/>
              <a:gd name="connsiteY77" fmla="*/ 2424 h 10000"/>
              <a:gd name="connsiteX78" fmla="*/ 5283 w 9774"/>
              <a:gd name="connsiteY78" fmla="*/ 2944 h 10000"/>
              <a:gd name="connsiteX79" fmla="*/ 5283 w 9774"/>
              <a:gd name="connsiteY79" fmla="*/ 3463 h 10000"/>
              <a:gd name="connsiteX80" fmla="*/ 5283 w 9774"/>
              <a:gd name="connsiteY80" fmla="*/ 3961 h 10000"/>
              <a:gd name="connsiteX81" fmla="*/ 5283 w 9774"/>
              <a:gd name="connsiteY81" fmla="*/ 5000 h 10000"/>
              <a:gd name="connsiteX82" fmla="*/ 5283 w 9774"/>
              <a:gd name="connsiteY82" fmla="*/ 5519 h 10000"/>
              <a:gd name="connsiteX83" fmla="*/ 5395 w 9774"/>
              <a:gd name="connsiteY83" fmla="*/ 5866 h 10000"/>
              <a:gd name="connsiteX84" fmla="*/ 5509 w 9774"/>
              <a:gd name="connsiteY84" fmla="*/ 6212 h 10000"/>
              <a:gd name="connsiteX85" fmla="*/ 5622 w 9774"/>
              <a:gd name="connsiteY85" fmla="*/ 6732 h 10000"/>
              <a:gd name="connsiteX86" fmla="*/ 5735 w 9774"/>
              <a:gd name="connsiteY86" fmla="*/ 7078 h 10000"/>
              <a:gd name="connsiteX87" fmla="*/ 5947 w 9774"/>
              <a:gd name="connsiteY87" fmla="*/ 7424 h 10000"/>
              <a:gd name="connsiteX88" fmla="*/ 6285 w 9774"/>
              <a:gd name="connsiteY88" fmla="*/ 7771 h 10000"/>
              <a:gd name="connsiteX89" fmla="*/ 6625 w 9774"/>
              <a:gd name="connsiteY89" fmla="*/ 7944 h 10000"/>
              <a:gd name="connsiteX90" fmla="*/ 6963 w 9774"/>
              <a:gd name="connsiteY90" fmla="*/ 8268 h 10000"/>
              <a:gd name="connsiteX91" fmla="*/ 7302 w 9774"/>
              <a:gd name="connsiteY91" fmla="*/ 8442 h 10000"/>
              <a:gd name="connsiteX92" fmla="*/ 7528 w 9774"/>
              <a:gd name="connsiteY92" fmla="*/ 8615 h 10000"/>
              <a:gd name="connsiteX93" fmla="*/ 7868 w 9774"/>
              <a:gd name="connsiteY93" fmla="*/ 8615 h 10000"/>
              <a:gd name="connsiteX94" fmla="*/ 8093 w 9774"/>
              <a:gd name="connsiteY94" fmla="*/ 8615 h 10000"/>
              <a:gd name="connsiteX95" fmla="*/ 8207 w 9774"/>
              <a:gd name="connsiteY95" fmla="*/ 8615 h 10000"/>
              <a:gd name="connsiteX96" fmla="*/ 8432 w 9774"/>
              <a:gd name="connsiteY96" fmla="*/ 8615 h 10000"/>
              <a:gd name="connsiteX97" fmla="*/ 8531 w 9774"/>
              <a:gd name="connsiteY97" fmla="*/ 8442 h 10000"/>
              <a:gd name="connsiteX98" fmla="*/ 8531 w 9774"/>
              <a:gd name="connsiteY98" fmla="*/ 8442 h 10000"/>
              <a:gd name="connsiteX99" fmla="*/ 8644 w 9774"/>
              <a:gd name="connsiteY99" fmla="*/ 8442 h 10000"/>
              <a:gd name="connsiteX100" fmla="*/ 8644 w 9774"/>
              <a:gd name="connsiteY100" fmla="*/ 8268 h 10000"/>
              <a:gd name="connsiteX101" fmla="*/ 8644 w 9774"/>
              <a:gd name="connsiteY101" fmla="*/ 8095 h 10000"/>
              <a:gd name="connsiteX102" fmla="*/ 8644 w 9774"/>
              <a:gd name="connsiteY102" fmla="*/ 7771 h 10000"/>
              <a:gd name="connsiteX103" fmla="*/ 8757 w 9774"/>
              <a:gd name="connsiteY103" fmla="*/ 7597 h 10000"/>
              <a:gd name="connsiteX104" fmla="*/ 8757 w 9774"/>
              <a:gd name="connsiteY104" fmla="*/ 7251 h 10000"/>
              <a:gd name="connsiteX105" fmla="*/ 8757 w 9774"/>
              <a:gd name="connsiteY105" fmla="*/ 6905 h 10000"/>
              <a:gd name="connsiteX106" fmla="*/ 8870 w 9774"/>
              <a:gd name="connsiteY106" fmla="*/ 6385 h 10000"/>
              <a:gd name="connsiteX107" fmla="*/ 8870 w 9774"/>
              <a:gd name="connsiteY107" fmla="*/ 6212 h 10000"/>
              <a:gd name="connsiteX108" fmla="*/ 8870 w 9774"/>
              <a:gd name="connsiteY108" fmla="*/ 5866 h 10000"/>
              <a:gd name="connsiteX109" fmla="*/ 8870 w 9774"/>
              <a:gd name="connsiteY109" fmla="*/ 5693 h 10000"/>
              <a:gd name="connsiteX110" fmla="*/ 8983 w 9774"/>
              <a:gd name="connsiteY110" fmla="*/ 5519 h 10000"/>
              <a:gd name="connsiteX111" fmla="*/ 8983 w 9774"/>
              <a:gd name="connsiteY111" fmla="*/ 5346 h 10000"/>
              <a:gd name="connsiteX112" fmla="*/ 8983 w 9774"/>
              <a:gd name="connsiteY112" fmla="*/ 5173 h 10000"/>
              <a:gd name="connsiteX113" fmla="*/ 9095 w 9774"/>
              <a:gd name="connsiteY113" fmla="*/ 5173 h 10000"/>
              <a:gd name="connsiteX114" fmla="*/ 9095 w 9774"/>
              <a:gd name="connsiteY114" fmla="*/ 5173 h 10000"/>
              <a:gd name="connsiteX115" fmla="*/ 9095 w 9774"/>
              <a:gd name="connsiteY115" fmla="*/ 5346 h 10000"/>
              <a:gd name="connsiteX116" fmla="*/ 9095 w 9774"/>
              <a:gd name="connsiteY116" fmla="*/ 5519 h 10000"/>
              <a:gd name="connsiteX117" fmla="*/ 9095 w 9774"/>
              <a:gd name="connsiteY117" fmla="*/ 5693 h 10000"/>
              <a:gd name="connsiteX118" fmla="*/ 9210 w 9774"/>
              <a:gd name="connsiteY118" fmla="*/ 5866 h 10000"/>
              <a:gd name="connsiteX119" fmla="*/ 9210 w 9774"/>
              <a:gd name="connsiteY119" fmla="*/ 6212 h 10000"/>
              <a:gd name="connsiteX120" fmla="*/ 9210 w 9774"/>
              <a:gd name="connsiteY120" fmla="*/ 6558 h 10000"/>
              <a:gd name="connsiteX121" fmla="*/ 9322 w 9774"/>
              <a:gd name="connsiteY121" fmla="*/ 6905 h 10000"/>
              <a:gd name="connsiteX122" fmla="*/ 9322 w 9774"/>
              <a:gd name="connsiteY122" fmla="*/ 7597 h 10000"/>
              <a:gd name="connsiteX123" fmla="*/ 9435 w 9774"/>
              <a:gd name="connsiteY123" fmla="*/ 8268 h 10000"/>
              <a:gd name="connsiteX124" fmla="*/ 9547 w 9774"/>
              <a:gd name="connsiteY124" fmla="*/ 8788 h 10000"/>
              <a:gd name="connsiteX125" fmla="*/ 9662 w 9774"/>
              <a:gd name="connsiteY125" fmla="*/ 9134 h 10000"/>
              <a:gd name="connsiteX126" fmla="*/ 9662 w 9774"/>
              <a:gd name="connsiteY126" fmla="*/ 9481 h 10000"/>
              <a:gd name="connsiteX127" fmla="*/ 9774 w 9774"/>
              <a:gd name="connsiteY127" fmla="*/ 9654 h 10000"/>
              <a:gd name="connsiteX128" fmla="*/ 9662 w 9774"/>
              <a:gd name="connsiteY128" fmla="*/ 9827 h 10000"/>
              <a:gd name="connsiteX129" fmla="*/ 9662 w 9774"/>
              <a:gd name="connsiteY129" fmla="*/ 9827 h 10000"/>
              <a:gd name="connsiteX130" fmla="*/ 9662 w 9774"/>
              <a:gd name="connsiteY130" fmla="*/ 9827 h 10000"/>
              <a:gd name="connsiteX0" fmla="*/ 9538 w 9653"/>
              <a:gd name="connsiteY0" fmla="*/ 9827 h 10000"/>
              <a:gd name="connsiteX1" fmla="*/ 9306 w 9653"/>
              <a:gd name="connsiteY1" fmla="*/ 9827 h 10000"/>
              <a:gd name="connsiteX2" fmla="*/ 9076 w 9653"/>
              <a:gd name="connsiteY2" fmla="*/ 10000 h 10000"/>
              <a:gd name="connsiteX3" fmla="*/ 8844 w 9653"/>
              <a:gd name="connsiteY3" fmla="*/ 10000 h 10000"/>
              <a:gd name="connsiteX4" fmla="*/ 8381 w 9653"/>
              <a:gd name="connsiteY4" fmla="*/ 10000 h 10000"/>
              <a:gd name="connsiteX5" fmla="*/ 8050 w 9653"/>
              <a:gd name="connsiteY5" fmla="*/ 10000 h 10000"/>
              <a:gd name="connsiteX6" fmla="*/ 7586 w 9653"/>
              <a:gd name="connsiteY6" fmla="*/ 9827 h 10000"/>
              <a:gd name="connsiteX7" fmla="*/ 7124 w 9653"/>
              <a:gd name="connsiteY7" fmla="*/ 9827 h 10000"/>
              <a:gd name="connsiteX8" fmla="*/ 6777 w 9653"/>
              <a:gd name="connsiteY8" fmla="*/ 9481 h 10000"/>
              <a:gd name="connsiteX9" fmla="*/ 6315 w 9653"/>
              <a:gd name="connsiteY9" fmla="*/ 9307 h 10000"/>
              <a:gd name="connsiteX10" fmla="*/ 5968 w 9653"/>
              <a:gd name="connsiteY10" fmla="*/ 8961 h 10000"/>
              <a:gd name="connsiteX11" fmla="*/ 5622 w 9653"/>
              <a:gd name="connsiteY11" fmla="*/ 8615 h 10000"/>
              <a:gd name="connsiteX12" fmla="*/ 5289 w 9653"/>
              <a:gd name="connsiteY12" fmla="*/ 8095 h 10000"/>
              <a:gd name="connsiteX13" fmla="*/ 5058 w 9653"/>
              <a:gd name="connsiteY13" fmla="*/ 7771 h 10000"/>
              <a:gd name="connsiteX14" fmla="*/ 4827 w 9653"/>
              <a:gd name="connsiteY14" fmla="*/ 7078 h 10000"/>
              <a:gd name="connsiteX15" fmla="*/ 4596 w 9653"/>
              <a:gd name="connsiteY15" fmla="*/ 6558 h 10000"/>
              <a:gd name="connsiteX16" fmla="*/ 4479 w 9653"/>
              <a:gd name="connsiteY16" fmla="*/ 5866 h 10000"/>
              <a:gd name="connsiteX17" fmla="*/ 4479 w 9653"/>
              <a:gd name="connsiteY17" fmla="*/ 5173 h 10000"/>
              <a:gd name="connsiteX18" fmla="*/ 4364 w 9653"/>
              <a:gd name="connsiteY18" fmla="*/ 4481 h 10000"/>
              <a:gd name="connsiteX19" fmla="*/ 4364 w 9653"/>
              <a:gd name="connsiteY19" fmla="*/ 3636 h 10000"/>
              <a:gd name="connsiteX20" fmla="*/ 4479 w 9653"/>
              <a:gd name="connsiteY20" fmla="*/ 2944 h 10000"/>
              <a:gd name="connsiteX21" fmla="*/ 4479 w 9653"/>
              <a:gd name="connsiteY21" fmla="*/ 2597 h 10000"/>
              <a:gd name="connsiteX22" fmla="*/ 4479 w 9653"/>
              <a:gd name="connsiteY22" fmla="*/ 2424 h 10000"/>
              <a:gd name="connsiteX23" fmla="*/ 4596 w 9653"/>
              <a:gd name="connsiteY23" fmla="*/ 2078 h 10000"/>
              <a:gd name="connsiteX24" fmla="*/ 4596 w 9653"/>
              <a:gd name="connsiteY24" fmla="*/ 1905 h 10000"/>
              <a:gd name="connsiteX25" fmla="*/ 4596 w 9653"/>
              <a:gd name="connsiteY25" fmla="*/ 1732 h 10000"/>
              <a:gd name="connsiteX26" fmla="*/ 4596 w 9653"/>
              <a:gd name="connsiteY26" fmla="*/ 1558 h 10000"/>
              <a:gd name="connsiteX27" fmla="*/ 4596 w 9653"/>
              <a:gd name="connsiteY27" fmla="*/ 1558 h 10000"/>
              <a:gd name="connsiteX28" fmla="*/ 4596 w 9653"/>
              <a:gd name="connsiteY28" fmla="*/ 1385 h 10000"/>
              <a:gd name="connsiteX29" fmla="*/ 4479 w 9653"/>
              <a:gd name="connsiteY29" fmla="*/ 1385 h 10000"/>
              <a:gd name="connsiteX30" fmla="*/ 4364 w 9653"/>
              <a:gd name="connsiteY30" fmla="*/ 1385 h 10000"/>
              <a:gd name="connsiteX31" fmla="*/ 4249 w 9653"/>
              <a:gd name="connsiteY31" fmla="*/ 1558 h 10000"/>
              <a:gd name="connsiteX32" fmla="*/ 4018 w 9653"/>
              <a:gd name="connsiteY32" fmla="*/ 1558 h 10000"/>
              <a:gd name="connsiteX33" fmla="*/ 3670 w 9653"/>
              <a:gd name="connsiteY33" fmla="*/ 1558 h 10000"/>
              <a:gd name="connsiteX34" fmla="*/ 3323 w 9653"/>
              <a:gd name="connsiteY34" fmla="*/ 1732 h 10000"/>
              <a:gd name="connsiteX35" fmla="*/ 2860 w 9653"/>
              <a:gd name="connsiteY35" fmla="*/ 1905 h 10000"/>
              <a:gd name="connsiteX36" fmla="*/ 2413 w 9653"/>
              <a:gd name="connsiteY36" fmla="*/ 2078 h 10000"/>
              <a:gd name="connsiteX37" fmla="*/ 1835 w 9653"/>
              <a:gd name="connsiteY37" fmla="*/ 2251 h 10000"/>
              <a:gd name="connsiteX38" fmla="*/ 1487 w 9653"/>
              <a:gd name="connsiteY38" fmla="*/ 2424 h 10000"/>
              <a:gd name="connsiteX39" fmla="*/ 1025 w 9653"/>
              <a:gd name="connsiteY39" fmla="*/ 2597 h 10000"/>
              <a:gd name="connsiteX40" fmla="*/ 796 w 9653"/>
              <a:gd name="connsiteY40" fmla="*/ 2771 h 10000"/>
              <a:gd name="connsiteX41" fmla="*/ 448 w 9653"/>
              <a:gd name="connsiteY41" fmla="*/ 2771 h 10000"/>
              <a:gd name="connsiteX42" fmla="*/ 217 w 9653"/>
              <a:gd name="connsiteY42" fmla="*/ 2944 h 10000"/>
              <a:gd name="connsiteX43" fmla="*/ 0 w 9653"/>
              <a:gd name="connsiteY43" fmla="*/ 1905 h 10000"/>
              <a:gd name="connsiteX44" fmla="*/ 333 w 9653"/>
              <a:gd name="connsiteY44" fmla="*/ 1905 h 10000"/>
              <a:gd name="connsiteX45" fmla="*/ 796 w 9653"/>
              <a:gd name="connsiteY45" fmla="*/ 1732 h 10000"/>
              <a:gd name="connsiteX46" fmla="*/ 1257 w 9653"/>
              <a:gd name="connsiteY46" fmla="*/ 1558 h 10000"/>
              <a:gd name="connsiteX47" fmla="*/ 1835 w 9653"/>
              <a:gd name="connsiteY47" fmla="*/ 1385 h 10000"/>
              <a:gd name="connsiteX48" fmla="*/ 2413 w 9653"/>
              <a:gd name="connsiteY48" fmla="*/ 1212 h 10000"/>
              <a:gd name="connsiteX49" fmla="*/ 3093 w 9653"/>
              <a:gd name="connsiteY49" fmla="*/ 1039 h 10000"/>
              <a:gd name="connsiteX50" fmla="*/ 3440 w 9653"/>
              <a:gd name="connsiteY50" fmla="*/ 1039 h 10000"/>
              <a:gd name="connsiteX51" fmla="*/ 3670 w 9653"/>
              <a:gd name="connsiteY51" fmla="*/ 866 h 10000"/>
              <a:gd name="connsiteX52" fmla="*/ 3902 w 9653"/>
              <a:gd name="connsiteY52" fmla="*/ 693 h 10000"/>
              <a:gd name="connsiteX53" fmla="*/ 4132 w 9653"/>
              <a:gd name="connsiteY53" fmla="*/ 693 h 10000"/>
              <a:gd name="connsiteX54" fmla="*/ 4364 w 9653"/>
              <a:gd name="connsiteY54" fmla="*/ 519 h 10000"/>
              <a:gd name="connsiteX55" fmla="*/ 4479 w 9653"/>
              <a:gd name="connsiteY55" fmla="*/ 346 h 10000"/>
              <a:gd name="connsiteX56" fmla="*/ 4596 w 9653"/>
              <a:gd name="connsiteY56" fmla="*/ 346 h 10000"/>
              <a:gd name="connsiteX57" fmla="*/ 4710 w 9653"/>
              <a:gd name="connsiteY57" fmla="*/ 173 h 10000"/>
              <a:gd name="connsiteX58" fmla="*/ 4827 w 9653"/>
              <a:gd name="connsiteY58" fmla="*/ 173 h 10000"/>
              <a:gd name="connsiteX59" fmla="*/ 4942 w 9653"/>
              <a:gd name="connsiteY59" fmla="*/ 0 h 10000"/>
              <a:gd name="connsiteX60" fmla="*/ 5058 w 9653"/>
              <a:gd name="connsiteY60" fmla="*/ 0 h 10000"/>
              <a:gd name="connsiteX61" fmla="*/ 5058 w 9653"/>
              <a:gd name="connsiteY61" fmla="*/ 0 h 10000"/>
              <a:gd name="connsiteX62" fmla="*/ 5173 w 9653"/>
              <a:gd name="connsiteY62" fmla="*/ 0 h 10000"/>
              <a:gd name="connsiteX63" fmla="*/ 5289 w 9653"/>
              <a:gd name="connsiteY63" fmla="*/ 0 h 10000"/>
              <a:gd name="connsiteX64" fmla="*/ 5405 w 9653"/>
              <a:gd name="connsiteY64" fmla="*/ 173 h 10000"/>
              <a:gd name="connsiteX65" fmla="*/ 5521 w 9653"/>
              <a:gd name="connsiteY65" fmla="*/ 173 h 10000"/>
              <a:gd name="connsiteX66" fmla="*/ 5622 w 9653"/>
              <a:gd name="connsiteY66" fmla="*/ 346 h 10000"/>
              <a:gd name="connsiteX67" fmla="*/ 5738 w 9653"/>
              <a:gd name="connsiteY67" fmla="*/ 519 h 10000"/>
              <a:gd name="connsiteX68" fmla="*/ 5853 w 9653"/>
              <a:gd name="connsiteY68" fmla="*/ 693 h 10000"/>
              <a:gd name="connsiteX69" fmla="*/ 5853 w 9653"/>
              <a:gd name="connsiteY69" fmla="*/ 693 h 10000"/>
              <a:gd name="connsiteX70" fmla="*/ 5853 w 9653"/>
              <a:gd name="connsiteY70" fmla="*/ 866 h 10000"/>
              <a:gd name="connsiteX71" fmla="*/ 5738 w 9653"/>
              <a:gd name="connsiteY71" fmla="*/ 1039 h 10000"/>
              <a:gd name="connsiteX72" fmla="*/ 5622 w 9653"/>
              <a:gd name="connsiteY72" fmla="*/ 1212 h 10000"/>
              <a:gd name="connsiteX73" fmla="*/ 5521 w 9653"/>
              <a:gd name="connsiteY73" fmla="*/ 1385 h 10000"/>
              <a:gd name="connsiteX74" fmla="*/ 5405 w 9653"/>
              <a:gd name="connsiteY74" fmla="*/ 1732 h 10000"/>
              <a:gd name="connsiteX75" fmla="*/ 5289 w 9653"/>
              <a:gd name="connsiteY75" fmla="*/ 2078 h 10000"/>
              <a:gd name="connsiteX76" fmla="*/ 5173 w 9653"/>
              <a:gd name="connsiteY76" fmla="*/ 2424 h 10000"/>
              <a:gd name="connsiteX77" fmla="*/ 5058 w 9653"/>
              <a:gd name="connsiteY77" fmla="*/ 2944 h 10000"/>
              <a:gd name="connsiteX78" fmla="*/ 5058 w 9653"/>
              <a:gd name="connsiteY78" fmla="*/ 3463 h 10000"/>
              <a:gd name="connsiteX79" fmla="*/ 5058 w 9653"/>
              <a:gd name="connsiteY79" fmla="*/ 3961 h 10000"/>
              <a:gd name="connsiteX80" fmla="*/ 5058 w 9653"/>
              <a:gd name="connsiteY80" fmla="*/ 5000 h 10000"/>
              <a:gd name="connsiteX81" fmla="*/ 5058 w 9653"/>
              <a:gd name="connsiteY81" fmla="*/ 5519 h 10000"/>
              <a:gd name="connsiteX82" fmla="*/ 5173 w 9653"/>
              <a:gd name="connsiteY82" fmla="*/ 5866 h 10000"/>
              <a:gd name="connsiteX83" fmla="*/ 5289 w 9653"/>
              <a:gd name="connsiteY83" fmla="*/ 6212 h 10000"/>
              <a:gd name="connsiteX84" fmla="*/ 5405 w 9653"/>
              <a:gd name="connsiteY84" fmla="*/ 6732 h 10000"/>
              <a:gd name="connsiteX85" fmla="*/ 5521 w 9653"/>
              <a:gd name="connsiteY85" fmla="*/ 7078 h 10000"/>
              <a:gd name="connsiteX86" fmla="*/ 5738 w 9653"/>
              <a:gd name="connsiteY86" fmla="*/ 7424 h 10000"/>
              <a:gd name="connsiteX87" fmla="*/ 6083 w 9653"/>
              <a:gd name="connsiteY87" fmla="*/ 7771 h 10000"/>
              <a:gd name="connsiteX88" fmla="*/ 6431 w 9653"/>
              <a:gd name="connsiteY88" fmla="*/ 7944 h 10000"/>
              <a:gd name="connsiteX89" fmla="*/ 6777 w 9653"/>
              <a:gd name="connsiteY89" fmla="*/ 8268 h 10000"/>
              <a:gd name="connsiteX90" fmla="*/ 7124 w 9653"/>
              <a:gd name="connsiteY90" fmla="*/ 8442 h 10000"/>
              <a:gd name="connsiteX91" fmla="*/ 7355 w 9653"/>
              <a:gd name="connsiteY91" fmla="*/ 8615 h 10000"/>
              <a:gd name="connsiteX92" fmla="*/ 7703 w 9653"/>
              <a:gd name="connsiteY92" fmla="*/ 8615 h 10000"/>
              <a:gd name="connsiteX93" fmla="*/ 7933 w 9653"/>
              <a:gd name="connsiteY93" fmla="*/ 8615 h 10000"/>
              <a:gd name="connsiteX94" fmla="*/ 8050 w 9653"/>
              <a:gd name="connsiteY94" fmla="*/ 8615 h 10000"/>
              <a:gd name="connsiteX95" fmla="*/ 8280 w 9653"/>
              <a:gd name="connsiteY95" fmla="*/ 8615 h 10000"/>
              <a:gd name="connsiteX96" fmla="*/ 8381 w 9653"/>
              <a:gd name="connsiteY96" fmla="*/ 8442 h 10000"/>
              <a:gd name="connsiteX97" fmla="*/ 8381 w 9653"/>
              <a:gd name="connsiteY97" fmla="*/ 8442 h 10000"/>
              <a:gd name="connsiteX98" fmla="*/ 8497 w 9653"/>
              <a:gd name="connsiteY98" fmla="*/ 8442 h 10000"/>
              <a:gd name="connsiteX99" fmla="*/ 8497 w 9653"/>
              <a:gd name="connsiteY99" fmla="*/ 8268 h 10000"/>
              <a:gd name="connsiteX100" fmla="*/ 8497 w 9653"/>
              <a:gd name="connsiteY100" fmla="*/ 8095 h 10000"/>
              <a:gd name="connsiteX101" fmla="*/ 8497 w 9653"/>
              <a:gd name="connsiteY101" fmla="*/ 7771 h 10000"/>
              <a:gd name="connsiteX102" fmla="*/ 8612 w 9653"/>
              <a:gd name="connsiteY102" fmla="*/ 7597 h 10000"/>
              <a:gd name="connsiteX103" fmla="*/ 8612 w 9653"/>
              <a:gd name="connsiteY103" fmla="*/ 7251 h 10000"/>
              <a:gd name="connsiteX104" fmla="*/ 8612 w 9653"/>
              <a:gd name="connsiteY104" fmla="*/ 6905 h 10000"/>
              <a:gd name="connsiteX105" fmla="*/ 8728 w 9653"/>
              <a:gd name="connsiteY105" fmla="*/ 6385 h 10000"/>
              <a:gd name="connsiteX106" fmla="*/ 8728 w 9653"/>
              <a:gd name="connsiteY106" fmla="*/ 6212 h 10000"/>
              <a:gd name="connsiteX107" fmla="*/ 8728 w 9653"/>
              <a:gd name="connsiteY107" fmla="*/ 5866 h 10000"/>
              <a:gd name="connsiteX108" fmla="*/ 8728 w 9653"/>
              <a:gd name="connsiteY108" fmla="*/ 5693 h 10000"/>
              <a:gd name="connsiteX109" fmla="*/ 8844 w 9653"/>
              <a:gd name="connsiteY109" fmla="*/ 5519 h 10000"/>
              <a:gd name="connsiteX110" fmla="*/ 8844 w 9653"/>
              <a:gd name="connsiteY110" fmla="*/ 5346 h 10000"/>
              <a:gd name="connsiteX111" fmla="*/ 8844 w 9653"/>
              <a:gd name="connsiteY111" fmla="*/ 5173 h 10000"/>
              <a:gd name="connsiteX112" fmla="*/ 8958 w 9653"/>
              <a:gd name="connsiteY112" fmla="*/ 5173 h 10000"/>
              <a:gd name="connsiteX113" fmla="*/ 8958 w 9653"/>
              <a:gd name="connsiteY113" fmla="*/ 5173 h 10000"/>
              <a:gd name="connsiteX114" fmla="*/ 8958 w 9653"/>
              <a:gd name="connsiteY114" fmla="*/ 5346 h 10000"/>
              <a:gd name="connsiteX115" fmla="*/ 8958 w 9653"/>
              <a:gd name="connsiteY115" fmla="*/ 5519 h 10000"/>
              <a:gd name="connsiteX116" fmla="*/ 8958 w 9653"/>
              <a:gd name="connsiteY116" fmla="*/ 5693 h 10000"/>
              <a:gd name="connsiteX117" fmla="*/ 9076 w 9653"/>
              <a:gd name="connsiteY117" fmla="*/ 5866 h 10000"/>
              <a:gd name="connsiteX118" fmla="*/ 9076 w 9653"/>
              <a:gd name="connsiteY118" fmla="*/ 6212 h 10000"/>
              <a:gd name="connsiteX119" fmla="*/ 9076 w 9653"/>
              <a:gd name="connsiteY119" fmla="*/ 6558 h 10000"/>
              <a:gd name="connsiteX120" fmla="*/ 9191 w 9653"/>
              <a:gd name="connsiteY120" fmla="*/ 6905 h 10000"/>
              <a:gd name="connsiteX121" fmla="*/ 9191 w 9653"/>
              <a:gd name="connsiteY121" fmla="*/ 7597 h 10000"/>
              <a:gd name="connsiteX122" fmla="*/ 9306 w 9653"/>
              <a:gd name="connsiteY122" fmla="*/ 8268 h 10000"/>
              <a:gd name="connsiteX123" fmla="*/ 9421 w 9653"/>
              <a:gd name="connsiteY123" fmla="*/ 8788 h 10000"/>
              <a:gd name="connsiteX124" fmla="*/ 9538 w 9653"/>
              <a:gd name="connsiteY124" fmla="*/ 9134 h 10000"/>
              <a:gd name="connsiteX125" fmla="*/ 9538 w 9653"/>
              <a:gd name="connsiteY125" fmla="*/ 9481 h 10000"/>
              <a:gd name="connsiteX126" fmla="*/ 9653 w 9653"/>
              <a:gd name="connsiteY126" fmla="*/ 9654 h 10000"/>
              <a:gd name="connsiteX127" fmla="*/ 9538 w 9653"/>
              <a:gd name="connsiteY127" fmla="*/ 9827 h 10000"/>
              <a:gd name="connsiteX128" fmla="*/ 9538 w 9653"/>
              <a:gd name="connsiteY128" fmla="*/ 9827 h 10000"/>
              <a:gd name="connsiteX129" fmla="*/ 9538 w 9653"/>
              <a:gd name="connsiteY129" fmla="*/ 9827 h 10000"/>
              <a:gd name="connsiteX0" fmla="*/ 9656 w 9775"/>
              <a:gd name="connsiteY0" fmla="*/ 9827 h 10000"/>
              <a:gd name="connsiteX1" fmla="*/ 9416 w 9775"/>
              <a:gd name="connsiteY1" fmla="*/ 9827 h 10000"/>
              <a:gd name="connsiteX2" fmla="*/ 9177 w 9775"/>
              <a:gd name="connsiteY2" fmla="*/ 10000 h 10000"/>
              <a:gd name="connsiteX3" fmla="*/ 8937 w 9775"/>
              <a:gd name="connsiteY3" fmla="*/ 10000 h 10000"/>
              <a:gd name="connsiteX4" fmla="*/ 8457 w 9775"/>
              <a:gd name="connsiteY4" fmla="*/ 10000 h 10000"/>
              <a:gd name="connsiteX5" fmla="*/ 8114 w 9775"/>
              <a:gd name="connsiteY5" fmla="*/ 10000 h 10000"/>
              <a:gd name="connsiteX6" fmla="*/ 7634 w 9775"/>
              <a:gd name="connsiteY6" fmla="*/ 9827 h 10000"/>
              <a:gd name="connsiteX7" fmla="*/ 7155 w 9775"/>
              <a:gd name="connsiteY7" fmla="*/ 9827 h 10000"/>
              <a:gd name="connsiteX8" fmla="*/ 6796 w 9775"/>
              <a:gd name="connsiteY8" fmla="*/ 9481 h 10000"/>
              <a:gd name="connsiteX9" fmla="*/ 6317 w 9775"/>
              <a:gd name="connsiteY9" fmla="*/ 9307 h 10000"/>
              <a:gd name="connsiteX10" fmla="*/ 5958 w 9775"/>
              <a:gd name="connsiteY10" fmla="*/ 8961 h 10000"/>
              <a:gd name="connsiteX11" fmla="*/ 5599 w 9775"/>
              <a:gd name="connsiteY11" fmla="*/ 8615 h 10000"/>
              <a:gd name="connsiteX12" fmla="*/ 5254 w 9775"/>
              <a:gd name="connsiteY12" fmla="*/ 8095 h 10000"/>
              <a:gd name="connsiteX13" fmla="*/ 5015 w 9775"/>
              <a:gd name="connsiteY13" fmla="*/ 7771 h 10000"/>
              <a:gd name="connsiteX14" fmla="*/ 4776 w 9775"/>
              <a:gd name="connsiteY14" fmla="*/ 7078 h 10000"/>
              <a:gd name="connsiteX15" fmla="*/ 4536 w 9775"/>
              <a:gd name="connsiteY15" fmla="*/ 6558 h 10000"/>
              <a:gd name="connsiteX16" fmla="*/ 4415 w 9775"/>
              <a:gd name="connsiteY16" fmla="*/ 5866 h 10000"/>
              <a:gd name="connsiteX17" fmla="*/ 4415 w 9775"/>
              <a:gd name="connsiteY17" fmla="*/ 5173 h 10000"/>
              <a:gd name="connsiteX18" fmla="*/ 4296 w 9775"/>
              <a:gd name="connsiteY18" fmla="*/ 4481 h 10000"/>
              <a:gd name="connsiteX19" fmla="*/ 4296 w 9775"/>
              <a:gd name="connsiteY19" fmla="*/ 3636 h 10000"/>
              <a:gd name="connsiteX20" fmla="*/ 4415 w 9775"/>
              <a:gd name="connsiteY20" fmla="*/ 2944 h 10000"/>
              <a:gd name="connsiteX21" fmla="*/ 4415 w 9775"/>
              <a:gd name="connsiteY21" fmla="*/ 2597 h 10000"/>
              <a:gd name="connsiteX22" fmla="*/ 4415 w 9775"/>
              <a:gd name="connsiteY22" fmla="*/ 2424 h 10000"/>
              <a:gd name="connsiteX23" fmla="*/ 4536 w 9775"/>
              <a:gd name="connsiteY23" fmla="*/ 2078 h 10000"/>
              <a:gd name="connsiteX24" fmla="*/ 4536 w 9775"/>
              <a:gd name="connsiteY24" fmla="*/ 1905 h 10000"/>
              <a:gd name="connsiteX25" fmla="*/ 4536 w 9775"/>
              <a:gd name="connsiteY25" fmla="*/ 1732 h 10000"/>
              <a:gd name="connsiteX26" fmla="*/ 4536 w 9775"/>
              <a:gd name="connsiteY26" fmla="*/ 1558 h 10000"/>
              <a:gd name="connsiteX27" fmla="*/ 4536 w 9775"/>
              <a:gd name="connsiteY27" fmla="*/ 1558 h 10000"/>
              <a:gd name="connsiteX28" fmla="*/ 4536 w 9775"/>
              <a:gd name="connsiteY28" fmla="*/ 1385 h 10000"/>
              <a:gd name="connsiteX29" fmla="*/ 4415 w 9775"/>
              <a:gd name="connsiteY29" fmla="*/ 1385 h 10000"/>
              <a:gd name="connsiteX30" fmla="*/ 4296 w 9775"/>
              <a:gd name="connsiteY30" fmla="*/ 1385 h 10000"/>
              <a:gd name="connsiteX31" fmla="*/ 4177 w 9775"/>
              <a:gd name="connsiteY31" fmla="*/ 1558 h 10000"/>
              <a:gd name="connsiteX32" fmla="*/ 3937 w 9775"/>
              <a:gd name="connsiteY32" fmla="*/ 1558 h 10000"/>
              <a:gd name="connsiteX33" fmla="*/ 3577 w 9775"/>
              <a:gd name="connsiteY33" fmla="*/ 1558 h 10000"/>
              <a:gd name="connsiteX34" fmla="*/ 3217 w 9775"/>
              <a:gd name="connsiteY34" fmla="*/ 1732 h 10000"/>
              <a:gd name="connsiteX35" fmla="*/ 2738 w 9775"/>
              <a:gd name="connsiteY35" fmla="*/ 1905 h 10000"/>
              <a:gd name="connsiteX36" fmla="*/ 2275 w 9775"/>
              <a:gd name="connsiteY36" fmla="*/ 2078 h 10000"/>
              <a:gd name="connsiteX37" fmla="*/ 1676 w 9775"/>
              <a:gd name="connsiteY37" fmla="*/ 2251 h 10000"/>
              <a:gd name="connsiteX38" fmla="*/ 1315 w 9775"/>
              <a:gd name="connsiteY38" fmla="*/ 2424 h 10000"/>
              <a:gd name="connsiteX39" fmla="*/ 837 w 9775"/>
              <a:gd name="connsiteY39" fmla="*/ 2597 h 10000"/>
              <a:gd name="connsiteX40" fmla="*/ 600 w 9775"/>
              <a:gd name="connsiteY40" fmla="*/ 2771 h 10000"/>
              <a:gd name="connsiteX41" fmla="*/ 239 w 9775"/>
              <a:gd name="connsiteY41" fmla="*/ 2771 h 10000"/>
              <a:gd name="connsiteX42" fmla="*/ 0 w 9775"/>
              <a:gd name="connsiteY42" fmla="*/ 2944 h 10000"/>
              <a:gd name="connsiteX43" fmla="*/ 120 w 9775"/>
              <a:gd name="connsiteY43" fmla="*/ 1905 h 10000"/>
              <a:gd name="connsiteX44" fmla="*/ 600 w 9775"/>
              <a:gd name="connsiteY44" fmla="*/ 1732 h 10000"/>
              <a:gd name="connsiteX45" fmla="*/ 1077 w 9775"/>
              <a:gd name="connsiteY45" fmla="*/ 1558 h 10000"/>
              <a:gd name="connsiteX46" fmla="*/ 1676 w 9775"/>
              <a:gd name="connsiteY46" fmla="*/ 1385 h 10000"/>
              <a:gd name="connsiteX47" fmla="*/ 2275 w 9775"/>
              <a:gd name="connsiteY47" fmla="*/ 1212 h 10000"/>
              <a:gd name="connsiteX48" fmla="*/ 2979 w 9775"/>
              <a:gd name="connsiteY48" fmla="*/ 1039 h 10000"/>
              <a:gd name="connsiteX49" fmla="*/ 3339 w 9775"/>
              <a:gd name="connsiteY49" fmla="*/ 1039 h 10000"/>
              <a:gd name="connsiteX50" fmla="*/ 3577 w 9775"/>
              <a:gd name="connsiteY50" fmla="*/ 866 h 10000"/>
              <a:gd name="connsiteX51" fmla="*/ 3817 w 9775"/>
              <a:gd name="connsiteY51" fmla="*/ 693 h 10000"/>
              <a:gd name="connsiteX52" fmla="*/ 4056 w 9775"/>
              <a:gd name="connsiteY52" fmla="*/ 693 h 10000"/>
              <a:gd name="connsiteX53" fmla="*/ 4296 w 9775"/>
              <a:gd name="connsiteY53" fmla="*/ 519 h 10000"/>
              <a:gd name="connsiteX54" fmla="*/ 4415 w 9775"/>
              <a:gd name="connsiteY54" fmla="*/ 346 h 10000"/>
              <a:gd name="connsiteX55" fmla="*/ 4536 w 9775"/>
              <a:gd name="connsiteY55" fmla="*/ 346 h 10000"/>
              <a:gd name="connsiteX56" fmla="*/ 4654 w 9775"/>
              <a:gd name="connsiteY56" fmla="*/ 173 h 10000"/>
              <a:gd name="connsiteX57" fmla="*/ 4776 w 9775"/>
              <a:gd name="connsiteY57" fmla="*/ 173 h 10000"/>
              <a:gd name="connsiteX58" fmla="*/ 4895 w 9775"/>
              <a:gd name="connsiteY58" fmla="*/ 0 h 10000"/>
              <a:gd name="connsiteX59" fmla="*/ 5015 w 9775"/>
              <a:gd name="connsiteY59" fmla="*/ 0 h 10000"/>
              <a:gd name="connsiteX60" fmla="*/ 5015 w 9775"/>
              <a:gd name="connsiteY60" fmla="*/ 0 h 10000"/>
              <a:gd name="connsiteX61" fmla="*/ 5134 w 9775"/>
              <a:gd name="connsiteY61" fmla="*/ 0 h 10000"/>
              <a:gd name="connsiteX62" fmla="*/ 5254 w 9775"/>
              <a:gd name="connsiteY62" fmla="*/ 0 h 10000"/>
              <a:gd name="connsiteX63" fmla="*/ 5374 w 9775"/>
              <a:gd name="connsiteY63" fmla="*/ 173 h 10000"/>
              <a:gd name="connsiteX64" fmla="*/ 5494 w 9775"/>
              <a:gd name="connsiteY64" fmla="*/ 173 h 10000"/>
              <a:gd name="connsiteX65" fmla="*/ 5599 w 9775"/>
              <a:gd name="connsiteY65" fmla="*/ 346 h 10000"/>
              <a:gd name="connsiteX66" fmla="*/ 5719 w 9775"/>
              <a:gd name="connsiteY66" fmla="*/ 519 h 10000"/>
              <a:gd name="connsiteX67" fmla="*/ 5838 w 9775"/>
              <a:gd name="connsiteY67" fmla="*/ 693 h 10000"/>
              <a:gd name="connsiteX68" fmla="*/ 5838 w 9775"/>
              <a:gd name="connsiteY68" fmla="*/ 693 h 10000"/>
              <a:gd name="connsiteX69" fmla="*/ 5838 w 9775"/>
              <a:gd name="connsiteY69" fmla="*/ 866 h 10000"/>
              <a:gd name="connsiteX70" fmla="*/ 5719 w 9775"/>
              <a:gd name="connsiteY70" fmla="*/ 1039 h 10000"/>
              <a:gd name="connsiteX71" fmla="*/ 5599 w 9775"/>
              <a:gd name="connsiteY71" fmla="*/ 1212 h 10000"/>
              <a:gd name="connsiteX72" fmla="*/ 5494 w 9775"/>
              <a:gd name="connsiteY72" fmla="*/ 1385 h 10000"/>
              <a:gd name="connsiteX73" fmla="*/ 5374 w 9775"/>
              <a:gd name="connsiteY73" fmla="*/ 1732 h 10000"/>
              <a:gd name="connsiteX74" fmla="*/ 5254 w 9775"/>
              <a:gd name="connsiteY74" fmla="*/ 2078 h 10000"/>
              <a:gd name="connsiteX75" fmla="*/ 5134 w 9775"/>
              <a:gd name="connsiteY75" fmla="*/ 2424 h 10000"/>
              <a:gd name="connsiteX76" fmla="*/ 5015 w 9775"/>
              <a:gd name="connsiteY76" fmla="*/ 2944 h 10000"/>
              <a:gd name="connsiteX77" fmla="*/ 5015 w 9775"/>
              <a:gd name="connsiteY77" fmla="*/ 3463 h 10000"/>
              <a:gd name="connsiteX78" fmla="*/ 5015 w 9775"/>
              <a:gd name="connsiteY78" fmla="*/ 3961 h 10000"/>
              <a:gd name="connsiteX79" fmla="*/ 5015 w 9775"/>
              <a:gd name="connsiteY79" fmla="*/ 5000 h 10000"/>
              <a:gd name="connsiteX80" fmla="*/ 5015 w 9775"/>
              <a:gd name="connsiteY80" fmla="*/ 5519 h 10000"/>
              <a:gd name="connsiteX81" fmla="*/ 5134 w 9775"/>
              <a:gd name="connsiteY81" fmla="*/ 5866 h 10000"/>
              <a:gd name="connsiteX82" fmla="*/ 5254 w 9775"/>
              <a:gd name="connsiteY82" fmla="*/ 6212 h 10000"/>
              <a:gd name="connsiteX83" fmla="*/ 5374 w 9775"/>
              <a:gd name="connsiteY83" fmla="*/ 6732 h 10000"/>
              <a:gd name="connsiteX84" fmla="*/ 5494 w 9775"/>
              <a:gd name="connsiteY84" fmla="*/ 7078 h 10000"/>
              <a:gd name="connsiteX85" fmla="*/ 5719 w 9775"/>
              <a:gd name="connsiteY85" fmla="*/ 7424 h 10000"/>
              <a:gd name="connsiteX86" fmla="*/ 6077 w 9775"/>
              <a:gd name="connsiteY86" fmla="*/ 7771 h 10000"/>
              <a:gd name="connsiteX87" fmla="*/ 6437 w 9775"/>
              <a:gd name="connsiteY87" fmla="*/ 7944 h 10000"/>
              <a:gd name="connsiteX88" fmla="*/ 6796 w 9775"/>
              <a:gd name="connsiteY88" fmla="*/ 8268 h 10000"/>
              <a:gd name="connsiteX89" fmla="*/ 7155 w 9775"/>
              <a:gd name="connsiteY89" fmla="*/ 8442 h 10000"/>
              <a:gd name="connsiteX90" fmla="*/ 7394 w 9775"/>
              <a:gd name="connsiteY90" fmla="*/ 8615 h 10000"/>
              <a:gd name="connsiteX91" fmla="*/ 7755 w 9775"/>
              <a:gd name="connsiteY91" fmla="*/ 8615 h 10000"/>
              <a:gd name="connsiteX92" fmla="*/ 7993 w 9775"/>
              <a:gd name="connsiteY92" fmla="*/ 8615 h 10000"/>
              <a:gd name="connsiteX93" fmla="*/ 8114 w 9775"/>
              <a:gd name="connsiteY93" fmla="*/ 8615 h 10000"/>
              <a:gd name="connsiteX94" fmla="*/ 8353 w 9775"/>
              <a:gd name="connsiteY94" fmla="*/ 8615 h 10000"/>
              <a:gd name="connsiteX95" fmla="*/ 8457 w 9775"/>
              <a:gd name="connsiteY95" fmla="*/ 8442 h 10000"/>
              <a:gd name="connsiteX96" fmla="*/ 8457 w 9775"/>
              <a:gd name="connsiteY96" fmla="*/ 8442 h 10000"/>
              <a:gd name="connsiteX97" fmla="*/ 8577 w 9775"/>
              <a:gd name="connsiteY97" fmla="*/ 8442 h 10000"/>
              <a:gd name="connsiteX98" fmla="*/ 8577 w 9775"/>
              <a:gd name="connsiteY98" fmla="*/ 8268 h 10000"/>
              <a:gd name="connsiteX99" fmla="*/ 8577 w 9775"/>
              <a:gd name="connsiteY99" fmla="*/ 8095 h 10000"/>
              <a:gd name="connsiteX100" fmla="*/ 8577 w 9775"/>
              <a:gd name="connsiteY100" fmla="*/ 7771 h 10000"/>
              <a:gd name="connsiteX101" fmla="*/ 8697 w 9775"/>
              <a:gd name="connsiteY101" fmla="*/ 7597 h 10000"/>
              <a:gd name="connsiteX102" fmla="*/ 8697 w 9775"/>
              <a:gd name="connsiteY102" fmla="*/ 7251 h 10000"/>
              <a:gd name="connsiteX103" fmla="*/ 8697 w 9775"/>
              <a:gd name="connsiteY103" fmla="*/ 6905 h 10000"/>
              <a:gd name="connsiteX104" fmla="*/ 8817 w 9775"/>
              <a:gd name="connsiteY104" fmla="*/ 6385 h 10000"/>
              <a:gd name="connsiteX105" fmla="*/ 8817 w 9775"/>
              <a:gd name="connsiteY105" fmla="*/ 6212 h 10000"/>
              <a:gd name="connsiteX106" fmla="*/ 8817 w 9775"/>
              <a:gd name="connsiteY106" fmla="*/ 5866 h 10000"/>
              <a:gd name="connsiteX107" fmla="*/ 8817 w 9775"/>
              <a:gd name="connsiteY107" fmla="*/ 5693 h 10000"/>
              <a:gd name="connsiteX108" fmla="*/ 8937 w 9775"/>
              <a:gd name="connsiteY108" fmla="*/ 5519 h 10000"/>
              <a:gd name="connsiteX109" fmla="*/ 8937 w 9775"/>
              <a:gd name="connsiteY109" fmla="*/ 5346 h 10000"/>
              <a:gd name="connsiteX110" fmla="*/ 8937 w 9775"/>
              <a:gd name="connsiteY110" fmla="*/ 5173 h 10000"/>
              <a:gd name="connsiteX111" fmla="*/ 9055 w 9775"/>
              <a:gd name="connsiteY111" fmla="*/ 5173 h 10000"/>
              <a:gd name="connsiteX112" fmla="*/ 9055 w 9775"/>
              <a:gd name="connsiteY112" fmla="*/ 5173 h 10000"/>
              <a:gd name="connsiteX113" fmla="*/ 9055 w 9775"/>
              <a:gd name="connsiteY113" fmla="*/ 5346 h 10000"/>
              <a:gd name="connsiteX114" fmla="*/ 9055 w 9775"/>
              <a:gd name="connsiteY114" fmla="*/ 5519 h 10000"/>
              <a:gd name="connsiteX115" fmla="*/ 9055 w 9775"/>
              <a:gd name="connsiteY115" fmla="*/ 5693 h 10000"/>
              <a:gd name="connsiteX116" fmla="*/ 9177 w 9775"/>
              <a:gd name="connsiteY116" fmla="*/ 5866 h 10000"/>
              <a:gd name="connsiteX117" fmla="*/ 9177 w 9775"/>
              <a:gd name="connsiteY117" fmla="*/ 6212 h 10000"/>
              <a:gd name="connsiteX118" fmla="*/ 9177 w 9775"/>
              <a:gd name="connsiteY118" fmla="*/ 6558 h 10000"/>
              <a:gd name="connsiteX119" fmla="*/ 9296 w 9775"/>
              <a:gd name="connsiteY119" fmla="*/ 6905 h 10000"/>
              <a:gd name="connsiteX120" fmla="*/ 9296 w 9775"/>
              <a:gd name="connsiteY120" fmla="*/ 7597 h 10000"/>
              <a:gd name="connsiteX121" fmla="*/ 9416 w 9775"/>
              <a:gd name="connsiteY121" fmla="*/ 8268 h 10000"/>
              <a:gd name="connsiteX122" fmla="*/ 9535 w 9775"/>
              <a:gd name="connsiteY122" fmla="*/ 8788 h 10000"/>
              <a:gd name="connsiteX123" fmla="*/ 9656 w 9775"/>
              <a:gd name="connsiteY123" fmla="*/ 9134 h 10000"/>
              <a:gd name="connsiteX124" fmla="*/ 9656 w 9775"/>
              <a:gd name="connsiteY124" fmla="*/ 9481 h 10000"/>
              <a:gd name="connsiteX125" fmla="*/ 9775 w 9775"/>
              <a:gd name="connsiteY125" fmla="*/ 9654 h 10000"/>
              <a:gd name="connsiteX126" fmla="*/ 9656 w 9775"/>
              <a:gd name="connsiteY126" fmla="*/ 9827 h 10000"/>
              <a:gd name="connsiteX127" fmla="*/ 9656 w 9775"/>
              <a:gd name="connsiteY127" fmla="*/ 9827 h 10000"/>
              <a:gd name="connsiteX128" fmla="*/ 9656 w 9775"/>
              <a:gd name="connsiteY128" fmla="*/ 9827 h 10000"/>
              <a:gd name="connsiteX0" fmla="*/ 9878 w 10000"/>
              <a:gd name="connsiteY0" fmla="*/ 9827 h 10000"/>
              <a:gd name="connsiteX1" fmla="*/ 9633 w 10000"/>
              <a:gd name="connsiteY1" fmla="*/ 9827 h 10000"/>
              <a:gd name="connsiteX2" fmla="*/ 9388 w 10000"/>
              <a:gd name="connsiteY2" fmla="*/ 10000 h 10000"/>
              <a:gd name="connsiteX3" fmla="*/ 9143 w 10000"/>
              <a:gd name="connsiteY3" fmla="*/ 10000 h 10000"/>
              <a:gd name="connsiteX4" fmla="*/ 8652 w 10000"/>
              <a:gd name="connsiteY4" fmla="*/ 10000 h 10000"/>
              <a:gd name="connsiteX5" fmla="*/ 8301 w 10000"/>
              <a:gd name="connsiteY5" fmla="*/ 10000 h 10000"/>
              <a:gd name="connsiteX6" fmla="*/ 7810 w 10000"/>
              <a:gd name="connsiteY6" fmla="*/ 9827 h 10000"/>
              <a:gd name="connsiteX7" fmla="*/ 7320 w 10000"/>
              <a:gd name="connsiteY7" fmla="*/ 9827 h 10000"/>
              <a:gd name="connsiteX8" fmla="*/ 6952 w 10000"/>
              <a:gd name="connsiteY8" fmla="*/ 9481 h 10000"/>
              <a:gd name="connsiteX9" fmla="*/ 6462 w 10000"/>
              <a:gd name="connsiteY9" fmla="*/ 9307 h 10000"/>
              <a:gd name="connsiteX10" fmla="*/ 6095 w 10000"/>
              <a:gd name="connsiteY10" fmla="*/ 8961 h 10000"/>
              <a:gd name="connsiteX11" fmla="*/ 5728 w 10000"/>
              <a:gd name="connsiteY11" fmla="*/ 8615 h 10000"/>
              <a:gd name="connsiteX12" fmla="*/ 5375 w 10000"/>
              <a:gd name="connsiteY12" fmla="*/ 8095 h 10000"/>
              <a:gd name="connsiteX13" fmla="*/ 5130 w 10000"/>
              <a:gd name="connsiteY13" fmla="*/ 7771 h 10000"/>
              <a:gd name="connsiteX14" fmla="*/ 4886 w 10000"/>
              <a:gd name="connsiteY14" fmla="*/ 7078 h 10000"/>
              <a:gd name="connsiteX15" fmla="*/ 4640 w 10000"/>
              <a:gd name="connsiteY15" fmla="*/ 6558 h 10000"/>
              <a:gd name="connsiteX16" fmla="*/ 4517 w 10000"/>
              <a:gd name="connsiteY16" fmla="*/ 5866 h 10000"/>
              <a:gd name="connsiteX17" fmla="*/ 4517 w 10000"/>
              <a:gd name="connsiteY17" fmla="*/ 5173 h 10000"/>
              <a:gd name="connsiteX18" fmla="*/ 4395 w 10000"/>
              <a:gd name="connsiteY18" fmla="*/ 4481 h 10000"/>
              <a:gd name="connsiteX19" fmla="*/ 4395 w 10000"/>
              <a:gd name="connsiteY19" fmla="*/ 3636 h 10000"/>
              <a:gd name="connsiteX20" fmla="*/ 4517 w 10000"/>
              <a:gd name="connsiteY20" fmla="*/ 2944 h 10000"/>
              <a:gd name="connsiteX21" fmla="*/ 4517 w 10000"/>
              <a:gd name="connsiteY21" fmla="*/ 2597 h 10000"/>
              <a:gd name="connsiteX22" fmla="*/ 4517 w 10000"/>
              <a:gd name="connsiteY22" fmla="*/ 2424 h 10000"/>
              <a:gd name="connsiteX23" fmla="*/ 4640 w 10000"/>
              <a:gd name="connsiteY23" fmla="*/ 2078 h 10000"/>
              <a:gd name="connsiteX24" fmla="*/ 4640 w 10000"/>
              <a:gd name="connsiteY24" fmla="*/ 1905 h 10000"/>
              <a:gd name="connsiteX25" fmla="*/ 4640 w 10000"/>
              <a:gd name="connsiteY25" fmla="*/ 1732 h 10000"/>
              <a:gd name="connsiteX26" fmla="*/ 4640 w 10000"/>
              <a:gd name="connsiteY26" fmla="*/ 1558 h 10000"/>
              <a:gd name="connsiteX27" fmla="*/ 4640 w 10000"/>
              <a:gd name="connsiteY27" fmla="*/ 1558 h 10000"/>
              <a:gd name="connsiteX28" fmla="*/ 4640 w 10000"/>
              <a:gd name="connsiteY28" fmla="*/ 1385 h 10000"/>
              <a:gd name="connsiteX29" fmla="*/ 4517 w 10000"/>
              <a:gd name="connsiteY29" fmla="*/ 1385 h 10000"/>
              <a:gd name="connsiteX30" fmla="*/ 4395 w 10000"/>
              <a:gd name="connsiteY30" fmla="*/ 1385 h 10000"/>
              <a:gd name="connsiteX31" fmla="*/ 4273 w 10000"/>
              <a:gd name="connsiteY31" fmla="*/ 1558 h 10000"/>
              <a:gd name="connsiteX32" fmla="*/ 4028 w 10000"/>
              <a:gd name="connsiteY32" fmla="*/ 1558 h 10000"/>
              <a:gd name="connsiteX33" fmla="*/ 3659 w 10000"/>
              <a:gd name="connsiteY33" fmla="*/ 1558 h 10000"/>
              <a:gd name="connsiteX34" fmla="*/ 3291 w 10000"/>
              <a:gd name="connsiteY34" fmla="*/ 1732 h 10000"/>
              <a:gd name="connsiteX35" fmla="*/ 2801 w 10000"/>
              <a:gd name="connsiteY35" fmla="*/ 1905 h 10000"/>
              <a:gd name="connsiteX36" fmla="*/ 2327 w 10000"/>
              <a:gd name="connsiteY36" fmla="*/ 2078 h 10000"/>
              <a:gd name="connsiteX37" fmla="*/ 1715 w 10000"/>
              <a:gd name="connsiteY37" fmla="*/ 2251 h 10000"/>
              <a:gd name="connsiteX38" fmla="*/ 1345 w 10000"/>
              <a:gd name="connsiteY38" fmla="*/ 2424 h 10000"/>
              <a:gd name="connsiteX39" fmla="*/ 856 w 10000"/>
              <a:gd name="connsiteY39" fmla="*/ 2597 h 10000"/>
              <a:gd name="connsiteX40" fmla="*/ 614 w 10000"/>
              <a:gd name="connsiteY40" fmla="*/ 2771 h 10000"/>
              <a:gd name="connsiteX41" fmla="*/ 245 w 10000"/>
              <a:gd name="connsiteY41" fmla="*/ 2771 h 10000"/>
              <a:gd name="connsiteX42" fmla="*/ 0 w 10000"/>
              <a:gd name="connsiteY42" fmla="*/ 2944 h 10000"/>
              <a:gd name="connsiteX43" fmla="*/ 614 w 10000"/>
              <a:gd name="connsiteY43" fmla="*/ 1732 h 10000"/>
              <a:gd name="connsiteX44" fmla="*/ 1102 w 10000"/>
              <a:gd name="connsiteY44" fmla="*/ 1558 h 10000"/>
              <a:gd name="connsiteX45" fmla="*/ 1715 w 10000"/>
              <a:gd name="connsiteY45" fmla="*/ 1385 h 10000"/>
              <a:gd name="connsiteX46" fmla="*/ 2327 w 10000"/>
              <a:gd name="connsiteY46" fmla="*/ 1212 h 10000"/>
              <a:gd name="connsiteX47" fmla="*/ 3048 w 10000"/>
              <a:gd name="connsiteY47" fmla="*/ 1039 h 10000"/>
              <a:gd name="connsiteX48" fmla="*/ 3416 w 10000"/>
              <a:gd name="connsiteY48" fmla="*/ 1039 h 10000"/>
              <a:gd name="connsiteX49" fmla="*/ 3659 w 10000"/>
              <a:gd name="connsiteY49" fmla="*/ 866 h 10000"/>
              <a:gd name="connsiteX50" fmla="*/ 3905 w 10000"/>
              <a:gd name="connsiteY50" fmla="*/ 693 h 10000"/>
              <a:gd name="connsiteX51" fmla="*/ 4149 w 10000"/>
              <a:gd name="connsiteY51" fmla="*/ 693 h 10000"/>
              <a:gd name="connsiteX52" fmla="*/ 4395 w 10000"/>
              <a:gd name="connsiteY52" fmla="*/ 519 h 10000"/>
              <a:gd name="connsiteX53" fmla="*/ 4517 w 10000"/>
              <a:gd name="connsiteY53" fmla="*/ 346 h 10000"/>
              <a:gd name="connsiteX54" fmla="*/ 4640 w 10000"/>
              <a:gd name="connsiteY54" fmla="*/ 346 h 10000"/>
              <a:gd name="connsiteX55" fmla="*/ 4761 w 10000"/>
              <a:gd name="connsiteY55" fmla="*/ 173 h 10000"/>
              <a:gd name="connsiteX56" fmla="*/ 4886 w 10000"/>
              <a:gd name="connsiteY56" fmla="*/ 173 h 10000"/>
              <a:gd name="connsiteX57" fmla="*/ 5008 w 10000"/>
              <a:gd name="connsiteY57" fmla="*/ 0 h 10000"/>
              <a:gd name="connsiteX58" fmla="*/ 5130 w 10000"/>
              <a:gd name="connsiteY58" fmla="*/ 0 h 10000"/>
              <a:gd name="connsiteX59" fmla="*/ 5130 w 10000"/>
              <a:gd name="connsiteY59" fmla="*/ 0 h 10000"/>
              <a:gd name="connsiteX60" fmla="*/ 5252 w 10000"/>
              <a:gd name="connsiteY60" fmla="*/ 0 h 10000"/>
              <a:gd name="connsiteX61" fmla="*/ 5375 w 10000"/>
              <a:gd name="connsiteY61" fmla="*/ 0 h 10000"/>
              <a:gd name="connsiteX62" fmla="*/ 5498 w 10000"/>
              <a:gd name="connsiteY62" fmla="*/ 173 h 10000"/>
              <a:gd name="connsiteX63" fmla="*/ 5620 w 10000"/>
              <a:gd name="connsiteY63" fmla="*/ 173 h 10000"/>
              <a:gd name="connsiteX64" fmla="*/ 5728 w 10000"/>
              <a:gd name="connsiteY64" fmla="*/ 346 h 10000"/>
              <a:gd name="connsiteX65" fmla="*/ 5851 w 10000"/>
              <a:gd name="connsiteY65" fmla="*/ 519 h 10000"/>
              <a:gd name="connsiteX66" fmla="*/ 5972 w 10000"/>
              <a:gd name="connsiteY66" fmla="*/ 693 h 10000"/>
              <a:gd name="connsiteX67" fmla="*/ 5972 w 10000"/>
              <a:gd name="connsiteY67" fmla="*/ 693 h 10000"/>
              <a:gd name="connsiteX68" fmla="*/ 5972 w 10000"/>
              <a:gd name="connsiteY68" fmla="*/ 866 h 10000"/>
              <a:gd name="connsiteX69" fmla="*/ 5851 w 10000"/>
              <a:gd name="connsiteY69" fmla="*/ 1039 h 10000"/>
              <a:gd name="connsiteX70" fmla="*/ 5728 w 10000"/>
              <a:gd name="connsiteY70" fmla="*/ 1212 h 10000"/>
              <a:gd name="connsiteX71" fmla="*/ 5620 w 10000"/>
              <a:gd name="connsiteY71" fmla="*/ 1385 h 10000"/>
              <a:gd name="connsiteX72" fmla="*/ 5498 w 10000"/>
              <a:gd name="connsiteY72" fmla="*/ 1732 h 10000"/>
              <a:gd name="connsiteX73" fmla="*/ 5375 w 10000"/>
              <a:gd name="connsiteY73" fmla="*/ 2078 h 10000"/>
              <a:gd name="connsiteX74" fmla="*/ 5252 w 10000"/>
              <a:gd name="connsiteY74" fmla="*/ 2424 h 10000"/>
              <a:gd name="connsiteX75" fmla="*/ 5130 w 10000"/>
              <a:gd name="connsiteY75" fmla="*/ 2944 h 10000"/>
              <a:gd name="connsiteX76" fmla="*/ 5130 w 10000"/>
              <a:gd name="connsiteY76" fmla="*/ 3463 h 10000"/>
              <a:gd name="connsiteX77" fmla="*/ 5130 w 10000"/>
              <a:gd name="connsiteY77" fmla="*/ 3961 h 10000"/>
              <a:gd name="connsiteX78" fmla="*/ 5130 w 10000"/>
              <a:gd name="connsiteY78" fmla="*/ 5000 h 10000"/>
              <a:gd name="connsiteX79" fmla="*/ 5130 w 10000"/>
              <a:gd name="connsiteY79" fmla="*/ 5519 h 10000"/>
              <a:gd name="connsiteX80" fmla="*/ 5252 w 10000"/>
              <a:gd name="connsiteY80" fmla="*/ 5866 h 10000"/>
              <a:gd name="connsiteX81" fmla="*/ 5375 w 10000"/>
              <a:gd name="connsiteY81" fmla="*/ 6212 h 10000"/>
              <a:gd name="connsiteX82" fmla="*/ 5498 w 10000"/>
              <a:gd name="connsiteY82" fmla="*/ 6732 h 10000"/>
              <a:gd name="connsiteX83" fmla="*/ 5620 w 10000"/>
              <a:gd name="connsiteY83" fmla="*/ 7078 h 10000"/>
              <a:gd name="connsiteX84" fmla="*/ 5851 w 10000"/>
              <a:gd name="connsiteY84" fmla="*/ 7424 h 10000"/>
              <a:gd name="connsiteX85" fmla="*/ 6217 w 10000"/>
              <a:gd name="connsiteY85" fmla="*/ 7771 h 10000"/>
              <a:gd name="connsiteX86" fmla="*/ 6585 w 10000"/>
              <a:gd name="connsiteY86" fmla="*/ 7944 h 10000"/>
              <a:gd name="connsiteX87" fmla="*/ 6952 w 10000"/>
              <a:gd name="connsiteY87" fmla="*/ 8268 h 10000"/>
              <a:gd name="connsiteX88" fmla="*/ 7320 w 10000"/>
              <a:gd name="connsiteY88" fmla="*/ 8442 h 10000"/>
              <a:gd name="connsiteX89" fmla="*/ 7564 w 10000"/>
              <a:gd name="connsiteY89" fmla="*/ 8615 h 10000"/>
              <a:gd name="connsiteX90" fmla="*/ 7934 w 10000"/>
              <a:gd name="connsiteY90" fmla="*/ 8615 h 10000"/>
              <a:gd name="connsiteX91" fmla="*/ 8177 w 10000"/>
              <a:gd name="connsiteY91" fmla="*/ 8615 h 10000"/>
              <a:gd name="connsiteX92" fmla="*/ 8301 w 10000"/>
              <a:gd name="connsiteY92" fmla="*/ 8615 h 10000"/>
              <a:gd name="connsiteX93" fmla="*/ 8545 w 10000"/>
              <a:gd name="connsiteY93" fmla="*/ 8615 h 10000"/>
              <a:gd name="connsiteX94" fmla="*/ 8652 w 10000"/>
              <a:gd name="connsiteY94" fmla="*/ 8442 h 10000"/>
              <a:gd name="connsiteX95" fmla="*/ 8652 w 10000"/>
              <a:gd name="connsiteY95" fmla="*/ 8442 h 10000"/>
              <a:gd name="connsiteX96" fmla="*/ 8774 w 10000"/>
              <a:gd name="connsiteY96" fmla="*/ 8442 h 10000"/>
              <a:gd name="connsiteX97" fmla="*/ 8774 w 10000"/>
              <a:gd name="connsiteY97" fmla="*/ 8268 h 10000"/>
              <a:gd name="connsiteX98" fmla="*/ 8774 w 10000"/>
              <a:gd name="connsiteY98" fmla="*/ 8095 h 10000"/>
              <a:gd name="connsiteX99" fmla="*/ 8774 w 10000"/>
              <a:gd name="connsiteY99" fmla="*/ 7771 h 10000"/>
              <a:gd name="connsiteX100" fmla="*/ 8897 w 10000"/>
              <a:gd name="connsiteY100" fmla="*/ 7597 h 10000"/>
              <a:gd name="connsiteX101" fmla="*/ 8897 w 10000"/>
              <a:gd name="connsiteY101" fmla="*/ 7251 h 10000"/>
              <a:gd name="connsiteX102" fmla="*/ 8897 w 10000"/>
              <a:gd name="connsiteY102" fmla="*/ 6905 h 10000"/>
              <a:gd name="connsiteX103" fmla="*/ 9020 w 10000"/>
              <a:gd name="connsiteY103" fmla="*/ 6385 h 10000"/>
              <a:gd name="connsiteX104" fmla="*/ 9020 w 10000"/>
              <a:gd name="connsiteY104" fmla="*/ 6212 h 10000"/>
              <a:gd name="connsiteX105" fmla="*/ 9020 w 10000"/>
              <a:gd name="connsiteY105" fmla="*/ 5866 h 10000"/>
              <a:gd name="connsiteX106" fmla="*/ 9020 w 10000"/>
              <a:gd name="connsiteY106" fmla="*/ 5693 h 10000"/>
              <a:gd name="connsiteX107" fmla="*/ 9143 w 10000"/>
              <a:gd name="connsiteY107" fmla="*/ 5519 h 10000"/>
              <a:gd name="connsiteX108" fmla="*/ 9143 w 10000"/>
              <a:gd name="connsiteY108" fmla="*/ 5346 h 10000"/>
              <a:gd name="connsiteX109" fmla="*/ 9143 w 10000"/>
              <a:gd name="connsiteY109" fmla="*/ 5173 h 10000"/>
              <a:gd name="connsiteX110" fmla="*/ 9263 w 10000"/>
              <a:gd name="connsiteY110" fmla="*/ 5173 h 10000"/>
              <a:gd name="connsiteX111" fmla="*/ 9263 w 10000"/>
              <a:gd name="connsiteY111" fmla="*/ 5173 h 10000"/>
              <a:gd name="connsiteX112" fmla="*/ 9263 w 10000"/>
              <a:gd name="connsiteY112" fmla="*/ 5346 h 10000"/>
              <a:gd name="connsiteX113" fmla="*/ 9263 w 10000"/>
              <a:gd name="connsiteY113" fmla="*/ 5519 h 10000"/>
              <a:gd name="connsiteX114" fmla="*/ 9263 w 10000"/>
              <a:gd name="connsiteY114" fmla="*/ 5693 h 10000"/>
              <a:gd name="connsiteX115" fmla="*/ 9388 w 10000"/>
              <a:gd name="connsiteY115" fmla="*/ 5866 h 10000"/>
              <a:gd name="connsiteX116" fmla="*/ 9388 w 10000"/>
              <a:gd name="connsiteY116" fmla="*/ 6212 h 10000"/>
              <a:gd name="connsiteX117" fmla="*/ 9388 w 10000"/>
              <a:gd name="connsiteY117" fmla="*/ 6558 h 10000"/>
              <a:gd name="connsiteX118" fmla="*/ 9510 w 10000"/>
              <a:gd name="connsiteY118" fmla="*/ 6905 h 10000"/>
              <a:gd name="connsiteX119" fmla="*/ 9510 w 10000"/>
              <a:gd name="connsiteY119" fmla="*/ 7597 h 10000"/>
              <a:gd name="connsiteX120" fmla="*/ 9633 w 10000"/>
              <a:gd name="connsiteY120" fmla="*/ 8268 h 10000"/>
              <a:gd name="connsiteX121" fmla="*/ 9754 w 10000"/>
              <a:gd name="connsiteY121" fmla="*/ 8788 h 10000"/>
              <a:gd name="connsiteX122" fmla="*/ 9878 w 10000"/>
              <a:gd name="connsiteY122" fmla="*/ 9134 h 10000"/>
              <a:gd name="connsiteX123" fmla="*/ 9878 w 10000"/>
              <a:gd name="connsiteY123" fmla="*/ 9481 h 10000"/>
              <a:gd name="connsiteX124" fmla="*/ 10000 w 10000"/>
              <a:gd name="connsiteY124" fmla="*/ 9654 h 10000"/>
              <a:gd name="connsiteX125" fmla="*/ 9878 w 10000"/>
              <a:gd name="connsiteY125" fmla="*/ 9827 h 10000"/>
              <a:gd name="connsiteX126" fmla="*/ 9878 w 10000"/>
              <a:gd name="connsiteY126" fmla="*/ 9827 h 10000"/>
              <a:gd name="connsiteX127" fmla="*/ 9878 w 10000"/>
              <a:gd name="connsiteY127" fmla="*/ 9827 h 10000"/>
              <a:gd name="connsiteX0" fmla="*/ 9633 w 9755"/>
              <a:gd name="connsiteY0" fmla="*/ 9827 h 10000"/>
              <a:gd name="connsiteX1" fmla="*/ 9388 w 9755"/>
              <a:gd name="connsiteY1" fmla="*/ 9827 h 10000"/>
              <a:gd name="connsiteX2" fmla="*/ 9143 w 9755"/>
              <a:gd name="connsiteY2" fmla="*/ 10000 h 10000"/>
              <a:gd name="connsiteX3" fmla="*/ 8898 w 9755"/>
              <a:gd name="connsiteY3" fmla="*/ 10000 h 10000"/>
              <a:gd name="connsiteX4" fmla="*/ 8407 w 9755"/>
              <a:gd name="connsiteY4" fmla="*/ 10000 h 10000"/>
              <a:gd name="connsiteX5" fmla="*/ 8056 w 9755"/>
              <a:gd name="connsiteY5" fmla="*/ 10000 h 10000"/>
              <a:gd name="connsiteX6" fmla="*/ 7565 w 9755"/>
              <a:gd name="connsiteY6" fmla="*/ 9827 h 10000"/>
              <a:gd name="connsiteX7" fmla="*/ 7075 w 9755"/>
              <a:gd name="connsiteY7" fmla="*/ 9827 h 10000"/>
              <a:gd name="connsiteX8" fmla="*/ 6707 w 9755"/>
              <a:gd name="connsiteY8" fmla="*/ 9481 h 10000"/>
              <a:gd name="connsiteX9" fmla="*/ 6217 w 9755"/>
              <a:gd name="connsiteY9" fmla="*/ 9307 h 10000"/>
              <a:gd name="connsiteX10" fmla="*/ 5850 w 9755"/>
              <a:gd name="connsiteY10" fmla="*/ 8961 h 10000"/>
              <a:gd name="connsiteX11" fmla="*/ 5483 w 9755"/>
              <a:gd name="connsiteY11" fmla="*/ 8615 h 10000"/>
              <a:gd name="connsiteX12" fmla="*/ 5130 w 9755"/>
              <a:gd name="connsiteY12" fmla="*/ 8095 h 10000"/>
              <a:gd name="connsiteX13" fmla="*/ 4885 w 9755"/>
              <a:gd name="connsiteY13" fmla="*/ 7771 h 10000"/>
              <a:gd name="connsiteX14" fmla="*/ 4641 w 9755"/>
              <a:gd name="connsiteY14" fmla="*/ 7078 h 10000"/>
              <a:gd name="connsiteX15" fmla="*/ 4395 w 9755"/>
              <a:gd name="connsiteY15" fmla="*/ 6558 h 10000"/>
              <a:gd name="connsiteX16" fmla="*/ 4272 w 9755"/>
              <a:gd name="connsiteY16" fmla="*/ 5866 h 10000"/>
              <a:gd name="connsiteX17" fmla="*/ 4272 w 9755"/>
              <a:gd name="connsiteY17" fmla="*/ 5173 h 10000"/>
              <a:gd name="connsiteX18" fmla="*/ 4150 w 9755"/>
              <a:gd name="connsiteY18" fmla="*/ 4481 h 10000"/>
              <a:gd name="connsiteX19" fmla="*/ 4150 w 9755"/>
              <a:gd name="connsiteY19" fmla="*/ 3636 h 10000"/>
              <a:gd name="connsiteX20" fmla="*/ 4272 w 9755"/>
              <a:gd name="connsiteY20" fmla="*/ 2944 h 10000"/>
              <a:gd name="connsiteX21" fmla="*/ 4272 w 9755"/>
              <a:gd name="connsiteY21" fmla="*/ 2597 h 10000"/>
              <a:gd name="connsiteX22" fmla="*/ 4272 w 9755"/>
              <a:gd name="connsiteY22" fmla="*/ 2424 h 10000"/>
              <a:gd name="connsiteX23" fmla="*/ 4395 w 9755"/>
              <a:gd name="connsiteY23" fmla="*/ 2078 h 10000"/>
              <a:gd name="connsiteX24" fmla="*/ 4395 w 9755"/>
              <a:gd name="connsiteY24" fmla="*/ 1905 h 10000"/>
              <a:gd name="connsiteX25" fmla="*/ 4395 w 9755"/>
              <a:gd name="connsiteY25" fmla="*/ 1732 h 10000"/>
              <a:gd name="connsiteX26" fmla="*/ 4395 w 9755"/>
              <a:gd name="connsiteY26" fmla="*/ 1558 h 10000"/>
              <a:gd name="connsiteX27" fmla="*/ 4395 w 9755"/>
              <a:gd name="connsiteY27" fmla="*/ 1558 h 10000"/>
              <a:gd name="connsiteX28" fmla="*/ 4395 w 9755"/>
              <a:gd name="connsiteY28" fmla="*/ 1385 h 10000"/>
              <a:gd name="connsiteX29" fmla="*/ 4272 w 9755"/>
              <a:gd name="connsiteY29" fmla="*/ 1385 h 10000"/>
              <a:gd name="connsiteX30" fmla="*/ 4150 w 9755"/>
              <a:gd name="connsiteY30" fmla="*/ 1385 h 10000"/>
              <a:gd name="connsiteX31" fmla="*/ 4028 w 9755"/>
              <a:gd name="connsiteY31" fmla="*/ 1558 h 10000"/>
              <a:gd name="connsiteX32" fmla="*/ 3783 w 9755"/>
              <a:gd name="connsiteY32" fmla="*/ 1558 h 10000"/>
              <a:gd name="connsiteX33" fmla="*/ 3414 w 9755"/>
              <a:gd name="connsiteY33" fmla="*/ 1558 h 10000"/>
              <a:gd name="connsiteX34" fmla="*/ 3046 w 9755"/>
              <a:gd name="connsiteY34" fmla="*/ 1732 h 10000"/>
              <a:gd name="connsiteX35" fmla="*/ 2556 w 9755"/>
              <a:gd name="connsiteY35" fmla="*/ 1905 h 10000"/>
              <a:gd name="connsiteX36" fmla="*/ 2082 w 9755"/>
              <a:gd name="connsiteY36" fmla="*/ 2078 h 10000"/>
              <a:gd name="connsiteX37" fmla="*/ 1470 w 9755"/>
              <a:gd name="connsiteY37" fmla="*/ 2251 h 10000"/>
              <a:gd name="connsiteX38" fmla="*/ 1100 w 9755"/>
              <a:gd name="connsiteY38" fmla="*/ 2424 h 10000"/>
              <a:gd name="connsiteX39" fmla="*/ 611 w 9755"/>
              <a:gd name="connsiteY39" fmla="*/ 2597 h 10000"/>
              <a:gd name="connsiteX40" fmla="*/ 369 w 9755"/>
              <a:gd name="connsiteY40" fmla="*/ 2771 h 10000"/>
              <a:gd name="connsiteX41" fmla="*/ 0 w 9755"/>
              <a:gd name="connsiteY41" fmla="*/ 2771 h 10000"/>
              <a:gd name="connsiteX42" fmla="*/ 369 w 9755"/>
              <a:gd name="connsiteY42" fmla="*/ 1732 h 10000"/>
              <a:gd name="connsiteX43" fmla="*/ 857 w 9755"/>
              <a:gd name="connsiteY43" fmla="*/ 1558 h 10000"/>
              <a:gd name="connsiteX44" fmla="*/ 1470 w 9755"/>
              <a:gd name="connsiteY44" fmla="*/ 1385 h 10000"/>
              <a:gd name="connsiteX45" fmla="*/ 2082 w 9755"/>
              <a:gd name="connsiteY45" fmla="*/ 1212 h 10000"/>
              <a:gd name="connsiteX46" fmla="*/ 2803 w 9755"/>
              <a:gd name="connsiteY46" fmla="*/ 1039 h 10000"/>
              <a:gd name="connsiteX47" fmla="*/ 3171 w 9755"/>
              <a:gd name="connsiteY47" fmla="*/ 1039 h 10000"/>
              <a:gd name="connsiteX48" fmla="*/ 3414 w 9755"/>
              <a:gd name="connsiteY48" fmla="*/ 866 h 10000"/>
              <a:gd name="connsiteX49" fmla="*/ 3660 w 9755"/>
              <a:gd name="connsiteY49" fmla="*/ 693 h 10000"/>
              <a:gd name="connsiteX50" fmla="*/ 3904 w 9755"/>
              <a:gd name="connsiteY50" fmla="*/ 693 h 10000"/>
              <a:gd name="connsiteX51" fmla="*/ 4150 w 9755"/>
              <a:gd name="connsiteY51" fmla="*/ 519 h 10000"/>
              <a:gd name="connsiteX52" fmla="*/ 4272 w 9755"/>
              <a:gd name="connsiteY52" fmla="*/ 346 h 10000"/>
              <a:gd name="connsiteX53" fmla="*/ 4395 w 9755"/>
              <a:gd name="connsiteY53" fmla="*/ 346 h 10000"/>
              <a:gd name="connsiteX54" fmla="*/ 4516 w 9755"/>
              <a:gd name="connsiteY54" fmla="*/ 173 h 10000"/>
              <a:gd name="connsiteX55" fmla="*/ 4641 w 9755"/>
              <a:gd name="connsiteY55" fmla="*/ 173 h 10000"/>
              <a:gd name="connsiteX56" fmla="*/ 4763 w 9755"/>
              <a:gd name="connsiteY56" fmla="*/ 0 h 10000"/>
              <a:gd name="connsiteX57" fmla="*/ 4885 w 9755"/>
              <a:gd name="connsiteY57" fmla="*/ 0 h 10000"/>
              <a:gd name="connsiteX58" fmla="*/ 4885 w 9755"/>
              <a:gd name="connsiteY58" fmla="*/ 0 h 10000"/>
              <a:gd name="connsiteX59" fmla="*/ 5007 w 9755"/>
              <a:gd name="connsiteY59" fmla="*/ 0 h 10000"/>
              <a:gd name="connsiteX60" fmla="*/ 5130 w 9755"/>
              <a:gd name="connsiteY60" fmla="*/ 0 h 10000"/>
              <a:gd name="connsiteX61" fmla="*/ 5253 w 9755"/>
              <a:gd name="connsiteY61" fmla="*/ 173 h 10000"/>
              <a:gd name="connsiteX62" fmla="*/ 5375 w 9755"/>
              <a:gd name="connsiteY62" fmla="*/ 173 h 10000"/>
              <a:gd name="connsiteX63" fmla="*/ 5483 w 9755"/>
              <a:gd name="connsiteY63" fmla="*/ 346 h 10000"/>
              <a:gd name="connsiteX64" fmla="*/ 5606 w 9755"/>
              <a:gd name="connsiteY64" fmla="*/ 519 h 10000"/>
              <a:gd name="connsiteX65" fmla="*/ 5727 w 9755"/>
              <a:gd name="connsiteY65" fmla="*/ 693 h 10000"/>
              <a:gd name="connsiteX66" fmla="*/ 5727 w 9755"/>
              <a:gd name="connsiteY66" fmla="*/ 693 h 10000"/>
              <a:gd name="connsiteX67" fmla="*/ 5727 w 9755"/>
              <a:gd name="connsiteY67" fmla="*/ 866 h 10000"/>
              <a:gd name="connsiteX68" fmla="*/ 5606 w 9755"/>
              <a:gd name="connsiteY68" fmla="*/ 1039 h 10000"/>
              <a:gd name="connsiteX69" fmla="*/ 5483 w 9755"/>
              <a:gd name="connsiteY69" fmla="*/ 1212 h 10000"/>
              <a:gd name="connsiteX70" fmla="*/ 5375 w 9755"/>
              <a:gd name="connsiteY70" fmla="*/ 1385 h 10000"/>
              <a:gd name="connsiteX71" fmla="*/ 5253 w 9755"/>
              <a:gd name="connsiteY71" fmla="*/ 1732 h 10000"/>
              <a:gd name="connsiteX72" fmla="*/ 5130 w 9755"/>
              <a:gd name="connsiteY72" fmla="*/ 2078 h 10000"/>
              <a:gd name="connsiteX73" fmla="*/ 5007 w 9755"/>
              <a:gd name="connsiteY73" fmla="*/ 2424 h 10000"/>
              <a:gd name="connsiteX74" fmla="*/ 4885 w 9755"/>
              <a:gd name="connsiteY74" fmla="*/ 2944 h 10000"/>
              <a:gd name="connsiteX75" fmla="*/ 4885 w 9755"/>
              <a:gd name="connsiteY75" fmla="*/ 3463 h 10000"/>
              <a:gd name="connsiteX76" fmla="*/ 4885 w 9755"/>
              <a:gd name="connsiteY76" fmla="*/ 3961 h 10000"/>
              <a:gd name="connsiteX77" fmla="*/ 4885 w 9755"/>
              <a:gd name="connsiteY77" fmla="*/ 5000 h 10000"/>
              <a:gd name="connsiteX78" fmla="*/ 4885 w 9755"/>
              <a:gd name="connsiteY78" fmla="*/ 5519 h 10000"/>
              <a:gd name="connsiteX79" fmla="*/ 5007 w 9755"/>
              <a:gd name="connsiteY79" fmla="*/ 5866 h 10000"/>
              <a:gd name="connsiteX80" fmla="*/ 5130 w 9755"/>
              <a:gd name="connsiteY80" fmla="*/ 6212 h 10000"/>
              <a:gd name="connsiteX81" fmla="*/ 5253 w 9755"/>
              <a:gd name="connsiteY81" fmla="*/ 6732 h 10000"/>
              <a:gd name="connsiteX82" fmla="*/ 5375 w 9755"/>
              <a:gd name="connsiteY82" fmla="*/ 7078 h 10000"/>
              <a:gd name="connsiteX83" fmla="*/ 5606 w 9755"/>
              <a:gd name="connsiteY83" fmla="*/ 7424 h 10000"/>
              <a:gd name="connsiteX84" fmla="*/ 5972 w 9755"/>
              <a:gd name="connsiteY84" fmla="*/ 7771 h 10000"/>
              <a:gd name="connsiteX85" fmla="*/ 6340 w 9755"/>
              <a:gd name="connsiteY85" fmla="*/ 7944 h 10000"/>
              <a:gd name="connsiteX86" fmla="*/ 6707 w 9755"/>
              <a:gd name="connsiteY86" fmla="*/ 8268 h 10000"/>
              <a:gd name="connsiteX87" fmla="*/ 7075 w 9755"/>
              <a:gd name="connsiteY87" fmla="*/ 8442 h 10000"/>
              <a:gd name="connsiteX88" fmla="*/ 7319 w 9755"/>
              <a:gd name="connsiteY88" fmla="*/ 8615 h 10000"/>
              <a:gd name="connsiteX89" fmla="*/ 7689 w 9755"/>
              <a:gd name="connsiteY89" fmla="*/ 8615 h 10000"/>
              <a:gd name="connsiteX90" fmla="*/ 7932 w 9755"/>
              <a:gd name="connsiteY90" fmla="*/ 8615 h 10000"/>
              <a:gd name="connsiteX91" fmla="*/ 8056 w 9755"/>
              <a:gd name="connsiteY91" fmla="*/ 8615 h 10000"/>
              <a:gd name="connsiteX92" fmla="*/ 8300 w 9755"/>
              <a:gd name="connsiteY92" fmla="*/ 8615 h 10000"/>
              <a:gd name="connsiteX93" fmla="*/ 8407 w 9755"/>
              <a:gd name="connsiteY93" fmla="*/ 8442 h 10000"/>
              <a:gd name="connsiteX94" fmla="*/ 8407 w 9755"/>
              <a:gd name="connsiteY94" fmla="*/ 8442 h 10000"/>
              <a:gd name="connsiteX95" fmla="*/ 8529 w 9755"/>
              <a:gd name="connsiteY95" fmla="*/ 8442 h 10000"/>
              <a:gd name="connsiteX96" fmla="*/ 8529 w 9755"/>
              <a:gd name="connsiteY96" fmla="*/ 8268 h 10000"/>
              <a:gd name="connsiteX97" fmla="*/ 8529 w 9755"/>
              <a:gd name="connsiteY97" fmla="*/ 8095 h 10000"/>
              <a:gd name="connsiteX98" fmla="*/ 8529 w 9755"/>
              <a:gd name="connsiteY98" fmla="*/ 7771 h 10000"/>
              <a:gd name="connsiteX99" fmla="*/ 8652 w 9755"/>
              <a:gd name="connsiteY99" fmla="*/ 7597 h 10000"/>
              <a:gd name="connsiteX100" fmla="*/ 8652 w 9755"/>
              <a:gd name="connsiteY100" fmla="*/ 7251 h 10000"/>
              <a:gd name="connsiteX101" fmla="*/ 8652 w 9755"/>
              <a:gd name="connsiteY101" fmla="*/ 6905 h 10000"/>
              <a:gd name="connsiteX102" fmla="*/ 8775 w 9755"/>
              <a:gd name="connsiteY102" fmla="*/ 6385 h 10000"/>
              <a:gd name="connsiteX103" fmla="*/ 8775 w 9755"/>
              <a:gd name="connsiteY103" fmla="*/ 6212 h 10000"/>
              <a:gd name="connsiteX104" fmla="*/ 8775 w 9755"/>
              <a:gd name="connsiteY104" fmla="*/ 5866 h 10000"/>
              <a:gd name="connsiteX105" fmla="*/ 8775 w 9755"/>
              <a:gd name="connsiteY105" fmla="*/ 5693 h 10000"/>
              <a:gd name="connsiteX106" fmla="*/ 8898 w 9755"/>
              <a:gd name="connsiteY106" fmla="*/ 5519 h 10000"/>
              <a:gd name="connsiteX107" fmla="*/ 8898 w 9755"/>
              <a:gd name="connsiteY107" fmla="*/ 5346 h 10000"/>
              <a:gd name="connsiteX108" fmla="*/ 8898 w 9755"/>
              <a:gd name="connsiteY108" fmla="*/ 5173 h 10000"/>
              <a:gd name="connsiteX109" fmla="*/ 9018 w 9755"/>
              <a:gd name="connsiteY109" fmla="*/ 5173 h 10000"/>
              <a:gd name="connsiteX110" fmla="*/ 9018 w 9755"/>
              <a:gd name="connsiteY110" fmla="*/ 5173 h 10000"/>
              <a:gd name="connsiteX111" fmla="*/ 9018 w 9755"/>
              <a:gd name="connsiteY111" fmla="*/ 5346 h 10000"/>
              <a:gd name="connsiteX112" fmla="*/ 9018 w 9755"/>
              <a:gd name="connsiteY112" fmla="*/ 5519 h 10000"/>
              <a:gd name="connsiteX113" fmla="*/ 9018 w 9755"/>
              <a:gd name="connsiteY113" fmla="*/ 5693 h 10000"/>
              <a:gd name="connsiteX114" fmla="*/ 9143 w 9755"/>
              <a:gd name="connsiteY114" fmla="*/ 5866 h 10000"/>
              <a:gd name="connsiteX115" fmla="*/ 9143 w 9755"/>
              <a:gd name="connsiteY115" fmla="*/ 6212 h 10000"/>
              <a:gd name="connsiteX116" fmla="*/ 9143 w 9755"/>
              <a:gd name="connsiteY116" fmla="*/ 6558 h 10000"/>
              <a:gd name="connsiteX117" fmla="*/ 9265 w 9755"/>
              <a:gd name="connsiteY117" fmla="*/ 6905 h 10000"/>
              <a:gd name="connsiteX118" fmla="*/ 9265 w 9755"/>
              <a:gd name="connsiteY118" fmla="*/ 7597 h 10000"/>
              <a:gd name="connsiteX119" fmla="*/ 9388 w 9755"/>
              <a:gd name="connsiteY119" fmla="*/ 8268 h 10000"/>
              <a:gd name="connsiteX120" fmla="*/ 9509 w 9755"/>
              <a:gd name="connsiteY120" fmla="*/ 8788 h 10000"/>
              <a:gd name="connsiteX121" fmla="*/ 9633 w 9755"/>
              <a:gd name="connsiteY121" fmla="*/ 9134 h 10000"/>
              <a:gd name="connsiteX122" fmla="*/ 9633 w 9755"/>
              <a:gd name="connsiteY122" fmla="*/ 9481 h 10000"/>
              <a:gd name="connsiteX123" fmla="*/ 9755 w 9755"/>
              <a:gd name="connsiteY123" fmla="*/ 9654 h 10000"/>
              <a:gd name="connsiteX124" fmla="*/ 9633 w 9755"/>
              <a:gd name="connsiteY124" fmla="*/ 9827 h 10000"/>
              <a:gd name="connsiteX125" fmla="*/ 9633 w 9755"/>
              <a:gd name="connsiteY125" fmla="*/ 9827 h 10000"/>
              <a:gd name="connsiteX126" fmla="*/ 9633 w 9755"/>
              <a:gd name="connsiteY126" fmla="*/ 9827 h 10000"/>
              <a:gd name="connsiteX0" fmla="*/ 9497 w 9622"/>
              <a:gd name="connsiteY0" fmla="*/ 9827 h 10000"/>
              <a:gd name="connsiteX1" fmla="*/ 9246 w 9622"/>
              <a:gd name="connsiteY1" fmla="*/ 9827 h 10000"/>
              <a:gd name="connsiteX2" fmla="*/ 8995 w 9622"/>
              <a:gd name="connsiteY2" fmla="*/ 10000 h 10000"/>
              <a:gd name="connsiteX3" fmla="*/ 8743 w 9622"/>
              <a:gd name="connsiteY3" fmla="*/ 10000 h 10000"/>
              <a:gd name="connsiteX4" fmla="*/ 8240 w 9622"/>
              <a:gd name="connsiteY4" fmla="*/ 10000 h 10000"/>
              <a:gd name="connsiteX5" fmla="*/ 7880 w 9622"/>
              <a:gd name="connsiteY5" fmla="*/ 10000 h 10000"/>
              <a:gd name="connsiteX6" fmla="*/ 7377 w 9622"/>
              <a:gd name="connsiteY6" fmla="*/ 9827 h 10000"/>
              <a:gd name="connsiteX7" fmla="*/ 6875 w 9622"/>
              <a:gd name="connsiteY7" fmla="*/ 9827 h 10000"/>
              <a:gd name="connsiteX8" fmla="*/ 6497 w 9622"/>
              <a:gd name="connsiteY8" fmla="*/ 9481 h 10000"/>
              <a:gd name="connsiteX9" fmla="*/ 5995 w 9622"/>
              <a:gd name="connsiteY9" fmla="*/ 9307 h 10000"/>
              <a:gd name="connsiteX10" fmla="*/ 5619 w 9622"/>
              <a:gd name="connsiteY10" fmla="*/ 8961 h 10000"/>
              <a:gd name="connsiteX11" fmla="*/ 5243 w 9622"/>
              <a:gd name="connsiteY11" fmla="*/ 8615 h 10000"/>
              <a:gd name="connsiteX12" fmla="*/ 4881 w 9622"/>
              <a:gd name="connsiteY12" fmla="*/ 8095 h 10000"/>
              <a:gd name="connsiteX13" fmla="*/ 4630 w 9622"/>
              <a:gd name="connsiteY13" fmla="*/ 7771 h 10000"/>
              <a:gd name="connsiteX14" fmla="*/ 4380 w 9622"/>
              <a:gd name="connsiteY14" fmla="*/ 7078 h 10000"/>
              <a:gd name="connsiteX15" fmla="*/ 4127 w 9622"/>
              <a:gd name="connsiteY15" fmla="*/ 6558 h 10000"/>
              <a:gd name="connsiteX16" fmla="*/ 4001 w 9622"/>
              <a:gd name="connsiteY16" fmla="*/ 5866 h 10000"/>
              <a:gd name="connsiteX17" fmla="*/ 4001 w 9622"/>
              <a:gd name="connsiteY17" fmla="*/ 5173 h 10000"/>
              <a:gd name="connsiteX18" fmla="*/ 3876 w 9622"/>
              <a:gd name="connsiteY18" fmla="*/ 4481 h 10000"/>
              <a:gd name="connsiteX19" fmla="*/ 3876 w 9622"/>
              <a:gd name="connsiteY19" fmla="*/ 3636 h 10000"/>
              <a:gd name="connsiteX20" fmla="*/ 4001 w 9622"/>
              <a:gd name="connsiteY20" fmla="*/ 2944 h 10000"/>
              <a:gd name="connsiteX21" fmla="*/ 4001 w 9622"/>
              <a:gd name="connsiteY21" fmla="*/ 2597 h 10000"/>
              <a:gd name="connsiteX22" fmla="*/ 4001 w 9622"/>
              <a:gd name="connsiteY22" fmla="*/ 2424 h 10000"/>
              <a:gd name="connsiteX23" fmla="*/ 4127 w 9622"/>
              <a:gd name="connsiteY23" fmla="*/ 2078 h 10000"/>
              <a:gd name="connsiteX24" fmla="*/ 4127 w 9622"/>
              <a:gd name="connsiteY24" fmla="*/ 1905 h 10000"/>
              <a:gd name="connsiteX25" fmla="*/ 4127 w 9622"/>
              <a:gd name="connsiteY25" fmla="*/ 1732 h 10000"/>
              <a:gd name="connsiteX26" fmla="*/ 4127 w 9622"/>
              <a:gd name="connsiteY26" fmla="*/ 1558 h 10000"/>
              <a:gd name="connsiteX27" fmla="*/ 4127 w 9622"/>
              <a:gd name="connsiteY27" fmla="*/ 1558 h 10000"/>
              <a:gd name="connsiteX28" fmla="*/ 4127 w 9622"/>
              <a:gd name="connsiteY28" fmla="*/ 1385 h 10000"/>
              <a:gd name="connsiteX29" fmla="*/ 4001 w 9622"/>
              <a:gd name="connsiteY29" fmla="*/ 1385 h 10000"/>
              <a:gd name="connsiteX30" fmla="*/ 3876 w 9622"/>
              <a:gd name="connsiteY30" fmla="*/ 1385 h 10000"/>
              <a:gd name="connsiteX31" fmla="*/ 3751 w 9622"/>
              <a:gd name="connsiteY31" fmla="*/ 1558 h 10000"/>
              <a:gd name="connsiteX32" fmla="*/ 3500 w 9622"/>
              <a:gd name="connsiteY32" fmla="*/ 1558 h 10000"/>
              <a:gd name="connsiteX33" fmla="*/ 3122 w 9622"/>
              <a:gd name="connsiteY33" fmla="*/ 1558 h 10000"/>
              <a:gd name="connsiteX34" fmla="*/ 2745 w 9622"/>
              <a:gd name="connsiteY34" fmla="*/ 1732 h 10000"/>
              <a:gd name="connsiteX35" fmla="*/ 2242 w 9622"/>
              <a:gd name="connsiteY35" fmla="*/ 1905 h 10000"/>
              <a:gd name="connsiteX36" fmla="*/ 1756 w 9622"/>
              <a:gd name="connsiteY36" fmla="*/ 2078 h 10000"/>
              <a:gd name="connsiteX37" fmla="*/ 1129 w 9622"/>
              <a:gd name="connsiteY37" fmla="*/ 2251 h 10000"/>
              <a:gd name="connsiteX38" fmla="*/ 750 w 9622"/>
              <a:gd name="connsiteY38" fmla="*/ 2424 h 10000"/>
              <a:gd name="connsiteX39" fmla="*/ 248 w 9622"/>
              <a:gd name="connsiteY39" fmla="*/ 2597 h 10000"/>
              <a:gd name="connsiteX40" fmla="*/ 0 w 9622"/>
              <a:gd name="connsiteY40" fmla="*/ 2771 h 10000"/>
              <a:gd name="connsiteX41" fmla="*/ 0 w 9622"/>
              <a:gd name="connsiteY41" fmla="*/ 1732 h 10000"/>
              <a:gd name="connsiteX42" fmla="*/ 501 w 9622"/>
              <a:gd name="connsiteY42" fmla="*/ 1558 h 10000"/>
              <a:gd name="connsiteX43" fmla="*/ 1129 w 9622"/>
              <a:gd name="connsiteY43" fmla="*/ 1385 h 10000"/>
              <a:gd name="connsiteX44" fmla="*/ 1756 w 9622"/>
              <a:gd name="connsiteY44" fmla="*/ 1212 h 10000"/>
              <a:gd name="connsiteX45" fmla="*/ 2495 w 9622"/>
              <a:gd name="connsiteY45" fmla="*/ 1039 h 10000"/>
              <a:gd name="connsiteX46" fmla="*/ 2873 w 9622"/>
              <a:gd name="connsiteY46" fmla="*/ 1039 h 10000"/>
              <a:gd name="connsiteX47" fmla="*/ 3122 w 9622"/>
              <a:gd name="connsiteY47" fmla="*/ 866 h 10000"/>
              <a:gd name="connsiteX48" fmla="*/ 3374 w 9622"/>
              <a:gd name="connsiteY48" fmla="*/ 693 h 10000"/>
              <a:gd name="connsiteX49" fmla="*/ 3624 w 9622"/>
              <a:gd name="connsiteY49" fmla="*/ 693 h 10000"/>
              <a:gd name="connsiteX50" fmla="*/ 3876 w 9622"/>
              <a:gd name="connsiteY50" fmla="*/ 519 h 10000"/>
              <a:gd name="connsiteX51" fmla="*/ 4001 w 9622"/>
              <a:gd name="connsiteY51" fmla="*/ 346 h 10000"/>
              <a:gd name="connsiteX52" fmla="*/ 4127 w 9622"/>
              <a:gd name="connsiteY52" fmla="*/ 346 h 10000"/>
              <a:gd name="connsiteX53" fmla="*/ 4251 w 9622"/>
              <a:gd name="connsiteY53" fmla="*/ 173 h 10000"/>
              <a:gd name="connsiteX54" fmla="*/ 4380 w 9622"/>
              <a:gd name="connsiteY54" fmla="*/ 173 h 10000"/>
              <a:gd name="connsiteX55" fmla="*/ 4505 w 9622"/>
              <a:gd name="connsiteY55" fmla="*/ 0 h 10000"/>
              <a:gd name="connsiteX56" fmla="*/ 4630 w 9622"/>
              <a:gd name="connsiteY56" fmla="*/ 0 h 10000"/>
              <a:gd name="connsiteX57" fmla="*/ 4630 w 9622"/>
              <a:gd name="connsiteY57" fmla="*/ 0 h 10000"/>
              <a:gd name="connsiteX58" fmla="*/ 4755 w 9622"/>
              <a:gd name="connsiteY58" fmla="*/ 0 h 10000"/>
              <a:gd name="connsiteX59" fmla="*/ 4881 w 9622"/>
              <a:gd name="connsiteY59" fmla="*/ 0 h 10000"/>
              <a:gd name="connsiteX60" fmla="*/ 5007 w 9622"/>
              <a:gd name="connsiteY60" fmla="*/ 173 h 10000"/>
              <a:gd name="connsiteX61" fmla="*/ 5132 w 9622"/>
              <a:gd name="connsiteY61" fmla="*/ 173 h 10000"/>
              <a:gd name="connsiteX62" fmla="*/ 5243 w 9622"/>
              <a:gd name="connsiteY62" fmla="*/ 346 h 10000"/>
              <a:gd name="connsiteX63" fmla="*/ 5369 w 9622"/>
              <a:gd name="connsiteY63" fmla="*/ 519 h 10000"/>
              <a:gd name="connsiteX64" fmla="*/ 5493 w 9622"/>
              <a:gd name="connsiteY64" fmla="*/ 693 h 10000"/>
              <a:gd name="connsiteX65" fmla="*/ 5493 w 9622"/>
              <a:gd name="connsiteY65" fmla="*/ 693 h 10000"/>
              <a:gd name="connsiteX66" fmla="*/ 5493 w 9622"/>
              <a:gd name="connsiteY66" fmla="*/ 866 h 10000"/>
              <a:gd name="connsiteX67" fmla="*/ 5369 w 9622"/>
              <a:gd name="connsiteY67" fmla="*/ 1039 h 10000"/>
              <a:gd name="connsiteX68" fmla="*/ 5243 w 9622"/>
              <a:gd name="connsiteY68" fmla="*/ 1212 h 10000"/>
              <a:gd name="connsiteX69" fmla="*/ 5132 w 9622"/>
              <a:gd name="connsiteY69" fmla="*/ 1385 h 10000"/>
              <a:gd name="connsiteX70" fmla="*/ 5007 w 9622"/>
              <a:gd name="connsiteY70" fmla="*/ 1732 h 10000"/>
              <a:gd name="connsiteX71" fmla="*/ 4881 w 9622"/>
              <a:gd name="connsiteY71" fmla="*/ 2078 h 10000"/>
              <a:gd name="connsiteX72" fmla="*/ 4755 w 9622"/>
              <a:gd name="connsiteY72" fmla="*/ 2424 h 10000"/>
              <a:gd name="connsiteX73" fmla="*/ 4630 w 9622"/>
              <a:gd name="connsiteY73" fmla="*/ 2944 h 10000"/>
              <a:gd name="connsiteX74" fmla="*/ 4630 w 9622"/>
              <a:gd name="connsiteY74" fmla="*/ 3463 h 10000"/>
              <a:gd name="connsiteX75" fmla="*/ 4630 w 9622"/>
              <a:gd name="connsiteY75" fmla="*/ 3961 h 10000"/>
              <a:gd name="connsiteX76" fmla="*/ 4630 w 9622"/>
              <a:gd name="connsiteY76" fmla="*/ 5000 h 10000"/>
              <a:gd name="connsiteX77" fmla="*/ 4630 w 9622"/>
              <a:gd name="connsiteY77" fmla="*/ 5519 h 10000"/>
              <a:gd name="connsiteX78" fmla="*/ 4755 w 9622"/>
              <a:gd name="connsiteY78" fmla="*/ 5866 h 10000"/>
              <a:gd name="connsiteX79" fmla="*/ 4881 w 9622"/>
              <a:gd name="connsiteY79" fmla="*/ 6212 h 10000"/>
              <a:gd name="connsiteX80" fmla="*/ 5007 w 9622"/>
              <a:gd name="connsiteY80" fmla="*/ 6732 h 10000"/>
              <a:gd name="connsiteX81" fmla="*/ 5132 w 9622"/>
              <a:gd name="connsiteY81" fmla="*/ 7078 h 10000"/>
              <a:gd name="connsiteX82" fmla="*/ 5369 w 9622"/>
              <a:gd name="connsiteY82" fmla="*/ 7424 h 10000"/>
              <a:gd name="connsiteX83" fmla="*/ 5744 w 9622"/>
              <a:gd name="connsiteY83" fmla="*/ 7771 h 10000"/>
              <a:gd name="connsiteX84" fmla="*/ 6121 w 9622"/>
              <a:gd name="connsiteY84" fmla="*/ 7944 h 10000"/>
              <a:gd name="connsiteX85" fmla="*/ 6497 w 9622"/>
              <a:gd name="connsiteY85" fmla="*/ 8268 h 10000"/>
              <a:gd name="connsiteX86" fmla="*/ 6875 w 9622"/>
              <a:gd name="connsiteY86" fmla="*/ 8442 h 10000"/>
              <a:gd name="connsiteX87" fmla="*/ 7125 w 9622"/>
              <a:gd name="connsiteY87" fmla="*/ 8615 h 10000"/>
              <a:gd name="connsiteX88" fmla="*/ 7504 w 9622"/>
              <a:gd name="connsiteY88" fmla="*/ 8615 h 10000"/>
              <a:gd name="connsiteX89" fmla="*/ 7753 w 9622"/>
              <a:gd name="connsiteY89" fmla="*/ 8615 h 10000"/>
              <a:gd name="connsiteX90" fmla="*/ 7880 w 9622"/>
              <a:gd name="connsiteY90" fmla="*/ 8615 h 10000"/>
              <a:gd name="connsiteX91" fmla="*/ 8130 w 9622"/>
              <a:gd name="connsiteY91" fmla="*/ 8615 h 10000"/>
              <a:gd name="connsiteX92" fmla="*/ 8240 w 9622"/>
              <a:gd name="connsiteY92" fmla="*/ 8442 h 10000"/>
              <a:gd name="connsiteX93" fmla="*/ 8240 w 9622"/>
              <a:gd name="connsiteY93" fmla="*/ 8442 h 10000"/>
              <a:gd name="connsiteX94" fmla="*/ 8365 w 9622"/>
              <a:gd name="connsiteY94" fmla="*/ 8442 h 10000"/>
              <a:gd name="connsiteX95" fmla="*/ 8365 w 9622"/>
              <a:gd name="connsiteY95" fmla="*/ 8268 h 10000"/>
              <a:gd name="connsiteX96" fmla="*/ 8365 w 9622"/>
              <a:gd name="connsiteY96" fmla="*/ 8095 h 10000"/>
              <a:gd name="connsiteX97" fmla="*/ 8365 w 9622"/>
              <a:gd name="connsiteY97" fmla="*/ 7771 h 10000"/>
              <a:gd name="connsiteX98" fmla="*/ 8491 w 9622"/>
              <a:gd name="connsiteY98" fmla="*/ 7597 h 10000"/>
              <a:gd name="connsiteX99" fmla="*/ 8491 w 9622"/>
              <a:gd name="connsiteY99" fmla="*/ 7251 h 10000"/>
              <a:gd name="connsiteX100" fmla="*/ 8491 w 9622"/>
              <a:gd name="connsiteY100" fmla="*/ 6905 h 10000"/>
              <a:gd name="connsiteX101" fmla="*/ 8617 w 9622"/>
              <a:gd name="connsiteY101" fmla="*/ 6385 h 10000"/>
              <a:gd name="connsiteX102" fmla="*/ 8617 w 9622"/>
              <a:gd name="connsiteY102" fmla="*/ 6212 h 10000"/>
              <a:gd name="connsiteX103" fmla="*/ 8617 w 9622"/>
              <a:gd name="connsiteY103" fmla="*/ 5866 h 10000"/>
              <a:gd name="connsiteX104" fmla="*/ 8617 w 9622"/>
              <a:gd name="connsiteY104" fmla="*/ 5693 h 10000"/>
              <a:gd name="connsiteX105" fmla="*/ 8743 w 9622"/>
              <a:gd name="connsiteY105" fmla="*/ 5519 h 10000"/>
              <a:gd name="connsiteX106" fmla="*/ 8743 w 9622"/>
              <a:gd name="connsiteY106" fmla="*/ 5346 h 10000"/>
              <a:gd name="connsiteX107" fmla="*/ 8743 w 9622"/>
              <a:gd name="connsiteY107" fmla="*/ 5173 h 10000"/>
              <a:gd name="connsiteX108" fmla="*/ 8866 w 9622"/>
              <a:gd name="connsiteY108" fmla="*/ 5173 h 10000"/>
              <a:gd name="connsiteX109" fmla="*/ 8866 w 9622"/>
              <a:gd name="connsiteY109" fmla="*/ 5173 h 10000"/>
              <a:gd name="connsiteX110" fmla="*/ 8866 w 9622"/>
              <a:gd name="connsiteY110" fmla="*/ 5346 h 10000"/>
              <a:gd name="connsiteX111" fmla="*/ 8866 w 9622"/>
              <a:gd name="connsiteY111" fmla="*/ 5519 h 10000"/>
              <a:gd name="connsiteX112" fmla="*/ 8866 w 9622"/>
              <a:gd name="connsiteY112" fmla="*/ 5693 h 10000"/>
              <a:gd name="connsiteX113" fmla="*/ 8995 w 9622"/>
              <a:gd name="connsiteY113" fmla="*/ 5866 h 10000"/>
              <a:gd name="connsiteX114" fmla="*/ 8995 w 9622"/>
              <a:gd name="connsiteY114" fmla="*/ 6212 h 10000"/>
              <a:gd name="connsiteX115" fmla="*/ 8995 w 9622"/>
              <a:gd name="connsiteY115" fmla="*/ 6558 h 10000"/>
              <a:gd name="connsiteX116" fmla="*/ 9120 w 9622"/>
              <a:gd name="connsiteY116" fmla="*/ 6905 h 10000"/>
              <a:gd name="connsiteX117" fmla="*/ 9120 w 9622"/>
              <a:gd name="connsiteY117" fmla="*/ 7597 h 10000"/>
              <a:gd name="connsiteX118" fmla="*/ 9246 w 9622"/>
              <a:gd name="connsiteY118" fmla="*/ 8268 h 10000"/>
              <a:gd name="connsiteX119" fmla="*/ 9370 w 9622"/>
              <a:gd name="connsiteY119" fmla="*/ 8788 h 10000"/>
              <a:gd name="connsiteX120" fmla="*/ 9497 w 9622"/>
              <a:gd name="connsiteY120" fmla="*/ 9134 h 10000"/>
              <a:gd name="connsiteX121" fmla="*/ 9497 w 9622"/>
              <a:gd name="connsiteY121" fmla="*/ 9481 h 10000"/>
              <a:gd name="connsiteX122" fmla="*/ 9622 w 9622"/>
              <a:gd name="connsiteY122" fmla="*/ 9654 h 10000"/>
              <a:gd name="connsiteX123" fmla="*/ 9497 w 9622"/>
              <a:gd name="connsiteY123" fmla="*/ 9827 h 10000"/>
              <a:gd name="connsiteX124" fmla="*/ 9497 w 9622"/>
              <a:gd name="connsiteY124" fmla="*/ 9827 h 10000"/>
              <a:gd name="connsiteX125" fmla="*/ 9497 w 9622"/>
              <a:gd name="connsiteY125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258 w 10000"/>
              <a:gd name="connsiteY39" fmla="*/ 2597 h 10000"/>
              <a:gd name="connsiteX40" fmla="*/ 0 w 10000"/>
              <a:gd name="connsiteY40" fmla="*/ 1732 h 10000"/>
              <a:gd name="connsiteX41" fmla="*/ 521 w 10000"/>
              <a:gd name="connsiteY41" fmla="*/ 1558 h 10000"/>
              <a:gd name="connsiteX42" fmla="*/ 1173 w 10000"/>
              <a:gd name="connsiteY42" fmla="*/ 1385 h 10000"/>
              <a:gd name="connsiteX43" fmla="*/ 1825 w 10000"/>
              <a:gd name="connsiteY43" fmla="*/ 1212 h 10000"/>
              <a:gd name="connsiteX44" fmla="*/ 2593 w 10000"/>
              <a:gd name="connsiteY44" fmla="*/ 1039 h 10000"/>
              <a:gd name="connsiteX45" fmla="*/ 2986 w 10000"/>
              <a:gd name="connsiteY45" fmla="*/ 1039 h 10000"/>
              <a:gd name="connsiteX46" fmla="*/ 3245 w 10000"/>
              <a:gd name="connsiteY46" fmla="*/ 866 h 10000"/>
              <a:gd name="connsiteX47" fmla="*/ 3507 w 10000"/>
              <a:gd name="connsiteY47" fmla="*/ 693 h 10000"/>
              <a:gd name="connsiteX48" fmla="*/ 3766 w 10000"/>
              <a:gd name="connsiteY48" fmla="*/ 693 h 10000"/>
              <a:gd name="connsiteX49" fmla="*/ 4028 w 10000"/>
              <a:gd name="connsiteY49" fmla="*/ 519 h 10000"/>
              <a:gd name="connsiteX50" fmla="*/ 4158 w 10000"/>
              <a:gd name="connsiteY50" fmla="*/ 346 h 10000"/>
              <a:gd name="connsiteX51" fmla="*/ 4289 w 10000"/>
              <a:gd name="connsiteY51" fmla="*/ 346 h 10000"/>
              <a:gd name="connsiteX52" fmla="*/ 4418 w 10000"/>
              <a:gd name="connsiteY52" fmla="*/ 173 h 10000"/>
              <a:gd name="connsiteX53" fmla="*/ 4552 w 10000"/>
              <a:gd name="connsiteY53" fmla="*/ 173 h 10000"/>
              <a:gd name="connsiteX54" fmla="*/ 4682 w 10000"/>
              <a:gd name="connsiteY54" fmla="*/ 0 h 10000"/>
              <a:gd name="connsiteX55" fmla="*/ 4812 w 10000"/>
              <a:gd name="connsiteY55" fmla="*/ 0 h 10000"/>
              <a:gd name="connsiteX56" fmla="*/ 4812 w 10000"/>
              <a:gd name="connsiteY56" fmla="*/ 0 h 10000"/>
              <a:gd name="connsiteX57" fmla="*/ 4942 w 10000"/>
              <a:gd name="connsiteY57" fmla="*/ 0 h 10000"/>
              <a:gd name="connsiteX58" fmla="*/ 5073 w 10000"/>
              <a:gd name="connsiteY58" fmla="*/ 0 h 10000"/>
              <a:gd name="connsiteX59" fmla="*/ 5204 w 10000"/>
              <a:gd name="connsiteY59" fmla="*/ 173 h 10000"/>
              <a:gd name="connsiteX60" fmla="*/ 5334 w 10000"/>
              <a:gd name="connsiteY60" fmla="*/ 173 h 10000"/>
              <a:gd name="connsiteX61" fmla="*/ 5449 w 10000"/>
              <a:gd name="connsiteY61" fmla="*/ 346 h 10000"/>
              <a:gd name="connsiteX62" fmla="*/ 5580 w 10000"/>
              <a:gd name="connsiteY62" fmla="*/ 519 h 10000"/>
              <a:gd name="connsiteX63" fmla="*/ 5709 w 10000"/>
              <a:gd name="connsiteY63" fmla="*/ 693 h 10000"/>
              <a:gd name="connsiteX64" fmla="*/ 5709 w 10000"/>
              <a:gd name="connsiteY64" fmla="*/ 693 h 10000"/>
              <a:gd name="connsiteX65" fmla="*/ 5709 w 10000"/>
              <a:gd name="connsiteY65" fmla="*/ 866 h 10000"/>
              <a:gd name="connsiteX66" fmla="*/ 5580 w 10000"/>
              <a:gd name="connsiteY66" fmla="*/ 1039 h 10000"/>
              <a:gd name="connsiteX67" fmla="*/ 5449 w 10000"/>
              <a:gd name="connsiteY67" fmla="*/ 1212 h 10000"/>
              <a:gd name="connsiteX68" fmla="*/ 5334 w 10000"/>
              <a:gd name="connsiteY68" fmla="*/ 1385 h 10000"/>
              <a:gd name="connsiteX69" fmla="*/ 5204 w 10000"/>
              <a:gd name="connsiteY69" fmla="*/ 1732 h 10000"/>
              <a:gd name="connsiteX70" fmla="*/ 5073 w 10000"/>
              <a:gd name="connsiteY70" fmla="*/ 2078 h 10000"/>
              <a:gd name="connsiteX71" fmla="*/ 4942 w 10000"/>
              <a:gd name="connsiteY71" fmla="*/ 2424 h 10000"/>
              <a:gd name="connsiteX72" fmla="*/ 4812 w 10000"/>
              <a:gd name="connsiteY72" fmla="*/ 2944 h 10000"/>
              <a:gd name="connsiteX73" fmla="*/ 4812 w 10000"/>
              <a:gd name="connsiteY73" fmla="*/ 3463 h 10000"/>
              <a:gd name="connsiteX74" fmla="*/ 4812 w 10000"/>
              <a:gd name="connsiteY74" fmla="*/ 3961 h 10000"/>
              <a:gd name="connsiteX75" fmla="*/ 4812 w 10000"/>
              <a:gd name="connsiteY75" fmla="*/ 5000 h 10000"/>
              <a:gd name="connsiteX76" fmla="*/ 4812 w 10000"/>
              <a:gd name="connsiteY76" fmla="*/ 5519 h 10000"/>
              <a:gd name="connsiteX77" fmla="*/ 4942 w 10000"/>
              <a:gd name="connsiteY77" fmla="*/ 5866 h 10000"/>
              <a:gd name="connsiteX78" fmla="*/ 5073 w 10000"/>
              <a:gd name="connsiteY78" fmla="*/ 6212 h 10000"/>
              <a:gd name="connsiteX79" fmla="*/ 5204 w 10000"/>
              <a:gd name="connsiteY79" fmla="*/ 6732 h 10000"/>
              <a:gd name="connsiteX80" fmla="*/ 5334 w 10000"/>
              <a:gd name="connsiteY80" fmla="*/ 7078 h 10000"/>
              <a:gd name="connsiteX81" fmla="*/ 5580 w 10000"/>
              <a:gd name="connsiteY81" fmla="*/ 7424 h 10000"/>
              <a:gd name="connsiteX82" fmla="*/ 5970 w 10000"/>
              <a:gd name="connsiteY82" fmla="*/ 7771 h 10000"/>
              <a:gd name="connsiteX83" fmla="*/ 6361 w 10000"/>
              <a:gd name="connsiteY83" fmla="*/ 7944 h 10000"/>
              <a:gd name="connsiteX84" fmla="*/ 6752 w 10000"/>
              <a:gd name="connsiteY84" fmla="*/ 8268 h 10000"/>
              <a:gd name="connsiteX85" fmla="*/ 7145 w 10000"/>
              <a:gd name="connsiteY85" fmla="*/ 8442 h 10000"/>
              <a:gd name="connsiteX86" fmla="*/ 7405 w 10000"/>
              <a:gd name="connsiteY86" fmla="*/ 8615 h 10000"/>
              <a:gd name="connsiteX87" fmla="*/ 7799 w 10000"/>
              <a:gd name="connsiteY87" fmla="*/ 8615 h 10000"/>
              <a:gd name="connsiteX88" fmla="*/ 8058 w 10000"/>
              <a:gd name="connsiteY88" fmla="*/ 8615 h 10000"/>
              <a:gd name="connsiteX89" fmla="*/ 8190 w 10000"/>
              <a:gd name="connsiteY89" fmla="*/ 8615 h 10000"/>
              <a:gd name="connsiteX90" fmla="*/ 8449 w 10000"/>
              <a:gd name="connsiteY90" fmla="*/ 8615 h 10000"/>
              <a:gd name="connsiteX91" fmla="*/ 8564 w 10000"/>
              <a:gd name="connsiteY91" fmla="*/ 8442 h 10000"/>
              <a:gd name="connsiteX92" fmla="*/ 8564 w 10000"/>
              <a:gd name="connsiteY92" fmla="*/ 8442 h 10000"/>
              <a:gd name="connsiteX93" fmla="*/ 8694 w 10000"/>
              <a:gd name="connsiteY93" fmla="*/ 8442 h 10000"/>
              <a:gd name="connsiteX94" fmla="*/ 8694 w 10000"/>
              <a:gd name="connsiteY94" fmla="*/ 8268 h 10000"/>
              <a:gd name="connsiteX95" fmla="*/ 8694 w 10000"/>
              <a:gd name="connsiteY95" fmla="*/ 8095 h 10000"/>
              <a:gd name="connsiteX96" fmla="*/ 8694 w 10000"/>
              <a:gd name="connsiteY96" fmla="*/ 7771 h 10000"/>
              <a:gd name="connsiteX97" fmla="*/ 8825 w 10000"/>
              <a:gd name="connsiteY97" fmla="*/ 7597 h 10000"/>
              <a:gd name="connsiteX98" fmla="*/ 8825 w 10000"/>
              <a:gd name="connsiteY98" fmla="*/ 7251 h 10000"/>
              <a:gd name="connsiteX99" fmla="*/ 8825 w 10000"/>
              <a:gd name="connsiteY99" fmla="*/ 6905 h 10000"/>
              <a:gd name="connsiteX100" fmla="*/ 8956 w 10000"/>
              <a:gd name="connsiteY100" fmla="*/ 6385 h 10000"/>
              <a:gd name="connsiteX101" fmla="*/ 8956 w 10000"/>
              <a:gd name="connsiteY101" fmla="*/ 6212 h 10000"/>
              <a:gd name="connsiteX102" fmla="*/ 8956 w 10000"/>
              <a:gd name="connsiteY102" fmla="*/ 5866 h 10000"/>
              <a:gd name="connsiteX103" fmla="*/ 8956 w 10000"/>
              <a:gd name="connsiteY103" fmla="*/ 5693 h 10000"/>
              <a:gd name="connsiteX104" fmla="*/ 9086 w 10000"/>
              <a:gd name="connsiteY104" fmla="*/ 5519 h 10000"/>
              <a:gd name="connsiteX105" fmla="*/ 9086 w 10000"/>
              <a:gd name="connsiteY105" fmla="*/ 5346 h 10000"/>
              <a:gd name="connsiteX106" fmla="*/ 9086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173 h 10000"/>
              <a:gd name="connsiteX109" fmla="*/ 9214 w 10000"/>
              <a:gd name="connsiteY109" fmla="*/ 5346 h 10000"/>
              <a:gd name="connsiteX110" fmla="*/ 9214 w 10000"/>
              <a:gd name="connsiteY110" fmla="*/ 5519 h 10000"/>
              <a:gd name="connsiteX111" fmla="*/ 9214 w 10000"/>
              <a:gd name="connsiteY111" fmla="*/ 5693 h 10000"/>
              <a:gd name="connsiteX112" fmla="*/ 9348 w 10000"/>
              <a:gd name="connsiteY112" fmla="*/ 5866 h 10000"/>
              <a:gd name="connsiteX113" fmla="*/ 9348 w 10000"/>
              <a:gd name="connsiteY113" fmla="*/ 6212 h 10000"/>
              <a:gd name="connsiteX114" fmla="*/ 9348 w 10000"/>
              <a:gd name="connsiteY114" fmla="*/ 6558 h 10000"/>
              <a:gd name="connsiteX115" fmla="*/ 9478 w 10000"/>
              <a:gd name="connsiteY115" fmla="*/ 6905 h 10000"/>
              <a:gd name="connsiteX116" fmla="*/ 9478 w 10000"/>
              <a:gd name="connsiteY116" fmla="*/ 7597 h 10000"/>
              <a:gd name="connsiteX117" fmla="*/ 9609 w 10000"/>
              <a:gd name="connsiteY117" fmla="*/ 8268 h 10000"/>
              <a:gd name="connsiteX118" fmla="*/ 9738 w 10000"/>
              <a:gd name="connsiteY118" fmla="*/ 8788 h 10000"/>
              <a:gd name="connsiteX119" fmla="*/ 9870 w 10000"/>
              <a:gd name="connsiteY119" fmla="*/ 9134 h 10000"/>
              <a:gd name="connsiteX120" fmla="*/ 9870 w 10000"/>
              <a:gd name="connsiteY120" fmla="*/ 9481 h 10000"/>
              <a:gd name="connsiteX121" fmla="*/ 10000 w 10000"/>
              <a:gd name="connsiteY121" fmla="*/ 9654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124" fmla="*/ 9870 w 10000"/>
              <a:gd name="connsiteY124" fmla="*/ 9827 h 10000"/>
              <a:gd name="connsiteX0" fmla="*/ 9870 w 10000"/>
              <a:gd name="connsiteY0" fmla="*/ 9827 h 10000"/>
              <a:gd name="connsiteX1" fmla="*/ 9609 w 10000"/>
              <a:gd name="connsiteY1" fmla="*/ 9827 h 10000"/>
              <a:gd name="connsiteX2" fmla="*/ 9348 w 10000"/>
              <a:gd name="connsiteY2" fmla="*/ 10000 h 10000"/>
              <a:gd name="connsiteX3" fmla="*/ 9086 w 10000"/>
              <a:gd name="connsiteY3" fmla="*/ 10000 h 10000"/>
              <a:gd name="connsiteX4" fmla="*/ 8564 w 10000"/>
              <a:gd name="connsiteY4" fmla="*/ 10000 h 10000"/>
              <a:gd name="connsiteX5" fmla="*/ 8190 w 10000"/>
              <a:gd name="connsiteY5" fmla="*/ 10000 h 10000"/>
              <a:gd name="connsiteX6" fmla="*/ 7667 w 10000"/>
              <a:gd name="connsiteY6" fmla="*/ 9827 h 10000"/>
              <a:gd name="connsiteX7" fmla="*/ 7145 w 10000"/>
              <a:gd name="connsiteY7" fmla="*/ 9827 h 10000"/>
              <a:gd name="connsiteX8" fmla="*/ 6752 w 10000"/>
              <a:gd name="connsiteY8" fmla="*/ 9481 h 10000"/>
              <a:gd name="connsiteX9" fmla="*/ 6231 w 10000"/>
              <a:gd name="connsiteY9" fmla="*/ 9307 h 10000"/>
              <a:gd name="connsiteX10" fmla="*/ 5840 w 10000"/>
              <a:gd name="connsiteY10" fmla="*/ 8961 h 10000"/>
              <a:gd name="connsiteX11" fmla="*/ 5449 w 10000"/>
              <a:gd name="connsiteY11" fmla="*/ 8615 h 10000"/>
              <a:gd name="connsiteX12" fmla="*/ 5073 w 10000"/>
              <a:gd name="connsiteY12" fmla="*/ 8095 h 10000"/>
              <a:gd name="connsiteX13" fmla="*/ 4812 w 10000"/>
              <a:gd name="connsiteY13" fmla="*/ 7771 h 10000"/>
              <a:gd name="connsiteX14" fmla="*/ 4552 w 10000"/>
              <a:gd name="connsiteY14" fmla="*/ 7078 h 10000"/>
              <a:gd name="connsiteX15" fmla="*/ 4289 w 10000"/>
              <a:gd name="connsiteY15" fmla="*/ 6558 h 10000"/>
              <a:gd name="connsiteX16" fmla="*/ 4158 w 10000"/>
              <a:gd name="connsiteY16" fmla="*/ 5866 h 10000"/>
              <a:gd name="connsiteX17" fmla="*/ 4158 w 10000"/>
              <a:gd name="connsiteY17" fmla="*/ 5173 h 10000"/>
              <a:gd name="connsiteX18" fmla="*/ 4028 w 10000"/>
              <a:gd name="connsiteY18" fmla="*/ 4481 h 10000"/>
              <a:gd name="connsiteX19" fmla="*/ 4028 w 10000"/>
              <a:gd name="connsiteY19" fmla="*/ 3636 h 10000"/>
              <a:gd name="connsiteX20" fmla="*/ 4158 w 10000"/>
              <a:gd name="connsiteY20" fmla="*/ 2944 h 10000"/>
              <a:gd name="connsiteX21" fmla="*/ 4158 w 10000"/>
              <a:gd name="connsiteY21" fmla="*/ 2597 h 10000"/>
              <a:gd name="connsiteX22" fmla="*/ 4158 w 10000"/>
              <a:gd name="connsiteY22" fmla="*/ 2424 h 10000"/>
              <a:gd name="connsiteX23" fmla="*/ 4289 w 10000"/>
              <a:gd name="connsiteY23" fmla="*/ 2078 h 10000"/>
              <a:gd name="connsiteX24" fmla="*/ 4289 w 10000"/>
              <a:gd name="connsiteY24" fmla="*/ 1905 h 10000"/>
              <a:gd name="connsiteX25" fmla="*/ 4289 w 10000"/>
              <a:gd name="connsiteY25" fmla="*/ 1732 h 10000"/>
              <a:gd name="connsiteX26" fmla="*/ 4289 w 10000"/>
              <a:gd name="connsiteY26" fmla="*/ 1558 h 10000"/>
              <a:gd name="connsiteX27" fmla="*/ 4289 w 10000"/>
              <a:gd name="connsiteY27" fmla="*/ 1558 h 10000"/>
              <a:gd name="connsiteX28" fmla="*/ 4289 w 10000"/>
              <a:gd name="connsiteY28" fmla="*/ 1385 h 10000"/>
              <a:gd name="connsiteX29" fmla="*/ 4158 w 10000"/>
              <a:gd name="connsiteY29" fmla="*/ 1385 h 10000"/>
              <a:gd name="connsiteX30" fmla="*/ 4028 w 10000"/>
              <a:gd name="connsiteY30" fmla="*/ 1385 h 10000"/>
              <a:gd name="connsiteX31" fmla="*/ 3898 w 10000"/>
              <a:gd name="connsiteY31" fmla="*/ 1558 h 10000"/>
              <a:gd name="connsiteX32" fmla="*/ 3637 w 10000"/>
              <a:gd name="connsiteY32" fmla="*/ 1558 h 10000"/>
              <a:gd name="connsiteX33" fmla="*/ 3245 w 10000"/>
              <a:gd name="connsiteY33" fmla="*/ 1558 h 10000"/>
              <a:gd name="connsiteX34" fmla="*/ 2853 w 10000"/>
              <a:gd name="connsiteY34" fmla="*/ 1732 h 10000"/>
              <a:gd name="connsiteX35" fmla="*/ 2330 w 10000"/>
              <a:gd name="connsiteY35" fmla="*/ 1905 h 10000"/>
              <a:gd name="connsiteX36" fmla="*/ 1825 w 10000"/>
              <a:gd name="connsiteY36" fmla="*/ 2078 h 10000"/>
              <a:gd name="connsiteX37" fmla="*/ 1173 w 10000"/>
              <a:gd name="connsiteY37" fmla="*/ 2251 h 10000"/>
              <a:gd name="connsiteX38" fmla="*/ 779 w 10000"/>
              <a:gd name="connsiteY38" fmla="*/ 2424 h 10000"/>
              <a:gd name="connsiteX39" fmla="*/ 0 w 10000"/>
              <a:gd name="connsiteY39" fmla="*/ 1732 h 10000"/>
              <a:gd name="connsiteX40" fmla="*/ 521 w 10000"/>
              <a:gd name="connsiteY40" fmla="*/ 1558 h 10000"/>
              <a:gd name="connsiteX41" fmla="*/ 1173 w 10000"/>
              <a:gd name="connsiteY41" fmla="*/ 1385 h 10000"/>
              <a:gd name="connsiteX42" fmla="*/ 1825 w 10000"/>
              <a:gd name="connsiteY42" fmla="*/ 1212 h 10000"/>
              <a:gd name="connsiteX43" fmla="*/ 2593 w 10000"/>
              <a:gd name="connsiteY43" fmla="*/ 1039 h 10000"/>
              <a:gd name="connsiteX44" fmla="*/ 2986 w 10000"/>
              <a:gd name="connsiteY44" fmla="*/ 1039 h 10000"/>
              <a:gd name="connsiteX45" fmla="*/ 3245 w 10000"/>
              <a:gd name="connsiteY45" fmla="*/ 866 h 10000"/>
              <a:gd name="connsiteX46" fmla="*/ 3507 w 10000"/>
              <a:gd name="connsiteY46" fmla="*/ 693 h 10000"/>
              <a:gd name="connsiteX47" fmla="*/ 3766 w 10000"/>
              <a:gd name="connsiteY47" fmla="*/ 693 h 10000"/>
              <a:gd name="connsiteX48" fmla="*/ 4028 w 10000"/>
              <a:gd name="connsiteY48" fmla="*/ 519 h 10000"/>
              <a:gd name="connsiteX49" fmla="*/ 4158 w 10000"/>
              <a:gd name="connsiteY49" fmla="*/ 346 h 10000"/>
              <a:gd name="connsiteX50" fmla="*/ 4289 w 10000"/>
              <a:gd name="connsiteY50" fmla="*/ 346 h 10000"/>
              <a:gd name="connsiteX51" fmla="*/ 4418 w 10000"/>
              <a:gd name="connsiteY51" fmla="*/ 173 h 10000"/>
              <a:gd name="connsiteX52" fmla="*/ 4552 w 10000"/>
              <a:gd name="connsiteY52" fmla="*/ 173 h 10000"/>
              <a:gd name="connsiteX53" fmla="*/ 4682 w 10000"/>
              <a:gd name="connsiteY53" fmla="*/ 0 h 10000"/>
              <a:gd name="connsiteX54" fmla="*/ 4812 w 10000"/>
              <a:gd name="connsiteY54" fmla="*/ 0 h 10000"/>
              <a:gd name="connsiteX55" fmla="*/ 4812 w 10000"/>
              <a:gd name="connsiteY55" fmla="*/ 0 h 10000"/>
              <a:gd name="connsiteX56" fmla="*/ 4942 w 10000"/>
              <a:gd name="connsiteY56" fmla="*/ 0 h 10000"/>
              <a:gd name="connsiteX57" fmla="*/ 5073 w 10000"/>
              <a:gd name="connsiteY57" fmla="*/ 0 h 10000"/>
              <a:gd name="connsiteX58" fmla="*/ 5204 w 10000"/>
              <a:gd name="connsiteY58" fmla="*/ 173 h 10000"/>
              <a:gd name="connsiteX59" fmla="*/ 5334 w 10000"/>
              <a:gd name="connsiteY59" fmla="*/ 173 h 10000"/>
              <a:gd name="connsiteX60" fmla="*/ 5449 w 10000"/>
              <a:gd name="connsiteY60" fmla="*/ 346 h 10000"/>
              <a:gd name="connsiteX61" fmla="*/ 5580 w 10000"/>
              <a:gd name="connsiteY61" fmla="*/ 519 h 10000"/>
              <a:gd name="connsiteX62" fmla="*/ 5709 w 10000"/>
              <a:gd name="connsiteY62" fmla="*/ 693 h 10000"/>
              <a:gd name="connsiteX63" fmla="*/ 5709 w 10000"/>
              <a:gd name="connsiteY63" fmla="*/ 693 h 10000"/>
              <a:gd name="connsiteX64" fmla="*/ 5709 w 10000"/>
              <a:gd name="connsiteY64" fmla="*/ 866 h 10000"/>
              <a:gd name="connsiteX65" fmla="*/ 5580 w 10000"/>
              <a:gd name="connsiteY65" fmla="*/ 1039 h 10000"/>
              <a:gd name="connsiteX66" fmla="*/ 5449 w 10000"/>
              <a:gd name="connsiteY66" fmla="*/ 1212 h 10000"/>
              <a:gd name="connsiteX67" fmla="*/ 5334 w 10000"/>
              <a:gd name="connsiteY67" fmla="*/ 1385 h 10000"/>
              <a:gd name="connsiteX68" fmla="*/ 5204 w 10000"/>
              <a:gd name="connsiteY68" fmla="*/ 1732 h 10000"/>
              <a:gd name="connsiteX69" fmla="*/ 5073 w 10000"/>
              <a:gd name="connsiteY69" fmla="*/ 2078 h 10000"/>
              <a:gd name="connsiteX70" fmla="*/ 4942 w 10000"/>
              <a:gd name="connsiteY70" fmla="*/ 2424 h 10000"/>
              <a:gd name="connsiteX71" fmla="*/ 4812 w 10000"/>
              <a:gd name="connsiteY71" fmla="*/ 2944 h 10000"/>
              <a:gd name="connsiteX72" fmla="*/ 4812 w 10000"/>
              <a:gd name="connsiteY72" fmla="*/ 3463 h 10000"/>
              <a:gd name="connsiteX73" fmla="*/ 4812 w 10000"/>
              <a:gd name="connsiteY73" fmla="*/ 3961 h 10000"/>
              <a:gd name="connsiteX74" fmla="*/ 4812 w 10000"/>
              <a:gd name="connsiteY74" fmla="*/ 5000 h 10000"/>
              <a:gd name="connsiteX75" fmla="*/ 4812 w 10000"/>
              <a:gd name="connsiteY75" fmla="*/ 5519 h 10000"/>
              <a:gd name="connsiteX76" fmla="*/ 4942 w 10000"/>
              <a:gd name="connsiteY76" fmla="*/ 5866 h 10000"/>
              <a:gd name="connsiteX77" fmla="*/ 5073 w 10000"/>
              <a:gd name="connsiteY77" fmla="*/ 6212 h 10000"/>
              <a:gd name="connsiteX78" fmla="*/ 5204 w 10000"/>
              <a:gd name="connsiteY78" fmla="*/ 6732 h 10000"/>
              <a:gd name="connsiteX79" fmla="*/ 5334 w 10000"/>
              <a:gd name="connsiteY79" fmla="*/ 7078 h 10000"/>
              <a:gd name="connsiteX80" fmla="*/ 5580 w 10000"/>
              <a:gd name="connsiteY80" fmla="*/ 7424 h 10000"/>
              <a:gd name="connsiteX81" fmla="*/ 5970 w 10000"/>
              <a:gd name="connsiteY81" fmla="*/ 7771 h 10000"/>
              <a:gd name="connsiteX82" fmla="*/ 6361 w 10000"/>
              <a:gd name="connsiteY82" fmla="*/ 7944 h 10000"/>
              <a:gd name="connsiteX83" fmla="*/ 6752 w 10000"/>
              <a:gd name="connsiteY83" fmla="*/ 8268 h 10000"/>
              <a:gd name="connsiteX84" fmla="*/ 7145 w 10000"/>
              <a:gd name="connsiteY84" fmla="*/ 8442 h 10000"/>
              <a:gd name="connsiteX85" fmla="*/ 7405 w 10000"/>
              <a:gd name="connsiteY85" fmla="*/ 8615 h 10000"/>
              <a:gd name="connsiteX86" fmla="*/ 7799 w 10000"/>
              <a:gd name="connsiteY86" fmla="*/ 8615 h 10000"/>
              <a:gd name="connsiteX87" fmla="*/ 8058 w 10000"/>
              <a:gd name="connsiteY87" fmla="*/ 8615 h 10000"/>
              <a:gd name="connsiteX88" fmla="*/ 8190 w 10000"/>
              <a:gd name="connsiteY88" fmla="*/ 8615 h 10000"/>
              <a:gd name="connsiteX89" fmla="*/ 8449 w 10000"/>
              <a:gd name="connsiteY89" fmla="*/ 8615 h 10000"/>
              <a:gd name="connsiteX90" fmla="*/ 8564 w 10000"/>
              <a:gd name="connsiteY90" fmla="*/ 8442 h 10000"/>
              <a:gd name="connsiteX91" fmla="*/ 8564 w 10000"/>
              <a:gd name="connsiteY91" fmla="*/ 8442 h 10000"/>
              <a:gd name="connsiteX92" fmla="*/ 8694 w 10000"/>
              <a:gd name="connsiteY92" fmla="*/ 8442 h 10000"/>
              <a:gd name="connsiteX93" fmla="*/ 8694 w 10000"/>
              <a:gd name="connsiteY93" fmla="*/ 8268 h 10000"/>
              <a:gd name="connsiteX94" fmla="*/ 8694 w 10000"/>
              <a:gd name="connsiteY94" fmla="*/ 8095 h 10000"/>
              <a:gd name="connsiteX95" fmla="*/ 8694 w 10000"/>
              <a:gd name="connsiteY95" fmla="*/ 7771 h 10000"/>
              <a:gd name="connsiteX96" fmla="*/ 8825 w 10000"/>
              <a:gd name="connsiteY96" fmla="*/ 7597 h 10000"/>
              <a:gd name="connsiteX97" fmla="*/ 8825 w 10000"/>
              <a:gd name="connsiteY97" fmla="*/ 7251 h 10000"/>
              <a:gd name="connsiteX98" fmla="*/ 8825 w 10000"/>
              <a:gd name="connsiteY98" fmla="*/ 6905 h 10000"/>
              <a:gd name="connsiteX99" fmla="*/ 8956 w 10000"/>
              <a:gd name="connsiteY99" fmla="*/ 6385 h 10000"/>
              <a:gd name="connsiteX100" fmla="*/ 8956 w 10000"/>
              <a:gd name="connsiteY100" fmla="*/ 6212 h 10000"/>
              <a:gd name="connsiteX101" fmla="*/ 8956 w 10000"/>
              <a:gd name="connsiteY101" fmla="*/ 5866 h 10000"/>
              <a:gd name="connsiteX102" fmla="*/ 8956 w 10000"/>
              <a:gd name="connsiteY102" fmla="*/ 5693 h 10000"/>
              <a:gd name="connsiteX103" fmla="*/ 9086 w 10000"/>
              <a:gd name="connsiteY103" fmla="*/ 5519 h 10000"/>
              <a:gd name="connsiteX104" fmla="*/ 9086 w 10000"/>
              <a:gd name="connsiteY104" fmla="*/ 5346 h 10000"/>
              <a:gd name="connsiteX105" fmla="*/ 9086 w 10000"/>
              <a:gd name="connsiteY105" fmla="*/ 5173 h 10000"/>
              <a:gd name="connsiteX106" fmla="*/ 9214 w 10000"/>
              <a:gd name="connsiteY106" fmla="*/ 5173 h 10000"/>
              <a:gd name="connsiteX107" fmla="*/ 9214 w 10000"/>
              <a:gd name="connsiteY107" fmla="*/ 5173 h 10000"/>
              <a:gd name="connsiteX108" fmla="*/ 9214 w 10000"/>
              <a:gd name="connsiteY108" fmla="*/ 5346 h 10000"/>
              <a:gd name="connsiteX109" fmla="*/ 9214 w 10000"/>
              <a:gd name="connsiteY109" fmla="*/ 5519 h 10000"/>
              <a:gd name="connsiteX110" fmla="*/ 9214 w 10000"/>
              <a:gd name="connsiteY110" fmla="*/ 5693 h 10000"/>
              <a:gd name="connsiteX111" fmla="*/ 9348 w 10000"/>
              <a:gd name="connsiteY111" fmla="*/ 5866 h 10000"/>
              <a:gd name="connsiteX112" fmla="*/ 9348 w 10000"/>
              <a:gd name="connsiteY112" fmla="*/ 6212 h 10000"/>
              <a:gd name="connsiteX113" fmla="*/ 9348 w 10000"/>
              <a:gd name="connsiteY113" fmla="*/ 6558 h 10000"/>
              <a:gd name="connsiteX114" fmla="*/ 9478 w 10000"/>
              <a:gd name="connsiteY114" fmla="*/ 6905 h 10000"/>
              <a:gd name="connsiteX115" fmla="*/ 9478 w 10000"/>
              <a:gd name="connsiteY115" fmla="*/ 7597 h 10000"/>
              <a:gd name="connsiteX116" fmla="*/ 9609 w 10000"/>
              <a:gd name="connsiteY116" fmla="*/ 8268 h 10000"/>
              <a:gd name="connsiteX117" fmla="*/ 9738 w 10000"/>
              <a:gd name="connsiteY117" fmla="*/ 8788 h 10000"/>
              <a:gd name="connsiteX118" fmla="*/ 9870 w 10000"/>
              <a:gd name="connsiteY118" fmla="*/ 9134 h 10000"/>
              <a:gd name="connsiteX119" fmla="*/ 9870 w 10000"/>
              <a:gd name="connsiteY119" fmla="*/ 9481 h 10000"/>
              <a:gd name="connsiteX120" fmla="*/ 10000 w 10000"/>
              <a:gd name="connsiteY120" fmla="*/ 9654 h 10000"/>
              <a:gd name="connsiteX121" fmla="*/ 9870 w 10000"/>
              <a:gd name="connsiteY121" fmla="*/ 9827 h 10000"/>
              <a:gd name="connsiteX122" fmla="*/ 9870 w 10000"/>
              <a:gd name="connsiteY122" fmla="*/ 9827 h 10000"/>
              <a:gd name="connsiteX123" fmla="*/ 9870 w 10000"/>
              <a:gd name="connsiteY123" fmla="*/ 9827 h 10000"/>
              <a:gd name="connsiteX0" fmla="*/ 9349 w 9479"/>
              <a:gd name="connsiteY0" fmla="*/ 9827 h 10000"/>
              <a:gd name="connsiteX1" fmla="*/ 9088 w 9479"/>
              <a:gd name="connsiteY1" fmla="*/ 9827 h 10000"/>
              <a:gd name="connsiteX2" fmla="*/ 8827 w 9479"/>
              <a:gd name="connsiteY2" fmla="*/ 10000 h 10000"/>
              <a:gd name="connsiteX3" fmla="*/ 8565 w 9479"/>
              <a:gd name="connsiteY3" fmla="*/ 10000 h 10000"/>
              <a:gd name="connsiteX4" fmla="*/ 8043 w 9479"/>
              <a:gd name="connsiteY4" fmla="*/ 10000 h 10000"/>
              <a:gd name="connsiteX5" fmla="*/ 7669 w 9479"/>
              <a:gd name="connsiteY5" fmla="*/ 10000 h 10000"/>
              <a:gd name="connsiteX6" fmla="*/ 7146 w 9479"/>
              <a:gd name="connsiteY6" fmla="*/ 9827 h 10000"/>
              <a:gd name="connsiteX7" fmla="*/ 6624 w 9479"/>
              <a:gd name="connsiteY7" fmla="*/ 9827 h 10000"/>
              <a:gd name="connsiteX8" fmla="*/ 6231 w 9479"/>
              <a:gd name="connsiteY8" fmla="*/ 9481 h 10000"/>
              <a:gd name="connsiteX9" fmla="*/ 5710 w 9479"/>
              <a:gd name="connsiteY9" fmla="*/ 9307 h 10000"/>
              <a:gd name="connsiteX10" fmla="*/ 5319 w 9479"/>
              <a:gd name="connsiteY10" fmla="*/ 8961 h 10000"/>
              <a:gd name="connsiteX11" fmla="*/ 4928 w 9479"/>
              <a:gd name="connsiteY11" fmla="*/ 8615 h 10000"/>
              <a:gd name="connsiteX12" fmla="*/ 4552 w 9479"/>
              <a:gd name="connsiteY12" fmla="*/ 8095 h 10000"/>
              <a:gd name="connsiteX13" fmla="*/ 4291 w 9479"/>
              <a:gd name="connsiteY13" fmla="*/ 7771 h 10000"/>
              <a:gd name="connsiteX14" fmla="*/ 4031 w 9479"/>
              <a:gd name="connsiteY14" fmla="*/ 7078 h 10000"/>
              <a:gd name="connsiteX15" fmla="*/ 3768 w 9479"/>
              <a:gd name="connsiteY15" fmla="*/ 6558 h 10000"/>
              <a:gd name="connsiteX16" fmla="*/ 3637 w 9479"/>
              <a:gd name="connsiteY16" fmla="*/ 5866 h 10000"/>
              <a:gd name="connsiteX17" fmla="*/ 3637 w 9479"/>
              <a:gd name="connsiteY17" fmla="*/ 5173 h 10000"/>
              <a:gd name="connsiteX18" fmla="*/ 3507 w 9479"/>
              <a:gd name="connsiteY18" fmla="*/ 4481 h 10000"/>
              <a:gd name="connsiteX19" fmla="*/ 3507 w 9479"/>
              <a:gd name="connsiteY19" fmla="*/ 3636 h 10000"/>
              <a:gd name="connsiteX20" fmla="*/ 3637 w 9479"/>
              <a:gd name="connsiteY20" fmla="*/ 2944 h 10000"/>
              <a:gd name="connsiteX21" fmla="*/ 3637 w 9479"/>
              <a:gd name="connsiteY21" fmla="*/ 2597 h 10000"/>
              <a:gd name="connsiteX22" fmla="*/ 3637 w 9479"/>
              <a:gd name="connsiteY22" fmla="*/ 2424 h 10000"/>
              <a:gd name="connsiteX23" fmla="*/ 3768 w 9479"/>
              <a:gd name="connsiteY23" fmla="*/ 2078 h 10000"/>
              <a:gd name="connsiteX24" fmla="*/ 3768 w 9479"/>
              <a:gd name="connsiteY24" fmla="*/ 1905 h 10000"/>
              <a:gd name="connsiteX25" fmla="*/ 3768 w 9479"/>
              <a:gd name="connsiteY25" fmla="*/ 1732 h 10000"/>
              <a:gd name="connsiteX26" fmla="*/ 3768 w 9479"/>
              <a:gd name="connsiteY26" fmla="*/ 1558 h 10000"/>
              <a:gd name="connsiteX27" fmla="*/ 3768 w 9479"/>
              <a:gd name="connsiteY27" fmla="*/ 1558 h 10000"/>
              <a:gd name="connsiteX28" fmla="*/ 3768 w 9479"/>
              <a:gd name="connsiteY28" fmla="*/ 1385 h 10000"/>
              <a:gd name="connsiteX29" fmla="*/ 3637 w 9479"/>
              <a:gd name="connsiteY29" fmla="*/ 1385 h 10000"/>
              <a:gd name="connsiteX30" fmla="*/ 3507 w 9479"/>
              <a:gd name="connsiteY30" fmla="*/ 1385 h 10000"/>
              <a:gd name="connsiteX31" fmla="*/ 3377 w 9479"/>
              <a:gd name="connsiteY31" fmla="*/ 1558 h 10000"/>
              <a:gd name="connsiteX32" fmla="*/ 3116 w 9479"/>
              <a:gd name="connsiteY32" fmla="*/ 1558 h 10000"/>
              <a:gd name="connsiteX33" fmla="*/ 2724 w 9479"/>
              <a:gd name="connsiteY33" fmla="*/ 1558 h 10000"/>
              <a:gd name="connsiteX34" fmla="*/ 2332 w 9479"/>
              <a:gd name="connsiteY34" fmla="*/ 1732 h 10000"/>
              <a:gd name="connsiteX35" fmla="*/ 1809 w 9479"/>
              <a:gd name="connsiteY35" fmla="*/ 1905 h 10000"/>
              <a:gd name="connsiteX36" fmla="*/ 1304 w 9479"/>
              <a:gd name="connsiteY36" fmla="*/ 2078 h 10000"/>
              <a:gd name="connsiteX37" fmla="*/ 652 w 9479"/>
              <a:gd name="connsiteY37" fmla="*/ 2251 h 10000"/>
              <a:gd name="connsiteX38" fmla="*/ 258 w 9479"/>
              <a:gd name="connsiteY38" fmla="*/ 2424 h 10000"/>
              <a:gd name="connsiteX39" fmla="*/ 0 w 9479"/>
              <a:gd name="connsiteY39" fmla="*/ 1558 h 10000"/>
              <a:gd name="connsiteX40" fmla="*/ 652 w 9479"/>
              <a:gd name="connsiteY40" fmla="*/ 1385 h 10000"/>
              <a:gd name="connsiteX41" fmla="*/ 1304 w 9479"/>
              <a:gd name="connsiteY41" fmla="*/ 1212 h 10000"/>
              <a:gd name="connsiteX42" fmla="*/ 2072 w 9479"/>
              <a:gd name="connsiteY42" fmla="*/ 1039 h 10000"/>
              <a:gd name="connsiteX43" fmla="*/ 2465 w 9479"/>
              <a:gd name="connsiteY43" fmla="*/ 1039 h 10000"/>
              <a:gd name="connsiteX44" fmla="*/ 2724 w 9479"/>
              <a:gd name="connsiteY44" fmla="*/ 866 h 10000"/>
              <a:gd name="connsiteX45" fmla="*/ 2986 w 9479"/>
              <a:gd name="connsiteY45" fmla="*/ 693 h 10000"/>
              <a:gd name="connsiteX46" fmla="*/ 3245 w 9479"/>
              <a:gd name="connsiteY46" fmla="*/ 693 h 10000"/>
              <a:gd name="connsiteX47" fmla="*/ 3507 w 9479"/>
              <a:gd name="connsiteY47" fmla="*/ 519 h 10000"/>
              <a:gd name="connsiteX48" fmla="*/ 3637 w 9479"/>
              <a:gd name="connsiteY48" fmla="*/ 346 h 10000"/>
              <a:gd name="connsiteX49" fmla="*/ 3768 w 9479"/>
              <a:gd name="connsiteY49" fmla="*/ 346 h 10000"/>
              <a:gd name="connsiteX50" fmla="*/ 3897 w 9479"/>
              <a:gd name="connsiteY50" fmla="*/ 173 h 10000"/>
              <a:gd name="connsiteX51" fmla="*/ 4031 w 9479"/>
              <a:gd name="connsiteY51" fmla="*/ 173 h 10000"/>
              <a:gd name="connsiteX52" fmla="*/ 4161 w 9479"/>
              <a:gd name="connsiteY52" fmla="*/ 0 h 10000"/>
              <a:gd name="connsiteX53" fmla="*/ 4291 w 9479"/>
              <a:gd name="connsiteY53" fmla="*/ 0 h 10000"/>
              <a:gd name="connsiteX54" fmla="*/ 4291 w 9479"/>
              <a:gd name="connsiteY54" fmla="*/ 0 h 10000"/>
              <a:gd name="connsiteX55" fmla="*/ 4421 w 9479"/>
              <a:gd name="connsiteY55" fmla="*/ 0 h 10000"/>
              <a:gd name="connsiteX56" fmla="*/ 4552 w 9479"/>
              <a:gd name="connsiteY56" fmla="*/ 0 h 10000"/>
              <a:gd name="connsiteX57" fmla="*/ 4683 w 9479"/>
              <a:gd name="connsiteY57" fmla="*/ 173 h 10000"/>
              <a:gd name="connsiteX58" fmla="*/ 4813 w 9479"/>
              <a:gd name="connsiteY58" fmla="*/ 173 h 10000"/>
              <a:gd name="connsiteX59" fmla="*/ 4928 w 9479"/>
              <a:gd name="connsiteY59" fmla="*/ 346 h 10000"/>
              <a:gd name="connsiteX60" fmla="*/ 5059 w 9479"/>
              <a:gd name="connsiteY60" fmla="*/ 519 h 10000"/>
              <a:gd name="connsiteX61" fmla="*/ 5188 w 9479"/>
              <a:gd name="connsiteY61" fmla="*/ 693 h 10000"/>
              <a:gd name="connsiteX62" fmla="*/ 5188 w 9479"/>
              <a:gd name="connsiteY62" fmla="*/ 693 h 10000"/>
              <a:gd name="connsiteX63" fmla="*/ 5188 w 9479"/>
              <a:gd name="connsiteY63" fmla="*/ 866 h 10000"/>
              <a:gd name="connsiteX64" fmla="*/ 5059 w 9479"/>
              <a:gd name="connsiteY64" fmla="*/ 1039 h 10000"/>
              <a:gd name="connsiteX65" fmla="*/ 4928 w 9479"/>
              <a:gd name="connsiteY65" fmla="*/ 1212 h 10000"/>
              <a:gd name="connsiteX66" fmla="*/ 4813 w 9479"/>
              <a:gd name="connsiteY66" fmla="*/ 1385 h 10000"/>
              <a:gd name="connsiteX67" fmla="*/ 4683 w 9479"/>
              <a:gd name="connsiteY67" fmla="*/ 1732 h 10000"/>
              <a:gd name="connsiteX68" fmla="*/ 4552 w 9479"/>
              <a:gd name="connsiteY68" fmla="*/ 2078 h 10000"/>
              <a:gd name="connsiteX69" fmla="*/ 4421 w 9479"/>
              <a:gd name="connsiteY69" fmla="*/ 2424 h 10000"/>
              <a:gd name="connsiteX70" fmla="*/ 4291 w 9479"/>
              <a:gd name="connsiteY70" fmla="*/ 2944 h 10000"/>
              <a:gd name="connsiteX71" fmla="*/ 4291 w 9479"/>
              <a:gd name="connsiteY71" fmla="*/ 3463 h 10000"/>
              <a:gd name="connsiteX72" fmla="*/ 4291 w 9479"/>
              <a:gd name="connsiteY72" fmla="*/ 3961 h 10000"/>
              <a:gd name="connsiteX73" fmla="*/ 4291 w 9479"/>
              <a:gd name="connsiteY73" fmla="*/ 5000 h 10000"/>
              <a:gd name="connsiteX74" fmla="*/ 4291 w 9479"/>
              <a:gd name="connsiteY74" fmla="*/ 5519 h 10000"/>
              <a:gd name="connsiteX75" fmla="*/ 4421 w 9479"/>
              <a:gd name="connsiteY75" fmla="*/ 5866 h 10000"/>
              <a:gd name="connsiteX76" fmla="*/ 4552 w 9479"/>
              <a:gd name="connsiteY76" fmla="*/ 6212 h 10000"/>
              <a:gd name="connsiteX77" fmla="*/ 4683 w 9479"/>
              <a:gd name="connsiteY77" fmla="*/ 6732 h 10000"/>
              <a:gd name="connsiteX78" fmla="*/ 4813 w 9479"/>
              <a:gd name="connsiteY78" fmla="*/ 7078 h 10000"/>
              <a:gd name="connsiteX79" fmla="*/ 5059 w 9479"/>
              <a:gd name="connsiteY79" fmla="*/ 7424 h 10000"/>
              <a:gd name="connsiteX80" fmla="*/ 5449 w 9479"/>
              <a:gd name="connsiteY80" fmla="*/ 7771 h 10000"/>
              <a:gd name="connsiteX81" fmla="*/ 5840 w 9479"/>
              <a:gd name="connsiteY81" fmla="*/ 7944 h 10000"/>
              <a:gd name="connsiteX82" fmla="*/ 6231 w 9479"/>
              <a:gd name="connsiteY82" fmla="*/ 8268 h 10000"/>
              <a:gd name="connsiteX83" fmla="*/ 6624 w 9479"/>
              <a:gd name="connsiteY83" fmla="*/ 8442 h 10000"/>
              <a:gd name="connsiteX84" fmla="*/ 6884 w 9479"/>
              <a:gd name="connsiteY84" fmla="*/ 8615 h 10000"/>
              <a:gd name="connsiteX85" fmla="*/ 7278 w 9479"/>
              <a:gd name="connsiteY85" fmla="*/ 8615 h 10000"/>
              <a:gd name="connsiteX86" fmla="*/ 7537 w 9479"/>
              <a:gd name="connsiteY86" fmla="*/ 8615 h 10000"/>
              <a:gd name="connsiteX87" fmla="*/ 7669 w 9479"/>
              <a:gd name="connsiteY87" fmla="*/ 8615 h 10000"/>
              <a:gd name="connsiteX88" fmla="*/ 7928 w 9479"/>
              <a:gd name="connsiteY88" fmla="*/ 8615 h 10000"/>
              <a:gd name="connsiteX89" fmla="*/ 8043 w 9479"/>
              <a:gd name="connsiteY89" fmla="*/ 8442 h 10000"/>
              <a:gd name="connsiteX90" fmla="*/ 8043 w 9479"/>
              <a:gd name="connsiteY90" fmla="*/ 8442 h 10000"/>
              <a:gd name="connsiteX91" fmla="*/ 8173 w 9479"/>
              <a:gd name="connsiteY91" fmla="*/ 8442 h 10000"/>
              <a:gd name="connsiteX92" fmla="*/ 8173 w 9479"/>
              <a:gd name="connsiteY92" fmla="*/ 8268 h 10000"/>
              <a:gd name="connsiteX93" fmla="*/ 8173 w 9479"/>
              <a:gd name="connsiteY93" fmla="*/ 8095 h 10000"/>
              <a:gd name="connsiteX94" fmla="*/ 8173 w 9479"/>
              <a:gd name="connsiteY94" fmla="*/ 7771 h 10000"/>
              <a:gd name="connsiteX95" fmla="*/ 8304 w 9479"/>
              <a:gd name="connsiteY95" fmla="*/ 7597 h 10000"/>
              <a:gd name="connsiteX96" fmla="*/ 8304 w 9479"/>
              <a:gd name="connsiteY96" fmla="*/ 7251 h 10000"/>
              <a:gd name="connsiteX97" fmla="*/ 8304 w 9479"/>
              <a:gd name="connsiteY97" fmla="*/ 6905 h 10000"/>
              <a:gd name="connsiteX98" fmla="*/ 8435 w 9479"/>
              <a:gd name="connsiteY98" fmla="*/ 6385 h 10000"/>
              <a:gd name="connsiteX99" fmla="*/ 8435 w 9479"/>
              <a:gd name="connsiteY99" fmla="*/ 6212 h 10000"/>
              <a:gd name="connsiteX100" fmla="*/ 8435 w 9479"/>
              <a:gd name="connsiteY100" fmla="*/ 5866 h 10000"/>
              <a:gd name="connsiteX101" fmla="*/ 8435 w 9479"/>
              <a:gd name="connsiteY101" fmla="*/ 5693 h 10000"/>
              <a:gd name="connsiteX102" fmla="*/ 8565 w 9479"/>
              <a:gd name="connsiteY102" fmla="*/ 5519 h 10000"/>
              <a:gd name="connsiteX103" fmla="*/ 8565 w 9479"/>
              <a:gd name="connsiteY103" fmla="*/ 5346 h 10000"/>
              <a:gd name="connsiteX104" fmla="*/ 8565 w 9479"/>
              <a:gd name="connsiteY104" fmla="*/ 5173 h 10000"/>
              <a:gd name="connsiteX105" fmla="*/ 8693 w 9479"/>
              <a:gd name="connsiteY105" fmla="*/ 5173 h 10000"/>
              <a:gd name="connsiteX106" fmla="*/ 8693 w 9479"/>
              <a:gd name="connsiteY106" fmla="*/ 5173 h 10000"/>
              <a:gd name="connsiteX107" fmla="*/ 8693 w 9479"/>
              <a:gd name="connsiteY107" fmla="*/ 5346 h 10000"/>
              <a:gd name="connsiteX108" fmla="*/ 8693 w 9479"/>
              <a:gd name="connsiteY108" fmla="*/ 5519 h 10000"/>
              <a:gd name="connsiteX109" fmla="*/ 8693 w 9479"/>
              <a:gd name="connsiteY109" fmla="*/ 5693 h 10000"/>
              <a:gd name="connsiteX110" fmla="*/ 8827 w 9479"/>
              <a:gd name="connsiteY110" fmla="*/ 5866 h 10000"/>
              <a:gd name="connsiteX111" fmla="*/ 8827 w 9479"/>
              <a:gd name="connsiteY111" fmla="*/ 6212 h 10000"/>
              <a:gd name="connsiteX112" fmla="*/ 8827 w 9479"/>
              <a:gd name="connsiteY112" fmla="*/ 6558 h 10000"/>
              <a:gd name="connsiteX113" fmla="*/ 8957 w 9479"/>
              <a:gd name="connsiteY113" fmla="*/ 6905 h 10000"/>
              <a:gd name="connsiteX114" fmla="*/ 8957 w 9479"/>
              <a:gd name="connsiteY114" fmla="*/ 7597 h 10000"/>
              <a:gd name="connsiteX115" fmla="*/ 9088 w 9479"/>
              <a:gd name="connsiteY115" fmla="*/ 8268 h 10000"/>
              <a:gd name="connsiteX116" fmla="*/ 9217 w 9479"/>
              <a:gd name="connsiteY116" fmla="*/ 8788 h 10000"/>
              <a:gd name="connsiteX117" fmla="*/ 9349 w 9479"/>
              <a:gd name="connsiteY117" fmla="*/ 9134 h 10000"/>
              <a:gd name="connsiteX118" fmla="*/ 9349 w 9479"/>
              <a:gd name="connsiteY118" fmla="*/ 9481 h 10000"/>
              <a:gd name="connsiteX119" fmla="*/ 9479 w 9479"/>
              <a:gd name="connsiteY119" fmla="*/ 9654 h 10000"/>
              <a:gd name="connsiteX120" fmla="*/ 9349 w 9479"/>
              <a:gd name="connsiteY120" fmla="*/ 9827 h 10000"/>
              <a:gd name="connsiteX121" fmla="*/ 9349 w 9479"/>
              <a:gd name="connsiteY121" fmla="*/ 9827 h 10000"/>
              <a:gd name="connsiteX122" fmla="*/ 9349 w 9479"/>
              <a:gd name="connsiteY122" fmla="*/ 9827 h 10000"/>
              <a:gd name="connsiteX0" fmla="*/ 9591 w 9728"/>
              <a:gd name="connsiteY0" fmla="*/ 9827 h 10000"/>
              <a:gd name="connsiteX1" fmla="*/ 9316 w 9728"/>
              <a:gd name="connsiteY1" fmla="*/ 9827 h 10000"/>
              <a:gd name="connsiteX2" fmla="*/ 9040 w 9728"/>
              <a:gd name="connsiteY2" fmla="*/ 10000 h 10000"/>
              <a:gd name="connsiteX3" fmla="*/ 8764 w 9728"/>
              <a:gd name="connsiteY3" fmla="*/ 10000 h 10000"/>
              <a:gd name="connsiteX4" fmla="*/ 8213 w 9728"/>
              <a:gd name="connsiteY4" fmla="*/ 10000 h 10000"/>
              <a:gd name="connsiteX5" fmla="*/ 7819 w 9728"/>
              <a:gd name="connsiteY5" fmla="*/ 10000 h 10000"/>
              <a:gd name="connsiteX6" fmla="*/ 7267 w 9728"/>
              <a:gd name="connsiteY6" fmla="*/ 9827 h 10000"/>
              <a:gd name="connsiteX7" fmla="*/ 6716 w 9728"/>
              <a:gd name="connsiteY7" fmla="*/ 9827 h 10000"/>
              <a:gd name="connsiteX8" fmla="*/ 6301 w 9728"/>
              <a:gd name="connsiteY8" fmla="*/ 9481 h 10000"/>
              <a:gd name="connsiteX9" fmla="*/ 5752 w 9728"/>
              <a:gd name="connsiteY9" fmla="*/ 9307 h 10000"/>
              <a:gd name="connsiteX10" fmla="*/ 5339 w 9728"/>
              <a:gd name="connsiteY10" fmla="*/ 8961 h 10000"/>
              <a:gd name="connsiteX11" fmla="*/ 4927 w 9728"/>
              <a:gd name="connsiteY11" fmla="*/ 8615 h 10000"/>
              <a:gd name="connsiteX12" fmla="*/ 4530 w 9728"/>
              <a:gd name="connsiteY12" fmla="*/ 8095 h 10000"/>
              <a:gd name="connsiteX13" fmla="*/ 4255 w 9728"/>
              <a:gd name="connsiteY13" fmla="*/ 7771 h 10000"/>
              <a:gd name="connsiteX14" fmla="*/ 3981 w 9728"/>
              <a:gd name="connsiteY14" fmla="*/ 7078 h 10000"/>
              <a:gd name="connsiteX15" fmla="*/ 3703 w 9728"/>
              <a:gd name="connsiteY15" fmla="*/ 6558 h 10000"/>
              <a:gd name="connsiteX16" fmla="*/ 3565 w 9728"/>
              <a:gd name="connsiteY16" fmla="*/ 5866 h 10000"/>
              <a:gd name="connsiteX17" fmla="*/ 3565 w 9728"/>
              <a:gd name="connsiteY17" fmla="*/ 5173 h 10000"/>
              <a:gd name="connsiteX18" fmla="*/ 3428 w 9728"/>
              <a:gd name="connsiteY18" fmla="*/ 4481 h 10000"/>
              <a:gd name="connsiteX19" fmla="*/ 3428 w 9728"/>
              <a:gd name="connsiteY19" fmla="*/ 3636 h 10000"/>
              <a:gd name="connsiteX20" fmla="*/ 3565 w 9728"/>
              <a:gd name="connsiteY20" fmla="*/ 2944 h 10000"/>
              <a:gd name="connsiteX21" fmla="*/ 3565 w 9728"/>
              <a:gd name="connsiteY21" fmla="*/ 2597 h 10000"/>
              <a:gd name="connsiteX22" fmla="*/ 3565 w 9728"/>
              <a:gd name="connsiteY22" fmla="*/ 2424 h 10000"/>
              <a:gd name="connsiteX23" fmla="*/ 3703 w 9728"/>
              <a:gd name="connsiteY23" fmla="*/ 2078 h 10000"/>
              <a:gd name="connsiteX24" fmla="*/ 3703 w 9728"/>
              <a:gd name="connsiteY24" fmla="*/ 1905 h 10000"/>
              <a:gd name="connsiteX25" fmla="*/ 3703 w 9728"/>
              <a:gd name="connsiteY25" fmla="*/ 1732 h 10000"/>
              <a:gd name="connsiteX26" fmla="*/ 3703 w 9728"/>
              <a:gd name="connsiteY26" fmla="*/ 1558 h 10000"/>
              <a:gd name="connsiteX27" fmla="*/ 3703 w 9728"/>
              <a:gd name="connsiteY27" fmla="*/ 1558 h 10000"/>
              <a:gd name="connsiteX28" fmla="*/ 3703 w 9728"/>
              <a:gd name="connsiteY28" fmla="*/ 1385 h 10000"/>
              <a:gd name="connsiteX29" fmla="*/ 3565 w 9728"/>
              <a:gd name="connsiteY29" fmla="*/ 1385 h 10000"/>
              <a:gd name="connsiteX30" fmla="*/ 3428 w 9728"/>
              <a:gd name="connsiteY30" fmla="*/ 1385 h 10000"/>
              <a:gd name="connsiteX31" fmla="*/ 3291 w 9728"/>
              <a:gd name="connsiteY31" fmla="*/ 1558 h 10000"/>
              <a:gd name="connsiteX32" fmla="*/ 3015 w 9728"/>
              <a:gd name="connsiteY32" fmla="*/ 1558 h 10000"/>
              <a:gd name="connsiteX33" fmla="*/ 2602 w 9728"/>
              <a:gd name="connsiteY33" fmla="*/ 1558 h 10000"/>
              <a:gd name="connsiteX34" fmla="*/ 2188 w 9728"/>
              <a:gd name="connsiteY34" fmla="*/ 1732 h 10000"/>
              <a:gd name="connsiteX35" fmla="*/ 1636 w 9728"/>
              <a:gd name="connsiteY35" fmla="*/ 1905 h 10000"/>
              <a:gd name="connsiteX36" fmla="*/ 1104 w 9728"/>
              <a:gd name="connsiteY36" fmla="*/ 2078 h 10000"/>
              <a:gd name="connsiteX37" fmla="*/ 416 w 9728"/>
              <a:gd name="connsiteY37" fmla="*/ 2251 h 10000"/>
              <a:gd name="connsiteX38" fmla="*/ 0 w 9728"/>
              <a:gd name="connsiteY38" fmla="*/ 2424 h 10000"/>
              <a:gd name="connsiteX39" fmla="*/ 416 w 9728"/>
              <a:gd name="connsiteY39" fmla="*/ 1385 h 10000"/>
              <a:gd name="connsiteX40" fmla="*/ 1104 w 9728"/>
              <a:gd name="connsiteY40" fmla="*/ 1212 h 10000"/>
              <a:gd name="connsiteX41" fmla="*/ 1914 w 9728"/>
              <a:gd name="connsiteY41" fmla="*/ 1039 h 10000"/>
              <a:gd name="connsiteX42" fmla="*/ 2328 w 9728"/>
              <a:gd name="connsiteY42" fmla="*/ 1039 h 10000"/>
              <a:gd name="connsiteX43" fmla="*/ 2602 w 9728"/>
              <a:gd name="connsiteY43" fmla="*/ 866 h 10000"/>
              <a:gd name="connsiteX44" fmla="*/ 2878 w 9728"/>
              <a:gd name="connsiteY44" fmla="*/ 693 h 10000"/>
              <a:gd name="connsiteX45" fmla="*/ 3151 w 9728"/>
              <a:gd name="connsiteY45" fmla="*/ 693 h 10000"/>
              <a:gd name="connsiteX46" fmla="*/ 3428 w 9728"/>
              <a:gd name="connsiteY46" fmla="*/ 519 h 10000"/>
              <a:gd name="connsiteX47" fmla="*/ 3565 w 9728"/>
              <a:gd name="connsiteY47" fmla="*/ 346 h 10000"/>
              <a:gd name="connsiteX48" fmla="*/ 3703 w 9728"/>
              <a:gd name="connsiteY48" fmla="*/ 346 h 10000"/>
              <a:gd name="connsiteX49" fmla="*/ 3839 w 9728"/>
              <a:gd name="connsiteY49" fmla="*/ 173 h 10000"/>
              <a:gd name="connsiteX50" fmla="*/ 3981 w 9728"/>
              <a:gd name="connsiteY50" fmla="*/ 173 h 10000"/>
              <a:gd name="connsiteX51" fmla="*/ 4118 w 9728"/>
              <a:gd name="connsiteY51" fmla="*/ 0 h 10000"/>
              <a:gd name="connsiteX52" fmla="*/ 4255 w 9728"/>
              <a:gd name="connsiteY52" fmla="*/ 0 h 10000"/>
              <a:gd name="connsiteX53" fmla="*/ 4255 w 9728"/>
              <a:gd name="connsiteY53" fmla="*/ 0 h 10000"/>
              <a:gd name="connsiteX54" fmla="*/ 4392 w 9728"/>
              <a:gd name="connsiteY54" fmla="*/ 0 h 10000"/>
              <a:gd name="connsiteX55" fmla="*/ 4530 w 9728"/>
              <a:gd name="connsiteY55" fmla="*/ 0 h 10000"/>
              <a:gd name="connsiteX56" fmla="*/ 4668 w 9728"/>
              <a:gd name="connsiteY56" fmla="*/ 173 h 10000"/>
              <a:gd name="connsiteX57" fmla="*/ 4806 w 9728"/>
              <a:gd name="connsiteY57" fmla="*/ 173 h 10000"/>
              <a:gd name="connsiteX58" fmla="*/ 4927 w 9728"/>
              <a:gd name="connsiteY58" fmla="*/ 346 h 10000"/>
              <a:gd name="connsiteX59" fmla="*/ 5065 w 9728"/>
              <a:gd name="connsiteY59" fmla="*/ 519 h 10000"/>
              <a:gd name="connsiteX60" fmla="*/ 5201 w 9728"/>
              <a:gd name="connsiteY60" fmla="*/ 693 h 10000"/>
              <a:gd name="connsiteX61" fmla="*/ 5201 w 9728"/>
              <a:gd name="connsiteY61" fmla="*/ 693 h 10000"/>
              <a:gd name="connsiteX62" fmla="*/ 5201 w 9728"/>
              <a:gd name="connsiteY62" fmla="*/ 866 h 10000"/>
              <a:gd name="connsiteX63" fmla="*/ 5065 w 9728"/>
              <a:gd name="connsiteY63" fmla="*/ 1039 h 10000"/>
              <a:gd name="connsiteX64" fmla="*/ 4927 w 9728"/>
              <a:gd name="connsiteY64" fmla="*/ 1212 h 10000"/>
              <a:gd name="connsiteX65" fmla="*/ 4806 w 9728"/>
              <a:gd name="connsiteY65" fmla="*/ 1385 h 10000"/>
              <a:gd name="connsiteX66" fmla="*/ 4668 w 9728"/>
              <a:gd name="connsiteY66" fmla="*/ 1732 h 10000"/>
              <a:gd name="connsiteX67" fmla="*/ 4530 w 9728"/>
              <a:gd name="connsiteY67" fmla="*/ 2078 h 10000"/>
              <a:gd name="connsiteX68" fmla="*/ 4392 w 9728"/>
              <a:gd name="connsiteY68" fmla="*/ 2424 h 10000"/>
              <a:gd name="connsiteX69" fmla="*/ 4255 w 9728"/>
              <a:gd name="connsiteY69" fmla="*/ 2944 h 10000"/>
              <a:gd name="connsiteX70" fmla="*/ 4255 w 9728"/>
              <a:gd name="connsiteY70" fmla="*/ 3463 h 10000"/>
              <a:gd name="connsiteX71" fmla="*/ 4255 w 9728"/>
              <a:gd name="connsiteY71" fmla="*/ 3961 h 10000"/>
              <a:gd name="connsiteX72" fmla="*/ 4255 w 9728"/>
              <a:gd name="connsiteY72" fmla="*/ 5000 h 10000"/>
              <a:gd name="connsiteX73" fmla="*/ 4255 w 9728"/>
              <a:gd name="connsiteY73" fmla="*/ 5519 h 10000"/>
              <a:gd name="connsiteX74" fmla="*/ 4392 w 9728"/>
              <a:gd name="connsiteY74" fmla="*/ 5866 h 10000"/>
              <a:gd name="connsiteX75" fmla="*/ 4530 w 9728"/>
              <a:gd name="connsiteY75" fmla="*/ 6212 h 10000"/>
              <a:gd name="connsiteX76" fmla="*/ 4668 w 9728"/>
              <a:gd name="connsiteY76" fmla="*/ 6732 h 10000"/>
              <a:gd name="connsiteX77" fmla="*/ 4806 w 9728"/>
              <a:gd name="connsiteY77" fmla="*/ 7078 h 10000"/>
              <a:gd name="connsiteX78" fmla="*/ 5065 w 9728"/>
              <a:gd name="connsiteY78" fmla="*/ 7424 h 10000"/>
              <a:gd name="connsiteX79" fmla="*/ 5476 w 9728"/>
              <a:gd name="connsiteY79" fmla="*/ 7771 h 10000"/>
              <a:gd name="connsiteX80" fmla="*/ 5889 w 9728"/>
              <a:gd name="connsiteY80" fmla="*/ 7944 h 10000"/>
              <a:gd name="connsiteX81" fmla="*/ 6301 w 9728"/>
              <a:gd name="connsiteY81" fmla="*/ 8268 h 10000"/>
              <a:gd name="connsiteX82" fmla="*/ 6716 w 9728"/>
              <a:gd name="connsiteY82" fmla="*/ 8442 h 10000"/>
              <a:gd name="connsiteX83" fmla="*/ 6990 w 9728"/>
              <a:gd name="connsiteY83" fmla="*/ 8615 h 10000"/>
              <a:gd name="connsiteX84" fmla="*/ 7406 w 9728"/>
              <a:gd name="connsiteY84" fmla="*/ 8615 h 10000"/>
              <a:gd name="connsiteX85" fmla="*/ 7679 w 9728"/>
              <a:gd name="connsiteY85" fmla="*/ 8615 h 10000"/>
              <a:gd name="connsiteX86" fmla="*/ 7819 w 9728"/>
              <a:gd name="connsiteY86" fmla="*/ 8615 h 10000"/>
              <a:gd name="connsiteX87" fmla="*/ 8092 w 9728"/>
              <a:gd name="connsiteY87" fmla="*/ 8615 h 10000"/>
              <a:gd name="connsiteX88" fmla="*/ 8213 w 9728"/>
              <a:gd name="connsiteY88" fmla="*/ 8442 h 10000"/>
              <a:gd name="connsiteX89" fmla="*/ 8213 w 9728"/>
              <a:gd name="connsiteY89" fmla="*/ 8442 h 10000"/>
              <a:gd name="connsiteX90" fmla="*/ 8350 w 9728"/>
              <a:gd name="connsiteY90" fmla="*/ 8442 h 10000"/>
              <a:gd name="connsiteX91" fmla="*/ 8350 w 9728"/>
              <a:gd name="connsiteY91" fmla="*/ 8268 h 10000"/>
              <a:gd name="connsiteX92" fmla="*/ 8350 w 9728"/>
              <a:gd name="connsiteY92" fmla="*/ 8095 h 10000"/>
              <a:gd name="connsiteX93" fmla="*/ 8350 w 9728"/>
              <a:gd name="connsiteY93" fmla="*/ 7771 h 10000"/>
              <a:gd name="connsiteX94" fmla="*/ 8488 w 9728"/>
              <a:gd name="connsiteY94" fmla="*/ 7597 h 10000"/>
              <a:gd name="connsiteX95" fmla="*/ 8488 w 9728"/>
              <a:gd name="connsiteY95" fmla="*/ 7251 h 10000"/>
              <a:gd name="connsiteX96" fmla="*/ 8488 w 9728"/>
              <a:gd name="connsiteY96" fmla="*/ 6905 h 10000"/>
              <a:gd name="connsiteX97" fmla="*/ 8627 w 9728"/>
              <a:gd name="connsiteY97" fmla="*/ 6385 h 10000"/>
              <a:gd name="connsiteX98" fmla="*/ 8627 w 9728"/>
              <a:gd name="connsiteY98" fmla="*/ 6212 h 10000"/>
              <a:gd name="connsiteX99" fmla="*/ 8627 w 9728"/>
              <a:gd name="connsiteY99" fmla="*/ 5866 h 10000"/>
              <a:gd name="connsiteX100" fmla="*/ 8627 w 9728"/>
              <a:gd name="connsiteY100" fmla="*/ 5693 h 10000"/>
              <a:gd name="connsiteX101" fmla="*/ 8764 w 9728"/>
              <a:gd name="connsiteY101" fmla="*/ 5519 h 10000"/>
              <a:gd name="connsiteX102" fmla="*/ 8764 w 9728"/>
              <a:gd name="connsiteY102" fmla="*/ 5346 h 10000"/>
              <a:gd name="connsiteX103" fmla="*/ 8764 w 9728"/>
              <a:gd name="connsiteY103" fmla="*/ 5173 h 10000"/>
              <a:gd name="connsiteX104" fmla="*/ 8899 w 9728"/>
              <a:gd name="connsiteY104" fmla="*/ 5173 h 10000"/>
              <a:gd name="connsiteX105" fmla="*/ 8899 w 9728"/>
              <a:gd name="connsiteY105" fmla="*/ 5173 h 10000"/>
              <a:gd name="connsiteX106" fmla="*/ 8899 w 9728"/>
              <a:gd name="connsiteY106" fmla="*/ 5346 h 10000"/>
              <a:gd name="connsiteX107" fmla="*/ 8899 w 9728"/>
              <a:gd name="connsiteY107" fmla="*/ 5519 h 10000"/>
              <a:gd name="connsiteX108" fmla="*/ 8899 w 9728"/>
              <a:gd name="connsiteY108" fmla="*/ 5693 h 10000"/>
              <a:gd name="connsiteX109" fmla="*/ 9040 w 9728"/>
              <a:gd name="connsiteY109" fmla="*/ 5866 h 10000"/>
              <a:gd name="connsiteX110" fmla="*/ 9040 w 9728"/>
              <a:gd name="connsiteY110" fmla="*/ 6212 h 10000"/>
              <a:gd name="connsiteX111" fmla="*/ 9040 w 9728"/>
              <a:gd name="connsiteY111" fmla="*/ 6558 h 10000"/>
              <a:gd name="connsiteX112" fmla="*/ 9177 w 9728"/>
              <a:gd name="connsiteY112" fmla="*/ 6905 h 10000"/>
              <a:gd name="connsiteX113" fmla="*/ 9177 w 9728"/>
              <a:gd name="connsiteY113" fmla="*/ 7597 h 10000"/>
              <a:gd name="connsiteX114" fmla="*/ 9316 w 9728"/>
              <a:gd name="connsiteY114" fmla="*/ 8268 h 10000"/>
              <a:gd name="connsiteX115" fmla="*/ 9452 w 9728"/>
              <a:gd name="connsiteY115" fmla="*/ 8788 h 10000"/>
              <a:gd name="connsiteX116" fmla="*/ 9591 w 9728"/>
              <a:gd name="connsiteY116" fmla="*/ 9134 h 10000"/>
              <a:gd name="connsiteX117" fmla="*/ 9591 w 9728"/>
              <a:gd name="connsiteY117" fmla="*/ 9481 h 10000"/>
              <a:gd name="connsiteX118" fmla="*/ 9728 w 9728"/>
              <a:gd name="connsiteY118" fmla="*/ 9654 h 10000"/>
              <a:gd name="connsiteX119" fmla="*/ 9591 w 9728"/>
              <a:gd name="connsiteY119" fmla="*/ 9827 h 10000"/>
              <a:gd name="connsiteX120" fmla="*/ 9591 w 9728"/>
              <a:gd name="connsiteY120" fmla="*/ 9827 h 10000"/>
              <a:gd name="connsiteX121" fmla="*/ 9591 w 9728"/>
              <a:gd name="connsiteY121" fmla="*/ 9827 h 10000"/>
              <a:gd name="connsiteX0" fmla="*/ 9431 w 9572"/>
              <a:gd name="connsiteY0" fmla="*/ 9827 h 10000"/>
              <a:gd name="connsiteX1" fmla="*/ 9148 w 9572"/>
              <a:gd name="connsiteY1" fmla="*/ 9827 h 10000"/>
              <a:gd name="connsiteX2" fmla="*/ 8865 w 9572"/>
              <a:gd name="connsiteY2" fmla="*/ 10000 h 10000"/>
              <a:gd name="connsiteX3" fmla="*/ 8581 w 9572"/>
              <a:gd name="connsiteY3" fmla="*/ 10000 h 10000"/>
              <a:gd name="connsiteX4" fmla="*/ 8015 w 9572"/>
              <a:gd name="connsiteY4" fmla="*/ 10000 h 10000"/>
              <a:gd name="connsiteX5" fmla="*/ 7610 w 9572"/>
              <a:gd name="connsiteY5" fmla="*/ 10000 h 10000"/>
              <a:gd name="connsiteX6" fmla="*/ 7042 w 9572"/>
              <a:gd name="connsiteY6" fmla="*/ 9827 h 10000"/>
              <a:gd name="connsiteX7" fmla="*/ 6476 w 9572"/>
              <a:gd name="connsiteY7" fmla="*/ 9827 h 10000"/>
              <a:gd name="connsiteX8" fmla="*/ 6049 w 9572"/>
              <a:gd name="connsiteY8" fmla="*/ 9481 h 10000"/>
              <a:gd name="connsiteX9" fmla="*/ 5485 w 9572"/>
              <a:gd name="connsiteY9" fmla="*/ 9307 h 10000"/>
              <a:gd name="connsiteX10" fmla="*/ 5060 w 9572"/>
              <a:gd name="connsiteY10" fmla="*/ 8961 h 10000"/>
              <a:gd name="connsiteX11" fmla="*/ 4637 w 9572"/>
              <a:gd name="connsiteY11" fmla="*/ 8615 h 10000"/>
              <a:gd name="connsiteX12" fmla="*/ 4229 w 9572"/>
              <a:gd name="connsiteY12" fmla="*/ 8095 h 10000"/>
              <a:gd name="connsiteX13" fmla="*/ 3946 w 9572"/>
              <a:gd name="connsiteY13" fmla="*/ 7771 h 10000"/>
              <a:gd name="connsiteX14" fmla="*/ 3664 w 9572"/>
              <a:gd name="connsiteY14" fmla="*/ 7078 h 10000"/>
              <a:gd name="connsiteX15" fmla="*/ 3379 w 9572"/>
              <a:gd name="connsiteY15" fmla="*/ 6558 h 10000"/>
              <a:gd name="connsiteX16" fmla="*/ 3237 w 9572"/>
              <a:gd name="connsiteY16" fmla="*/ 5866 h 10000"/>
              <a:gd name="connsiteX17" fmla="*/ 3237 w 9572"/>
              <a:gd name="connsiteY17" fmla="*/ 5173 h 10000"/>
              <a:gd name="connsiteX18" fmla="*/ 3096 w 9572"/>
              <a:gd name="connsiteY18" fmla="*/ 4481 h 10000"/>
              <a:gd name="connsiteX19" fmla="*/ 3096 w 9572"/>
              <a:gd name="connsiteY19" fmla="*/ 3636 h 10000"/>
              <a:gd name="connsiteX20" fmla="*/ 3237 w 9572"/>
              <a:gd name="connsiteY20" fmla="*/ 2944 h 10000"/>
              <a:gd name="connsiteX21" fmla="*/ 3237 w 9572"/>
              <a:gd name="connsiteY21" fmla="*/ 2597 h 10000"/>
              <a:gd name="connsiteX22" fmla="*/ 3237 w 9572"/>
              <a:gd name="connsiteY22" fmla="*/ 2424 h 10000"/>
              <a:gd name="connsiteX23" fmla="*/ 3379 w 9572"/>
              <a:gd name="connsiteY23" fmla="*/ 2078 h 10000"/>
              <a:gd name="connsiteX24" fmla="*/ 3379 w 9572"/>
              <a:gd name="connsiteY24" fmla="*/ 1905 h 10000"/>
              <a:gd name="connsiteX25" fmla="*/ 3379 w 9572"/>
              <a:gd name="connsiteY25" fmla="*/ 1732 h 10000"/>
              <a:gd name="connsiteX26" fmla="*/ 3379 w 9572"/>
              <a:gd name="connsiteY26" fmla="*/ 1558 h 10000"/>
              <a:gd name="connsiteX27" fmla="*/ 3379 w 9572"/>
              <a:gd name="connsiteY27" fmla="*/ 1558 h 10000"/>
              <a:gd name="connsiteX28" fmla="*/ 3379 w 9572"/>
              <a:gd name="connsiteY28" fmla="*/ 1385 h 10000"/>
              <a:gd name="connsiteX29" fmla="*/ 3237 w 9572"/>
              <a:gd name="connsiteY29" fmla="*/ 1385 h 10000"/>
              <a:gd name="connsiteX30" fmla="*/ 3096 w 9572"/>
              <a:gd name="connsiteY30" fmla="*/ 1385 h 10000"/>
              <a:gd name="connsiteX31" fmla="*/ 2955 w 9572"/>
              <a:gd name="connsiteY31" fmla="*/ 1558 h 10000"/>
              <a:gd name="connsiteX32" fmla="*/ 2671 w 9572"/>
              <a:gd name="connsiteY32" fmla="*/ 1558 h 10000"/>
              <a:gd name="connsiteX33" fmla="*/ 2247 w 9572"/>
              <a:gd name="connsiteY33" fmla="*/ 1558 h 10000"/>
              <a:gd name="connsiteX34" fmla="*/ 1821 w 9572"/>
              <a:gd name="connsiteY34" fmla="*/ 1732 h 10000"/>
              <a:gd name="connsiteX35" fmla="*/ 1254 w 9572"/>
              <a:gd name="connsiteY35" fmla="*/ 1905 h 10000"/>
              <a:gd name="connsiteX36" fmla="*/ 707 w 9572"/>
              <a:gd name="connsiteY36" fmla="*/ 2078 h 10000"/>
              <a:gd name="connsiteX37" fmla="*/ 0 w 9572"/>
              <a:gd name="connsiteY37" fmla="*/ 2251 h 10000"/>
              <a:gd name="connsiteX38" fmla="*/ 0 w 9572"/>
              <a:gd name="connsiteY38" fmla="*/ 1385 h 10000"/>
              <a:gd name="connsiteX39" fmla="*/ 707 w 9572"/>
              <a:gd name="connsiteY39" fmla="*/ 1212 h 10000"/>
              <a:gd name="connsiteX40" fmla="*/ 1540 w 9572"/>
              <a:gd name="connsiteY40" fmla="*/ 1039 h 10000"/>
              <a:gd name="connsiteX41" fmla="*/ 1965 w 9572"/>
              <a:gd name="connsiteY41" fmla="*/ 1039 h 10000"/>
              <a:gd name="connsiteX42" fmla="*/ 2247 w 9572"/>
              <a:gd name="connsiteY42" fmla="*/ 866 h 10000"/>
              <a:gd name="connsiteX43" fmla="*/ 2530 w 9572"/>
              <a:gd name="connsiteY43" fmla="*/ 693 h 10000"/>
              <a:gd name="connsiteX44" fmla="*/ 2811 w 9572"/>
              <a:gd name="connsiteY44" fmla="*/ 693 h 10000"/>
              <a:gd name="connsiteX45" fmla="*/ 3096 w 9572"/>
              <a:gd name="connsiteY45" fmla="*/ 519 h 10000"/>
              <a:gd name="connsiteX46" fmla="*/ 3237 w 9572"/>
              <a:gd name="connsiteY46" fmla="*/ 346 h 10000"/>
              <a:gd name="connsiteX47" fmla="*/ 3379 w 9572"/>
              <a:gd name="connsiteY47" fmla="*/ 346 h 10000"/>
              <a:gd name="connsiteX48" fmla="*/ 3518 w 9572"/>
              <a:gd name="connsiteY48" fmla="*/ 173 h 10000"/>
              <a:gd name="connsiteX49" fmla="*/ 3664 w 9572"/>
              <a:gd name="connsiteY49" fmla="*/ 173 h 10000"/>
              <a:gd name="connsiteX50" fmla="*/ 3805 w 9572"/>
              <a:gd name="connsiteY50" fmla="*/ 0 h 10000"/>
              <a:gd name="connsiteX51" fmla="*/ 3946 w 9572"/>
              <a:gd name="connsiteY51" fmla="*/ 0 h 10000"/>
              <a:gd name="connsiteX52" fmla="*/ 3946 w 9572"/>
              <a:gd name="connsiteY52" fmla="*/ 0 h 10000"/>
              <a:gd name="connsiteX53" fmla="*/ 4087 w 9572"/>
              <a:gd name="connsiteY53" fmla="*/ 0 h 10000"/>
              <a:gd name="connsiteX54" fmla="*/ 4229 w 9572"/>
              <a:gd name="connsiteY54" fmla="*/ 0 h 10000"/>
              <a:gd name="connsiteX55" fmla="*/ 4371 w 9572"/>
              <a:gd name="connsiteY55" fmla="*/ 173 h 10000"/>
              <a:gd name="connsiteX56" fmla="*/ 4512 w 9572"/>
              <a:gd name="connsiteY56" fmla="*/ 173 h 10000"/>
              <a:gd name="connsiteX57" fmla="*/ 4637 w 9572"/>
              <a:gd name="connsiteY57" fmla="*/ 346 h 10000"/>
              <a:gd name="connsiteX58" fmla="*/ 4779 w 9572"/>
              <a:gd name="connsiteY58" fmla="*/ 519 h 10000"/>
              <a:gd name="connsiteX59" fmla="*/ 4918 w 9572"/>
              <a:gd name="connsiteY59" fmla="*/ 693 h 10000"/>
              <a:gd name="connsiteX60" fmla="*/ 4918 w 9572"/>
              <a:gd name="connsiteY60" fmla="*/ 693 h 10000"/>
              <a:gd name="connsiteX61" fmla="*/ 4918 w 9572"/>
              <a:gd name="connsiteY61" fmla="*/ 866 h 10000"/>
              <a:gd name="connsiteX62" fmla="*/ 4779 w 9572"/>
              <a:gd name="connsiteY62" fmla="*/ 1039 h 10000"/>
              <a:gd name="connsiteX63" fmla="*/ 4637 w 9572"/>
              <a:gd name="connsiteY63" fmla="*/ 1212 h 10000"/>
              <a:gd name="connsiteX64" fmla="*/ 4512 w 9572"/>
              <a:gd name="connsiteY64" fmla="*/ 1385 h 10000"/>
              <a:gd name="connsiteX65" fmla="*/ 4371 w 9572"/>
              <a:gd name="connsiteY65" fmla="*/ 1732 h 10000"/>
              <a:gd name="connsiteX66" fmla="*/ 4229 w 9572"/>
              <a:gd name="connsiteY66" fmla="*/ 2078 h 10000"/>
              <a:gd name="connsiteX67" fmla="*/ 4087 w 9572"/>
              <a:gd name="connsiteY67" fmla="*/ 2424 h 10000"/>
              <a:gd name="connsiteX68" fmla="*/ 3946 w 9572"/>
              <a:gd name="connsiteY68" fmla="*/ 2944 h 10000"/>
              <a:gd name="connsiteX69" fmla="*/ 3946 w 9572"/>
              <a:gd name="connsiteY69" fmla="*/ 3463 h 10000"/>
              <a:gd name="connsiteX70" fmla="*/ 3946 w 9572"/>
              <a:gd name="connsiteY70" fmla="*/ 3961 h 10000"/>
              <a:gd name="connsiteX71" fmla="*/ 3946 w 9572"/>
              <a:gd name="connsiteY71" fmla="*/ 5000 h 10000"/>
              <a:gd name="connsiteX72" fmla="*/ 3946 w 9572"/>
              <a:gd name="connsiteY72" fmla="*/ 5519 h 10000"/>
              <a:gd name="connsiteX73" fmla="*/ 4087 w 9572"/>
              <a:gd name="connsiteY73" fmla="*/ 5866 h 10000"/>
              <a:gd name="connsiteX74" fmla="*/ 4229 w 9572"/>
              <a:gd name="connsiteY74" fmla="*/ 6212 h 10000"/>
              <a:gd name="connsiteX75" fmla="*/ 4371 w 9572"/>
              <a:gd name="connsiteY75" fmla="*/ 6732 h 10000"/>
              <a:gd name="connsiteX76" fmla="*/ 4512 w 9572"/>
              <a:gd name="connsiteY76" fmla="*/ 7078 h 10000"/>
              <a:gd name="connsiteX77" fmla="*/ 4779 w 9572"/>
              <a:gd name="connsiteY77" fmla="*/ 7424 h 10000"/>
              <a:gd name="connsiteX78" fmla="*/ 5201 w 9572"/>
              <a:gd name="connsiteY78" fmla="*/ 7771 h 10000"/>
              <a:gd name="connsiteX79" fmla="*/ 5626 w 9572"/>
              <a:gd name="connsiteY79" fmla="*/ 7944 h 10000"/>
              <a:gd name="connsiteX80" fmla="*/ 6049 w 9572"/>
              <a:gd name="connsiteY80" fmla="*/ 8268 h 10000"/>
              <a:gd name="connsiteX81" fmla="*/ 6476 w 9572"/>
              <a:gd name="connsiteY81" fmla="*/ 8442 h 10000"/>
              <a:gd name="connsiteX82" fmla="*/ 6757 w 9572"/>
              <a:gd name="connsiteY82" fmla="*/ 8615 h 10000"/>
              <a:gd name="connsiteX83" fmla="*/ 7185 w 9572"/>
              <a:gd name="connsiteY83" fmla="*/ 8615 h 10000"/>
              <a:gd name="connsiteX84" fmla="*/ 7466 w 9572"/>
              <a:gd name="connsiteY84" fmla="*/ 8615 h 10000"/>
              <a:gd name="connsiteX85" fmla="*/ 7610 w 9572"/>
              <a:gd name="connsiteY85" fmla="*/ 8615 h 10000"/>
              <a:gd name="connsiteX86" fmla="*/ 7890 w 9572"/>
              <a:gd name="connsiteY86" fmla="*/ 8615 h 10000"/>
              <a:gd name="connsiteX87" fmla="*/ 8015 w 9572"/>
              <a:gd name="connsiteY87" fmla="*/ 8442 h 10000"/>
              <a:gd name="connsiteX88" fmla="*/ 8015 w 9572"/>
              <a:gd name="connsiteY88" fmla="*/ 8442 h 10000"/>
              <a:gd name="connsiteX89" fmla="*/ 8155 w 9572"/>
              <a:gd name="connsiteY89" fmla="*/ 8442 h 10000"/>
              <a:gd name="connsiteX90" fmla="*/ 8155 w 9572"/>
              <a:gd name="connsiteY90" fmla="*/ 8268 h 10000"/>
              <a:gd name="connsiteX91" fmla="*/ 8155 w 9572"/>
              <a:gd name="connsiteY91" fmla="*/ 8095 h 10000"/>
              <a:gd name="connsiteX92" fmla="*/ 8155 w 9572"/>
              <a:gd name="connsiteY92" fmla="*/ 7771 h 10000"/>
              <a:gd name="connsiteX93" fmla="*/ 8297 w 9572"/>
              <a:gd name="connsiteY93" fmla="*/ 7597 h 10000"/>
              <a:gd name="connsiteX94" fmla="*/ 8297 w 9572"/>
              <a:gd name="connsiteY94" fmla="*/ 7251 h 10000"/>
              <a:gd name="connsiteX95" fmla="*/ 8297 w 9572"/>
              <a:gd name="connsiteY95" fmla="*/ 6905 h 10000"/>
              <a:gd name="connsiteX96" fmla="*/ 8440 w 9572"/>
              <a:gd name="connsiteY96" fmla="*/ 6385 h 10000"/>
              <a:gd name="connsiteX97" fmla="*/ 8440 w 9572"/>
              <a:gd name="connsiteY97" fmla="*/ 6212 h 10000"/>
              <a:gd name="connsiteX98" fmla="*/ 8440 w 9572"/>
              <a:gd name="connsiteY98" fmla="*/ 5866 h 10000"/>
              <a:gd name="connsiteX99" fmla="*/ 8440 w 9572"/>
              <a:gd name="connsiteY99" fmla="*/ 5693 h 10000"/>
              <a:gd name="connsiteX100" fmla="*/ 8581 w 9572"/>
              <a:gd name="connsiteY100" fmla="*/ 5519 h 10000"/>
              <a:gd name="connsiteX101" fmla="*/ 8581 w 9572"/>
              <a:gd name="connsiteY101" fmla="*/ 5346 h 10000"/>
              <a:gd name="connsiteX102" fmla="*/ 8581 w 9572"/>
              <a:gd name="connsiteY102" fmla="*/ 5173 h 10000"/>
              <a:gd name="connsiteX103" fmla="*/ 8720 w 9572"/>
              <a:gd name="connsiteY103" fmla="*/ 5173 h 10000"/>
              <a:gd name="connsiteX104" fmla="*/ 8720 w 9572"/>
              <a:gd name="connsiteY104" fmla="*/ 5173 h 10000"/>
              <a:gd name="connsiteX105" fmla="*/ 8720 w 9572"/>
              <a:gd name="connsiteY105" fmla="*/ 5346 h 10000"/>
              <a:gd name="connsiteX106" fmla="*/ 8720 w 9572"/>
              <a:gd name="connsiteY106" fmla="*/ 5519 h 10000"/>
              <a:gd name="connsiteX107" fmla="*/ 8720 w 9572"/>
              <a:gd name="connsiteY107" fmla="*/ 5693 h 10000"/>
              <a:gd name="connsiteX108" fmla="*/ 8865 w 9572"/>
              <a:gd name="connsiteY108" fmla="*/ 5866 h 10000"/>
              <a:gd name="connsiteX109" fmla="*/ 8865 w 9572"/>
              <a:gd name="connsiteY109" fmla="*/ 6212 h 10000"/>
              <a:gd name="connsiteX110" fmla="*/ 8865 w 9572"/>
              <a:gd name="connsiteY110" fmla="*/ 6558 h 10000"/>
              <a:gd name="connsiteX111" fmla="*/ 9006 w 9572"/>
              <a:gd name="connsiteY111" fmla="*/ 6905 h 10000"/>
              <a:gd name="connsiteX112" fmla="*/ 9006 w 9572"/>
              <a:gd name="connsiteY112" fmla="*/ 7597 h 10000"/>
              <a:gd name="connsiteX113" fmla="*/ 9148 w 9572"/>
              <a:gd name="connsiteY113" fmla="*/ 8268 h 10000"/>
              <a:gd name="connsiteX114" fmla="*/ 9288 w 9572"/>
              <a:gd name="connsiteY114" fmla="*/ 8788 h 10000"/>
              <a:gd name="connsiteX115" fmla="*/ 9431 w 9572"/>
              <a:gd name="connsiteY115" fmla="*/ 9134 h 10000"/>
              <a:gd name="connsiteX116" fmla="*/ 9431 w 9572"/>
              <a:gd name="connsiteY116" fmla="*/ 9481 h 10000"/>
              <a:gd name="connsiteX117" fmla="*/ 9572 w 9572"/>
              <a:gd name="connsiteY117" fmla="*/ 9654 h 10000"/>
              <a:gd name="connsiteX118" fmla="*/ 9431 w 9572"/>
              <a:gd name="connsiteY118" fmla="*/ 9827 h 10000"/>
              <a:gd name="connsiteX119" fmla="*/ 9431 w 9572"/>
              <a:gd name="connsiteY119" fmla="*/ 9827 h 10000"/>
              <a:gd name="connsiteX120" fmla="*/ 9431 w 9572"/>
              <a:gd name="connsiteY120" fmla="*/ 9827 h 10000"/>
              <a:gd name="connsiteX0" fmla="*/ 9853 w 10000"/>
              <a:gd name="connsiteY0" fmla="*/ 9827 h 10000"/>
              <a:gd name="connsiteX1" fmla="*/ 9557 w 10000"/>
              <a:gd name="connsiteY1" fmla="*/ 9827 h 10000"/>
              <a:gd name="connsiteX2" fmla="*/ 9261 w 10000"/>
              <a:gd name="connsiteY2" fmla="*/ 10000 h 10000"/>
              <a:gd name="connsiteX3" fmla="*/ 8965 w 10000"/>
              <a:gd name="connsiteY3" fmla="*/ 10000 h 10000"/>
              <a:gd name="connsiteX4" fmla="*/ 8373 w 10000"/>
              <a:gd name="connsiteY4" fmla="*/ 10000 h 10000"/>
              <a:gd name="connsiteX5" fmla="*/ 7950 w 10000"/>
              <a:gd name="connsiteY5" fmla="*/ 10000 h 10000"/>
              <a:gd name="connsiteX6" fmla="*/ 7357 w 10000"/>
              <a:gd name="connsiteY6" fmla="*/ 9827 h 10000"/>
              <a:gd name="connsiteX7" fmla="*/ 6766 w 10000"/>
              <a:gd name="connsiteY7" fmla="*/ 9827 h 10000"/>
              <a:gd name="connsiteX8" fmla="*/ 6319 w 10000"/>
              <a:gd name="connsiteY8" fmla="*/ 9481 h 10000"/>
              <a:gd name="connsiteX9" fmla="*/ 5730 w 10000"/>
              <a:gd name="connsiteY9" fmla="*/ 9307 h 10000"/>
              <a:gd name="connsiteX10" fmla="*/ 5286 w 10000"/>
              <a:gd name="connsiteY10" fmla="*/ 8961 h 10000"/>
              <a:gd name="connsiteX11" fmla="*/ 4844 w 10000"/>
              <a:gd name="connsiteY11" fmla="*/ 8615 h 10000"/>
              <a:gd name="connsiteX12" fmla="*/ 4418 w 10000"/>
              <a:gd name="connsiteY12" fmla="*/ 8095 h 10000"/>
              <a:gd name="connsiteX13" fmla="*/ 4122 w 10000"/>
              <a:gd name="connsiteY13" fmla="*/ 7771 h 10000"/>
              <a:gd name="connsiteX14" fmla="*/ 3828 w 10000"/>
              <a:gd name="connsiteY14" fmla="*/ 7078 h 10000"/>
              <a:gd name="connsiteX15" fmla="*/ 3530 w 10000"/>
              <a:gd name="connsiteY15" fmla="*/ 6558 h 10000"/>
              <a:gd name="connsiteX16" fmla="*/ 3382 w 10000"/>
              <a:gd name="connsiteY16" fmla="*/ 5866 h 10000"/>
              <a:gd name="connsiteX17" fmla="*/ 3382 w 10000"/>
              <a:gd name="connsiteY17" fmla="*/ 5173 h 10000"/>
              <a:gd name="connsiteX18" fmla="*/ 3234 w 10000"/>
              <a:gd name="connsiteY18" fmla="*/ 4481 h 10000"/>
              <a:gd name="connsiteX19" fmla="*/ 3234 w 10000"/>
              <a:gd name="connsiteY19" fmla="*/ 3636 h 10000"/>
              <a:gd name="connsiteX20" fmla="*/ 3382 w 10000"/>
              <a:gd name="connsiteY20" fmla="*/ 2944 h 10000"/>
              <a:gd name="connsiteX21" fmla="*/ 3382 w 10000"/>
              <a:gd name="connsiteY21" fmla="*/ 2597 h 10000"/>
              <a:gd name="connsiteX22" fmla="*/ 3382 w 10000"/>
              <a:gd name="connsiteY22" fmla="*/ 2424 h 10000"/>
              <a:gd name="connsiteX23" fmla="*/ 3530 w 10000"/>
              <a:gd name="connsiteY23" fmla="*/ 2078 h 10000"/>
              <a:gd name="connsiteX24" fmla="*/ 3530 w 10000"/>
              <a:gd name="connsiteY24" fmla="*/ 1905 h 10000"/>
              <a:gd name="connsiteX25" fmla="*/ 3530 w 10000"/>
              <a:gd name="connsiteY25" fmla="*/ 1732 h 10000"/>
              <a:gd name="connsiteX26" fmla="*/ 3530 w 10000"/>
              <a:gd name="connsiteY26" fmla="*/ 1558 h 10000"/>
              <a:gd name="connsiteX27" fmla="*/ 3530 w 10000"/>
              <a:gd name="connsiteY27" fmla="*/ 1558 h 10000"/>
              <a:gd name="connsiteX28" fmla="*/ 3530 w 10000"/>
              <a:gd name="connsiteY28" fmla="*/ 1385 h 10000"/>
              <a:gd name="connsiteX29" fmla="*/ 3382 w 10000"/>
              <a:gd name="connsiteY29" fmla="*/ 1385 h 10000"/>
              <a:gd name="connsiteX30" fmla="*/ 3234 w 10000"/>
              <a:gd name="connsiteY30" fmla="*/ 1385 h 10000"/>
              <a:gd name="connsiteX31" fmla="*/ 3087 w 10000"/>
              <a:gd name="connsiteY31" fmla="*/ 1558 h 10000"/>
              <a:gd name="connsiteX32" fmla="*/ 2790 w 10000"/>
              <a:gd name="connsiteY32" fmla="*/ 1558 h 10000"/>
              <a:gd name="connsiteX33" fmla="*/ 2347 w 10000"/>
              <a:gd name="connsiteY33" fmla="*/ 1558 h 10000"/>
              <a:gd name="connsiteX34" fmla="*/ 1902 w 10000"/>
              <a:gd name="connsiteY34" fmla="*/ 1732 h 10000"/>
              <a:gd name="connsiteX35" fmla="*/ 1310 w 10000"/>
              <a:gd name="connsiteY35" fmla="*/ 1905 h 10000"/>
              <a:gd name="connsiteX36" fmla="*/ 739 w 10000"/>
              <a:gd name="connsiteY36" fmla="*/ 2078 h 10000"/>
              <a:gd name="connsiteX37" fmla="*/ 0 w 10000"/>
              <a:gd name="connsiteY37" fmla="*/ 1385 h 10000"/>
              <a:gd name="connsiteX38" fmla="*/ 739 w 10000"/>
              <a:gd name="connsiteY38" fmla="*/ 1212 h 10000"/>
              <a:gd name="connsiteX39" fmla="*/ 1609 w 10000"/>
              <a:gd name="connsiteY39" fmla="*/ 1039 h 10000"/>
              <a:gd name="connsiteX40" fmla="*/ 2053 w 10000"/>
              <a:gd name="connsiteY40" fmla="*/ 1039 h 10000"/>
              <a:gd name="connsiteX41" fmla="*/ 2347 w 10000"/>
              <a:gd name="connsiteY41" fmla="*/ 866 h 10000"/>
              <a:gd name="connsiteX42" fmla="*/ 2643 w 10000"/>
              <a:gd name="connsiteY42" fmla="*/ 693 h 10000"/>
              <a:gd name="connsiteX43" fmla="*/ 2937 w 10000"/>
              <a:gd name="connsiteY43" fmla="*/ 693 h 10000"/>
              <a:gd name="connsiteX44" fmla="*/ 3234 w 10000"/>
              <a:gd name="connsiteY44" fmla="*/ 519 h 10000"/>
              <a:gd name="connsiteX45" fmla="*/ 3382 w 10000"/>
              <a:gd name="connsiteY45" fmla="*/ 346 h 10000"/>
              <a:gd name="connsiteX46" fmla="*/ 3530 w 10000"/>
              <a:gd name="connsiteY46" fmla="*/ 346 h 10000"/>
              <a:gd name="connsiteX47" fmla="*/ 3675 w 10000"/>
              <a:gd name="connsiteY47" fmla="*/ 173 h 10000"/>
              <a:gd name="connsiteX48" fmla="*/ 3828 w 10000"/>
              <a:gd name="connsiteY48" fmla="*/ 173 h 10000"/>
              <a:gd name="connsiteX49" fmla="*/ 3975 w 10000"/>
              <a:gd name="connsiteY49" fmla="*/ 0 h 10000"/>
              <a:gd name="connsiteX50" fmla="*/ 4122 w 10000"/>
              <a:gd name="connsiteY50" fmla="*/ 0 h 10000"/>
              <a:gd name="connsiteX51" fmla="*/ 4122 w 10000"/>
              <a:gd name="connsiteY51" fmla="*/ 0 h 10000"/>
              <a:gd name="connsiteX52" fmla="*/ 4270 w 10000"/>
              <a:gd name="connsiteY52" fmla="*/ 0 h 10000"/>
              <a:gd name="connsiteX53" fmla="*/ 4418 w 10000"/>
              <a:gd name="connsiteY53" fmla="*/ 0 h 10000"/>
              <a:gd name="connsiteX54" fmla="*/ 4566 w 10000"/>
              <a:gd name="connsiteY54" fmla="*/ 173 h 10000"/>
              <a:gd name="connsiteX55" fmla="*/ 4714 w 10000"/>
              <a:gd name="connsiteY55" fmla="*/ 173 h 10000"/>
              <a:gd name="connsiteX56" fmla="*/ 4844 w 10000"/>
              <a:gd name="connsiteY56" fmla="*/ 346 h 10000"/>
              <a:gd name="connsiteX57" fmla="*/ 4993 w 10000"/>
              <a:gd name="connsiteY57" fmla="*/ 519 h 10000"/>
              <a:gd name="connsiteX58" fmla="*/ 5138 w 10000"/>
              <a:gd name="connsiteY58" fmla="*/ 693 h 10000"/>
              <a:gd name="connsiteX59" fmla="*/ 5138 w 10000"/>
              <a:gd name="connsiteY59" fmla="*/ 693 h 10000"/>
              <a:gd name="connsiteX60" fmla="*/ 5138 w 10000"/>
              <a:gd name="connsiteY60" fmla="*/ 866 h 10000"/>
              <a:gd name="connsiteX61" fmla="*/ 4993 w 10000"/>
              <a:gd name="connsiteY61" fmla="*/ 1039 h 10000"/>
              <a:gd name="connsiteX62" fmla="*/ 4844 w 10000"/>
              <a:gd name="connsiteY62" fmla="*/ 1212 h 10000"/>
              <a:gd name="connsiteX63" fmla="*/ 4714 w 10000"/>
              <a:gd name="connsiteY63" fmla="*/ 1385 h 10000"/>
              <a:gd name="connsiteX64" fmla="*/ 4566 w 10000"/>
              <a:gd name="connsiteY64" fmla="*/ 1732 h 10000"/>
              <a:gd name="connsiteX65" fmla="*/ 4418 w 10000"/>
              <a:gd name="connsiteY65" fmla="*/ 2078 h 10000"/>
              <a:gd name="connsiteX66" fmla="*/ 4270 w 10000"/>
              <a:gd name="connsiteY66" fmla="*/ 2424 h 10000"/>
              <a:gd name="connsiteX67" fmla="*/ 4122 w 10000"/>
              <a:gd name="connsiteY67" fmla="*/ 2944 h 10000"/>
              <a:gd name="connsiteX68" fmla="*/ 4122 w 10000"/>
              <a:gd name="connsiteY68" fmla="*/ 3463 h 10000"/>
              <a:gd name="connsiteX69" fmla="*/ 4122 w 10000"/>
              <a:gd name="connsiteY69" fmla="*/ 3961 h 10000"/>
              <a:gd name="connsiteX70" fmla="*/ 4122 w 10000"/>
              <a:gd name="connsiteY70" fmla="*/ 5000 h 10000"/>
              <a:gd name="connsiteX71" fmla="*/ 4122 w 10000"/>
              <a:gd name="connsiteY71" fmla="*/ 5519 h 10000"/>
              <a:gd name="connsiteX72" fmla="*/ 4270 w 10000"/>
              <a:gd name="connsiteY72" fmla="*/ 5866 h 10000"/>
              <a:gd name="connsiteX73" fmla="*/ 4418 w 10000"/>
              <a:gd name="connsiteY73" fmla="*/ 6212 h 10000"/>
              <a:gd name="connsiteX74" fmla="*/ 4566 w 10000"/>
              <a:gd name="connsiteY74" fmla="*/ 6732 h 10000"/>
              <a:gd name="connsiteX75" fmla="*/ 4714 w 10000"/>
              <a:gd name="connsiteY75" fmla="*/ 7078 h 10000"/>
              <a:gd name="connsiteX76" fmla="*/ 4993 w 10000"/>
              <a:gd name="connsiteY76" fmla="*/ 7424 h 10000"/>
              <a:gd name="connsiteX77" fmla="*/ 5434 w 10000"/>
              <a:gd name="connsiteY77" fmla="*/ 7771 h 10000"/>
              <a:gd name="connsiteX78" fmla="*/ 5878 w 10000"/>
              <a:gd name="connsiteY78" fmla="*/ 7944 h 10000"/>
              <a:gd name="connsiteX79" fmla="*/ 6319 w 10000"/>
              <a:gd name="connsiteY79" fmla="*/ 8268 h 10000"/>
              <a:gd name="connsiteX80" fmla="*/ 6766 w 10000"/>
              <a:gd name="connsiteY80" fmla="*/ 8442 h 10000"/>
              <a:gd name="connsiteX81" fmla="*/ 7059 w 10000"/>
              <a:gd name="connsiteY81" fmla="*/ 8615 h 10000"/>
              <a:gd name="connsiteX82" fmla="*/ 7506 w 10000"/>
              <a:gd name="connsiteY82" fmla="*/ 8615 h 10000"/>
              <a:gd name="connsiteX83" fmla="*/ 7800 w 10000"/>
              <a:gd name="connsiteY83" fmla="*/ 8615 h 10000"/>
              <a:gd name="connsiteX84" fmla="*/ 7950 w 10000"/>
              <a:gd name="connsiteY84" fmla="*/ 8615 h 10000"/>
              <a:gd name="connsiteX85" fmla="*/ 8243 w 10000"/>
              <a:gd name="connsiteY85" fmla="*/ 8615 h 10000"/>
              <a:gd name="connsiteX86" fmla="*/ 8373 w 10000"/>
              <a:gd name="connsiteY86" fmla="*/ 8442 h 10000"/>
              <a:gd name="connsiteX87" fmla="*/ 8373 w 10000"/>
              <a:gd name="connsiteY87" fmla="*/ 8442 h 10000"/>
              <a:gd name="connsiteX88" fmla="*/ 8520 w 10000"/>
              <a:gd name="connsiteY88" fmla="*/ 8442 h 10000"/>
              <a:gd name="connsiteX89" fmla="*/ 8520 w 10000"/>
              <a:gd name="connsiteY89" fmla="*/ 8268 h 10000"/>
              <a:gd name="connsiteX90" fmla="*/ 8520 w 10000"/>
              <a:gd name="connsiteY90" fmla="*/ 8095 h 10000"/>
              <a:gd name="connsiteX91" fmla="*/ 8520 w 10000"/>
              <a:gd name="connsiteY91" fmla="*/ 7771 h 10000"/>
              <a:gd name="connsiteX92" fmla="*/ 8668 w 10000"/>
              <a:gd name="connsiteY92" fmla="*/ 7597 h 10000"/>
              <a:gd name="connsiteX93" fmla="*/ 8668 w 10000"/>
              <a:gd name="connsiteY93" fmla="*/ 7251 h 10000"/>
              <a:gd name="connsiteX94" fmla="*/ 8668 w 10000"/>
              <a:gd name="connsiteY94" fmla="*/ 6905 h 10000"/>
              <a:gd name="connsiteX95" fmla="*/ 8817 w 10000"/>
              <a:gd name="connsiteY95" fmla="*/ 6385 h 10000"/>
              <a:gd name="connsiteX96" fmla="*/ 8817 w 10000"/>
              <a:gd name="connsiteY96" fmla="*/ 6212 h 10000"/>
              <a:gd name="connsiteX97" fmla="*/ 8817 w 10000"/>
              <a:gd name="connsiteY97" fmla="*/ 5866 h 10000"/>
              <a:gd name="connsiteX98" fmla="*/ 8817 w 10000"/>
              <a:gd name="connsiteY98" fmla="*/ 5693 h 10000"/>
              <a:gd name="connsiteX99" fmla="*/ 8965 w 10000"/>
              <a:gd name="connsiteY99" fmla="*/ 5519 h 10000"/>
              <a:gd name="connsiteX100" fmla="*/ 8965 w 10000"/>
              <a:gd name="connsiteY100" fmla="*/ 5346 h 10000"/>
              <a:gd name="connsiteX101" fmla="*/ 8965 w 10000"/>
              <a:gd name="connsiteY101" fmla="*/ 5173 h 10000"/>
              <a:gd name="connsiteX102" fmla="*/ 9110 w 10000"/>
              <a:gd name="connsiteY102" fmla="*/ 5173 h 10000"/>
              <a:gd name="connsiteX103" fmla="*/ 9110 w 10000"/>
              <a:gd name="connsiteY103" fmla="*/ 5173 h 10000"/>
              <a:gd name="connsiteX104" fmla="*/ 9110 w 10000"/>
              <a:gd name="connsiteY104" fmla="*/ 5346 h 10000"/>
              <a:gd name="connsiteX105" fmla="*/ 9110 w 10000"/>
              <a:gd name="connsiteY105" fmla="*/ 5519 h 10000"/>
              <a:gd name="connsiteX106" fmla="*/ 9110 w 10000"/>
              <a:gd name="connsiteY106" fmla="*/ 5693 h 10000"/>
              <a:gd name="connsiteX107" fmla="*/ 9261 w 10000"/>
              <a:gd name="connsiteY107" fmla="*/ 5866 h 10000"/>
              <a:gd name="connsiteX108" fmla="*/ 9261 w 10000"/>
              <a:gd name="connsiteY108" fmla="*/ 6212 h 10000"/>
              <a:gd name="connsiteX109" fmla="*/ 9261 w 10000"/>
              <a:gd name="connsiteY109" fmla="*/ 6558 h 10000"/>
              <a:gd name="connsiteX110" fmla="*/ 9409 w 10000"/>
              <a:gd name="connsiteY110" fmla="*/ 6905 h 10000"/>
              <a:gd name="connsiteX111" fmla="*/ 9409 w 10000"/>
              <a:gd name="connsiteY111" fmla="*/ 7597 h 10000"/>
              <a:gd name="connsiteX112" fmla="*/ 9557 w 10000"/>
              <a:gd name="connsiteY112" fmla="*/ 8268 h 10000"/>
              <a:gd name="connsiteX113" fmla="*/ 9703 w 10000"/>
              <a:gd name="connsiteY113" fmla="*/ 8788 h 10000"/>
              <a:gd name="connsiteX114" fmla="*/ 9853 w 10000"/>
              <a:gd name="connsiteY114" fmla="*/ 9134 h 10000"/>
              <a:gd name="connsiteX115" fmla="*/ 9853 w 10000"/>
              <a:gd name="connsiteY115" fmla="*/ 9481 h 10000"/>
              <a:gd name="connsiteX116" fmla="*/ 10000 w 10000"/>
              <a:gd name="connsiteY116" fmla="*/ 9654 h 10000"/>
              <a:gd name="connsiteX117" fmla="*/ 9853 w 10000"/>
              <a:gd name="connsiteY117" fmla="*/ 9827 h 10000"/>
              <a:gd name="connsiteX118" fmla="*/ 9853 w 10000"/>
              <a:gd name="connsiteY118" fmla="*/ 9827 h 10000"/>
              <a:gd name="connsiteX119" fmla="*/ 9853 w 10000"/>
              <a:gd name="connsiteY119" fmla="*/ 9827 h 10000"/>
              <a:gd name="connsiteX0" fmla="*/ 9114 w 9261"/>
              <a:gd name="connsiteY0" fmla="*/ 9827 h 10000"/>
              <a:gd name="connsiteX1" fmla="*/ 8818 w 9261"/>
              <a:gd name="connsiteY1" fmla="*/ 9827 h 10000"/>
              <a:gd name="connsiteX2" fmla="*/ 8522 w 9261"/>
              <a:gd name="connsiteY2" fmla="*/ 10000 h 10000"/>
              <a:gd name="connsiteX3" fmla="*/ 8226 w 9261"/>
              <a:gd name="connsiteY3" fmla="*/ 10000 h 10000"/>
              <a:gd name="connsiteX4" fmla="*/ 7634 w 9261"/>
              <a:gd name="connsiteY4" fmla="*/ 10000 h 10000"/>
              <a:gd name="connsiteX5" fmla="*/ 7211 w 9261"/>
              <a:gd name="connsiteY5" fmla="*/ 10000 h 10000"/>
              <a:gd name="connsiteX6" fmla="*/ 6618 w 9261"/>
              <a:gd name="connsiteY6" fmla="*/ 9827 h 10000"/>
              <a:gd name="connsiteX7" fmla="*/ 6027 w 9261"/>
              <a:gd name="connsiteY7" fmla="*/ 9827 h 10000"/>
              <a:gd name="connsiteX8" fmla="*/ 5580 w 9261"/>
              <a:gd name="connsiteY8" fmla="*/ 9481 h 10000"/>
              <a:gd name="connsiteX9" fmla="*/ 4991 w 9261"/>
              <a:gd name="connsiteY9" fmla="*/ 9307 h 10000"/>
              <a:gd name="connsiteX10" fmla="*/ 4547 w 9261"/>
              <a:gd name="connsiteY10" fmla="*/ 8961 h 10000"/>
              <a:gd name="connsiteX11" fmla="*/ 4105 w 9261"/>
              <a:gd name="connsiteY11" fmla="*/ 8615 h 10000"/>
              <a:gd name="connsiteX12" fmla="*/ 3679 w 9261"/>
              <a:gd name="connsiteY12" fmla="*/ 8095 h 10000"/>
              <a:gd name="connsiteX13" fmla="*/ 3383 w 9261"/>
              <a:gd name="connsiteY13" fmla="*/ 7771 h 10000"/>
              <a:gd name="connsiteX14" fmla="*/ 3089 w 9261"/>
              <a:gd name="connsiteY14" fmla="*/ 7078 h 10000"/>
              <a:gd name="connsiteX15" fmla="*/ 2791 w 9261"/>
              <a:gd name="connsiteY15" fmla="*/ 6558 h 10000"/>
              <a:gd name="connsiteX16" fmla="*/ 2643 w 9261"/>
              <a:gd name="connsiteY16" fmla="*/ 5866 h 10000"/>
              <a:gd name="connsiteX17" fmla="*/ 2643 w 9261"/>
              <a:gd name="connsiteY17" fmla="*/ 5173 h 10000"/>
              <a:gd name="connsiteX18" fmla="*/ 2495 w 9261"/>
              <a:gd name="connsiteY18" fmla="*/ 4481 h 10000"/>
              <a:gd name="connsiteX19" fmla="*/ 2495 w 9261"/>
              <a:gd name="connsiteY19" fmla="*/ 3636 h 10000"/>
              <a:gd name="connsiteX20" fmla="*/ 2643 w 9261"/>
              <a:gd name="connsiteY20" fmla="*/ 2944 h 10000"/>
              <a:gd name="connsiteX21" fmla="*/ 2643 w 9261"/>
              <a:gd name="connsiteY21" fmla="*/ 2597 h 10000"/>
              <a:gd name="connsiteX22" fmla="*/ 2643 w 9261"/>
              <a:gd name="connsiteY22" fmla="*/ 2424 h 10000"/>
              <a:gd name="connsiteX23" fmla="*/ 2791 w 9261"/>
              <a:gd name="connsiteY23" fmla="*/ 2078 h 10000"/>
              <a:gd name="connsiteX24" fmla="*/ 2791 w 9261"/>
              <a:gd name="connsiteY24" fmla="*/ 1905 h 10000"/>
              <a:gd name="connsiteX25" fmla="*/ 2791 w 9261"/>
              <a:gd name="connsiteY25" fmla="*/ 1732 h 10000"/>
              <a:gd name="connsiteX26" fmla="*/ 2791 w 9261"/>
              <a:gd name="connsiteY26" fmla="*/ 1558 h 10000"/>
              <a:gd name="connsiteX27" fmla="*/ 2791 w 9261"/>
              <a:gd name="connsiteY27" fmla="*/ 1558 h 10000"/>
              <a:gd name="connsiteX28" fmla="*/ 2791 w 9261"/>
              <a:gd name="connsiteY28" fmla="*/ 1385 h 10000"/>
              <a:gd name="connsiteX29" fmla="*/ 2643 w 9261"/>
              <a:gd name="connsiteY29" fmla="*/ 1385 h 10000"/>
              <a:gd name="connsiteX30" fmla="*/ 2495 w 9261"/>
              <a:gd name="connsiteY30" fmla="*/ 1385 h 10000"/>
              <a:gd name="connsiteX31" fmla="*/ 2348 w 9261"/>
              <a:gd name="connsiteY31" fmla="*/ 1558 h 10000"/>
              <a:gd name="connsiteX32" fmla="*/ 2051 w 9261"/>
              <a:gd name="connsiteY32" fmla="*/ 1558 h 10000"/>
              <a:gd name="connsiteX33" fmla="*/ 1608 w 9261"/>
              <a:gd name="connsiteY33" fmla="*/ 1558 h 10000"/>
              <a:gd name="connsiteX34" fmla="*/ 1163 w 9261"/>
              <a:gd name="connsiteY34" fmla="*/ 1732 h 10000"/>
              <a:gd name="connsiteX35" fmla="*/ 571 w 9261"/>
              <a:gd name="connsiteY35" fmla="*/ 1905 h 10000"/>
              <a:gd name="connsiteX36" fmla="*/ 0 w 9261"/>
              <a:gd name="connsiteY36" fmla="*/ 2078 h 10000"/>
              <a:gd name="connsiteX37" fmla="*/ 0 w 9261"/>
              <a:gd name="connsiteY37" fmla="*/ 1212 h 10000"/>
              <a:gd name="connsiteX38" fmla="*/ 870 w 9261"/>
              <a:gd name="connsiteY38" fmla="*/ 1039 h 10000"/>
              <a:gd name="connsiteX39" fmla="*/ 1314 w 9261"/>
              <a:gd name="connsiteY39" fmla="*/ 1039 h 10000"/>
              <a:gd name="connsiteX40" fmla="*/ 1608 w 9261"/>
              <a:gd name="connsiteY40" fmla="*/ 866 h 10000"/>
              <a:gd name="connsiteX41" fmla="*/ 1904 w 9261"/>
              <a:gd name="connsiteY41" fmla="*/ 693 h 10000"/>
              <a:gd name="connsiteX42" fmla="*/ 2198 w 9261"/>
              <a:gd name="connsiteY42" fmla="*/ 693 h 10000"/>
              <a:gd name="connsiteX43" fmla="*/ 2495 w 9261"/>
              <a:gd name="connsiteY43" fmla="*/ 519 h 10000"/>
              <a:gd name="connsiteX44" fmla="*/ 2643 w 9261"/>
              <a:gd name="connsiteY44" fmla="*/ 346 h 10000"/>
              <a:gd name="connsiteX45" fmla="*/ 2791 w 9261"/>
              <a:gd name="connsiteY45" fmla="*/ 346 h 10000"/>
              <a:gd name="connsiteX46" fmla="*/ 2936 w 9261"/>
              <a:gd name="connsiteY46" fmla="*/ 173 h 10000"/>
              <a:gd name="connsiteX47" fmla="*/ 3089 w 9261"/>
              <a:gd name="connsiteY47" fmla="*/ 173 h 10000"/>
              <a:gd name="connsiteX48" fmla="*/ 3236 w 9261"/>
              <a:gd name="connsiteY48" fmla="*/ 0 h 10000"/>
              <a:gd name="connsiteX49" fmla="*/ 3383 w 9261"/>
              <a:gd name="connsiteY49" fmla="*/ 0 h 10000"/>
              <a:gd name="connsiteX50" fmla="*/ 3383 w 9261"/>
              <a:gd name="connsiteY50" fmla="*/ 0 h 10000"/>
              <a:gd name="connsiteX51" fmla="*/ 3531 w 9261"/>
              <a:gd name="connsiteY51" fmla="*/ 0 h 10000"/>
              <a:gd name="connsiteX52" fmla="*/ 3679 w 9261"/>
              <a:gd name="connsiteY52" fmla="*/ 0 h 10000"/>
              <a:gd name="connsiteX53" fmla="*/ 3827 w 9261"/>
              <a:gd name="connsiteY53" fmla="*/ 173 h 10000"/>
              <a:gd name="connsiteX54" fmla="*/ 3975 w 9261"/>
              <a:gd name="connsiteY54" fmla="*/ 173 h 10000"/>
              <a:gd name="connsiteX55" fmla="*/ 4105 w 9261"/>
              <a:gd name="connsiteY55" fmla="*/ 346 h 10000"/>
              <a:gd name="connsiteX56" fmla="*/ 4254 w 9261"/>
              <a:gd name="connsiteY56" fmla="*/ 519 h 10000"/>
              <a:gd name="connsiteX57" fmla="*/ 4399 w 9261"/>
              <a:gd name="connsiteY57" fmla="*/ 693 h 10000"/>
              <a:gd name="connsiteX58" fmla="*/ 4399 w 9261"/>
              <a:gd name="connsiteY58" fmla="*/ 693 h 10000"/>
              <a:gd name="connsiteX59" fmla="*/ 4399 w 9261"/>
              <a:gd name="connsiteY59" fmla="*/ 866 h 10000"/>
              <a:gd name="connsiteX60" fmla="*/ 4254 w 9261"/>
              <a:gd name="connsiteY60" fmla="*/ 1039 h 10000"/>
              <a:gd name="connsiteX61" fmla="*/ 4105 w 9261"/>
              <a:gd name="connsiteY61" fmla="*/ 1212 h 10000"/>
              <a:gd name="connsiteX62" fmla="*/ 3975 w 9261"/>
              <a:gd name="connsiteY62" fmla="*/ 1385 h 10000"/>
              <a:gd name="connsiteX63" fmla="*/ 3827 w 9261"/>
              <a:gd name="connsiteY63" fmla="*/ 1732 h 10000"/>
              <a:gd name="connsiteX64" fmla="*/ 3679 w 9261"/>
              <a:gd name="connsiteY64" fmla="*/ 2078 h 10000"/>
              <a:gd name="connsiteX65" fmla="*/ 3531 w 9261"/>
              <a:gd name="connsiteY65" fmla="*/ 2424 h 10000"/>
              <a:gd name="connsiteX66" fmla="*/ 3383 w 9261"/>
              <a:gd name="connsiteY66" fmla="*/ 2944 h 10000"/>
              <a:gd name="connsiteX67" fmla="*/ 3383 w 9261"/>
              <a:gd name="connsiteY67" fmla="*/ 3463 h 10000"/>
              <a:gd name="connsiteX68" fmla="*/ 3383 w 9261"/>
              <a:gd name="connsiteY68" fmla="*/ 3961 h 10000"/>
              <a:gd name="connsiteX69" fmla="*/ 3383 w 9261"/>
              <a:gd name="connsiteY69" fmla="*/ 5000 h 10000"/>
              <a:gd name="connsiteX70" fmla="*/ 3383 w 9261"/>
              <a:gd name="connsiteY70" fmla="*/ 5519 h 10000"/>
              <a:gd name="connsiteX71" fmla="*/ 3531 w 9261"/>
              <a:gd name="connsiteY71" fmla="*/ 5866 h 10000"/>
              <a:gd name="connsiteX72" fmla="*/ 3679 w 9261"/>
              <a:gd name="connsiteY72" fmla="*/ 6212 h 10000"/>
              <a:gd name="connsiteX73" fmla="*/ 3827 w 9261"/>
              <a:gd name="connsiteY73" fmla="*/ 6732 h 10000"/>
              <a:gd name="connsiteX74" fmla="*/ 3975 w 9261"/>
              <a:gd name="connsiteY74" fmla="*/ 7078 h 10000"/>
              <a:gd name="connsiteX75" fmla="*/ 4254 w 9261"/>
              <a:gd name="connsiteY75" fmla="*/ 7424 h 10000"/>
              <a:gd name="connsiteX76" fmla="*/ 4695 w 9261"/>
              <a:gd name="connsiteY76" fmla="*/ 7771 h 10000"/>
              <a:gd name="connsiteX77" fmla="*/ 5139 w 9261"/>
              <a:gd name="connsiteY77" fmla="*/ 7944 h 10000"/>
              <a:gd name="connsiteX78" fmla="*/ 5580 w 9261"/>
              <a:gd name="connsiteY78" fmla="*/ 8268 h 10000"/>
              <a:gd name="connsiteX79" fmla="*/ 6027 w 9261"/>
              <a:gd name="connsiteY79" fmla="*/ 8442 h 10000"/>
              <a:gd name="connsiteX80" fmla="*/ 6320 w 9261"/>
              <a:gd name="connsiteY80" fmla="*/ 8615 h 10000"/>
              <a:gd name="connsiteX81" fmla="*/ 6767 w 9261"/>
              <a:gd name="connsiteY81" fmla="*/ 8615 h 10000"/>
              <a:gd name="connsiteX82" fmla="*/ 7061 w 9261"/>
              <a:gd name="connsiteY82" fmla="*/ 8615 h 10000"/>
              <a:gd name="connsiteX83" fmla="*/ 7211 w 9261"/>
              <a:gd name="connsiteY83" fmla="*/ 8615 h 10000"/>
              <a:gd name="connsiteX84" fmla="*/ 7504 w 9261"/>
              <a:gd name="connsiteY84" fmla="*/ 8615 h 10000"/>
              <a:gd name="connsiteX85" fmla="*/ 7634 w 9261"/>
              <a:gd name="connsiteY85" fmla="*/ 8442 h 10000"/>
              <a:gd name="connsiteX86" fmla="*/ 7634 w 9261"/>
              <a:gd name="connsiteY86" fmla="*/ 8442 h 10000"/>
              <a:gd name="connsiteX87" fmla="*/ 7781 w 9261"/>
              <a:gd name="connsiteY87" fmla="*/ 8442 h 10000"/>
              <a:gd name="connsiteX88" fmla="*/ 7781 w 9261"/>
              <a:gd name="connsiteY88" fmla="*/ 8268 h 10000"/>
              <a:gd name="connsiteX89" fmla="*/ 7781 w 9261"/>
              <a:gd name="connsiteY89" fmla="*/ 8095 h 10000"/>
              <a:gd name="connsiteX90" fmla="*/ 7781 w 9261"/>
              <a:gd name="connsiteY90" fmla="*/ 7771 h 10000"/>
              <a:gd name="connsiteX91" fmla="*/ 7929 w 9261"/>
              <a:gd name="connsiteY91" fmla="*/ 7597 h 10000"/>
              <a:gd name="connsiteX92" fmla="*/ 7929 w 9261"/>
              <a:gd name="connsiteY92" fmla="*/ 7251 h 10000"/>
              <a:gd name="connsiteX93" fmla="*/ 7929 w 9261"/>
              <a:gd name="connsiteY93" fmla="*/ 6905 h 10000"/>
              <a:gd name="connsiteX94" fmla="*/ 8078 w 9261"/>
              <a:gd name="connsiteY94" fmla="*/ 6385 h 10000"/>
              <a:gd name="connsiteX95" fmla="*/ 8078 w 9261"/>
              <a:gd name="connsiteY95" fmla="*/ 6212 h 10000"/>
              <a:gd name="connsiteX96" fmla="*/ 8078 w 9261"/>
              <a:gd name="connsiteY96" fmla="*/ 5866 h 10000"/>
              <a:gd name="connsiteX97" fmla="*/ 8078 w 9261"/>
              <a:gd name="connsiteY97" fmla="*/ 5693 h 10000"/>
              <a:gd name="connsiteX98" fmla="*/ 8226 w 9261"/>
              <a:gd name="connsiteY98" fmla="*/ 5519 h 10000"/>
              <a:gd name="connsiteX99" fmla="*/ 8226 w 9261"/>
              <a:gd name="connsiteY99" fmla="*/ 5346 h 10000"/>
              <a:gd name="connsiteX100" fmla="*/ 8226 w 9261"/>
              <a:gd name="connsiteY100" fmla="*/ 5173 h 10000"/>
              <a:gd name="connsiteX101" fmla="*/ 8371 w 9261"/>
              <a:gd name="connsiteY101" fmla="*/ 5173 h 10000"/>
              <a:gd name="connsiteX102" fmla="*/ 8371 w 9261"/>
              <a:gd name="connsiteY102" fmla="*/ 5173 h 10000"/>
              <a:gd name="connsiteX103" fmla="*/ 8371 w 9261"/>
              <a:gd name="connsiteY103" fmla="*/ 5346 h 10000"/>
              <a:gd name="connsiteX104" fmla="*/ 8371 w 9261"/>
              <a:gd name="connsiteY104" fmla="*/ 5519 h 10000"/>
              <a:gd name="connsiteX105" fmla="*/ 8371 w 9261"/>
              <a:gd name="connsiteY105" fmla="*/ 5693 h 10000"/>
              <a:gd name="connsiteX106" fmla="*/ 8522 w 9261"/>
              <a:gd name="connsiteY106" fmla="*/ 5866 h 10000"/>
              <a:gd name="connsiteX107" fmla="*/ 8522 w 9261"/>
              <a:gd name="connsiteY107" fmla="*/ 6212 h 10000"/>
              <a:gd name="connsiteX108" fmla="*/ 8522 w 9261"/>
              <a:gd name="connsiteY108" fmla="*/ 6558 h 10000"/>
              <a:gd name="connsiteX109" fmla="*/ 8670 w 9261"/>
              <a:gd name="connsiteY109" fmla="*/ 6905 h 10000"/>
              <a:gd name="connsiteX110" fmla="*/ 8670 w 9261"/>
              <a:gd name="connsiteY110" fmla="*/ 7597 h 10000"/>
              <a:gd name="connsiteX111" fmla="*/ 8818 w 9261"/>
              <a:gd name="connsiteY111" fmla="*/ 8268 h 10000"/>
              <a:gd name="connsiteX112" fmla="*/ 8964 w 9261"/>
              <a:gd name="connsiteY112" fmla="*/ 8788 h 10000"/>
              <a:gd name="connsiteX113" fmla="*/ 9114 w 9261"/>
              <a:gd name="connsiteY113" fmla="*/ 9134 h 10000"/>
              <a:gd name="connsiteX114" fmla="*/ 9114 w 9261"/>
              <a:gd name="connsiteY114" fmla="*/ 9481 h 10000"/>
              <a:gd name="connsiteX115" fmla="*/ 9261 w 9261"/>
              <a:gd name="connsiteY115" fmla="*/ 9654 h 10000"/>
              <a:gd name="connsiteX116" fmla="*/ 9114 w 9261"/>
              <a:gd name="connsiteY116" fmla="*/ 9827 h 10000"/>
              <a:gd name="connsiteX117" fmla="*/ 9114 w 9261"/>
              <a:gd name="connsiteY117" fmla="*/ 9827 h 10000"/>
              <a:gd name="connsiteX118" fmla="*/ 9114 w 9261"/>
              <a:gd name="connsiteY118" fmla="*/ 9827 h 10000"/>
              <a:gd name="connsiteX0" fmla="*/ 9841 w 10000"/>
              <a:gd name="connsiteY0" fmla="*/ 9827 h 10000"/>
              <a:gd name="connsiteX1" fmla="*/ 9522 w 10000"/>
              <a:gd name="connsiteY1" fmla="*/ 9827 h 10000"/>
              <a:gd name="connsiteX2" fmla="*/ 9202 w 10000"/>
              <a:gd name="connsiteY2" fmla="*/ 10000 h 10000"/>
              <a:gd name="connsiteX3" fmla="*/ 8882 w 10000"/>
              <a:gd name="connsiteY3" fmla="*/ 10000 h 10000"/>
              <a:gd name="connsiteX4" fmla="*/ 8243 w 10000"/>
              <a:gd name="connsiteY4" fmla="*/ 10000 h 10000"/>
              <a:gd name="connsiteX5" fmla="*/ 7786 w 10000"/>
              <a:gd name="connsiteY5" fmla="*/ 10000 h 10000"/>
              <a:gd name="connsiteX6" fmla="*/ 7146 w 10000"/>
              <a:gd name="connsiteY6" fmla="*/ 9827 h 10000"/>
              <a:gd name="connsiteX7" fmla="*/ 6508 w 10000"/>
              <a:gd name="connsiteY7" fmla="*/ 9827 h 10000"/>
              <a:gd name="connsiteX8" fmla="*/ 6025 w 10000"/>
              <a:gd name="connsiteY8" fmla="*/ 9481 h 10000"/>
              <a:gd name="connsiteX9" fmla="*/ 5389 w 10000"/>
              <a:gd name="connsiteY9" fmla="*/ 9307 h 10000"/>
              <a:gd name="connsiteX10" fmla="*/ 4910 w 10000"/>
              <a:gd name="connsiteY10" fmla="*/ 8961 h 10000"/>
              <a:gd name="connsiteX11" fmla="*/ 4433 w 10000"/>
              <a:gd name="connsiteY11" fmla="*/ 8615 h 10000"/>
              <a:gd name="connsiteX12" fmla="*/ 3973 w 10000"/>
              <a:gd name="connsiteY12" fmla="*/ 8095 h 10000"/>
              <a:gd name="connsiteX13" fmla="*/ 3653 w 10000"/>
              <a:gd name="connsiteY13" fmla="*/ 7771 h 10000"/>
              <a:gd name="connsiteX14" fmla="*/ 3335 w 10000"/>
              <a:gd name="connsiteY14" fmla="*/ 7078 h 10000"/>
              <a:gd name="connsiteX15" fmla="*/ 3014 w 10000"/>
              <a:gd name="connsiteY15" fmla="*/ 6558 h 10000"/>
              <a:gd name="connsiteX16" fmla="*/ 2854 w 10000"/>
              <a:gd name="connsiteY16" fmla="*/ 5866 h 10000"/>
              <a:gd name="connsiteX17" fmla="*/ 2854 w 10000"/>
              <a:gd name="connsiteY17" fmla="*/ 5173 h 10000"/>
              <a:gd name="connsiteX18" fmla="*/ 2694 w 10000"/>
              <a:gd name="connsiteY18" fmla="*/ 4481 h 10000"/>
              <a:gd name="connsiteX19" fmla="*/ 2694 w 10000"/>
              <a:gd name="connsiteY19" fmla="*/ 3636 h 10000"/>
              <a:gd name="connsiteX20" fmla="*/ 2854 w 10000"/>
              <a:gd name="connsiteY20" fmla="*/ 2944 h 10000"/>
              <a:gd name="connsiteX21" fmla="*/ 2854 w 10000"/>
              <a:gd name="connsiteY21" fmla="*/ 2597 h 10000"/>
              <a:gd name="connsiteX22" fmla="*/ 2854 w 10000"/>
              <a:gd name="connsiteY22" fmla="*/ 2424 h 10000"/>
              <a:gd name="connsiteX23" fmla="*/ 3014 w 10000"/>
              <a:gd name="connsiteY23" fmla="*/ 2078 h 10000"/>
              <a:gd name="connsiteX24" fmla="*/ 3014 w 10000"/>
              <a:gd name="connsiteY24" fmla="*/ 1905 h 10000"/>
              <a:gd name="connsiteX25" fmla="*/ 3014 w 10000"/>
              <a:gd name="connsiteY25" fmla="*/ 1732 h 10000"/>
              <a:gd name="connsiteX26" fmla="*/ 3014 w 10000"/>
              <a:gd name="connsiteY26" fmla="*/ 1558 h 10000"/>
              <a:gd name="connsiteX27" fmla="*/ 3014 w 10000"/>
              <a:gd name="connsiteY27" fmla="*/ 1558 h 10000"/>
              <a:gd name="connsiteX28" fmla="*/ 3014 w 10000"/>
              <a:gd name="connsiteY28" fmla="*/ 1385 h 10000"/>
              <a:gd name="connsiteX29" fmla="*/ 2854 w 10000"/>
              <a:gd name="connsiteY29" fmla="*/ 1385 h 10000"/>
              <a:gd name="connsiteX30" fmla="*/ 2694 w 10000"/>
              <a:gd name="connsiteY30" fmla="*/ 1385 h 10000"/>
              <a:gd name="connsiteX31" fmla="*/ 2535 w 10000"/>
              <a:gd name="connsiteY31" fmla="*/ 1558 h 10000"/>
              <a:gd name="connsiteX32" fmla="*/ 2215 w 10000"/>
              <a:gd name="connsiteY32" fmla="*/ 1558 h 10000"/>
              <a:gd name="connsiteX33" fmla="*/ 1736 w 10000"/>
              <a:gd name="connsiteY33" fmla="*/ 1558 h 10000"/>
              <a:gd name="connsiteX34" fmla="*/ 1256 w 10000"/>
              <a:gd name="connsiteY34" fmla="*/ 1732 h 10000"/>
              <a:gd name="connsiteX35" fmla="*/ 617 w 10000"/>
              <a:gd name="connsiteY35" fmla="*/ 1905 h 10000"/>
              <a:gd name="connsiteX36" fmla="*/ 0 w 10000"/>
              <a:gd name="connsiteY36" fmla="*/ 1212 h 10000"/>
              <a:gd name="connsiteX37" fmla="*/ 939 w 10000"/>
              <a:gd name="connsiteY37" fmla="*/ 1039 h 10000"/>
              <a:gd name="connsiteX38" fmla="*/ 1419 w 10000"/>
              <a:gd name="connsiteY38" fmla="*/ 1039 h 10000"/>
              <a:gd name="connsiteX39" fmla="*/ 1736 w 10000"/>
              <a:gd name="connsiteY39" fmla="*/ 866 h 10000"/>
              <a:gd name="connsiteX40" fmla="*/ 2056 w 10000"/>
              <a:gd name="connsiteY40" fmla="*/ 693 h 10000"/>
              <a:gd name="connsiteX41" fmla="*/ 2373 w 10000"/>
              <a:gd name="connsiteY41" fmla="*/ 693 h 10000"/>
              <a:gd name="connsiteX42" fmla="*/ 2694 w 10000"/>
              <a:gd name="connsiteY42" fmla="*/ 519 h 10000"/>
              <a:gd name="connsiteX43" fmla="*/ 2854 w 10000"/>
              <a:gd name="connsiteY43" fmla="*/ 346 h 10000"/>
              <a:gd name="connsiteX44" fmla="*/ 3014 w 10000"/>
              <a:gd name="connsiteY44" fmla="*/ 346 h 10000"/>
              <a:gd name="connsiteX45" fmla="*/ 3170 w 10000"/>
              <a:gd name="connsiteY45" fmla="*/ 173 h 10000"/>
              <a:gd name="connsiteX46" fmla="*/ 3335 w 10000"/>
              <a:gd name="connsiteY46" fmla="*/ 173 h 10000"/>
              <a:gd name="connsiteX47" fmla="*/ 3494 w 10000"/>
              <a:gd name="connsiteY47" fmla="*/ 0 h 10000"/>
              <a:gd name="connsiteX48" fmla="*/ 3653 w 10000"/>
              <a:gd name="connsiteY48" fmla="*/ 0 h 10000"/>
              <a:gd name="connsiteX49" fmla="*/ 3653 w 10000"/>
              <a:gd name="connsiteY49" fmla="*/ 0 h 10000"/>
              <a:gd name="connsiteX50" fmla="*/ 3813 w 10000"/>
              <a:gd name="connsiteY50" fmla="*/ 0 h 10000"/>
              <a:gd name="connsiteX51" fmla="*/ 3973 w 10000"/>
              <a:gd name="connsiteY51" fmla="*/ 0 h 10000"/>
              <a:gd name="connsiteX52" fmla="*/ 4132 w 10000"/>
              <a:gd name="connsiteY52" fmla="*/ 173 h 10000"/>
              <a:gd name="connsiteX53" fmla="*/ 4292 w 10000"/>
              <a:gd name="connsiteY53" fmla="*/ 173 h 10000"/>
              <a:gd name="connsiteX54" fmla="*/ 4433 w 10000"/>
              <a:gd name="connsiteY54" fmla="*/ 346 h 10000"/>
              <a:gd name="connsiteX55" fmla="*/ 4593 w 10000"/>
              <a:gd name="connsiteY55" fmla="*/ 519 h 10000"/>
              <a:gd name="connsiteX56" fmla="*/ 4750 w 10000"/>
              <a:gd name="connsiteY56" fmla="*/ 693 h 10000"/>
              <a:gd name="connsiteX57" fmla="*/ 4750 w 10000"/>
              <a:gd name="connsiteY57" fmla="*/ 693 h 10000"/>
              <a:gd name="connsiteX58" fmla="*/ 4750 w 10000"/>
              <a:gd name="connsiteY58" fmla="*/ 866 h 10000"/>
              <a:gd name="connsiteX59" fmla="*/ 4593 w 10000"/>
              <a:gd name="connsiteY59" fmla="*/ 1039 h 10000"/>
              <a:gd name="connsiteX60" fmla="*/ 4433 w 10000"/>
              <a:gd name="connsiteY60" fmla="*/ 1212 h 10000"/>
              <a:gd name="connsiteX61" fmla="*/ 4292 w 10000"/>
              <a:gd name="connsiteY61" fmla="*/ 1385 h 10000"/>
              <a:gd name="connsiteX62" fmla="*/ 4132 w 10000"/>
              <a:gd name="connsiteY62" fmla="*/ 1732 h 10000"/>
              <a:gd name="connsiteX63" fmla="*/ 3973 w 10000"/>
              <a:gd name="connsiteY63" fmla="*/ 2078 h 10000"/>
              <a:gd name="connsiteX64" fmla="*/ 3813 w 10000"/>
              <a:gd name="connsiteY64" fmla="*/ 2424 h 10000"/>
              <a:gd name="connsiteX65" fmla="*/ 3653 w 10000"/>
              <a:gd name="connsiteY65" fmla="*/ 2944 h 10000"/>
              <a:gd name="connsiteX66" fmla="*/ 3653 w 10000"/>
              <a:gd name="connsiteY66" fmla="*/ 3463 h 10000"/>
              <a:gd name="connsiteX67" fmla="*/ 3653 w 10000"/>
              <a:gd name="connsiteY67" fmla="*/ 3961 h 10000"/>
              <a:gd name="connsiteX68" fmla="*/ 3653 w 10000"/>
              <a:gd name="connsiteY68" fmla="*/ 5000 h 10000"/>
              <a:gd name="connsiteX69" fmla="*/ 3653 w 10000"/>
              <a:gd name="connsiteY69" fmla="*/ 5519 h 10000"/>
              <a:gd name="connsiteX70" fmla="*/ 3813 w 10000"/>
              <a:gd name="connsiteY70" fmla="*/ 5866 h 10000"/>
              <a:gd name="connsiteX71" fmla="*/ 3973 w 10000"/>
              <a:gd name="connsiteY71" fmla="*/ 6212 h 10000"/>
              <a:gd name="connsiteX72" fmla="*/ 4132 w 10000"/>
              <a:gd name="connsiteY72" fmla="*/ 6732 h 10000"/>
              <a:gd name="connsiteX73" fmla="*/ 4292 w 10000"/>
              <a:gd name="connsiteY73" fmla="*/ 7078 h 10000"/>
              <a:gd name="connsiteX74" fmla="*/ 4593 w 10000"/>
              <a:gd name="connsiteY74" fmla="*/ 7424 h 10000"/>
              <a:gd name="connsiteX75" fmla="*/ 5070 w 10000"/>
              <a:gd name="connsiteY75" fmla="*/ 7771 h 10000"/>
              <a:gd name="connsiteX76" fmla="*/ 5549 w 10000"/>
              <a:gd name="connsiteY76" fmla="*/ 7944 h 10000"/>
              <a:gd name="connsiteX77" fmla="*/ 6025 w 10000"/>
              <a:gd name="connsiteY77" fmla="*/ 8268 h 10000"/>
              <a:gd name="connsiteX78" fmla="*/ 6508 w 10000"/>
              <a:gd name="connsiteY78" fmla="*/ 8442 h 10000"/>
              <a:gd name="connsiteX79" fmla="*/ 6824 w 10000"/>
              <a:gd name="connsiteY79" fmla="*/ 8615 h 10000"/>
              <a:gd name="connsiteX80" fmla="*/ 7307 w 10000"/>
              <a:gd name="connsiteY80" fmla="*/ 8615 h 10000"/>
              <a:gd name="connsiteX81" fmla="*/ 7624 w 10000"/>
              <a:gd name="connsiteY81" fmla="*/ 8615 h 10000"/>
              <a:gd name="connsiteX82" fmla="*/ 7786 w 10000"/>
              <a:gd name="connsiteY82" fmla="*/ 8615 h 10000"/>
              <a:gd name="connsiteX83" fmla="*/ 8103 w 10000"/>
              <a:gd name="connsiteY83" fmla="*/ 8615 h 10000"/>
              <a:gd name="connsiteX84" fmla="*/ 8243 w 10000"/>
              <a:gd name="connsiteY84" fmla="*/ 8442 h 10000"/>
              <a:gd name="connsiteX85" fmla="*/ 8243 w 10000"/>
              <a:gd name="connsiteY85" fmla="*/ 8442 h 10000"/>
              <a:gd name="connsiteX86" fmla="*/ 8402 w 10000"/>
              <a:gd name="connsiteY86" fmla="*/ 8442 h 10000"/>
              <a:gd name="connsiteX87" fmla="*/ 8402 w 10000"/>
              <a:gd name="connsiteY87" fmla="*/ 8268 h 10000"/>
              <a:gd name="connsiteX88" fmla="*/ 8402 w 10000"/>
              <a:gd name="connsiteY88" fmla="*/ 8095 h 10000"/>
              <a:gd name="connsiteX89" fmla="*/ 8402 w 10000"/>
              <a:gd name="connsiteY89" fmla="*/ 7771 h 10000"/>
              <a:gd name="connsiteX90" fmla="*/ 8562 w 10000"/>
              <a:gd name="connsiteY90" fmla="*/ 7597 h 10000"/>
              <a:gd name="connsiteX91" fmla="*/ 8562 w 10000"/>
              <a:gd name="connsiteY91" fmla="*/ 7251 h 10000"/>
              <a:gd name="connsiteX92" fmla="*/ 8562 w 10000"/>
              <a:gd name="connsiteY92" fmla="*/ 6905 h 10000"/>
              <a:gd name="connsiteX93" fmla="*/ 8723 w 10000"/>
              <a:gd name="connsiteY93" fmla="*/ 6385 h 10000"/>
              <a:gd name="connsiteX94" fmla="*/ 8723 w 10000"/>
              <a:gd name="connsiteY94" fmla="*/ 6212 h 10000"/>
              <a:gd name="connsiteX95" fmla="*/ 8723 w 10000"/>
              <a:gd name="connsiteY95" fmla="*/ 5866 h 10000"/>
              <a:gd name="connsiteX96" fmla="*/ 8723 w 10000"/>
              <a:gd name="connsiteY96" fmla="*/ 5693 h 10000"/>
              <a:gd name="connsiteX97" fmla="*/ 8882 w 10000"/>
              <a:gd name="connsiteY97" fmla="*/ 5519 h 10000"/>
              <a:gd name="connsiteX98" fmla="*/ 8882 w 10000"/>
              <a:gd name="connsiteY98" fmla="*/ 5346 h 10000"/>
              <a:gd name="connsiteX99" fmla="*/ 8882 w 10000"/>
              <a:gd name="connsiteY99" fmla="*/ 5173 h 10000"/>
              <a:gd name="connsiteX100" fmla="*/ 9039 w 10000"/>
              <a:gd name="connsiteY100" fmla="*/ 5173 h 10000"/>
              <a:gd name="connsiteX101" fmla="*/ 9039 w 10000"/>
              <a:gd name="connsiteY101" fmla="*/ 5173 h 10000"/>
              <a:gd name="connsiteX102" fmla="*/ 9039 w 10000"/>
              <a:gd name="connsiteY102" fmla="*/ 5346 h 10000"/>
              <a:gd name="connsiteX103" fmla="*/ 9039 w 10000"/>
              <a:gd name="connsiteY103" fmla="*/ 5519 h 10000"/>
              <a:gd name="connsiteX104" fmla="*/ 9039 w 10000"/>
              <a:gd name="connsiteY104" fmla="*/ 5693 h 10000"/>
              <a:gd name="connsiteX105" fmla="*/ 9202 w 10000"/>
              <a:gd name="connsiteY105" fmla="*/ 5866 h 10000"/>
              <a:gd name="connsiteX106" fmla="*/ 9202 w 10000"/>
              <a:gd name="connsiteY106" fmla="*/ 6212 h 10000"/>
              <a:gd name="connsiteX107" fmla="*/ 9202 w 10000"/>
              <a:gd name="connsiteY107" fmla="*/ 6558 h 10000"/>
              <a:gd name="connsiteX108" fmla="*/ 9362 w 10000"/>
              <a:gd name="connsiteY108" fmla="*/ 6905 h 10000"/>
              <a:gd name="connsiteX109" fmla="*/ 9362 w 10000"/>
              <a:gd name="connsiteY109" fmla="*/ 7597 h 10000"/>
              <a:gd name="connsiteX110" fmla="*/ 9522 w 10000"/>
              <a:gd name="connsiteY110" fmla="*/ 8268 h 10000"/>
              <a:gd name="connsiteX111" fmla="*/ 9679 w 10000"/>
              <a:gd name="connsiteY111" fmla="*/ 8788 h 10000"/>
              <a:gd name="connsiteX112" fmla="*/ 9841 w 10000"/>
              <a:gd name="connsiteY112" fmla="*/ 9134 h 10000"/>
              <a:gd name="connsiteX113" fmla="*/ 9841 w 10000"/>
              <a:gd name="connsiteY113" fmla="*/ 9481 h 10000"/>
              <a:gd name="connsiteX114" fmla="*/ 10000 w 10000"/>
              <a:gd name="connsiteY114" fmla="*/ 9654 h 10000"/>
              <a:gd name="connsiteX115" fmla="*/ 9841 w 10000"/>
              <a:gd name="connsiteY115" fmla="*/ 9827 h 10000"/>
              <a:gd name="connsiteX116" fmla="*/ 9841 w 10000"/>
              <a:gd name="connsiteY116" fmla="*/ 9827 h 10000"/>
              <a:gd name="connsiteX117" fmla="*/ 9841 w 10000"/>
              <a:gd name="connsiteY117" fmla="*/ 9827 h 10000"/>
              <a:gd name="connsiteX0" fmla="*/ 9224 w 9383"/>
              <a:gd name="connsiteY0" fmla="*/ 9827 h 10000"/>
              <a:gd name="connsiteX1" fmla="*/ 8905 w 9383"/>
              <a:gd name="connsiteY1" fmla="*/ 9827 h 10000"/>
              <a:gd name="connsiteX2" fmla="*/ 8585 w 9383"/>
              <a:gd name="connsiteY2" fmla="*/ 10000 h 10000"/>
              <a:gd name="connsiteX3" fmla="*/ 8265 w 9383"/>
              <a:gd name="connsiteY3" fmla="*/ 10000 h 10000"/>
              <a:gd name="connsiteX4" fmla="*/ 7626 w 9383"/>
              <a:gd name="connsiteY4" fmla="*/ 10000 h 10000"/>
              <a:gd name="connsiteX5" fmla="*/ 7169 w 9383"/>
              <a:gd name="connsiteY5" fmla="*/ 10000 h 10000"/>
              <a:gd name="connsiteX6" fmla="*/ 6529 w 9383"/>
              <a:gd name="connsiteY6" fmla="*/ 9827 h 10000"/>
              <a:gd name="connsiteX7" fmla="*/ 5891 w 9383"/>
              <a:gd name="connsiteY7" fmla="*/ 9827 h 10000"/>
              <a:gd name="connsiteX8" fmla="*/ 5408 w 9383"/>
              <a:gd name="connsiteY8" fmla="*/ 9481 h 10000"/>
              <a:gd name="connsiteX9" fmla="*/ 4772 w 9383"/>
              <a:gd name="connsiteY9" fmla="*/ 9307 h 10000"/>
              <a:gd name="connsiteX10" fmla="*/ 4293 w 9383"/>
              <a:gd name="connsiteY10" fmla="*/ 8961 h 10000"/>
              <a:gd name="connsiteX11" fmla="*/ 3816 w 9383"/>
              <a:gd name="connsiteY11" fmla="*/ 8615 h 10000"/>
              <a:gd name="connsiteX12" fmla="*/ 3356 w 9383"/>
              <a:gd name="connsiteY12" fmla="*/ 8095 h 10000"/>
              <a:gd name="connsiteX13" fmla="*/ 3036 w 9383"/>
              <a:gd name="connsiteY13" fmla="*/ 7771 h 10000"/>
              <a:gd name="connsiteX14" fmla="*/ 2718 w 9383"/>
              <a:gd name="connsiteY14" fmla="*/ 7078 h 10000"/>
              <a:gd name="connsiteX15" fmla="*/ 2397 w 9383"/>
              <a:gd name="connsiteY15" fmla="*/ 6558 h 10000"/>
              <a:gd name="connsiteX16" fmla="*/ 2237 w 9383"/>
              <a:gd name="connsiteY16" fmla="*/ 5866 h 10000"/>
              <a:gd name="connsiteX17" fmla="*/ 2237 w 9383"/>
              <a:gd name="connsiteY17" fmla="*/ 5173 h 10000"/>
              <a:gd name="connsiteX18" fmla="*/ 2077 w 9383"/>
              <a:gd name="connsiteY18" fmla="*/ 4481 h 10000"/>
              <a:gd name="connsiteX19" fmla="*/ 2077 w 9383"/>
              <a:gd name="connsiteY19" fmla="*/ 3636 h 10000"/>
              <a:gd name="connsiteX20" fmla="*/ 2237 w 9383"/>
              <a:gd name="connsiteY20" fmla="*/ 2944 h 10000"/>
              <a:gd name="connsiteX21" fmla="*/ 2237 w 9383"/>
              <a:gd name="connsiteY21" fmla="*/ 2597 h 10000"/>
              <a:gd name="connsiteX22" fmla="*/ 2237 w 9383"/>
              <a:gd name="connsiteY22" fmla="*/ 2424 h 10000"/>
              <a:gd name="connsiteX23" fmla="*/ 2397 w 9383"/>
              <a:gd name="connsiteY23" fmla="*/ 2078 h 10000"/>
              <a:gd name="connsiteX24" fmla="*/ 2397 w 9383"/>
              <a:gd name="connsiteY24" fmla="*/ 1905 h 10000"/>
              <a:gd name="connsiteX25" fmla="*/ 2397 w 9383"/>
              <a:gd name="connsiteY25" fmla="*/ 1732 h 10000"/>
              <a:gd name="connsiteX26" fmla="*/ 2397 w 9383"/>
              <a:gd name="connsiteY26" fmla="*/ 1558 h 10000"/>
              <a:gd name="connsiteX27" fmla="*/ 2397 w 9383"/>
              <a:gd name="connsiteY27" fmla="*/ 1558 h 10000"/>
              <a:gd name="connsiteX28" fmla="*/ 2397 w 9383"/>
              <a:gd name="connsiteY28" fmla="*/ 1385 h 10000"/>
              <a:gd name="connsiteX29" fmla="*/ 2237 w 9383"/>
              <a:gd name="connsiteY29" fmla="*/ 1385 h 10000"/>
              <a:gd name="connsiteX30" fmla="*/ 2077 w 9383"/>
              <a:gd name="connsiteY30" fmla="*/ 1385 h 10000"/>
              <a:gd name="connsiteX31" fmla="*/ 1918 w 9383"/>
              <a:gd name="connsiteY31" fmla="*/ 1558 h 10000"/>
              <a:gd name="connsiteX32" fmla="*/ 1598 w 9383"/>
              <a:gd name="connsiteY32" fmla="*/ 1558 h 10000"/>
              <a:gd name="connsiteX33" fmla="*/ 1119 w 9383"/>
              <a:gd name="connsiteY33" fmla="*/ 1558 h 10000"/>
              <a:gd name="connsiteX34" fmla="*/ 639 w 9383"/>
              <a:gd name="connsiteY34" fmla="*/ 1732 h 10000"/>
              <a:gd name="connsiteX35" fmla="*/ 0 w 9383"/>
              <a:gd name="connsiteY35" fmla="*/ 1905 h 10000"/>
              <a:gd name="connsiteX36" fmla="*/ 322 w 9383"/>
              <a:gd name="connsiteY36" fmla="*/ 1039 h 10000"/>
              <a:gd name="connsiteX37" fmla="*/ 802 w 9383"/>
              <a:gd name="connsiteY37" fmla="*/ 1039 h 10000"/>
              <a:gd name="connsiteX38" fmla="*/ 1119 w 9383"/>
              <a:gd name="connsiteY38" fmla="*/ 866 h 10000"/>
              <a:gd name="connsiteX39" fmla="*/ 1439 w 9383"/>
              <a:gd name="connsiteY39" fmla="*/ 693 h 10000"/>
              <a:gd name="connsiteX40" fmla="*/ 1756 w 9383"/>
              <a:gd name="connsiteY40" fmla="*/ 693 h 10000"/>
              <a:gd name="connsiteX41" fmla="*/ 2077 w 9383"/>
              <a:gd name="connsiteY41" fmla="*/ 519 h 10000"/>
              <a:gd name="connsiteX42" fmla="*/ 2237 w 9383"/>
              <a:gd name="connsiteY42" fmla="*/ 346 h 10000"/>
              <a:gd name="connsiteX43" fmla="*/ 2397 w 9383"/>
              <a:gd name="connsiteY43" fmla="*/ 346 h 10000"/>
              <a:gd name="connsiteX44" fmla="*/ 2553 w 9383"/>
              <a:gd name="connsiteY44" fmla="*/ 173 h 10000"/>
              <a:gd name="connsiteX45" fmla="*/ 2718 w 9383"/>
              <a:gd name="connsiteY45" fmla="*/ 173 h 10000"/>
              <a:gd name="connsiteX46" fmla="*/ 2877 w 9383"/>
              <a:gd name="connsiteY46" fmla="*/ 0 h 10000"/>
              <a:gd name="connsiteX47" fmla="*/ 3036 w 9383"/>
              <a:gd name="connsiteY47" fmla="*/ 0 h 10000"/>
              <a:gd name="connsiteX48" fmla="*/ 3036 w 9383"/>
              <a:gd name="connsiteY48" fmla="*/ 0 h 10000"/>
              <a:gd name="connsiteX49" fmla="*/ 3196 w 9383"/>
              <a:gd name="connsiteY49" fmla="*/ 0 h 10000"/>
              <a:gd name="connsiteX50" fmla="*/ 3356 w 9383"/>
              <a:gd name="connsiteY50" fmla="*/ 0 h 10000"/>
              <a:gd name="connsiteX51" fmla="*/ 3515 w 9383"/>
              <a:gd name="connsiteY51" fmla="*/ 173 h 10000"/>
              <a:gd name="connsiteX52" fmla="*/ 3675 w 9383"/>
              <a:gd name="connsiteY52" fmla="*/ 173 h 10000"/>
              <a:gd name="connsiteX53" fmla="*/ 3816 w 9383"/>
              <a:gd name="connsiteY53" fmla="*/ 346 h 10000"/>
              <a:gd name="connsiteX54" fmla="*/ 3976 w 9383"/>
              <a:gd name="connsiteY54" fmla="*/ 519 h 10000"/>
              <a:gd name="connsiteX55" fmla="*/ 4133 w 9383"/>
              <a:gd name="connsiteY55" fmla="*/ 693 h 10000"/>
              <a:gd name="connsiteX56" fmla="*/ 4133 w 9383"/>
              <a:gd name="connsiteY56" fmla="*/ 693 h 10000"/>
              <a:gd name="connsiteX57" fmla="*/ 4133 w 9383"/>
              <a:gd name="connsiteY57" fmla="*/ 866 h 10000"/>
              <a:gd name="connsiteX58" fmla="*/ 3976 w 9383"/>
              <a:gd name="connsiteY58" fmla="*/ 1039 h 10000"/>
              <a:gd name="connsiteX59" fmla="*/ 3816 w 9383"/>
              <a:gd name="connsiteY59" fmla="*/ 1212 h 10000"/>
              <a:gd name="connsiteX60" fmla="*/ 3675 w 9383"/>
              <a:gd name="connsiteY60" fmla="*/ 1385 h 10000"/>
              <a:gd name="connsiteX61" fmla="*/ 3515 w 9383"/>
              <a:gd name="connsiteY61" fmla="*/ 1732 h 10000"/>
              <a:gd name="connsiteX62" fmla="*/ 3356 w 9383"/>
              <a:gd name="connsiteY62" fmla="*/ 2078 h 10000"/>
              <a:gd name="connsiteX63" fmla="*/ 3196 w 9383"/>
              <a:gd name="connsiteY63" fmla="*/ 2424 h 10000"/>
              <a:gd name="connsiteX64" fmla="*/ 3036 w 9383"/>
              <a:gd name="connsiteY64" fmla="*/ 2944 h 10000"/>
              <a:gd name="connsiteX65" fmla="*/ 3036 w 9383"/>
              <a:gd name="connsiteY65" fmla="*/ 3463 h 10000"/>
              <a:gd name="connsiteX66" fmla="*/ 3036 w 9383"/>
              <a:gd name="connsiteY66" fmla="*/ 3961 h 10000"/>
              <a:gd name="connsiteX67" fmla="*/ 3036 w 9383"/>
              <a:gd name="connsiteY67" fmla="*/ 5000 h 10000"/>
              <a:gd name="connsiteX68" fmla="*/ 3036 w 9383"/>
              <a:gd name="connsiteY68" fmla="*/ 5519 h 10000"/>
              <a:gd name="connsiteX69" fmla="*/ 3196 w 9383"/>
              <a:gd name="connsiteY69" fmla="*/ 5866 h 10000"/>
              <a:gd name="connsiteX70" fmla="*/ 3356 w 9383"/>
              <a:gd name="connsiteY70" fmla="*/ 6212 h 10000"/>
              <a:gd name="connsiteX71" fmla="*/ 3515 w 9383"/>
              <a:gd name="connsiteY71" fmla="*/ 6732 h 10000"/>
              <a:gd name="connsiteX72" fmla="*/ 3675 w 9383"/>
              <a:gd name="connsiteY72" fmla="*/ 7078 h 10000"/>
              <a:gd name="connsiteX73" fmla="*/ 3976 w 9383"/>
              <a:gd name="connsiteY73" fmla="*/ 7424 h 10000"/>
              <a:gd name="connsiteX74" fmla="*/ 4453 w 9383"/>
              <a:gd name="connsiteY74" fmla="*/ 7771 h 10000"/>
              <a:gd name="connsiteX75" fmla="*/ 4932 w 9383"/>
              <a:gd name="connsiteY75" fmla="*/ 7944 h 10000"/>
              <a:gd name="connsiteX76" fmla="*/ 5408 w 9383"/>
              <a:gd name="connsiteY76" fmla="*/ 8268 h 10000"/>
              <a:gd name="connsiteX77" fmla="*/ 5891 w 9383"/>
              <a:gd name="connsiteY77" fmla="*/ 8442 h 10000"/>
              <a:gd name="connsiteX78" fmla="*/ 6207 w 9383"/>
              <a:gd name="connsiteY78" fmla="*/ 8615 h 10000"/>
              <a:gd name="connsiteX79" fmla="*/ 6690 w 9383"/>
              <a:gd name="connsiteY79" fmla="*/ 8615 h 10000"/>
              <a:gd name="connsiteX80" fmla="*/ 7007 w 9383"/>
              <a:gd name="connsiteY80" fmla="*/ 8615 h 10000"/>
              <a:gd name="connsiteX81" fmla="*/ 7169 w 9383"/>
              <a:gd name="connsiteY81" fmla="*/ 8615 h 10000"/>
              <a:gd name="connsiteX82" fmla="*/ 7486 w 9383"/>
              <a:gd name="connsiteY82" fmla="*/ 8615 h 10000"/>
              <a:gd name="connsiteX83" fmla="*/ 7626 w 9383"/>
              <a:gd name="connsiteY83" fmla="*/ 8442 h 10000"/>
              <a:gd name="connsiteX84" fmla="*/ 7626 w 9383"/>
              <a:gd name="connsiteY84" fmla="*/ 8442 h 10000"/>
              <a:gd name="connsiteX85" fmla="*/ 7785 w 9383"/>
              <a:gd name="connsiteY85" fmla="*/ 8442 h 10000"/>
              <a:gd name="connsiteX86" fmla="*/ 7785 w 9383"/>
              <a:gd name="connsiteY86" fmla="*/ 8268 h 10000"/>
              <a:gd name="connsiteX87" fmla="*/ 7785 w 9383"/>
              <a:gd name="connsiteY87" fmla="*/ 8095 h 10000"/>
              <a:gd name="connsiteX88" fmla="*/ 7785 w 9383"/>
              <a:gd name="connsiteY88" fmla="*/ 7771 h 10000"/>
              <a:gd name="connsiteX89" fmla="*/ 7945 w 9383"/>
              <a:gd name="connsiteY89" fmla="*/ 7597 h 10000"/>
              <a:gd name="connsiteX90" fmla="*/ 7945 w 9383"/>
              <a:gd name="connsiteY90" fmla="*/ 7251 h 10000"/>
              <a:gd name="connsiteX91" fmla="*/ 7945 w 9383"/>
              <a:gd name="connsiteY91" fmla="*/ 6905 h 10000"/>
              <a:gd name="connsiteX92" fmla="*/ 8106 w 9383"/>
              <a:gd name="connsiteY92" fmla="*/ 6385 h 10000"/>
              <a:gd name="connsiteX93" fmla="*/ 8106 w 9383"/>
              <a:gd name="connsiteY93" fmla="*/ 6212 h 10000"/>
              <a:gd name="connsiteX94" fmla="*/ 8106 w 9383"/>
              <a:gd name="connsiteY94" fmla="*/ 5866 h 10000"/>
              <a:gd name="connsiteX95" fmla="*/ 8106 w 9383"/>
              <a:gd name="connsiteY95" fmla="*/ 5693 h 10000"/>
              <a:gd name="connsiteX96" fmla="*/ 8265 w 9383"/>
              <a:gd name="connsiteY96" fmla="*/ 5519 h 10000"/>
              <a:gd name="connsiteX97" fmla="*/ 8265 w 9383"/>
              <a:gd name="connsiteY97" fmla="*/ 5346 h 10000"/>
              <a:gd name="connsiteX98" fmla="*/ 8265 w 9383"/>
              <a:gd name="connsiteY98" fmla="*/ 5173 h 10000"/>
              <a:gd name="connsiteX99" fmla="*/ 8422 w 9383"/>
              <a:gd name="connsiteY99" fmla="*/ 5173 h 10000"/>
              <a:gd name="connsiteX100" fmla="*/ 8422 w 9383"/>
              <a:gd name="connsiteY100" fmla="*/ 5173 h 10000"/>
              <a:gd name="connsiteX101" fmla="*/ 8422 w 9383"/>
              <a:gd name="connsiteY101" fmla="*/ 5346 h 10000"/>
              <a:gd name="connsiteX102" fmla="*/ 8422 w 9383"/>
              <a:gd name="connsiteY102" fmla="*/ 5519 h 10000"/>
              <a:gd name="connsiteX103" fmla="*/ 8422 w 9383"/>
              <a:gd name="connsiteY103" fmla="*/ 5693 h 10000"/>
              <a:gd name="connsiteX104" fmla="*/ 8585 w 9383"/>
              <a:gd name="connsiteY104" fmla="*/ 5866 h 10000"/>
              <a:gd name="connsiteX105" fmla="*/ 8585 w 9383"/>
              <a:gd name="connsiteY105" fmla="*/ 6212 h 10000"/>
              <a:gd name="connsiteX106" fmla="*/ 8585 w 9383"/>
              <a:gd name="connsiteY106" fmla="*/ 6558 h 10000"/>
              <a:gd name="connsiteX107" fmla="*/ 8745 w 9383"/>
              <a:gd name="connsiteY107" fmla="*/ 6905 h 10000"/>
              <a:gd name="connsiteX108" fmla="*/ 8745 w 9383"/>
              <a:gd name="connsiteY108" fmla="*/ 7597 h 10000"/>
              <a:gd name="connsiteX109" fmla="*/ 8905 w 9383"/>
              <a:gd name="connsiteY109" fmla="*/ 8268 h 10000"/>
              <a:gd name="connsiteX110" fmla="*/ 9062 w 9383"/>
              <a:gd name="connsiteY110" fmla="*/ 8788 h 10000"/>
              <a:gd name="connsiteX111" fmla="*/ 9224 w 9383"/>
              <a:gd name="connsiteY111" fmla="*/ 9134 h 10000"/>
              <a:gd name="connsiteX112" fmla="*/ 9224 w 9383"/>
              <a:gd name="connsiteY112" fmla="*/ 9481 h 10000"/>
              <a:gd name="connsiteX113" fmla="*/ 9383 w 9383"/>
              <a:gd name="connsiteY113" fmla="*/ 9654 h 10000"/>
              <a:gd name="connsiteX114" fmla="*/ 9224 w 9383"/>
              <a:gd name="connsiteY114" fmla="*/ 9827 h 10000"/>
              <a:gd name="connsiteX115" fmla="*/ 9224 w 9383"/>
              <a:gd name="connsiteY115" fmla="*/ 9827 h 10000"/>
              <a:gd name="connsiteX116" fmla="*/ 9224 w 9383"/>
              <a:gd name="connsiteY116" fmla="*/ 9827 h 10000"/>
              <a:gd name="connsiteX0" fmla="*/ 9488 w 9657"/>
              <a:gd name="connsiteY0" fmla="*/ 9827 h 10000"/>
              <a:gd name="connsiteX1" fmla="*/ 9148 w 9657"/>
              <a:gd name="connsiteY1" fmla="*/ 9827 h 10000"/>
              <a:gd name="connsiteX2" fmla="*/ 8807 w 9657"/>
              <a:gd name="connsiteY2" fmla="*/ 10000 h 10000"/>
              <a:gd name="connsiteX3" fmla="*/ 8465 w 9657"/>
              <a:gd name="connsiteY3" fmla="*/ 10000 h 10000"/>
              <a:gd name="connsiteX4" fmla="*/ 7784 w 9657"/>
              <a:gd name="connsiteY4" fmla="*/ 10000 h 10000"/>
              <a:gd name="connsiteX5" fmla="*/ 7297 w 9657"/>
              <a:gd name="connsiteY5" fmla="*/ 10000 h 10000"/>
              <a:gd name="connsiteX6" fmla="*/ 6615 w 9657"/>
              <a:gd name="connsiteY6" fmla="*/ 9827 h 10000"/>
              <a:gd name="connsiteX7" fmla="*/ 5935 w 9657"/>
              <a:gd name="connsiteY7" fmla="*/ 9827 h 10000"/>
              <a:gd name="connsiteX8" fmla="*/ 5421 w 9657"/>
              <a:gd name="connsiteY8" fmla="*/ 9481 h 10000"/>
              <a:gd name="connsiteX9" fmla="*/ 4743 w 9657"/>
              <a:gd name="connsiteY9" fmla="*/ 9307 h 10000"/>
              <a:gd name="connsiteX10" fmla="*/ 4232 w 9657"/>
              <a:gd name="connsiteY10" fmla="*/ 8961 h 10000"/>
              <a:gd name="connsiteX11" fmla="*/ 3724 w 9657"/>
              <a:gd name="connsiteY11" fmla="*/ 8615 h 10000"/>
              <a:gd name="connsiteX12" fmla="*/ 3234 w 9657"/>
              <a:gd name="connsiteY12" fmla="*/ 8095 h 10000"/>
              <a:gd name="connsiteX13" fmla="*/ 2893 w 9657"/>
              <a:gd name="connsiteY13" fmla="*/ 7771 h 10000"/>
              <a:gd name="connsiteX14" fmla="*/ 2554 w 9657"/>
              <a:gd name="connsiteY14" fmla="*/ 7078 h 10000"/>
              <a:gd name="connsiteX15" fmla="*/ 2212 w 9657"/>
              <a:gd name="connsiteY15" fmla="*/ 6558 h 10000"/>
              <a:gd name="connsiteX16" fmla="*/ 2041 w 9657"/>
              <a:gd name="connsiteY16" fmla="*/ 5866 h 10000"/>
              <a:gd name="connsiteX17" fmla="*/ 2041 w 9657"/>
              <a:gd name="connsiteY17" fmla="*/ 5173 h 10000"/>
              <a:gd name="connsiteX18" fmla="*/ 1871 w 9657"/>
              <a:gd name="connsiteY18" fmla="*/ 4481 h 10000"/>
              <a:gd name="connsiteX19" fmla="*/ 1871 w 9657"/>
              <a:gd name="connsiteY19" fmla="*/ 3636 h 10000"/>
              <a:gd name="connsiteX20" fmla="*/ 2041 w 9657"/>
              <a:gd name="connsiteY20" fmla="*/ 2944 h 10000"/>
              <a:gd name="connsiteX21" fmla="*/ 2041 w 9657"/>
              <a:gd name="connsiteY21" fmla="*/ 2597 h 10000"/>
              <a:gd name="connsiteX22" fmla="*/ 2041 w 9657"/>
              <a:gd name="connsiteY22" fmla="*/ 2424 h 10000"/>
              <a:gd name="connsiteX23" fmla="*/ 2212 w 9657"/>
              <a:gd name="connsiteY23" fmla="*/ 2078 h 10000"/>
              <a:gd name="connsiteX24" fmla="*/ 2212 w 9657"/>
              <a:gd name="connsiteY24" fmla="*/ 1905 h 10000"/>
              <a:gd name="connsiteX25" fmla="*/ 2212 w 9657"/>
              <a:gd name="connsiteY25" fmla="*/ 1732 h 10000"/>
              <a:gd name="connsiteX26" fmla="*/ 2212 w 9657"/>
              <a:gd name="connsiteY26" fmla="*/ 1558 h 10000"/>
              <a:gd name="connsiteX27" fmla="*/ 2212 w 9657"/>
              <a:gd name="connsiteY27" fmla="*/ 1558 h 10000"/>
              <a:gd name="connsiteX28" fmla="*/ 2212 w 9657"/>
              <a:gd name="connsiteY28" fmla="*/ 1385 h 10000"/>
              <a:gd name="connsiteX29" fmla="*/ 2041 w 9657"/>
              <a:gd name="connsiteY29" fmla="*/ 1385 h 10000"/>
              <a:gd name="connsiteX30" fmla="*/ 1871 w 9657"/>
              <a:gd name="connsiteY30" fmla="*/ 1385 h 10000"/>
              <a:gd name="connsiteX31" fmla="*/ 1701 w 9657"/>
              <a:gd name="connsiteY31" fmla="*/ 1558 h 10000"/>
              <a:gd name="connsiteX32" fmla="*/ 1360 w 9657"/>
              <a:gd name="connsiteY32" fmla="*/ 1558 h 10000"/>
              <a:gd name="connsiteX33" fmla="*/ 850 w 9657"/>
              <a:gd name="connsiteY33" fmla="*/ 1558 h 10000"/>
              <a:gd name="connsiteX34" fmla="*/ 338 w 9657"/>
              <a:gd name="connsiteY34" fmla="*/ 1732 h 10000"/>
              <a:gd name="connsiteX35" fmla="*/ 0 w 9657"/>
              <a:gd name="connsiteY35" fmla="*/ 1039 h 10000"/>
              <a:gd name="connsiteX36" fmla="*/ 512 w 9657"/>
              <a:gd name="connsiteY36" fmla="*/ 1039 h 10000"/>
              <a:gd name="connsiteX37" fmla="*/ 850 w 9657"/>
              <a:gd name="connsiteY37" fmla="*/ 866 h 10000"/>
              <a:gd name="connsiteX38" fmla="*/ 1191 w 9657"/>
              <a:gd name="connsiteY38" fmla="*/ 693 h 10000"/>
              <a:gd name="connsiteX39" fmla="*/ 1528 w 9657"/>
              <a:gd name="connsiteY39" fmla="*/ 693 h 10000"/>
              <a:gd name="connsiteX40" fmla="*/ 1871 w 9657"/>
              <a:gd name="connsiteY40" fmla="*/ 519 h 10000"/>
              <a:gd name="connsiteX41" fmla="*/ 2041 w 9657"/>
              <a:gd name="connsiteY41" fmla="*/ 346 h 10000"/>
              <a:gd name="connsiteX42" fmla="*/ 2212 w 9657"/>
              <a:gd name="connsiteY42" fmla="*/ 346 h 10000"/>
              <a:gd name="connsiteX43" fmla="*/ 2378 w 9657"/>
              <a:gd name="connsiteY43" fmla="*/ 173 h 10000"/>
              <a:gd name="connsiteX44" fmla="*/ 2554 w 9657"/>
              <a:gd name="connsiteY44" fmla="*/ 173 h 10000"/>
              <a:gd name="connsiteX45" fmla="*/ 2723 w 9657"/>
              <a:gd name="connsiteY45" fmla="*/ 0 h 10000"/>
              <a:gd name="connsiteX46" fmla="*/ 2893 w 9657"/>
              <a:gd name="connsiteY46" fmla="*/ 0 h 10000"/>
              <a:gd name="connsiteX47" fmla="*/ 2893 w 9657"/>
              <a:gd name="connsiteY47" fmla="*/ 0 h 10000"/>
              <a:gd name="connsiteX48" fmla="*/ 3063 w 9657"/>
              <a:gd name="connsiteY48" fmla="*/ 0 h 10000"/>
              <a:gd name="connsiteX49" fmla="*/ 3234 w 9657"/>
              <a:gd name="connsiteY49" fmla="*/ 0 h 10000"/>
              <a:gd name="connsiteX50" fmla="*/ 3403 w 9657"/>
              <a:gd name="connsiteY50" fmla="*/ 173 h 10000"/>
              <a:gd name="connsiteX51" fmla="*/ 3574 w 9657"/>
              <a:gd name="connsiteY51" fmla="*/ 173 h 10000"/>
              <a:gd name="connsiteX52" fmla="*/ 3724 w 9657"/>
              <a:gd name="connsiteY52" fmla="*/ 346 h 10000"/>
              <a:gd name="connsiteX53" fmla="*/ 3894 w 9657"/>
              <a:gd name="connsiteY53" fmla="*/ 519 h 10000"/>
              <a:gd name="connsiteX54" fmla="*/ 4062 w 9657"/>
              <a:gd name="connsiteY54" fmla="*/ 693 h 10000"/>
              <a:gd name="connsiteX55" fmla="*/ 4062 w 9657"/>
              <a:gd name="connsiteY55" fmla="*/ 693 h 10000"/>
              <a:gd name="connsiteX56" fmla="*/ 4062 w 9657"/>
              <a:gd name="connsiteY56" fmla="*/ 866 h 10000"/>
              <a:gd name="connsiteX57" fmla="*/ 3894 w 9657"/>
              <a:gd name="connsiteY57" fmla="*/ 1039 h 10000"/>
              <a:gd name="connsiteX58" fmla="*/ 3724 w 9657"/>
              <a:gd name="connsiteY58" fmla="*/ 1212 h 10000"/>
              <a:gd name="connsiteX59" fmla="*/ 3574 w 9657"/>
              <a:gd name="connsiteY59" fmla="*/ 1385 h 10000"/>
              <a:gd name="connsiteX60" fmla="*/ 3403 w 9657"/>
              <a:gd name="connsiteY60" fmla="*/ 1732 h 10000"/>
              <a:gd name="connsiteX61" fmla="*/ 3234 w 9657"/>
              <a:gd name="connsiteY61" fmla="*/ 2078 h 10000"/>
              <a:gd name="connsiteX62" fmla="*/ 3063 w 9657"/>
              <a:gd name="connsiteY62" fmla="*/ 2424 h 10000"/>
              <a:gd name="connsiteX63" fmla="*/ 2893 w 9657"/>
              <a:gd name="connsiteY63" fmla="*/ 2944 h 10000"/>
              <a:gd name="connsiteX64" fmla="*/ 2893 w 9657"/>
              <a:gd name="connsiteY64" fmla="*/ 3463 h 10000"/>
              <a:gd name="connsiteX65" fmla="*/ 2893 w 9657"/>
              <a:gd name="connsiteY65" fmla="*/ 3961 h 10000"/>
              <a:gd name="connsiteX66" fmla="*/ 2893 w 9657"/>
              <a:gd name="connsiteY66" fmla="*/ 5000 h 10000"/>
              <a:gd name="connsiteX67" fmla="*/ 2893 w 9657"/>
              <a:gd name="connsiteY67" fmla="*/ 5519 h 10000"/>
              <a:gd name="connsiteX68" fmla="*/ 3063 w 9657"/>
              <a:gd name="connsiteY68" fmla="*/ 5866 h 10000"/>
              <a:gd name="connsiteX69" fmla="*/ 3234 w 9657"/>
              <a:gd name="connsiteY69" fmla="*/ 6212 h 10000"/>
              <a:gd name="connsiteX70" fmla="*/ 3403 w 9657"/>
              <a:gd name="connsiteY70" fmla="*/ 6732 h 10000"/>
              <a:gd name="connsiteX71" fmla="*/ 3574 w 9657"/>
              <a:gd name="connsiteY71" fmla="*/ 7078 h 10000"/>
              <a:gd name="connsiteX72" fmla="*/ 3894 w 9657"/>
              <a:gd name="connsiteY72" fmla="*/ 7424 h 10000"/>
              <a:gd name="connsiteX73" fmla="*/ 4403 w 9657"/>
              <a:gd name="connsiteY73" fmla="*/ 7771 h 10000"/>
              <a:gd name="connsiteX74" fmla="*/ 4913 w 9657"/>
              <a:gd name="connsiteY74" fmla="*/ 7944 h 10000"/>
              <a:gd name="connsiteX75" fmla="*/ 5421 w 9657"/>
              <a:gd name="connsiteY75" fmla="*/ 8268 h 10000"/>
              <a:gd name="connsiteX76" fmla="*/ 5935 w 9657"/>
              <a:gd name="connsiteY76" fmla="*/ 8442 h 10000"/>
              <a:gd name="connsiteX77" fmla="*/ 6272 w 9657"/>
              <a:gd name="connsiteY77" fmla="*/ 8615 h 10000"/>
              <a:gd name="connsiteX78" fmla="*/ 6787 w 9657"/>
              <a:gd name="connsiteY78" fmla="*/ 8615 h 10000"/>
              <a:gd name="connsiteX79" fmla="*/ 7125 w 9657"/>
              <a:gd name="connsiteY79" fmla="*/ 8615 h 10000"/>
              <a:gd name="connsiteX80" fmla="*/ 7297 w 9657"/>
              <a:gd name="connsiteY80" fmla="*/ 8615 h 10000"/>
              <a:gd name="connsiteX81" fmla="*/ 7635 w 9657"/>
              <a:gd name="connsiteY81" fmla="*/ 8615 h 10000"/>
              <a:gd name="connsiteX82" fmla="*/ 7784 w 9657"/>
              <a:gd name="connsiteY82" fmla="*/ 8442 h 10000"/>
              <a:gd name="connsiteX83" fmla="*/ 7784 w 9657"/>
              <a:gd name="connsiteY83" fmla="*/ 8442 h 10000"/>
              <a:gd name="connsiteX84" fmla="*/ 7954 w 9657"/>
              <a:gd name="connsiteY84" fmla="*/ 8442 h 10000"/>
              <a:gd name="connsiteX85" fmla="*/ 7954 w 9657"/>
              <a:gd name="connsiteY85" fmla="*/ 8268 h 10000"/>
              <a:gd name="connsiteX86" fmla="*/ 7954 w 9657"/>
              <a:gd name="connsiteY86" fmla="*/ 8095 h 10000"/>
              <a:gd name="connsiteX87" fmla="*/ 7954 w 9657"/>
              <a:gd name="connsiteY87" fmla="*/ 7771 h 10000"/>
              <a:gd name="connsiteX88" fmla="*/ 8124 w 9657"/>
              <a:gd name="connsiteY88" fmla="*/ 7597 h 10000"/>
              <a:gd name="connsiteX89" fmla="*/ 8124 w 9657"/>
              <a:gd name="connsiteY89" fmla="*/ 7251 h 10000"/>
              <a:gd name="connsiteX90" fmla="*/ 8124 w 9657"/>
              <a:gd name="connsiteY90" fmla="*/ 6905 h 10000"/>
              <a:gd name="connsiteX91" fmla="*/ 8296 w 9657"/>
              <a:gd name="connsiteY91" fmla="*/ 6385 h 10000"/>
              <a:gd name="connsiteX92" fmla="*/ 8296 w 9657"/>
              <a:gd name="connsiteY92" fmla="*/ 6212 h 10000"/>
              <a:gd name="connsiteX93" fmla="*/ 8296 w 9657"/>
              <a:gd name="connsiteY93" fmla="*/ 5866 h 10000"/>
              <a:gd name="connsiteX94" fmla="*/ 8296 w 9657"/>
              <a:gd name="connsiteY94" fmla="*/ 5693 h 10000"/>
              <a:gd name="connsiteX95" fmla="*/ 8465 w 9657"/>
              <a:gd name="connsiteY95" fmla="*/ 5519 h 10000"/>
              <a:gd name="connsiteX96" fmla="*/ 8465 w 9657"/>
              <a:gd name="connsiteY96" fmla="*/ 5346 h 10000"/>
              <a:gd name="connsiteX97" fmla="*/ 8465 w 9657"/>
              <a:gd name="connsiteY97" fmla="*/ 5173 h 10000"/>
              <a:gd name="connsiteX98" fmla="*/ 8633 w 9657"/>
              <a:gd name="connsiteY98" fmla="*/ 5173 h 10000"/>
              <a:gd name="connsiteX99" fmla="*/ 8633 w 9657"/>
              <a:gd name="connsiteY99" fmla="*/ 5173 h 10000"/>
              <a:gd name="connsiteX100" fmla="*/ 8633 w 9657"/>
              <a:gd name="connsiteY100" fmla="*/ 5346 h 10000"/>
              <a:gd name="connsiteX101" fmla="*/ 8633 w 9657"/>
              <a:gd name="connsiteY101" fmla="*/ 5519 h 10000"/>
              <a:gd name="connsiteX102" fmla="*/ 8633 w 9657"/>
              <a:gd name="connsiteY102" fmla="*/ 5693 h 10000"/>
              <a:gd name="connsiteX103" fmla="*/ 8807 w 9657"/>
              <a:gd name="connsiteY103" fmla="*/ 5866 h 10000"/>
              <a:gd name="connsiteX104" fmla="*/ 8807 w 9657"/>
              <a:gd name="connsiteY104" fmla="*/ 6212 h 10000"/>
              <a:gd name="connsiteX105" fmla="*/ 8807 w 9657"/>
              <a:gd name="connsiteY105" fmla="*/ 6558 h 10000"/>
              <a:gd name="connsiteX106" fmla="*/ 8977 w 9657"/>
              <a:gd name="connsiteY106" fmla="*/ 6905 h 10000"/>
              <a:gd name="connsiteX107" fmla="*/ 8977 w 9657"/>
              <a:gd name="connsiteY107" fmla="*/ 7597 h 10000"/>
              <a:gd name="connsiteX108" fmla="*/ 9148 w 9657"/>
              <a:gd name="connsiteY108" fmla="*/ 8268 h 10000"/>
              <a:gd name="connsiteX109" fmla="*/ 9315 w 9657"/>
              <a:gd name="connsiteY109" fmla="*/ 8788 h 10000"/>
              <a:gd name="connsiteX110" fmla="*/ 9488 w 9657"/>
              <a:gd name="connsiteY110" fmla="*/ 9134 h 10000"/>
              <a:gd name="connsiteX111" fmla="*/ 9488 w 9657"/>
              <a:gd name="connsiteY111" fmla="*/ 9481 h 10000"/>
              <a:gd name="connsiteX112" fmla="*/ 9657 w 9657"/>
              <a:gd name="connsiteY112" fmla="*/ 9654 h 10000"/>
              <a:gd name="connsiteX113" fmla="*/ 9488 w 9657"/>
              <a:gd name="connsiteY113" fmla="*/ 9827 h 10000"/>
              <a:gd name="connsiteX114" fmla="*/ 9488 w 9657"/>
              <a:gd name="connsiteY114" fmla="*/ 9827 h 10000"/>
              <a:gd name="connsiteX115" fmla="*/ 9488 w 9657"/>
              <a:gd name="connsiteY115" fmla="*/ 9827 h 10000"/>
              <a:gd name="connsiteX0" fmla="*/ 9825 w 10000"/>
              <a:gd name="connsiteY0" fmla="*/ 9827 h 10000"/>
              <a:gd name="connsiteX1" fmla="*/ 9473 w 10000"/>
              <a:gd name="connsiteY1" fmla="*/ 9827 h 10000"/>
              <a:gd name="connsiteX2" fmla="*/ 9120 w 10000"/>
              <a:gd name="connsiteY2" fmla="*/ 10000 h 10000"/>
              <a:gd name="connsiteX3" fmla="*/ 8766 w 10000"/>
              <a:gd name="connsiteY3" fmla="*/ 10000 h 10000"/>
              <a:gd name="connsiteX4" fmla="*/ 8060 w 10000"/>
              <a:gd name="connsiteY4" fmla="*/ 10000 h 10000"/>
              <a:gd name="connsiteX5" fmla="*/ 7556 w 10000"/>
              <a:gd name="connsiteY5" fmla="*/ 10000 h 10000"/>
              <a:gd name="connsiteX6" fmla="*/ 6850 w 10000"/>
              <a:gd name="connsiteY6" fmla="*/ 9827 h 10000"/>
              <a:gd name="connsiteX7" fmla="*/ 6146 w 10000"/>
              <a:gd name="connsiteY7" fmla="*/ 9827 h 10000"/>
              <a:gd name="connsiteX8" fmla="*/ 5614 w 10000"/>
              <a:gd name="connsiteY8" fmla="*/ 9481 h 10000"/>
              <a:gd name="connsiteX9" fmla="*/ 4911 w 10000"/>
              <a:gd name="connsiteY9" fmla="*/ 9307 h 10000"/>
              <a:gd name="connsiteX10" fmla="*/ 4382 w 10000"/>
              <a:gd name="connsiteY10" fmla="*/ 8961 h 10000"/>
              <a:gd name="connsiteX11" fmla="*/ 3856 w 10000"/>
              <a:gd name="connsiteY11" fmla="*/ 8615 h 10000"/>
              <a:gd name="connsiteX12" fmla="*/ 3349 w 10000"/>
              <a:gd name="connsiteY12" fmla="*/ 8095 h 10000"/>
              <a:gd name="connsiteX13" fmla="*/ 2996 w 10000"/>
              <a:gd name="connsiteY13" fmla="*/ 7771 h 10000"/>
              <a:gd name="connsiteX14" fmla="*/ 2645 w 10000"/>
              <a:gd name="connsiteY14" fmla="*/ 7078 h 10000"/>
              <a:gd name="connsiteX15" fmla="*/ 2291 w 10000"/>
              <a:gd name="connsiteY15" fmla="*/ 6558 h 10000"/>
              <a:gd name="connsiteX16" fmla="*/ 2113 w 10000"/>
              <a:gd name="connsiteY16" fmla="*/ 5866 h 10000"/>
              <a:gd name="connsiteX17" fmla="*/ 2113 w 10000"/>
              <a:gd name="connsiteY17" fmla="*/ 5173 h 10000"/>
              <a:gd name="connsiteX18" fmla="*/ 1937 w 10000"/>
              <a:gd name="connsiteY18" fmla="*/ 4481 h 10000"/>
              <a:gd name="connsiteX19" fmla="*/ 1937 w 10000"/>
              <a:gd name="connsiteY19" fmla="*/ 3636 h 10000"/>
              <a:gd name="connsiteX20" fmla="*/ 2113 w 10000"/>
              <a:gd name="connsiteY20" fmla="*/ 2944 h 10000"/>
              <a:gd name="connsiteX21" fmla="*/ 2113 w 10000"/>
              <a:gd name="connsiteY21" fmla="*/ 2597 h 10000"/>
              <a:gd name="connsiteX22" fmla="*/ 2113 w 10000"/>
              <a:gd name="connsiteY22" fmla="*/ 2424 h 10000"/>
              <a:gd name="connsiteX23" fmla="*/ 2291 w 10000"/>
              <a:gd name="connsiteY23" fmla="*/ 2078 h 10000"/>
              <a:gd name="connsiteX24" fmla="*/ 2291 w 10000"/>
              <a:gd name="connsiteY24" fmla="*/ 1905 h 10000"/>
              <a:gd name="connsiteX25" fmla="*/ 2291 w 10000"/>
              <a:gd name="connsiteY25" fmla="*/ 1732 h 10000"/>
              <a:gd name="connsiteX26" fmla="*/ 2291 w 10000"/>
              <a:gd name="connsiteY26" fmla="*/ 1558 h 10000"/>
              <a:gd name="connsiteX27" fmla="*/ 2291 w 10000"/>
              <a:gd name="connsiteY27" fmla="*/ 1558 h 10000"/>
              <a:gd name="connsiteX28" fmla="*/ 2291 w 10000"/>
              <a:gd name="connsiteY28" fmla="*/ 1385 h 10000"/>
              <a:gd name="connsiteX29" fmla="*/ 2113 w 10000"/>
              <a:gd name="connsiteY29" fmla="*/ 1385 h 10000"/>
              <a:gd name="connsiteX30" fmla="*/ 1937 w 10000"/>
              <a:gd name="connsiteY30" fmla="*/ 1385 h 10000"/>
              <a:gd name="connsiteX31" fmla="*/ 1761 w 10000"/>
              <a:gd name="connsiteY31" fmla="*/ 1558 h 10000"/>
              <a:gd name="connsiteX32" fmla="*/ 1408 w 10000"/>
              <a:gd name="connsiteY32" fmla="*/ 1558 h 10000"/>
              <a:gd name="connsiteX33" fmla="*/ 880 w 10000"/>
              <a:gd name="connsiteY33" fmla="*/ 1558 h 10000"/>
              <a:gd name="connsiteX34" fmla="*/ 0 w 10000"/>
              <a:gd name="connsiteY34" fmla="*/ 1039 h 10000"/>
              <a:gd name="connsiteX35" fmla="*/ 530 w 10000"/>
              <a:gd name="connsiteY35" fmla="*/ 1039 h 10000"/>
              <a:gd name="connsiteX36" fmla="*/ 880 w 10000"/>
              <a:gd name="connsiteY36" fmla="*/ 866 h 10000"/>
              <a:gd name="connsiteX37" fmla="*/ 1233 w 10000"/>
              <a:gd name="connsiteY37" fmla="*/ 693 h 10000"/>
              <a:gd name="connsiteX38" fmla="*/ 1582 w 10000"/>
              <a:gd name="connsiteY38" fmla="*/ 693 h 10000"/>
              <a:gd name="connsiteX39" fmla="*/ 1937 w 10000"/>
              <a:gd name="connsiteY39" fmla="*/ 519 h 10000"/>
              <a:gd name="connsiteX40" fmla="*/ 2113 w 10000"/>
              <a:gd name="connsiteY40" fmla="*/ 346 h 10000"/>
              <a:gd name="connsiteX41" fmla="*/ 2291 w 10000"/>
              <a:gd name="connsiteY41" fmla="*/ 346 h 10000"/>
              <a:gd name="connsiteX42" fmla="*/ 2462 w 10000"/>
              <a:gd name="connsiteY42" fmla="*/ 173 h 10000"/>
              <a:gd name="connsiteX43" fmla="*/ 2645 w 10000"/>
              <a:gd name="connsiteY43" fmla="*/ 173 h 10000"/>
              <a:gd name="connsiteX44" fmla="*/ 2820 w 10000"/>
              <a:gd name="connsiteY44" fmla="*/ 0 h 10000"/>
              <a:gd name="connsiteX45" fmla="*/ 2996 w 10000"/>
              <a:gd name="connsiteY45" fmla="*/ 0 h 10000"/>
              <a:gd name="connsiteX46" fmla="*/ 2996 w 10000"/>
              <a:gd name="connsiteY46" fmla="*/ 0 h 10000"/>
              <a:gd name="connsiteX47" fmla="*/ 3172 w 10000"/>
              <a:gd name="connsiteY47" fmla="*/ 0 h 10000"/>
              <a:gd name="connsiteX48" fmla="*/ 3349 w 10000"/>
              <a:gd name="connsiteY48" fmla="*/ 0 h 10000"/>
              <a:gd name="connsiteX49" fmla="*/ 3524 w 10000"/>
              <a:gd name="connsiteY49" fmla="*/ 173 h 10000"/>
              <a:gd name="connsiteX50" fmla="*/ 3701 w 10000"/>
              <a:gd name="connsiteY50" fmla="*/ 173 h 10000"/>
              <a:gd name="connsiteX51" fmla="*/ 3856 w 10000"/>
              <a:gd name="connsiteY51" fmla="*/ 346 h 10000"/>
              <a:gd name="connsiteX52" fmla="*/ 4032 w 10000"/>
              <a:gd name="connsiteY52" fmla="*/ 519 h 10000"/>
              <a:gd name="connsiteX53" fmla="*/ 4206 w 10000"/>
              <a:gd name="connsiteY53" fmla="*/ 693 h 10000"/>
              <a:gd name="connsiteX54" fmla="*/ 4206 w 10000"/>
              <a:gd name="connsiteY54" fmla="*/ 693 h 10000"/>
              <a:gd name="connsiteX55" fmla="*/ 4206 w 10000"/>
              <a:gd name="connsiteY55" fmla="*/ 866 h 10000"/>
              <a:gd name="connsiteX56" fmla="*/ 4032 w 10000"/>
              <a:gd name="connsiteY56" fmla="*/ 1039 h 10000"/>
              <a:gd name="connsiteX57" fmla="*/ 3856 w 10000"/>
              <a:gd name="connsiteY57" fmla="*/ 1212 h 10000"/>
              <a:gd name="connsiteX58" fmla="*/ 3701 w 10000"/>
              <a:gd name="connsiteY58" fmla="*/ 1385 h 10000"/>
              <a:gd name="connsiteX59" fmla="*/ 3524 w 10000"/>
              <a:gd name="connsiteY59" fmla="*/ 1732 h 10000"/>
              <a:gd name="connsiteX60" fmla="*/ 3349 w 10000"/>
              <a:gd name="connsiteY60" fmla="*/ 2078 h 10000"/>
              <a:gd name="connsiteX61" fmla="*/ 3172 w 10000"/>
              <a:gd name="connsiteY61" fmla="*/ 2424 h 10000"/>
              <a:gd name="connsiteX62" fmla="*/ 2996 w 10000"/>
              <a:gd name="connsiteY62" fmla="*/ 2944 h 10000"/>
              <a:gd name="connsiteX63" fmla="*/ 2996 w 10000"/>
              <a:gd name="connsiteY63" fmla="*/ 3463 h 10000"/>
              <a:gd name="connsiteX64" fmla="*/ 2996 w 10000"/>
              <a:gd name="connsiteY64" fmla="*/ 3961 h 10000"/>
              <a:gd name="connsiteX65" fmla="*/ 2996 w 10000"/>
              <a:gd name="connsiteY65" fmla="*/ 5000 h 10000"/>
              <a:gd name="connsiteX66" fmla="*/ 2996 w 10000"/>
              <a:gd name="connsiteY66" fmla="*/ 5519 h 10000"/>
              <a:gd name="connsiteX67" fmla="*/ 3172 w 10000"/>
              <a:gd name="connsiteY67" fmla="*/ 5866 h 10000"/>
              <a:gd name="connsiteX68" fmla="*/ 3349 w 10000"/>
              <a:gd name="connsiteY68" fmla="*/ 6212 h 10000"/>
              <a:gd name="connsiteX69" fmla="*/ 3524 w 10000"/>
              <a:gd name="connsiteY69" fmla="*/ 6732 h 10000"/>
              <a:gd name="connsiteX70" fmla="*/ 3701 w 10000"/>
              <a:gd name="connsiteY70" fmla="*/ 7078 h 10000"/>
              <a:gd name="connsiteX71" fmla="*/ 4032 w 10000"/>
              <a:gd name="connsiteY71" fmla="*/ 7424 h 10000"/>
              <a:gd name="connsiteX72" fmla="*/ 4559 w 10000"/>
              <a:gd name="connsiteY72" fmla="*/ 7771 h 10000"/>
              <a:gd name="connsiteX73" fmla="*/ 5088 w 10000"/>
              <a:gd name="connsiteY73" fmla="*/ 7944 h 10000"/>
              <a:gd name="connsiteX74" fmla="*/ 5614 w 10000"/>
              <a:gd name="connsiteY74" fmla="*/ 8268 h 10000"/>
              <a:gd name="connsiteX75" fmla="*/ 6146 w 10000"/>
              <a:gd name="connsiteY75" fmla="*/ 8442 h 10000"/>
              <a:gd name="connsiteX76" fmla="*/ 6495 w 10000"/>
              <a:gd name="connsiteY76" fmla="*/ 8615 h 10000"/>
              <a:gd name="connsiteX77" fmla="*/ 7028 w 10000"/>
              <a:gd name="connsiteY77" fmla="*/ 8615 h 10000"/>
              <a:gd name="connsiteX78" fmla="*/ 7378 w 10000"/>
              <a:gd name="connsiteY78" fmla="*/ 8615 h 10000"/>
              <a:gd name="connsiteX79" fmla="*/ 7556 w 10000"/>
              <a:gd name="connsiteY79" fmla="*/ 8615 h 10000"/>
              <a:gd name="connsiteX80" fmla="*/ 7906 w 10000"/>
              <a:gd name="connsiteY80" fmla="*/ 8615 h 10000"/>
              <a:gd name="connsiteX81" fmla="*/ 8060 w 10000"/>
              <a:gd name="connsiteY81" fmla="*/ 8442 h 10000"/>
              <a:gd name="connsiteX82" fmla="*/ 8060 w 10000"/>
              <a:gd name="connsiteY82" fmla="*/ 8442 h 10000"/>
              <a:gd name="connsiteX83" fmla="*/ 8237 w 10000"/>
              <a:gd name="connsiteY83" fmla="*/ 8442 h 10000"/>
              <a:gd name="connsiteX84" fmla="*/ 8237 w 10000"/>
              <a:gd name="connsiteY84" fmla="*/ 8268 h 10000"/>
              <a:gd name="connsiteX85" fmla="*/ 8237 w 10000"/>
              <a:gd name="connsiteY85" fmla="*/ 8095 h 10000"/>
              <a:gd name="connsiteX86" fmla="*/ 8237 w 10000"/>
              <a:gd name="connsiteY86" fmla="*/ 7771 h 10000"/>
              <a:gd name="connsiteX87" fmla="*/ 8413 w 10000"/>
              <a:gd name="connsiteY87" fmla="*/ 7597 h 10000"/>
              <a:gd name="connsiteX88" fmla="*/ 8413 w 10000"/>
              <a:gd name="connsiteY88" fmla="*/ 7251 h 10000"/>
              <a:gd name="connsiteX89" fmla="*/ 8413 w 10000"/>
              <a:gd name="connsiteY89" fmla="*/ 6905 h 10000"/>
              <a:gd name="connsiteX90" fmla="*/ 8591 w 10000"/>
              <a:gd name="connsiteY90" fmla="*/ 6385 h 10000"/>
              <a:gd name="connsiteX91" fmla="*/ 8591 w 10000"/>
              <a:gd name="connsiteY91" fmla="*/ 6212 h 10000"/>
              <a:gd name="connsiteX92" fmla="*/ 8591 w 10000"/>
              <a:gd name="connsiteY92" fmla="*/ 5866 h 10000"/>
              <a:gd name="connsiteX93" fmla="*/ 8591 w 10000"/>
              <a:gd name="connsiteY93" fmla="*/ 5693 h 10000"/>
              <a:gd name="connsiteX94" fmla="*/ 8766 w 10000"/>
              <a:gd name="connsiteY94" fmla="*/ 5519 h 10000"/>
              <a:gd name="connsiteX95" fmla="*/ 8766 w 10000"/>
              <a:gd name="connsiteY95" fmla="*/ 5346 h 10000"/>
              <a:gd name="connsiteX96" fmla="*/ 8766 w 10000"/>
              <a:gd name="connsiteY96" fmla="*/ 5173 h 10000"/>
              <a:gd name="connsiteX97" fmla="*/ 8940 w 10000"/>
              <a:gd name="connsiteY97" fmla="*/ 5173 h 10000"/>
              <a:gd name="connsiteX98" fmla="*/ 8940 w 10000"/>
              <a:gd name="connsiteY98" fmla="*/ 5173 h 10000"/>
              <a:gd name="connsiteX99" fmla="*/ 8940 w 10000"/>
              <a:gd name="connsiteY99" fmla="*/ 5346 h 10000"/>
              <a:gd name="connsiteX100" fmla="*/ 8940 w 10000"/>
              <a:gd name="connsiteY100" fmla="*/ 5519 h 10000"/>
              <a:gd name="connsiteX101" fmla="*/ 8940 w 10000"/>
              <a:gd name="connsiteY101" fmla="*/ 5693 h 10000"/>
              <a:gd name="connsiteX102" fmla="*/ 9120 w 10000"/>
              <a:gd name="connsiteY102" fmla="*/ 5866 h 10000"/>
              <a:gd name="connsiteX103" fmla="*/ 9120 w 10000"/>
              <a:gd name="connsiteY103" fmla="*/ 6212 h 10000"/>
              <a:gd name="connsiteX104" fmla="*/ 9120 w 10000"/>
              <a:gd name="connsiteY104" fmla="*/ 6558 h 10000"/>
              <a:gd name="connsiteX105" fmla="*/ 9296 w 10000"/>
              <a:gd name="connsiteY105" fmla="*/ 6905 h 10000"/>
              <a:gd name="connsiteX106" fmla="*/ 9296 w 10000"/>
              <a:gd name="connsiteY106" fmla="*/ 7597 h 10000"/>
              <a:gd name="connsiteX107" fmla="*/ 9473 w 10000"/>
              <a:gd name="connsiteY107" fmla="*/ 8268 h 10000"/>
              <a:gd name="connsiteX108" fmla="*/ 9646 w 10000"/>
              <a:gd name="connsiteY108" fmla="*/ 8788 h 10000"/>
              <a:gd name="connsiteX109" fmla="*/ 9825 w 10000"/>
              <a:gd name="connsiteY109" fmla="*/ 9134 h 10000"/>
              <a:gd name="connsiteX110" fmla="*/ 9825 w 10000"/>
              <a:gd name="connsiteY110" fmla="*/ 9481 h 10000"/>
              <a:gd name="connsiteX111" fmla="*/ 10000 w 10000"/>
              <a:gd name="connsiteY111" fmla="*/ 9654 h 10000"/>
              <a:gd name="connsiteX112" fmla="*/ 9825 w 10000"/>
              <a:gd name="connsiteY112" fmla="*/ 9827 h 10000"/>
              <a:gd name="connsiteX113" fmla="*/ 9825 w 10000"/>
              <a:gd name="connsiteY113" fmla="*/ 9827 h 10000"/>
              <a:gd name="connsiteX114" fmla="*/ 9825 w 10000"/>
              <a:gd name="connsiteY114" fmla="*/ 9827 h 10000"/>
              <a:gd name="connsiteX0" fmla="*/ 9295 w 9470"/>
              <a:gd name="connsiteY0" fmla="*/ 9827 h 10000"/>
              <a:gd name="connsiteX1" fmla="*/ 8943 w 9470"/>
              <a:gd name="connsiteY1" fmla="*/ 9827 h 10000"/>
              <a:gd name="connsiteX2" fmla="*/ 8590 w 9470"/>
              <a:gd name="connsiteY2" fmla="*/ 10000 h 10000"/>
              <a:gd name="connsiteX3" fmla="*/ 8236 w 9470"/>
              <a:gd name="connsiteY3" fmla="*/ 10000 h 10000"/>
              <a:gd name="connsiteX4" fmla="*/ 7530 w 9470"/>
              <a:gd name="connsiteY4" fmla="*/ 10000 h 10000"/>
              <a:gd name="connsiteX5" fmla="*/ 7026 w 9470"/>
              <a:gd name="connsiteY5" fmla="*/ 10000 h 10000"/>
              <a:gd name="connsiteX6" fmla="*/ 6320 w 9470"/>
              <a:gd name="connsiteY6" fmla="*/ 9827 h 10000"/>
              <a:gd name="connsiteX7" fmla="*/ 5616 w 9470"/>
              <a:gd name="connsiteY7" fmla="*/ 9827 h 10000"/>
              <a:gd name="connsiteX8" fmla="*/ 5084 w 9470"/>
              <a:gd name="connsiteY8" fmla="*/ 9481 h 10000"/>
              <a:gd name="connsiteX9" fmla="*/ 4381 w 9470"/>
              <a:gd name="connsiteY9" fmla="*/ 9307 h 10000"/>
              <a:gd name="connsiteX10" fmla="*/ 3852 w 9470"/>
              <a:gd name="connsiteY10" fmla="*/ 8961 h 10000"/>
              <a:gd name="connsiteX11" fmla="*/ 3326 w 9470"/>
              <a:gd name="connsiteY11" fmla="*/ 8615 h 10000"/>
              <a:gd name="connsiteX12" fmla="*/ 2819 w 9470"/>
              <a:gd name="connsiteY12" fmla="*/ 8095 h 10000"/>
              <a:gd name="connsiteX13" fmla="*/ 2466 w 9470"/>
              <a:gd name="connsiteY13" fmla="*/ 7771 h 10000"/>
              <a:gd name="connsiteX14" fmla="*/ 2115 w 9470"/>
              <a:gd name="connsiteY14" fmla="*/ 7078 h 10000"/>
              <a:gd name="connsiteX15" fmla="*/ 1761 w 9470"/>
              <a:gd name="connsiteY15" fmla="*/ 6558 h 10000"/>
              <a:gd name="connsiteX16" fmla="*/ 1583 w 9470"/>
              <a:gd name="connsiteY16" fmla="*/ 5866 h 10000"/>
              <a:gd name="connsiteX17" fmla="*/ 1583 w 9470"/>
              <a:gd name="connsiteY17" fmla="*/ 5173 h 10000"/>
              <a:gd name="connsiteX18" fmla="*/ 1407 w 9470"/>
              <a:gd name="connsiteY18" fmla="*/ 4481 h 10000"/>
              <a:gd name="connsiteX19" fmla="*/ 1407 w 9470"/>
              <a:gd name="connsiteY19" fmla="*/ 3636 h 10000"/>
              <a:gd name="connsiteX20" fmla="*/ 1583 w 9470"/>
              <a:gd name="connsiteY20" fmla="*/ 2944 h 10000"/>
              <a:gd name="connsiteX21" fmla="*/ 1583 w 9470"/>
              <a:gd name="connsiteY21" fmla="*/ 2597 h 10000"/>
              <a:gd name="connsiteX22" fmla="*/ 1583 w 9470"/>
              <a:gd name="connsiteY22" fmla="*/ 2424 h 10000"/>
              <a:gd name="connsiteX23" fmla="*/ 1761 w 9470"/>
              <a:gd name="connsiteY23" fmla="*/ 2078 h 10000"/>
              <a:gd name="connsiteX24" fmla="*/ 1761 w 9470"/>
              <a:gd name="connsiteY24" fmla="*/ 1905 h 10000"/>
              <a:gd name="connsiteX25" fmla="*/ 1761 w 9470"/>
              <a:gd name="connsiteY25" fmla="*/ 1732 h 10000"/>
              <a:gd name="connsiteX26" fmla="*/ 1761 w 9470"/>
              <a:gd name="connsiteY26" fmla="*/ 1558 h 10000"/>
              <a:gd name="connsiteX27" fmla="*/ 1761 w 9470"/>
              <a:gd name="connsiteY27" fmla="*/ 1558 h 10000"/>
              <a:gd name="connsiteX28" fmla="*/ 1761 w 9470"/>
              <a:gd name="connsiteY28" fmla="*/ 1385 h 10000"/>
              <a:gd name="connsiteX29" fmla="*/ 1583 w 9470"/>
              <a:gd name="connsiteY29" fmla="*/ 1385 h 10000"/>
              <a:gd name="connsiteX30" fmla="*/ 1407 w 9470"/>
              <a:gd name="connsiteY30" fmla="*/ 1385 h 10000"/>
              <a:gd name="connsiteX31" fmla="*/ 1231 w 9470"/>
              <a:gd name="connsiteY31" fmla="*/ 1558 h 10000"/>
              <a:gd name="connsiteX32" fmla="*/ 878 w 9470"/>
              <a:gd name="connsiteY32" fmla="*/ 1558 h 10000"/>
              <a:gd name="connsiteX33" fmla="*/ 350 w 9470"/>
              <a:gd name="connsiteY33" fmla="*/ 1558 h 10000"/>
              <a:gd name="connsiteX34" fmla="*/ 0 w 9470"/>
              <a:gd name="connsiteY34" fmla="*/ 1039 h 10000"/>
              <a:gd name="connsiteX35" fmla="*/ 350 w 9470"/>
              <a:gd name="connsiteY35" fmla="*/ 866 h 10000"/>
              <a:gd name="connsiteX36" fmla="*/ 703 w 9470"/>
              <a:gd name="connsiteY36" fmla="*/ 693 h 10000"/>
              <a:gd name="connsiteX37" fmla="*/ 1052 w 9470"/>
              <a:gd name="connsiteY37" fmla="*/ 693 h 10000"/>
              <a:gd name="connsiteX38" fmla="*/ 1407 w 9470"/>
              <a:gd name="connsiteY38" fmla="*/ 519 h 10000"/>
              <a:gd name="connsiteX39" fmla="*/ 1583 w 9470"/>
              <a:gd name="connsiteY39" fmla="*/ 346 h 10000"/>
              <a:gd name="connsiteX40" fmla="*/ 1761 w 9470"/>
              <a:gd name="connsiteY40" fmla="*/ 346 h 10000"/>
              <a:gd name="connsiteX41" fmla="*/ 1932 w 9470"/>
              <a:gd name="connsiteY41" fmla="*/ 173 h 10000"/>
              <a:gd name="connsiteX42" fmla="*/ 2115 w 9470"/>
              <a:gd name="connsiteY42" fmla="*/ 173 h 10000"/>
              <a:gd name="connsiteX43" fmla="*/ 2290 w 9470"/>
              <a:gd name="connsiteY43" fmla="*/ 0 h 10000"/>
              <a:gd name="connsiteX44" fmla="*/ 2466 w 9470"/>
              <a:gd name="connsiteY44" fmla="*/ 0 h 10000"/>
              <a:gd name="connsiteX45" fmla="*/ 2466 w 9470"/>
              <a:gd name="connsiteY45" fmla="*/ 0 h 10000"/>
              <a:gd name="connsiteX46" fmla="*/ 2642 w 9470"/>
              <a:gd name="connsiteY46" fmla="*/ 0 h 10000"/>
              <a:gd name="connsiteX47" fmla="*/ 2819 w 9470"/>
              <a:gd name="connsiteY47" fmla="*/ 0 h 10000"/>
              <a:gd name="connsiteX48" fmla="*/ 2994 w 9470"/>
              <a:gd name="connsiteY48" fmla="*/ 173 h 10000"/>
              <a:gd name="connsiteX49" fmla="*/ 3171 w 9470"/>
              <a:gd name="connsiteY49" fmla="*/ 173 h 10000"/>
              <a:gd name="connsiteX50" fmla="*/ 3326 w 9470"/>
              <a:gd name="connsiteY50" fmla="*/ 346 h 10000"/>
              <a:gd name="connsiteX51" fmla="*/ 3502 w 9470"/>
              <a:gd name="connsiteY51" fmla="*/ 519 h 10000"/>
              <a:gd name="connsiteX52" fmla="*/ 3676 w 9470"/>
              <a:gd name="connsiteY52" fmla="*/ 693 h 10000"/>
              <a:gd name="connsiteX53" fmla="*/ 3676 w 9470"/>
              <a:gd name="connsiteY53" fmla="*/ 693 h 10000"/>
              <a:gd name="connsiteX54" fmla="*/ 3676 w 9470"/>
              <a:gd name="connsiteY54" fmla="*/ 866 h 10000"/>
              <a:gd name="connsiteX55" fmla="*/ 3502 w 9470"/>
              <a:gd name="connsiteY55" fmla="*/ 1039 h 10000"/>
              <a:gd name="connsiteX56" fmla="*/ 3326 w 9470"/>
              <a:gd name="connsiteY56" fmla="*/ 1212 h 10000"/>
              <a:gd name="connsiteX57" fmla="*/ 3171 w 9470"/>
              <a:gd name="connsiteY57" fmla="*/ 1385 h 10000"/>
              <a:gd name="connsiteX58" fmla="*/ 2994 w 9470"/>
              <a:gd name="connsiteY58" fmla="*/ 1732 h 10000"/>
              <a:gd name="connsiteX59" fmla="*/ 2819 w 9470"/>
              <a:gd name="connsiteY59" fmla="*/ 2078 h 10000"/>
              <a:gd name="connsiteX60" fmla="*/ 2642 w 9470"/>
              <a:gd name="connsiteY60" fmla="*/ 2424 h 10000"/>
              <a:gd name="connsiteX61" fmla="*/ 2466 w 9470"/>
              <a:gd name="connsiteY61" fmla="*/ 2944 h 10000"/>
              <a:gd name="connsiteX62" fmla="*/ 2466 w 9470"/>
              <a:gd name="connsiteY62" fmla="*/ 3463 h 10000"/>
              <a:gd name="connsiteX63" fmla="*/ 2466 w 9470"/>
              <a:gd name="connsiteY63" fmla="*/ 3961 h 10000"/>
              <a:gd name="connsiteX64" fmla="*/ 2466 w 9470"/>
              <a:gd name="connsiteY64" fmla="*/ 5000 h 10000"/>
              <a:gd name="connsiteX65" fmla="*/ 2466 w 9470"/>
              <a:gd name="connsiteY65" fmla="*/ 5519 h 10000"/>
              <a:gd name="connsiteX66" fmla="*/ 2642 w 9470"/>
              <a:gd name="connsiteY66" fmla="*/ 5866 h 10000"/>
              <a:gd name="connsiteX67" fmla="*/ 2819 w 9470"/>
              <a:gd name="connsiteY67" fmla="*/ 6212 h 10000"/>
              <a:gd name="connsiteX68" fmla="*/ 2994 w 9470"/>
              <a:gd name="connsiteY68" fmla="*/ 6732 h 10000"/>
              <a:gd name="connsiteX69" fmla="*/ 3171 w 9470"/>
              <a:gd name="connsiteY69" fmla="*/ 7078 h 10000"/>
              <a:gd name="connsiteX70" fmla="*/ 3502 w 9470"/>
              <a:gd name="connsiteY70" fmla="*/ 7424 h 10000"/>
              <a:gd name="connsiteX71" fmla="*/ 4029 w 9470"/>
              <a:gd name="connsiteY71" fmla="*/ 7771 h 10000"/>
              <a:gd name="connsiteX72" fmla="*/ 4558 w 9470"/>
              <a:gd name="connsiteY72" fmla="*/ 7944 h 10000"/>
              <a:gd name="connsiteX73" fmla="*/ 5084 w 9470"/>
              <a:gd name="connsiteY73" fmla="*/ 8268 h 10000"/>
              <a:gd name="connsiteX74" fmla="*/ 5616 w 9470"/>
              <a:gd name="connsiteY74" fmla="*/ 8442 h 10000"/>
              <a:gd name="connsiteX75" fmla="*/ 5965 w 9470"/>
              <a:gd name="connsiteY75" fmla="*/ 8615 h 10000"/>
              <a:gd name="connsiteX76" fmla="*/ 6498 w 9470"/>
              <a:gd name="connsiteY76" fmla="*/ 8615 h 10000"/>
              <a:gd name="connsiteX77" fmla="*/ 6848 w 9470"/>
              <a:gd name="connsiteY77" fmla="*/ 8615 h 10000"/>
              <a:gd name="connsiteX78" fmla="*/ 7026 w 9470"/>
              <a:gd name="connsiteY78" fmla="*/ 8615 h 10000"/>
              <a:gd name="connsiteX79" fmla="*/ 7376 w 9470"/>
              <a:gd name="connsiteY79" fmla="*/ 8615 h 10000"/>
              <a:gd name="connsiteX80" fmla="*/ 7530 w 9470"/>
              <a:gd name="connsiteY80" fmla="*/ 8442 h 10000"/>
              <a:gd name="connsiteX81" fmla="*/ 7530 w 9470"/>
              <a:gd name="connsiteY81" fmla="*/ 8442 h 10000"/>
              <a:gd name="connsiteX82" fmla="*/ 7707 w 9470"/>
              <a:gd name="connsiteY82" fmla="*/ 8442 h 10000"/>
              <a:gd name="connsiteX83" fmla="*/ 7707 w 9470"/>
              <a:gd name="connsiteY83" fmla="*/ 8268 h 10000"/>
              <a:gd name="connsiteX84" fmla="*/ 7707 w 9470"/>
              <a:gd name="connsiteY84" fmla="*/ 8095 h 10000"/>
              <a:gd name="connsiteX85" fmla="*/ 7707 w 9470"/>
              <a:gd name="connsiteY85" fmla="*/ 7771 h 10000"/>
              <a:gd name="connsiteX86" fmla="*/ 7883 w 9470"/>
              <a:gd name="connsiteY86" fmla="*/ 7597 h 10000"/>
              <a:gd name="connsiteX87" fmla="*/ 7883 w 9470"/>
              <a:gd name="connsiteY87" fmla="*/ 7251 h 10000"/>
              <a:gd name="connsiteX88" fmla="*/ 7883 w 9470"/>
              <a:gd name="connsiteY88" fmla="*/ 6905 h 10000"/>
              <a:gd name="connsiteX89" fmla="*/ 8061 w 9470"/>
              <a:gd name="connsiteY89" fmla="*/ 6385 h 10000"/>
              <a:gd name="connsiteX90" fmla="*/ 8061 w 9470"/>
              <a:gd name="connsiteY90" fmla="*/ 6212 h 10000"/>
              <a:gd name="connsiteX91" fmla="*/ 8061 w 9470"/>
              <a:gd name="connsiteY91" fmla="*/ 5866 h 10000"/>
              <a:gd name="connsiteX92" fmla="*/ 8061 w 9470"/>
              <a:gd name="connsiteY92" fmla="*/ 5693 h 10000"/>
              <a:gd name="connsiteX93" fmla="*/ 8236 w 9470"/>
              <a:gd name="connsiteY93" fmla="*/ 5519 h 10000"/>
              <a:gd name="connsiteX94" fmla="*/ 8236 w 9470"/>
              <a:gd name="connsiteY94" fmla="*/ 5346 h 10000"/>
              <a:gd name="connsiteX95" fmla="*/ 8236 w 9470"/>
              <a:gd name="connsiteY95" fmla="*/ 5173 h 10000"/>
              <a:gd name="connsiteX96" fmla="*/ 8410 w 9470"/>
              <a:gd name="connsiteY96" fmla="*/ 5173 h 10000"/>
              <a:gd name="connsiteX97" fmla="*/ 8410 w 9470"/>
              <a:gd name="connsiteY97" fmla="*/ 5173 h 10000"/>
              <a:gd name="connsiteX98" fmla="*/ 8410 w 9470"/>
              <a:gd name="connsiteY98" fmla="*/ 5346 h 10000"/>
              <a:gd name="connsiteX99" fmla="*/ 8410 w 9470"/>
              <a:gd name="connsiteY99" fmla="*/ 5519 h 10000"/>
              <a:gd name="connsiteX100" fmla="*/ 8410 w 9470"/>
              <a:gd name="connsiteY100" fmla="*/ 5693 h 10000"/>
              <a:gd name="connsiteX101" fmla="*/ 8590 w 9470"/>
              <a:gd name="connsiteY101" fmla="*/ 5866 h 10000"/>
              <a:gd name="connsiteX102" fmla="*/ 8590 w 9470"/>
              <a:gd name="connsiteY102" fmla="*/ 6212 h 10000"/>
              <a:gd name="connsiteX103" fmla="*/ 8590 w 9470"/>
              <a:gd name="connsiteY103" fmla="*/ 6558 h 10000"/>
              <a:gd name="connsiteX104" fmla="*/ 8766 w 9470"/>
              <a:gd name="connsiteY104" fmla="*/ 6905 h 10000"/>
              <a:gd name="connsiteX105" fmla="*/ 8766 w 9470"/>
              <a:gd name="connsiteY105" fmla="*/ 7597 h 10000"/>
              <a:gd name="connsiteX106" fmla="*/ 8943 w 9470"/>
              <a:gd name="connsiteY106" fmla="*/ 8268 h 10000"/>
              <a:gd name="connsiteX107" fmla="*/ 9116 w 9470"/>
              <a:gd name="connsiteY107" fmla="*/ 8788 h 10000"/>
              <a:gd name="connsiteX108" fmla="*/ 9295 w 9470"/>
              <a:gd name="connsiteY108" fmla="*/ 9134 h 10000"/>
              <a:gd name="connsiteX109" fmla="*/ 9295 w 9470"/>
              <a:gd name="connsiteY109" fmla="*/ 9481 h 10000"/>
              <a:gd name="connsiteX110" fmla="*/ 9470 w 9470"/>
              <a:gd name="connsiteY110" fmla="*/ 9654 h 10000"/>
              <a:gd name="connsiteX111" fmla="*/ 9295 w 9470"/>
              <a:gd name="connsiteY111" fmla="*/ 9827 h 10000"/>
              <a:gd name="connsiteX112" fmla="*/ 9295 w 9470"/>
              <a:gd name="connsiteY112" fmla="*/ 9827 h 10000"/>
              <a:gd name="connsiteX113" fmla="*/ 9295 w 9470"/>
              <a:gd name="connsiteY113" fmla="*/ 9827 h 10000"/>
              <a:gd name="connsiteX0" fmla="*/ 9445 w 9630"/>
              <a:gd name="connsiteY0" fmla="*/ 9827 h 10000"/>
              <a:gd name="connsiteX1" fmla="*/ 9074 w 9630"/>
              <a:gd name="connsiteY1" fmla="*/ 9827 h 10000"/>
              <a:gd name="connsiteX2" fmla="*/ 8701 w 9630"/>
              <a:gd name="connsiteY2" fmla="*/ 10000 h 10000"/>
              <a:gd name="connsiteX3" fmla="*/ 8327 w 9630"/>
              <a:gd name="connsiteY3" fmla="*/ 10000 h 10000"/>
              <a:gd name="connsiteX4" fmla="*/ 7581 w 9630"/>
              <a:gd name="connsiteY4" fmla="*/ 10000 h 10000"/>
              <a:gd name="connsiteX5" fmla="*/ 7049 w 9630"/>
              <a:gd name="connsiteY5" fmla="*/ 10000 h 10000"/>
              <a:gd name="connsiteX6" fmla="*/ 6304 w 9630"/>
              <a:gd name="connsiteY6" fmla="*/ 9827 h 10000"/>
              <a:gd name="connsiteX7" fmla="*/ 5560 w 9630"/>
              <a:gd name="connsiteY7" fmla="*/ 9827 h 10000"/>
              <a:gd name="connsiteX8" fmla="*/ 4999 w 9630"/>
              <a:gd name="connsiteY8" fmla="*/ 9481 h 10000"/>
              <a:gd name="connsiteX9" fmla="*/ 4256 w 9630"/>
              <a:gd name="connsiteY9" fmla="*/ 9307 h 10000"/>
              <a:gd name="connsiteX10" fmla="*/ 3698 w 9630"/>
              <a:gd name="connsiteY10" fmla="*/ 8961 h 10000"/>
              <a:gd name="connsiteX11" fmla="*/ 3142 w 9630"/>
              <a:gd name="connsiteY11" fmla="*/ 8615 h 10000"/>
              <a:gd name="connsiteX12" fmla="*/ 2607 w 9630"/>
              <a:gd name="connsiteY12" fmla="*/ 8095 h 10000"/>
              <a:gd name="connsiteX13" fmla="*/ 2234 w 9630"/>
              <a:gd name="connsiteY13" fmla="*/ 7771 h 10000"/>
              <a:gd name="connsiteX14" fmla="*/ 1863 w 9630"/>
              <a:gd name="connsiteY14" fmla="*/ 7078 h 10000"/>
              <a:gd name="connsiteX15" fmla="*/ 1490 w 9630"/>
              <a:gd name="connsiteY15" fmla="*/ 6558 h 10000"/>
              <a:gd name="connsiteX16" fmla="*/ 1302 w 9630"/>
              <a:gd name="connsiteY16" fmla="*/ 5866 h 10000"/>
              <a:gd name="connsiteX17" fmla="*/ 1302 w 9630"/>
              <a:gd name="connsiteY17" fmla="*/ 5173 h 10000"/>
              <a:gd name="connsiteX18" fmla="*/ 1116 w 9630"/>
              <a:gd name="connsiteY18" fmla="*/ 4481 h 10000"/>
              <a:gd name="connsiteX19" fmla="*/ 1116 w 9630"/>
              <a:gd name="connsiteY19" fmla="*/ 3636 h 10000"/>
              <a:gd name="connsiteX20" fmla="*/ 1302 w 9630"/>
              <a:gd name="connsiteY20" fmla="*/ 2944 h 10000"/>
              <a:gd name="connsiteX21" fmla="*/ 1302 w 9630"/>
              <a:gd name="connsiteY21" fmla="*/ 2597 h 10000"/>
              <a:gd name="connsiteX22" fmla="*/ 1302 w 9630"/>
              <a:gd name="connsiteY22" fmla="*/ 2424 h 10000"/>
              <a:gd name="connsiteX23" fmla="*/ 1490 w 9630"/>
              <a:gd name="connsiteY23" fmla="*/ 2078 h 10000"/>
              <a:gd name="connsiteX24" fmla="*/ 1490 w 9630"/>
              <a:gd name="connsiteY24" fmla="*/ 1905 h 10000"/>
              <a:gd name="connsiteX25" fmla="*/ 1490 w 9630"/>
              <a:gd name="connsiteY25" fmla="*/ 1732 h 10000"/>
              <a:gd name="connsiteX26" fmla="*/ 1490 w 9630"/>
              <a:gd name="connsiteY26" fmla="*/ 1558 h 10000"/>
              <a:gd name="connsiteX27" fmla="*/ 1490 w 9630"/>
              <a:gd name="connsiteY27" fmla="*/ 1558 h 10000"/>
              <a:gd name="connsiteX28" fmla="*/ 1490 w 9630"/>
              <a:gd name="connsiteY28" fmla="*/ 1385 h 10000"/>
              <a:gd name="connsiteX29" fmla="*/ 1302 w 9630"/>
              <a:gd name="connsiteY29" fmla="*/ 1385 h 10000"/>
              <a:gd name="connsiteX30" fmla="*/ 1116 w 9630"/>
              <a:gd name="connsiteY30" fmla="*/ 1385 h 10000"/>
              <a:gd name="connsiteX31" fmla="*/ 930 w 9630"/>
              <a:gd name="connsiteY31" fmla="*/ 1558 h 10000"/>
              <a:gd name="connsiteX32" fmla="*/ 557 w 9630"/>
              <a:gd name="connsiteY32" fmla="*/ 1558 h 10000"/>
              <a:gd name="connsiteX33" fmla="*/ 0 w 9630"/>
              <a:gd name="connsiteY33" fmla="*/ 1558 h 10000"/>
              <a:gd name="connsiteX34" fmla="*/ 0 w 9630"/>
              <a:gd name="connsiteY34" fmla="*/ 866 h 10000"/>
              <a:gd name="connsiteX35" fmla="*/ 372 w 9630"/>
              <a:gd name="connsiteY35" fmla="*/ 693 h 10000"/>
              <a:gd name="connsiteX36" fmla="*/ 741 w 9630"/>
              <a:gd name="connsiteY36" fmla="*/ 693 h 10000"/>
              <a:gd name="connsiteX37" fmla="*/ 1116 w 9630"/>
              <a:gd name="connsiteY37" fmla="*/ 519 h 10000"/>
              <a:gd name="connsiteX38" fmla="*/ 1302 w 9630"/>
              <a:gd name="connsiteY38" fmla="*/ 346 h 10000"/>
              <a:gd name="connsiteX39" fmla="*/ 1490 w 9630"/>
              <a:gd name="connsiteY39" fmla="*/ 346 h 10000"/>
              <a:gd name="connsiteX40" fmla="*/ 1670 w 9630"/>
              <a:gd name="connsiteY40" fmla="*/ 173 h 10000"/>
              <a:gd name="connsiteX41" fmla="*/ 1863 w 9630"/>
              <a:gd name="connsiteY41" fmla="*/ 173 h 10000"/>
              <a:gd name="connsiteX42" fmla="*/ 2048 w 9630"/>
              <a:gd name="connsiteY42" fmla="*/ 0 h 10000"/>
              <a:gd name="connsiteX43" fmla="*/ 2234 w 9630"/>
              <a:gd name="connsiteY43" fmla="*/ 0 h 10000"/>
              <a:gd name="connsiteX44" fmla="*/ 2234 w 9630"/>
              <a:gd name="connsiteY44" fmla="*/ 0 h 10000"/>
              <a:gd name="connsiteX45" fmla="*/ 2420 w 9630"/>
              <a:gd name="connsiteY45" fmla="*/ 0 h 10000"/>
              <a:gd name="connsiteX46" fmla="*/ 2607 w 9630"/>
              <a:gd name="connsiteY46" fmla="*/ 0 h 10000"/>
              <a:gd name="connsiteX47" fmla="*/ 2792 w 9630"/>
              <a:gd name="connsiteY47" fmla="*/ 173 h 10000"/>
              <a:gd name="connsiteX48" fmla="*/ 2978 w 9630"/>
              <a:gd name="connsiteY48" fmla="*/ 173 h 10000"/>
              <a:gd name="connsiteX49" fmla="*/ 3142 w 9630"/>
              <a:gd name="connsiteY49" fmla="*/ 346 h 10000"/>
              <a:gd name="connsiteX50" fmla="*/ 3328 w 9630"/>
              <a:gd name="connsiteY50" fmla="*/ 519 h 10000"/>
              <a:gd name="connsiteX51" fmla="*/ 3512 w 9630"/>
              <a:gd name="connsiteY51" fmla="*/ 693 h 10000"/>
              <a:gd name="connsiteX52" fmla="*/ 3512 w 9630"/>
              <a:gd name="connsiteY52" fmla="*/ 693 h 10000"/>
              <a:gd name="connsiteX53" fmla="*/ 3512 w 9630"/>
              <a:gd name="connsiteY53" fmla="*/ 866 h 10000"/>
              <a:gd name="connsiteX54" fmla="*/ 3328 w 9630"/>
              <a:gd name="connsiteY54" fmla="*/ 1039 h 10000"/>
              <a:gd name="connsiteX55" fmla="*/ 3142 w 9630"/>
              <a:gd name="connsiteY55" fmla="*/ 1212 h 10000"/>
              <a:gd name="connsiteX56" fmla="*/ 2978 w 9630"/>
              <a:gd name="connsiteY56" fmla="*/ 1385 h 10000"/>
              <a:gd name="connsiteX57" fmla="*/ 2792 w 9630"/>
              <a:gd name="connsiteY57" fmla="*/ 1732 h 10000"/>
              <a:gd name="connsiteX58" fmla="*/ 2607 w 9630"/>
              <a:gd name="connsiteY58" fmla="*/ 2078 h 10000"/>
              <a:gd name="connsiteX59" fmla="*/ 2420 w 9630"/>
              <a:gd name="connsiteY59" fmla="*/ 2424 h 10000"/>
              <a:gd name="connsiteX60" fmla="*/ 2234 w 9630"/>
              <a:gd name="connsiteY60" fmla="*/ 2944 h 10000"/>
              <a:gd name="connsiteX61" fmla="*/ 2234 w 9630"/>
              <a:gd name="connsiteY61" fmla="*/ 3463 h 10000"/>
              <a:gd name="connsiteX62" fmla="*/ 2234 w 9630"/>
              <a:gd name="connsiteY62" fmla="*/ 3961 h 10000"/>
              <a:gd name="connsiteX63" fmla="*/ 2234 w 9630"/>
              <a:gd name="connsiteY63" fmla="*/ 5000 h 10000"/>
              <a:gd name="connsiteX64" fmla="*/ 2234 w 9630"/>
              <a:gd name="connsiteY64" fmla="*/ 5519 h 10000"/>
              <a:gd name="connsiteX65" fmla="*/ 2420 w 9630"/>
              <a:gd name="connsiteY65" fmla="*/ 5866 h 10000"/>
              <a:gd name="connsiteX66" fmla="*/ 2607 w 9630"/>
              <a:gd name="connsiteY66" fmla="*/ 6212 h 10000"/>
              <a:gd name="connsiteX67" fmla="*/ 2792 w 9630"/>
              <a:gd name="connsiteY67" fmla="*/ 6732 h 10000"/>
              <a:gd name="connsiteX68" fmla="*/ 2978 w 9630"/>
              <a:gd name="connsiteY68" fmla="*/ 7078 h 10000"/>
              <a:gd name="connsiteX69" fmla="*/ 3328 w 9630"/>
              <a:gd name="connsiteY69" fmla="*/ 7424 h 10000"/>
              <a:gd name="connsiteX70" fmla="*/ 3884 w 9630"/>
              <a:gd name="connsiteY70" fmla="*/ 7771 h 10000"/>
              <a:gd name="connsiteX71" fmla="*/ 4443 w 9630"/>
              <a:gd name="connsiteY71" fmla="*/ 7944 h 10000"/>
              <a:gd name="connsiteX72" fmla="*/ 4999 w 9630"/>
              <a:gd name="connsiteY72" fmla="*/ 8268 h 10000"/>
              <a:gd name="connsiteX73" fmla="*/ 5560 w 9630"/>
              <a:gd name="connsiteY73" fmla="*/ 8442 h 10000"/>
              <a:gd name="connsiteX74" fmla="*/ 5929 w 9630"/>
              <a:gd name="connsiteY74" fmla="*/ 8615 h 10000"/>
              <a:gd name="connsiteX75" fmla="*/ 6492 w 9630"/>
              <a:gd name="connsiteY75" fmla="*/ 8615 h 10000"/>
              <a:gd name="connsiteX76" fmla="*/ 6861 w 9630"/>
              <a:gd name="connsiteY76" fmla="*/ 8615 h 10000"/>
              <a:gd name="connsiteX77" fmla="*/ 7049 w 9630"/>
              <a:gd name="connsiteY77" fmla="*/ 8615 h 10000"/>
              <a:gd name="connsiteX78" fmla="*/ 7419 w 9630"/>
              <a:gd name="connsiteY78" fmla="*/ 8615 h 10000"/>
              <a:gd name="connsiteX79" fmla="*/ 7581 w 9630"/>
              <a:gd name="connsiteY79" fmla="*/ 8442 h 10000"/>
              <a:gd name="connsiteX80" fmla="*/ 7581 w 9630"/>
              <a:gd name="connsiteY80" fmla="*/ 8442 h 10000"/>
              <a:gd name="connsiteX81" fmla="*/ 7768 w 9630"/>
              <a:gd name="connsiteY81" fmla="*/ 8442 h 10000"/>
              <a:gd name="connsiteX82" fmla="*/ 7768 w 9630"/>
              <a:gd name="connsiteY82" fmla="*/ 8268 h 10000"/>
              <a:gd name="connsiteX83" fmla="*/ 7768 w 9630"/>
              <a:gd name="connsiteY83" fmla="*/ 8095 h 10000"/>
              <a:gd name="connsiteX84" fmla="*/ 7768 w 9630"/>
              <a:gd name="connsiteY84" fmla="*/ 7771 h 10000"/>
              <a:gd name="connsiteX85" fmla="*/ 7954 w 9630"/>
              <a:gd name="connsiteY85" fmla="*/ 7597 h 10000"/>
              <a:gd name="connsiteX86" fmla="*/ 7954 w 9630"/>
              <a:gd name="connsiteY86" fmla="*/ 7251 h 10000"/>
              <a:gd name="connsiteX87" fmla="*/ 7954 w 9630"/>
              <a:gd name="connsiteY87" fmla="*/ 6905 h 10000"/>
              <a:gd name="connsiteX88" fmla="*/ 8142 w 9630"/>
              <a:gd name="connsiteY88" fmla="*/ 6385 h 10000"/>
              <a:gd name="connsiteX89" fmla="*/ 8142 w 9630"/>
              <a:gd name="connsiteY89" fmla="*/ 6212 h 10000"/>
              <a:gd name="connsiteX90" fmla="*/ 8142 w 9630"/>
              <a:gd name="connsiteY90" fmla="*/ 5866 h 10000"/>
              <a:gd name="connsiteX91" fmla="*/ 8142 w 9630"/>
              <a:gd name="connsiteY91" fmla="*/ 5693 h 10000"/>
              <a:gd name="connsiteX92" fmla="*/ 8327 w 9630"/>
              <a:gd name="connsiteY92" fmla="*/ 5519 h 10000"/>
              <a:gd name="connsiteX93" fmla="*/ 8327 w 9630"/>
              <a:gd name="connsiteY93" fmla="*/ 5346 h 10000"/>
              <a:gd name="connsiteX94" fmla="*/ 8327 w 9630"/>
              <a:gd name="connsiteY94" fmla="*/ 5173 h 10000"/>
              <a:gd name="connsiteX95" fmla="*/ 8511 w 9630"/>
              <a:gd name="connsiteY95" fmla="*/ 5173 h 10000"/>
              <a:gd name="connsiteX96" fmla="*/ 8511 w 9630"/>
              <a:gd name="connsiteY96" fmla="*/ 5173 h 10000"/>
              <a:gd name="connsiteX97" fmla="*/ 8511 w 9630"/>
              <a:gd name="connsiteY97" fmla="*/ 5346 h 10000"/>
              <a:gd name="connsiteX98" fmla="*/ 8511 w 9630"/>
              <a:gd name="connsiteY98" fmla="*/ 5519 h 10000"/>
              <a:gd name="connsiteX99" fmla="*/ 8511 w 9630"/>
              <a:gd name="connsiteY99" fmla="*/ 5693 h 10000"/>
              <a:gd name="connsiteX100" fmla="*/ 8701 w 9630"/>
              <a:gd name="connsiteY100" fmla="*/ 5866 h 10000"/>
              <a:gd name="connsiteX101" fmla="*/ 8701 w 9630"/>
              <a:gd name="connsiteY101" fmla="*/ 6212 h 10000"/>
              <a:gd name="connsiteX102" fmla="*/ 8701 w 9630"/>
              <a:gd name="connsiteY102" fmla="*/ 6558 h 10000"/>
              <a:gd name="connsiteX103" fmla="*/ 8887 w 9630"/>
              <a:gd name="connsiteY103" fmla="*/ 6905 h 10000"/>
              <a:gd name="connsiteX104" fmla="*/ 8887 w 9630"/>
              <a:gd name="connsiteY104" fmla="*/ 7597 h 10000"/>
              <a:gd name="connsiteX105" fmla="*/ 9074 w 9630"/>
              <a:gd name="connsiteY105" fmla="*/ 8268 h 10000"/>
              <a:gd name="connsiteX106" fmla="*/ 9256 w 9630"/>
              <a:gd name="connsiteY106" fmla="*/ 8788 h 10000"/>
              <a:gd name="connsiteX107" fmla="*/ 9445 w 9630"/>
              <a:gd name="connsiteY107" fmla="*/ 9134 h 10000"/>
              <a:gd name="connsiteX108" fmla="*/ 9445 w 9630"/>
              <a:gd name="connsiteY108" fmla="*/ 9481 h 10000"/>
              <a:gd name="connsiteX109" fmla="*/ 9630 w 9630"/>
              <a:gd name="connsiteY109" fmla="*/ 9654 h 10000"/>
              <a:gd name="connsiteX110" fmla="*/ 9445 w 9630"/>
              <a:gd name="connsiteY110" fmla="*/ 9827 h 10000"/>
              <a:gd name="connsiteX111" fmla="*/ 9445 w 9630"/>
              <a:gd name="connsiteY111" fmla="*/ 9827 h 10000"/>
              <a:gd name="connsiteX112" fmla="*/ 9445 w 9630"/>
              <a:gd name="connsiteY112" fmla="*/ 9827 h 10000"/>
              <a:gd name="connsiteX0" fmla="*/ 9808 w 10000"/>
              <a:gd name="connsiteY0" fmla="*/ 9827 h 10000"/>
              <a:gd name="connsiteX1" fmla="*/ 9423 w 10000"/>
              <a:gd name="connsiteY1" fmla="*/ 9827 h 10000"/>
              <a:gd name="connsiteX2" fmla="*/ 9035 w 10000"/>
              <a:gd name="connsiteY2" fmla="*/ 10000 h 10000"/>
              <a:gd name="connsiteX3" fmla="*/ 8647 w 10000"/>
              <a:gd name="connsiteY3" fmla="*/ 10000 h 10000"/>
              <a:gd name="connsiteX4" fmla="*/ 7872 w 10000"/>
              <a:gd name="connsiteY4" fmla="*/ 10000 h 10000"/>
              <a:gd name="connsiteX5" fmla="*/ 7320 w 10000"/>
              <a:gd name="connsiteY5" fmla="*/ 10000 h 10000"/>
              <a:gd name="connsiteX6" fmla="*/ 6546 w 10000"/>
              <a:gd name="connsiteY6" fmla="*/ 9827 h 10000"/>
              <a:gd name="connsiteX7" fmla="*/ 5774 w 10000"/>
              <a:gd name="connsiteY7" fmla="*/ 9827 h 10000"/>
              <a:gd name="connsiteX8" fmla="*/ 5191 w 10000"/>
              <a:gd name="connsiteY8" fmla="*/ 9481 h 10000"/>
              <a:gd name="connsiteX9" fmla="*/ 4420 w 10000"/>
              <a:gd name="connsiteY9" fmla="*/ 9307 h 10000"/>
              <a:gd name="connsiteX10" fmla="*/ 3840 w 10000"/>
              <a:gd name="connsiteY10" fmla="*/ 8961 h 10000"/>
              <a:gd name="connsiteX11" fmla="*/ 3263 w 10000"/>
              <a:gd name="connsiteY11" fmla="*/ 8615 h 10000"/>
              <a:gd name="connsiteX12" fmla="*/ 2707 w 10000"/>
              <a:gd name="connsiteY12" fmla="*/ 8095 h 10000"/>
              <a:gd name="connsiteX13" fmla="*/ 2320 w 10000"/>
              <a:gd name="connsiteY13" fmla="*/ 7771 h 10000"/>
              <a:gd name="connsiteX14" fmla="*/ 1935 w 10000"/>
              <a:gd name="connsiteY14" fmla="*/ 7078 h 10000"/>
              <a:gd name="connsiteX15" fmla="*/ 1547 w 10000"/>
              <a:gd name="connsiteY15" fmla="*/ 6558 h 10000"/>
              <a:gd name="connsiteX16" fmla="*/ 1352 w 10000"/>
              <a:gd name="connsiteY16" fmla="*/ 5866 h 10000"/>
              <a:gd name="connsiteX17" fmla="*/ 1352 w 10000"/>
              <a:gd name="connsiteY17" fmla="*/ 5173 h 10000"/>
              <a:gd name="connsiteX18" fmla="*/ 1159 w 10000"/>
              <a:gd name="connsiteY18" fmla="*/ 4481 h 10000"/>
              <a:gd name="connsiteX19" fmla="*/ 1159 w 10000"/>
              <a:gd name="connsiteY19" fmla="*/ 3636 h 10000"/>
              <a:gd name="connsiteX20" fmla="*/ 1352 w 10000"/>
              <a:gd name="connsiteY20" fmla="*/ 2944 h 10000"/>
              <a:gd name="connsiteX21" fmla="*/ 1352 w 10000"/>
              <a:gd name="connsiteY21" fmla="*/ 2597 h 10000"/>
              <a:gd name="connsiteX22" fmla="*/ 1352 w 10000"/>
              <a:gd name="connsiteY22" fmla="*/ 2424 h 10000"/>
              <a:gd name="connsiteX23" fmla="*/ 1547 w 10000"/>
              <a:gd name="connsiteY23" fmla="*/ 2078 h 10000"/>
              <a:gd name="connsiteX24" fmla="*/ 1547 w 10000"/>
              <a:gd name="connsiteY24" fmla="*/ 1905 h 10000"/>
              <a:gd name="connsiteX25" fmla="*/ 1547 w 10000"/>
              <a:gd name="connsiteY25" fmla="*/ 1732 h 10000"/>
              <a:gd name="connsiteX26" fmla="*/ 1547 w 10000"/>
              <a:gd name="connsiteY26" fmla="*/ 1558 h 10000"/>
              <a:gd name="connsiteX27" fmla="*/ 1547 w 10000"/>
              <a:gd name="connsiteY27" fmla="*/ 1558 h 10000"/>
              <a:gd name="connsiteX28" fmla="*/ 1547 w 10000"/>
              <a:gd name="connsiteY28" fmla="*/ 1385 h 10000"/>
              <a:gd name="connsiteX29" fmla="*/ 1352 w 10000"/>
              <a:gd name="connsiteY29" fmla="*/ 1385 h 10000"/>
              <a:gd name="connsiteX30" fmla="*/ 1159 w 10000"/>
              <a:gd name="connsiteY30" fmla="*/ 1385 h 10000"/>
              <a:gd name="connsiteX31" fmla="*/ 966 w 10000"/>
              <a:gd name="connsiteY31" fmla="*/ 1558 h 10000"/>
              <a:gd name="connsiteX32" fmla="*/ 578 w 10000"/>
              <a:gd name="connsiteY32" fmla="*/ 1558 h 10000"/>
              <a:gd name="connsiteX33" fmla="*/ 0 w 10000"/>
              <a:gd name="connsiteY33" fmla="*/ 1558 h 10000"/>
              <a:gd name="connsiteX34" fmla="*/ 386 w 10000"/>
              <a:gd name="connsiteY34" fmla="*/ 693 h 10000"/>
              <a:gd name="connsiteX35" fmla="*/ 769 w 10000"/>
              <a:gd name="connsiteY35" fmla="*/ 693 h 10000"/>
              <a:gd name="connsiteX36" fmla="*/ 1159 w 10000"/>
              <a:gd name="connsiteY36" fmla="*/ 519 h 10000"/>
              <a:gd name="connsiteX37" fmla="*/ 1352 w 10000"/>
              <a:gd name="connsiteY37" fmla="*/ 346 h 10000"/>
              <a:gd name="connsiteX38" fmla="*/ 1547 w 10000"/>
              <a:gd name="connsiteY38" fmla="*/ 346 h 10000"/>
              <a:gd name="connsiteX39" fmla="*/ 1734 w 10000"/>
              <a:gd name="connsiteY39" fmla="*/ 173 h 10000"/>
              <a:gd name="connsiteX40" fmla="*/ 1935 w 10000"/>
              <a:gd name="connsiteY40" fmla="*/ 173 h 10000"/>
              <a:gd name="connsiteX41" fmla="*/ 2127 w 10000"/>
              <a:gd name="connsiteY41" fmla="*/ 0 h 10000"/>
              <a:gd name="connsiteX42" fmla="*/ 2320 w 10000"/>
              <a:gd name="connsiteY42" fmla="*/ 0 h 10000"/>
              <a:gd name="connsiteX43" fmla="*/ 2320 w 10000"/>
              <a:gd name="connsiteY43" fmla="*/ 0 h 10000"/>
              <a:gd name="connsiteX44" fmla="*/ 2513 w 10000"/>
              <a:gd name="connsiteY44" fmla="*/ 0 h 10000"/>
              <a:gd name="connsiteX45" fmla="*/ 2707 w 10000"/>
              <a:gd name="connsiteY45" fmla="*/ 0 h 10000"/>
              <a:gd name="connsiteX46" fmla="*/ 2899 w 10000"/>
              <a:gd name="connsiteY46" fmla="*/ 173 h 10000"/>
              <a:gd name="connsiteX47" fmla="*/ 3092 w 10000"/>
              <a:gd name="connsiteY47" fmla="*/ 173 h 10000"/>
              <a:gd name="connsiteX48" fmla="*/ 3263 w 10000"/>
              <a:gd name="connsiteY48" fmla="*/ 346 h 10000"/>
              <a:gd name="connsiteX49" fmla="*/ 3456 w 10000"/>
              <a:gd name="connsiteY49" fmla="*/ 519 h 10000"/>
              <a:gd name="connsiteX50" fmla="*/ 3647 w 10000"/>
              <a:gd name="connsiteY50" fmla="*/ 693 h 10000"/>
              <a:gd name="connsiteX51" fmla="*/ 3647 w 10000"/>
              <a:gd name="connsiteY51" fmla="*/ 693 h 10000"/>
              <a:gd name="connsiteX52" fmla="*/ 3647 w 10000"/>
              <a:gd name="connsiteY52" fmla="*/ 866 h 10000"/>
              <a:gd name="connsiteX53" fmla="*/ 3456 w 10000"/>
              <a:gd name="connsiteY53" fmla="*/ 1039 h 10000"/>
              <a:gd name="connsiteX54" fmla="*/ 3263 w 10000"/>
              <a:gd name="connsiteY54" fmla="*/ 1212 h 10000"/>
              <a:gd name="connsiteX55" fmla="*/ 3092 w 10000"/>
              <a:gd name="connsiteY55" fmla="*/ 1385 h 10000"/>
              <a:gd name="connsiteX56" fmla="*/ 2899 w 10000"/>
              <a:gd name="connsiteY56" fmla="*/ 1732 h 10000"/>
              <a:gd name="connsiteX57" fmla="*/ 2707 w 10000"/>
              <a:gd name="connsiteY57" fmla="*/ 2078 h 10000"/>
              <a:gd name="connsiteX58" fmla="*/ 2513 w 10000"/>
              <a:gd name="connsiteY58" fmla="*/ 2424 h 10000"/>
              <a:gd name="connsiteX59" fmla="*/ 2320 w 10000"/>
              <a:gd name="connsiteY59" fmla="*/ 2944 h 10000"/>
              <a:gd name="connsiteX60" fmla="*/ 2320 w 10000"/>
              <a:gd name="connsiteY60" fmla="*/ 3463 h 10000"/>
              <a:gd name="connsiteX61" fmla="*/ 2320 w 10000"/>
              <a:gd name="connsiteY61" fmla="*/ 3961 h 10000"/>
              <a:gd name="connsiteX62" fmla="*/ 2320 w 10000"/>
              <a:gd name="connsiteY62" fmla="*/ 5000 h 10000"/>
              <a:gd name="connsiteX63" fmla="*/ 2320 w 10000"/>
              <a:gd name="connsiteY63" fmla="*/ 5519 h 10000"/>
              <a:gd name="connsiteX64" fmla="*/ 2513 w 10000"/>
              <a:gd name="connsiteY64" fmla="*/ 5866 h 10000"/>
              <a:gd name="connsiteX65" fmla="*/ 2707 w 10000"/>
              <a:gd name="connsiteY65" fmla="*/ 6212 h 10000"/>
              <a:gd name="connsiteX66" fmla="*/ 2899 w 10000"/>
              <a:gd name="connsiteY66" fmla="*/ 6732 h 10000"/>
              <a:gd name="connsiteX67" fmla="*/ 3092 w 10000"/>
              <a:gd name="connsiteY67" fmla="*/ 7078 h 10000"/>
              <a:gd name="connsiteX68" fmla="*/ 3456 w 10000"/>
              <a:gd name="connsiteY68" fmla="*/ 7424 h 10000"/>
              <a:gd name="connsiteX69" fmla="*/ 4033 w 10000"/>
              <a:gd name="connsiteY69" fmla="*/ 7771 h 10000"/>
              <a:gd name="connsiteX70" fmla="*/ 4614 w 10000"/>
              <a:gd name="connsiteY70" fmla="*/ 7944 h 10000"/>
              <a:gd name="connsiteX71" fmla="*/ 5191 w 10000"/>
              <a:gd name="connsiteY71" fmla="*/ 8268 h 10000"/>
              <a:gd name="connsiteX72" fmla="*/ 5774 w 10000"/>
              <a:gd name="connsiteY72" fmla="*/ 8442 h 10000"/>
              <a:gd name="connsiteX73" fmla="*/ 6157 w 10000"/>
              <a:gd name="connsiteY73" fmla="*/ 8615 h 10000"/>
              <a:gd name="connsiteX74" fmla="*/ 6741 w 10000"/>
              <a:gd name="connsiteY74" fmla="*/ 8615 h 10000"/>
              <a:gd name="connsiteX75" fmla="*/ 7125 w 10000"/>
              <a:gd name="connsiteY75" fmla="*/ 8615 h 10000"/>
              <a:gd name="connsiteX76" fmla="*/ 7320 w 10000"/>
              <a:gd name="connsiteY76" fmla="*/ 8615 h 10000"/>
              <a:gd name="connsiteX77" fmla="*/ 7704 w 10000"/>
              <a:gd name="connsiteY77" fmla="*/ 8615 h 10000"/>
              <a:gd name="connsiteX78" fmla="*/ 7872 w 10000"/>
              <a:gd name="connsiteY78" fmla="*/ 8442 h 10000"/>
              <a:gd name="connsiteX79" fmla="*/ 7872 w 10000"/>
              <a:gd name="connsiteY79" fmla="*/ 8442 h 10000"/>
              <a:gd name="connsiteX80" fmla="*/ 8066 w 10000"/>
              <a:gd name="connsiteY80" fmla="*/ 8442 h 10000"/>
              <a:gd name="connsiteX81" fmla="*/ 8066 w 10000"/>
              <a:gd name="connsiteY81" fmla="*/ 8268 h 10000"/>
              <a:gd name="connsiteX82" fmla="*/ 8066 w 10000"/>
              <a:gd name="connsiteY82" fmla="*/ 8095 h 10000"/>
              <a:gd name="connsiteX83" fmla="*/ 8066 w 10000"/>
              <a:gd name="connsiteY83" fmla="*/ 7771 h 10000"/>
              <a:gd name="connsiteX84" fmla="*/ 8260 w 10000"/>
              <a:gd name="connsiteY84" fmla="*/ 7597 h 10000"/>
              <a:gd name="connsiteX85" fmla="*/ 8260 w 10000"/>
              <a:gd name="connsiteY85" fmla="*/ 7251 h 10000"/>
              <a:gd name="connsiteX86" fmla="*/ 8260 w 10000"/>
              <a:gd name="connsiteY86" fmla="*/ 6905 h 10000"/>
              <a:gd name="connsiteX87" fmla="*/ 8455 w 10000"/>
              <a:gd name="connsiteY87" fmla="*/ 6385 h 10000"/>
              <a:gd name="connsiteX88" fmla="*/ 8455 w 10000"/>
              <a:gd name="connsiteY88" fmla="*/ 6212 h 10000"/>
              <a:gd name="connsiteX89" fmla="*/ 8455 w 10000"/>
              <a:gd name="connsiteY89" fmla="*/ 5866 h 10000"/>
              <a:gd name="connsiteX90" fmla="*/ 8455 w 10000"/>
              <a:gd name="connsiteY90" fmla="*/ 5693 h 10000"/>
              <a:gd name="connsiteX91" fmla="*/ 8647 w 10000"/>
              <a:gd name="connsiteY91" fmla="*/ 5519 h 10000"/>
              <a:gd name="connsiteX92" fmla="*/ 8647 w 10000"/>
              <a:gd name="connsiteY92" fmla="*/ 5346 h 10000"/>
              <a:gd name="connsiteX93" fmla="*/ 8647 w 10000"/>
              <a:gd name="connsiteY93" fmla="*/ 5173 h 10000"/>
              <a:gd name="connsiteX94" fmla="*/ 8838 w 10000"/>
              <a:gd name="connsiteY94" fmla="*/ 5173 h 10000"/>
              <a:gd name="connsiteX95" fmla="*/ 8838 w 10000"/>
              <a:gd name="connsiteY95" fmla="*/ 5173 h 10000"/>
              <a:gd name="connsiteX96" fmla="*/ 8838 w 10000"/>
              <a:gd name="connsiteY96" fmla="*/ 5346 h 10000"/>
              <a:gd name="connsiteX97" fmla="*/ 8838 w 10000"/>
              <a:gd name="connsiteY97" fmla="*/ 5519 h 10000"/>
              <a:gd name="connsiteX98" fmla="*/ 8838 w 10000"/>
              <a:gd name="connsiteY98" fmla="*/ 5693 h 10000"/>
              <a:gd name="connsiteX99" fmla="*/ 9035 w 10000"/>
              <a:gd name="connsiteY99" fmla="*/ 5866 h 10000"/>
              <a:gd name="connsiteX100" fmla="*/ 9035 w 10000"/>
              <a:gd name="connsiteY100" fmla="*/ 6212 h 10000"/>
              <a:gd name="connsiteX101" fmla="*/ 9035 w 10000"/>
              <a:gd name="connsiteY101" fmla="*/ 6558 h 10000"/>
              <a:gd name="connsiteX102" fmla="*/ 9228 w 10000"/>
              <a:gd name="connsiteY102" fmla="*/ 6905 h 10000"/>
              <a:gd name="connsiteX103" fmla="*/ 9228 w 10000"/>
              <a:gd name="connsiteY103" fmla="*/ 7597 h 10000"/>
              <a:gd name="connsiteX104" fmla="*/ 9423 w 10000"/>
              <a:gd name="connsiteY104" fmla="*/ 8268 h 10000"/>
              <a:gd name="connsiteX105" fmla="*/ 9612 w 10000"/>
              <a:gd name="connsiteY105" fmla="*/ 8788 h 10000"/>
              <a:gd name="connsiteX106" fmla="*/ 9808 w 10000"/>
              <a:gd name="connsiteY106" fmla="*/ 9134 h 10000"/>
              <a:gd name="connsiteX107" fmla="*/ 9808 w 10000"/>
              <a:gd name="connsiteY107" fmla="*/ 9481 h 10000"/>
              <a:gd name="connsiteX108" fmla="*/ 10000 w 10000"/>
              <a:gd name="connsiteY108" fmla="*/ 9654 h 10000"/>
              <a:gd name="connsiteX109" fmla="*/ 9808 w 10000"/>
              <a:gd name="connsiteY109" fmla="*/ 9827 h 10000"/>
              <a:gd name="connsiteX110" fmla="*/ 9808 w 10000"/>
              <a:gd name="connsiteY110" fmla="*/ 9827 h 10000"/>
              <a:gd name="connsiteX111" fmla="*/ 9808 w 10000"/>
              <a:gd name="connsiteY111" fmla="*/ 9827 h 10000"/>
              <a:gd name="connsiteX0" fmla="*/ 9422 w 9614"/>
              <a:gd name="connsiteY0" fmla="*/ 9827 h 10000"/>
              <a:gd name="connsiteX1" fmla="*/ 9037 w 9614"/>
              <a:gd name="connsiteY1" fmla="*/ 9827 h 10000"/>
              <a:gd name="connsiteX2" fmla="*/ 8649 w 9614"/>
              <a:gd name="connsiteY2" fmla="*/ 10000 h 10000"/>
              <a:gd name="connsiteX3" fmla="*/ 8261 w 9614"/>
              <a:gd name="connsiteY3" fmla="*/ 10000 h 10000"/>
              <a:gd name="connsiteX4" fmla="*/ 7486 w 9614"/>
              <a:gd name="connsiteY4" fmla="*/ 10000 h 10000"/>
              <a:gd name="connsiteX5" fmla="*/ 6934 w 9614"/>
              <a:gd name="connsiteY5" fmla="*/ 10000 h 10000"/>
              <a:gd name="connsiteX6" fmla="*/ 6160 w 9614"/>
              <a:gd name="connsiteY6" fmla="*/ 9827 h 10000"/>
              <a:gd name="connsiteX7" fmla="*/ 5388 w 9614"/>
              <a:gd name="connsiteY7" fmla="*/ 9827 h 10000"/>
              <a:gd name="connsiteX8" fmla="*/ 4805 w 9614"/>
              <a:gd name="connsiteY8" fmla="*/ 9481 h 10000"/>
              <a:gd name="connsiteX9" fmla="*/ 4034 w 9614"/>
              <a:gd name="connsiteY9" fmla="*/ 9307 h 10000"/>
              <a:gd name="connsiteX10" fmla="*/ 3454 w 9614"/>
              <a:gd name="connsiteY10" fmla="*/ 8961 h 10000"/>
              <a:gd name="connsiteX11" fmla="*/ 2877 w 9614"/>
              <a:gd name="connsiteY11" fmla="*/ 8615 h 10000"/>
              <a:gd name="connsiteX12" fmla="*/ 2321 w 9614"/>
              <a:gd name="connsiteY12" fmla="*/ 8095 h 10000"/>
              <a:gd name="connsiteX13" fmla="*/ 1934 w 9614"/>
              <a:gd name="connsiteY13" fmla="*/ 7771 h 10000"/>
              <a:gd name="connsiteX14" fmla="*/ 1549 w 9614"/>
              <a:gd name="connsiteY14" fmla="*/ 7078 h 10000"/>
              <a:gd name="connsiteX15" fmla="*/ 1161 w 9614"/>
              <a:gd name="connsiteY15" fmla="*/ 6558 h 10000"/>
              <a:gd name="connsiteX16" fmla="*/ 966 w 9614"/>
              <a:gd name="connsiteY16" fmla="*/ 5866 h 10000"/>
              <a:gd name="connsiteX17" fmla="*/ 966 w 9614"/>
              <a:gd name="connsiteY17" fmla="*/ 5173 h 10000"/>
              <a:gd name="connsiteX18" fmla="*/ 773 w 9614"/>
              <a:gd name="connsiteY18" fmla="*/ 4481 h 10000"/>
              <a:gd name="connsiteX19" fmla="*/ 773 w 9614"/>
              <a:gd name="connsiteY19" fmla="*/ 3636 h 10000"/>
              <a:gd name="connsiteX20" fmla="*/ 966 w 9614"/>
              <a:gd name="connsiteY20" fmla="*/ 2944 h 10000"/>
              <a:gd name="connsiteX21" fmla="*/ 966 w 9614"/>
              <a:gd name="connsiteY21" fmla="*/ 2597 h 10000"/>
              <a:gd name="connsiteX22" fmla="*/ 966 w 9614"/>
              <a:gd name="connsiteY22" fmla="*/ 2424 h 10000"/>
              <a:gd name="connsiteX23" fmla="*/ 1161 w 9614"/>
              <a:gd name="connsiteY23" fmla="*/ 2078 h 10000"/>
              <a:gd name="connsiteX24" fmla="*/ 1161 w 9614"/>
              <a:gd name="connsiteY24" fmla="*/ 1905 h 10000"/>
              <a:gd name="connsiteX25" fmla="*/ 1161 w 9614"/>
              <a:gd name="connsiteY25" fmla="*/ 1732 h 10000"/>
              <a:gd name="connsiteX26" fmla="*/ 1161 w 9614"/>
              <a:gd name="connsiteY26" fmla="*/ 1558 h 10000"/>
              <a:gd name="connsiteX27" fmla="*/ 1161 w 9614"/>
              <a:gd name="connsiteY27" fmla="*/ 1558 h 10000"/>
              <a:gd name="connsiteX28" fmla="*/ 1161 w 9614"/>
              <a:gd name="connsiteY28" fmla="*/ 1385 h 10000"/>
              <a:gd name="connsiteX29" fmla="*/ 966 w 9614"/>
              <a:gd name="connsiteY29" fmla="*/ 1385 h 10000"/>
              <a:gd name="connsiteX30" fmla="*/ 773 w 9614"/>
              <a:gd name="connsiteY30" fmla="*/ 1385 h 10000"/>
              <a:gd name="connsiteX31" fmla="*/ 580 w 9614"/>
              <a:gd name="connsiteY31" fmla="*/ 1558 h 10000"/>
              <a:gd name="connsiteX32" fmla="*/ 192 w 9614"/>
              <a:gd name="connsiteY32" fmla="*/ 1558 h 10000"/>
              <a:gd name="connsiteX33" fmla="*/ 0 w 9614"/>
              <a:gd name="connsiteY33" fmla="*/ 693 h 10000"/>
              <a:gd name="connsiteX34" fmla="*/ 383 w 9614"/>
              <a:gd name="connsiteY34" fmla="*/ 693 h 10000"/>
              <a:gd name="connsiteX35" fmla="*/ 773 w 9614"/>
              <a:gd name="connsiteY35" fmla="*/ 519 h 10000"/>
              <a:gd name="connsiteX36" fmla="*/ 966 w 9614"/>
              <a:gd name="connsiteY36" fmla="*/ 346 h 10000"/>
              <a:gd name="connsiteX37" fmla="*/ 1161 w 9614"/>
              <a:gd name="connsiteY37" fmla="*/ 346 h 10000"/>
              <a:gd name="connsiteX38" fmla="*/ 1348 w 9614"/>
              <a:gd name="connsiteY38" fmla="*/ 173 h 10000"/>
              <a:gd name="connsiteX39" fmla="*/ 1549 w 9614"/>
              <a:gd name="connsiteY39" fmla="*/ 173 h 10000"/>
              <a:gd name="connsiteX40" fmla="*/ 1741 w 9614"/>
              <a:gd name="connsiteY40" fmla="*/ 0 h 10000"/>
              <a:gd name="connsiteX41" fmla="*/ 1934 w 9614"/>
              <a:gd name="connsiteY41" fmla="*/ 0 h 10000"/>
              <a:gd name="connsiteX42" fmla="*/ 1934 w 9614"/>
              <a:gd name="connsiteY42" fmla="*/ 0 h 10000"/>
              <a:gd name="connsiteX43" fmla="*/ 2127 w 9614"/>
              <a:gd name="connsiteY43" fmla="*/ 0 h 10000"/>
              <a:gd name="connsiteX44" fmla="*/ 2321 w 9614"/>
              <a:gd name="connsiteY44" fmla="*/ 0 h 10000"/>
              <a:gd name="connsiteX45" fmla="*/ 2513 w 9614"/>
              <a:gd name="connsiteY45" fmla="*/ 173 h 10000"/>
              <a:gd name="connsiteX46" fmla="*/ 2706 w 9614"/>
              <a:gd name="connsiteY46" fmla="*/ 173 h 10000"/>
              <a:gd name="connsiteX47" fmla="*/ 2877 w 9614"/>
              <a:gd name="connsiteY47" fmla="*/ 346 h 10000"/>
              <a:gd name="connsiteX48" fmla="*/ 3070 w 9614"/>
              <a:gd name="connsiteY48" fmla="*/ 519 h 10000"/>
              <a:gd name="connsiteX49" fmla="*/ 3261 w 9614"/>
              <a:gd name="connsiteY49" fmla="*/ 693 h 10000"/>
              <a:gd name="connsiteX50" fmla="*/ 3261 w 9614"/>
              <a:gd name="connsiteY50" fmla="*/ 693 h 10000"/>
              <a:gd name="connsiteX51" fmla="*/ 3261 w 9614"/>
              <a:gd name="connsiteY51" fmla="*/ 866 h 10000"/>
              <a:gd name="connsiteX52" fmla="*/ 3070 w 9614"/>
              <a:gd name="connsiteY52" fmla="*/ 1039 h 10000"/>
              <a:gd name="connsiteX53" fmla="*/ 2877 w 9614"/>
              <a:gd name="connsiteY53" fmla="*/ 1212 h 10000"/>
              <a:gd name="connsiteX54" fmla="*/ 2706 w 9614"/>
              <a:gd name="connsiteY54" fmla="*/ 1385 h 10000"/>
              <a:gd name="connsiteX55" fmla="*/ 2513 w 9614"/>
              <a:gd name="connsiteY55" fmla="*/ 1732 h 10000"/>
              <a:gd name="connsiteX56" fmla="*/ 2321 w 9614"/>
              <a:gd name="connsiteY56" fmla="*/ 2078 h 10000"/>
              <a:gd name="connsiteX57" fmla="*/ 2127 w 9614"/>
              <a:gd name="connsiteY57" fmla="*/ 2424 h 10000"/>
              <a:gd name="connsiteX58" fmla="*/ 1934 w 9614"/>
              <a:gd name="connsiteY58" fmla="*/ 2944 h 10000"/>
              <a:gd name="connsiteX59" fmla="*/ 1934 w 9614"/>
              <a:gd name="connsiteY59" fmla="*/ 3463 h 10000"/>
              <a:gd name="connsiteX60" fmla="*/ 1934 w 9614"/>
              <a:gd name="connsiteY60" fmla="*/ 3961 h 10000"/>
              <a:gd name="connsiteX61" fmla="*/ 1934 w 9614"/>
              <a:gd name="connsiteY61" fmla="*/ 5000 h 10000"/>
              <a:gd name="connsiteX62" fmla="*/ 1934 w 9614"/>
              <a:gd name="connsiteY62" fmla="*/ 5519 h 10000"/>
              <a:gd name="connsiteX63" fmla="*/ 2127 w 9614"/>
              <a:gd name="connsiteY63" fmla="*/ 5866 h 10000"/>
              <a:gd name="connsiteX64" fmla="*/ 2321 w 9614"/>
              <a:gd name="connsiteY64" fmla="*/ 6212 h 10000"/>
              <a:gd name="connsiteX65" fmla="*/ 2513 w 9614"/>
              <a:gd name="connsiteY65" fmla="*/ 6732 h 10000"/>
              <a:gd name="connsiteX66" fmla="*/ 2706 w 9614"/>
              <a:gd name="connsiteY66" fmla="*/ 7078 h 10000"/>
              <a:gd name="connsiteX67" fmla="*/ 3070 w 9614"/>
              <a:gd name="connsiteY67" fmla="*/ 7424 h 10000"/>
              <a:gd name="connsiteX68" fmla="*/ 3647 w 9614"/>
              <a:gd name="connsiteY68" fmla="*/ 7771 h 10000"/>
              <a:gd name="connsiteX69" fmla="*/ 4228 w 9614"/>
              <a:gd name="connsiteY69" fmla="*/ 7944 h 10000"/>
              <a:gd name="connsiteX70" fmla="*/ 4805 w 9614"/>
              <a:gd name="connsiteY70" fmla="*/ 8268 h 10000"/>
              <a:gd name="connsiteX71" fmla="*/ 5388 w 9614"/>
              <a:gd name="connsiteY71" fmla="*/ 8442 h 10000"/>
              <a:gd name="connsiteX72" fmla="*/ 5771 w 9614"/>
              <a:gd name="connsiteY72" fmla="*/ 8615 h 10000"/>
              <a:gd name="connsiteX73" fmla="*/ 6355 w 9614"/>
              <a:gd name="connsiteY73" fmla="*/ 8615 h 10000"/>
              <a:gd name="connsiteX74" fmla="*/ 6739 w 9614"/>
              <a:gd name="connsiteY74" fmla="*/ 8615 h 10000"/>
              <a:gd name="connsiteX75" fmla="*/ 6934 w 9614"/>
              <a:gd name="connsiteY75" fmla="*/ 8615 h 10000"/>
              <a:gd name="connsiteX76" fmla="*/ 7318 w 9614"/>
              <a:gd name="connsiteY76" fmla="*/ 8615 h 10000"/>
              <a:gd name="connsiteX77" fmla="*/ 7486 w 9614"/>
              <a:gd name="connsiteY77" fmla="*/ 8442 h 10000"/>
              <a:gd name="connsiteX78" fmla="*/ 7486 w 9614"/>
              <a:gd name="connsiteY78" fmla="*/ 8442 h 10000"/>
              <a:gd name="connsiteX79" fmla="*/ 7680 w 9614"/>
              <a:gd name="connsiteY79" fmla="*/ 8442 h 10000"/>
              <a:gd name="connsiteX80" fmla="*/ 7680 w 9614"/>
              <a:gd name="connsiteY80" fmla="*/ 8268 h 10000"/>
              <a:gd name="connsiteX81" fmla="*/ 7680 w 9614"/>
              <a:gd name="connsiteY81" fmla="*/ 8095 h 10000"/>
              <a:gd name="connsiteX82" fmla="*/ 7680 w 9614"/>
              <a:gd name="connsiteY82" fmla="*/ 7771 h 10000"/>
              <a:gd name="connsiteX83" fmla="*/ 7874 w 9614"/>
              <a:gd name="connsiteY83" fmla="*/ 7597 h 10000"/>
              <a:gd name="connsiteX84" fmla="*/ 7874 w 9614"/>
              <a:gd name="connsiteY84" fmla="*/ 7251 h 10000"/>
              <a:gd name="connsiteX85" fmla="*/ 7874 w 9614"/>
              <a:gd name="connsiteY85" fmla="*/ 6905 h 10000"/>
              <a:gd name="connsiteX86" fmla="*/ 8069 w 9614"/>
              <a:gd name="connsiteY86" fmla="*/ 6385 h 10000"/>
              <a:gd name="connsiteX87" fmla="*/ 8069 w 9614"/>
              <a:gd name="connsiteY87" fmla="*/ 6212 h 10000"/>
              <a:gd name="connsiteX88" fmla="*/ 8069 w 9614"/>
              <a:gd name="connsiteY88" fmla="*/ 5866 h 10000"/>
              <a:gd name="connsiteX89" fmla="*/ 8069 w 9614"/>
              <a:gd name="connsiteY89" fmla="*/ 5693 h 10000"/>
              <a:gd name="connsiteX90" fmla="*/ 8261 w 9614"/>
              <a:gd name="connsiteY90" fmla="*/ 5519 h 10000"/>
              <a:gd name="connsiteX91" fmla="*/ 8261 w 9614"/>
              <a:gd name="connsiteY91" fmla="*/ 5346 h 10000"/>
              <a:gd name="connsiteX92" fmla="*/ 8261 w 9614"/>
              <a:gd name="connsiteY92" fmla="*/ 5173 h 10000"/>
              <a:gd name="connsiteX93" fmla="*/ 8452 w 9614"/>
              <a:gd name="connsiteY93" fmla="*/ 5173 h 10000"/>
              <a:gd name="connsiteX94" fmla="*/ 8452 w 9614"/>
              <a:gd name="connsiteY94" fmla="*/ 5173 h 10000"/>
              <a:gd name="connsiteX95" fmla="*/ 8452 w 9614"/>
              <a:gd name="connsiteY95" fmla="*/ 5346 h 10000"/>
              <a:gd name="connsiteX96" fmla="*/ 8452 w 9614"/>
              <a:gd name="connsiteY96" fmla="*/ 5519 h 10000"/>
              <a:gd name="connsiteX97" fmla="*/ 8452 w 9614"/>
              <a:gd name="connsiteY97" fmla="*/ 5693 h 10000"/>
              <a:gd name="connsiteX98" fmla="*/ 8649 w 9614"/>
              <a:gd name="connsiteY98" fmla="*/ 5866 h 10000"/>
              <a:gd name="connsiteX99" fmla="*/ 8649 w 9614"/>
              <a:gd name="connsiteY99" fmla="*/ 6212 h 10000"/>
              <a:gd name="connsiteX100" fmla="*/ 8649 w 9614"/>
              <a:gd name="connsiteY100" fmla="*/ 6558 h 10000"/>
              <a:gd name="connsiteX101" fmla="*/ 8842 w 9614"/>
              <a:gd name="connsiteY101" fmla="*/ 6905 h 10000"/>
              <a:gd name="connsiteX102" fmla="*/ 8842 w 9614"/>
              <a:gd name="connsiteY102" fmla="*/ 7597 h 10000"/>
              <a:gd name="connsiteX103" fmla="*/ 9037 w 9614"/>
              <a:gd name="connsiteY103" fmla="*/ 8268 h 10000"/>
              <a:gd name="connsiteX104" fmla="*/ 9226 w 9614"/>
              <a:gd name="connsiteY104" fmla="*/ 8788 h 10000"/>
              <a:gd name="connsiteX105" fmla="*/ 9422 w 9614"/>
              <a:gd name="connsiteY105" fmla="*/ 9134 h 10000"/>
              <a:gd name="connsiteX106" fmla="*/ 9422 w 9614"/>
              <a:gd name="connsiteY106" fmla="*/ 9481 h 10000"/>
              <a:gd name="connsiteX107" fmla="*/ 9614 w 9614"/>
              <a:gd name="connsiteY107" fmla="*/ 9654 h 10000"/>
              <a:gd name="connsiteX108" fmla="*/ 9422 w 9614"/>
              <a:gd name="connsiteY108" fmla="*/ 9827 h 10000"/>
              <a:gd name="connsiteX109" fmla="*/ 9422 w 9614"/>
              <a:gd name="connsiteY109" fmla="*/ 9827 h 10000"/>
              <a:gd name="connsiteX110" fmla="*/ 9422 w 9614"/>
              <a:gd name="connsiteY110" fmla="*/ 9827 h 10000"/>
              <a:gd name="connsiteX0" fmla="*/ 9800 w 10000"/>
              <a:gd name="connsiteY0" fmla="*/ 9827 h 10000"/>
              <a:gd name="connsiteX1" fmla="*/ 9400 w 10000"/>
              <a:gd name="connsiteY1" fmla="*/ 9827 h 10000"/>
              <a:gd name="connsiteX2" fmla="*/ 8996 w 10000"/>
              <a:gd name="connsiteY2" fmla="*/ 10000 h 10000"/>
              <a:gd name="connsiteX3" fmla="*/ 8593 w 10000"/>
              <a:gd name="connsiteY3" fmla="*/ 10000 h 10000"/>
              <a:gd name="connsiteX4" fmla="*/ 7787 w 10000"/>
              <a:gd name="connsiteY4" fmla="*/ 10000 h 10000"/>
              <a:gd name="connsiteX5" fmla="*/ 7212 w 10000"/>
              <a:gd name="connsiteY5" fmla="*/ 10000 h 10000"/>
              <a:gd name="connsiteX6" fmla="*/ 6407 w 10000"/>
              <a:gd name="connsiteY6" fmla="*/ 9827 h 10000"/>
              <a:gd name="connsiteX7" fmla="*/ 5604 w 10000"/>
              <a:gd name="connsiteY7" fmla="*/ 9827 h 10000"/>
              <a:gd name="connsiteX8" fmla="*/ 4998 w 10000"/>
              <a:gd name="connsiteY8" fmla="*/ 9481 h 10000"/>
              <a:gd name="connsiteX9" fmla="*/ 4196 w 10000"/>
              <a:gd name="connsiteY9" fmla="*/ 9307 h 10000"/>
              <a:gd name="connsiteX10" fmla="*/ 3593 w 10000"/>
              <a:gd name="connsiteY10" fmla="*/ 8961 h 10000"/>
              <a:gd name="connsiteX11" fmla="*/ 2993 w 10000"/>
              <a:gd name="connsiteY11" fmla="*/ 8615 h 10000"/>
              <a:gd name="connsiteX12" fmla="*/ 2414 w 10000"/>
              <a:gd name="connsiteY12" fmla="*/ 8095 h 10000"/>
              <a:gd name="connsiteX13" fmla="*/ 2012 w 10000"/>
              <a:gd name="connsiteY13" fmla="*/ 7771 h 10000"/>
              <a:gd name="connsiteX14" fmla="*/ 1611 w 10000"/>
              <a:gd name="connsiteY14" fmla="*/ 7078 h 10000"/>
              <a:gd name="connsiteX15" fmla="*/ 1208 w 10000"/>
              <a:gd name="connsiteY15" fmla="*/ 6558 h 10000"/>
              <a:gd name="connsiteX16" fmla="*/ 1005 w 10000"/>
              <a:gd name="connsiteY16" fmla="*/ 5866 h 10000"/>
              <a:gd name="connsiteX17" fmla="*/ 1005 w 10000"/>
              <a:gd name="connsiteY17" fmla="*/ 5173 h 10000"/>
              <a:gd name="connsiteX18" fmla="*/ 804 w 10000"/>
              <a:gd name="connsiteY18" fmla="*/ 4481 h 10000"/>
              <a:gd name="connsiteX19" fmla="*/ 804 w 10000"/>
              <a:gd name="connsiteY19" fmla="*/ 3636 h 10000"/>
              <a:gd name="connsiteX20" fmla="*/ 1005 w 10000"/>
              <a:gd name="connsiteY20" fmla="*/ 2944 h 10000"/>
              <a:gd name="connsiteX21" fmla="*/ 1005 w 10000"/>
              <a:gd name="connsiteY21" fmla="*/ 2597 h 10000"/>
              <a:gd name="connsiteX22" fmla="*/ 1005 w 10000"/>
              <a:gd name="connsiteY22" fmla="*/ 2424 h 10000"/>
              <a:gd name="connsiteX23" fmla="*/ 1208 w 10000"/>
              <a:gd name="connsiteY23" fmla="*/ 2078 h 10000"/>
              <a:gd name="connsiteX24" fmla="*/ 1208 w 10000"/>
              <a:gd name="connsiteY24" fmla="*/ 1905 h 10000"/>
              <a:gd name="connsiteX25" fmla="*/ 1208 w 10000"/>
              <a:gd name="connsiteY25" fmla="*/ 1732 h 10000"/>
              <a:gd name="connsiteX26" fmla="*/ 1208 w 10000"/>
              <a:gd name="connsiteY26" fmla="*/ 1558 h 10000"/>
              <a:gd name="connsiteX27" fmla="*/ 1208 w 10000"/>
              <a:gd name="connsiteY27" fmla="*/ 1558 h 10000"/>
              <a:gd name="connsiteX28" fmla="*/ 1208 w 10000"/>
              <a:gd name="connsiteY28" fmla="*/ 1385 h 10000"/>
              <a:gd name="connsiteX29" fmla="*/ 1005 w 10000"/>
              <a:gd name="connsiteY29" fmla="*/ 1385 h 10000"/>
              <a:gd name="connsiteX30" fmla="*/ 804 w 10000"/>
              <a:gd name="connsiteY30" fmla="*/ 1385 h 10000"/>
              <a:gd name="connsiteX31" fmla="*/ 603 w 10000"/>
              <a:gd name="connsiteY31" fmla="*/ 1558 h 10000"/>
              <a:gd name="connsiteX32" fmla="*/ 0 w 10000"/>
              <a:gd name="connsiteY32" fmla="*/ 693 h 10000"/>
              <a:gd name="connsiteX33" fmla="*/ 398 w 10000"/>
              <a:gd name="connsiteY33" fmla="*/ 693 h 10000"/>
              <a:gd name="connsiteX34" fmla="*/ 804 w 10000"/>
              <a:gd name="connsiteY34" fmla="*/ 519 h 10000"/>
              <a:gd name="connsiteX35" fmla="*/ 1005 w 10000"/>
              <a:gd name="connsiteY35" fmla="*/ 346 h 10000"/>
              <a:gd name="connsiteX36" fmla="*/ 1208 w 10000"/>
              <a:gd name="connsiteY36" fmla="*/ 346 h 10000"/>
              <a:gd name="connsiteX37" fmla="*/ 1402 w 10000"/>
              <a:gd name="connsiteY37" fmla="*/ 173 h 10000"/>
              <a:gd name="connsiteX38" fmla="*/ 1611 w 10000"/>
              <a:gd name="connsiteY38" fmla="*/ 173 h 10000"/>
              <a:gd name="connsiteX39" fmla="*/ 1811 w 10000"/>
              <a:gd name="connsiteY39" fmla="*/ 0 h 10000"/>
              <a:gd name="connsiteX40" fmla="*/ 2012 w 10000"/>
              <a:gd name="connsiteY40" fmla="*/ 0 h 10000"/>
              <a:gd name="connsiteX41" fmla="*/ 2012 w 10000"/>
              <a:gd name="connsiteY41" fmla="*/ 0 h 10000"/>
              <a:gd name="connsiteX42" fmla="*/ 2212 w 10000"/>
              <a:gd name="connsiteY42" fmla="*/ 0 h 10000"/>
              <a:gd name="connsiteX43" fmla="*/ 2414 w 10000"/>
              <a:gd name="connsiteY43" fmla="*/ 0 h 10000"/>
              <a:gd name="connsiteX44" fmla="*/ 2614 w 10000"/>
              <a:gd name="connsiteY44" fmla="*/ 173 h 10000"/>
              <a:gd name="connsiteX45" fmla="*/ 2815 w 10000"/>
              <a:gd name="connsiteY45" fmla="*/ 173 h 10000"/>
              <a:gd name="connsiteX46" fmla="*/ 2993 w 10000"/>
              <a:gd name="connsiteY46" fmla="*/ 346 h 10000"/>
              <a:gd name="connsiteX47" fmla="*/ 3193 w 10000"/>
              <a:gd name="connsiteY47" fmla="*/ 519 h 10000"/>
              <a:gd name="connsiteX48" fmla="*/ 3392 w 10000"/>
              <a:gd name="connsiteY48" fmla="*/ 693 h 10000"/>
              <a:gd name="connsiteX49" fmla="*/ 3392 w 10000"/>
              <a:gd name="connsiteY49" fmla="*/ 693 h 10000"/>
              <a:gd name="connsiteX50" fmla="*/ 3392 w 10000"/>
              <a:gd name="connsiteY50" fmla="*/ 866 h 10000"/>
              <a:gd name="connsiteX51" fmla="*/ 3193 w 10000"/>
              <a:gd name="connsiteY51" fmla="*/ 1039 h 10000"/>
              <a:gd name="connsiteX52" fmla="*/ 2993 w 10000"/>
              <a:gd name="connsiteY52" fmla="*/ 1212 h 10000"/>
              <a:gd name="connsiteX53" fmla="*/ 2815 w 10000"/>
              <a:gd name="connsiteY53" fmla="*/ 1385 h 10000"/>
              <a:gd name="connsiteX54" fmla="*/ 2614 w 10000"/>
              <a:gd name="connsiteY54" fmla="*/ 1732 h 10000"/>
              <a:gd name="connsiteX55" fmla="*/ 2414 w 10000"/>
              <a:gd name="connsiteY55" fmla="*/ 2078 h 10000"/>
              <a:gd name="connsiteX56" fmla="*/ 2212 w 10000"/>
              <a:gd name="connsiteY56" fmla="*/ 2424 h 10000"/>
              <a:gd name="connsiteX57" fmla="*/ 2012 w 10000"/>
              <a:gd name="connsiteY57" fmla="*/ 2944 h 10000"/>
              <a:gd name="connsiteX58" fmla="*/ 2012 w 10000"/>
              <a:gd name="connsiteY58" fmla="*/ 3463 h 10000"/>
              <a:gd name="connsiteX59" fmla="*/ 2012 w 10000"/>
              <a:gd name="connsiteY59" fmla="*/ 3961 h 10000"/>
              <a:gd name="connsiteX60" fmla="*/ 2012 w 10000"/>
              <a:gd name="connsiteY60" fmla="*/ 5000 h 10000"/>
              <a:gd name="connsiteX61" fmla="*/ 2012 w 10000"/>
              <a:gd name="connsiteY61" fmla="*/ 5519 h 10000"/>
              <a:gd name="connsiteX62" fmla="*/ 2212 w 10000"/>
              <a:gd name="connsiteY62" fmla="*/ 5866 h 10000"/>
              <a:gd name="connsiteX63" fmla="*/ 2414 w 10000"/>
              <a:gd name="connsiteY63" fmla="*/ 6212 h 10000"/>
              <a:gd name="connsiteX64" fmla="*/ 2614 w 10000"/>
              <a:gd name="connsiteY64" fmla="*/ 6732 h 10000"/>
              <a:gd name="connsiteX65" fmla="*/ 2815 w 10000"/>
              <a:gd name="connsiteY65" fmla="*/ 7078 h 10000"/>
              <a:gd name="connsiteX66" fmla="*/ 3193 w 10000"/>
              <a:gd name="connsiteY66" fmla="*/ 7424 h 10000"/>
              <a:gd name="connsiteX67" fmla="*/ 3793 w 10000"/>
              <a:gd name="connsiteY67" fmla="*/ 7771 h 10000"/>
              <a:gd name="connsiteX68" fmla="*/ 4398 w 10000"/>
              <a:gd name="connsiteY68" fmla="*/ 7944 h 10000"/>
              <a:gd name="connsiteX69" fmla="*/ 4998 w 10000"/>
              <a:gd name="connsiteY69" fmla="*/ 8268 h 10000"/>
              <a:gd name="connsiteX70" fmla="*/ 5604 w 10000"/>
              <a:gd name="connsiteY70" fmla="*/ 8442 h 10000"/>
              <a:gd name="connsiteX71" fmla="*/ 6003 w 10000"/>
              <a:gd name="connsiteY71" fmla="*/ 8615 h 10000"/>
              <a:gd name="connsiteX72" fmla="*/ 6610 w 10000"/>
              <a:gd name="connsiteY72" fmla="*/ 8615 h 10000"/>
              <a:gd name="connsiteX73" fmla="*/ 7010 w 10000"/>
              <a:gd name="connsiteY73" fmla="*/ 8615 h 10000"/>
              <a:gd name="connsiteX74" fmla="*/ 7212 w 10000"/>
              <a:gd name="connsiteY74" fmla="*/ 8615 h 10000"/>
              <a:gd name="connsiteX75" fmla="*/ 7612 w 10000"/>
              <a:gd name="connsiteY75" fmla="*/ 8615 h 10000"/>
              <a:gd name="connsiteX76" fmla="*/ 7787 w 10000"/>
              <a:gd name="connsiteY76" fmla="*/ 8442 h 10000"/>
              <a:gd name="connsiteX77" fmla="*/ 7787 w 10000"/>
              <a:gd name="connsiteY77" fmla="*/ 8442 h 10000"/>
              <a:gd name="connsiteX78" fmla="*/ 7988 w 10000"/>
              <a:gd name="connsiteY78" fmla="*/ 8442 h 10000"/>
              <a:gd name="connsiteX79" fmla="*/ 7988 w 10000"/>
              <a:gd name="connsiteY79" fmla="*/ 8268 h 10000"/>
              <a:gd name="connsiteX80" fmla="*/ 7988 w 10000"/>
              <a:gd name="connsiteY80" fmla="*/ 8095 h 10000"/>
              <a:gd name="connsiteX81" fmla="*/ 7988 w 10000"/>
              <a:gd name="connsiteY81" fmla="*/ 7771 h 10000"/>
              <a:gd name="connsiteX82" fmla="*/ 8190 w 10000"/>
              <a:gd name="connsiteY82" fmla="*/ 7597 h 10000"/>
              <a:gd name="connsiteX83" fmla="*/ 8190 w 10000"/>
              <a:gd name="connsiteY83" fmla="*/ 7251 h 10000"/>
              <a:gd name="connsiteX84" fmla="*/ 8190 w 10000"/>
              <a:gd name="connsiteY84" fmla="*/ 6905 h 10000"/>
              <a:gd name="connsiteX85" fmla="*/ 8393 w 10000"/>
              <a:gd name="connsiteY85" fmla="*/ 6385 h 10000"/>
              <a:gd name="connsiteX86" fmla="*/ 8393 w 10000"/>
              <a:gd name="connsiteY86" fmla="*/ 6212 h 10000"/>
              <a:gd name="connsiteX87" fmla="*/ 8393 w 10000"/>
              <a:gd name="connsiteY87" fmla="*/ 5866 h 10000"/>
              <a:gd name="connsiteX88" fmla="*/ 8393 w 10000"/>
              <a:gd name="connsiteY88" fmla="*/ 5693 h 10000"/>
              <a:gd name="connsiteX89" fmla="*/ 8593 w 10000"/>
              <a:gd name="connsiteY89" fmla="*/ 5519 h 10000"/>
              <a:gd name="connsiteX90" fmla="*/ 8593 w 10000"/>
              <a:gd name="connsiteY90" fmla="*/ 5346 h 10000"/>
              <a:gd name="connsiteX91" fmla="*/ 8593 w 10000"/>
              <a:gd name="connsiteY91" fmla="*/ 5173 h 10000"/>
              <a:gd name="connsiteX92" fmla="*/ 8791 w 10000"/>
              <a:gd name="connsiteY92" fmla="*/ 5173 h 10000"/>
              <a:gd name="connsiteX93" fmla="*/ 8791 w 10000"/>
              <a:gd name="connsiteY93" fmla="*/ 5173 h 10000"/>
              <a:gd name="connsiteX94" fmla="*/ 8791 w 10000"/>
              <a:gd name="connsiteY94" fmla="*/ 5346 h 10000"/>
              <a:gd name="connsiteX95" fmla="*/ 8791 w 10000"/>
              <a:gd name="connsiteY95" fmla="*/ 5519 h 10000"/>
              <a:gd name="connsiteX96" fmla="*/ 8791 w 10000"/>
              <a:gd name="connsiteY96" fmla="*/ 5693 h 10000"/>
              <a:gd name="connsiteX97" fmla="*/ 8996 w 10000"/>
              <a:gd name="connsiteY97" fmla="*/ 5866 h 10000"/>
              <a:gd name="connsiteX98" fmla="*/ 8996 w 10000"/>
              <a:gd name="connsiteY98" fmla="*/ 6212 h 10000"/>
              <a:gd name="connsiteX99" fmla="*/ 8996 w 10000"/>
              <a:gd name="connsiteY99" fmla="*/ 6558 h 10000"/>
              <a:gd name="connsiteX100" fmla="*/ 9197 w 10000"/>
              <a:gd name="connsiteY100" fmla="*/ 6905 h 10000"/>
              <a:gd name="connsiteX101" fmla="*/ 9197 w 10000"/>
              <a:gd name="connsiteY101" fmla="*/ 7597 h 10000"/>
              <a:gd name="connsiteX102" fmla="*/ 9400 w 10000"/>
              <a:gd name="connsiteY102" fmla="*/ 8268 h 10000"/>
              <a:gd name="connsiteX103" fmla="*/ 9596 w 10000"/>
              <a:gd name="connsiteY103" fmla="*/ 8788 h 10000"/>
              <a:gd name="connsiteX104" fmla="*/ 9800 w 10000"/>
              <a:gd name="connsiteY104" fmla="*/ 9134 h 10000"/>
              <a:gd name="connsiteX105" fmla="*/ 9800 w 10000"/>
              <a:gd name="connsiteY105" fmla="*/ 9481 h 10000"/>
              <a:gd name="connsiteX106" fmla="*/ 10000 w 10000"/>
              <a:gd name="connsiteY106" fmla="*/ 9654 h 10000"/>
              <a:gd name="connsiteX107" fmla="*/ 9800 w 10000"/>
              <a:gd name="connsiteY107" fmla="*/ 9827 h 10000"/>
              <a:gd name="connsiteX108" fmla="*/ 9800 w 10000"/>
              <a:gd name="connsiteY108" fmla="*/ 9827 h 10000"/>
              <a:gd name="connsiteX109" fmla="*/ 9800 w 10000"/>
              <a:gd name="connsiteY109" fmla="*/ 9827 h 10000"/>
              <a:gd name="connsiteX0" fmla="*/ 9402 w 9602"/>
              <a:gd name="connsiteY0" fmla="*/ 9827 h 10000"/>
              <a:gd name="connsiteX1" fmla="*/ 9002 w 9602"/>
              <a:gd name="connsiteY1" fmla="*/ 9827 h 10000"/>
              <a:gd name="connsiteX2" fmla="*/ 8598 w 9602"/>
              <a:gd name="connsiteY2" fmla="*/ 10000 h 10000"/>
              <a:gd name="connsiteX3" fmla="*/ 8195 w 9602"/>
              <a:gd name="connsiteY3" fmla="*/ 10000 h 10000"/>
              <a:gd name="connsiteX4" fmla="*/ 7389 w 9602"/>
              <a:gd name="connsiteY4" fmla="*/ 10000 h 10000"/>
              <a:gd name="connsiteX5" fmla="*/ 6814 w 9602"/>
              <a:gd name="connsiteY5" fmla="*/ 10000 h 10000"/>
              <a:gd name="connsiteX6" fmla="*/ 6009 w 9602"/>
              <a:gd name="connsiteY6" fmla="*/ 9827 h 10000"/>
              <a:gd name="connsiteX7" fmla="*/ 5206 w 9602"/>
              <a:gd name="connsiteY7" fmla="*/ 9827 h 10000"/>
              <a:gd name="connsiteX8" fmla="*/ 4600 w 9602"/>
              <a:gd name="connsiteY8" fmla="*/ 9481 h 10000"/>
              <a:gd name="connsiteX9" fmla="*/ 3798 w 9602"/>
              <a:gd name="connsiteY9" fmla="*/ 9307 h 10000"/>
              <a:gd name="connsiteX10" fmla="*/ 3195 w 9602"/>
              <a:gd name="connsiteY10" fmla="*/ 8961 h 10000"/>
              <a:gd name="connsiteX11" fmla="*/ 2595 w 9602"/>
              <a:gd name="connsiteY11" fmla="*/ 8615 h 10000"/>
              <a:gd name="connsiteX12" fmla="*/ 2016 w 9602"/>
              <a:gd name="connsiteY12" fmla="*/ 8095 h 10000"/>
              <a:gd name="connsiteX13" fmla="*/ 1614 w 9602"/>
              <a:gd name="connsiteY13" fmla="*/ 7771 h 10000"/>
              <a:gd name="connsiteX14" fmla="*/ 1213 w 9602"/>
              <a:gd name="connsiteY14" fmla="*/ 7078 h 10000"/>
              <a:gd name="connsiteX15" fmla="*/ 810 w 9602"/>
              <a:gd name="connsiteY15" fmla="*/ 6558 h 10000"/>
              <a:gd name="connsiteX16" fmla="*/ 607 w 9602"/>
              <a:gd name="connsiteY16" fmla="*/ 5866 h 10000"/>
              <a:gd name="connsiteX17" fmla="*/ 607 w 9602"/>
              <a:gd name="connsiteY17" fmla="*/ 5173 h 10000"/>
              <a:gd name="connsiteX18" fmla="*/ 406 w 9602"/>
              <a:gd name="connsiteY18" fmla="*/ 4481 h 10000"/>
              <a:gd name="connsiteX19" fmla="*/ 406 w 9602"/>
              <a:gd name="connsiteY19" fmla="*/ 3636 h 10000"/>
              <a:gd name="connsiteX20" fmla="*/ 607 w 9602"/>
              <a:gd name="connsiteY20" fmla="*/ 2944 h 10000"/>
              <a:gd name="connsiteX21" fmla="*/ 607 w 9602"/>
              <a:gd name="connsiteY21" fmla="*/ 2597 h 10000"/>
              <a:gd name="connsiteX22" fmla="*/ 607 w 9602"/>
              <a:gd name="connsiteY22" fmla="*/ 2424 h 10000"/>
              <a:gd name="connsiteX23" fmla="*/ 810 w 9602"/>
              <a:gd name="connsiteY23" fmla="*/ 2078 h 10000"/>
              <a:gd name="connsiteX24" fmla="*/ 810 w 9602"/>
              <a:gd name="connsiteY24" fmla="*/ 1905 h 10000"/>
              <a:gd name="connsiteX25" fmla="*/ 810 w 9602"/>
              <a:gd name="connsiteY25" fmla="*/ 1732 h 10000"/>
              <a:gd name="connsiteX26" fmla="*/ 810 w 9602"/>
              <a:gd name="connsiteY26" fmla="*/ 1558 h 10000"/>
              <a:gd name="connsiteX27" fmla="*/ 810 w 9602"/>
              <a:gd name="connsiteY27" fmla="*/ 1558 h 10000"/>
              <a:gd name="connsiteX28" fmla="*/ 810 w 9602"/>
              <a:gd name="connsiteY28" fmla="*/ 1385 h 10000"/>
              <a:gd name="connsiteX29" fmla="*/ 607 w 9602"/>
              <a:gd name="connsiteY29" fmla="*/ 1385 h 10000"/>
              <a:gd name="connsiteX30" fmla="*/ 406 w 9602"/>
              <a:gd name="connsiteY30" fmla="*/ 1385 h 10000"/>
              <a:gd name="connsiteX31" fmla="*/ 205 w 9602"/>
              <a:gd name="connsiteY31" fmla="*/ 1558 h 10000"/>
              <a:gd name="connsiteX32" fmla="*/ 0 w 9602"/>
              <a:gd name="connsiteY32" fmla="*/ 693 h 10000"/>
              <a:gd name="connsiteX33" fmla="*/ 406 w 9602"/>
              <a:gd name="connsiteY33" fmla="*/ 519 h 10000"/>
              <a:gd name="connsiteX34" fmla="*/ 607 w 9602"/>
              <a:gd name="connsiteY34" fmla="*/ 346 h 10000"/>
              <a:gd name="connsiteX35" fmla="*/ 810 w 9602"/>
              <a:gd name="connsiteY35" fmla="*/ 346 h 10000"/>
              <a:gd name="connsiteX36" fmla="*/ 1004 w 9602"/>
              <a:gd name="connsiteY36" fmla="*/ 173 h 10000"/>
              <a:gd name="connsiteX37" fmla="*/ 1213 w 9602"/>
              <a:gd name="connsiteY37" fmla="*/ 173 h 10000"/>
              <a:gd name="connsiteX38" fmla="*/ 1413 w 9602"/>
              <a:gd name="connsiteY38" fmla="*/ 0 h 10000"/>
              <a:gd name="connsiteX39" fmla="*/ 1614 w 9602"/>
              <a:gd name="connsiteY39" fmla="*/ 0 h 10000"/>
              <a:gd name="connsiteX40" fmla="*/ 1614 w 9602"/>
              <a:gd name="connsiteY40" fmla="*/ 0 h 10000"/>
              <a:gd name="connsiteX41" fmla="*/ 1814 w 9602"/>
              <a:gd name="connsiteY41" fmla="*/ 0 h 10000"/>
              <a:gd name="connsiteX42" fmla="*/ 2016 w 9602"/>
              <a:gd name="connsiteY42" fmla="*/ 0 h 10000"/>
              <a:gd name="connsiteX43" fmla="*/ 2216 w 9602"/>
              <a:gd name="connsiteY43" fmla="*/ 173 h 10000"/>
              <a:gd name="connsiteX44" fmla="*/ 2417 w 9602"/>
              <a:gd name="connsiteY44" fmla="*/ 173 h 10000"/>
              <a:gd name="connsiteX45" fmla="*/ 2595 w 9602"/>
              <a:gd name="connsiteY45" fmla="*/ 346 h 10000"/>
              <a:gd name="connsiteX46" fmla="*/ 2795 w 9602"/>
              <a:gd name="connsiteY46" fmla="*/ 519 h 10000"/>
              <a:gd name="connsiteX47" fmla="*/ 2994 w 9602"/>
              <a:gd name="connsiteY47" fmla="*/ 693 h 10000"/>
              <a:gd name="connsiteX48" fmla="*/ 2994 w 9602"/>
              <a:gd name="connsiteY48" fmla="*/ 693 h 10000"/>
              <a:gd name="connsiteX49" fmla="*/ 2994 w 9602"/>
              <a:gd name="connsiteY49" fmla="*/ 866 h 10000"/>
              <a:gd name="connsiteX50" fmla="*/ 2795 w 9602"/>
              <a:gd name="connsiteY50" fmla="*/ 1039 h 10000"/>
              <a:gd name="connsiteX51" fmla="*/ 2595 w 9602"/>
              <a:gd name="connsiteY51" fmla="*/ 1212 h 10000"/>
              <a:gd name="connsiteX52" fmla="*/ 2417 w 9602"/>
              <a:gd name="connsiteY52" fmla="*/ 1385 h 10000"/>
              <a:gd name="connsiteX53" fmla="*/ 2216 w 9602"/>
              <a:gd name="connsiteY53" fmla="*/ 1732 h 10000"/>
              <a:gd name="connsiteX54" fmla="*/ 2016 w 9602"/>
              <a:gd name="connsiteY54" fmla="*/ 2078 h 10000"/>
              <a:gd name="connsiteX55" fmla="*/ 1814 w 9602"/>
              <a:gd name="connsiteY55" fmla="*/ 2424 h 10000"/>
              <a:gd name="connsiteX56" fmla="*/ 1614 w 9602"/>
              <a:gd name="connsiteY56" fmla="*/ 2944 h 10000"/>
              <a:gd name="connsiteX57" fmla="*/ 1614 w 9602"/>
              <a:gd name="connsiteY57" fmla="*/ 3463 h 10000"/>
              <a:gd name="connsiteX58" fmla="*/ 1614 w 9602"/>
              <a:gd name="connsiteY58" fmla="*/ 3961 h 10000"/>
              <a:gd name="connsiteX59" fmla="*/ 1614 w 9602"/>
              <a:gd name="connsiteY59" fmla="*/ 5000 h 10000"/>
              <a:gd name="connsiteX60" fmla="*/ 1614 w 9602"/>
              <a:gd name="connsiteY60" fmla="*/ 5519 h 10000"/>
              <a:gd name="connsiteX61" fmla="*/ 1814 w 9602"/>
              <a:gd name="connsiteY61" fmla="*/ 5866 h 10000"/>
              <a:gd name="connsiteX62" fmla="*/ 2016 w 9602"/>
              <a:gd name="connsiteY62" fmla="*/ 6212 h 10000"/>
              <a:gd name="connsiteX63" fmla="*/ 2216 w 9602"/>
              <a:gd name="connsiteY63" fmla="*/ 6732 h 10000"/>
              <a:gd name="connsiteX64" fmla="*/ 2417 w 9602"/>
              <a:gd name="connsiteY64" fmla="*/ 7078 h 10000"/>
              <a:gd name="connsiteX65" fmla="*/ 2795 w 9602"/>
              <a:gd name="connsiteY65" fmla="*/ 7424 h 10000"/>
              <a:gd name="connsiteX66" fmla="*/ 3395 w 9602"/>
              <a:gd name="connsiteY66" fmla="*/ 7771 h 10000"/>
              <a:gd name="connsiteX67" fmla="*/ 4000 w 9602"/>
              <a:gd name="connsiteY67" fmla="*/ 7944 h 10000"/>
              <a:gd name="connsiteX68" fmla="*/ 4600 w 9602"/>
              <a:gd name="connsiteY68" fmla="*/ 8268 h 10000"/>
              <a:gd name="connsiteX69" fmla="*/ 5206 w 9602"/>
              <a:gd name="connsiteY69" fmla="*/ 8442 h 10000"/>
              <a:gd name="connsiteX70" fmla="*/ 5605 w 9602"/>
              <a:gd name="connsiteY70" fmla="*/ 8615 h 10000"/>
              <a:gd name="connsiteX71" fmla="*/ 6212 w 9602"/>
              <a:gd name="connsiteY71" fmla="*/ 8615 h 10000"/>
              <a:gd name="connsiteX72" fmla="*/ 6612 w 9602"/>
              <a:gd name="connsiteY72" fmla="*/ 8615 h 10000"/>
              <a:gd name="connsiteX73" fmla="*/ 6814 w 9602"/>
              <a:gd name="connsiteY73" fmla="*/ 8615 h 10000"/>
              <a:gd name="connsiteX74" fmla="*/ 7214 w 9602"/>
              <a:gd name="connsiteY74" fmla="*/ 8615 h 10000"/>
              <a:gd name="connsiteX75" fmla="*/ 7389 w 9602"/>
              <a:gd name="connsiteY75" fmla="*/ 8442 h 10000"/>
              <a:gd name="connsiteX76" fmla="*/ 7389 w 9602"/>
              <a:gd name="connsiteY76" fmla="*/ 8442 h 10000"/>
              <a:gd name="connsiteX77" fmla="*/ 7590 w 9602"/>
              <a:gd name="connsiteY77" fmla="*/ 8442 h 10000"/>
              <a:gd name="connsiteX78" fmla="*/ 7590 w 9602"/>
              <a:gd name="connsiteY78" fmla="*/ 8268 h 10000"/>
              <a:gd name="connsiteX79" fmla="*/ 7590 w 9602"/>
              <a:gd name="connsiteY79" fmla="*/ 8095 h 10000"/>
              <a:gd name="connsiteX80" fmla="*/ 7590 w 9602"/>
              <a:gd name="connsiteY80" fmla="*/ 7771 h 10000"/>
              <a:gd name="connsiteX81" fmla="*/ 7792 w 9602"/>
              <a:gd name="connsiteY81" fmla="*/ 7597 h 10000"/>
              <a:gd name="connsiteX82" fmla="*/ 7792 w 9602"/>
              <a:gd name="connsiteY82" fmla="*/ 7251 h 10000"/>
              <a:gd name="connsiteX83" fmla="*/ 7792 w 9602"/>
              <a:gd name="connsiteY83" fmla="*/ 6905 h 10000"/>
              <a:gd name="connsiteX84" fmla="*/ 7995 w 9602"/>
              <a:gd name="connsiteY84" fmla="*/ 6385 h 10000"/>
              <a:gd name="connsiteX85" fmla="*/ 7995 w 9602"/>
              <a:gd name="connsiteY85" fmla="*/ 6212 h 10000"/>
              <a:gd name="connsiteX86" fmla="*/ 7995 w 9602"/>
              <a:gd name="connsiteY86" fmla="*/ 5866 h 10000"/>
              <a:gd name="connsiteX87" fmla="*/ 7995 w 9602"/>
              <a:gd name="connsiteY87" fmla="*/ 5693 h 10000"/>
              <a:gd name="connsiteX88" fmla="*/ 8195 w 9602"/>
              <a:gd name="connsiteY88" fmla="*/ 5519 h 10000"/>
              <a:gd name="connsiteX89" fmla="*/ 8195 w 9602"/>
              <a:gd name="connsiteY89" fmla="*/ 5346 h 10000"/>
              <a:gd name="connsiteX90" fmla="*/ 8195 w 9602"/>
              <a:gd name="connsiteY90" fmla="*/ 5173 h 10000"/>
              <a:gd name="connsiteX91" fmla="*/ 8393 w 9602"/>
              <a:gd name="connsiteY91" fmla="*/ 5173 h 10000"/>
              <a:gd name="connsiteX92" fmla="*/ 8393 w 9602"/>
              <a:gd name="connsiteY92" fmla="*/ 5173 h 10000"/>
              <a:gd name="connsiteX93" fmla="*/ 8393 w 9602"/>
              <a:gd name="connsiteY93" fmla="*/ 5346 h 10000"/>
              <a:gd name="connsiteX94" fmla="*/ 8393 w 9602"/>
              <a:gd name="connsiteY94" fmla="*/ 5519 h 10000"/>
              <a:gd name="connsiteX95" fmla="*/ 8393 w 9602"/>
              <a:gd name="connsiteY95" fmla="*/ 5693 h 10000"/>
              <a:gd name="connsiteX96" fmla="*/ 8598 w 9602"/>
              <a:gd name="connsiteY96" fmla="*/ 5866 h 10000"/>
              <a:gd name="connsiteX97" fmla="*/ 8598 w 9602"/>
              <a:gd name="connsiteY97" fmla="*/ 6212 h 10000"/>
              <a:gd name="connsiteX98" fmla="*/ 8598 w 9602"/>
              <a:gd name="connsiteY98" fmla="*/ 6558 h 10000"/>
              <a:gd name="connsiteX99" fmla="*/ 8799 w 9602"/>
              <a:gd name="connsiteY99" fmla="*/ 6905 h 10000"/>
              <a:gd name="connsiteX100" fmla="*/ 8799 w 9602"/>
              <a:gd name="connsiteY100" fmla="*/ 7597 h 10000"/>
              <a:gd name="connsiteX101" fmla="*/ 9002 w 9602"/>
              <a:gd name="connsiteY101" fmla="*/ 8268 h 10000"/>
              <a:gd name="connsiteX102" fmla="*/ 9198 w 9602"/>
              <a:gd name="connsiteY102" fmla="*/ 8788 h 10000"/>
              <a:gd name="connsiteX103" fmla="*/ 9402 w 9602"/>
              <a:gd name="connsiteY103" fmla="*/ 9134 h 10000"/>
              <a:gd name="connsiteX104" fmla="*/ 9402 w 9602"/>
              <a:gd name="connsiteY104" fmla="*/ 9481 h 10000"/>
              <a:gd name="connsiteX105" fmla="*/ 9602 w 9602"/>
              <a:gd name="connsiteY105" fmla="*/ 9654 h 10000"/>
              <a:gd name="connsiteX106" fmla="*/ 9402 w 9602"/>
              <a:gd name="connsiteY106" fmla="*/ 9827 h 10000"/>
              <a:gd name="connsiteX107" fmla="*/ 9402 w 9602"/>
              <a:gd name="connsiteY107" fmla="*/ 9827 h 10000"/>
              <a:gd name="connsiteX108" fmla="*/ 9402 w 9602"/>
              <a:gd name="connsiteY108" fmla="*/ 9827 h 10000"/>
              <a:gd name="connsiteX0" fmla="*/ 9579 w 9787"/>
              <a:gd name="connsiteY0" fmla="*/ 9827 h 10000"/>
              <a:gd name="connsiteX1" fmla="*/ 9162 w 9787"/>
              <a:gd name="connsiteY1" fmla="*/ 9827 h 10000"/>
              <a:gd name="connsiteX2" fmla="*/ 8741 w 9787"/>
              <a:gd name="connsiteY2" fmla="*/ 10000 h 10000"/>
              <a:gd name="connsiteX3" fmla="*/ 8322 w 9787"/>
              <a:gd name="connsiteY3" fmla="*/ 10000 h 10000"/>
              <a:gd name="connsiteX4" fmla="*/ 7482 w 9787"/>
              <a:gd name="connsiteY4" fmla="*/ 10000 h 10000"/>
              <a:gd name="connsiteX5" fmla="*/ 6883 w 9787"/>
              <a:gd name="connsiteY5" fmla="*/ 10000 h 10000"/>
              <a:gd name="connsiteX6" fmla="*/ 6045 w 9787"/>
              <a:gd name="connsiteY6" fmla="*/ 9827 h 10000"/>
              <a:gd name="connsiteX7" fmla="*/ 5209 w 9787"/>
              <a:gd name="connsiteY7" fmla="*/ 9827 h 10000"/>
              <a:gd name="connsiteX8" fmla="*/ 4578 w 9787"/>
              <a:gd name="connsiteY8" fmla="*/ 9481 h 10000"/>
              <a:gd name="connsiteX9" fmla="*/ 3742 w 9787"/>
              <a:gd name="connsiteY9" fmla="*/ 9307 h 10000"/>
              <a:gd name="connsiteX10" fmla="*/ 3114 w 9787"/>
              <a:gd name="connsiteY10" fmla="*/ 8961 h 10000"/>
              <a:gd name="connsiteX11" fmla="*/ 2490 w 9787"/>
              <a:gd name="connsiteY11" fmla="*/ 8615 h 10000"/>
              <a:gd name="connsiteX12" fmla="*/ 1887 w 9787"/>
              <a:gd name="connsiteY12" fmla="*/ 8095 h 10000"/>
              <a:gd name="connsiteX13" fmla="*/ 1468 w 9787"/>
              <a:gd name="connsiteY13" fmla="*/ 7771 h 10000"/>
              <a:gd name="connsiteX14" fmla="*/ 1050 w 9787"/>
              <a:gd name="connsiteY14" fmla="*/ 7078 h 10000"/>
              <a:gd name="connsiteX15" fmla="*/ 631 w 9787"/>
              <a:gd name="connsiteY15" fmla="*/ 6558 h 10000"/>
              <a:gd name="connsiteX16" fmla="*/ 419 w 9787"/>
              <a:gd name="connsiteY16" fmla="*/ 5866 h 10000"/>
              <a:gd name="connsiteX17" fmla="*/ 419 w 9787"/>
              <a:gd name="connsiteY17" fmla="*/ 5173 h 10000"/>
              <a:gd name="connsiteX18" fmla="*/ 210 w 9787"/>
              <a:gd name="connsiteY18" fmla="*/ 4481 h 10000"/>
              <a:gd name="connsiteX19" fmla="*/ 210 w 9787"/>
              <a:gd name="connsiteY19" fmla="*/ 3636 h 10000"/>
              <a:gd name="connsiteX20" fmla="*/ 419 w 9787"/>
              <a:gd name="connsiteY20" fmla="*/ 2944 h 10000"/>
              <a:gd name="connsiteX21" fmla="*/ 419 w 9787"/>
              <a:gd name="connsiteY21" fmla="*/ 2597 h 10000"/>
              <a:gd name="connsiteX22" fmla="*/ 419 w 9787"/>
              <a:gd name="connsiteY22" fmla="*/ 2424 h 10000"/>
              <a:gd name="connsiteX23" fmla="*/ 631 w 9787"/>
              <a:gd name="connsiteY23" fmla="*/ 2078 h 10000"/>
              <a:gd name="connsiteX24" fmla="*/ 631 w 9787"/>
              <a:gd name="connsiteY24" fmla="*/ 1905 h 10000"/>
              <a:gd name="connsiteX25" fmla="*/ 631 w 9787"/>
              <a:gd name="connsiteY25" fmla="*/ 1732 h 10000"/>
              <a:gd name="connsiteX26" fmla="*/ 631 w 9787"/>
              <a:gd name="connsiteY26" fmla="*/ 1558 h 10000"/>
              <a:gd name="connsiteX27" fmla="*/ 631 w 9787"/>
              <a:gd name="connsiteY27" fmla="*/ 1558 h 10000"/>
              <a:gd name="connsiteX28" fmla="*/ 631 w 9787"/>
              <a:gd name="connsiteY28" fmla="*/ 1385 h 10000"/>
              <a:gd name="connsiteX29" fmla="*/ 419 w 9787"/>
              <a:gd name="connsiteY29" fmla="*/ 1385 h 10000"/>
              <a:gd name="connsiteX30" fmla="*/ 210 w 9787"/>
              <a:gd name="connsiteY30" fmla="*/ 1385 h 10000"/>
              <a:gd name="connsiteX31" fmla="*/ 0 w 9787"/>
              <a:gd name="connsiteY31" fmla="*/ 1558 h 10000"/>
              <a:gd name="connsiteX32" fmla="*/ 210 w 9787"/>
              <a:gd name="connsiteY32" fmla="*/ 519 h 10000"/>
              <a:gd name="connsiteX33" fmla="*/ 419 w 9787"/>
              <a:gd name="connsiteY33" fmla="*/ 346 h 10000"/>
              <a:gd name="connsiteX34" fmla="*/ 631 w 9787"/>
              <a:gd name="connsiteY34" fmla="*/ 346 h 10000"/>
              <a:gd name="connsiteX35" fmla="*/ 833 w 9787"/>
              <a:gd name="connsiteY35" fmla="*/ 173 h 10000"/>
              <a:gd name="connsiteX36" fmla="*/ 1050 w 9787"/>
              <a:gd name="connsiteY36" fmla="*/ 173 h 10000"/>
              <a:gd name="connsiteX37" fmla="*/ 1259 w 9787"/>
              <a:gd name="connsiteY37" fmla="*/ 0 h 10000"/>
              <a:gd name="connsiteX38" fmla="*/ 1468 w 9787"/>
              <a:gd name="connsiteY38" fmla="*/ 0 h 10000"/>
              <a:gd name="connsiteX39" fmla="*/ 1468 w 9787"/>
              <a:gd name="connsiteY39" fmla="*/ 0 h 10000"/>
              <a:gd name="connsiteX40" fmla="*/ 1676 w 9787"/>
              <a:gd name="connsiteY40" fmla="*/ 0 h 10000"/>
              <a:gd name="connsiteX41" fmla="*/ 1887 w 9787"/>
              <a:gd name="connsiteY41" fmla="*/ 0 h 10000"/>
              <a:gd name="connsiteX42" fmla="*/ 2095 w 9787"/>
              <a:gd name="connsiteY42" fmla="*/ 173 h 10000"/>
              <a:gd name="connsiteX43" fmla="*/ 2304 w 9787"/>
              <a:gd name="connsiteY43" fmla="*/ 173 h 10000"/>
              <a:gd name="connsiteX44" fmla="*/ 2490 w 9787"/>
              <a:gd name="connsiteY44" fmla="*/ 346 h 10000"/>
              <a:gd name="connsiteX45" fmla="*/ 2698 w 9787"/>
              <a:gd name="connsiteY45" fmla="*/ 519 h 10000"/>
              <a:gd name="connsiteX46" fmla="*/ 2905 w 9787"/>
              <a:gd name="connsiteY46" fmla="*/ 693 h 10000"/>
              <a:gd name="connsiteX47" fmla="*/ 2905 w 9787"/>
              <a:gd name="connsiteY47" fmla="*/ 693 h 10000"/>
              <a:gd name="connsiteX48" fmla="*/ 2905 w 9787"/>
              <a:gd name="connsiteY48" fmla="*/ 866 h 10000"/>
              <a:gd name="connsiteX49" fmla="*/ 2698 w 9787"/>
              <a:gd name="connsiteY49" fmla="*/ 1039 h 10000"/>
              <a:gd name="connsiteX50" fmla="*/ 2490 w 9787"/>
              <a:gd name="connsiteY50" fmla="*/ 1212 h 10000"/>
              <a:gd name="connsiteX51" fmla="*/ 2304 w 9787"/>
              <a:gd name="connsiteY51" fmla="*/ 1385 h 10000"/>
              <a:gd name="connsiteX52" fmla="*/ 2095 w 9787"/>
              <a:gd name="connsiteY52" fmla="*/ 1732 h 10000"/>
              <a:gd name="connsiteX53" fmla="*/ 1887 w 9787"/>
              <a:gd name="connsiteY53" fmla="*/ 2078 h 10000"/>
              <a:gd name="connsiteX54" fmla="*/ 1676 w 9787"/>
              <a:gd name="connsiteY54" fmla="*/ 2424 h 10000"/>
              <a:gd name="connsiteX55" fmla="*/ 1468 w 9787"/>
              <a:gd name="connsiteY55" fmla="*/ 2944 h 10000"/>
              <a:gd name="connsiteX56" fmla="*/ 1468 w 9787"/>
              <a:gd name="connsiteY56" fmla="*/ 3463 h 10000"/>
              <a:gd name="connsiteX57" fmla="*/ 1468 w 9787"/>
              <a:gd name="connsiteY57" fmla="*/ 3961 h 10000"/>
              <a:gd name="connsiteX58" fmla="*/ 1468 w 9787"/>
              <a:gd name="connsiteY58" fmla="*/ 5000 h 10000"/>
              <a:gd name="connsiteX59" fmla="*/ 1468 w 9787"/>
              <a:gd name="connsiteY59" fmla="*/ 5519 h 10000"/>
              <a:gd name="connsiteX60" fmla="*/ 1676 w 9787"/>
              <a:gd name="connsiteY60" fmla="*/ 5866 h 10000"/>
              <a:gd name="connsiteX61" fmla="*/ 1887 w 9787"/>
              <a:gd name="connsiteY61" fmla="*/ 6212 h 10000"/>
              <a:gd name="connsiteX62" fmla="*/ 2095 w 9787"/>
              <a:gd name="connsiteY62" fmla="*/ 6732 h 10000"/>
              <a:gd name="connsiteX63" fmla="*/ 2304 w 9787"/>
              <a:gd name="connsiteY63" fmla="*/ 7078 h 10000"/>
              <a:gd name="connsiteX64" fmla="*/ 2698 w 9787"/>
              <a:gd name="connsiteY64" fmla="*/ 7424 h 10000"/>
              <a:gd name="connsiteX65" fmla="*/ 3323 w 9787"/>
              <a:gd name="connsiteY65" fmla="*/ 7771 h 10000"/>
              <a:gd name="connsiteX66" fmla="*/ 3953 w 9787"/>
              <a:gd name="connsiteY66" fmla="*/ 7944 h 10000"/>
              <a:gd name="connsiteX67" fmla="*/ 4578 w 9787"/>
              <a:gd name="connsiteY67" fmla="*/ 8268 h 10000"/>
              <a:gd name="connsiteX68" fmla="*/ 5209 w 9787"/>
              <a:gd name="connsiteY68" fmla="*/ 8442 h 10000"/>
              <a:gd name="connsiteX69" fmla="*/ 5624 w 9787"/>
              <a:gd name="connsiteY69" fmla="*/ 8615 h 10000"/>
              <a:gd name="connsiteX70" fmla="*/ 6256 w 9787"/>
              <a:gd name="connsiteY70" fmla="*/ 8615 h 10000"/>
              <a:gd name="connsiteX71" fmla="*/ 6673 w 9787"/>
              <a:gd name="connsiteY71" fmla="*/ 8615 h 10000"/>
              <a:gd name="connsiteX72" fmla="*/ 6883 w 9787"/>
              <a:gd name="connsiteY72" fmla="*/ 8615 h 10000"/>
              <a:gd name="connsiteX73" fmla="*/ 7300 w 9787"/>
              <a:gd name="connsiteY73" fmla="*/ 8615 h 10000"/>
              <a:gd name="connsiteX74" fmla="*/ 7482 w 9787"/>
              <a:gd name="connsiteY74" fmla="*/ 8442 h 10000"/>
              <a:gd name="connsiteX75" fmla="*/ 7482 w 9787"/>
              <a:gd name="connsiteY75" fmla="*/ 8442 h 10000"/>
              <a:gd name="connsiteX76" fmla="*/ 7692 w 9787"/>
              <a:gd name="connsiteY76" fmla="*/ 8442 h 10000"/>
              <a:gd name="connsiteX77" fmla="*/ 7692 w 9787"/>
              <a:gd name="connsiteY77" fmla="*/ 8268 h 10000"/>
              <a:gd name="connsiteX78" fmla="*/ 7692 w 9787"/>
              <a:gd name="connsiteY78" fmla="*/ 8095 h 10000"/>
              <a:gd name="connsiteX79" fmla="*/ 7692 w 9787"/>
              <a:gd name="connsiteY79" fmla="*/ 7771 h 10000"/>
              <a:gd name="connsiteX80" fmla="*/ 7902 w 9787"/>
              <a:gd name="connsiteY80" fmla="*/ 7597 h 10000"/>
              <a:gd name="connsiteX81" fmla="*/ 7902 w 9787"/>
              <a:gd name="connsiteY81" fmla="*/ 7251 h 10000"/>
              <a:gd name="connsiteX82" fmla="*/ 7902 w 9787"/>
              <a:gd name="connsiteY82" fmla="*/ 6905 h 10000"/>
              <a:gd name="connsiteX83" fmla="*/ 8113 w 9787"/>
              <a:gd name="connsiteY83" fmla="*/ 6385 h 10000"/>
              <a:gd name="connsiteX84" fmla="*/ 8113 w 9787"/>
              <a:gd name="connsiteY84" fmla="*/ 6212 h 10000"/>
              <a:gd name="connsiteX85" fmla="*/ 8113 w 9787"/>
              <a:gd name="connsiteY85" fmla="*/ 5866 h 10000"/>
              <a:gd name="connsiteX86" fmla="*/ 8113 w 9787"/>
              <a:gd name="connsiteY86" fmla="*/ 5693 h 10000"/>
              <a:gd name="connsiteX87" fmla="*/ 8322 w 9787"/>
              <a:gd name="connsiteY87" fmla="*/ 5519 h 10000"/>
              <a:gd name="connsiteX88" fmla="*/ 8322 w 9787"/>
              <a:gd name="connsiteY88" fmla="*/ 5346 h 10000"/>
              <a:gd name="connsiteX89" fmla="*/ 8322 w 9787"/>
              <a:gd name="connsiteY89" fmla="*/ 5173 h 10000"/>
              <a:gd name="connsiteX90" fmla="*/ 8528 w 9787"/>
              <a:gd name="connsiteY90" fmla="*/ 5173 h 10000"/>
              <a:gd name="connsiteX91" fmla="*/ 8528 w 9787"/>
              <a:gd name="connsiteY91" fmla="*/ 5173 h 10000"/>
              <a:gd name="connsiteX92" fmla="*/ 8528 w 9787"/>
              <a:gd name="connsiteY92" fmla="*/ 5346 h 10000"/>
              <a:gd name="connsiteX93" fmla="*/ 8528 w 9787"/>
              <a:gd name="connsiteY93" fmla="*/ 5519 h 10000"/>
              <a:gd name="connsiteX94" fmla="*/ 8528 w 9787"/>
              <a:gd name="connsiteY94" fmla="*/ 5693 h 10000"/>
              <a:gd name="connsiteX95" fmla="*/ 8741 w 9787"/>
              <a:gd name="connsiteY95" fmla="*/ 5866 h 10000"/>
              <a:gd name="connsiteX96" fmla="*/ 8741 w 9787"/>
              <a:gd name="connsiteY96" fmla="*/ 6212 h 10000"/>
              <a:gd name="connsiteX97" fmla="*/ 8741 w 9787"/>
              <a:gd name="connsiteY97" fmla="*/ 6558 h 10000"/>
              <a:gd name="connsiteX98" fmla="*/ 8951 w 9787"/>
              <a:gd name="connsiteY98" fmla="*/ 6905 h 10000"/>
              <a:gd name="connsiteX99" fmla="*/ 8951 w 9787"/>
              <a:gd name="connsiteY99" fmla="*/ 7597 h 10000"/>
              <a:gd name="connsiteX100" fmla="*/ 9162 w 9787"/>
              <a:gd name="connsiteY100" fmla="*/ 8268 h 10000"/>
              <a:gd name="connsiteX101" fmla="*/ 9366 w 9787"/>
              <a:gd name="connsiteY101" fmla="*/ 8788 h 10000"/>
              <a:gd name="connsiteX102" fmla="*/ 9579 w 9787"/>
              <a:gd name="connsiteY102" fmla="*/ 9134 h 10000"/>
              <a:gd name="connsiteX103" fmla="*/ 9579 w 9787"/>
              <a:gd name="connsiteY103" fmla="*/ 9481 h 10000"/>
              <a:gd name="connsiteX104" fmla="*/ 9787 w 9787"/>
              <a:gd name="connsiteY104" fmla="*/ 9654 h 10000"/>
              <a:gd name="connsiteX105" fmla="*/ 9579 w 9787"/>
              <a:gd name="connsiteY105" fmla="*/ 9827 h 10000"/>
              <a:gd name="connsiteX106" fmla="*/ 9579 w 9787"/>
              <a:gd name="connsiteY106" fmla="*/ 9827 h 10000"/>
              <a:gd name="connsiteX107" fmla="*/ 9579 w 9787"/>
              <a:gd name="connsiteY107" fmla="*/ 9827 h 10000"/>
              <a:gd name="connsiteX0" fmla="*/ 9572 w 9785"/>
              <a:gd name="connsiteY0" fmla="*/ 9827 h 10000"/>
              <a:gd name="connsiteX1" fmla="*/ 9146 w 9785"/>
              <a:gd name="connsiteY1" fmla="*/ 9827 h 10000"/>
              <a:gd name="connsiteX2" fmla="*/ 8716 w 9785"/>
              <a:gd name="connsiteY2" fmla="*/ 10000 h 10000"/>
              <a:gd name="connsiteX3" fmla="*/ 8288 w 9785"/>
              <a:gd name="connsiteY3" fmla="*/ 10000 h 10000"/>
              <a:gd name="connsiteX4" fmla="*/ 7430 w 9785"/>
              <a:gd name="connsiteY4" fmla="*/ 10000 h 10000"/>
              <a:gd name="connsiteX5" fmla="*/ 6818 w 9785"/>
              <a:gd name="connsiteY5" fmla="*/ 10000 h 10000"/>
              <a:gd name="connsiteX6" fmla="*/ 5962 w 9785"/>
              <a:gd name="connsiteY6" fmla="*/ 9827 h 10000"/>
              <a:gd name="connsiteX7" fmla="*/ 5107 w 9785"/>
              <a:gd name="connsiteY7" fmla="*/ 9827 h 10000"/>
              <a:gd name="connsiteX8" fmla="*/ 4463 w 9785"/>
              <a:gd name="connsiteY8" fmla="*/ 9481 h 10000"/>
              <a:gd name="connsiteX9" fmla="*/ 3608 w 9785"/>
              <a:gd name="connsiteY9" fmla="*/ 9307 h 10000"/>
              <a:gd name="connsiteX10" fmla="*/ 2967 w 9785"/>
              <a:gd name="connsiteY10" fmla="*/ 8961 h 10000"/>
              <a:gd name="connsiteX11" fmla="*/ 2329 w 9785"/>
              <a:gd name="connsiteY11" fmla="*/ 8615 h 10000"/>
              <a:gd name="connsiteX12" fmla="*/ 1713 w 9785"/>
              <a:gd name="connsiteY12" fmla="*/ 8095 h 10000"/>
              <a:gd name="connsiteX13" fmla="*/ 1285 w 9785"/>
              <a:gd name="connsiteY13" fmla="*/ 7771 h 10000"/>
              <a:gd name="connsiteX14" fmla="*/ 858 w 9785"/>
              <a:gd name="connsiteY14" fmla="*/ 7078 h 10000"/>
              <a:gd name="connsiteX15" fmla="*/ 430 w 9785"/>
              <a:gd name="connsiteY15" fmla="*/ 6558 h 10000"/>
              <a:gd name="connsiteX16" fmla="*/ 213 w 9785"/>
              <a:gd name="connsiteY16" fmla="*/ 5866 h 10000"/>
              <a:gd name="connsiteX17" fmla="*/ 213 w 9785"/>
              <a:gd name="connsiteY17" fmla="*/ 5173 h 10000"/>
              <a:gd name="connsiteX18" fmla="*/ 0 w 9785"/>
              <a:gd name="connsiteY18" fmla="*/ 4481 h 10000"/>
              <a:gd name="connsiteX19" fmla="*/ 0 w 9785"/>
              <a:gd name="connsiteY19" fmla="*/ 3636 h 10000"/>
              <a:gd name="connsiteX20" fmla="*/ 213 w 9785"/>
              <a:gd name="connsiteY20" fmla="*/ 2944 h 10000"/>
              <a:gd name="connsiteX21" fmla="*/ 213 w 9785"/>
              <a:gd name="connsiteY21" fmla="*/ 2597 h 10000"/>
              <a:gd name="connsiteX22" fmla="*/ 213 w 9785"/>
              <a:gd name="connsiteY22" fmla="*/ 2424 h 10000"/>
              <a:gd name="connsiteX23" fmla="*/ 430 w 9785"/>
              <a:gd name="connsiteY23" fmla="*/ 2078 h 10000"/>
              <a:gd name="connsiteX24" fmla="*/ 430 w 9785"/>
              <a:gd name="connsiteY24" fmla="*/ 1905 h 10000"/>
              <a:gd name="connsiteX25" fmla="*/ 430 w 9785"/>
              <a:gd name="connsiteY25" fmla="*/ 1732 h 10000"/>
              <a:gd name="connsiteX26" fmla="*/ 430 w 9785"/>
              <a:gd name="connsiteY26" fmla="*/ 1558 h 10000"/>
              <a:gd name="connsiteX27" fmla="*/ 430 w 9785"/>
              <a:gd name="connsiteY27" fmla="*/ 1558 h 10000"/>
              <a:gd name="connsiteX28" fmla="*/ 430 w 9785"/>
              <a:gd name="connsiteY28" fmla="*/ 1385 h 10000"/>
              <a:gd name="connsiteX29" fmla="*/ 213 w 9785"/>
              <a:gd name="connsiteY29" fmla="*/ 1385 h 10000"/>
              <a:gd name="connsiteX30" fmla="*/ 0 w 9785"/>
              <a:gd name="connsiteY30" fmla="*/ 1385 h 10000"/>
              <a:gd name="connsiteX31" fmla="*/ 0 w 9785"/>
              <a:gd name="connsiteY31" fmla="*/ 519 h 10000"/>
              <a:gd name="connsiteX32" fmla="*/ 213 w 9785"/>
              <a:gd name="connsiteY32" fmla="*/ 346 h 10000"/>
              <a:gd name="connsiteX33" fmla="*/ 430 w 9785"/>
              <a:gd name="connsiteY33" fmla="*/ 346 h 10000"/>
              <a:gd name="connsiteX34" fmla="*/ 636 w 9785"/>
              <a:gd name="connsiteY34" fmla="*/ 173 h 10000"/>
              <a:gd name="connsiteX35" fmla="*/ 858 w 9785"/>
              <a:gd name="connsiteY35" fmla="*/ 173 h 10000"/>
              <a:gd name="connsiteX36" fmla="*/ 1071 w 9785"/>
              <a:gd name="connsiteY36" fmla="*/ 0 h 10000"/>
              <a:gd name="connsiteX37" fmla="*/ 1285 w 9785"/>
              <a:gd name="connsiteY37" fmla="*/ 0 h 10000"/>
              <a:gd name="connsiteX38" fmla="*/ 1285 w 9785"/>
              <a:gd name="connsiteY38" fmla="*/ 0 h 10000"/>
              <a:gd name="connsiteX39" fmla="*/ 1497 w 9785"/>
              <a:gd name="connsiteY39" fmla="*/ 0 h 10000"/>
              <a:gd name="connsiteX40" fmla="*/ 1713 w 9785"/>
              <a:gd name="connsiteY40" fmla="*/ 0 h 10000"/>
              <a:gd name="connsiteX41" fmla="*/ 1926 w 9785"/>
              <a:gd name="connsiteY41" fmla="*/ 173 h 10000"/>
              <a:gd name="connsiteX42" fmla="*/ 2139 w 9785"/>
              <a:gd name="connsiteY42" fmla="*/ 173 h 10000"/>
              <a:gd name="connsiteX43" fmla="*/ 2329 w 9785"/>
              <a:gd name="connsiteY43" fmla="*/ 346 h 10000"/>
              <a:gd name="connsiteX44" fmla="*/ 2542 w 9785"/>
              <a:gd name="connsiteY44" fmla="*/ 519 h 10000"/>
              <a:gd name="connsiteX45" fmla="*/ 2753 w 9785"/>
              <a:gd name="connsiteY45" fmla="*/ 693 h 10000"/>
              <a:gd name="connsiteX46" fmla="*/ 2753 w 9785"/>
              <a:gd name="connsiteY46" fmla="*/ 693 h 10000"/>
              <a:gd name="connsiteX47" fmla="*/ 2753 w 9785"/>
              <a:gd name="connsiteY47" fmla="*/ 866 h 10000"/>
              <a:gd name="connsiteX48" fmla="*/ 2542 w 9785"/>
              <a:gd name="connsiteY48" fmla="*/ 1039 h 10000"/>
              <a:gd name="connsiteX49" fmla="*/ 2329 w 9785"/>
              <a:gd name="connsiteY49" fmla="*/ 1212 h 10000"/>
              <a:gd name="connsiteX50" fmla="*/ 2139 w 9785"/>
              <a:gd name="connsiteY50" fmla="*/ 1385 h 10000"/>
              <a:gd name="connsiteX51" fmla="*/ 1926 w 9785"/>
              <a:gd name="connsiteY51" fmla="*/ 1732 h 10000"/>
              <a:gd name="connsiteX52" fmla="*/ 1713 w 9785"/>
              <a:gd name="connsiteY52" fmla="*/ 2078 h 10000"/>
              <a:gd name="connsiteX53" fmla="*/ 1497 w 9785"/>
              <a:gd name="connsiteY53" fmla="*/ 2424 h 10000"/>
              <a:gd name="connsiteX54" fmla="*/ 1285 w 9785"/>
              <a:gd name="connsiteY54" fmla="*/ 2944 h 10000"/>
              <a:gd name="connsiteX55" fmla="*/ 1285 w 9785"/>
              <a:gd name="connsiteY55" fmla="*/ 3463 h 10000"/>
              <a:gd name="connsiteX56" fmla="*/ 1285 w 9785"/>
              <a:gd name="connsiteY56" fmla="*/ 3961 h 10000"/>
              <a:gd name="connsiteX57" fmla="*/ 1285 w 9785"/>
              <a:gd name="connsiteY57" fmla="*/ 5000 h 10000"/>
              <a:gd name="connsiteX58" fmla="*/ 1285 w 9785"/>
              <a:gd name="connsiteY58" fmla="*/ 5519 h 10000"/>
              <a:gd name="connsiteX59" fmla="*/ 1497 w 9785"/>
              <a:gd name="connsiteY59" fmla="*/ 5866 h 10000"/>
              <a:gd name="connsiteX60" fmla="*/ 1713 w 9785"/>
              <a:gd name="connsiteY60" fmla="*/ 6212 h 10000"/>
              <a:gd name="connsiteX61" fmla="*/ 1926 w 9785"/>
              <a:gd name="connsiteY61" fmla="*/ 6732 h 10000"/>
              <a:gd name="connsiteX62" fmla="*/ 2139 w 9785"/>
              <a:gd name="connsiteY62" fmla="*/ 7078 h 10000"/>
              <a:gd name="connsiteX63" fmla="*/ 2542 w 9785"/>
              <a:gd name="connsiteY63" fmla="*/ 7424 h 10000"/>
              <a:gd name="connsiteX64" fmla="*/ 3180 w 9785"/>
              <a:gd name="connsiteY64" fmla="*/ 7771 h 10000"/>
              <a:gd name="connsiteX65" fmla="*/ 3824 w 9785"/>
              <a:gd name="connsiteY65" fmla="*/ 7944 h 10000"/>
              <a:gd name="connsiteX66" fmla="*/ 4463 w 9785"/>
              <a:gd name="connsiteY66" fmla="*/ 8268 h 10000"/>
              <a:gd name="connsiteX67" fmla="*/ 5107 w 9785"/>
              <a:gd name="connsiteY67" fmla="*/ 8442 h 10000"/>
              <a:gd name="connsiteX68" fmla="*/ 5531 w 9785"/>
              <a:gd name="connsiteY68" fmla="*/ 8615 h 10000"/>
              <a:gd name="connsiteX69" fmla="*/ 6177 w 9785"/>
              <a:gd name="connsiteY69" fmla="*/ 8615 h 10000"/>
              <a:gd name="connsiteX70" fmla="*/ 6603 w 9785"/>
              <a:gd name="connsiteY70" fmla="*/ 8615 h 10000"/>
              <a:gd name="connsiteX71" fmla="*/ 6818 w 9785"/>
              <a:gd name="connsiteY71" fmla="*/ 8615 h 10000"/>
              <a:gd name="connsiteX72" fmla="*/ 7244 w 9785"/>
              <a:gd name="connsiteY72" fmla="*/ 8615 h 10000"/>
              <a:gd name="connsiteX73" fmla="*/ 7430 w 9785"/>
              <a:gd name="connsiteY73" fmla="*/ 8442 h 10000"/>
              <a:gd name="connsiteX74" fmla="*/ 7430 w 9785"/>
              <a:gd name="connsiteY74" fmla="*/ 8442 h 10000"/>
              <a:gd name="connsiteX75" fmla="*/ 7644 w 9785"/>
              <a:gd name="connsiteY75" fmla="*/ 8442 h 10000"/>
              <a:gd name="connsiteX76" fmla="*/ 7644 w 9785"/>
              <a:gd name="connsiteY76" fmla="*/ 8268 h 10000"/>
              <a:gd name="connsiteX77" fmla="*/ 7644 w 9785"/>
              <a:gd name="connsiteY77" fmla="*/ 8095 h 10000"/>
              <a:gd name="connsiteX78" fmla="*/ 7644 w 9785"/>
              <a:gd name="connsiteY78" fmla="*/ 7771 h 10000"/>
              <a:gd name="connsiteX79" fmla="*/ 7859 w 9785"/>
              <a:gd name="connsiteY79" fmla="*/ 7597 h 10000"/>
              <a:gd name="connsiteX80" fmla="*/ 7859 w 9785"/>
              <a:gd name="connsiteY80" fmla="*/ 7251 h 10000"/>
              <a:gd name="connsiteX81" fmla="*/ 7859 w 9785"/>
              <a:gd name="connsiteY81" fmla="*/ 6905 h 10000"/>
              <a:gd name="connsiteX82" fmla="*/ 8075 w 9785"/>
              <a:gd name="connsiteY82" fmla="*/ 6385 h 10000"/>
              <a:gd name="connsiteX83" fmla="*/ 8075 w 9785"/>
              <a:gd name="connsiteY83" fmla="*/ 6212 h 10000"/>
              <a:gd name="connsiteX84" fmla="*/ 8075 w 9785"/>
              <a:gd name="connsiteY84" fmla="*/ 5866 h 10000"/>
              <a:gd name="connsiteX85" fmla="*/ 8075 w 9785"/>
              <a:gd name="connsiteY85" fmla="*/ 5693 h 10000"/>
              <a:gd name="connsiteX86" fmla="*/ 8288 w 9785"/>
              <a:gd name="connsiteY86" fmla="*/ 5519 h 10000"/>
              <a:gd name="connsiteX87" fmla="*/ 8288 w 9785"/>
              <a:gd name="connsiteY87" fmla="*/ 5346 h 10000"/>
              <a:gd name="connsiteX88" fmla="*/ 8288 w 9785"/>
              <a:gd name="connsiteY88" fmla="*/ 5173 h 10000"/>
              <a:gd name="connsiteX89" fmla="*/ 8499 w 9785"/>
              <a:gd name="connsiteY89" fmla="*/ 5173 h 10000"/>
              <a:gd name="connsiteX90" fmla="*/ 8499 w 9785"/>
              <a:gd name="connsiteY90" fmla="*/ 5173 h 10000"/>
              <a:gd name="connsiteX91" fmla="*/ 8499 w 9785"/>
              <a:gd name="connsiteY91" fmla="*/ 5346 h 10000"/>
              <a:gd name="connsiteX92" fmla="*/ 8499 w 9785"/>
              <a:gd name="connsiteY92" fmla="*/ 5519 h 10000"/>
              <a:gd name="connsiteX93" fmla="*/ 8499 w 9785"/>
              <a:gd name="connsiteY93" fmla="*/ 5693 h 10000"/>
              <a:gd name="connsiteX94" fmla="*/ 8716 w 9785"/>
              <a:gd name="connsiteY94" fmla="*/ 5866 h 10000"/>
              <a:gd name="connsiteX95" fmla="*/ 8716 w 9785"/>
              <a:gd name="connsiteY95" fmla="*/ 6212 h 10000"/>
              <a:gd name="connsiteX96" fmla="*/ 8716 w 9785"/>
              <a:gd name="connsiteY96" fmla="*/ 6558 h 10000"/>
              <a:gd name="connsiteX97" fmla="*/ 8931 w 9785"/>
              <a:gd name="connsiteY97" fmla="*/ 6905 h 10000"/>
              <a:gd name="connsiteX98" fmla="*/ 8931 w 9785"/>
              <a:gd name="connsiteY98" fmla="*/ 7597 h 10000"/>
              <a:gd name="connsiteX99" fmla="*/ 9146 w 9785"/>
              <a:gd name="connsiteY99" fmla="*/ 8268 h 10000"/>
              <a:gd name="connsiteX100" fmla="*/ 9355 w 9785"/>
              <a:gd name="connsiteY100" fmla="*/ 8788 h 10000"/>
              <a:gd name="connsiteX101" fmla="*/ 9572 w 9785"/>
              <a:gd name="connsiteY101" fmla="*/ 9134 h 10000"/>
              <a:gd name="connsiteX102" fmla="*/ 9572 w 9785"/>
              <a:gd name="connsiteY102" fmla="*/ 9481 h 10000"/>
              <a:gd name="connsiteX103" fmla="*/ 9785 w 9785"/>
              <a:gd name="connsiteY103" fmla="*/ 9654 h 10000"/>
              <a:gd name="connsiteX104" fmla="*/ 9572 w 9785"/>
              <a:gd name="connsiteY104" fmla="*/ 9827 h 10000"/>
              <a:gd name="connsiteX105" fmla="*/ 9572 w 9785"/>
              <a:gd name="connsiteY105" fmla="*/ 9827 h 10000"/>
              <a:gd name="connsiteX106" fmla="*/ 9572 w 9785"/>
              <a:gd name="connsiteY10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439 w 10000"/>
              <a:gd name="connsiteY32" fmla="*/ 346 h 10000"/>
              <a:gd name="connsiteX33" fmla="*/ 650 w 10000"/>
              <a:gd name="connsiteY33" fmla="*/ 173 h 10000"/>
              <a:gd name="connsiteX34" fmla="*/ 877 w 10000"/>
              <a:gd name="connsiteY34" fmla="*/ 173 h 10000"/>
              <a:gd name="connsiteX35" fmla="*/ 1095 w 10000"/>
              <a:gd name="connsiteY35" fmla="*/ 0 h 10000"/>
              <a:gd name="connsiteX36" fmla="*/ 1313 w 10000"/>
              <a:gd name="connsiteY36" fmla="*/ 0 h 10000"/>
              <a:gd name="connsiteX37" fmla="*/ 1313 w 10000"/>
              <a:gd name="connsiteY37" fmla="*/ 0 h 10000"/>
              <a:gd name="connsiteX38" fmla="*/ 1530 w 10000"/>
              <a:gd name="connsiteY38" fmla="*/ 0 h 10000"/>
              <a:gd name="connsiteX39" fmla="*/ 1751 w 10000"/>
              <a:gd name="connsiteY39" fmla="*/ 0 h 10000"/>
              <a:gd name="connsiteX40" fmla="*/ 1968 w 10000"/>
              <a:gd name="connsiteY40" fmla="*/ 173 h 10000"/>
              <a:gd name="connsiteX41" fmla="*/ 2186 w 10000"/>
              <a:gd name="connsiteY41" fmla="*/ 173 h 10000"/>
              <a:gd name="connsiteX42" fmla="*/ 2380 w 10000"/>
              <a:gd name="connsiteY42" fmla="*/ 346 h 10000"/>
              <a:gd name="connsiteX43" fmla="*/ 2598 w 10000"/>
              <a:gd name="connsiteY43" fmla="*/ 519 h 10000"/>
              <a:gd name="connsiteX44" fmla="*/ 2813 w 10000"/>
              <a:gd name="connsiteY44" fmla="*/ 693 h 10000"/>
              <a:gd name="connsiteX45" fmla="*/ 2813 w 10000"/>
              <a:gd name="connsiteY45" fmla="*/ 693 h 10000"/>
              <a:gd name="connsiteX46" fmla="*/ 2813 w 10000"/>
              <a:gd name="connsiteY46" fmla="*/ 866 h 10000"/>
              <a:gd name="connsiteX47" fmla="*/ 2598 w 10000"/>
              <a:gd name="connsiteY47" fmla="*/ 1039 h 10000"/>
              <a:gd name="connsiteX48" fmla="*/ 2380 w 10000"/>
              <a:gd name="connsiteY48" fmla="*/ 1212 h 10000"/>
              <a:gd name="connsiteX49" fmla="*/ 2186 w 10000"/>
              <a:gd name="connsiteY49" fmla="*/ 1385 h 10000"/>
              <a:gd name="connsiteX50" fmla="*/ 1968 w 10000"/>
              <a:gd name="connsiteY50" fmla="*/ 1732 h 10000"/>
              <a:gd name="connsiteX51" fmla="*/ 1751 w 10000"/>
              <a:gd name="connsiteY51" fmla="*/ 2078 h 10000"/>
              <a:gd name="connsiteX52" fmla="*/ 1530 w 10000"/>
              <a:gd name="connsiteY52" fmla="*/ 2424 h 10000"/>
              <a:gd name="connsiteX53" fmla="*/ 1313 w 10000"/>
              <a:gd name="connsiteY53" fmla="*/ 2944 h 10000"/>
              <a:gd name="connsiteX54" fmla="*/ 1313 w 10000"/>
              <a:gd name="connsiteY54" fmla="*/ 3463 h 10000"/>
              <a:gd name="connsiteX55" fmla="*/ 1313 w 10000"/>
              <a:gd name="connsiteY55" fmla="*/ 3961 h 10000"/>
              <a:gd name="connsiteX56" fmla="*/ 1313 w 10000"/>
              <a:gd name="connsiteY56" fmla="*/ 5000 h 10000"/>
              <a:gd name="connsiteX57" fmla="*/ 1313 w 10000"/>
              <a:gd name="connsiteY57" fmla="*/ 5519 h 10000"/>
              <a:gd name="connsiteX58" fmla="*/ 1530 w 10000"/>
              <a:gd name="connsiteY58" fmla="*/ 5866 h 10000"/>
              <a:gd name="connsiteX59" fmla="*/ 1751 w 10000"/>
              <a:gd name="connsiteY59" fmla="*/ 6212 h 10000"/>
              <a:gd name="connsiteX60" fmla="*/ 1968 w 10000"/>
              <a:gd name="connsiteY60" fmla="*/ 6732 h 10000"/>
              <a:gd name="connsiteX61" fmla="*/ 2186 w 10000"/>
              <a:gd name="connsiteY61" fmla="*/ 7078 h 10000"/>
              <a:gd name="connsiteX62" fmla="*/ 2598 w 10000"/>
              <a:gd name="connsiteY62" fmla="*/ 7424 h 10000"/>
              <a:gd name="connsiteX63" fmla="*/ 3250 w 10000"/>
              <a:gd name="connsiteY63" fmla="*/ 7771 h 10000"/>
              <a:gd name="connsiteX64" fmla="*/ 3908 w 10000"/>
              <a:gd name="connsiteY64" fmla="*/ 7944 h 10000"/>
              <a:gd name="connsiteX65" fmla="*/ 4561 w 10000"/>
              <a:gd name="connsiteY65" fmla="*/ 8268 h 10000"/>
              <a:gd name="connsiteX66" fmla="*/ 5219 w 10000"/>
              <a:gd name="connsiteY66" fmla="*/ 8442 h 10000"/>
              <a:gd name="connsiteX67" fmla="*/ 5653 w 10000"/>
              <a:gd name="connsiteY67" fmla="*/ 8615 h 10000"/>
              <a:gd name="connsiteX68" fmla="*/ 6313 w 10000"/>
              <a:gd name="connsiteY68" fmla="*/ 8615 h 10000"/>
              <a:gd name="connsiteX69" fmla="*/ 6748 w 10000"/>
              <a:gd name="connsiteY69" fmla="*/ 8615 h 10000"/>
              <a:gd name="connsiteX70" fmla="*/ 6968 w 10000"/>
              <a:gd name="connsiteY70" fmla="*/ 8615 h 10000"/>
              <a:gd name="connsiteX71" fmla="*/ 7403 w 10000"/>
              <a:gd name="connsiteY71" fmla="*/ 8615 h 10000"/>
              <a:gd name="connsiteX72" fmla="*/ 7593 w 10000"/>
              <a:gd name="connsiteY72" fmla="*/ 8442 h 10000"/>
              <a:gd name="connsiteX73" fmla="*/ 7593 w 10000"/>
              <a:gd name="connsiteY73" fmla="*/ 8442 h 10000"/>
              <a:gd name="connsiteX74" fmla="*/ 7812 w 10000"/>
              <a:gd name="connsiteY74" fmla="*/ 8442 h 10000"/>
              <a:gd name="connsiteX75" fmla="*/ 7812 w 10000"/>
              <a:gd name="connsiteY75" fmla="*/ 8268 h 10000"/>
              <a:gd name="connsiteX76" fmla="*/ 7812 w 10000"/>
              <a:gd name="connsiteY76" fmla="*/ 8095 h 10000"/>
              <a:gd name="connsiteX77" fmla="*/ 7812 w 10000"/>
              <a:gd name="connsiteY77" fmla="*/ 7771 h 10000"/>
              <a:gd name="connsiteX78" fmla="*/ 8032 w 10000"/>
              <a:gd name="connsiteY78" fmla="*/ 7597 h 10000"/>
              <a:gd name="connsiteX79" fmla="*/ 8032 w 10000"/>
              <a:gd name="connsiteY79" fmla="*/ 7251 h 10000"/>
              <a:gd name="connsiteX80" fmla="*/ 8032 w 10000"/>
              <a:gd name="connsiteY80" fmla="*/ 6905 h 10000"/>
              <a:gd name="connsiteX81" fmla="*/ 8252 w 10000"/>
              <a:gd name="connsiteY81" fmla="*/ 6385 h 10000"/>
              <a:gd name="connsiteX82" fmla="*/ 8252 w 10000"/>
              <a:gd name="connsiteY82" fmla="*/ 6212 h 10000"/>
              <a:gd name="connsiteX83" fmla="*/ 8252 w 10000"/>
              <a:gd name="connsiteY83" fmla="*/ 5866 h 10000"/>
              <a:gd name="connsiteX84" fmla="*/ 8252 w 10000"/>
              <a:gd name="connsiteY84" fmla="*/ 5693 h 10000"/>
              <a:gd name="connsiteX85" fmla="*/ 8470 w 10000"/>
              <a:gd name="connsiteY85" fmla="*/ 5519 h 10000"/>
              <a:gd name="connsiteX86" fmla="*/ 8470 w 10000"/>
              <a:gd name="connsiteY86" fmla="*/ 5346 h 10000"/>
              <a:gd name="connsiteX87" fmla="*/ 8470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173 h 10000"/>
              <a:gd name="connsiteX90" fmla="*/ 8686 w 10000"/>
              <a:gd name="connsiteY90" fmla="*/ 5346 h 10000"/>
              <a:gd name="connsiteX91" fmla="*/ 8686 w 10000"/>
              <a:gd name="connsiteY91" fmla="*/ 5519 h 10000"/>
              <a:gd name="connsiteX92" fmla="*/ 8686 w 10000"/>
              <a:gd name="connsiteY92" fmla="*/ 5693 h 10000"/>
              <a:gd name="connsiteX93" fmla="*/ 8908 w 10000"/>
              <a:gd name="connsiteY93" fmla="*/ 5866 h 10000"/>
              <a:gd name="connsiteX94" fmla="*/ 8908 w 10000"/>
              <a:gd name="connsiteY94" fmla="*/ 6212 h 10000"/>
              <a:gd name="connsiteX95" fmla="*/ 8908 w 10000"/>
              <a:gd name="connsiteY95" fmla="*/ 6558 h 10000"/>
              <a:gd name="connsiteX96" fmla="*/ 9127 w 10000"/>
              <a:gd name="connsiteY96" fmla="*/ 6905 h 10000"/>
              <a:gd name="connsiteX97" fmla="*/ 9127 w 10000"/>
              <a:gd name="connsiteY97" fmla="*/ 7597 h 10000"/>
              <a:gd name="connsiteX98" fmla="*/ 9347 w 10000"/>
              <a:gd name="connsiteY98" fmla="*/ 8268 h 10000"/>
              <a:gd name="connsiteX99" fmla="*/ 9561 w 10000"/>
              <a:gd name="connsiteY99" fmla="*/ 8788 h 10000"/>
              <a:gd name="connsiteX100" fmla="*/ 9782 w 10000"/>
              <a:gd name="connsiteY100" fmla="*/ 9134 h 10000"/>
              <a:gd name="connsiteX101" fmla="*/ 9782 w 10000"/>
              <a:gd name="connsiteY101" fmla="*/ 9481 h 10000"/>
              <a:gd name="connsiteX102" fmla="*/ 10000 w 10000"/>
              <a:gd name="connsiteY102" fmla="*/ 9654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105" fmla="*/ 9782 w 10000"/>
              <a:gd name="connsiteY105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218 w 10000"/>
              <a:gd name="connsiteY31" fmla="*/ 346 h 10000"/>
              <a:gd name="connsiteX32" fmla="*/ 650 w 10000"/>
              <a:gd name="connsiteY32" fmla="*/ 173 h 10000"/>
              <a:gd name="connsiteX33" fmla="*/ 877 w 10000"/>
              <a:gd name="connsiteY33" fmla="*/ 173 h 10000"/>
              <a:gd name="connsiteX34" fmla="*/ 1095 w 10000"/>
              <a:gd name="connsiteY34" fmla="*/ 0 h 10000"/>
              <a:gd name="connsiteX35" fmla="*/ 1313 w 10000"/>
              <a:gd name="connsiteY35" fmla="*/ 0 h 10000"/>
              <a:gd name="connsiteX36" fmla="*/ 1313 w 10000"/>
              <a:gd name="connsiteY36" fmla="*/ 0 h 10000"/>
              <a:gd name="connsiteX37" fmla="*/ 1530 w 10000"/>
              <a:gd name="connsiteY37" fmla="*/ 0 h 10000"/>
              <a:gd name="connsiteX38" fmla="*/ 1751 w 10000"/>
              <a:gd name="connsiteY38" fmla="*/ 0 h 10000"/>
              <a:gd name="connsiteX39" fmla="*/ 1968 w 10000"/>
              <a:gd name="connsiteY39" fmla="*/ 173 h 10000"/>
              <a:gd name="connsiteX40" fmla="*/ 2186 w 10000"/>
              <a:gd name="connsiteY40" fmla="*/ 173 h 10000"/>
              <a:gd name="connsiteX41" fmla="*/ 2380 w 10000"/>
              <a:gd name="connsiteY41" fmla="*/ 346 h 10000"/>
              <a:gd name="connsiteX42" fmla="*/ 2598 w 10000"/>
              <a:gd name="connsiteY42" fmla="*/ 519 h 10000"/>
              <a:gd name="connsiteX43" fmla="*/ 2813 w 10000"/>
              <a:gd name="connsiteY43" fmla="*/ 693 h 10000"/>
              <a:gd name="connsiteX44" fmla="*/ 2813 w 10000"/>
              <a:gd name="connsiteY44" fmla="*/ 693 h 10000"/>
              <a:gd name="connsiteX45" fmla="*/ 2813 w 10000"/>
              <a:gd name="connsiteY45" fmla="*/ 866 h 10000"/>
              <a:gd name="connsiteX46" fmla="*/ 2598 w 10000"/>
              <a:gd name="connsiteY46" fmla="*/ 1039 h 10000"/>
              <a:gd name="connsiteX47" fmla="*/ 2380 w 10000"/>
              <a:gd name="connsiteY47" fmla="*/ 1212 h 10000"/>
              <a:gd name="connsiteX48" fmla="*/ 2186 w 10000"/>
              <a:gd name="connsiteY48" fmla="*/ 1385 h 10000"/>
              <a:gd name="connsiteX49" fmla="*/ 1968 w 10000"/>
              <a:gd name="connsiteY49" fmla="*/ 1732 h 10000"/>
              <a:gd name="connsiteX50" fmla="*/ 1751 w 10000"/>
              <a:gd name="connsiteY50" fmla="*/ 2078 h 10000"/>
              <a:gd name="connsiteX51" fmla="*/ 1530 w 10000"/>
              <a:gd name="connsiteY51" fmla="*/ 2424 h 10000"/>
              <a:gd name="connsiteX52" fmla="*/ 1313 w 10000"/>
              <a:gd name="connsiteY52" fmla="*/ 2944 h 10000"/>
              <a:gd name="connsiteX53" fmla="*/ 1313 w 10000"/>
              <a:gd name="connsiteY53" fmla="*/ 3463 h 10000"/>
              <a:gd name="connsiteX54" fmla="*/ 1313 w 10000"/>
              <a:gd name="connsiteY54" fmla="*/ 3961 h 10000"/>
              <a:gd name="connsiteX55" fmla="*/ 1313 w 10000"/>
              <a:gd name="connsiteY55" fmla="*/ 5000 h 10000"/>
              <a:gd name="connsiteX56" fmla="*/ 1313 w 10000"/>
              <a:gd name="connsiteY56" fmla="*/ 5519 h 10000"/>
              <a:gd name="connsiteX57" fmla="*/ 1530 w 10000"/>
              <a:gd name="connsiteY57" fmla="*/ 5866 h 10000"/>
              <a:gd name="connsiteX58" fmla="*/ 1751 w 10000"/>
              <a:gd name="connsiteY58" fmla="*/ 6212 h 10000"/>
              <a:gd name="connsiteX59" fmla="*/ 1968 w 10000"/>
              <a:gd name="connsiteY59" fmla="*/ 6732 h 10000"/>
              <a:gd name="connsiteX60" fmla="*/ 2186 w 10000"/>
              <a:gd name="connsiteY60" fmla="*/ 7078 h 10000"/>
              <a:gd name="connsiteX61" fmla="*/ 2598 w 10000"/>
              <a:gd name="connsiteY61" fmla="*/ 7424 h 10000"/>
              <a:gd name="connsiteX62" fmla="*/ 3250 w 10000"/>
              <a:gd name="connsiteY62" fmla="*/ 7771 h 10000"/>
              <a:gd name="connsiteX63" fmla="*/ 3908 w 10000"/>
              <a:gd name="connsiteY63" fmla="*/ 7944 h 10000"/>
              <a:gd name="connsiteX64" fmla="*/ 4561 w 10000"/>
              <a:gd name="connsiteY64" fmla="*/ 8268 h 10000"/>
              <a:gd name="connsiteX65" fmla="*/ 5219 w 10000"/>
              <a:gd name="connsiteY65" fmla="*/ 8442 h 10000"/>
              <a:gd name="connsiteX66" fmla="*/ 5653 w 10000"/>
              <a:gd name="connsiteY66" fmla="*/ 8615 h 10000"/>
              <a:gd name="connsiteX67" fmla="*/ 6313 w 10000"/>
              <a:gd name="connsiteY67" fmla="*/ 8615 h 10000"/>
              <a:gd name="connsiteX68" fmla="*/ 6748 w 10000"/>
              <a:gd name="connsiteY68" fmla="*/ 8615 h 10000"/>
              <a:gd name="connsiteX69" fmla="*/ 6968 w 10000"/>
              <a:gd name="connsiteY69" fmla="*/ 8615 h 10000"/>
              <a:gd name="connsiteX70" fmla="*/ 7403 w 10000"/>
              <a:gd name="connsiteY70" fmla="*/ 8615 h 10000"/>
              <a:gd name="connsiteX71" fmla="*/ 7593 w 10000"/>
              <a:gd name="connsiteY71" fmla="*/ 8442 h 10000"/>
              <a:gd name="connsiteX72" fmla="*/ 7593 w 10000"/>
              <a:gd name="connsiteY72" fmla="*/ 8442 h 10000"/>
              <a:gd name="connsiteX73" fmla="*/ 7812 w 10000"/>
              <a:gd name="connsiteY73" fmla="*/ 8442 h 10000"/>
              <a:gd name="connsiteX74" fmla="*/ 7812 w 10000"/>
              <a:gd name="connsiteY74" fmla="*/ 8268 h 10000"/>
              <a:gd name="connsiteX75" fmla="*/ 7812 w 10000"/>
              <a:gd name="connsiteY75" fmla="*/ 8095 h 10000"/>
              <a:gd name="connsiteX76" fmla="*/ 7812 w 10000"/>
              <a:gd name="connsiteY76" fmla="*/ 7771 h 10000"/>
              <a:gd name="connsiteX77" fmla="*/ 8032 w 10000"/>
              <a:gd name="connsiteY77" fmla="*/ 7597 h 10000"/>
              <a:gd name="connsiteX78" fmla="*/ 8032 w 10000"/>
              <a:gd name="connsiteY78" fmla="*/ 7251 h 10000"/>
              <a:gd name="connsiteX79" fmla="*/ 8032 w 10000"/>
              <a:gd name="connsiteY79" fmla="*/ 6905 h 10000"/>
              <a:gd name="connsiteX80" fmla="*/ 8252 w 10000"/>
              <a:gd name="connsiteY80" fmla="*/ 6385 h 10000"/>
              <a:gd name="connsiteX81" fmla="*/ 8252 w 10000"/>
              <a:gd name="connsiteY81" fmla="*/ 6212 h 10000"/>
              <a:gd name="connsiteX82" fmla="*/ 8252 w 10000"/>
              <a:gd name="connsiteY82" fmla="*/ 5866 h 10000"/>
              <a:gd name="connsiteX83" fmla="*/ 8252 w 10000"/>
              <a:gd name="connsiteY83" fmla="*/ 5693 h 10000"/>
              <a:gd name="connsiteX84" fmla="*/ 8470 w 10000"/>
              <a:gd name="connsiteY84" fmla="*/ 5519 h 10000"/>
              <a:gd name="connsiteX85" fmla="*/ 8470 w 10000"/>
              <a:gd name="connsiteY85" fmla="*/ 5346 h 10000"/>
              <a:gd name="connsiteX86" fmla="*/ 8470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173 h 10000"/>
              <a:gd name="connsiteX89" fmla="*/ 8686 w 10000"/>
              <a:gd name="connsiteY89" fmla="*/ 5346 h 10000"/>
              <a:gd name="connsiteX90" fmla="*/ 8686 w 10000"/>
              <a:gd name="connsiteY90" fmla="*/ 5519 h 10000"/>
              <a:gd name="connsiteX91" fmla="*/ 8686 w 10000"/>
              <a:gd name="connsiteY91" fmla="*/ 5693 h 10000"/>
              <a:gd name="connsiteX92" fmla="*/ 8908 w 10000"/>
              <a:gd name="connsiteY92" fmla="*/ 5866 h 10000"/>
              <a:gd name="connsiteX93" fmla="*/ 8908 w 10000"/>
              <a:gd name="connsiteY93" fmla="*/ 6212 h 10000"/>
              <a:gd name="connsiteX94" fmla="*/ 8908 w 10000"/>
              <a:gd name="connsiteY94" fmla="*/ 6558 h 10000"/>
              <a:gd name="connsiteX95" fmla="*/ 9127 w 10000"/>
              <a:gd name="connsiteY95" fmla="*/ 6905 h 10000"/>
              <a:gd name="connsiteX96" fmla="*/ 9127 w 10000"/>
              <a:gd name="connsiteY96" fmla="*/ 7597 h 10000"/>
              <a:gd name="connsiteX97" fmla="*/ 9347 w 10000"/>
              <a:gd name="connsiteY97" fmla="*/ 8268 h 10000"/>
              <a:gd name="connsiteX98" fmla="*/ 9561 w 10000"/>
              <a:gd name="connsiteY98" fmla="*/ 8788 h 10000"/>
              <a:gd name="connsiteX99" fmla="*/ 9782 w 10000"/>
              <a:gd name="connsiteY99" fmla="*/ 9134 h 10000"/>
              <a:gd name="connsiteX100" fmla="*/ 9782 w 10000"/>
              <a:gd name="connsiteY100" fmla="*/ 9481 h 10000"/>
              <a:gd name="connsiteX101" fmla="*/ 10000 w 10000"/>
              <a:gd name="connsiteY101" fmla="*/ 9654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104" fmla="*/ 9782 w 10000"/>
              <a:gd name="connsiteY104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650 w 10000"/>
              <a:gd name="connsiteY31" fmla="*/ 173 h 10000"/>
              <a:gd name="connsiteX32" fmla="*/ 877 w 10000"/>
              <a:gd name="connsiteY32" fmla="*/ 173 h 10000"/>
              <a:gd name="connsiteX33" fmla="*/ 1095 w 10000"/>
              <a:gd name="connsiteY33" fmla="*/ 0 h 10000"/>
              <a:gd name="connsiteX34" fmla="*/ 1313 w 10000"/>
              <a:gd name="connsiteY34" fmla="*/ 0 h 10000"/>
              <a:gd name="connsiteX35" fmla="*/ 1313 w 10000"/>
              <a:gd name="connsiteY35" fmla="*/ 0 h 10000"/>
              <a:gd name="connsiteX36" fmla="*/ 1530 w 10000"/>
              <a:gd name="connsiteY36" fmla="*/ 0 h 10000"/>
              <a:gd name="connsiteX37" fmla="*/ 1751 w 10000"/>
              <a:gd name="connsiteY37" fmla="*/ 0 h 10000"/>
              <a:gd name="connsiteX38" fmla="*/ 1968 w 10000"/>
              <a:gd name="connsiteY38" fmla="*/ 173 h 10000"/>
              <a:gd name="connsiteX39" fmla="*/ 2186 w 10000"/>
              <a:gd name="connsiteY39" fmla="*/ 173 h 10000"/>
              <a:gd name="connsiteX40" fmla="*/ 2380 w 10000"/>
              <a:gd name="connsiteY40" fmla="*/ 346 h 10000"/>
              <a:gd name="connsiteX41" fmla="*/ 2598 w 10000"/>
              <a:gd name="connsiteY41" fmla="*/ 519 h 10000"/>
              <a:gd name="connsiteX42" fmla="*/ 2813 w 10000"/>
              <a:gd name="connsiteY42" fmla="*/ 693 h 10000"/>
              <a:gd name="connsiteX43" fmla="*/ 2813 w 10000"/>
              <a:gd name="connsiteY43" fmla="*/ 693 h 10000"/>
              <a:gd name="connsiteX44" fmla="*/ 2813 w 10000"/>
              <a:gd name="connsiteY44" fmla="*/ 866 h 10000"/>
              <a:gd name="connsiteX45" fmla="*/ 2598 w 10000"/>
              <a:gd name="connsiteY45" fmla="*/ 1039 h 10000"/>
              <a:gd name="connsiteX46" fmla="*/ 2380 w 10000"/>
              <a:gd name="connsiteY46" fmla="*/ 1212 h 10000"/>
              <a:gd name="connsiteX47" fmla="*/ 2186 w 10000"/>
              <a:gd name="connsiteY47" fmla="*/ 1385 h 10000"/>
              <a:gd name="connsiteX48" fmla="*/ 1968 w 10000"/>
              <a:gd name="connsiteY48" fmla="*/ 1732 h 10000"/>
              <a:gd name="connsiteX49" fmla="*/ 1751 w 10000"/>
              <a:gd name="connsiteY49" fmla="*/ 2078 h 10000"/>
              <a:gd name="connsiteX50" fmla="*/ 1530 w 10000"/>
              <a:gd name="connsiteY50" fmla="*/ 2424 h 10000"/>
              <a:gd name="connsiteX51" fmla="*/ 1313 w 10000"/>
              <a:gd name="connsiteY51" fmla="*/ 2944 h 10000"/>
              <a:gd name="connsiteX52" fmla="*/ 1313 w 10000"/>
              <a:gd name="connsiteY52" fmla="*/ 3463 h 10000"/>
              <a:gd name="connsiteX53" fmla="*/ 1313 w 10000"/>
              <a:gd name="connsiteY53" fmla="*/ 3961 h 10000"/>
              <a:gd name="connsiteX54" fmla="*/ 1313 w 10000"/>
              <a:gd name="connsiteY54" fmla="*/ 5000 h 10000"/>
              <a:gd name="connsiteX55" fmla="*/ 1313 w 10000"/>
              <a:gd name="connsiteY55" fmla="*/ 5519 h 10000"/>
              <a:gd name="connsiteX56" fmla="*/ 1530 w 10000"/>
              <a:gd name="connsiteY56" fmla="*/ 5866 h 10000"/>
              <a:gd name="connsiteX57" fmla="*/ 1751 w 10000"/>
              <a:gd name="connsiteY57" fmla="*/ 6212 h 10000"/>
              <a:gd name="connsiteX58" fmla="*/ 1968 w 10000"/>
              <a:gd name="connsiteY58" fmla="*/ 6732 h 10000"/>
              <a:gd name="connsiteX59" fmla="*/ 2186 w 10000"/>
              <a:gd name="connsiteY59" fmla="*/ 7078 h 10000"/>
              <a:gd name="connsiteX60" fmla="*/ 2598 w 10000"/>
              <a:gd name="connsiteY60" fmla="*/ 7424 h 10000"/>
              <a:gd name="connsiteX61" fmla="*/ 3250 w 10000"/>
              <a:gd name="connsiteY61" fmla="*/ 7771 h 10000"/>
              <a:gd name="connsiteX62" fmla="*/ 3908 w 10000"/>
              <a:gd name="connsiteY62" fmla="*/ 7944 h 10000"/>
              <a:gd name="connsiteX63" fmla="*/ 4561 w 10000"/>
              <a:gd name="connsiteY63" fmla="*/ 8268 h 10000"/>
              <a:gd name="connsiteX64" fmla="*/ 5219 w 10000"/>
              <a:gd name="connsiteY64" fmla="*/ 8442 h 10000"/>
              <a:gd name="connsiteX65" fmla="*/ 5653 w 10000"/>
              <a:gd name="connsiteY65" fmla="*/ 8615 h 10000"/>
              <a:gd name="connsiteX66" fmla="*/ 6313 w 10000"/>
              <a:gd name="connsiteY66" fmla="*/ 8615 h 10000"/>
              <a:gd name="connsiteX67" fmla="*/ 6748 w 10000"/>
              <a:gd name="connsiteY67" fmla="*/ 8615 h 10000"/>
              <a:gd name="connsiteX68" fmla="*/ 6968 w 10000"/>
              <a:gd name="connsiteY68" fmla="*/ 8615 h 10000"/>
              <a:gd name="connsiteX69" fmla="*/ 7403 w 10000"/>
              <a:gd name="connsiteY69" fmla="*/ 8615 h 10000"/>
              <a:gd name="connsiteX70" fmla="*/ 7593 w 10000"/>
              <a:gd name="connsiteY70" fmla="*/ 8442 h 10000"/>
              <a:gd name="connsiteX71" fmla="*/ 7593 w 10000"/>
              <a:gd name="connsiteY71" fmla="*/ 8442 h 10000"/>
              <a:gd name="connsiteX72" fmla="*/ 7812 w 10000"/>
              <a:gd name="connsiteY72" fmla="*/ 8442 h 10000"/>
              <a:gd name="connsiteX73" fmla="*/ 7812 w 10000"/>
              <a:gd name="connsiteY73" fmla="*/ 8268 h 10000"/>
              <a:gd name="connsiteX74" fmla="*/ 7812 w 10000"/>
              <a:gd name="connsiteY74" fmla="*/ 8095 h 10000"/>
              <a:gd name="connsiteX75" fmla="*/ 7812 w 10000"/>
              <a:gd name="connsiteY75" fmla="*/ 7771 h 10000"/>
              <a:gd name="connsiteX76" fmla="*/ 8032 w 10000"/>
              <a:gd name="connsiteY76" fmla="*/ 7597 h 10000"/>
              <a:gd name="connsiteX77" fmla="*/ 8032 w 10000"/>
              <a:gd name="connsiteY77" fmla="*/ 7251 h 10000"/>
              <a:gd name="connsiteX78" fmla="*/ 8032 w 10000"/>
              <a:gd name="connsiteY78" fmla="*/ 6905 h 10000"/>
              <a:gd name="connsiteX79" fmla="*/ 8252 w 10000"/>
              <a:gd name="connsiteY79" fmla="*/ 6385 h 10000"/>
              <a:gd name="connsiteX80" fmla="*/ 8252 w 10000"/>
              <a:gd name="connsiteY80" fmla="*/ 6212 h 10000"/>
              <a:gd name="connsiteX81" fmla="*/ 8252 w 10000"/>
              <a:gd name="connsiteY81" fmla="*/ 5866 h 10000"/>
              <a:gd name="connsiteX82" fmla="*/ 8252 w 10000"/>
              <a:gd name="connsiteY82" fmla="*/ 5693 h 10000"/>
              <a:gd name="connsiteX83" fmla="*/ 8470 w 10000"/>
              <a:gd name="connsiteY83" fmla="*/ 5519 h 10000"/>
              <a:gd name="connsiteX84" fmla="*/ 8470 w 10000"/>
              <a:gd name="connsiteY84" fmla="*/ 5346 h 10000"/>
              <a:gd name="connsiteX85" fmla="*/ 8470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173 h 10000"/>
              <a:gd name="connsiteX88" fmla="*/ 8686 w 10000"/>
              <a:gd name="connsiteY88" fmla="*/ 5346 h 10000"/>
              <a:gd name="connsiteX89" fmla="*/ 8686 w 10000"/>
              <a:gd name="connsiteY89" fmla="*/ 5519 h 10000"/>
              <a:gd name="connsiteX90" fmla="*/ 8686 w 10000"/>
              <a:gd name="connsiteY90" fmla="*/ 5693 h 10000"/>
              <a:gd name="connsiteX91" fmla="*/ 8908 w 10000"/>
              <a:gd name="connsiteY91" fmla="*/ 5866 h 10000"/>
              <a:gd name="connsiteX92" fmla="*/ 8908 w 10000"/>
              <a:gd name="connsiteY92" fmla="*/ 6212 h 10000"/>
              <a:gd name="connsiteX93" fmla="*/ 8908 w 10000"/>
              <a:gd name="connsiteY93" fmla="*/ 6558 h 10000"/>
              <a:gd name="connsiteX94" fmla="*/ 9127 w 10000"/>
              <a:gd name="connsiteY94" fmla="*/ 6905 h 10000"/>
              <a:gd name="connsiteX95" fmla="*/ 9127 w 10000"/>
              <a:gd name="connsiteY95" fmla="*/ 7597 h 10000"/>
              <a:gd name="connsiteX96" fmla="*/ 9347 w 10000"/>
              <a:gd name="connsiteY96" fmla="*/ 8268 h 10000"/>
              <a:gd name="connsiteX97" fmla="*/ 9561 w 10000"/>
              <a:gd name="connsiteY97" fmla="*/ 8788 h 10000"/>
              <a:gd name="connsiteX98" fmla="*/ 9782 w 10000"/>
              <a:gd name="connsiteY98" fmla="*/ 9134 h 10000"/>
              <a:gd name="connsiteX99" fmla="*/ 9782 w 10000"/>
              <a:gd name="connsiteY99" fmla="*/ 9481 h 10000"/>
              <a:gd name="connsiteX100" fmla="*/ 10000 w 10000"/>
              <a:gd name="connsiteY100" fmla="*/ 9654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103" fmla="*/ 9782 w 10000"/>
              <a:gd name="connsiteY103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095 w 10000"/>
              <a:gd name="connsiteY32" fmla="*/ 0 h 10000"/>
              <a:gd name="connsiteX33" fmla="*/ 1313 w 10000"/>
              <a:gd name="connsiteY33" fmla="*/ 0 h 10000"/>
              <a:gd name="connsiteX34" fmla="*/ 1313 w 10000"/>
              <a:gd name="connsiteY34" fmla="*/ 0 h 10000"/>
              <a:gd name="connsiteX35" fmla="*/ 1530 w 10000"/>
              <a:gd name="connsiteY35" fmla="*/ 0 h 10000"/>
              <a:gd name="connsiteX36" fmla="*/ 1751 w 10000"/>
              <a:gd name="connsiteY36" fmla="*/ 0 h 10000"/>
              <a:gd name="connsiteX37" fmla="*/ 1968 w 10000"/>
              <a:gd name="connsiteY37" fmla="*/ 173 h 10000"/>
              <a:gd name="connsiteX38" fmla="*/ 2186 w 10000"/>
              <a:gd name="connsiteY38" fmla="*/ 173 h 10000"/>
              <a:gd name="connsiteX39" fmla="*/ 2380 w 10000"/>
              <a:gd name="connsiteY39" fmla="*/ 346 h 10000"/>
              <a:gd name="connsiteX40" fmla="*/ 2598 w 10000"/>
              <a:gd name="connsiteY40" fmla="*/ 519 h 10000"/>
              <a:gd name="connsiteX41" fmla="*/ 2813 w 10000"/>
              <a:gd name="connsiteY41" fmla="*/ 693 h 10000"/>
              <a:gd name="connsiteX42" fmla="*/ 2813 w 10000"/>
              <a:gd name="connsiteY42" fmla="*/ 693 h 10000"/>
              <a:gd name="connsiteX43" fmla="*/ 2813 w 10000"/>
              <a:gd name="connsiteY43" fmla="*/ 866 h 10000"/>
              <a:gd name="connsiteX44" fmla="*/ 2598 w 10000"/>
              <a:gd name="connsiteY44" fmla="*/ 1039 h 10000"/>
              <a:gd name="connsiteX45" fmla="*/ 2380 w 10000"/>
              <a:gd name="connsiteY45" fmla="*/ 1212 h 10000"/>
              <a:gd name="connsiteX46" fmla="*/ 2186 w 10000"/>
              <a:gd name="connsiteY46" fmla="*/ 1385 h 10000"/>
              <a:gd name="connsiteX47" fmla="*/ 1968 w 10000"/>
              <a:gd name="connsiteY47" fmla="*/ 1732 h 10000"/>
              <a:gd name="connsiteX48" fmla="*/ 1751 w 10000"/>
              <a:gd name="connsiteY48" fmla="*/ 2078 h 10000"/>
              <a:gd name="connsiteX49" fmla="*/ 1530 w 10000"/>
              <a:gd name="connsiteY49" fmla="*/ 2424 h 10000"/>
              <a:gd name="connsiteX50" fmla="*/ 1313 w 10000"/>
              <a:gd name="connsiteY50" fmla="*/ 2944 h 10000"/>
              <a:gd name="connsiteX51" fmla="*/ 1313 w 10000"/>
              <a:gd name="connsiteY51" fmla="*/ 3463 h 10000"/>
              <a:gd name="connsiteX52" fmla="*/ 1313 w 10000"/>
              <a:gd name="connsiteY52" fmla="*/ 3961 h 10000"/>
              <a:gd name="connsiteX53" fmla="*/ 1313 w 10000"/>
              <a:gd name="connsiteY53" fmla="*/ 5000 h 10000"/>
              <a:gd name="connsiteX54" fmla="*/ 1313 w 10000"/>
              <a:gd name="connsiteY54" fmla="*/ 5519 h 10000"/>
              <a:gd name="connsiteX55" fmla="*/ 1530 w 10000"/>
              <a:gd name="connsiteY55" fmla="*/ 5866 h 10000"/>
              <a:gd name="connsiteX56" fmla="*/ 1751 w 10000"/>
              <a:gd name="connsiteY56" fmla="*/ 6212 h 10000"/>
              <a:gd name="connsiteX57" fmla="*/ 1968 w 10000"/>
              <a:gd name="connsiteY57" fmla="*/ 6732 h 10000"/>
              <a:gd name="connsiteX58" fmla="*/ 2186 w 10000"/>
              <a:gd name="connsiteY58" fmla="*/ 7078 h 10000"/>
              <a:gd name="connsiteX59" fmla="*/ 2598 w 10000"/>
              <a:gd name="connsiteY59" fmla="*/ 7424 h 10000"/>
              <a:gd name="connsiteX60" fmla="*/ 3250 w 10000"/>
              <a:gd name="connsiteY60" fmla="*/ 7771 h 10000"/>
              <a:gd name="connsiteX61" fmla="*/ 3908 w 10000"/>
              <a:gd name="connsiteY61" fmla="*/ 7944 h 10000"/>
              <a:gd name="connsiteX62" fmla="*/ 4561 w 10000"/>
              <a:gd name="connsiteY62" fmla="*/ 8268 h 10000"/>
              <a:gd name="connsiteX63" fmla="*/ 5219 w 10000"/>
              <a:gd name="connsiteY63" fmla="*/ 8442 h 10000"/>
              <a:gd name="connsiteX64" fmla="*/ 5653 w 10000"/>
              <a:gd name="connsiteY64" fmla="*/ 8615 h 10000"/>
              <a:gd name="connsiteX65" fmla="*/ 6313 w 10000"/>
              <a:gd name="connsiteY65" fmla="*/ 8615 h 10000"/>
              <a:gd name="connsiteX66" fmla="*/ 6748 w 10000"/>
              <a:gd name="connsiteY66" fmla="*/ 8615 h 10000"/>
              <a:gd name="connsiteX67" fmla="*/ 6968 w 10000"/>
              <a:gd name="connsiteY67" fmla="*/ 8615 h 10000"/>
              <a:gd name="connsiteX68" fmla="*/ 7403 w 10000"/>
              <a:gd name="connsiteY68" fmla="*/ 8615 h 10000"/>
              <a:gd name="connsiteX69" fmla="*/ 7593 w 10000"/>
              <a:gd name="connsiteY69" fmla="*/ 8442 h 10000"/>
              <a:gd name="connsiteX70" fmla="*/ 7593 w 10000"/>
              <a:gd name="connsiteY70" fmla="*/ 8442 h 10000"/>
              <a:gd name="connsiteX71" fmla="*/ 7812 w 10000"/>
              <a:gd name="connsiteY71" fmla="*/ 8442 h 10000"/>
              <a:gd name="connsiteX72" fmla="*/ 7812 w 10000"/>
              <a:gd name="connsiteY72" fmla="*/ 8268 h 10000"/>
              <a:gd name="connsiteX73" fmla="*/ 7812 w 10000"/>
              <a:gd name="connsiteY73" fmla="*/ 8095 h 10000"/>
              <a:gd name="connsiteX74" fmla="*/ 7812 w 10000"/>
              <a:gd name="connsiteY74" fmla="*/ 7771 h 10000"/>
              <a:gd name="connsiteX75" fmla="*/ 8032 w 10000"/>
              <a:gd name="connsiteY75" fmla="*/ 7597 h 10000"/>
              <a:gd name="connsiteX76" fmla="*/ 8032 w 10000"/>
              <a:gd name="connsiteY76" fmla="*/ 7251 h 10000"/>
              <a:gd name="connsiteX77" fmla="*/ 8032 w 10000"/>
              <a:gd name="connsiteY77" fmla="*/ 6905 h 10000"/>
              <a:gd name="connsiteX78" fmla="*/ 8252 w 10000"/>
              <a:gd name="connsiteY78" fmla="*/ 6385 h 10000"/>
              <a:gd name="connsiteX79" fmla="*/ 8252 w 10000"/>
              <a:gd name="connsiteY79" fmla="*/ 6212 h 10000"/>
              <a:gd name="connsiteX80" fmla="*/ 8252 w 10000"/>
              <a:gd name="connsiteY80" fmla="*/ 5866 h 10000"/>
              <a:gd name="connsiteX81" fmla="*/ 8252 w 10000"/>
              <a:gd name="connsiteY81" fmla="*/ 5693 h 10000"/>
              <a:gd name="connsiteX82" fmla="*/ 8470 w 10000"/>
              <a:gd name="connsiteY82" fmla="*/ 5519 h 10000"/>
              <a:gd name="connsiteX83" fmla="*/ 8470 w 10000"/>
              <a:gd name="connsiteY83" fmla="*/ 5346 h 10000"/>
              <a:gd name="connsiteX84" fmla="*/ 8470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173 h 10000"/>
              <a:gd name="connsiteX87" fmla="*/ 8686 w 10000"/>
              <a:gd name="connsiteY87" fmla="*/ 5346 h 10000"/>
              <a:gd name="connsiteX88" fmla="*/ 8686 w 10000"/>
              <a:gd name="connsiteY88" fmla="*/ 5519 h 10000"/>
              <a:gd name="connsiteX89" fmla="*/ 8686 w 10000"/>
              <a:gd name="connsiteY89" fmla="*/ 5693 h 10000"/>
              <a:gd name="connsiteX90" fmla="*/ 8908 w 10000"/>
              <a:gd name="connsiteY90" fmla="*/ 5866 h 10000"/>
              <a:gd name="connsiteX91" fmla="*/ 8908 w 10000"/>
              <a:gd name="connsiteY91" fmla="*/ 6212 h 10000"/>
              <a:gd name="connsiteX92" fmla="*/ 8908 w 10000"/>
              <a:gd name="connsiteY92" fmla="*/ 6558 h 10000"/>
              <a:gd name="connsiteX93" fmla="*/ 9127 w 10000"/>
              <a:gd name="connsiteY93" fmla="*/ 6905 h 10000"/>
              <a:gd name="connsiteX94" fmla="*/ 9127 w 10000"/>
              <a:gd name="connsiteY94" fmla="*/ 7597 h 10000"/>
              <a:gd name="connsiteX95" fmla="*/ 9347 w 10000"/>
              <a:gd name="connsiteY95" fmla="*/ 8268 h 10000"/>
              <a:gd name="connsiteX96" fmla="*/ 9561 w 10000"/>
              <a:gd name="connsiteY96" fmla="*/ 8788 h 10000"/>
              <a:gd name="connsiteX97" fmla="*/ 9782 w 10000"/>
              <a:gd name="connsiteY97" fmla="*/ 9134 h 10000"/>
              <a:gd name="connsiteX98" fmla="*/ 9782 w 10000"/>
              <a:gd name="connsiteY98" fmla="*/ 9481 h 10000"/>
              <a:gd name="connsiteX99" fmla="*/ 10000 w 10000"/>
              <a:gd name="connsiteY99" fmla="*/ 9654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102" fmla="*/ 9782 w 10000"/>
              <a:gd name="connsiteY102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877 w 10000"/>
              <a:gd name="connsiteY31" fmla="*/ 173 h 10000"/>
              <a:gd name="connsiteX32" fmla="*/ 1313 w 10000"/>
              <a:gd name="connsiteY32" fmla="*/ 0 h 10000"/>
              <a:gd name="connsiteX33" fmla="*/ 1313 w 10000"/>
              <a:gd name="connsiteY33" fmla="*/ 0 h 10000"/>
              <a:gd name="connsiteX34" fmla="*/ 1530 w 10000"/>
              <a:gd name="connsiteY34" fmla="*/ 0 h 10000"/>
              <a:gd name="connsiteX35" fmla="*/ 1751 w 10000"/>
              <a:gd name="connsiteY35" fmla="*/ 0 h 10000"/>
              <a:gd name="connsiteX36" fmla="*/ 1968 w 10000"/>
              <a:gd name="connsiteY36" fmla="*/ 173 h 10000"/>
              <a:gd name="connsiteX37" fmla="*/ 2186 w 10000"/>
              <a:gd name="connsiteY37" fmla="*/ 173 h 10000"/>
              <a:gd name="connsiteX38" fmla="*/ 2380 w 10000"/>
              <a:gd name="connsiteY38" fmla="*/ 346 h 10000"/>
              <a:gd name="connsiteX39" fmla="*/ 2598 w 10000"/>
              <a:gd name="connsiteY39" fmla="*/ 519 h 10000"/>
              <a:gd name="connsiteX40" fmla="*/ 2813 w 10000"/>
              <a:gd name="connsiteY40" fmla="*/ 693 h 10000"/>
              <a:gd name="connsiteX41" fmla="*/ 2813 w 10000"/>
              <a:gd name="connsiteY41" fmla="*/ 693 h 10000"/>
              <a:gd name="connsiteX42" fmla="*/ 2813 w 10000"/>
              <a:gd name="connsiteY42" fmla="*/ 866 h 10000"/>
              <a:gd name="connsiteX43" fmla="*/ 2598 w 10000"/>
              <a:gd name="connsiteY43" fmla="*/ 1039 h 10000"/>
              <a:gd name="connsiteX44" fmla="*/ 2380 w 10000"/>
              <a:gd name="connsiteY44" fmla="*/ 1212 h 10000"/>
              <a:gd name="connsiteX45" fmla="*/ 2186 w 10000"/>
              <a:gd name="connsiteY45" fmla="*/ 1385 h 10000"/>
              <a:gd name="connsiteX46" fmla="*/ 1968 w 10000"/>
              <a:gd name="connsiteY46" fmla="*/ 1732 h 10000"/>
              <a:gd name="connsiteX47" fmla="*/ 1751 w 10000"/>
              <a:gd name="connsiteY47" fmla="*/ 2078 h 10000"/>
              <a:gd name="connsiteX48" fmla="*/ 1530 w 10000"/>
              <a:gd name="connsiteY48" fmla="*/ 2424 h 10000"/>
              <a:gd name="connsiteX49" fmla="*/ 1313 w 10000"/>
              <a:gd name="connsiteY49" fmla="*/ 2944 h 10000"/>
              <a:gd name="connsiteX50" fmla="*/ 1313 w 10000"/>
              <a:gd name="connsiteY50" fmla="*/ 3463 h 10000"/>
              <a:gd name="connsiteX51" fmla="*/ 1313 w 10000"/>
              <a:gd name="connsiteY51" fmla="*/ 3961 h 10000"/>
              <a:gd name="connsiteX52" fmla="*/ 1313 w 10000"/>
              <a:gd name="connsiteY52" fmla="*/ 5000 h 10000"/>
              <a:gd name="connsiteX53" fmla="*/ 1313 w 10000"/>
              <a:gd name="connsiteY53" fmla="*/ 5519 h 10000"/>
              <a:gd name="connsiteX54" fmla="*/ 1530 w 10000"/>
              <a:gd name="connsiteY54" fmla="*/ 5866 h 10000"/>
              <a:gd name="connsiteX55" fmla="*/ 1751 w 10000"/>
              <a:gd name="connsiteY55" fmla="*/ 6212 h 10000"/>
              <a:gd name="connsiteX56" fmla="*/ 1968 w 10000"/>
              <a:gd name="connsiteY56" fmla="*/ 6732 h 10000"/>
              <a:gd name="connsiteX57" fmla="*/ 2186 w 10000"/>
              <a:gd name="connsiteY57" fmla="*/ 7078 h 10000"/>
              <a:gd name="connsiteX58" fmla="*/ 2598 w 10000"/>
              <a:gd name="connsiteY58" fmla="*/ 7424 h 10000"/>
              <a:gd name="connsiteX59" fmla="*/ 3250 w 10000"/>
              <a:gd name="connsiteY59" fmla="*/ 7771 h 10000"/>
              <a:gd name="connsiteX60" fmla="*/ 3908 w 10000"/>
              <a:gd name="connsiteY60" fmla="*/ 7944 h 10000"/>
              <a:gd name="connsiteX61" fmla="*/ 4561 w 10000"/>
              <a:gd name="connsiteY61" fmla="*/ 8268 h 10000"/>
              <a:gd name="connsiteX62" fmla="*/ 5219 w 10000"/>
              <a:gd name="connsiteY62" fmla="*/ 8442 h 10000"/>
              <a:gd name="connsiteX63" fmla="*/ 5653 w 10000"/>
              <a:gd name="connsiteY63" fmla="*/ 8615 h 10000"/>
              <a:gd name="connsiteX64" fmla="*/ 6313 w 10000"/>
              <a:gd name="connsiteY64" fmla="*/ 8615 h 10000"/>
              <a:gd name="connsiteX65" fmla="*/ 6748 w 10000"/>
              <a:gd name="connsiteY65" fmla="*/ 8615 h 10000"/>
              <a:gd name="connsiteX66" fmla="*/ 6968 w 10000"/>
              <a:gd name="connsiteY66" fmla="*/ 8615 h 10000"/>
              <a:gd name="connsiteX67" fmla="*/ 7403 w 10000"/>
              <a:gd name="connsiteY67" fmla="*/ 8615 h 10000"/>
              <a:gd name="connsiteX68" fmla="*/ 7593 w 10000"/>
              <a:gd name="connsiteY68" fmla="*/ 8442 h 10000"/>
              <a:gd name="connsiteX69" fmla="*/ 7593 w 10000"/>
              <a:gd name="connsiteY69" fmla="*/ 8442 h 10000"/>
              <a:gd name="connsiteX70" fmla="*/ 7812 w 10000"/>
              <a:gd name="connsiteY70" fmla="*/ 8442 h 10000"/>
              <a:gd name="connsiteX71" fmla="*/ 7812 w 10000"/>
              <a:gd name="connsiteY71" fmla="*/ 8268 h 10000"/>
              <a:gd name="connsiteX72" fmla="*/ 7812 w 10000"/>
              <a:gd name="connsiteY72" fmla="*/ 8095 h 10000"/>
              <a:gd name="connsiteX73" fmla="*/ 7812 w 10000"/>
              <a:gd name="connsiteY73" fmla="*/ 7771 h 10000"/>
              <a:gd name="connsiteX74" fmla="*/ 8032 w 10000"/>
              <a:gd name="connsiteY74" fmla="*/ 7597 h 10000"/>
              <a:gd name="connsiteX75" fmla="*/ 8032 w 10000"/>
              <a:gd name="connsiteY75" fmla="*/ 7251 h 10000"/>
              <a:gd name="connsiteX76" fmla="*/ 8032 w 10000"/>
              <a:gd name="connsiteY76" fmla="*/ 6905 h 10000"/>
              <a:gd name="connsiteX77" fmla="*/ 8252 w 10000"/>
              <a:gd name="connsiteY77" fmla="*/ 6385 h 10000"/>
              <a:gd name="connsiteX78" fmla="*/ 8252 w 10000"/>
              <a:gd name="connsiteY78" fmla="*/ 6212 h 10000"/>
              <a:gd name="connsiteX79" fmla="*/ 8252 w 10000"/>
              <a:gd name="connsiteY79" fmla="*/ 5866 h 10000"/>
              <a:gd name="connsiteX80" fmla="*/ 8252 w 10000"/>
              <a:gd name="connsiteY80" fmla="*/ 5693 h 10000"/>
              <a:gd name="connsiteX81" fmla="*/ 8470 w 10000"/>
              <a:gd name="connsiteY81" fmla="*/ 5519 h 10000"/>
              <a:gd name="connsiteX82" fmla="*/ 8470 w 10000"/>
              <a:gd name="connsiteY82" fmla="*/ 5346 h 10000"/>
              <a:gd name="connsiteX83" fmla="*/ 8470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173 h 10000"/>
              <a:gd name="connsiteX86" fmla="*/ 8686 w 10000"/>
              <a:gd name="connsiteY86" fmla="*/ 5346 h 10000"/>
              <a:gd name="connsiteX87" fmla="*/ 8686 w 10000"/>
              <a:gd name="connsiteY87" fmla="*/ 5519 h 10000"/>
              <a:gd name="connsiteX88" fmla="*/ 8686 w 10000"/>
              <a:gd name="connsiteY88" fmla="*/ 5693 h 10000"/>
              <a:gd name="connsiteX89" fmla="*/ 8908 w 10000"/>
              <a:gd name="connsiteY89" fmla="*/ 5866 h 10000"/>
              <a:gd name="connsiteX90" fmla="*/ 8908 w 10000"/>
              <a:gd name="connsiteY90" fmla="*/ 6212 h 10000"/>
              <a:gd name="connsiteX91" fmla="*/ 8908 w 10000"/>
              <a:gd name="connsiteY91" fmla="*/ 6558 h 10000"/>
              <a:gd name="connsiteX92" fmla="*/ 9127 w 10000"/>
              <a:gd name="connsiteY92" fmla="*/ 6905 h 10000"/>
              <a:gd name="connsiteX93" fmla="*/ 9127 w 10000"/>
              <a:gd name="connsiteY93" fmla="*/ 7597 h 10000"/>
              <a:gd name="connsiteX94" fmla="*/ 9347 w 10000"/>
              <a:gd name="connsiteY94" fmla="*/ 8268 h 10000"/>
              <a:gd name="connsiteX95" fmla="*/ 9561 w 10000"/>
              <a:gd name="connsiteY95" fmla="*/ 8788 h 10000"/>
              <a:gd name="connsiteX96" fmla="*/ 9782 w 10000"/>
              <a:gd name="connsiteY96" fmla="*/ 9134 h 10000"/>
              <a:gd name="connsiteX97" fmla="*/ 9782 w 10000"/>
              <a:gd name="connsiteY97" fmla="*/ 9481 h 10000"/>
              <a:gd name="connsiteX98" fmla="*/ 10000 w 10000"/>
              <a:gd name="connsiteY98" fmla="*/ 9654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101" fmla="*/ 9782 w 10000"/>
              <a:gd name="connsiteY101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530 w 10000"/>
              <a:gd name="connsiteY33" fmla="*/ 0 h 10000"/>
              <a:gd name="connsiteX34" fmla="*/ 1751 w 10000"/>
              <a:gd name="connsiteY34" fmla="*/ 0 h 10000"/>
              <a:gd name="connsiteX35" fmla="*/ 1968 w 10000"/>
              <a:gd name="connsiteY35" fmla="*/ 173 h 10000"/>
              <a:gd name="connsiteX36" fmla="*/ 2186 w 10000"/>
              <a:gd name="connsiteY36" fmla="*/ 173 h 10000"/>
              <a:gd name="connsiteX37" fmla="*/ 2380 w 10000"/>
              <a:gd name="connsiteY37" fmla="*/ 346 h 10000"/>
              <a:gd name="connsiteX38" fmla="*/ 2598 w 10000"/>
              <a:gd name="connsiteY38" fmla="*/ 519 h 10000"/>
              <a:gd name="connsiteX39" fmla="*/ 2813 w 10000"/>
              <a:gd name="connsiteY39" fmla="*/ 693 h 10000"/>
              <a:gd name="connsiteX40" fmla="*/ 2813 w 10000"/>
              <a:gd name="connsiteY40" fmla="*/ 693 h 10000"/>
              <a:gd name="connsiteX41" fmla="*/ 2813 w 10000"/>
              <a:gd name="connsiteY41" fmla="*/ 866 h 10000"/>
              <a:gd name="connsiteX42" fmla="*/ 2598 w 10000"/>
              <a:gd name="connsiteY42" fmla="*/ 1039 h 10000"/>
              <a:gd name="connsiteX43" fmla="*/ 2380 w 10000"/>
              <a:gd name="connsiteY43" fmla="*/ 1212 h 10000"/>
              <a:gd name="connsiteX44" fmla="*/ 2186 w 10000"/>
              <a:gd name="connsiteY44" fmla="*/ 1385 h 10000"/>
              <a:gd name="connsiteX45" fmla="*/ 1968 w 10000"/>
              <a:gd name="connsiteY45" fmla="*/ 1732 h 10000"/>
              <a:gd name="connsiteX46" fmla="*/ 1751 w 10000"/>
              <a:gd name="connsiteY46" fmla="*/ 2078 h 10000"/>
              <a:gd name="connsiteX47" fmla="*/ 1530 w 10000"/>
              <a:gd name="connsiteY47" fmla="*/ 2424 h 10000"/>
              <a:gd name="connsiteX48" fmla="*/ 1313 w 10000"/>
              <a:gd name="connsiteY48" fmla="*/ 2944 h 10000"/>
              <a:gd name="connsiteX49" fmla="*/ 1313 w 10000"/>
              <a:gd name="connsiteY49" fmla="*/ 3463 h 10000"/>
              <a:gd name="connsiteX50" fmla="*/ 1313 w 10000"/>
              <a:gd name="connsiteY50" fmla="*/ 3961 h 10000"/>
              <a:gd name="connsiteX51" fmla="*/ 1313 w 10000"/>
              <a:gd name="connsiteY51" fmla="*/ 5000 h 10000"/>
              <a:gd name="connsiteX52" fmla="*/ 1313 w 10000"/>
              <a:gd name="connsiteY52" fmla="*/ 5519 h 10000"/>
              <a:gd name="connsiteX53" fmla="*/ 1530 w 10000"/>
              <a:gd name="connsiteY53" fmla="*/ 5866 h 10000"/>
              <a:gd name="connsiteX54" fmla="*/ 1751 w 10000"/>
              <a:gd name="connsiteY54" fmla="*/ 6212 h 10000"/>
              <a:gd name="connsiteX55" fmla="*/ 1968 w 10000"/>
              <a:gd name="connsiteY55" fmla="*/ 6732 h 10000"/>
              <a:gd name="connsiteX56" fmla="*/ 2186 w 10000"/>
              <a:gd name="connsiteY56" fmla="*/ 7078 h 10000"/>
              <a:gd name="connsiteX57" fmla="*/ 2598 w 10000"/>
              <a:gd name="connsiteY57" fmla="*/ 7424 h 10000"/>
              <a:gd name="connsiteX58" fmla="*/ 3250 w 10000"/>
              <a:gd name="connsiteY58" fmla="*/ 7771 h 10000"/>
              <a:gd name="connsiteX59" fmla="*/ 3908 w 10000"/>
              <a:gd name="connsiteY59" fmla="*/ 7944 h 10000"/>
              <a:gd name="connsiteX60" fmla="*/ 4561 w 10000"/>
              <a:gd name="connsiteY60" fmla="*/ 8268 h 10000"/>
              <a:gd name="connsiteX61" fmla="*/ 5219 w 10000"/>
              <a:gd name="connsiteY61" fmla="*/ 8442 h 10000"/>
              <a:gd name="connsiteX62" fmla="*/ 5653 w 10000"/>
              <a:gd name="connsiteY62" fmla="*/ 8615 h 10000"/>
              <a:gd name="connsiteX63" fmla="*/ 6313 w 10000"/>
              <a:gd name="connsiteY63" fmla="*/ 8615 h 10000"/>
              <a:gd name="connsiteX64" fmla="*/ 6748 w 10000"/>
              <a:gd name="connsiteY64" fmla="*/ 8615 h 10000"/>
              <a:gd name="connsiteX65" fmla="*/ 6968 w 10000"/>
              <a:gd name="connsiteY65" fmla="*/ 8615 h 10000"/>
              <a:gd name="connsiteX66" fmla="*/ 7403 w 10000"/>
              <a:gd name="connsiteY66" fmla="*/ 8615 h 10000"/>
              <a:gd name="connsiteX67" fmla="*/ 7593 w 10000"/>
              <a:gd name="connsiteY67" fmla="*/ 8442 h 10000"/>
              <a:gd name="connsiteX68" fmla="*/ 7593 w 10000"/>
              <a:gd name="connsiteY68" fmla="*/ 8442 h 10000"/>
              <a:gd name="connsiteX69" fmla="*/ 7812 w 10000"/>
              <a:gd name="connsiteY69" fmla="*/ 8442 h 10000"/>
              <a:gd name="connsiteX70" fmla="*/ 7812 w 10000"/>
              <a:gd name="connsiteY70" fmla="*/ 8268 h 10000"/>
              <a:gd name="connsiteX71" fmla="*/ 7812 w 10000"/>
              <a:gd name="connsiteY71" fmla="*/ 8095 h 10000"/>
              <a:gd name="connsiteX72" fmla="*/ 7812 w 10000"/>
              <a:gd name="connsiteY72" fmla="*/ 7771 h 10000"/>
              <a:gd name="connsiteX73" fmla="*/ 8032 w 10000"/>
              <a:gd name="connsiteY73" fmla="*/ 7597 h 10000"/>
              <a:gd name="connsiteX74" fmla="*/ 8032 w 10000"/>
              <a:gd name="connsiteY74" fmla="*/ 7251 h 10000"/>
              <a:gd name="connsiteX75" fmla="*/ 8032 w 10000"/>
              <a:gd name="connsiteY75" fmla="*/ 6905 h 10000"/>
              <a:gd name="connsiteX76" fmla="*/ 8252 w 10000"/>
              <a:gd name="connsiteY76" fmla="*/ 6385 h 10000"/>
              <a:gd name="connsiteX77" fmla="*/ 8252 w 10000"/>
              <a:gd name="connsiteY77" fmla="*/ 6212 h 10000"/>
              <a:gd name="connsiteX78" fmla="*/ 8252 w 10000"/>
              <a:gd name="connsiteY78" fmla="*/ 5866 h 10000"/>
              <a:gd name="connsiteX79" fmla="*/ 8252 w 10000"/>
              <a:gd name="connsiteY79" fmla="*/ 5693 h 10000"/>
              <a:gd name="connsiteX80" fmla="*/ 8470 w 10000"/>
              <a:gd name="connsiteY80" fmla="*/ 5519 h 10000"/>
              <a:gd name="connsiteX81" fmla="*/ 8470 w 10000"/>
              <a:gd name="connsiteY81" fmla="*/ 5346 h 10000"/>
              <a:gd name="connsiteX82" fmla="*/ 8470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173 h 10000"/>
              <a:gd name="connsiteX85" fmla="*/ 8686 w 10000"/>
              <a:gd name="connsiteY85" fmla="*/ 5346 h 10000"/>
              <a:gd name="connsiteX86" fmla="*/ 8686 w 10000"/>
              <a:gd name="connsiteY86" fmla="*/ 5519 h 10000"/>
              <a:gd name="connsiteX87" fmla="*/ 8686 w 10000"/>
              <a:gd name="connsiteY87" fmla="*/ 5693 h 10000"/>
              <a:gd name="connsiteX88" fmla="*/ 8908 w 10000"/>
              <a:gd name="connsiteY88" fmla="*/ 5866 h 10000"/>
              <a:gd name="connsiteX89" fmla="*/ 8908 w 10000"/>
              <a:gd name="connsiteY89" fmla="*/ 6212 h 10000"/>
              <a:gd name="connsiteX90" fmla="*/ 8908 w 10000"/>
              <a:gd name="connsiteY90" fmla="*/ 6558 h 10000"/>
              <a:gd name="connsiteX91" fmla="*/ 9127 w 10000"/>
              <a:gd name="connsiteY91" fmla="*/ 6905 h 10000"/>
              <a:gd name="connsiteX92" fmla="*/ 9127 w 10000"/>
              <a:gd name="connsiteY92" fmla="*/ 7597 h 10000"/>
              <a:gd name="connsiteX93" fmla="*/ 9347 w 10000"/>
              <a:gd name="connsiteY93" fmla="*/ 8268 h 10000"/>
              <a:gd name="connsiteX94" fmla="*/ 9561 w 10000"/>
              <a:gd name="connsiteY94" fmla="*/ 8788 h 10000"/>
              <a:gd name="connsiteX95" fmla="*/ 9782 w 10000"/>
              <a:gd name="connsiteY95" fmla="*/ 9134 h 10000"/>
              <a:gd name="connsiteX96" fmla="*/ 9782 w 10000"/>
              <a:gd name="connsiteY96" fmla="*/ 9481 h 10000"/>
              <a:gd name="connsiteX97" fmla="*/ 10000 w 10000"/>
              <a:gd name="connsiteY97" fmla="*/ 9654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100" fmla="*/ 9782 w 10000"/>
              <a:gd name="connsiteY100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313 w 10000"/>
              <a:gd name="connsiteY32" fmla="*/ 0 h 10000"/>
              <a:gd name="connsiteX33" fmla="*/ 1751 w 10000"/>
              <a:gd name="connsiteY33" fmla="*/ 0 h 10000"/>
              <a:gd name="connsiteX34" fmla="*/ 1968 w 10000"/>
              <a:gd name="connsiteY34" fmla="*/ 173 h 10000"/>
              <a:gd name="connsiteX35" fmla="*/ 2186 w 10000"/>
              <a:gd name="connsiteY35" fmla="*/ 173 h 10000"/>
              <a:gd name="connsiteX36" fmla="*/ 2380 w 10000"/>
              <a:gd name="connsiteY36" fmla="*/ 346 h 10000"/>
              <a:gd name="connsiteX37" fmla="*/ 2598 w 10000"/>
              <a:gd name="connsiteY37" fmla="*/ 519 h 10000"/>
              <a:gd name="connsiteX38" fmla="*/ 2813 w 10000"/>
              <a:gd name="connsiteY38" fmla="*/ 693 h 10000"/>
              <a:gd name="connsiteX39" fmla="*/ 2813 w 10000"/>
              <a:gd name="connsiteY39" fmla="*/ 693 h 10000"/>
              <a:gd name="connsiteX40" fmla="*/ 2813 w 10000"/>
              <a:gd name="connsiteY40" fmla="*/ 866 h 10000"/>
              <a:gd name="connsiteX41" fmla="*/ 2598 w 10000"/>
              <a:gd name="connsiteY41" fmla="*/ 1039 h 10000"/>
              <a:gd name="connsiteX42" fmla="*/ 2380 w 10000"/>
              <a:gd name="connsiteY42" fmla="*/ 1212 h 10000"/>
              <a:gd name="connsiteX43" fmla="*/ 2186 w 10000"/>
              <a:gd name="connsiteY43" fmla="*/ 1385 h 10000"/>
              <a:gd name="connsiteX44" fmla="*/ 1968 w 10000"/>
              <a:gd name="connsiteY44" fmla="*/ 1732 h 10000"/>
              <a:gd name="connsiteX45" fmla="*/ 1751 w 10000"/>
              <a:gd name="connsiteY45" fmla="*/ 2078 h 10000"/>
              <a:gd name="connsiteX46" fmla="*/ 1530 w 10000"/>
              <a:gd name="connsiteY46" fmla="*/ 2424 h 10000"/>
              <a:gd name="connsiteX47" fmla="*/ 1313 w 10000"/>
              <a:gd name="connsiteY47" fmla="*/ 2944 h 10000"/>
              <a:gd name="connsiteX48" fmla="*/ 1313 w 10000"/>
              <a:gd name="connsiteY48" fmla="*/ 3463 h 10000"/>
              <a:gd name="connsiteX49" fmla="*/ 1313 w 10000"/>
              <a:gd name="connsiteY49" fmla="*/ 3961 h 10000"/>
              <a:gd name="connsiteX50" fmla="*/ 1313 w 10000"/>
              <a:gd name="connsiteY50" fmla="*/ 5000 h 10000"/>
              <a:gd name="connsiteX51" fmla="*/ 1313 w 10000"/>
              <a:gd name="connsiteY51" fmla="*/ 5519 h 10000"/>
              <a:gd name="connsiteX52" fmla="*/ 1530 w 10000"/>
              <a:gd name="connsiteY52" fmla="*/ 5866 h 10000"/>
              <a:gd name="connsiteX53" fmla="*/ 1751 w 10000"/>
              <a:gd name="connsiteY53" fmla="*/ 6212 h 10000"/>
              <a:gd name="connsiteX54" fmla="*/ 1968 w 10000"/>
              <a:gd name="connsiteY54" fmla="*/ 6732 h 10000"/>
              <a:gd name="connsiteX55" fmla="*/ 2186 w 10000"/>
              <a:gd name="connsiteY55" fmla="*/ 7078 h 10000"/>
              <a:gd name="connsiteX56" fmla="*/ 2598 w 10000"/>
              <a:gd name="connsiteY56" fmla="*/ 7424 h 10000"/>
              <a:gd name="connsiteX57" fmla="*/ 3250 w 10000"/>
              <a:gd name="connsiteY57" fmla="*/ 7771 h 10000"/>
              <a:gd name="connsiteX58" fmla="*/ 3908 w 10000"/>
              <a:gd name="connsiteY58" fmla="*/ 7944 h 10000"/>
              <a:gd name="connsiteX59" fmla="*/ 4561 w 10000"/>
              <a:gd name="connsiteY59" fmla="*/ 8268 h 10000"/>
              <a:gd name="connsiteX60" fmla="*/ 5219 w 10000"/>
              <a:gd name="connsiteY60" fmla="*/ 8442 h 10000"/>
              <a:gd name="connsiteX61" fmla="*/ 5653 w 10000"/>
              <a:gd name="connsiteY61" fmla="*/ 8615 h 10000"/>
              <a:gd name="connsiteX62" fmla="*/ 6313 w 10000"/>
              <a:gd name="connsiteY62" fmla="*/ 8615 h 10000"/>
              <a:gd name="connsiteX63" fmla="*/ 6748 w 10000"/>
              <a:gd name="connsiteY63" fmla="*/ 8615 h 10000"/>
              <a:gd name="connsiteX64" fmla="*/ 6968 w 10000"/>
              <a:gd name="connsiteY64" fmla="*/ 8615 h 10000"/>
              <a:gd name="connsiteX65" fmla="*/ 7403 w 10000"/>
              <a:gd name="connsiteY65" fmla="*/ 8615 h 10000"/>
              <a:gd name="connsiteX66" fmla="*/ 7593 w 10000"/>
              <a:gd name="connsiteY66" fmla="*/ 8442 h 10000"/>
              <a:gd name="connsiteX67" fmla="*/ 7593 w 10000"/>
              <a:gd name="connsiteY67" fmla="*/ 8442 h 10000"/>
              <a:gd name="connsiteX68" fmla="*/ 7812 w 10000"/>
              <a:gd name="connsiteY68" fmla="*/ 8442 h 10000"/>
              <a:gd name="connsiteX69" fmla="*/ 7812 w 10000"/>
              <a:gd name="connsiteY69" fmla="*/ 8268 h 10000"/>
              <a:gd name="connsiteX70" fmla="*/ 7812 w 10000"/>
              <a:gd name="connsiteY70" fmla="*/ 8095 h 10000"/>
              <a:gd name="connsiteX71" fmla="*/ 7812 w 10000"/>
              <a:gd name="connsiteY71" fmla="*/ 7771 h 10000"/>
              <a:gd name="connsiteX72" fmla="*/ 8032 w 10000"/>
              <a:gd name="connsiteY72" fmla="*/ 7597 h 10000"/>
              <a:gd name="connsiteX73" fmla="*/ 8032 w 10000"/>
              <a:gd name="connsiteY73" fmla="*/ 7251 h 10000"/>
              <a:gd name="connsiteX74" fmla="*/ 8032 w 10000"/>
              <a:gd name="connsiteY74" fmla="*/ 6905 h 10000"/>
              <a:gd name="connsiteX75" fmla="*/ 8252 w 10000"/>
              <a:gd name="connsiteY75" fmla="*/ 6385 h 10000"/>
              <a:gd name="connsiteX76" fmla="*/ 8252 w 10000"/>
              <a:gd name="connsiteY76" fmla="*/ 6212 h 10000"/>
              <a:gd name="connsiteX77" fmla="*/ 8252 w 10000"/>
              <a:gd name="connsiteY77" fmla="*/ 5866 h 10000"/>
              <a:gd name="connsiteX78" fmla="*/ 8252 w 10000"/>
              <a:gd name="connsiteY78" fmla="*/ 5693 h 10000"/>
              <a:gd name="connsiteX79" fmla="*/ 8470 w 10000"/>
              <a:gd name="connsiteY79" fmla="*/ 5519 h 10000"/>
              <a:gd name="connsiteX80" fmla="*/ 8470 w 10000"/>
              <a:gd name="connsiteY80" fmla="*/ 5346 h 10000"/>
              <a:gd name="connsiteX81" fmla="*/ 8470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173 h 10000"/>
              <a:gd name="connsiteX84" fmla="*/ 8686 w 10000"/>
              <a:gd name="connsiteY84" fmla="*/ 5346 h 10000"/>
              <a:gd name="connsiteX85" fmla="*/ 8686 w 10000"/>
              <a:gd name="connsiteY85" fmla="*/ 5519 h 10000"/>
              <a:gd name="connsiteX86" fmla="*/ 8686 w 10000"/>
              <a:gd name="connsiteY86" fmla="*/ 5693 h 10000"/>
              <a:gd name="connsiteX87" fmla="*/ 8908 w 10000"/>
              <a:gd name="connsiteY87" fmla="*/ 5866 h 10000"/>
              <a:gd name="connsiteX88" fmla="*/ 8908 w 10000"/>
              <a:gd name="connsiteY88" fmla="*/ 6212 h 10000"/>
              <a:gd name="connsiteX89" fmla="*/ 8908 w 10000"/>
              <a:gd name="connsiteY89" fmla="*/ 6558 h 10000"/>
              <a:gd name="connsiteX90" fmla="*/ 9127 w 10000"/>
              <a:gd name="connsiteY90" fmla="*/ 6905 h 10000"/>
              <a:gd name="connsiteX91" fmla="*/ 9127 w 10000"/>
              <a:gd name="connsiteY91" fmla="*/ 7597 h 10000"/>
              <a:gd name="connsiteX92" fmla="*/ 9347 w 10000"/>
              <a:gd name="connsiteY92" fmla="*/ 8268 h 10000"/>
              <a:gd name="connsiteX93" fmla="*/ 9561 w 10000"/>
              <a:gd name="connsiteY93" fmla="*/ 8788 h 10000"/>
              <a:gd name="connsiteX94" fmla="*/ 9782 w 10000"/>
              <a:gd name="connsiteY94" fmla="*/ 9134 h 10000"/>
              <a:gd name="connsiteX95" fmla="*/ 9782 w 10000"/>
              <a:gd name="connsiteY95" fmla="*/ 9481 h 10000"/>
              <a:gd name="connsiteX96" fmla="*/ 10000 w 10000"/>
              <a:gd name="connsiteY96" fmla="*/ 9654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99" fmla="*/ 9782 w 10000"/>
              <a:gd name="connsiteY99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313 w 10000"/>
              <a:gd name="connsiteY31" fmla="*/ 0 h 10000"/>
              <a:gd name="connsiteX32" fmla="*/ 1751 w 10000"/>
              <a:gd name="connsiteY32" fmla="*/ 0 h 10000"/>
              <a:gd name="connsiteX33" fmla="*/ 1968 w 10000"/>
              <a:gd name="connsiteY33" fmla="*/ 173 h 10000"/>
              <a:gd name="connsiteX34" fmla="*/ 2186 w 10000"/>
              <a:gd name="connsiteY34" fmla="*/ 173 h 10000"/>
              <a:gd name="connsiteX35" fmla="*/ 2380 w 10000"/>
              <a:gd name="connsiteY35" fmla="*/ 346 h 10000"/>
              <a:gd name="connsiteX36" fmla="*/ 2598 w 10000"/>
              <a:gd name="connsiteY36" fmla="*/ 519 h 10000"/>
              <a:gd name="connsiteX37" fmla="*/ 2813 w 10000"/>
              <a:gd name="connsiteY37" fmla="*/ 693 h 10000"/>
              <a:gd name="connsiteX38" fmla="*/ 2813 w 10000"/>
              <a:gd name="connsiteY38" fmla="*/ 693 h 10000"/>
              <a:gd name="connsiteX39" fmla="*/ 2813 w 10000"/>
              <a:gd name="connsiteY39" fmla="*/ 866 h 10000"/>
              <a:gd name="connsiteX40" fmla="*/ 2598 w 10000"/>
              <a:gd name="connsiteY40" fmla="*/ 1039 h 10000"/>
              <a:gd name="connsiteX41" fmla="*/ 2380 w 10000"/>
              <a:gd name="connsiteY41" fmla="*/ 1212 h 10000"/>
              <a:gd name="connsiteX42" fmla="*/ 2186 w 10000"/>
              <a:gd name="connsiteY42" fmla="*/ 1385 h 10000"/>
              <a:gd name="connsiteX43" fmla="*/ 1968 w 10000"/>
              <a:gd name="connsiteY43" fmla="*/ 1732 h 10000"/>
              <a:gd name="connsiteX44" fmla="*/ 1751 w 10000"/>
              <a:gd name="connsiteY44" fmla="*/ 2078 h 10000"/>
              <a:gd name="connsiteX45" fmla="*/ 1530 w 10000"/>
              <a:gd name="connsiteY45" fmla="*/ 2424 h 10000"/>
              <a:gd name="connsiteX46" fmla="*/ 1313 w 10000"/>
              <a:gd name="connsiteY46" fmla="*/ 2944 h 10000"/>
              <a:gd name="connsiteX47" fmla="*/ 1313 w 10000"/>
              <a:gd name="connsiteY47" fmla="*/ 3463 h 10000"/>
              <a:gd name="connsiteX48" fmla="*/ 1313 w 10000"/>
              <a:gd name="connsiteY48" fmla="*/ 3961 h 10000"/>
              <a:gd name="connsiteX49" fmla="*/ 1313 w 10000"/>
              <a:gd name="connsiteY49" fmla="*/ 5000 h 10000"/>
              <a:gd name="connsiteX50" fmla="*/ 1313 w 10000"/>
              <a:gd name="connsiteY50" fmla="*/ 5519 h 10000"/>
              <a:gd name="connsiteX51" fmla="*/ 1530 w 10000"/>
              <a:gd name="connsiteY51" fmla="*/ 5866 h 10000"/>
              <a:gd name="connsiteX52" fmla="*/ 1751 w 10000"/>
              <a:gd name="connsiteY52" fmla="*/ 6212 h 10000"/>
              <a:gd name="connsiteX53" fmla="*/ 1968 w 10000"/>
              <a:gd name="connsiteY53" fmla="*/ 6732 h 10000"/>
              <a:gd name="connsiteX54" fmla="*/ 2186 w 10000"/>
              <a:gd name="connsiteY54" fmla="*/ 7078 h 10000"/>
              <a:gd name="connsiteX55" fmla="*/ 2598 w 10000"/>
              <a:gd name="connsiteY55" fmla="*/ 7424 h 10000"/>
              <a:gd name="connsiteX56" fmla="*/ 3250 w 10000"/>
              <a:gd name="connsiteY56" fmla="*/ 7771 h 10000"/>
              <a:gd name="connsiteX57" fmla="*/ 3908 w 10000"/>
              <a:gd name="connsiteY57" fmla="*/ 7944 h 10000"/>
              <a:gd name="connsiteX58" fmla="*/ 4561 w 10000"/>
              <a:gd name="connsiteY58" fmla="*/ 8268 h 10000"/>
              <a:gd name="connsiteX59" fmla="*/ 5219 w 10000"/>
              <a:gd name="connsiteY59" fmla="*/ 8442 h 10000"/>
              <a:gd name="connsiteX60" fmla="*/ 5653 w 10000"/>
              <a:gd name="connsiteY60" fmla="*/ 8615 h 10000"/>
              <a:gd name="connsiteX61" fmla="*/ 6313 w 10000"/>
              <a:gd name="connsiteY61" fmla="*/ 8615 h 10000"/>
              <a:gd name="connsiteX62" fmla="*/ 6748 w 10000"/>
              <a:gd name="connsiteY62" fmla="*/ 8615 h 10000"/>
              <a:gd name="connsiteX63" fmla="*/ 6968 w 10000"/>
              <a:gd name="connsiteY63" fmla="*/ 8615 h 10000"/>
              <a:gd name="connsiteX64" fmla="*/ 7403 w 10000"/>
              <a:gd name="connsiteY64" fmla="*/ 8615 h 10000"/>
              <a:gd name="connsiteX65" fmla="*/ 7593 w 10000"/>
              <a:gd name="connsiteY65" fmla="*/ 8442 h 10000"/>
              <a:gd name="connsiteX66" fmla="*/ 7593 w 10000"/>
              <a:gd name="connsiteY66" fmla="*/ 8442 h 10000"/>
              <a:gd name="connsiteX67" fmla="*/ 7812 w 10000"/>
              <a:gd name="connsiteY67" fmla="*/ 8442 h 10000"/>
              <a:gd name="connsiteX68" fmla="*/ 7812 w 10000"/>
              <a:gd name="connsiteY68" fmla="*/ 8268 h 10000"/>
              <a:gd name="connsiteX69" fmla="*/ 7812 w 10000"/>
              <a:gd name="connsiteY69" fmla="*/ 8095 h 10000"/>
              <a:gd name="connsiteX70" fmla="*/ 7812 w 10000"/>
              <a:gd name="connsiteY70" fmla="*/ 7771 h 10000"/>
              <a:gd name="connsiteX71" fmla="*/ 8032 w 10000"/>
              <a:gd name="connsiteY71" fmla="*/ 7597 h 10000"/>
              <a:gd name="connsiteX72" fmla="*/ 8032 w 10000"/>
              <a:gd name="connsiteY72" fmla="*/ 7251 h 10000"/>
              <a:gd name="connsiteX73" fmla="*/ 8032 w 10000"/>
              <a:gd name="connsiteY73" fmla="*/ 6905 h 10000"/>
              <a:gd name="connsiteX74" fmla="*/ 8252 w 10000"/>
              <a:gd name="connsiteY74" fmla="*/ 6385 h 10000"/>
              <a:gd name="connsiteX75" fmla="*/ 8252 w 10000"/>
              <a:gd name="connsiteY75" fmla="*/ 6212 h 10000"/>
              <a:gd name="connsiteX76" fmla="*/ 8252 w 10000"/>
              <a:gd name="connsiteY76" fmla="*/ 5866 h 10000"/>
              <a:gd name="connsiteX77" fmla="*/ 8252 w 10000"/>
              <a:gd name="connsiteY77" fmla="*/ 5693 h 10000"/>
              <a:gd name="connsiteX78" fmla="*/ 8470 w 10000"/>
              <a:gd name="connsiteY78" fmla="*/ 5519 h 10000"/>
              <a:gd name="connsiteX79" fmla="*/ 8470 w 10000"/>
              <a:gd name="connsiteY79" fmla="*/ 5346 h 10000"/>
              <a:gd name="connsiteX80" fmla="*/ 8470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173 h 10000"/>
              <a:gd name="connsiteX83" fmla="*/ 8686 w 10000"/>
              <a:gd name="connsiteY83" fmla="*/ 5346 h 10000"/>
              <a:gd name="connsiteX84" fmla="*/ 8686 w 10000"/>
              <a:gd name="connsiteY84" fmla="*/ 5519 h 10000"/>
              <a:gd name="connsiteX85" fmla="*/ 8686 w 10000"/>
              <a:gd name="connsiteY85" fmla="*/ 5693 h 10000"/>
              <a:gd name="connsiteX86" fmla="*/ 8908 w 10000"/>
              <a:gd name="connsiteY86" fmla="*/ 5866 h 10000"/>
              <a:gd name="connsiteX87" fmla="*/ 8908 w 10000"/>
              <a:gd name="connsiteY87" fmla="*/ 6212 h 10000"/>
              <a:gd name="connsiteX88" fmla="*/ 8908 w 10000"/>
              <a:gd name="connsiteY88" fmla="*/ 6558 h 10000"/>
              <a:gd name="connsiteX89" fmla="*/ 9127 w 10000"/>
              <a:gd name="connsiteY89" fmla="*/ 6905 h 10000"/>
              <a:gd name="connsiteX90" fmla="*/ 9127 w 10000"/>
              <a:gd name="connsiteY90" fmla="*/ 7597 h 10000"/>
              <a:gd name="connsiteX91" fmla="*/ 9347 w 10000"/>
              <a:gd name="connsiteY91" fmla="*/ 8268 h 10000"/>
              <a:gd name="connsiteX92" fmla="*/ 9561 w 10000"/>
              <a:gd name="connsiteY92" fmla="*/ 8788 h 10000"/>
              <a:gd name="connsiteX93" fmla="*/ 9782 w 10000"/>
              <a:gd name="connsiteY93" fmla="*/ 9134 h 10000"/>
              <a:gd name="connsiteX94" fmla="*/ 9782 w 10000"/>
              <a:gd name="connsiteY94" fmla="*/ 9481 h 10000"/>
              <a:gd name="connsiteX95" fmla="*/ 10000 w 10000"/>
              <a:gd name="connsiteY95" fmla="*/ 9654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98" fmla="*/ 9782 w 10000"/>
              <a:gd name="connsiteY98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0 w 10000"/>
              <a:gd name="connsiteY30" fmla="*/ 1385 h 10000"/>
              <a:gd name="connsiteX31" fmla="*/ 1751 w 10000"/>
              <a:gd name="connsiteY31" fmla="*/ 0 h 10000"/>
              <a:gd name="connsiteX32" fmla="*/ 1968 w 10000"/>
              <a:gd name="connsiteY32" fmla="*/ 173 h 10000"/>
              <a:gd name="connsiteX33" fmla="*/ 2186 w 10000"/>
              <a:gd name="connsiteY33" fmla="*/ 173 h 10000"/>
              <a:gd name="connsiteX34" fmla="*/ 2380 w 10000"/>
              <a:gd name="connsiteY34" fmla="*/ 346 h 10000"/>
              <a:gd name="connsiteX35" fmla="*/ 2598 w 10000"/>
              <a:gd name="connsiteY35" fmla="*/ 519 h 10000"/>
              <a:gd name="connsiteX36" fmla="*/ 2813 w 10000"/>
              <a:gd name="connsiteY36" fmla="*/ 693 h 10000"/>
              <a:gd name="connsiteX37" fmla="*/ 2813 w 10000"/>
              <a:gd name="connsiteY37" fmla="*/ 693 h 10000"/>
              <a:gd name="connsiteX38" fmla="*/ 2813 w 10000"/>
              <a:gd name="connsiteY38" fmla="*/ 866 h 10000"/>
              <a:gd name="connsiteX39" fmla="*/ 2598 w 10000"/>
              <a:gd name="connsiteY39" fmla="*/ 1039 h 10000"/>
              <a:gd name="connsiteX40" fmla="*/ 2380 w 10000"/>
              <a:gd name="connsiteY40" fmla="*/ 1212 h 10000"/>
              <a:gd name="connsiteX41" fmla="*/ 2186 w 10000"/>
              <a:gd name="connsiteY41" fmla="*/ 1385 h 10000"/>
              <a:gd name="connsiteX42" fmla="*/ 1968 w 10000"/>
              <a:gd name="connsiteY42" fmla="*/ 1732 h 10000"/>
              <a:gd name="connsiteX43" fmla="*/ 1751 w 10000"/>
              <a:gd name="connsiteY43" fmla="*/ 2078 h 10000"/>
              <a:gd name="connsiteX44" fmla="*/ 1530 w 10000"/>
              <a:gd name="connsiteY44" fmla="*/ 2424 h 10000"/>
              <a:gd name="connsiteX45" fmla="*/ 1313 w 10000"/>
              <a:gd name="connsiteY45" fmla="*/ 2944 h 10000"/>
              <a:gd name="connsiteX46" fmla="*/ 1313 w 10000"/>
              <a:gd name="connsiteY46" fmla="*/ 3463 h 10000"/>
              <a:gd name="connsiteX47" fmla="*/ 1313 w 10000"/>
              <a:gd name="connsiteY47" fmla="*/ 3961 h 10000"/>
              <a:gd name="connsiteX48" fmla="*/ 1313 w 10000"/>
              <a:gd name="connsiteY48" fmla="*/ 5000 h 10000"/>
              <a:gd name="connsiteX49" fmla="*/ 1313 w 10000"/>
              <a:gd name="connsiteY49" fmla="*/ 5519 h 10000"/>
              <a:gd name="connsiteX50" fmla="*/ 1530 w 10000"/>
              <a:gd name="connsiteY50" fmla="*/ 5866 h 10000"/>
              <a:gd name="connsiteX51" fmla="*/ 1751 w 10000"/>
              <a:gd name="connsiteY51" fmla="*/ 6212 h 10000"/>
              <a:gd name="connsiteX52" fmla="*/ 1968 w 10000"/>
              <a:gd name="connsiteY52" fmla="*/ 6732 h 10000"/>
              <a:gd name="connsiteX53" fmla="*/ 2186 w 10000"/>
              <a:gd name="connsiteY53" fmla="*/ 7078 h 10000"/>
              <a:gd name="connsiteX54" fmla="*/ 2598 w 10000"/>
              <a:gd name="connsiteY54" fmla="*/ 7424 h 10000"/>
              <a:gd name="connsiteX55" fmla="*/ 3250 w 10000"/>
              <a:gd name="connsiteY55" fmla="*/ 7771 h 10000"/>
              <a:gd name="connsiteX56" fmla="*/ 3908 w 10000"/>
              <a:gd name="connsiteY56" fmla="*/ 7944 h 10000"/>
              <a:gd name="connsiteX57" fmla="*/ 4561 w 10000"/>
              <a:gd name="connsiteY57" fmla="*/ 8268 h 10000"/>
              <a:gd name="connsiteX58" fmla="*/ 5219 w 10000"/>
              <a:gd name="connsiteY58" fmla="*/ 8442 h 10000"/>
              <a:gd name="connsiteX59" fmla="*/ 5653 w 10000"/>
              <a:gd name="connsiteY59" fmla="*/ 8615 h 10000"/>
              <a:gd name="connsiteX60" fmla="*/ 6313 w 10000"/>
              <a:gd name="connsiteY60" fmla="*/ 8615 h 10000"/>
              <a:gd name="connsiteX61" fmla="*/ 6748 w 10000"/>
              <a:gd name="connsiteY61" fmla="*/ 8615 h 10000"/>
              <a:gd name="connsiteX62" fmla="*/ 6968 w 10000"/>
              <a:gd name="connsiteY62" fmla="*/ 8615 h 10000"/>
              <a:gd name="connsiteX63" fmla="*/ 7403 w 10000"/>
              <a:gd name="connsiteY63" fmla="*/ 8615 h 10000"/>
              <a:gd name="connsiteX64" fmla="*/ 7593 w 10000"/>
              <a:gd name="connsiteY64" fmla="*/ 8442 h 10000"/>
              <a:gd name="connsiteX65" fmla="*/ 7593 w 10000"/>
              <a:gd name="connsiteY65" fmla="*/ 8442 h 10000"/>
              <a:gd name="connsiteX66" fmla="*/ 7812 w 10000"/>
              <a:gd name="connsiteY66" fmla="*/ 8442 h 10000"/>
              <a:gd name="connsiteX67" fmla="*/ 7812 w 10000"/>
              <a:gd name="connsiteY67" fmla="*/ 8268 h 10000"/>
              <a:gd name="connsiteX68" fmla="*/ 7812 w 10000"/>
              <a:gd name="connsiteY68" fmla="*/ 8095 h 10000"/>
              <a:gd name="connsiteX69" fmla="*/ 7812 w 10000"/>
              <a:gd name="connsiteY69" fmla="*/ 7771 h 10000"/>
              <a:gd name="connsiteX70" fmla="*/ 8032 w 10000"/>
              <a:gd name="connsiteY70" fmla="*/ 7597 h 10000"/>
              <a:gd name="connsiteX71" fmla="*/ 8032 w 10000"/>
              <a:gd name="connsiteY71" fmla="*/ 7251 h 10000"/>
              <a:gd name="connsiteX72" fmla="*/ 8032 w 10000"/>
              <a:gd name="connsiteY72" fmla="*/ 6905 h 10000"/>
              <a:gd name="connsiteX73" fmla="*/ 8252 w 10000"/>
              <a:gd name="connsiteY73" fmla="*/ 6385 h 10000"/>
              <a:gd name="connsiteX74" fmla="*/ 8252 w 10000"/>
              <a:gd name="connsiteY74" fmla="*/ 6212 h 10000"/>
              <a:gd name="connsiteX75" fmla="*/ 8252 w 10000"/>
              <a:gd name="connsiteY75" fmla="*/ 5866 h 10000"/>
              <a:gd name="connsiteX76" fmla="*/ 8252 w 10000"/>
              <a:gd name="connsiteY76" fmla="*/ 5693 h 10000"/>
              <a:gd name="connsiteX77" fmla="*/ 8470 w 10000"/>
              <a:gd name="connsiteY77" fmla="*/ 5519 h 10000"/>
              <a:gd name="connsiteX78" fmla="*/ 8470 w 10000"/>
              <a:gd name="connsiteY78" fmla="*/ 5346 h 10000"/>
              <a:gd name="connsiteX79" fmla="*/ 8470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173 h 10000"/>
              <a:gd name="connsiteX82" fmla="*/ 8686 w 10000"/>
              <a:gd name="connsiteY82" fmla="*/ 5346 h 10000"/>
              <a:gd name="connsiteX83" fmla="*/ 8686 w 10000"/>
              <a:gd name="connsiteY83" fmla="*/ 5519 h 10000"/>
              <a:gd name="connsiteX84" fmla="*/ 8686 w 10000"/>
              <a:gd name="connsiteY84" fmla="*/ 5693 h 10000"/>
              <a:gd name="connsiteX85" fmla="*/ 8908 w 10000"/>
              <a:gd name="connsiteY85" fmla="*/ 5866 h 10000"/>
              <a:gd name="connsiteX86" fmla="*/ 8908 w 10000"/>
              <a:gd name="connsiteY86" fmla="*/ 6212 h 10000"/>
              <a:gd name="connsiteX87" fmla="*/ 8908 w 10000"/>
              <a:gd name="connsiteY87" fmla="*/ 6558 h 10000"/>
              <a:gd name="connsiteX88" fmla="*/ 9127 w 10000"/>
              <a:gd name="connsiteY88" fmla="*/ 6905 h 10000"/>
              <a:gd name="connsiteX89" fmla="*/ 9127 w 10000"/>
              <a:gd name="connsiteY89" fmla="*/ 7597 h 10000"/>
              <a:gd name="connsiteX90" fmla="*/ 9347 w 10000"/>
              <a:gd name="connsiteY90" fmla="*/ 8268 h 10000"/>
              <a:gd name="connsiteX91" fmla="*/ 9561 w 10000"/>
              <a:gd name="connsiteY91" fmla="*/ 8788 h 10000"/>
              <a:gd name="connsiteX92" fmla="*/ 9782 w 10000"/>
              <a:gd name="connsiteY92" fmla="*/ 9134 h 10000"/>
              <a:gd name="connsiteX93" fmla="*/ 9782 w 10000"/>
              <a:gd name="connsiteY93" fmla="*/ 9481 h 10000"/>
              <a:gd name="connsiteX94" fmla="*/ 10000 w 10000"/>
              <a:gd name="connsiteY94" fmla="*/ 9654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97" fmla="*/ 9782 w 10000"/>
              <a:gd name="connsiteY97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218 w 10000"/>
              <a:gd name="connsiteY29" fmla="*/ 1385 h 10000"/>
              <a:gd name="connsiteX30" fmla="*/ 1751 w 10000"/>
              <a:gd name="connsiteY30" fmla="*/ 0 h 10000"/>
              <a:gd name="connsiteX31" fmla="*/ 1968 w 10000"/>
              <a:gd name="connsiteY31" fmla="*/ 173 h 10000"/>
              <a:gd name="connsiteX32" fmla="*/ 2186 w 10000"/>
              <a:gd name="connsiteY32" fmla="*/ 173 h 10000"/>
              <a:gd name="connsiteX33" fmla="*/ 2380 w 10000"/>
              <a:gd name="connsiteY33" fmla="*/ 346 h 10000"/>
              <a:gd name="connsiteX34" fmla="*/ 2598 w 10000"/>
              <a:gd name="connsiteY34" fmla="*/ 519 h 10000"/>
              <a:gd name="connsiteX35" fmla="*/ 2813 w 10000"/>
              <a:gd name="connsiteY35" fmla="*/ 693 h 10000"/>
              <a:gd name="connsiteX36" fmla="*/ 2813 w 10000"/>
              <a:gd name="connsiteY36" fmla="*/ 693 h 10000"/>
              <a:gd name="connsiteX37" fmla="*/ 2813 w 10000"/>
              <a:gd name="connsiteY37" fmla="*/ 866 h 10000"/>
              <a:gd name="connsiteX38" fmla="*/ 2598 w 10000"/>
              <a:gd name="connsiteY38" fmla="*/ 1039 h 10000"/>
              <a:gd name="connsiteX39" fmla="*/ 2380 w 10000"/>
              <a:gd name="connsiteY39" fmla="*/ 1212 h 10000"/>
              <a:gd name="connsiteX40" fmla="*/ 2186 w 10000"/>
              <a:gd name="connsiteY40" fmla="*/ 1385 h 10000"/>
              <a:gd name="connsiteX41" fmla="*/ 1968 w 10000"/>
              <a:gd name="connsiteY41" fmla="*/ 1732 h 10000"/>
              <a:gd name="connsiteX42" fmla="*/ 1751 w 10000"/>
              <a:gd name="connsiteY42" fmla="*/ 2078 h 10000"/>
              <a:gd name="connsiteX43" fmla="*/ 1530 w 10000"/>
              <a:gd name="connsiteY43" fmla="*/ 2424 h 10000"/>
              <a:gd name="connsiteX44" fmla="*/ 1313 w 10000"/>
              <a:gd name="connsiteY44" fmla="*/ 2944 h 10000"/>
              <a:gd name="connsiteX45" fmla="*/ 1313 w 10000"/>
              <a:gd name="connsiteY45" fmla="*/ 3463 h 10000"/>
              <a:gd name="connsiteX46" fmla="*/ 1313 w 10000"/>
              <a:gd name="connsiteY46" fmla="*/ 3961 h 10000"/>
              <a:gd name="connsiteX47" fmla="*/ 1313 w 10000"/>
              <a:gd name="connsiteY47" fmla="*/ 5000 h 10000"/>
              <a:gd name="connsiteX48" fmla="*/ 1313 w 10000"/>
              <a:gd name="connsiteY48" fmla="*/ 5519 h 10000"/>
              <a:gd name="connsiteX49" fmla="*/ 1530 w 10000"/>
              <a:gd name="connsiteY49" fmla="*/ 5866 h 10000"/>
              <a:gd name="connsiteX50" fmla="*/ 1751 w 10000"/>
              <a:gd name="connsiteY50" fmla="*/ 6212 h 10000"/>
              <a:gd name="connsiteX51" fmla="*/ 1968 w 10000"/>
              <a:gd name="connsiteY51" fmla="*/ 6732 h 10000"/>
              <a:gd name="connsiteX52" fmla="*/ 2186 w 10000"/>
              <a:gd name="connsiteY52" fmla="*/ 7078 h 10000"/>
              <a:gd name="connsiteX53" fmla="*/ 2598 w 10000"/>
              <a:gd name="connsiteY53" fmla="*/ 7424 h 10000"/>
              <a:gd name="connsiteX54" fmla="*/ 3250 w 10000"/>
              <a:gd name="connsiteY54" fmla="*/ 7771 h 10000"/>
              <a:gd name="connsiteX55" fmla="*/ 3908 w 10000"/>
              <a:gd name="connsiteY55" fmla="*/ 7944 h 10000"/>
              <a:gd name="connsiteX56" fmla="*/ 4561 w 10000"/>
              <a:gd name="connsiteY56" fmla="*/ 8268 h 10000"/>
              <a:gd name="connsiteX57" fmla="*/ 5219 w 10000"/>
              <a:gd name="connsiteY57" fmla="*/ 8442 h 10000"/>
              <a:gd name="connsiteX58" fmla="*/ 5653 w 10000"/>
              <a:gd name="connsiteY58" fmla="*/ 8615 h 10000"/>
              <a:gd name="connsiteX59" fmla="*/ 6313 w 10000"/>
              <a:gd name="connsiteY59" fmla="*/ 8615 h 10000"/>
              <a:gd name="connsiteX60" fmla="*/ 6748 w 10000"/>
              <a:gd name="connsiteY60" fmla="*/ 8615 h 10000"/>
              <a:gd name="connsiteX61" fmla="*/ 6968 w 10000"/>
              <a:gd name="connsiteY61" fmla="*/ 8615 h 10000"/>
              <a:gd name="connsiteX62" fmla="*/ 7403 w 10000"/>
              <a:gd name="connsiteY62" fmla="*/ 8615 h 10000"/>
              <a:gd name="connsiteX63" fmla="*/ 7593 w 10000"/>
              <a:gd name="connsiteY63" fmla="*/ 8442 h 10000"/>
              <a:gd name="connsiteX64" fmla="*/ 7593 w 10000"/>
              <a:gd name="connsiteY64" fmla="*/ 8442 h 10000"/>
              <a:gd name="connsiteX65" fmla="*/ 7812 w 10000"/>
              <a:gd name="connsiteY65" fmla="*/ 8442 h 10000"/>
              <a:gd name="connsiteX66" fmla="*/ 7812 w 10000"/>
              <a:gd name="connsiteY66" fmla="*/ 8268 h 10000"/>
              <a:gd name="connsiteX67" fmla="*/ 7812 w 10000"/>
              <a:gd name="connsiteY67" fmla="*/ 8095 h 10000"/>
              <a:gd name="connsiteX68" fmla="*/ 7812 w 10000"/>
              <a:gd name="connsiteY68" fmla="*/ 7771 h 10000"/>
              <a:gd name="connsiteX69" fmla="*/ 8032 w 10000"/>
              <a:gd name="connsiteY69" fmla="*/ 7597 h 10000"/>
              <a:gd name="connsiteX70" fmla="*/ 8032 w 10000"/>
              <a:gd name="connsiteY70" fmla="*/ 7251 h 10000"/>
              <a:gd name="connsiteX71" fmla="*/ 8032 w 10000"/>
              <a:gd name="connsiteY71" fmla="*/ 6905 h 10000"/>
              <a:gd name="connsiteX72" fmla="*/ 8252 w 10000"/>
              <a:gd name="connsiteY72" fmla="*/ 6385 h 10000"/>
              <a:gd name="connsiteX73" fmla="*/ 8252 w 10000"/>
              <a:gd name="connsiteY73" fmla="*/ 6212 h 10000"/>
              <a:gd name="connsiteX74" fmla="*/ 8252 w 10000"/>
              <a:gd name="connsiteY74" fmla="*/ 5866 h 10000"/>
              <a:gd name="connsiteX75" fmla="*/ 8252 w 10000"/>
              <a:gd name="connsiteY75" fmla="*/ 5693 h 10000"/>
              <a:gd name="connsiteX76" fmla="*/ 8470 w 10000"/>
              <a:gd name="connsiteY76" fmla="*/ 5519 h 10000"/>
              <a:gd name="connsiteX77" fmla="*/ 8470 w 10000"/>
              <a:gd name="connsiteY77" fmla="*/ 5346 h 10000"/>
              <a:gd name="connsiteX78" fmla="*/ 8470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173 h 10000"/>
              <a:gd name="connsiteX81" fmla="*/ 8686 w 10000"/>
              <a:gd name="connsiteY81" fmla="*/ 5346 h 10000"/>
              <a:gd name="connsiteX82" fmla="*/ 8686 w 10000"/>
              <a:gd name="connsiteY82" fmla="*/ 5519 h 10000"/>
              <a:gd name="connsiteX83" fmla="*/ 8686 w 10000"/>
              <a:gd name="connsiteY83" fmla="*/ 5693 h 10000"/>
              <a:gd name="connsiteX84" fmla="*/ 8908 w 10000"/>
              <a:gd name="connsiteY84" fmla="*/ 5866 h 10000"/>
              <a:gd name="connsiteX85" fmla="*/ 8908 w 10000"/>
              <a:gd name="connsiteY85" fmla="*/ 6212 h 10000"/>
              <a:gd name="connsiteX86" fmla="*/ 8908 w 10000"/>
              <a:gd name="connsiteY86" fmla="*/ 6558 h 10000"/>
              <a:gd name="connsiteX87" fmla="*/ 9127 w 10000"/>
              <a:gd name="connsiteY87" fmla="*/ 6905 h 10000"/>
              <a:gd name="connsiteX88" fmla="*/ 9127 w 10000"/>
              <a:gd name="connsiteY88" fmla="*/ 7597 h 10000"/>
              <a:gd name="connsiteX89" fmla="*/ 9347 w 10000"/>
              <a:gd name="connsiteY89" fmla="*/ 8268 h 10000"/>
              <a:gd name="connsiteX90" fmla="*/ 9561 w 10000"/>
              <a:gd name="connsiteY90" fmla="*/ 8788 h 10000"/>
              <a:gd name="connsiteX91" fmla="*/ 9782 w 10000"/>
              <a:gd name="connsiteY91" fmla="*/ 9134 h 10000"/>
              <a:gd name="connsiteX92" fmla="*/ 9782 w 10000"/>
              <a:gd name="connsiteY92" fmla="*/ 9481 h 10000"/>
              <a:gd name="connsiteX93" fmla="*/ 10000 w 10000"/>
              <a:gd name="connsiteY93" fmla="*/ 9654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96" fmla="*/ 9782 w 10000"/>
              <a:gd name="connsiteY96" fmla="*/ 9827 h 10000"/>
              <a:gd name="connsiteX0" fmla="*/ 9782 w 10000"/>
              <a:gd name="connsiteY0" fmla="*/ 9827 h 10000"/>
              <a:gd name="connsiteX1" fmla="*/ 9347 w 10000"/>
              <a:gd name="connsiteY1" fmla="*/ 9827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7 h 10000"/>
              <a:gd name="connsiteX7" fmla="*/ 5219 w 10000"/>
              <a:gd name="connsiteY7" fmla="*/ 9827 h 10000"/>
              <a:gd name="connsiteX8" fmla="*/ 4561 w 10000"/>
              <a:gd name="connsiteY8" fmla="*/ 9481 h 10000"/>
              <a:gd name="connsiteX9" fmla="*/ 3687 w 10000"/>
              <a:gd name="connsiteY9" fmla="*/ 9307 h 10000"/>
              <a:gd name="connsiteX10" fmla="*/ 3032 w 10000"/>
              <a:gd name="connsiteY10" fmla="*/ 8961 h 10000"/>
              <a:gd name="connsiteX11" fmla="*/ 2380 w 10000"/>
              <a:gd name="connsiteY11" fmla="*/ 8615 h 10000"/>
              <a:gd name="connsiteX12" fmla="*/ 1751 w 10000"/>
              <a:gd name="connsiteY12" fmla="*/ 8095 h 10000"/>
              <a:gd name="connsiteX13" fmla="*/ 1313 w 10000"/>
              <a:gd name="connsiteY13" fmla="*/ 7771 h 10000"/>
              <a:gd name="connsiteX14" fmla="*/ 877 w 10000"/>
              <a:gd name="connsiteY14" fmla="*/ 7078 h 10000"/>
              <a:gd name="connsiteX15" fmla="*/ 439 w 10000"/>
              <a:gd name="connsiteY15" fmla="*/ 6558 h 10000"/>
              <a:gd name="connsiteX16" fmla="*/ 218 w 10000"/>
              <a:gd name="connsiteY16" fmla="*/ 5866 h 10000"/>
              <a:gd name="connsiteX17" fmla="*/ 218 w 10000"/>
              <a:gd name="connsiteY17" fmla="*/ 5173 h 10000"/>
              <a:gd name="connsiteX18" fmla="*/ 0 w 10000"/>
              <a:gd name="connsiteY18" fmla="*/ 4481 h 10000"/>
              <a:gd name="connsiteX19" fmla="*/ 0 w 10000"/>
              <a:gd name="connsiteY19" fmla="*/ 3636 h 10000"/>
              <a:gd name="connsiteX20" fmla="*/ 218 w 10000"/>
              <a:gd name="connsiteY20" fmla="*/ 2944 h 10000"/>
              <a:gd name="connsiteX21" fmla="*/ 218 w 10000"/>
              <a:gd name="connsiteY21" fmla="*/ 2597 h 10000"/>
              <a:gd name="connsiteX22" fmla="*/ 218 w 10000"/>
              <a:gd name="connsiteY22" fmla="*/ 2424 h 10000"/>
              <a:gd name="connsiteX23" fmla="*/ 439 w 10000"/>
              <a:gd name="connsiteY23" fmla="*/ 2078 h 10000"/>
              <a:gd name="connsiteX24" fmla="*/ 439 w 10000"/>
              <a:gd name="connsiteY24" fmla="*/ 1905 h 10000"/>
              <a:gd name="connsiteX25" fmla="*/ 439 w 10000"/>
              <a:gd name="connsiteY25" fmla="*/ 1732 h 10000"/>
              <a:gd name="connsiteX26" fmla="*/ 439 w 10000"/>
              <a:gd name="connsiteY26" fmla="*/ 1558 h 10000"/>
              <a:gd name="connsiteX27" fmla="*/ 439 w 10000"/>
              <a:gd name="connsiteY27" fmla="*/ 1558 h 10000"/>
              <a:gd name="connsiteX28" fmla="*/ 439 w 10000"/>
              <a:gd name="connsiteY28" fmla="*/ 1385 h 10000"/>
              <a:gd name="connsiteX29" fmla="*/ 1751 w 10000"/>
              <a:gd name="connsiteY29" fmla="*/ 0 h 10000"/>
              <a:gd name="connsiteX30" fmla="*/ 1968 w 10000"/>
              <a:gd name="connsiteY30" fmla="*/ 173 h 10000"/>
              <a:gd name="connsiteX31" fmla="*/ 2186 w 10000"/>
              <a:gd name="connsiteY31" fmla="*/ 173 h 10000"/>
              <a:gd name="connsiteX32" fmla="*/ 2380 w 10000"/>
              <a:gd name="connsiteY32" fmla="*/ 346 h 10000"/>
              <a:gd name="connsiteX33" fmla="*/ 2598 w 10000"/>
              <a:gd name="connsiteY33" fmla="*/ 519 h 10000"/>
              <a:gd name="connsiteX34" fmla="*/ 2813 w 10000"/>
              <a:gd name="connsiteY34" fmla="*/ 693 h 10000"/>
              <a:gd name="connsiteX35" fmla="*/ 2813 w 10000"/>
              <a:gd name="connsiteY35" fmla="*/ 693 h 10000"/>
              <a:gd name="connsiteX36" fmla="*/ 2813 w 10000"/>
              <a:gd name="connsiteY36" fmla="*/ 866 h 10000"/>
              <a:gd name="connsiteX37" fmla="*/ 2598 w 10000"/>
              <a:gd name="connsiteY37" fmla="*/ 1039 h 10000"/>
              <a:gd name="connsiteX38" fmla="*/ 2380 w 10000"/>
              <a:gd name="connsiteY38" fmla="*/ 1212 h 10000"/>
              <a:gd name="connsiteX39" fmla="*/ 2186 w 10000"/>
              <a:gd name="connsiteY39" fmla="*/ 1385 h 10000"/>
              <a:gd name="connsiteX40" fmla="*/ 1968 w 10000"/>
              <a:gd name="connsiteY40" fmla="*/ 1732 h 10000"/>
              <a:gd name="connsiteX41" fmla="*/ 1751 w 10000"/>
              <a:gd name="connsiteY41" fmla="*/ 2078 h 10000"/>
              <a:gd name="connsiteX42" fmla="*/ 1530 w 10000"/>
              <a:gd name="connsiteY42" fmla="*/ 2424 h 10000"/>
              <a:gd name="connsiteX43" fmla="*/ 1313 w 10000"/>
              <a:gd name="connsiteY43" fmla="*/ 2944 h 10000"/>
              <a:gd name="connsiteX44" fmla="*/ 1313 w 10000"/>
              <a:gd name="connsiteY44" fmla="*/ 3463 h 10000"/>
              <a:gd name="connsiteX45" fmla="*/ 1313 w 10000"/>
              <a:gd name="connsiteY45" fmla="*/ 3961 h 10000"/>
              <a:gd name="connsiteX46" fmla="*/ 1313 w 10000"/>
              <a:gd name="connsiteY46" fmla="*/ 5000 h 10000"/>
              <a:gd name="connsiteX47" fmla="*/ 1313 w 10000"/>
              <a:gd name="connsiteY47" fmla="*/ 5519 h 10000"/>
              <a:gd name="connsiteX48" fmla="*/ 1530 w 10000"/>
              <a:gd name="connsiteY48" fmla="*/ 5866 h 10000"/>
              <a:gd name="connsiteX49" fmla="*/ 1751 w 10000"/>
              <a:gd name="connsiteY49" fmla="*/ 6212 h 10000"/>
              <a:gd name="connsiteX50" fmla="*/ 1968 w 10000"/>
              <a:gd name="connsiteY50" fmla="*/ 6732 h 10000"/>
              <a:gd name="connsiteX51" fmla="*/ 2186 w 10000"/>
              <a:gd name="connsiteY51" fmla="*/ 7078 h 10000"/>
              <a:gd name="connsiteX52" fmla="*/ 2598 w 10000"/>
              <a:gd name="connsiteY52" fmla="*/ 7424 h 10000"/>
              <a:gd name="connsiteX53" fmla="*/ 3250 w 10000"/>
              <a:gd name="connsiteY53" fmla="*/ 7771 h 10000"/>
              <a:gd name="connsiteX54" fmla="*/ 3908 w 10000"/>
              <a:gd name="connsiteY54" fmla="*/ 7944 h 10000"/>
              <a:gd name="connsiteX55" fmla="*/ 4561 w 10000"/>
              <a:gd name="connsiteY55" fmla="*/ 8268 h 10000"/>
              <a:gd name="connsiteX56" fmla="*/ 5219 w 10000"/>
              <a:gd name="connsiteY56" fmla="*/ 8442 h 10000"/>
              <a:gd name="connsiteX57" fmla="*/ 5653 w 10000"/>
              <a:gd name="connsiteY57" fmla="*/ 8615 h 10000"/>
              <a:gd name="connsiteX58" fmla="*/ 6313 w 10000"/>
              <a:gd name="connsiteY58" fmla="*/ 8615 h 10000"/>
              <a:gd name="connsiteX59" fmla="*/ 6748 w 10000"/>
              <a:gd name="connsiteY59" fmla="*/ 8615 h 10000"/>
              <a:gd name="connsiteX60" fmla="*/ 6968 w 10000"/>
              <a:gd name="connsiteY60" fmla="*/ 8615 h 10000"/>
              <a:gd name="connsiteX61" fmla="*/ 7403 w 10000"/>
              <a:gd name="connsiteY61" fmla="*/ 8615 h 10000"/>
              <a:gd name="connsiteX62" fmla="*/ 7593 w 10000"/>
              <a:gd name="connsiteY62" fmla="*/ 8442 h 10000"/>
              <a:gd name="connsiteX63" fmla="*/ 7593 w 10000"/>
              <a:gd name="connsiteY63" fmla="*/ 8442 h 10000"/>
              <a:gd name="connsiteX64" fmla="*/ 7812 w 10000"/>
              <a:gd name="connsiteY64" fmla="*/ 8442 h 10000"/>
              <a:gd name="connsiteX65" fmla="*/ 7812 w 10000"/>
              <a:gd name="connsiteY65" fmla="*/ 8268 h 10000"/>
              <a:gd name="connsiteX66" fmla="*/ 7812 w 10000"/>
              <a:gd name="connsiteY66" fmla="*/ 8095 h 10000"/>
              <a:gd name="connsiteX67" fmla="*/ 7812 w 10000"/>
              <a:gd name="connsiteY67" fmla="*/ 7771 h 10000"/>
              <a:gd name="connsiteX68" fmla="*/ 8032 w 10000"/>
              <a:gd name="connsiteY68" fmla="*/ 7597 h 10000"/>
              <a:gd name="connsiteX69" fmla="*/ 8032 w 10000"/>
              <a:gd name="connsiteY69" fmla="*/ 7251 h 10000"/>
              <a:gd name="connsiteX70" fmla="*/ 8032 w 10000"/>
              <a:gd name="connsiteY70" fmla="*/ 6905 h 10000"/>
              <a:gd name="connsiteX71" fmla="*/ 8252 w 10000"/>
              <a:gd name="connsiteY71" fmla="*/ 6385 h 10000"/>
              <a:gd name="connsiteX72" fmla="*/ 8252 w 10000"/>
              <a:gd name="connsiteY72" fmla="*/ 6212 h 10000"/>
              <a:gd name="connsiteX73" fmla="*/ 8252 w 10000"/>
              <a:gd name="connsiteY73" fmla="*/ 5866 h 10000"/>
              <a:gd name="connsiteX74" fmla="*/ 8252 w 10000"/>
              <a:gd name="connsiteY74" fmla="*/ 5693 h 10000"/>
              <a:gd name="connsiteX75" fmla="*/ 8470 w 10000"/>
              <a:gd name="connsiteY75" fmla="*/ 5519 h 10000"/>
              <a:gd name="connsiteX76" fmla="*/ 8470 w 10000"/>
              <a:gd name="connsiteY76" fmla="*/ 5346 h 10000"/>
              <a:gd name="connsiteX77" fmla="*/ 8470 w 10000"/>
              <a:gd name="connsiteY77" fmla="*/ 5173 h 10000"/>
              <a:gd name="connsiteX78" fmla="*/ 8686 w 10000"/>
              <a:gd name="connsiteY78" fmla="*/ 5173 h 10000"/>
              <a:gd name="connsiteX79" fmla="*/ 8686 w 10000"/>
              <a:gd name="connsiteY79" fmla="*/ 5173 h 10000"/>
              <a:gd name="connsiteX80" fmla="*/ 8686 w 10000"/>
              <a:gd name="connsiteY80" fmla="*/ 5346 h 10000"/>
              <a:gd name="connsiteX81" fmla="*/ 8686 w 10000"/>
              <a:gd name="connsiteY81" fmla="*/ 5519 h 10000"/>
              <a:gd name="connsiteX82" fmla="*/ 8686 w 10000"/>
              <a:gd name="connsiteY82" fmla="*/ 5693 h 10000"/>
              <a:gd name="connsiteX83" fmla="*/ 8908 w 10000"/>
              <a:gd name="connsiteY83" fmla="*/ 5866 h 10000"/>
              <a:gd name="connsiteX84" fmla="*/ 8908 w 10000"/>
              <a:gd name="connsiteY84" fmla="*/ 6212 h 10000"/>
              <a:gd name="connsiteX85" fmla="*/ 8908 w 10000"/>
              <a:gd name="connsiteY85" fmla="*/ 6558 h 10000"/>
              <a:gd name="connsiteX86" fmla="*/ 9127 w 10000"/>
              <a:gd name="connsiteY86" fmla="*/ 6905 h 10000"/>
              <a:gd name="connsiteX87" fmla="*/ 9127 w 10000"/>
              <a:gd name="connsiteY87" fmla="*/ 7597 h 10000"/>
              <a:gd name="connsiteX88" fmla="*/ 9347 w 10000"/>
              <a:gd name="connsiteY88" fmla="*/ 8268 h 10000"/>
              <a:gd name="connsiteX89" fmla="*/ 9561 w 10000"/>
              <a:gd name="connsiteY89" fmla="*/ 8788 h 10000"/>
              <a:gd name="connsiteX90" fmla="*/ 9782 w 10000"/>
              <a:gd name="connsiteY90" fmla="*/ 9134 h 10000"/>
              <a:gd name="connsiteX91" fmla="*/ 9782 w 10000"/>
              <a:gd name="connsiteY91" fmla="*/ 9481 h 10000"/>
              <a:gd name="connsiteX92" fmla="*/ 10000 w 10000"/>
              <a:gd name="connsiteY92" fmla="*/ 9654 h 10000"/>
              <a:gd name="connsiteX93" fmla="*/ 9782 w 10000"/>
              <a:gd name="connsiteY93" fmla="*/ 9827 h 10000"/>
              <a:gd name="connsiteX94" fmla="*/ 9782 w 10000"/>
              <a:gd name="connsiteY94" fmla="*/ 9827 h 10000"/>
              <a:gd name="connsiteX95" fmla="*/ 9782 w 10000"/>
              <a:gd name="connsiteY95" fmla="*/ 9827 h 10000"/>
              <a:gd name="connsiteX0" fmla="*/ 9782 w 10000"/>
              <a:gd name="connsiteY0" fmla="*/ 9654 h 9827"/>
              <a:gd name="connsiteX1" fmla="*/ 9347 w 10000"/>
              <a:gd name="connsiteY1" fmla="*/ 9654 h 9827"/>
              <a:gd name="connsiteX2" fmla="*/ 8908 w 10000"/>
              <a:gd name="connsiteY2" fmla="*/ 9827 h 9827"/>
              <a:gd name="connsiteX3" fmla="*/ 8470 w 10000"/>
              <a:gd name="connsiteY3" fmla="*/ 9827 h 9827"/>
              <a:gd name="connsiteX4" fmla="*/ 7593 w 10000"/>
              <a:gd name="connsiteY4" fmla="*/ 9827 h 9827"/>
              <a:gd name="connsiteX5" fmla="*/ 6968 w 10000"/>
              <a:gd name="connsiteY5" fmla="*/ 9827 h 9827"/>
              <a:gd name="connsiteX6" fmla="*/ 6093 w 10000"/>
              <a:gd name="connsiteY6" fmla="*/ 9654 h 9827"/>
              <a:gd name="connsiteX7" fmla="*/ 5219 w 10000"/>
              <a:gd name="connsiteY7" fmla="*/ 9654 h 9827"/>
              <a:gd name="connsiteX8" fmla="*/ 4561 w 10000"/>
              <a:gd name="connsiteY8" fmla="*/ 9308 h 9827"/>
              <a:gd name="connsiteX9" fmla="*/ 3687 w 10000"/>
              <a:gd name="connsiteY9" fmla="*/ 9134 h 9827"/>
              <a:gd name="connsiteX10" fmla="*/ 3032 w 10000"/>
              <a:gd name="connsiteY10" fmla="*/ 8788 h 9827"/>
              <a:gd name="connsiteX11" fmla="*/ 2380 w 10000"/>
              <a:gd name="connsiteY11" fmla="*/ 8442 h 9827"/>
              <a:gd name="connsiteX12" fmla="*/ 1751 w 10000"/>
              <a:gd name="connsiteY12" fmla="*/ 7922 h 9827"/>
              <a:gd name="connsiteX13" fmla="*/ 1313 w 10000"/>
              <a:gd name="connsiteY13" fmla="*/ 7598 h 9827"/>
              <a:gd name="connsiteX14" fmla="*/ 877 w 10000"/>
              <a:gd name="connsiteY14" fmla="*/ 6905 h 9827"/>
              <a:gd name="connsiteX15" fmla="*/ 439 w 10000"/>
              <a:gd name="connsiteY15" fmla="*/ 6385 h 9827"/>
              <a:gd name="connsiteX16" fmla="*/ 218 w 10000"/>
              <a:gd name="connsiteY16" fmla="*/ 5693 h 9827"/>
              <a:gd name="connsiteX17" fmla="*/ 218 w 10000"/>
              <a:gd name="connsiteY17" fmla="*/ 5000 h 9827"/>
              <a:gd name="connsiteX18" fmla="*/ 0 w 10000"/>
              <a:gd name="connsiteY18" fmla="*/ 4308 h 9827"/>
              <a:gd name="connsiteX19" fmla="*/ 0 w 10000"/>
              <a:gd name="connsiteY19" fmla="*/ 3463 h 9827"/>
              <a:gd name="connsiteX20" fmla="*/ 218 w 10000"/>
              <a:gd name="connsiteY20" fmla="*/ 2771 h 9827"/>
              <a:gd name="connsiteX21" fmla="*/ 218 w 10000"/>
              <a:gd name="connsiteY21" fmla="*/ 2424 h 9827"/>
              <a:gd name="connsiteX22" fmla="*/ 218 w 10000"/>
              <a:gd name="connsiteY22" fmla="*/ 2251 h 9827"/>
              <a:gd name="connsiteX23" fmla="*/ 439 w 10000"/>
              <a:gd name="connsiteY23" fmla="*/ 1905 h 9827"/>
              <a:gd name="connsiteX24" fmla="*/ 439 w 10000"/>
              <a:gd name="connsiteY24" fmla="*/ 1732 h 9827"/>
              <a:gd name="connsiteX25" fmla="*/ 439 w 10000"/>
              <a:gd name="connsiteY25" fmla="*/ 1559 h 9827"/>
              <a:gd name="connsiteX26" fmla="*/ 439 w 10000"/>
              <a:gd name="connsiteY26" fmla="*/ 1385 h 9827"/>
              <a:gd name="connsiteX27" fmla="*/ 439 w 10000"/>
              <a:gd name="connsiteY27" fmla="*/ 1385 h 9827"/>
              <a:gd name="connsiteX28" fmla="*/ 439 w 10000"/>
              <a:gd name="connsiteY28" fmla="*/ 1212 h 9827"/>
              <a:gd name="connsiteX29" fmla="*/ 1968 w 10000"/>
              <a:gd name="connsiteY29" fmla="*/ 0 h 9827"/>
              <a:gd name="connsiteX30" fmla="*/ 2186 w 10000"/>
              <a:gd name="connsiteY30" fmla="*/ 0 h 9827"/>
              <a:gd name="connsiteX31" fmla="*/ 2380 w 10000"/>
              <a:gd name="connsiteY31" fmla="*/ 173 h 9827"/>
              <a:gd name="connsiteX32" fmla="*/ 2598 w 10000"/>
              <a:gd name="connsiteY32" fmla="*/ 346 h 9827"/>
              <a:gd name="connsiteX33" fmla="*/ 2813 w 10000"/>
              <a:gd name="connsiteY33" fmla="*/ 520 h 9827"/>
              <a:gd name="connsiteX34" fmla="*/ 2813 w 10000"/>
              <a:gd name="connsiteY34" fmla="*/ 520 h 9827"/>
              <a:gd name="connsiteX35" fmla="*/ 2813 w 10000"/>
              <a:gd name="connsiteY35" fmla="*/ 693 h 9827"/>
              <a:gd name="connsiteX36" fmla="*/ 2598 w 10000"/>
              <a:gd name="connsiteY36" fmla="*/ 866 h 9827"/>
              <a:gd name="connsiteX37" fmla="*/ 2380 w 10000"/>
              <a:gd name="connsiteY37" fmla="*/ 1039 h 9827"/>
              <a:gd name="connsiteX38" fmla="*/ 2186 w 10000"/>
              <a:gd name="connsiteY38" fmla="*/ 1212 h 9827"/>
              <a:gd name="connsiteX39" fmla="*/ 1968 w 10000"/>
              <a:gd name="connsiteY39" fmla="*/ 1559 h 9827"/>
              <a:gd name="connsiteX40" fmla="*/ 1751 w 10000"/>
              <a:gd name="connsiteY40" fmla="*/ 1905 h 9827"/>
              <a:gd name="connsiteX41" fmla="*/ 1530 w 10000"/>
              <a:gd name="connsiteY41" fmla="*/ 2251 h 9827"/>
              <a:gd name="connsiteX42" fmla="*/ 1313 w 10000"/>
              <a:gd name="connsiteY42" fmla="*/ 2771 h 9827"/>
              <a:gd name="connsiteX43" fmla="*/ 1313 w 10000"/>
              <a:gd name="connsiteY43" fmla="*/ 3290 h 9827"/>
              <a:gd name="connsiteX44" fmla="*/ 1313 w 10000"/>
              <a:gd name="connsiteY44" fmla="*/ 3788 h 9827"/>
              <a:gd name="connsiteX45" fmla="*/ 1313 w 10000"/>
              <a:gd name="connsiteY45" fmla="*/ 4827 h 9827"/>
              <a:gd name="connsiteX46" fmla="*/ 1313 w 10000"/>
              <a:gd name="connsiteY46" fmla="*/ 5346 h 9827"/>
              <a:gd name="connsiteX47" fmla="*/ 1530 w 10000"/>
              <a:gd name="connsiteY47" fmla="*/ 5693 h 9827"/>
              <a:gd name="connsiteX48" fmla="*/ 1751 w 10000"/>
              <a:gd name="connsiteY48" fmla="*/ 6039 h 9827"/>
              <a:gd name="connsiteX49" fmla="*/ 1968 w 10000"/>
              <a:gd name="connsiteY49" fmla="*/ 6559 h 9827"/>
              <a:gd name="connsiteX50" fmla="*/ 2186 w 10000"/>
              <a:gd name="connsiteY50" fmla="*/ 6905 h 9827"/>
              <a:gd name="connsiteX51" fmla="*/ 2598 w 10000"/>
              <a:gd name="connsiteY51" fmla="*/ 7251 h 9827"/>
              <a:gd name="connsiteX52" fmla="*/ 3250 w 10000"/>
              <a:gd name="connsiteY52" fmla="*/ 7598 h 9827"/>
              <a:gd name="connsiteX53" fmla="*/ 3908 w 10000"/>
              <a:gd name="connsiteY53" fmla="*/ 7771 h 9827"/>
              <a:gd name="connsiteX54" fmla="*/ 4561 w 10000"/>
              <a:gd name="connsiteY54" fmla="*/ 8095 h 9827"/>
              <a:gd name="connsiteX55" fmla="*/ 5219 w 10000"/>
              <a:gd name="connsiteY55" fmla="*/ 8269 h 9827"/>
              <a:gd name="connsiteX56" fmla="*/ 5653 w 10000"/>
              <a:gd name="connsiteY56" fmla="*/ 8442 h 9827"/>
              <a:gd name="connsiteX57" fmla="*/ 6313 w 10000"/>
              <a:gd name="connsiteY57" fmla="*/ 8442 h 9827"/>
              <a:gd name="connsiteX58" fmla="*/ 6748 w 10000"/>
              <a:gd name="connsiteY58" fmla="*/ 8442 h 9827"/>
              <a:gd name="connsiteX59" fmla="*/ 6968 w 10000"/>
              <a:gd name="connsiteY59" fmla="*/ 8442 h 9827"/>
              <a:gd name="connsiteX60" fmla="*/ 7403 w 10000"/>
              <a:gd name="connsiteY60" fmla="*/ 8442 h 9827"/>
              <a:gd name="connsiteX61" fmla="*/ 7593 w 10000"/>
              <a:gd name="connsiteY61" fmla="*/ 8269 h 9827"/>
              <a:gd name="connsiteX62" fmla="*/ 7593 w 10000"/>
              <a:gd name="connsiteY62" fmla="*/ 8269 h 9827"/>
              <a:gd name="connsiteX63" fmla="*/ 7812 w 10000"/>
              <a:gd name="connsiteY63" fmla="*/ 8269 h 9827"/>
              <a:gd name="connsiteX64" fmla="*/ 7812 w 10000"/>
              <a:gd name="connsiteY64" fmla="*/ 8095 h 9827"/>
              <a:gd name="connsiteX65" fmla="*/ 7812 w 10000"/>
              <a:gd name="connsiteY65" fmla="*/ 7922 h 9827"/>
              <a:gd name="connsiteX66" fmla="*/ 7812 w 10000"/>
              <a:gd name="connsiteY66" fmla="*/ 7598 h 9827"/>
              <a:gd name="connsiteX67" fmla="*/ 8032 w 10000"/>
              <a:gd name="connsiteY67" fmla="*/ 7424 h 9827"/>
              <a:gd name="connsiteX68" fmla="*/ 8032 w 10000"/>
              <a:gd name="connsiteY68" fmla="*/ 7078 h 9827"/>
              <a:gd name="connsiteX69" fmla="*/ 8032 w 10000"/>
              <a:gd name="connsiteY69" fmla="*/ 6732 h 9827"/>
              <a:gd name="connsiteX70" fmla="*/ 8252 w 10000"/>
              <a:gd name="connsiteY70" fmla="*/ 6212 h 9827"/>
              <a:gd name="connsiteX71" fmla="*/ 8252 w 10000"/>
              <a:gd name="connsiteY71" fmla="*/ 6039 h 9827"/>
              <a:gd name="connsiteX72" fmla="*/ 8252 w 10000"/>
              <a:gd name="connsiteY72" fmla="*/ 5693 h 9827"/>
              <a:gd name="connsiteX73" fmla="*/ 8252 w 10000"/>
              <a:gd name="connsiteY73" fmla="*/ 5520 h 9827"/>
              <a:gd name="connsiteX74" fmla="*/ 8470 w 10000"/>
              <a:gd name="connsiteY74" fmla="*/ 5346 h 9827"/>
              <a:gd name="connsiteX75" fmla="*/ 8470 w 10000"/>
              <a:gd name="connsiteY75" fmla="*/ 5173 h 9827"/>
              <a:gd name="connsiteX76" fmla="*/ 8470 w 10000"/>
              <a:gd name="connsiteY76" fmla="*/ 5000 h 9827"/>
              <a:gd name="connsiteX77" fmla="*/ 8686 w 10000"/>
              <a:gd name="connsiteY77" fmla="*/ 5000 h 9827"/>
              <a:gd name="connsiteX78" fmla="*/ 8686 w 10000"/>
              <a:gd name="connsiteY78" fmla="*/ 5000 h 9827"/>
              <a:gd name="connsiteX79" fmla="*/ 8686 w 10000"/>
              <a:gd name="connsiteY79" fmla="*/ 5173 h 9827"/>
              <a:gd name="connsiteX80" fmla="*/ 8686 w 10000"/>
              <a:gd name="connsiteY80" fmla="*/ 5346 h 9827"/>
              <a:gd name="connsiteX81" fmla="*/ 8686 w 10000"/>
              <a:gd name="connsiteY81" fmla="*/ 5520 h 9827"/>
              <a:gd name="connsiteX82" fmla="*/ 8908 w 10000"/>
              <a:gd name="connsiteY82" fmla="*/ 5693 h 9827"/>
              <a:gd name="connsiteX83" fmla="*/ 8908 w 10000"/>
              <a:gd name="connsiteY83" fmla="*/ 6039 h 9827"/>
              <a:gd name="connsiteX84" fmla="*/ 8908 w 10000"/>
              <a:gd name="connsiteY84" fmla="*/ 6385 h 9827"/>
              <a:gd name="connsiteX85" fmla="*/ 9127 w 10000"/>
              <a:gd name="connsiteY85" fmla="*/ 6732 h 9827"/>
              <a:gd name="connsiteX86" fmla="*/ 9127 w 10000"/>
              <a:gd name="connsiteY86" fmla="*/ 7424 h 9827"/>
              <a:gd name="connsiteX87" fmla="*/ 9347 w 10000"/>
              <a:gd name="connsiteY87" fmla="*/ 8095 h 9827"/>
              <a:gd name="connsiteX88" fmla="*/ 9561 w 10000"/>
              <a:gd name="connsiteY88" fmla="*/ 8615 h 9827"/>
              <a:gd name="connsiteX89" fmla="*/ 9782 w 10000"/>
              <a:gd name="connsiteY89" fmla="*/ 8961 h 9827"/>
              <a:gd name="connsiteX90" fmla="*/ 9782 w 10000"/>
              <a:gd name="connsiteY90" fmla="*/ 9308 h 9827"/>
              <a:gd name="connsiteX91" fmla="*/ 10000 w 10000"/>
              <a:gd name="connsiteY91" fmla="*/ 9481 h 9827"/>
              <a:gd name="connsiteX92" fmla="*/ 9782 w 10000"/>
              <a:gd name="connsiteY92" fmla="*/ 9654 h 9827"/>
              <a:gd name="connsiteX93" fmla="*/ 9782 w 10000"/>
              <a:gd name="connsiteY93" fmla="*/ 9654 h 9827"/>
              <a:gd name="connsiteX94" fmla="*/ 9782 w 10000"/>
              <a:gd name="connsiteY94" fmla="*/ 9654 h 9827"/>
              <a:gd name="connsiteX0" fmla="*/ 9782 w 10000"/>
              <a:gd name="connsiteY0" fmla="*/ 9824 h 10000"/>
              <a:gd name="connsiteX1" fmla="*/ 9347 w 10000"/>
              <a:gd name="connsiteY1" fmla="*/ 982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24 h 10000"/>
              <a:gd name="connsiteX7" fmla="*/ 5219 w 10000"/>
              <a:gd name="connsiteY7" fmla="*/ 9824 h 10000"/>
              <a:gd name="connsiteX8" fmla="*/ 4561 w 10000"/>
              <a:gd name="connsiteY8" fmla="*/ 9472 h 10000"/>
              <a:gd name="connsiteX9" fmla="*/ 3687 w 10000"/>
              <a:gd name="connsiteY9" fmla="*/ 9295 h 10000"/>
              <a:gd name="connsiteX10" fmla="*/ 3032 w 10000"/>
              <a:gd name="connsiteY10" fmla="*/ 8943 h 10000"/>
              <a:gd name="connsiteX11" fmla="*/ 2380 w 10000"/>
              <a:gd name="connsiteY11" fmla="*/ 8591 h 10000"/>
              <a:gd name="connsiteX12" fmla="*/ 1751 w 10000"/>
              <a:gd name="connsiteY12" fmla="*/ 8061 h 10000"/>
              <a:gd name="connsiteX13" fmla="*/ 1313 w 10000"/>
              <a:gd name="connsiteY13" fmla="*/ 7732 h 10000"/>
              <a:gd name="connsiteX14" fmla="*/ 877 w 10000"/>
              <a:gd name="connsiteY14" fmla="*/ 7027 h 10000"/>
              <a:gd name="connsiteX15" fmla="*/ 439 w 10000"/>
              <a:gd name="connsiteY15" fmla="*/ 6497 h 10000"/>
              <a:gd name="connsiteX16" fmla="*/ 218 w 10000"/>
              <a:gd name="connsiteY16" fmla="*/ 5793 h 10000"/>
              <a:gd name="connsiteX17" fmla="*/ 218 w 10000"/>
              <a:gd name="connsiteY17" fmla="*/ 5088 h 10000"/>
              <a:gd name="connsiteX18" fmla="*/ 0 w 10000"/>
              <a:gd name="connsiteY18" fmla="*/ 4384 h 10000"/>
              <a:gd name="connsiteX19" fmla="*/ 0 w 10000"/>
              <a:gd name="connsiteY19" fmla="*/ 3524 h 10000"/>
              <a:gd name="connsiteX20" fmla="*/ 218 w 10000"/>
              <a:gd name="connsiteY20" fmla="*/ 2820 h 10000"/>
              <a:gd name="connsiteX21" fmla="*/ 218 w 10000"/>
              <a:gd name="connsiteY21" fmla="*/ 2467 h 10000"/>
              <a:gd name="connsiteX22" fmla="*/ 218 w 10000"/>
              <a:gd name="connsiteY22" fmla="*/ 2291 h 10000"/>
              <a:gd name="connsiteX23" fmla="*/ 439 w 10000"/>
              <a:gd name="connsiteY23" fmla="*/ 1939 h 10000"/>
              <a:gd name="connsiteX24" fmla="*/ 439 w 10000"/>
              <a:gd name="connsiteY24" fmla="*/ 1762 h 10000"/>
              <a:gd name="connsiteX25" fmla="*/ 439 w 10000"/>
              <a:gd name="connsiteY25" fmla="*/ 1586 h 10000"/>
              <a:gd name="connsiteX26" fmla="*/ 439 w 10000"/>
              <a:gd name="connsiteY26" fmla="*/ 1409 h 10000"/>
              <a:gd name="connsiteX27" fmla="*/ 439 w 10000"/>
              <a:gd name="connsiteY27" fmla="*/ 1409 h 10000"/>
              <a:gd name="connsiteX28" fmla="*/ 439 w 10000"/>
              <a:gd name="connsiteY28" fmla="*/ 1233 h 10000"/>
              <a:gd name="connsiteX29" fmla="*/ 1968 w 10000"/>
              <a:gd name="connsiteY29" fmla="*/ 0 h 10000"/>
              <a:gd name="connsiteX30" fmla="*/ 2380 w 10000"/>
              <a:gd name="connsiteY30" fmla="*/ 176 h 10000"/>
              <a:gd name="connsiteX31" fmla="*/ 2598 w 10000"/>
              <a:gd name="connsiteY31" fmla="*/ 352 h 10000"/>
              <a:gd name="connsiteX32" fmla="*/ 2813 w 10000"/>
              <a:gd name="connsiteY32" fmla="*/ 529 h 10000"/>
              <a:gd name="connsiteX33" fmla="*/ 2813 w 10000"/>
              <a:gd name="connsiteY33" fmla="*/ 529 h 10000"/>
              <a:gd name="connsiteX34" fmla="*/ 2813 w 10000"/>
              <a:gd name="connsiteY34" fmla="*/ 705 h 10000"/>
              <a:gd name="connsiteX35" fmla="*/ 2598 w 10000"/>
              <a:gd name="connsiteY35" fmla="*/ 881 h 10000"/>
              <a:gd name="connsiteX36" fmla="*/ 2380 w 10000"/>
              <a:gd name="connsiteY36" fmla="*/ 1057 h 10000"/>
              <a:gd name="connsiteX37" fmla="*/ 2186 w 10000"/>
              <a:gd name="connsiteY37" fmla="*/ 1233 h 10000"/>
              <a:gd name="connsiteX38" fmla="*/ 1968 w 10000"/>
              <a:gd name="connsiteY38" fmla="*/ 1586 h 10000"/>
              <a:gd name="connsiteX39" fmla="*/ 1751 w 10000"/>
              <a:gd name="connsiteY39" fmla="*/ 1939 h 10000"/>
              <a:gd name="connsiteX40" fmla="*/ 1530 w 10000"/>
              <a:gd name="connsiteY40" fmla="*/ 2291 h 10000"/>
              <a:gd name="connsiteX41" fmla="*/ 1313 w 10000"/>
              <a:gd name="connsiteY41" fmla="*/ 2820 h 10000"/>
              <a:gd name="connsiteX42" fmla="*/ 1313 w 10000"/>
              <a:gd name="connsiteY42" fmla="*/ 3348 h 10000"/>
              <a:gd name="connsiteX43" fmla="*/ 1313 w 10000"/>
              <a:gd name="connsiteY43" fmla="*/ 3855 h 10000"/>
              <a:gd name="connsiteX44" fmla="*/ 1313 w 10000"/>
              <a:gd name="connsiteY44" fmla="*/ 4912 h 10000"/>
              <a:gd name="connsiteX45" fmla="*/ 1313 w 10000"/>
              <a:gd name="connsiteY45" fmla="*/ 5440 h 10000"/>
              <a:gd name="connsiteX46" fmla="*/ 1530 w 10000"/>
              <a:gd name="connsiteY46" fmla="*/ 5793 h 10000"/>
              <a:gd name="connsiteX47" fmla="*/ 1751 w 10000"/>
              <a:gd name="connsiteY47" fmla="*/ 6145 h 10000"/>
              <a:gd name="connsiteX48" fmla="*/ 1968 w 10000"/>
              <a:gd name="connsiteY48" fmla="*/ 6674 h 10000"/>
              <a:gd name="connsiteX49" fmla="*/ 2186 w 10000"/>
              <a:gd name="connsiteY49" fmla="*/ 7027 h 10000"/>
              <a:gd name="connsiteX50" fmla="*/ 2598 w 10000"/>
              <a:gd name="connsiteY50" fmla="*/ 7379 h 10000"/>
              <a:gd name="connsiteX51" fmla="*/ 3250 w 10000"/>
              <a:gd name="connsiteY51" fmla="*/ 7732 h 10000"/>
              <a:gd name="connsiteX52" fmla="*/ 3908 w 10000"/>
              <a:gd name="connsiteY52" fmla="*/ 7908 h 10000"/>
              <a:gd name="connsiteX53" fmla="*/ 4561 w 10000"/>
              <a:gd name="connsiteY53" fmla="*/ 8238 h 10000"/>
              <a:gd name="connsiteX54" fmla="*/ 5219 w 10000"/>
              <a:gd name="connsiteY54" fmla="*/ 8415 h 10000"/>
              <a:gd name="connsiteX55" fmla="*/ 5653 w 10000"/>
              <a:gd name="connsiteY55" fmla="*/ 8591 h 10000"/>
              <a:gd name="connsiteX56" fmla="*/ 6313 w 10000"/>
              <a:gd name="connsiteY56" fmla="*/ 8591 h 10000"/>
              <a:gd name="connsiteX57" fmla="*/ 6748 w 10000"/>
              <a:gd name="connsiteY57" fmla="*/ 8591 h 10000"/>
              <a:gd name="connsiteX58" fmla="*/ 6968 w 10000"/>
              <a:gd name="connsiteY58" fmla="*/ 8591 h 10000"/>
              <a:gd name="connsiteX59" fmla="*/ 7403 w 10000"/>
              <a:gd name="connsiteY59" fmla="*/ 8591 h 10000"/>
              <a:gd name="connsiteX60" fmla="*/ 7593 w 10000"/>
              <a:gd name="connsiteY60" fmla="*/ 8415 h 10000"/>
              <a:gd name="connsiteX61" fmla="*/ 7593 w 10000"/>
              <a:gd name="connsiteY61" fmla="*/ 8415 h 10000"/>
              <a:gd name="connsiteX62" fmla="*/ 7812 w 10000"/>
              <a:gd name="connsiteY62" fmla="*/ 8415 h 10000"/>
              <a:gd name="connsiteX63" fmla="*/ 7812 w 10000"/>
              <a:gd name="connsiteY63" fmla="*/ 8238 h 10000"/>
              <a:gd name="connsiteX64" fmla="*/ 7812 w 10000"/>
              <a:gd name="connsiteY64" fmla="*/ 8061 h 10000"/>
              <a:gd name="connsiteX65" fmla="*/ 7812 w 10000"/>
              <a:gd name="connsiteY65" fmla="*/ 7732 h 10000"/>
              <a:gd name="connsiteX66" fmla="*/ 8032 w 10000"/>
              <a:gd name="connsiteY66" fmla="*/ 7555 h 10000"/>
              <a:gd name="connsiteX67" fmla="*/ 8032 w 10000"/>
              <a:gd name="connsiteY67" fmla="*/ 7203 h 10000"/>
              <a:gd name="connsiteX68" fmla="*/ 8032 w 10000"/>
              <a:gd name="connsiteY68" fmla="*/ 6851 h 10000"/>
              <a:gd name="connsiteX69" fmla="*/ 8252 w 10000"/>
              <a:gd name="connsiteY69" fmla="*/ 6321 h 10000"/>
              <a:gd name="connsiteX70" fmla="*/ 8252 w 10000"/>
              <a:gd name="connsiteY70" fmla="*/ 6145 h 10000"/>
              <a:gd name="connsiteX71" fmla="*/ 8252 w 10000"/>
              <a:gd name="connsiteY71" fmla="*/ 5793 h 10000"/>
              <a:gd name="connsiteX72" fmla="*/ 8252 w 10000"/>
              <a:gd name="connsiteY72" fmla="*/ 5617 h 10000"/>
              <a:gd name="connsiteX73" fmla="*/ 8470 w 10000"/>
              <a:gd name="connsiteY73" fmla="*/ 5440 h 10000"/>
              <a:gd name="connsiteX74" fmla="*/ 8470 w 10000"/>
              <a:gd name="connsiteY74" fmla="*/ 5264 h 10000"/>
              <a:gd name="connsiteX75" fmla="*/ 8470 w 10000"/>
              <a:gd name="connsiteY75" fmla="*/ 5088 h 10000"/>
              <a:gd name="connsiteX76" fmla="*/ 8686 w 10000"/>
              <a:gd name="connsiteY76" fmla="*/ 5088 h 10000"/>
              <a:gd name="connsiteX77" fmla="*/ 8686 w 10000"/>
              <a:gd name="connsiteY77" fmla="*/ 5088 h 10000"/>
              <a:gd name="connsiteX78" fmla="*/ 8686 w 10000"/>
              <a:gd name="connsiteY78" fmla="*/ 5264 h 10000"/>
              <a:gd name="connsiteX79" fmla="*/ 8686 w 10000"/>
              <a:gd name="connsiteY79" fmla="*/ 5440 h 10000"/>
              <a:gd name="connsiteX80" fmla="*/ 8686 w 10000"/>
              <a:gd name="connsiteY80" fmla="*/ 5617 h 10000"/>
              <a:gd name="connsiteX81" fmla="*/ 8908 w 10000"/>
              <a:gd name="connsiteY81" fmla="*/ 5793 h 10000"/>
              <a:gd name="connsiteX82" fmla="*/ 8908 w 10000"/>
              <a:gd name="connsiteY82" fmla="*/ 6145 h 10000"/>
              <a:gd name="connsiteX83" fmla="*/ 8908 w 10000"/>
              <a:gd name="connsiteY83" fmla="*/ 6497 h 10000"/>
              <a:gd name="connsiteX84" fmla="*/ 9127 w 10000"/>
              <a:gd name="connsiteY84" fmla="*/ 6851 h 10000"/>
              <a:gd name="connsiteX85" fmla="*/ 9127 w 10000"/>
              <a:gd name="connsiteY85" fmla="*/ 7555 h 10000"/>
              <a:gd name="connsiteX86" fmla="*/ 9347 w 10000"/>
              <a:gd name="connsiteY86" fmla="*/ 8238 h 10000"/>
              <a:gd name="connsiteX87" fmla="*/ 9561 w 10000"/>
              <a:gd name="connsiteY87" fmla="*/ 8767 h 10000"/>
              <a:gd name="connsiteX88" fmla="*/ 9782 w 10000"/>
              <a:gd name="connsiteY88" fmla="*/ 9119 h 10000"/>
              <a:gd name="connsiteX89" fmla="*/ 9782 w 10000"/>
              <a:gd name="connsiteY89" fmla="*/ 9472 h 10000"/>
              <a:gd name="connsiteX90" fmla="*/ 10000 w 10000"/>
              <a:gd name="connsiteY90" fmla="*/ 9648 h 10000"/>
              <a:gd name="connsiteX91" fmla="*/ 9782 w 10000"/>
              <a:gd name="connsiteY91" fmla="*/ 9824 h 10000"/>
              <a:gd name="connsiteX92" fmla="*/ 9782 w 10000"/>
              <a:gd name="connsiteY92" fmla="*/ 9824 h 10000"/>
              <a:gd name="connsiteX93" fmla="*/ 9782 w 10000"/>
              <a:gd name="connsiteY93" fmla="*/ 9824 h 10000"/>
              <a:gd name="connsiteX0" fmla="*/ 9782 w 10000"/>
              <a:gd name="connsiteY0" fmla="*/ 9648 h 9824"/>
              <a:gd name="connsiteX1" fmla="*/ 9347 w 10000"/>
              <a:gd name="connsiteY1" fmla="*/ 9648 h 9824"/>
              <a:gd name="connsiteX2" fmla="*/ 8908 w 10000"/>
              <a:gd name="connsiteY2" fmla="*/ 9824 h 9824"/>
              <a:gd name="connsiteX3" fmla="*/ 8470 w 10000"/>
              <a:gd name="connsiteY3" fmla="*/ 9824 h 9824"/>
              <a:gd name="connsiteX4" fmla="*/ 7593 w 10000"/>
              <a:gd name="connsiteY4" fmla="*/ 9824 h 9824"/>
              <a:gd name="connsiteX5" fmla="*/ 6968 w 10000"/>
              <a:gd name="connsiteY5" fmla="*/ 9824 h 9824"/>
              <a:gd name="connsiteX6" fmla="*/ 6093 w 10000"/>
              <a:gd name="connsiteY6" fmla="*/ 9648 h 9824"/>
              <a:gd name="connsiteX7" fmla="*/ 5219 w 10000"/>
              <a:gd name="connsiteY7" fmla="*/ 9648 h 9824"/>
              <a:gd name="connsiteX8" fmla="*/ 4561 w 10000"/>
              <a:gd name="connsiteY8" fmla="*/ 9296 h 9824"/>
              <a:gd name="connsiteX9" fmla="*/ 3687 w 10000"/>
              <a:gd name="connsiteY9" fmla="*/ 9119 h 9824"/>
              <a:gd name="connsiteX10" fmla="*/ 3032 w 10000"/>
              <a:gd name="connsiteY10" fmla="*/ 8767 h 9824"/>
              <a:gd name="connsiteX11" fmla="*/ 2380 w 10000"/>
              <a:gd name="connsiteY11" fmla="*/ 8415 h 9824"/>
              <a:gd name="connsiteX12" fmla="*/ 1751 w 10000"/>
              <a:gd name="connsiteY12" fmla="*/ 7885 h 9824"/>
              <a:gd name="connsiteX13" fmla="*/ 1313 w 10000"/>
              <a:gd name="connsiteY13" fmla="*/ 7556 h 9824"/>
              <a:gd name="connsiteX14" fmla="*/ 877 w 10000"/>
              <a:gd name="connsiteY14" fmla="*/ 6851 h 9824"/>
              <a:gd name="connsiteX15" fmla="*/ 439 w 10000"/>
              <a:gd name="connsiteY15" fmla="*/ 6321 h 9824"/>
              <a:gd name="connsiteX16" fmla="*/ 218 w 10000"/>
              <a:gd name="connsiteY16" fmla="*/ 5617 h 9824"/>
              <a:gd name="connsiteX17" fmla="*/ 218 w 10000"/>
              <a:gd name="connsiteY17" fmla="*/ 4912 h 9824"/>
              <a:gd name="connsiteX18" fmla="*/ 0 w 10000"/>
              <a:gd name="connsiteY18" fmla="*/ 4208 h 9824"/>
              <a:gd name="connsiteX19" fmla="*/ 0 w 10000"/>
              <a:gd name="connsiteY19" fmla="*/ 3348 h 9824"/>
              <a:gd name="connsiteX20" fmla="*/ 218 w 10000"/>
              <a:gd name="connsiteY20" fmla="*/ 2644 h 9824"/>
              <a:gd name="connsiteX21" fmla="*/ 218 w 10000"/>
              <a:gd name="connsiteY21" fmla="*/ 2291 h 9824"/>
              <a:gd name="connsiteX22" fmla="*/ 218 w 10000"/>
              <a:gd name="connsiteY22" fmla="*/ 2115 h 9824"/>
              <a:gd name="connsiteX23" fmla="*/ 439 w 10000"/>
              <a:gd name="connsiteY23" fmla="*/ 1763 h 9824"/>
              <a:gd name="connsiteX24" fmla="*/ 439 w 10000"/>
              <a:gd name="connsiteY24" fmla="*/ 1586 h 9824"/>
              <a:gd name="connsiteX25" fmla="*/ 439 w 10000"/>
              <a:gd name="connsiteY25" fmla="*/ 1410 h 9824"/>
              <a:gd name="connsiteX26" fmla="*/ 439 w 10000"/>
              <a:gd name="connsiteY26" fmla="*/ 1233 h 9824"/>
              <a:gd name="connsiteX27" fmla="*/ 439 w 10000"/>
              <a:gd name="connsiteY27" fmla="*/ 1233 h 9824"/>
              <a:gd name="connsiteX28" fmla="*/ 439 w 10000"/>
              <a:gd name="connsiteY28" fmla="*/ 1057 h 9824"/>
              <a:gd name="connsiteX29" fmla="*/ 2380 w 10000"/>
              <a:gd name="connsiteY29" fmla="*/ 0 h 9824"/>
              <a:gd name="connsiteX30" fmla="*/ 2598 w 10000"/>
              <a:gd name="connsiteY30" fmla="*/ 176 h 9824"/>
              <a:gd name="connsiteX31" fmla="*/ 2813 w 10000"/>
              <a:gd name="connsiteY31" fmla="*/ 353 h 9824"/>
              <a:gd name="connsiteX32" fmla="*/ 2813 w 10000"/>
              <a:gd name="connsiteY32" fmla="*/ 353 h 9824"/>
              <a:gd name="connsiteX33" fmla="*/ 2813 w 10000"/>
              <a:gd name="connsiteY33" fmla="*/ 529 h 9824"/>
              <a:gd name="connsiteX34" fmla="*/ 2598 w 10000"/>
              <a:gd name="connsiteY34" fmla="*/ 705 h 9824"/>
              <a:gd name="connsiteX35" fmla="*/ 2380 w 10000"/>
              <a:gd name="connsiteY35" fmla="*/ 881 h 9824"/>
              <a:gd name="connsiteX36" fmla="*/ 2186 w 10000"/>
              <a:gd name="connsiteY36" fmla="*/ 1057 h 9824"/>
              <a:gd name="connsiteX37" fmla="*/ 1968 w 10000"/>
              <a:gd name="connsiteY37" fmla="*/ 1410 h 9824"/>
              <a:gd name="connsiteX38" fmla="*/ 1751 w 10000"/>
              <a:gd name="connsiteY38" fmla="*/ 1763 h 9824"/>
              <a:gd name="connsiteX39" fmla="*/ 1530 w 10000"/>
              <a:gd name="connsiteY39" fmla="*/ 2115 h 9824"/>
              <a:gd name="connsiteX40" fmla="*/ 1313 w 10000"/>
              <a:gd name="connsiteY40" fmla="*/ 2644 h 9824"/>
              <a:gd name="connsiteX41" fmla="*/ 1313 w 10000"/>
              <a:gd name="connsiteY41" fmla="*/ 3172 h 9824"/>
              <a:gd name="connsiteX42" fmla="*/ 1313 w 10000"/>
              <a:gd name="connsiteY42" fmla="*/ 3679 h 9824"/>
              <a:gd name="connsiteX43" fmla="*/ 1313 w 10000"/>
              <a:gd name="connsiteY43" fmla="*/ 4736 h 9824"/>
              <a:gd name="connsiteX44" fmla="*/ 1313 w 10000"/>
              <a:gd name="connsiteY44" fmla="*/ 5264 h 9824"/>
              <a:gd name="connsiteX45" fmla="*/ 1530 w 10000"/>
              <a:gd name="connsiteY45" fmla="*/ 5617 h 9824"/>
              <a:gd name="connsiteX46" fmla="*/ 1751 w 10000"/>
              <a:gd name="connsiteY46" fmla="*/ 5969 h 9824"/>
              <a:gd name="connsiteX47" fmla="*/ 1968 w 10000"/>
              <a:gd name="connsiteY47" fmla="*/ 6498 h 9824"/>
              <a:gd name="connsiteX48" fmla="*/ 2186 w 10000"/>
              <a:gd name="connsiteY48" fmla="*/ 6851 h 9824"/>
              <a:gd name="connsiteX49" fmla="*/ 2598 w 10000"/>
              <a:gd name="connsiteY49" fmla="*/ 7203 h 9824"/>
              <a:gd name="connsiteX50" fmla="*/ 3250 w 10000"/>
              <a:gd name="connsiteY50" fmla="*/ 7556 h 9824"/>
              <a:gd name="connsiteX51" fmla="*/ 3908 w 10000"/>
              <a:gd name="connsiteY51" fmla="*/ 7732 h 9824"/>
              <a:gd name="connsiteX52" fmla="*/ 4561 w 10000"/>
              <a:gd name="connsiteY52" fmla="*/ 8062 h 9824"/>
              <a:gd name="connsiteX53" fmla="*/ 5219 w 10000"/>
              <a:gd name="connsiteY53" fmla="*/ 8239 h 9824"/>
              <a:gd name="connsiteX54" fmla="*/ 5653 w 10000"/>
              <a:gd name="connsiteY54" fmla="*/ 8415 h 9824"/>
              <a:gd name="connsiteX55" fmla="*/ 6313 w 10000"/>
              <a:gd name="connsiteY55" fmla="*/ 8415 h 9824"/>
              <a:gd name="connsiteX56" fmla="*/ 6748 w 10000"/>
              <a:gd name="connsiteY56" fmla="*/ 8415 h 9824"/>
              <a:gd name="connsiteX57" fmla="*/ 6968 w 10000"/>
              <a:gd name="connsiteY57" fmla="*/ 8415 h 9824"/>
              <a:gd name="connsiteX58" fmla="*/ 7403 w 10000"/>
              <a:gd name="connsiteY58" fmla="*/ 8415 h 9824"/>
              <a:gd name="connsiteX59" fmla="*/ 7593 w 10000"/>
              <a:gd name="connsiteY59" fmla="*/ 8239 h 9824"/>
              <a:gd name="connsiteX60" fmla="*/ 7593 w 10000"/>
              <a:gd name="connsiteY60" fmla="*/ 8239 h 9824"/>
              <a:gd name="connsiteX61" fmla="*/ 7812 w 10000"/>
              <a:gd name="connsiteY61" fmla="*/ 8239 h 9824"/>
              <a:gd name="connsiteX62" fmla="*/ 7812 w 10000"/>
              <a:gd name="connsiteY62" fmla="*/ 8062 h 9824"/>
              <a:gd name="connsiteX63" fmla="*/ 7812 w 10000"/>
              <a:gd name="connsiteY63" fmla="*/ 7885 h 9824"/>
              <a:gd name="connsiteX64" fmla="*/ 7812 w 10000"/>
              <a:gd name="connsiteY64" fmla="*/ 7556 h 9824"/>
              <a:gd name="connsiteX65" fmla="*/ 8032 w 10000"/>
              <a:gd name="connsiteY65" fmla="*/ 7379 h 9824"/>
              <a:gd name="connsiteX66" fmla="*/ 8032 w 10000"/>
              <a:gd name="connsiteY66" fmla="*/ 7027 h 9824"/>
              <a:gd name="connsiteX67" fmla="*/ 8032 w 10000"/>
              <a:gd name="connsiteY67" fmla="*/ 6675 h 9824"/>
              <a:gd name="connsiteX68" fmla="*/ 8252 w 10000"/>
              <a:gd name="connsiteY68" fmla="*/ 6145 h 9824"/>
              <a:gd name="connsiteX69" fmla="*/ 8252 w 10000"/>
              <a:gd name="connsiteY69" fmla="*/ 5969 h 9824"/>
              <a:gd name="connsiteX70" fmla="*/ 8252 w 10000"/>
              <a:gd name="connsiteY70" fmla="*/ 5617 h 9824"/>
              <a:gd name="connsiteX71" fmla="*/ 8252 w 10000"/>
              <a:gd name="connsiteY71" fmla="*/ 5441 h 9824"/>
              <a:gd name="connsiteX72" fmla="*/ 8470 w 10000"/>
              <a:gd name="connsiteY72" fmla="*/ 5264 h 9824"/>
              <a:gd name="connsiteX73" fmla="*/ 8470 w 10000"/>
              <a:gd name="connsiteY73" fmla="*/ 5088 h 9824"/>
              <a:gd name="connsiteX74" fmla="*/ 8470 w 10000"/>
              <a:gd name="connsiteY74" fmla="*/ 4912 h 9824"/>
              <a:gd name="connsiteX75" fmla="*/ 8686 w 10000"/>
              <a:gd name="connsiteY75" fmla="*/ 4912 h 9824"/>
              <a:gd name="connsiteX76" fmla="*/ 8686 w 10000"/>
              <a:gd name="connsiteY76" fmla="*/ 4912 h 9824"/>
              <a:gd name="connsiteX77" fmla="*/ 8686 w 10000"/>
              <a:gd name="connsiteY77" fmla="*/ 5088 h 9824"/>
              <a:gd name="connsiteX78" fmla="*/ 8686 w 10000"/>
              <a:gd name="connsiteY78" fmla="*/ 5264 h 9824"/>
              <a:gd name="connsiteX79" fmla="*/ 8686 w 10000"/>
              <a:gd name="connsiteY79" fmla="*/ 5441 h 9824"/>
              <a:gd name="connsiteX80" fmla="*/ 8908 w 10000"/>
              <a:gd name="connsiteY80" fmla="*/ 5617 h 9824"/>
              <a:gd name="connsiteX81" fmla="*/ 8908 w 10000"/>
              <a:gd name="connsiteY81" fmla="*/ 5969 h 9824"/>
              <a:gd name="connsiteX82" fmla="*/ 8908 w 10000"/>
              <a:gd name="connsiteY82" fmla="*/ 6321 h 9824"/>
              <a:gd name="connsiteX83" fmla="*/ 9127 w 10000"/>
              <a:gd name="connsiteY83" fmla="*/ 6675 h 9824"/>
              <a:gd name="connsiteX84" fmla="*/ 9127 w 10000"/>
              <a:gd name="connsiteY84" fmla="*/ 7379 h 9824"/>
              <a:gd name="connsiteX85" fmla="*/ 9347 w 10000"/>
              <a:gd name="connsiteY85" fmla="*/ 8062 h 9824"/>
              <a:gd name="connsiteX86" fmla="*/ 9561 w 10000"/>
              <a:gd name="connsiteY86" fmla="*/ 8591 h 9824"/>
              <a:gd name="connsiteX87" fmla="*/ 9782 w 10000"/>
              <a:gd name="connsiteY87" fmla="*/ 8943 h 9824"/>
              <a:gd name="connsiteX88" fmla="*/ 9782 w 10000"/>
              <a:gd name="connsiteY88" fmla="*/ 9296 h 9824"/>
              <a:gd name="connsiteX89" fmla="*/ 10000 w 10000"/>
              <a:gd name="connsiteY89" fmla="*/ 9472 h 9824"/>
              <a:gd name="connsiteX90" fmla="*/ 9782 w 10000"/>
              <a:gd name="connsiteY90" fmla="*/ 9648 h 9824"/>
              <a:gd name="connsiteX91" fmla="*/ 9782 w 10000"/>
              <a:gd name="connsiteY91" fmla="*/ 9648 h 9824"/>
              <a:gd name="connsiteX92" fmla="*/ 9782 w 10000"/>
              <a:gd name="connsiteY92" fmla="*/ 9648 h 9824"/>
              <a:gd name="connsiteX0" fmla="*/ 9782 w 10000"/>
              <a:gd name="connsiteY0" fmla="*/ 9642 h 9821"/>
              <a:gd name="connsiteX1" fmla="*/ 9347 w 10000"/>
              <a:gd name="connsiteY1" fmla="*/ 9642 h 9821"/>
              <a:gd name="connsiteX2" fmla="*/ 8908 w 10000"/>
              <a:gd name="connsiteY2" fmla="*/ 9821 h 9821"/>
              <a:gd name="connsiteX3" fmla="*/ 8470 w 10000"/>
              <a:gd name="connsiteY3" fmla="*/ 9821 h 9821"/>
              <a:gd name="connsiteX4" fmla="*/ 7593 w 10000"/>
              <a:gd name="connsiteY4" fmla="*/ 9821 h 9821"/>
              <a:gd name="connsiteX5" fmla="*/ 6968 w 10000"/>
              <a:gd name="connsiteY5" fmla="*/ 9821 h 9821"/>
              <a:gd name="connsiteX6" fmla="*/ 6093 w 10000"/>
              <a:gd name="connsiteY6" fmla="*/ 9642 h 9821"/>
              <a:gd name="connsiteX7" fmla="*/ 5219 w 10000"/>
              <a:gd name="connsiteY7" fmla="*/ 9642 h 9821"/>
              <a:gd name="connsiteX8" fmla="*/ 4561 w 10000"/>
              <a:gd name="connsiteY8" fmla="*/ 9284 h 9821"/>
              <a:gd name="connsiteX9" fmla="*/ 3687 w 10000"/>
              <a:gd name="connsiteY9" fmla="*/ 9103 h 9821"/>
              <a:gd name="connsiteX10" fmla="*/ 3032 w 10000"/>
              <a:gd name="connsiteY10" fmla="*/ 8745 h 9821"/>
              <a:gd name="connsiteX11" fmla="*/ 2380 w 10000"/>
              <a:gd name="connsiteY11" fmla="*/ 8387 h 9821"/>
              <a:gd name="connsiteX12" fmla="*/ 1751 w 10000"/>
              <a:gd name="connsiteY12" fmla="*/ 7847 h 9821"/>
              <a:gd name="connsiteX13" fmla="*/ 1313 w 10000"/>
              <a:gd name="connsiteY13" fmla="*/ 7512 h 9821"/>
              <a:gd name="connsiteX14" fmla="*/ 877 w 10000"/>
              <a:gd name="connsiteY14" fmla="*/ 6795 h 9821"/>
              <a:gd name="connsiteX15" fmla="*/ 439 w 10000"/>
              <a:gd name="connsiteY15" fmla="*/ 6255 h 9821"/>
              <a:gd name="connsiteX16" fmla="*/ 218 w 10000"/>
              <a:gd name="connsiteY16" fmla="*/ 5539 h 9821"/>
              <a:gd name="connsiteX17" fmla="*/ 218 w 10000"/>
              <a:gd name="connsiteY17" fmla="*/ 4821 h 9821"/>
              <a:gd name="connsiteX18" fmla="*/ 0 w 10000"/>
              <a:gd name="connsiteY18" fmla="*/ 4104 h 9821"/>
              <a:gd name="connsiteX19" fmla="*/ 0 w 10000"/>
              <a:gd name="connsiteY19" fmla="*/ 3229 h 9821"/>
              <a:gd name="connsiteX20" fmla="*/ 218 w 10000"/>
              <a:gd name="connsiteY20" fmla="*/ 2512 h 9821"/>
              <a:gd name="connsiteX21" fmla="*/ 218 w 10000"/>
              <a:gd name="connsiteY21" fmla="*/ 2153 h 9821"/>
              <a:gd name="connsiteX22" fmla="*/ 218 w 10000"/>
              <a:gd name="connsiteY22" fmla="*/ 1974 h 9821"/>
              <a:gd name="connsiteX23" fmla="*/ 439 w 10000"/>
              <a:gd name="connsiteY23" fmla="*/ 1616 h 9821"/>
              <a:gd name="connsiteX24" fmla="*/ 439 w 10000"/>
              <a:gd name="connsiteY24" fmla="*/ 1435 h 9821"/>
              <a:gd name="connsiteX25" fmla="*/ 439 w 10000"/>
              <a:gd name="connsiteY25" fmla="*/ 1256 h 9821"/>
              <a:gd name="connsiteX26" fmla="*/ 439 w 10000"/>
              <a:gd name="connsiteY26" fmla="*/ 1076 h 9821"/>
              <a:gd name="connsiteX27" fmla="*/ 439 w 10000"/>
              <a:gd name="connsiteY27" fmla="*/ 1076 h 9821"/>
              <a:gd name="connsiteX28" fmla="*/ 439 w 10000"/>
              <a:gd name="connsiteY28" fmla="*/ 897 h 9821"/>
              <a:gd name="connsiteX29" fmla="*/ 2598 w 10000"/>
              <a:gd name="connsiteY29" fmla="*/ 0 h 9821"/>
              <a:gd name="connsiteX30" fmla="*/ 2813 w 10000"/>
              <a:gd name="connsiteY30" fmla="*/ 180 h 9821"/>
              <a:gd name="connsiteX31" fmla="*/ 2813 w 10000"/>
              <a:gd name="connsiteY31" fmla="*/ 180 h 9821"/>
              <a:gd name="connsiteX32" fmla="*/ 2813 w 10000"/>
              <a:gd name="connsiteY32" fmla="*/ 359 h 9821"/>
              <a:gd name="connsiteX33" fmla="*/ 2598 w 10000"/>
              <a:gd name="connsiteY33" fmla="*/ 539 h 9821"/>
              <a:gd name="connsiteX34" fmla="*/ 2380 w 10000"/>
              <a:gd name="connsiteY34" fmla="*/ 718 h 9821"/>
              <a:gd name="connsiteX35" fmla="*/ 2186 w 10000"/>
              <a:gd name="connsiteY35" fmla="*/ 897 h 9821"/>
              <a:gd name="connsiteX36" fmla="*/ 1968 w 10000"/>
              <a:gd name="connsiteY36" fmla="*/ 1256 h 9821"/>
              <a:gd name="connsiteX37" fmla="*/ 1751 w 10000"/>
              <a:gd name="connsiteY37" fmla="*/ 1616 h 9821"/>
              <a:gd name="connsiteX38" fmla="*/ 1530 w 10000"/>
              <a:gd name="connsiteY38" fmla="*/ 1974 h 9821"/>
              <a:gd name="connsiteX39" fmla="*/ 1313 w 10000"/>
              <a:gd name="connsiteY39" fmla="*/ 2512 h 9821"/>
              <a:gd name="connsiteX40" fmla="*/ 1313 w 10000"/>
              <a:gd name="connsiteY40" fmla="*/ 3050 h 9821"/>
              <a:gd name="connsiteX41" fmla="*/ 1313 w 10000"/>
              <a:gd name="connsiteY41" fmla="*/ 3566 h 9821"/>
              <a:gd name="connsiteX42" fmla="*/ 1313 w 10000"/>
              <a:gd name="connsiteY42" fmla="*/ 4642 h 9821"/>
              <a:gd name="connsiteX43" fmla="*/ 1313 w 10000"/>
              <a:gd name="connsiteY43" fmla="*/ 5179 h 9821"/>
              <a:gd name="connsiteX44" fmla="*/ 1530 w 10000"/>
              <a:gd name="connsiteY44" fmla="*/ 5539 h 9821"/>
              <a:gd name="connsiteX45" fmla="*/ 1751 w 10000"/>
              <a:gd name="connsiteY45" fmla="*/ 5897 h 9821"/>
              <a:gd name="connsiteX46" fmla="*/ 1968 w 10000"/>
              <a:gd name="connsiteY46" fmla="*/ 6435 h 9821"/>
              <a:gd name="connsiteX47" fmla="*/ 2186 w 10000"/>
              <a:gd name="connsiteY47" fmla="*/ 6795 h 9821"/>
              <a:gd name="connsiteX48" fmla="*/ 2598 w 10000"/>
              <a:gd name="connsiteY48" fmla="*/ 7153 h 9821"/>
              <a:gd name="connsiteX49" fmla="*/ 3250 w 10000"/>
              <a:gd name="connsiteY49" fmla="*/ 7512 h 9821"/>
              <a:gd name="connsiteX50" fmla="*/ 3908 w 10000"/>
              <a:gd name="connsiteY50" fmla="*/ 7692 h 9821"/>
              <a:gd name="connsiteX51" fmla="*/ 4561 w 10000"/>
              <a:gd name="connsiteY51" fmla="*/ 8027 h 9821"/>
              <a:gd name="connsiteX52" fmla="*/ 5219 w 10000"/>
              <a:gd name="connsiteY52" fmla="*/ 8208 h 9821"/>
              <a:gd name="connsiteX53" fmla="*/ 5653 w 10000"/>
              <a:gd name="connsiteY53" fmla="*/ 8387 h 9821"/>
              <a:gd name="connsiteX54" fmla="*/ 6313 w 10000"/>
              <a:gd name="connsiteY54" fmla="*/ 8387 h 9821"/>
              <a:gd name="connsiteX55" fmla="*/ 6748 w 10000"/>
              <a:gd name="connsiteY55" fmla="*/ 8387 h 9821"/>
              <a:gd name="connsiteX56" fmla="*/ 6968 w 10000"/>
              <a:gd name="connsiteY56" fmla="*/ 8387 h 9821"/>
              <a:gd name="connsiteX57" fmla="*/ 7403 w 10000"/>
              <a:gd name="connsiteY57" fmla="*/ 8387 h 9821"/>
              <a:gd name="connsiteX58" fmla="*/ 7593 w 10000"/>
              <a:gd name="connsiteY58" fmla="*/ 8208 h 9821"/>
              <a:gd name="connsiteX59" fmla="*/ 7593 w 10000"/>
              <a:gd name="connsiteY59" fmla="*/ 8208 h 9821"/>
              <a:gd name="connsiteX60" fmla="*/ 7812 w 10000"/>
              <a:gd name="connsiteY60" fmla="*/ 8208 h 9821"/>
              <a:gd name="connsiteX61" fmla="*/ 7812 w 10000"/>
              <a:gd name="connsiteY61" fmla="*/ 8027 h 9821"/>
              <a:gd name="connsiteX62" fmla="*/ 7812 w 10000"/>
              <a:gd name="connsiteY62" fmla="*/ 7847 h 9821"/>
              <a:gd name="connsiteX63" fmla="*/ 7812 w 10000"/>
              <a:gd name="connsiteY63" fmla="*/ 7512 h 9821"/>
              <a:gd name="connsiteX64" fmla="*/ 8032 w 10000"/>
              <a:gd name="connsiteY64" fmla="*/ 7332 h 9821"/>
              <a:gd name="connsiteX65" fmla="*/ 8032 w 10000"/>
              <a:gd name="connsiteY65" fmla="*/ 6974 h 9821"/>
              <a:gd name="connsiteX66" fmla="*/ 8032 w 10000"/>
              <a:gd name="connsiteY66" fmla="*/ 6616 h 9821"/>
              <a:gd name="connsiteX67" fmla="*/ 8252 w 10000"/>
              <a:gd name="connsiteY67" fmla="*/ 6076 h 9821"/>
              <a:gd name="connsiteX68" fmla="*/ 8252 w 10000"/>
              <a:gd name="connsiteY68" fmla="*/ 5897 h 9821"/>
              <a:gd name="connsiteX69" fmla="*/ 8252 w 10000"/>
              <a:gd name="connsiteY69" fmla="*/ 5539 h 9821"/>
              <a:gd name="connsiteX70" fmla="*/ 8252 w 10000"/>
              <a:gd name="connsiteY70" fmla="*/ 5359 h 9821"/>
              <a:gd name="connsiteX71" fmla="*/ 8470 w 10000"/>
              <a:gd name="connsiteY71" fmla="*/ 5179 h 9821"/>
              <a:gd name="connsiteX72" fmla="*/ 8470 w 10000"/>
              <a:gd name="connsiteY72" fmla="*/ 5000 h 9821"/>
              <a:gd name="connsiteX73" fmla="*/ 8470 w 10000"/>
              <a:gd name="connsiteY73" fmla="*/ 4821 h 9821"/>
              <a:gd name="connsiteX74" fmla="*/ 8686 w 10000"/>
              <a:gd name="connsiteY74" fmla="*/ 4821 h 9821"/>
              <a:gd name="connsiteX75" fmla="*/ 8686 w 10000"/>
              <a:gd name="connsiteY75" fmla="*/ 4821 h 9821"/>
              <a:gd name="connsiteX76" fmla="*/ 8686 w 10000"/>
              <a:gd name="connsiteY76" fmla="*/ 5000 h 9821"/>
              <a:gd name="connsiteX77" fmla="*/ 8686 w 10000"/>
              <a:gd name="connsiteY77" fmla="*/ 5179 h 9821"/>
              <a:gd name="connsiteX78" fmla="*/ 8686 w 10000"/>
              <a:gd name="connsiteY78" fmla="*/ 5359 h 9821"/>
              <a:gd name="connsiteX79" fmla="*/ 8908 w 10000"/>
              <a:gd name="connsiteY79" fmla="*/ 5539 h 9821"/>
              <a:gd name="connsiteX80" fmla="*/ 8908 w 10000"/>
              <a:gd name="connsiteY80" fmla="*/ 5897 h 9821"/>
              <a:gd name="connsiteX81" fmla="*/ 8908 w 10000"/>
              <a:gd name="connsiteY81" fmla="*/ 6255 h 9821"/>
              <a:gd name="connsiteX82" fmla="*/ 9127 w 10000"/>
              <a:gd name="connsiteY82" fmla="*/ 6616 h 9821"/>
              <a:gd name="connsiteX83" fmla="*/ 9127 w 10000"/>
              <a:gd name="connsiteY83" fmla="*/ 7332 h 9821"/>
              <a:gd name="connsiteX84" fmla="*/ 9347 w 10000"/>
              <a:gd name="connsiteY84" fmla="*/ 8027 h 9821"/>
              <a:gd name="connsiteX85" fmla="*/ 9561 w 10000"/>
              <a:gd name="connsiteY85" fmla="*/ 8566 h 9821"/>
              <a:gd name="connsiteX86" fmla="*/ 9782 w 10000"/>
              <a:gd name="connsiteY86" fmla="*/ 8924 h 9821"/>
              <a:gd name="connsiteX87" fmla="*/ 9782 w 10000"/>
              <a:gd name="connsiteY87" fmla="*/ 9284 h 9821"/>
              <a:gd name="connsiteX88" fmla="*/ 10000 w 10000"/>
              <a:gd name="connsiteY88" fmla="*/ 9463 h 9821"/>
              <a:gd name="connsiteX89" fmla="*/ 9782 w 10000"/>
              <a:gd name="connsiteY89" fmla="*/ 9642 h 9821"/>
              <a:gd name="connsiteX90" fmla="*/ 9782 w 10000"/>
              <a:gd name="connsiteY90" fmla="*/ 9642 h 9821"/>
              <a:gd name="connsiteX91" fmla="*/ 9782 w 10000"/>
              <a:gd name="connsiteY91" fmla="*/ 9642 h 9821"/>
              <a:gd name="connsiteX0" fmla="*/ 9782 w 10000"/>
              <a:gd name="connsiteY0" fmla="*/ 9635 h 9817"/>
              <a:gd name="connsiteX1" fmla="*/ 9347 w 10000"/>
              <a:gd name="connsiteY1" fmla="*/ 9635 h 9817"/>
              <a:gd name="connsiteX2" fmla="*/ 8908 w 10000"/>
              <a:gd name="connsiteY2" fmla="*/ 9817 h 9817"/>
              <a:gd name="connsiteX3" fmla="*/ 8470 w 10000"/>
              <a:gd name="connsiteY3" fmla="*/ 9817 h 9817"/>
              <a:gd name="connsiteX4" fmla="*/ 7593 w 10000"/>
              <a:gd name="connsiteY4" fmla="*/ 9817 h 9817"/>
              <a:gd name="connsiteX5" fmla="*/ 6968 w 10000"/>
              <a:gd name="connsiteY5" fmla="*/ 9817 h 9817"/>
              <a:gd name="connsiteX6" fmla="*/ 6093 w 10000"/>
              <a:gd name="connsiteY6" fmla="*/ 9635 h 9817"/>
              <a:gd name="connsiteX7" fmla="*/ 5219 w 10000"/>
              <a:gd name="connsiteY7" fmla="*/ 9635 h 9817"/>
              <a:gd name="connsiteX8" fmla="*/ 4561 w 10000"/>
              <a:gd name="connsiteY8" fmla="*/ 9270 h 9817"/>
              <a:gd name="connsiteX9" fmla="*/ 3687 w 10000"/>
              <a:gd name="connsiteY9" fmla="*/ 9086 h 9817"/>
              <a:gd name="connsiteX10" fmla="*/ 3032 w 10000"/>
              <a:gd name="connsiteY10" fmla="*/ 8721 h 9817"/>
              <a:gd name="connsiteX11" fmla="*/ 2380 w 10000"/>
              <a:gd name="connsiteY11" fmla="*/ 8357 h 9817"/>
              <a:gd name="connsiteX12" fmla="*/ 1751 w 10000"/>
              <a:gd name="connsiteY12" fmla="*/ 7807 h 9817"/>
              <a:gd name="connsiteX13" fmla="*/ 1313 w 10000"/>
              <a:gd name="connsiteY13" fmla="*/ 7466 h 9817"/>
              <a:gd name="connsiteX14" fmla="*/ 877 w 10000"/>
              <a:gd name="connsiteY14" fmla="*/ 6736 h 9817"/>
              <a:gd name="connsiteX15" fmla="*/ 439 w 10000"/>
              <a:gd name="connsiteY15" fmla="*/ 6186 h 9817"/>
              <a:gd name="connsiteX16" fmla="*/ 218 w 10000"/>
              <a:gd name="connsiteY16" fmla="*/ 5457 h 9817"/>
              <a:gd name="connsiteX17" fmla="*/ 218 w 10000"/>
              <a:gd name="connsiteY17" fmla="*/ 4726 h 9817"/>
              <a:gd name="connsiteX18" fmla="*/ 0 w 10000"/>
              <a:gd name="connsiteY18" fmla="*/ 3996 h 9817"/>
              <a:gd name="connsiteX19" fmla="*/ 0 w 10000"/>
              <a:gd name="connsiteY19" fmla="*/ 3105 h 9817"/>
              <a:gd name="connsiteX20" fmla="*/ 218 w 10000"/>
              <a:gd name="connsiteY20" fmla="*/ 2375 h 9817"/>
              <a:gd name="connsiteX21" fmla="*/ 218 w 10000"/>
              <a:gd name="connsiteY21" fmla="*/ 2009 h 9817"/>
              <a:gd name="connsiteX22" fmla="*/ 218 w 10000"/>
              <a:gd name="connsiteY22" fmla="*/ 1827 h 9817"/>
              <a:gd name="connsiteX23" fmla="*/ 439 w 10000"/>
              <a:gd name="connsiteY23" fmla="*/ 1462 h 9817"/>
              <a:gd name="connsiteX24" fmla="*/ 439 w 10000"/>
              <a:gd name="connsiteY24" fmla="*/ 1278 h 9817"/>
              <a:gd name="connsiteX25" fmla="*/ 439 w 10000"/>
              <a:gd name="connsiteY25" fmla="*/ 1096 h 9817"/>
              <a:gd name="connsiteX26" fmla="*/ 439 w 10000"/>
              <a:gd name="connsiteY26" fmla="*/ 913 h 9817"/>
              <a:gd name="connsiteX27" fmla="*/ 439 w 10000"/>
              <a:gd name="connsiteY27" fmla="*/ 913 h 9817"/>
              <a:gd name="connsiteX28" fmla="*/ 439 w 10000"/>
              <a:gd name="connsiteY28" fmla="*/ 730 h 9817"/>
              <a:gd name="connsiteX29" fmla="*/ 2813 w 10000"/>
              <a:gd name="connsiteY29" fmla="*/ 0 h 9817"/>
              <a:gd name="connsiteX30" fmla="*/ 2813 w 10000"/>
              <a:gd name="connsiteY30" fmla="*/ 0 h 9817"/>
              <a:gd name="connsiteX31" fmla="*/ 2813 w 10000"/>
              <a:gd name="connsiteY31" fmla="*/ 183 h 9817"/>
              <a:gd name="connsiteX32" fmla="*/ 2598 w 10000"/>
              <a:gd name="connsiteY32" fmla="*/ 366 h 9817"/>
              <a:gd name="connsiteX33" fmla="*/ 2380 w 10000"/>
              <a:gd name="connsiteY33" fmla="*/ 548 h 9817"/>
              <a:gd name="connsiteX34" fmla="*/ 2186 w 10000"/>
              <a:gd name="connsiteY34" fmla="*/ 730 h 9817"/>
              <a:gd name="connsiteX35" fmla="*/ 1968 w 10000"/>
              <a:gd name="connsiteY35" fmla="*/ 1096 h 9817"/>
              <a:gd name="connsiteX36" fmla="*/ 1751 w 10000"/>
              <a:gd name="connsiteY36" fmla="*/ 1462 h 9817"/>
              <a:gd name="connsiteX37" fmla="*/ 1530 w 10000"/>
              <a:gd name="connsiteY37" fmla="*/ 1827 h 9817"/>
              <a:gd name="connsiteX38" fmla="*/ 1313 w 10000"/>
              <a:gd name="connsiteY38" fmla="*/ 2375 h 9817"/>
              <a:gd name="connsiteX39" fmla="*/ 1313 w 10000"/>
              <a:gd name="connsiteY39" fmla="*/ 2923 h 9817"/>
              <a:gd name="connsiteX40" fmla="*/ 1313 w 10000"/>
              <a:gd name="connsiteY40" fmla="*/ 3448 h 9817"/>
              <a:gd name="connsiteX41" fmla="*/ 1313 w 10000"/>
              <a:gd name="connsiteY41" fmla="*/ 4544 h 9817"/>
              <a:gd name="connsiteX42" fmla="*/ 1313 w 10000"/>
              <a:gd name="connsiteY42" fmla="*/ 5090 h 9817"/>
              <a:gd name="connsiteX43" fmla="*/ 1530 w 10000"/>
              <a:gd name="connsiteY43" fmla="*/ 5457 h 9817"/>
              <a:gd name="connsiteX44" fmla="*/ 1751 w 10000"/>
              <a:gd name="connsiteY44" fmla="*/ 5821 h 9817"/>
              <a:gd name="connsiteX45" fmla="*/ 1968 w 10000"/>
              <a:gd name="connsiteY45" fmla="*/ 6369 h 9817"/>
              <a:gd name="connsiteX46" fmla="*/ 2186 w 10000"/>
              <a:gd name="connsiteY46" fmla="*/ 6736 h 9817"/>
              <a:gd name="connsiteX47" fmla="*/ 2598 w 10000"/>
              <a:gd name="connsiteY47" fmla="*/ 7100 h 9817"/>
              <a:gd name="connsiteX48" fmla="*/ 3250 w 10000"/>
              <a:gd name="connsiteY48" fmla="*/ 7466 h 9817"/>
              <a:gd name="connsiteX49" fmla="*/ 3908 w 10000"/>
              <a:gd name="connsiteY49" fmla="*/ 7649 h 9817"/>
              <a:gd name="connsiteX50" fmla="*/ 4561 w 10000"/>
              <a:gd name="connsiteY50" fmla="*/ 7990 h 9817"/>
              <a:gd name="connsiteX51" fmla="*/ 5219 w 10000"/>
              <a:gd name="connsiteY51" fmla="*/ 8175 h 9817"/>
              <a:gd name="connsiteX52" fmla="*/ 5653 w 10000"/>
              <a:gd name="connsiteY52" fmla="*/ 8357 h 9817"/>
              <a:gd name="connsiteX53" fmla="*/ 6313 w 10000"/>
              <a:gd name="connsiteY53" fmla="*/ 8357 h 9817"/>
              <a:gd name="connsiteX54" fmla="*/ 6748 w 10000"/>
              <a:gd name="connsiteY54" fmla="*/ 8357 h 9817"/>
              <a:gd name="connsiteX55" fmla="*/ 6968 w 10000"/>
              <a:gd name="connsiteY55" fmla="*/ 8357 h 9817"/>
              <a:gd name="connsiteX56" fmla="*/ 7403 w 10000"/>
              <a:gd name="connsiteY56" fmla="*/ 8357 h 9817"/>
              <a:gd name="connsiteX57" fmla="*/ 7593 w 10000"/>
              <a:gd name="connsiteY57" fmla="*/ 8175 h 9817"/>
              <a:gd name="connsiteX58" fmla="*/ 7593 w 10000"/>
              <a:gd name="connsiteY58" fmla="*/ 8175 h 9817"/>
              <a:gd name="connsiteX59" fmla="*/ 7812 w 10000"/>
              <a:gd name="connsiteY59" fmla="*/ 8175 h 9817"/>
              <a:gd name="connsiteX60" fmla="*/ 7812 w 10000"/>
              <a:gd name="connsiteY60" fmla="*/ 7990 h 9817"/>
              <a:gd name="connsiteX61" fmla="*/ 7812 w 10000"/>
              <a:gd name="connsiteY61" fmla="*/ 7807 h 9817"/>
              <a:gd name="connsiteX62" fmla="*/ 7812 w 10000"/>
              <a:gd name="connsiteY62" fmla="*/ 7466 h 9817"/>
              <a:gd name="connsiteX63" fmla="*/ 8032 w 10000"/>
              <a:gd name="connsiteY63" fmla="*/ 7283 h 9817"/>
              <a:gd name="connsiteX64" fmla="*/ 8032 w 10000"/>
              <a:gd name="connsiteY64" fmla="*/ 6918 h 9817"/>
              <a:gd name="connsiteX65" fmla="*/ 8032 w 10000"/>
              <a:gd name="connsiteY65" fmla="*/ 6554 h 9817"/>
              <a:gd name="connsiteX66" fmla="*/ 8252 w 10000"/>
              <a:gd name="connsiteY66" fmla="*/ 6004 h 9817"/>
              <a:gd name="connsiteX67" fmla="*/ 8252 w 10000"/>
              <a:gd name="connsiteY67" fmla="*/ 5821 h 9817"/>
              <a:gd name="connsiteX68" fmla="*/ 8252 w 10000"/>
              <a:gd name="connsiteY68" fmla="*/ 5457 h 9817"/>
              <a:gd name="connsiteX69" fmla="*/ 8252 w 10000"/>
              <a:gd name="connsiteY69" fmla="*/ 5274 h 9817"/>
              <a:gd name="connsiteX70" fmla="*/ 8470 w 10000"/>
              <a:gd name="connsiteY70" fmla="*/ 5090 h 9817"/>
              <a:gd name="connsiteX71" fmla="*/ 8470 w 10000"/>
              <a:gd name="connsiteY71" fmla="*/ 4908 h 9817"/>
              <a:gd name="connsiteX72" fmla="*/ 8470 w 10000"/>
              <a:gd name="connsiteY72" fmla="*/ 4726 h 9817"/>
              <a:gd name="connsiteX73" fmla="*/ 8686 w 10000"/>
              <a:gd name="connsiteY73" fmla="*/ 4726 h 9817"/>
              <a:gd name="connsiteX74" fmla="*/ 8686 w 10000"/>
              <a:gd name="connsiteY74" fmla="*/ 4726 h 9817"/>
              <a:gd name="connsiteX75" fmla="*/ 8686 w 10000"/>
              <a:gd name="connsiteY75" fmla="*/ 4908 h 9817"/>
              <a:gd name="connsiteX76" fmla="*/ 8686 w 10000"/>
              <a:gd name="connsiteY76" fmla="*/ 5090 h 9817"/>
              <a:gd name="connsiteX77" fmla="*/ 8686 w 10000"/>
              <a:gd name="connsiteY77" fmla="*/ 5274 h 9817"/>
              <a:gd name="connsiteX78" fmla="*/ 8908 w 10000"/>
              <a:gd name="connsiteY78" fmla="*/ 5457 h 9817"/>
              <a:gd name="connsiteX79" fmla="*/ 8908 w 10000"/>
              <a:gd name="connsiteY79" fmla="*/ 5821 h 9817"/>
              <a:gd name="connsiteX80" fmla="*/ 8908 w 10000"/>
              <a:gd name="connsiteY80" fmla="*/ 6186 h 9817"/>
              <a:gd name="connsiteX81" fmla="*/ 9127 w 10000"/>
              <a:gd name="connsiteY81" fmla="*/ 6554 h 9817"/>
              <a:gd name="connsiteX82" fmla="*/ 9127 w 10000"/>
              <a:gd name="connsiteY82" fmla="*/ 7283 h 9817"/>
              <a:gd name="connsiteX83" fmla="*/ 9347 w 10000"/>
              <a:gd name="connsiteY83" fmla="*/ 7990 h 9817"/>
              <a:gd name="connsiteX84" fmla="*/ 9561 w 10000"/>
              <a:gd name="connsiteY84" fmla="*/ 8539 h 9817"/>
              <a:gd name="connsiteX85" fmla="*/ 9782 w 10000"/>
              <a:gd name="connsiteY85" fmla="*/ 8904 h 9817"/>
              <a:gd name="connsiteX86" fmla="*/ 9782 w 10000"/>
              <a:gd name="connsiteY86" fmla="*/ 9270 h 9817"/>
              <a:gd name="connsiteX87" fmla="*/ 10000 w 10000"/>
              <a:gd name="connsiteY87" fmla="*/ 9452 h 9817"/>
              <a:gd name="connsiteX88" fmla="*/ 9782 w 10000"/>
              <a:gd name="connsiteY88" fmla="*/ 9635 h 9817"/>
              <a:gd name="connsiteX89" fmla="*/ 9782 w 10000"/>
              <a:gd name="connsiteY89" fmla="*/ 9635 h 9817"/>
              <a:gd name="connsiteX90" fmla="*/ 9782 w 10000"/>
              <a:gd name="connsiteY90" fmla="*/ 9635 h 9817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4814 h 10000"/>
              <a:gd name="connsiteX75" fmla="*/ 8686 w 10000"/>
              <a:gd name="connsiteY75" fmla="*/ 4999 h 10000"/>
              <a:gd name="connsiteX76" fmla="*/ 8686 w 10000"/>
              <a:gd name="connsiteY76" fmla="*/ 5372 h 10000"/>
              <a:gd name="connsiteX77" fmla="*/ 8908 w 10000"/>
              <a:gd name="connsiteY77" fmla="*/ 5559 h 10000"/>
              <a:gd name="connsiteX78" fmla="*/ 8908 w 10000"/>
              <a:gd name="connsiteY78" fmla="*/ 5930 h 10000"/>
              <a:gd name="connsiteX79" fmla="*/ 8908 w 10000"/>
              <a:gd name="connsiteY79" fmla="*/ 6301 h 10000"/>
              <a:gd name="connsiteX80" fmla="*/ 9127 w 10000"/>
              <a:gd name="connsiteY80" fmla="*/ 6676 h 10000"/>
              <a:gd name="connsiteX81" fmla="*/ 9127 w 10000"/>
              <a:gd name="connsiteY81" fmla="*/ 7419 h 10000"/>
              <a:gd name="connsiteX82" fmla="*/ 9347 w 10000"/>
              <a:gd name="connsiteY82" fmla="*/ 8139 h 10000"/>
              <a:gd name="connsiteX83" fmla="*/ 9561 w 10000"/>
              <a:gd name="connsiteY83" fmla="*/ 8698 h 10000"/>
              <a:gd name="connsiteX84" fmla="*/ 9782 w 10000"/>
              <a:gd name="connsiteY84" fmla="*/ 9070 h 10000"/>
              <a:gd name="connsiteX85" fmla="*/ 9782 w 10000"/>
              <a:gd name="connsiteY85" fmla="*/ 9443 h 10000"/>
              <a:gd name="connsiteX86" fmla="*/ 10000 w 10000"/>
              <a:gd name="connsiteY86" fmla="*/ 9628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89" fmla="*/ 9782 w 10000"/>
              <a:gd name="connsiteY8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4814 h 10000"/>
              <a:gd name="connsiteX75" fmla="*/ 8686 w 10000"/>
              <a:gd name="connsiteY75" fmla="*/ 5372 h 10000"/>
              <a:gd name="connsiteX76" fmla="*/ 8908 w 10000"/>
              <a:gd name="connsiteY76" fmla="*/ 5559 h 10000"/>
              <a:gd name="connsiteX77" fmla="*/ 8908 w 10000"/>
              <a:gd name="connsiteY77" fmla="*/ 5930 h 10000"/>
              <a:gd name="connsiteX78" fmla="*/ 8908 w 10000"/>
              <a:gd name="connsiteY78" fmla="*/ 6301 h 10000"/>
              <a:gd name="connsiteX79" fmla="*/ 9127 w 10000"/>
              <a:gd name="connsiteY79" fmla="*/ 6676 h 10000"/>
              <a:gd name="connsiteX80" fmla="*/ 9127 w 10000"/>
              <a:gd name="connsiteY80" fmla="*/ 7419 h 10000"/>
              <a:gd name="connsiteX81" fmla="*/ 9347 w 10000"/>
              <a:gd name="connsiteY81" fmla="*/ 8139 h 10000"/>
              <a:gd name="connsiteX82" fmla="*/ 9561 w 10000"/>
              <a:gd name="connsiteY82" fmla="*/ 8698 h 10000"/>
              <a:gd name="connsiteX83" fmla="*/ 9782 w 10000"/>
              <a:gd name="connsiteY83" fmla="*/ 9070 h 10000"/>
              <a:gd name="connsiteX84" fmla="*/ 9782 w 10000"/>
              <a:gd name="connsiteY84" fmla="*/ 9443 h 10000"/>
              <a:gd name="connsiteX85" fmla="*/ 10000 w 10000"/>
              <a:gd name="connsiteY85" fmla="*/ 9628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88" fmla="*/ 9782 w 10000"/>
              <a:gd name="connsiteY8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999 h 10000"/>
              <a:gd name="connsiteX72" fmla="*/ 8470 w 10000"/>
              <a:gd name="connsiteY72" fmla="*/ 4814 h 10000"/>
              <a:gd name="connsiteX73" fmla="*/ 8686 w 10000"/>
              <a:gd name="connsiteY73" fmla="*/ 4814 h 10000"/>
              <a:gd name="connsiteX74" fmla="*/ 8686 w 10000"/>
              <a:gd name="connsiteY74" fmla="*/ 5372 h 10000"/>
              <a:gd name="connsiteX75" fmla="*/ 8908 w 10000"/>
              <a:gd name="connsiteY75" fmla="*/ 5559 h 10000"/>
              <a:gd name="connsiteX76" fmla="*/ 8908 w 10000"/>
              <a:gd name="connsiteY76" fmla="*/ 5930 h 10000"/>
              <a:gd name="connsiteX77" fmla="*/ 8908 w 10000"/>
              <a:gd name="connsiteY77" fmla="*/ 6301 h 10000"/>
              <a:gd name="connsiteX78" fmla="*/ 9127 w 10000"/>
              <a:gd name="connsiteY78" fmla="*/ 6676 h 10000"/>
              <a:gd name="connsiteX79" fmla="*/ 9127 w 10000"/>
              <a:gd name="connsiteY79" fmla="*/ 7419 h 10000"/>
              <a:gd name="connsiteX80" fmla="*/ 9347 w 10000"/>
              <a:gd name="connsiteY80" fmla="*/ 8139 h 10000"/>
              <a:gd name="connsiteX81" fmla="*/ 9561 w 10000"/>
              <a:gd name="connsiteY81" fmla="*/ 8698 h 10000"/>
              <a:gd name="connsiteX82" fmla="*/ 9782 w 10000"/>
              <a:gd name="connsiteY82" fmla="*/ 9070 h 10000"/>
              <a:gd name="connsiteX83" fmla="*/ 9782 w 10000"/>
              <a:gd name="connsiteY83" fmla="*/ 9443 h 10000"/>
              <a:gd name="connsiteX84" fmla="*/ 10000 w 10000"/>
              <a:gd name="connsiteY84" fmla="*/ 9628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87" fmla="*/ 9782 w 10000"/>
              <a:gd name="connsiteY8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814 h 10000"/>
              <a:gd name="connsiteX72" fmla="*/ 8686 w 10000"/>
              <a:gd name="connsiteY72" fmla="*/ 4814 h 10000"/>
              <a:gd name="connsiteX73" fmla="*/ 8686 w 10000"/>
              <a:gd name="connsiteY73" fmla="*/ 5372 h 10000"/>
              <a:gd name="connsiteX74" fmla="*/ 8908 w 10000"/>
              <a:gd name="connsiteY74" fmla="*/ 5559 h 10000"/>
              <a:gd name="connsiteX75" fmla="*/ 8908 w 10000"/>
              <a:gd name="connsiteY75" fmla="*/ 5930 h 10000"/>
              <a:gd name="connsiteX76" fmla="*/ 8908 w 10000"/>
              <a:gd name="connsiteY76" fmla="*/ 6301 h 10000"/>
              <a:gd name="connsiteX77" fmla="*/ 9127 w 10000"/>
              <a:gd name="connsiteY77" fmla="*/ 6676 h 10000"/>
              <a:gd name="connsiteX78" fmla="*/ 9127 w 10000"/>
              <a:gd name="connsiteY78" fmla="*/ 7419 h 10000"/>
              <a:gd name="connsiteX79" fmla="*/ 9347 w 10000"/>
              <a:gd name="connsiteY79" fmla="*/ 8139 h 10000"/>
              <a:gd name="connsiteX80" fmla="*/ 9561 w 10000"/>
              <a:gd name="connsiteY80" fmla="*/ 8698 h 10000"/>
              <a:gd name="connsiteX81" fmla="*/ 9782 w 10000"/>
              <a:gd name="connsiteY81" fmla="*/ 9070 h 10000"/>
              <a:gd name="connsiteX82" fmla="*/ 9782 w 10000"/>
              <a:gd name="connsiteY82" fmla="*/ 9443 h 10000"/>
              <a:gd name="connsiteX83" fmla="*/ 10000 w 10000"/>
              <a:gd name="connsiteY83" fmla="*/ 9628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86" fmla="*/ 9782 w 10000"/>
              <a:gd name="connsiteY8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470 w 10000"/>
              <a:gd name="connsiteY71" fmla="*/ 4814 h 10000"/>
              <a:gd name="connsiteX72" fmla="*/ 8686 w 10000"/>
              <a:gd name="connsiteY72" fmla="*/ 5372 h 10000"/>
              <a:gd name="connsiteX73" fmla="*/ 8908 w 10000"/>
              <a:gd name="connsiteY73" fmla="*/ 5559 h 10000"/>
              <a:gd name="connsiteX74" fmla="*/ 8908 w 10000"/>
              <a:gd name="connsiteY74" fmla="*/ 5930 h 10000"/>
              <a:gd name="connsiteX75" fmla="*/ 8908 w 10000"/>
              <a:gd name="connsiteY75" fmla="*/ 6301 h 10000"/>
              <a:gd name="connsiteX76" fmla="*/ 9127 w 10000"/>
              <a:gd name="connsiteY76" fmla="*/ 6676 h 10000"/>
              <a:gd name="connsiteX77" fmla="*/ 9127 w 10000"/>
              <a:gd name="connsiteY77" fmla="*/ 7419 h 10000"/>
              <a:gd name="connsiteX78" fmla="*/ 9347 w 10000"/>
              <a:gd name="connsiteY78" fmla="*/ 8139 h 10000"/>
              <a:gd name="connsiteX79" fmla="*/ 9561 w 10000"/>
              <a:gd name="connsiteY79" fmla="*/ 8698 h 10000"/>
              <a:gd name="connsiteX80" fmla="*/ 9782 w 10000"/>
              <a:gd name="connsiteY80" fmla="*/ 9070 h 10000"/>
              <a:gd name="connsiteX81" fmla="*/ 9782 w 10000"/>
              <a:gd name="connsiteY81" fmla="*/ 9443 h 10000"/>
              <a:gd name="connsiteX82" fmla="*/ 10000 w 10000"/>
              <a:gd name="connsiteY82" fmla="*/ 9628 h 10000"/>
              <a:gd name="connsiteX83" fmla="*/ 9782 w 10000"/>
              <a:gd name="connsiteY83" fmla="*/ 9815 h 10000"/>
              <a:gd name="connsiteX84" fmla="*/ 9782 w 10000"/>
              <a:gd name="connsiteY84" fmla="*/ 9815 h 10000"/>
              <a:gd name="connsiteX85" fmla="*/ 9782 w 10000"/>
              <a:gd name="connsiteY8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470 w 10000"/>
              <a:gd name="connsiteY70" fmla="*/ 5185 h 10000"/>
              <a:gd name="connsiteX71" fmla="*/ 8686 w 10000"/>
              <a:gd name="connsiteY71" fmla="*/ 5372 h 10000"/>
              <a:gd name="connsiteX72" fmla="*/ 8908 w 10000"/>
              <a:gd name="connsiteY72" fmla="*/ 5559 h 10000"/>
              <a:gd name="connsiteX73" fmla="*/ 8908 w 10000"/>
              <a:gd name="connsiteY73" fmla="*/ 5930 h 10000"/>
              <a:gd name="connsiteX74" fmla="*/ 8908 w 10000"/>
              <a:gd name="connsiteY74" fmla="*/ 6301 h 10000"/>
              <a:gd name="connsiteX75" fmla="*/ 9127 w 10000"/>
              <a:gd name="connsiteY75" fmla="*/ 6676 h 10000"/>
              <a:gd name="connsiteX76" fmla="*/ 9127 w 10000"/>
              <a:gd name="connsiteY76" fmla="*/ 7419 h 10000"/>
              <a:gd name="connsiteX77" fmla="*/ 9347 w 10000"/>
              <a:gd name="connsiteY77" fmla="*/ 8139 h 10000"/>
              <a:gd name="connsiteX78" fmla="*/ 9561 w 10000"/>
              <a:gd name="connsiteY78" fmla="*/ 8698 h 10000"/>
              <a:gd name="connsiteX79" fmla="*/ 9782 w 10000"/>
              <a:gd name="connsiteY79" fmla="*/ 9070 h 10000"/>
              <a:gd name="connsiteX80" fmla="*/ 9782 w 10000"/>
              <a:gd name="connsiteY80" fmla="*/ 9443 h 10000"/>
              <a:gd name="connsiteX81" fmla="*/ 10000 w 10000"/>
              <a:gd name="connsiteY81" fmla="*/ 9628 h 10000"/>
              <a:gd name="connsiteX82" fmla="*/ 9782 w 10000"/>
              <a:gd name="connsiteY82" fmla="*/ 9815 h 10000"/>
              <a:gd name="connsiteX83" fmla="*/ 9782 w 10000"/>
              <a:gd name="connsiteY83" fmla="*/ 9815 h 10000"/>
              <a:gd name="connsiteX84" fmla="*/ 9782 w 10000"/>
              <a:gd name="connsiteY8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252 w 10000"/>
              <a:gd name="connsiteY69" fmla="*/ 5372 h 10000"/>
              <a:gd name="connsiteX70" fmla="*/ 8686 w 10000"/>
              <a:gd name="connsiteY70" fmla="*/ 5372 h 10000"/>
              <a:gd name="connsiteX71" fmla="*/ 8908 w 10000"/>
              <a:gd name="connsiteY71" fmla="*/ 5559 h 10000"/>
              <a:gd name="connsiteX72" fmla="*/ 8908 w 10000"/>
              <a:gd name="connsiteY72" fmla="*/ 5930 h 10000"/>
              <a:gd name="connsiteX73" fmla="*/ 8908 w 10000"/>
              <a:gd name="connsiteY73" fmla="*/ 6301 h 10000"/>
              <a:gd name="connsiteX74" fmla="*/ 9127 w 10000"/>
              <a:gd name="connsiteY74" fmla="*/ 6676 h 10000"/>
              <a:gd name="connsiteX75" fmla="*/ 9127 w 10000"/>
              <a:gd name="connsiteY75" fmla="*/ 7419 h 10000"/>
              <a:gd name="connsiteX76" fmla="*/ 9347 w 10000"/>
              <a:gd name="connsiteY76" fmla="*/ 8139 h 10000"/>
              <a:gd name="connsiteX77" fmla="*/ 9561 w 10000"/>
              <a:gd name="connsiteY77" fmla="*/ 8698 h 10000"/>
              <a:gd name="connsiteX78" fmla="*/ 9782 w 10000"/>
              <a:gd name="connsiteY78" fmla="*/ 9070 h 10000"/>
              <a:gd name="connsiteX79" fmla="*/ 9782 w 10000"/>
              <a:gd name="connsiteY79" fmla="*/ 9443 h 10000"/>
              <a:gd name="connsiteX80" fmla="*/ 10000 w 10000"/>
              <a:gd name="connsiteY80" fmla="*/ 9628 h 10000"/>
              <a:gd name="connsiteX81" fmla="*/ 9782 w 10000"/>
              <a:gd name="connsiteY81" fmla="*/ 9815 h 10000"/>
              <a:gd name="connsiteX82" fmla="*/ 9782 w 10000"/>
              <a:gd name="connsiteY82" fmla="*/ 9815 h 10000"/>
              <a:gd name="connsiteX83" fmla="*/ 9782 w 10000"/>
              <a:gd name="connsiteY8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252 w 10000"/>
              <a:gd name="connsiteY68" fmla="*/ 5559 h 10000"/>
              <a:gd name="connsiteX69" fmla="*/ 8686 w 10000"/>
              <a:gd name="connsiteY69" fmla="*/ 5372 h 10000"/>
              <a:gd name="connsiteX70" fmla="*/ 8908 w 10000"/>
              <a:gd name="connsiteY70" fmla="*/ 5559 h 10000"/>
              <a:gd name="connsiteX71" fmla="*/ 8908 w 10000"/>
              <a:gd name="connsiteY71" fmla="*/ 5930 h 10000"/>
              <a:gd name="connsiteX72" fmla="*/ 8908 w 10000"/>
              <a:gd name="connsiteY72" fmla="*/ 6301 h 10000"/>
              <a:gd name="connsiteX73" fmla="*/ 9127 w 10000"/>
              <a:gd name="connsiteY73" fmla="*/ 6676 h 10000"/>
              <a:gd name="connsiteX74" fmla="*/ 9127 w 10000"/>
              <a:gd name="connsiteY74" fmla="*/ 7419 h 10000"/>
              <a:gd name="connsiteX75" fmla="*/ 9347 w 10000"/>
              <a:gd name="connsiteY75" fmla="*/ 8139 h 10000"/>
              <a:gd name="connsiteX76" fmla="*/ 9561 w 10000"/>
              <a:gd name="connsiteY76" fmla="*/ 8698 h 10000"/>
              <a:gd name="connsiteX77" fmla="*/ 9782 w 10000"/>
              <a:gd name="connsiteY77" fmla="*/ 9070 h 10000"/>
              <a:gd name="connsiteX78" fmla="*/ 9782 w 10000"/>
              <a:gd name="connsiteY78" fmla="*/ 9443 h 10000"/>
              <a:gd name="connsiteX79" fmla="*/ 10000 w 10000"/>
              <a:gd name="connsiteY79" fmla="*/ 9628 h 10000"/>
              <a:gd name="connsiteX80" fmla="*/ 9782 w 10000"/>
              <a:gd name="connsiteY80" fmla="*/ 9815 h 10000"/>
              <a:gd name="connsiteX81" fmla="*/ 9782 w 10000"/>
              <a:gd name="connsiteY81" fmla="*/ 9815 h 10000"/>
              <a:gd name="connsiteX82" fmla="*/ 9782 w 10000"/>
              <a:gd name="connsiteY82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252 w 10000"/>
              <a:gd name="connsiteY67" fmla="*/ 5930 h 10000"/>
              <a:gd name="connsiteX68" fmla="*/ 8686 w 10000"/>
              <a:gd name="connsiteY68" fmla="*/ 5372 h 10000"/>
              <a:gd name="connsiteX69" fmla="*/ 8908 w 10000"/>
              <a:gd name="connsiteY69" fmla="*/ 5559 h 10000"/>
              <a:gd name="connsiteX70" fmla="*/ 8908 w 10000"/>
              <a:gd name="connsiteY70" fmla="*/ 5930 h 10000"/>
              <a:gd name="connsiteX71" fmla="*/ 8908 w 10000"/>
              <a:gd name="connsiteY71" fmla="*/ 6301 h 10000"/>
              <a:gd name="connsiteX72" fmla="*/ 9127 w 10000"/>
              <a:gd name="connsiteY72" fmla="*/ 6676 h 10000"/>
              <a:gd name="connsiteX73" fmla="*/ 9127 w 10000"/>
              <a:gd name="connsiteY73" fmla="*/ 7419 h 10000"/>
              <a:gd name="connsiteX74" fmla="*/ 9347 w 10000"/>
              <a:gd name="connsiteY74" fmla="*/ 8139 h 10000"/>
              <a:gd name="connsiteX75" fmla="*/ 9561 w 10000"/>
              <a:gd name="connsiteY75" fmla="*/ 8698 h 10000"/>
              <a:gd name="connsiteX76" fmla="*/ 9782 w 10000"/>
              <a:gd name="connsiteY76" fmla="*/ 9070 h 10000"/>
              <a:gd name="connsiteX77" fmla="*/ 9782 w 10000"/>
              <a:gd name="connsiteY77" fmla="*/ 9443 h 10000"/>
              <a:gd name="connsiteX78" fmla="*/ 10000 w 10000"/>
              <a:gd name="connsiteY78" fmla="*/ 9628 h 10000"/>
              <a:gd name="connsiteX79" fmla="*/ 9782 w 10000"/>
              <a:gd name="connsiteY79" fmla="*/ 9815 h 10000"/>
              <a:gd name="connsiteX80" fmla="*/ 9782 w 10000"/>
              <a:gd name="connsiteY80" fmla="*/ 9815 h 10000"/>
              <a:gd name="connsiteX81" fmla="*/ 9782 w 10000"/>
              <a:gd name="connsiteY81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686 w 10000"/>
              <a:gd name="connsiteY67" fmla="*/ 5372 h 10000"/>
              <a:gd name="connsiteX68" fmla="*/ 8908 w 10000"/>
              <a:gd name="connsiteY68" fmla="*/ 5559 h 10000"/>
              <a:gd name="connsiteX69" fmla="*/ 8908 w 10000"/>
              <a:gd name="connsiteY69" fmla="*/ 5930 h 10000"/>
              <a:gd name="connsiteX70" fmla="*/ 8908 w 10000"/>
              <a:gd name="connsiteY70" fmla="*/ 6301 h 10000"/>
              <a:gd name="connsiteX71" fmla="*/ 9127 w 10000"/>
              <a:gd name="connsiteY71" fmla="*/ 6676 h 10000"/>
              <a:gd name="connsiteX72" fmla="*/ 9127 w 10000"/>
              <a:gd name="connsiteY72" fmla="*/ 7419 h 10000"/>
              <a:gd name="connsiteX73" fmla="*/ 9347 w 10000"/>
              <a:gd name="connsiteY73" fmla="*/ 8139 h 10000"/>
              <a:gd name="connsiteX74" fmla="*/ 9561 w 10000"/>
              <a:gd name="connsiteY74" fmla="*/ 8698 h 10000"/>
              <a:gd name="connsiteX75" fmla="*/ 9782 w 10000"/>
              <a:gd name="connsiteY75" fmla="*/ 9070 h 10000"/>
              <a:gd name="connsiteX76" fmla="*/ 9782 w 10000"/>
              <a:gd name="connsiteY76" fmla="*/ 9443 h 10000"/>
              <a:gd name="connsiteX77" fmla="*/ 10000 w 10000"/>
              <a:gd name="connsiteY77" fmla="*/ 9628 h 10000"/>
              <a:gd name="connsiteX78" fmla="*/ 9782 w 10000"/>
              <a:gd name="connsiteY78" fmla="*/ 9815 h 10000"/>
              <a:gd name="connsiteX79" fmla="*/ 9782 w 10000"/>
              <a:gd name="connsiteY79" fmla="*/ 9815 h 10000"/>
              <a:gd name="connsiteX80" fmla="*/ 9782 w 10000"/>
              <a:gd name="connsiteY80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686 w 10000"/>
              <a:gd name="connsiteY67" fmla="*/ 5372 h 10000"/>
              <a:gd name="connsiteX68" fmla="*/ 8908 w 10000"/>
              <a:gd name="connsiteY68" fmla="*/ 5930 h 10000"/>
              <a:gd name="connsiteX69" fmla="*/ 8908 w 10000"/>
              <a:gd name="connsiteY69" fmla="*/ 6301 h 10000"/>
              <a:gd name="connsiteX70" fmla="*/ 9127 w 10000"/>
              <a:gd name="connsiteY70" fmla="*/ 6676 h 10000"/>
              <a:gd name="connsiteX71" fmla="*/ 9127 w 10000"/>
              <a:gd name="connsiteY71" fmla="*/ 7419 h 10000"/>
              <a:gd name="connsiteX72" fmla="*/ 9347 w 10000"/>
              <a:gd name="connsiteY72" fmla="*/ 8139 h 10000"/>
              <a:gd name="connsiteX73" fmla="*/ 9561 w 10000"/>
              <a:gd name="connsiteY73" fmla="*/ 8698 h 10000"/>
              <a:gd name="connsiteX74" fmla="*/ 9782 w 10000"/>
              <a:gd name="connsiteY74" fmla="*/ 9070 h 10000"/>
              <a:gd name="connsiteX75" fmla="*/ 9782 w 10000"/>
              <a:gd name="connsiteY75" fmla="*/ 9443 h 10000"/>
              <a:gd name="connsiteX76" fmla="*/ 10000 w 10000"/>
              <a:gd name="connsiteY76" fmla="*/ 9628 h 10000"/>
              <a:gd name="connsiteX77" fmla="*/ 9782 w 10000"/>
              <a:gd name="connsiteY77" fmla="*/ 9815 h 10000"/>
              <a:gd name="connsiteX78" fmla="*/ 9782 w 10000"/>
              <a:gd name="connsiteY78" fmla="*/ 9815 h 10000"/>
              <a:gd name="connsiteX79" fmla="*/ 9782 w 10000"/>
              <a:gd name="connsiteY7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908 w 10000"/>
              <a:gd name="connsiteY67" fmla="*/ 5930 h 10000"/>
              <a:gd name="connsiteX68" fmla="*/ 8908 w 10000"/>
              <a:gd name="connsiteY68" fmla="*/ 6301 h 10000"/>
              <a:gd name="connsiteX69" fmla="*/ 9127 w 10000"/>
              <a:gd name="connsiteY69" fmla="*/ 6676 h 10000"/>
              <a:gd name="connsiteX70" fmla="*/ 9127 w 10000"/>
              <a:gd name="connsiteY70" fmla="*/ 7419 h 10000"/>
              <a:gd name="connsiteX71" fmla="*/ 9347 w 10000"/>
              <a:gd name="connsiteY71" fmla="*/ 8139 h 10000"/>
              <a:gd name="connsiteX72" fmla="*/ 9561 w 10000"/>
              <a:gd name="connsiteY72" fmla="*/ 8698 h 10000"/>
              <a:gd name="connsiteX73" fmla="*/ 9782 w 10000"/>
              <a:gd name="connsiteY73" fmla="*/ 9070 h 10000"/>
              <a:gd name="connsiteX74" fmla="*/ 9782 w 10000"/>
              <a:gd name="connsiteY74" fmla="*/ 9443 h 10000"/>
              <a:gd name="connsiteX75" fmla="*/ 10000 w 10000"/>
              <a:gd name="connsiteY75" fmla="*/ 9628 h 10000"/>
              <a:gd name="connsiteX76" fmla="*/ 9782 w 10000"/>
              <a:gd name="connsiteY76" fmla="*/ 9815 h 10000"/>
              <a:gd name="connsiteX77" fmla="*/ 9782 w 10000"/>
              <a:gd name="connsiteY77" fmla="*/ 9815 h 10000"/>
              <a:gd name="connsiteX78" fmla="*/ 9782 w 10000"/>
              <a:gd name="connsiteY7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8908 w 10000"/>
              <a:gd name="connsiteY67" fmla="*/ 6301 h 10000"/>
              <a:gd name="connsiteX68" fmla="*/ 9127 w 10000"/>
              <a:gd name="connsiteY68" fmla="*/ 6676 h 10000"/>
              <a:gd name="connsiteX69" fmla="*/ 9127 w 10000"/>
              <a:gd name="connsiteY69" fmla="*/ 7419 h 10000"/>
              <a:gd name="connsiteX70" fmla="*/ 9347 w 10000"/>
              <a:gd name="connsiteY70" fmla="*/ 8139 h 10000"/>
              <a:gd name="connsiteX71" fmla="*/ 9561 w 10000"/>
              <a:gd name="connsiteY71" fmla="*/ 8698 h 10000"/>
              <a:gd name="connsiteX72" fmla="*/ 9782 w 10000"/>
              <a:gd name="connsiteY72" fmla="*/ 9070 h 10000"/>
              <a:gd name="connsiteX73" fmla="*/ 9782 w 10000"/>
              <a:gd name="connsiteY73" fmla="*/ 9443 h 10000"/>
              <a:gd name="connsiteX74" fmla="*/ 10000 w 10000"/>
              <a:gd name="connsiteY74" fmla="*/ 9628 h 10000"/>
              <a:gd name="connsiteX75" fmla="*/ 9782 w 10000"/>
              <a:gd name="connsiteY75" fmla="*/ 9815 h 10000"/>
              <a:gd name="connsiteX76" fmla="*/ 9782 w 10000"/>
              <a:gd name="connsiteY76" fmla="*/ 9815 h 10000"/>
              <a:gd name="connsiteX77" fmla="*/ 9782 w 10000"/>
              <a:gd name="connsiteY7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8252 w 10000"/>
              <a:gd name="connsiteY66" fmla="*/ 6116 h 10000"/>
              <a:gd name="connsiteX67" fmla="*/ 9127 w 10000"/>
              <a:gd name="connsiteY67" fmla="*/ 6676 h 10000"/>
              <a:gd name="connsiteX68" fmla="*/ 9127 w 10000"/>
              <a:gd name="connsiteY68" fmla="*/ 7419 h 10000"/>
              <a:gd name="connsiteX69" fmla="*/ 9347 w 10000"/>
              <a:gd name="connsiteY69" fmla="*/ 8139 h 10000"/>
              <a:gd name="connsiteX70" fmla="*/ 9561 w 10000"/>
              <a:gd name="connsiteY70" fmla="*/ 8698 h 10000"/>
              <a:gd name="connsiteX71" fmla="*/ 9782 w 10000"/>
              <a:gd name="connsiteY71" fmla="*/ 9070 h 10000"/>
              <a:gd name="connsiteX72" fmla="*/ 9782 w 10000"/>
              <a:gd name="connsiteY72" fmla="*/ 9443 h 10000"/>
              <a:gd name="connsiteX73" fmla="*/ 10000 w 10000"/>
              <a:gd name="connsiteY73" fmla="*/ 9628 h 10000"/>
              <a:gd name="connsiteX74" fmla="*/ 9782 w 10000"/>
              <a:gd name="connsiteY74" fmla="*/ 9815 h 10000"/>
              <a:gd name="connsiteX75" fmla="*/ 9782 w 10000"/>
              <a:gd name="connsiteY75" fmla="*/ 9815 h 10000"/>
              <a:gd name="connsiteX76" fmla="*/ 9782 w 10000"/>
              <a:gd name="connsiteY7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8032 w 10000"/>
              <a:gd name="connsiteY65" fmla="*/ 6676 h 10000"/>
              <a:gd name="connsiteX66" fmla="*/ 9127 w 10000"/>
              <a:gd name="connsiteY66" fmla="*/ 6676 h 10000"/>
              <a:gd name="connsiteX67" fmla="*/ 9127 w 10000"/>
              <a:gd name="connsiteY67" fmla="*/ 7419 h 10000"/>
              <a:gd name="connsiteX68" fmla="*/ 9347 w 10000"/>
              <a:gd name="connsiteY68" fmla="*/ 8139 h 10000"/>
              <a:gd name="connsiteX69" fmla="*/ 9561 w 10000"/>
              <a:gd name="connsiteY69" fmla="*/ 8698 h 10000"/>
              <a:gd name="connsiteX70" fmla="*/ 9782 w 10000"/>
              <a:gd name="connsiteY70" fmla="*/ 9070 h 10000"/>
              <a:gd name="connsiteX71" fmla="*/ 9782 w 10000"/>
              <a:gd name="connsiteY71" fmla="*/ 9443 h 10000"/>
              <a:gd name="connsiteX72" fmla="*/ 10000 w 10000"/>
              <a:gd name="connsiteY72" fmla="*/ 9628 h 10000"/>
              <a:gd name="connsiteX73" fmla="*/ 9782 w 10000"/>
              <a:gd name="connsiteY73" fmla="*/ 9815 h 10000"/>
              <a:gd name="connsiteX74" fmla="*/ 9782 w 10000"/>
              <a:gd name="connsiteY74" fmla="*/ 9815 h 10000"/>
              <a:gd name="connsiteX75" fmla="*/ 9782 w 10000"/>
              <a:gd name="connsiteY7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8032 w 10000"/>
              <a:gd name="connsiteY64" fmla="*/ 7047 h 10000"/>
              <a:gd name="connsiteX65" fmla="*/ 9127 w 10000"/>
              <a:gd name="connsiteY65" fmla="*/ 6676 h 10000"/>
              <a:gd name="connsiteX66" fmla="*/ 9127 w 10000"/>
              <a:gd name="connsiteY66" fmla="*/ 7419 h 10000"/>
              <a:gd name="connsiteX67" fmla="*/ 9347 w 10000"/>
              <a:gd name="connsiteY67" fmla="*/ 8139 h 10000"/>
              <a:gd name="connsiteX68" fmla="*/ 9561 w 10000"/>
              <a:gd name="connsiteY68" fmla="*/ 8698 h 10000"/>
              <a:gd name="connsiteX69" fmla="*/ 9782 w 10000"/>
              <a:gd name="connsiteY69" fmla="*/ 9070 h 10000"/>
              <a:gd name="connsiteX70" fmla="*/ 9782 w 10000"/>
              <a:gd name="connsiteY70" fmla="*/ 9443 h 10000"/>
              <a:gd name="connsiteX71" fmla="*/ 10000 w 10000"/>
              <a:gd name="connsiteY71" fmla="*/ 9628 h 10000"/>
              <a:gd name="connsiteX72" fmla="*/ 9782 w 10000"/>
              <a:gd name="connsiteY72" fmla="*/ 9815 h 10000"/>
              <a:gd name="connsiteX73" fmla="*/ 9782 w 10000"/>
              <a:gd name="connsiteY73" fmla="*/ 9815 h 10000"/>
              <a:gd name="connsiteX74" fmla="*/ 9782 w 10000"/>
              <a:gd name="connsiteY7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127 w 10000"/>
              <a:gd name="connsiteY64" fmla="*/ 6676 h 10000"/>
              <a:gd name="connsiteX65" fmla="*/ 9127 w 10000"/>
              <a:gd name="connsiteY65" fmla="*/ 7419 h 10000"/>
              <a:gd name="connsiteX66" fmla="*/ 9347 w 10000"/>
              <a:gd name="connsiteY66" fmla="*/ 8139 h 10000"/>
              <a:gd name="connsiteX67" fmla="*/ 9561 w 10000"/>
              <a:gd name="connsiteY67" fmla="*/ 8698 h 10000"/>
              <a:gd name="connsiteX68" fmla="*/ 9782 w 10000"/>
              <a:gd name="connsiteY68" fmla="*/ 9070 h 10000"/>
              <a:gd name="connsiteX69" fmla="*/ 9782 w 10000"/>
              <a:gd name="connsiteY69" fmla="*/ 9443 h 10000"/>
              <a:gd name="connsiteX70" fmla="*/ 10000 w 10000"/>
              <a:gd name="connsiteY70" fmla="*/ 9628 h 10000"/>
              <a:gd name="connsiteX71" fmla="*/ 9782 w 10000"/>
              <a:gd name="connsiteY71" fmla="*/ 9815 h 10000"/>
              <a:gd name="connsiteX72" fmla="*/ 9782 w 10000"/>
              <a:gd name="connsiteY72" fmla="*/ 9815 h 10000"/>
              <a:gd name="connsiteX73" fmla="*/ 9782 w 10000"/>
              <a:gd name="connsiteY7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127 w 10000"/>
              <a:gd name="connsiteY64" fmla="*/ 7419 h 10000"/>
              <a:gd name="connsiteX65" fmla="*/ 9347 w 10000"/>
              <a:gd name="connsiteY65" fmla="*/ 8139 h 10000"/>
              <a:gd name="connsiteX66" fmla="*/ 9561 w 10000"/>
              <a:gd name="connsiteY66" fmla="*/ 8698 h 10000"/>
              <a:gd name="connsiteX67" fmla="*/ 9782 w 10000"/>
              <a:gd name="connsiteY67" fmla="*/ 9070 h 10000"/>
              <a:gd name="connsiteX68" fmla="*/ 9782 w 10000"/>
              <a:gd name="connsiteY68" fmla="*/ 9443 h 10000"/>
              <a:gd name="connsiteX69" fmla="*/ 10000 w 10000"/>
              <a:gd name="connsiteY69" fmla="*/ 9628 h 10000"/>
              <a:gd name="connsiteX70" fmla="*/ 9782 w 10000"/>
              <a:gd name="connsiteY70" fmla="*/ 9815 h 10000"/>
              <a:gd name="connsiteX71" fmla="*/ 9782 w 10000"/>
              <a:gd name="connsiteY71" fmla="*/ 9815 h 10000"/>
              <a:gd name="connsiteX72" fmla="*/ 9782 w 10000"/>
              <a:gd name="connsiteY72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347 w 10000"/>
              <a:gd name="connsiteY64" fmla="*/ 8139 h 10000"/>
              <a:gd name="connsiteX65" fmla="*/ 9561 w 10000"/>
              <a:gd name="connsiteY65" fmla="*/ 8698 h 10000"/>
              <a:gd name="connsiteX66" fmla="*/ 9782 w 10000"/>
              <a:gd name="connsiteY66" fmla="*/ 9070 h 10000"/>
              <a:gd name="connsiteX67" fmla="*/ 9782 w 10000"/>
              <a:gd name="connsiteY67" fmla="*/ 9443 h 10000"/>
              <a:gd name="connsiteX68" fmla="*/ 10000 w 10000"/>
              <a:gd name="connsiteY68" fmla="*/ 9628 h 10000"/>
              <a:gd name="connsiteX69" fmla="*/ 9782 w 10000"/>
              <a:gd name="connsiteY69" fmla="*/ 9815 h 10000"/>
              <a:gd name="connsiteX70" fmla="*/ 9782 w 10000"/>
              <a:gd name="connsiteY70" fmla="*/ 9815 h 10000"/>
              <a:gd name="connsiteX71" fmla="*/ 9782 w 10000"/>
              <a:gd name="connsiteY71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8032 w 10000"/>
              <a:gd name="connsiteY63" fmla="*/ 7419 h 10000"/>
              <a:gd name="connsiteX64" fmla="*/ 9561 w 10000"/>
              <a:gd name="connsiteY64" fmla="*/ 8698 h 10000"/>
              <a:gd name="connsiteX65" fmla="*/ 9782 w 10000"/>
              <a:gd name="connsiteY65" fmla="*/ 9070 h 10000"/>
              <a:gd name="connsiteX66" fmla="*/ 9782 w 10000"/>
              <a:gd name="connsiteY66" fmla="*/ 9443 h 10000"/>
              <a:gd name="connsiteX67" fmla="*/ 10000 w 10000"/>
              <a:gd name="connsiteY67" fmla="*/ 9628 h 10000"/>
              <a:gd name="connsiteX68" fmla="*/ 9782 w 10000"/>
              <a:gd name="connsiteY68" fmla="*/ 9815 h 10000"/>
              <a:gd name="connsiteX69" fmla="*/ 9782 w 10000"/>
              <a:gd name="connsiteY69" fmla="*/ 9815 h 10000"/>
              <a:gd name="connsiteX70" fmla="*/ 9782 w 10000"/>
              <a:gd name="connsiteY70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7812 w 10000"/>
              <a:gd name="connsiteY62" fmla="*/ 7605 h 10000"/>
              <a:gd name="connsiteX63" fmla="*/ 9561 w 10000"/>
              <a:gd name="connsiteY63" fmla="*/ 8698 h 10000"/>
              <a:gd name="connsiteX64" fmla="*/ 9782 w 10000"/>
              <a:gd name="connsiteY64" fmla="*/ 9070 h 10000"/>
              <a:gd name="connsiteX65" fmla="*/ 9782 w 10000"/>
              <a:gd name="connsiteY65" fmla="*/ 9443 h 10000"/>
              <a:gd name="connsiteX66" fmla="*/ 10000 w 10000"/>
              <a:gd name="connsiteY66" fmla="*/ 9628 h 10000"/>
              <a:gd name="connsiteX67" fmla="*/ 9782 w 10000"/>
              <a:gd name="connsiteY67" fmla="*/ 9815 h 10000"/>
              <a:gd name="connsiteX68" fmla="*/ 9782 w 10000"/>
              <a:gd name="connsiteY68" fmla="*/ 9815 h 10000"/>
              <a:gd name="connsiteX69" fmla="*/ 9782 w 10000"/>
              <a:gd name="connsiteY69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7812 w 10000"/>
              <a:gd name="connsiteY61" fmla="*/ 7953 h 10000"/>
              <a:gd name="connsiteX62" fmla="*/ 9561 w 10000"/>
              <a:gd name="connsiteY62" fmla="*/ 8698 h 10000"/>
              <a:gd name="connsiteX63" fmla="*/ 9782 w 10000"/>
              <a:gd name="connsiteY63" fmla="*/ 9070 h 10000"/>
              <a:gd name="connsiteX64" fmla="*/ 9782 w 10000"/>
              <a:gd name="connsiteY64" fmla="*/ 9443 h 10000"/>
              <a:gd name="connsiteX65" fmla="*/ 10000 w 10000"/>
              <a:gd name="connsiteY65" fmla="*/ 9628 h 10000"/>
              <a:gd name="connsiteX66" fmla="*/ 9782 w 10000"/>
              <a:gd name="connsiteY66" fmla="*/ 9815 h 10000"/>
              <a:gd name="connsiteX67" fmla="*/ 9782 w 10000"/>
              <a:gd name="connsiteY67" fmla="*/ 9815 h 10000"/>
              <a:gd name="connsiteX68" fmla="*/ 9782 w 10000"/>
              <a:gd name="connsiteY68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9561 w 10000"/>
              <a:gd name="connsiteY61" fmla="*/ 8698 h 10000"/>
              <a:gd name="connsiteX62" fmla="*/ 9782 w 10000"/>
              <a:gd name="connsiteY62" fmla="*/ 9070 h 10000"/>
              <a:gd name="connsiteX63" fmla="*/ 9782 w 10000"/>
              <a:gd name="connsiteY63" fmla="*/ 9443 h 10000"/>
              <a:gd name="connsiteX64" fmla="*/ 10000 w 10000"/>
              <a:gd name="connsiteY64" fmla="*/ 9628 h 10000"/>
              <a:gd name="connsiteX65" fmla="*/ 9782 w 10000"/>
              <a:gd name="connsiteY65" fmla="*/ 9815 h 10000"/>
              <a:gd name="connsiteX66" fmla="*/ 9782 w 10000"/>
              <a:gd name="connsiteY66" fmla="*/ 9815 h 10000"/>
              <a:gd name="connsiteX67" fmla="*/ 9782 w 10000"/>
              <a:gd name="connsiteY67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7812 w 10000"/>
              <a:gd name="connsiteY60" fmla="*/ 8139 h 10000"/>
              <a:gd name="connsiteX61" fmla="*/ 9782 w 10000"/>
              <a:gd name="connsiteY61" fmla="*/ 9070 h 10000"/>
              <a:gd name="connsiteX62" fmla="*/ 9782 w 10000"/>
              <a:gd name="connsiteY62" fmla="*/ 9443 h 10000"/>
              <a:gd name="connsiteX63" fmla="*/ 10000 w 10000"/>
              <a:gd name="connsiteY63" fmla="*/ 9628 h 10000"/>
              <a:gd name="connsiteX64" fmla="*/ 9782 w 10000"/>
              <a:gd name="connsiteY64" fmla="*/ 9815 h 10000"/>
              <a:gd name="connsiteX65" fmla="*/ 9782 w 10000"/>
              <a:gd name="connsiteY65" fmla="*/ 9815 h 10000"/>
              <a:gd name="connsiteX66" fmla="*/ 9782 w 10000"/>
              <a:gd name="connsiteY66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9782 w 10000"/>
              <a:gd name="connsiteY60" fmla="*/ 9070 h 10000"/>
              <a:gd name="connsiteX61" fmla="*/ 9782 w 10000"/>
              <a:gd name="connsiteY61" fmla="*/ 9443 h 10000"/>
              <a:gd name="connsiteX62" fmla="*/ 10000 w 10000"/>
              <a:gd name="connsiteY62" fmla="*/ 9628 h 10000"/>
              <a:gd name="connsiteX63" fmla="*/ 9782 w 10000"/>
              <a:gd name="connsiteY63" fmla="*/ 9815 h 10000"/>
              <a:gd name="connsiteX64" fmla="*/ 9782 w 10000"/>
              <a:gd name="connsiteY64" fmla="*/ 9815 h 10000"/>
              <a:gd name="connsiteX65" fmla="*/ 9782 w 10000"/>
              <a:gd name="connsiteY65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598 w 10000"/>
              <a:gd name="connsiteY32" fmla="*/ 373 h 10000"/>
              <a:gd name="connsiteX33" fmla="*/ 2380 w 10000"/>
              <a:gd name="connsiteY33" fmla="*/ 558 h 10000"/>
              <a:gd name="connsiteX34" fmla="*/ 2186 w 10000"/>
              <a:gd name="connsiteY34" fmla="*/ 744 h 10000"/>
              <a:gd name="connsiteX35" fmla="*/ 1968 w 10000"/>
              <a:gd name="connsiteY35" fmla="*/ 1116 h 10000"/>
              <a:gd name="connsiteX36" fmla="*/ 1751 w 10000"/>
              <a:gd name="connsiteY36" fmla="*/ 1489 h 10000"/>
              <a:gd name="connsiteX37" fmla="*/ 1530 w 10000"/>
              <a:gd name="connsiteY37" fmla="*/ 1861 h 10000"/>
              <a:gd name="connsiteX38" fmla="*/ 1313 w 10000"/>
              <a:gd name="connsiteY38" fmla="*/ 2419 h 10000"/>
              <a:gd name="connsiteX39" fmla="*/ 1313 w 10000"/>
              <a:gd name="connsiteY39" fmla="*/ 2977 h 10000"/>
              <a:gd name="connsiteX40" fmla="*/ 1313 w 10000"/>
              <a:gd name="connsiteY40" fmla="*/ 3512 h 10000"/>
              <a:gd name="connsiteX41" fmla="*/ 1313 w 10000"/>
              <a:gd name="connsiteY41" fmla="*/ 4629 h 10000"/>
              <a:gd name="connsiteX42" fmla="*/ 1313 w 10000"/>
              <a:gd name="connsiteY42" fmla="*/ 5185 h 10000"/>
              <a:gd name="connsiteX43" fmla="*/ 1530 w 10000"/>
              <a:gd name="connsiteY43" fmla="*/ 5559 h 10000"/>
              <a:gd name="connsiteX44" fmla="*/ 1751 w 10000"/>
              <a:gd name="connsiteY44" fmla="*/ 5930 h 10000"/>
              <a:gd name="connsiteX45" fmla="*/ 1968 w 10000"/>
              <a:gd name="connsiteY45" fmla="*/ 6488 h 10000"/>
              <a:gd name="connsiteX46" fmla="*/ 2186 w 10000"/>
              <a:gd name="connsiteY46" fmla="*/ 6862 h 10000"/>
              <a:gd name="connsiteX47" fmla="*/ 2598 w 10000"/>
              <a:gd name="connsiteY47" fmla="*/ 7232 h 10000"/>
              <a:gd name="connsiteX48" fmla="*/ 3250 w 10000"/>
              <a:gd name="connsiteY48" fmla="*/ 7605 h 10000"/>
              <a:gd name="connsiteX49" fmla="*/ 3908 w 10000"/>
              <a:gd name="connsiteY49" fmla="*/ 7792 h 10000"/>
              <a:gd name="connsiteX50" fmla="*/ 4561 w 10000"/>
              <a:gd name="connsiteY50" fmla="*/ 8139 h 10000"/>
              <a:gd name="connsiteX51" fmla="*/ 5219 w 10000"/>
              <a:gd name="connsiteY51" fmla="*/ 8327 h 10000"/>
              <a:gd name="connsiteX52" fmla="*/ 5653 w 10000"/>
              <a:gd name="connsiteY52" fmla="*/ 8513 h 10000"/>
              <a:gd name="connsiteX53" fmla="*/ 6313 w 10000"/>
              <a:gd name="connsiteY53" fmla="*/ 8513 h 10000"/>
              <a:gd name="connsiteX54" fmla="*/ 6748 w 10000"/>
              <a:gd name="connsiteY54" fmla="*/ 8513 h 10000"/>
              <a:gd name="connsiteX55" fmla="*/ 6968 w 10000"/>
              <a:gd name="connsiteY55" fmla="*/ 8513 h 10000"/>
              <a:gd name="connsiteX56" fmla="*/ 7403 w 10000"/>
              <a:gd name="connsiteY56" fmla="*/ 8513 h 10000"/>
              <a:gd name="connsiteX57" fmla="*/ 7593 w 10000"/>
              <a:gd name="connsiteY57" fmla="*/ 8327 h 10000"/>
              <a:gd name="connsiteX58" fmla="*/ 7593 w 10000"/>
              <a:gd name="connsiteY58" fmla="*/ 8327 h 10000"/>
              <a:gd name="connsiteX59" fmla="*/ 7812 w 10000"/>
              <a:gd name="connsiteY59" fmla="*/ 8327 h 10000"/>
              <a:gd name="connsiteX60" fmla="*/ 9782 w 10000"/>
              <a:gd name="connsiteY60" fmla="*/ 9443 h 10000"/>
              <a:gd name="connsiteX61" fmla="*/ 10000 w 10000"/>
              <a:gd name="connsiteY61" fmla="*/ 9628 h 10000"/>
              <a:gd name="connsiteX62" fmla="*/ 9782 w 10000"/>
              <a:gd name="connsiteY62" fmla="*/ 9815 h 10000"/>
              <a:gd name="connsiteX63" fmla="*/ 9782 w 10000"/>
              <a:gd name="connsiteY63" fmla="*/ 9815 h 10000"/>
              <a:gd name="connsiteX64" fmla="*/ 9782 w 10000"/>
              <a:gd name="connsiteY64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813 w 10000"/>
              <a:gd name="connsiteY31" fmla="*/ 186 h 10000"/>
              <a:gd name="connsiteX32" fmla="*/ 2380 w 10000"/>
              <a:gd name="connsiteY32" fmla="*/ 558 h 10000"/>
              <a:gd name="connsiteX33" fmla="*/ 2186 w 10000"/>
              <a:gd name="connsiteY33" fmla="*/ 744 h 10000"/>
              <a:gd name="connsiteX34" fmla="*/ 1968 w 10000"/>
              <a:gd name="connsiteY34" fmla="*/ 1116 h 10000"/>
              <a:gd name="connsiteX35" fmla="*/ 1751 w 10000"/>
              <a:gd name="connsiteY35" fmla="*/ 1489 h 10000"/>
              <a:gd name="connsiteX36" fmla="*/ 1530 w 10000"/>
              <a:gd name="connsiteY36" fmla="*/ 1861 h 10000"/>
              <a:gd name="connsiteX37" fmla="*/ 1313 w 10000"/>
              <a:gd name="connsiteY37" fmla="*/ 2419 h 10000"/>
              <a:gd name="connsiteX38" fmla="*/ 1313 w 10000"/>
              <a:gd name="connsiteY38" fmla="*/ 2977 h 10000"/>
              <a:gd name="connsiteX39" fmla="*/ 1313 w 10000"/>
              <a:gd name="connsiteY39" fmla="*/ 3512 h 10000"/>
              <a:gd name="connsiteX40" fmla="*/ 1313 w 10000"/>
              <a:gd name="connsiteY40" fmla="*/ 4629 h 10000"/>
              <a:gd name="connsiteX41" fmla="*/ 1313 w 10000"/>
              <a:gd name="connsiteY41" fmla="*/ 5185 h 10000"/>
              <a:gd name="connsiteX42" fmla="*/ 1530 w 10000"/>
              <a:gd name="connsiteY42" fmla="*/ 5559 h 10000"/>
              <a:gd name="connsiteX43" fmla="*/ 1751 w 10000"/>
              <a:gd name="connsiteY43" fmla="*/ 5930 h 10000"/>
              <a:gd name="connsiteX44" fmla="*/ 1968 w 10000"/>
              <a:gd name="connsiteY44" fmla="*/ 6488 h 10000"/>
              <a:gd name="connsiteX45" fmla="*/ 2186 w 10000"/>
              <a:gd name="connsiteY45" fmla="*/ 6862 h 10000"/>
              <a:gd name="connsiteX46" fmla="*/ 2598 w 10000"/>
              <a:gd name="connsiteY46" fmla="*/ 7232 h 10000"/>
              <a:gd name="connsiteX47" fmla="*/ 3250 w 10000"/>
              <a:gd name="connsiteY47" fmla="*/ 7605 h 10000"/>
              <a:gd name="connsiteX48" fmla="*/ 3908 w 10000"/>
              <a:gd name="connsiteY48" fmla="*/ 7792 h 10000"/>
              <a:gd name="connsiteX49" fmla="*/ 4561 w 10000"/>
              <a:gd name="connsiteY49" fmla="*/ 8139 h 10000"/>
              <a:gd name="connsiteX50" fmla="*/ 5219 w 10000"/>
              <a:gd name="connsiteY50" fmla="*/ 8327 h 10000"/>
              <a:gd name="connsiteX51" fmla="*/ 5653 w 10000"/>
              <a:gd name="connsiteY51" fmla="*/ 8513 h 10000"/>
              <a:gd name="connsiteX52" fmla="*/ 6313 w 10000"/>
              <a:gd name="connsiteY52" fmla="*/ 8513 h 10000"/>
              <a:gd name="connsiteX53" fmla="*/ 6748 w 10000"/>
              <a:gd name="connsiteY53" fmla="*/ 8513 h 10000"/>
              <a:gd name="connsiteX54" fmla="*/ 6968 w 10000"/>
              <a:gd name="connsiteY54" fmla="*/ 8513 h 10000"/>
              <a:gd name="connsiteX55" fmla="*/ 7403 w 10000"/>
              <a:gd name="connsiteY55" fmla="*/ 8513 h 10000"/>
              <a:gd name="connsiteX56" fmla="*/ 7593 w 10000"/>
              <a:gd name="connsiteY56" fmla="*/ 8327 h 10000"/>
              <a:gd name="connsiteX57" fmla="*/ 7593 w 10000"/>
              <a:gd name="connsiteY57" fmla="*/ 8327 h 10000"/>
              <a:gd name="connsiteX58" fmla="*/ 7812 w 10000"/>
              <a:gd name="connsiteY58" fmla="*/ 8327 h 10000"/>
              <a:gd name="connsiteX59" fmla="*/ 9782 w 10000"/>
              <a:gd name="connsiteY59" fmla="*/ 9443 h 10000"/>
              <a:gd name="connsiteX60" fmla="*/ 10000 w 10000"/>
              <a:gd name="connsiteY60" fmla="*/ 9628 h 10000"/>
              <a:gd name="connsiteX61" fmla="*/ 9782 w 10000"/>
              <a:gd name="connsiteY61" fmla="*/ 9815 h 10000"/>
              <a:gd name="connsiteX62" fmla="*/ 9782 w 10000"/>
              <a:gd name="connsiteY62" fmla="*/ 9815 h 10000"/>
              <a:gd name="connsiteX63" fmla="*/ 9782 w 10000"/>
              <a:gd name="connsiteY63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813 w 10000"/>
              <a:gd name="connsiteY30" fmla="*/ 0 h 10000"/>
              <a:gd name="connsiteX31" fmla="*/ 2380 w 10000"/>
              <a:gd name="connsiteY31" fmla="*/ 558 h 10000"/>
              <a:gd name="connsiteX32" fmla="*/ 2186 w 10000"/>
              <a:gd name="connsiteY32" fmla="*/ 744 h 10000"/>
              <a:gd name="connsiteX33" fmla="*/ 1968 w 10000"/>
              <a:gd name="connsiteY33" fmla="*/ 1116 h 10000"/>
              <a:gd name="connsiteX34" fmla="*/ 1751 w 10000"/>
              <a:gd name="connsiteY34" fmla="*/ 1489 h 10000"/>
              <a:gd name="connsiteX35" fmla="*/ 1530 w 10000"/>
              <a:gd name="connsiteY35" fmla="*/ 1861 h 10000"/>
              <a:gd name="connsiteX36" fmla="*/ 1313 w 10000"/>
              <a:gd name="connsiteY36" fmla="*/ 2419 h 10000"/>
              <a:gd name="connsiteX37" fmla="*/ 1313 w 10000"/>
              <a:gd name="connsiteY37" fmla="*/ 2977 h 10000"/>
              <a:gd name="connsiteX38" fmla="*/ 1313 w 10000"/>
              <a:gd name="connsiteY38" fmla="*/ 3512 h 10000"/>
              <a:gd name="connsiteX39" fmla="*/ 1313 w 10000"/>
              <a:gd name="connsiteY39" fmla="*/ 4629 h 10000"/>
              <a:gd name="connsiteX40" fmla="*/ 1313 w 10000"/>
              <a:gd name="connsiteY40" fmla="*/ 5185 h 10000"/>
              <a:gd name="connsiteX41" fmla="*/ 1530 w 10000"/>
              <a:gd name="connsiteY41" fmla="*/ 5559 h 10000"/>
              <a:gd name="connsiteX42" fmla="*/ 1751 w 10000"/>
              <a:gd name="connsiteY42" fmla="*/ 5930 h 10000"/>
              <a:gd name="connsiteX43" fmla="*/ 1968 w 10000"/>
              <a:gd name="connsiteY43" fmla="*/ 6488 h 10000"/>
              <a:gd name="connsiteX44" fmla="*/ 2186 w 10000"/>
              <a:gd name="connsiteY44" fmla="*/ 6862 h 10000"/>
              <a:gd name="connsiteX45" fmla="*/ 2598 w 10000"/>
              <a:gd name="connsiteY45" fmla="*/ 7232 h 10000"/>
              <a:gd name="connsiteX46" fmla="*/ 3250 w 10000"/>
              <a:gd name="connsiteY46" fmla="*/ 7605 h 10000"/>
              <a:gd name="connsiteX47" fmla="*/ 3908 w 10000"/>
              <a:gd name="connsiteY47" fmla="*/ 7792 h 10000"/>
              <a:gd name="connsiteX48" fmla="*/ 4561 w 10000"/>
              <a:gd name="connsiteY48" fmla="*/ 8139 h 10000"/>
              <a:gd name="connsiteX49" fmla="*/ 5219 w 10000"/>
              <a:gd name="connsiteY49" fmla="*/ 8327 h 10000"/>
              <a:gd name="connsiteX50" fmla="*/ 5653 w 10000"/>
              <a:gd name="connsiteY50" fmla="*/ 8513 h 10000"/>
              <a:gd name="connsiteX51" fmla="*/ 6313 w 10000"/>
              <a:gd name="connsiteY51" fmla="*/ 8513 h 10000"/>
              <a:gd name="connsiteX52" fmla="*/ 6748 w 10000"/>
              <a:gd name="connsiteY52" fmla="*/ 8513 h 10000"/>
              <a:gd name="connsiteX53" fmla="*/ 6968 w 10000"/>
              <a:gd name="connsiteY53" fmla="*/ 8513 h 10000"/>
              <a:gd name="connsiteX54" fmla="*/ 7403 w 10000"/>
              <a:gd name="connsiteY54" fmla="*/ 8513 h 10000"/>
              <a:gd name="connsiteX55" fmla="*/ 7593 w 10000"/>
              <a:gd name="connsiteY55" fmla="*/ 8327 h 10000"/>
              <a:gd name="connsiteX56" fmla="*/ 7593 w 10000"/>
              <a:gd name="connsiteY56" fmla="*/ 8327 h 10000"/>
              <a:gd name="connsiteX57" fmla="*/ 7812 w 10000"/>
              <a:gd name="connsiteY57" fmla="*/ 8327 h 10000"/>
              <a:gd name="connsiteX58" fmla="*/ 9782 w 10000"/>
              <a:gd name="connsiteY58" fmla="*/ 9443 h 10000"/>
              <a:gd name="connsiteX59" fmla="*/ 10000 w 10000"/>
              <a:gd name="connsiteY59" fmla="*/ 9628 h 10000"/>
              <a:gd name="connsiteX60" fmla="*/ 9782 w 10000"/>
              <a:gd name="connsiteY60" fmla="*/ 9815 h 10000"/>
              <a:gd name="connsiteX61" fmla="*/ 9782 w 10000"/>
              <a:gd name="connsiteY61" fmla="*/ 9815 h 10000"/>
              <a:gd name="connsiteX62" fmla="*/ 9782 w 10000"/>
              <a:gd name="connsiteY62" fmla="*/ 9815 h 10000"/>
              <a:gd name="connsiteX0" fmla="*/ 9782 w 10000"/>
              <a:gd name="connsiteY0" fmla="*/ 9815 h 10000"/>
              <a:gd name="connsiteX1" fmla="*/ 9347 w 10000"/>
              <a:gd name="connsiteY1" fmla="*/ 9815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15 h 10000"/>
              <a:gd name="connsiteX7" fmla="*/ 5219 w 10000"/>
              <a:gd name="connsiteY7" fmla="*/ 9815 h 10000"/>
              <a:gd name="connsiteX8" fmla="*/ 4561 w 10000"/>
              <a:gd name="connsiteY8" fmla="*/ 9443 h 10000"/>
              <a:gd name="connsiteX9" fmla="*/ 3687 w 10000"/>
              <a:gd name="connsiteY9" fmla="*/ 9255 h 10000"/>
              <a:gd name="connsiteX10" fmla="*/ 3032 w 10000"/>
              <a:gd name="connsiteY10" fmla="*/ 8884 h 10000"/>
              <a:gd name="connsiteX11" fmla="*/ 2380 w 10000"/>
              <a:gd name="connsiteY11" fmla="*/ 8513 h 10000"/>
              <a:gd name="connsiteX12" fmla="*/ 1751 w 10000"/>
              <a:gd name="connsiteY12" fmla="*/ 7953 h 10000"/>
              <a:gd name="connsiteX13" fmla="*/ 1313 w 10000"/>
              <a:gd name="connsiteY13" fmla="*/ 7605 h 10000"/>
              <a:gd name="connsiteX14" fmla="*/ 877 w 10000"/>
              <a:gd name="connsiteY14" fmla="*/ 6862 h 10000"/>
              <a:gd name="connsiteX15" fmla="*/ 439 w 10000"/>
              <a:gd name="connsiteY15" fmla="*/ 6301 h 10000"/>
              <a:gd name="connsiteX16" fmla="*/ 218 w 10000"/>
              <a:gd name="connsiteY16" fmla="*/ 5559 h 10000"/>
              <a:gd name="connsiteX17" fmla="*/ 218 w 10000"/>
              <a:gd name="connsiteY17" fmla="*/ 4814 h 10000"/>
              <a:gd name="connsiteX18" fmla="*/ 0 w 10000"/>
              <a:gd name="connsiteY18" fmla="*/ 4070 h 10000"/>
              <a:gd name="connsiteX19" fmla="*/ 0 w 10000"/>
              <a:gd name="connsiteY19" fmla="*/ 3163 h 10000"/>
              <a:gd name="connsiteX20" fmla="*/ 218 w 10000"/>
              <a:gd name="connsiteY20" fmla="*/ 2419 h 10000"/>
              <a:gd name="connsiteX21" fmla="*/ 218 w 10000"/>
              <a:gd name="connsiteY21" fmla="*/ 2046 h 10000"/>
              <a:gd name="connsiteX22" fmla="*/ 218 w 10000"/>
              <a:gd name="connsiteY22" fmla="*/ 1861 h 10000"/>
              <a:gd name="connsiteX23" fmla="*/ 439 w 10000"/>
              <a:gd name="connsiteY23" fmla="*/ 1489 h 10000"/>
              <a:gd name="connsiteX24" fmla="*/ 439 w 10000"/>
              <a:gd name="connsiteY24" fmla="*/ 1302 h 10000"/>
              <a:gd name="connsiteX25" fmla="*/ 439 w 10000"/>
              <a:gd name="connsiteY25" fmla="*/ 1116 h 10000"/>
              <a:gd name="connsiteX26" fmla="*/ 439 w 10000"/>
              <a:gd name="connsiteY26" fmla="*/ 930 h 10000"/>
              <a:gd name="connsiteX27" fmla="*/ 439 w 10000"/>
              <a:gd name="connsiteY27" fmla="*/ 930 h 10000"/>
              <a:gd name="connsiteX28" fmla="*/ 439 w 10000"/>
              <a:gd name="connsiteY28" fmla="*/ 744 h 10000"/>
              <a:gd name="connsiteX29" fmla="*/ 2813 w 10000"/>
              <a:gd name="connsiteY29" fmla="*/ 0 h 10000"/>
              <a:gd name="connsiteX30" fmla="*/ 2380 w 10000"/>
              <a:gd name="connsiteY30" fmla="*/ 558 h 10000"/>
              <a:gd name="connsiteX31" fmla="*/ 2186 w 10000"/>
              <a:gd name="connsiteY31" fmla="*/ 744 h 10000"/>
              <a:gd name="connsiteX32" fmla="*/ 1968 w 10000"/>
              <a:gd name="connsiteY32" fmla="*/ 1116 h 10000"/>
              <a:gd name="connsiteX33" fmla="*/ 1751 w 10000"/>
              <a:gd name="connsiteY33" fmla="*/ 1489 h 10000"/>
              <a:gd name="connsiteX34" fmla="*/ 1530 w 10000"/>
              <a:gd name="connsiteY34" fmla="*/ 1861 h 10000"/>
              <a:gd name="connsiteX35" fmla="*/ 1313 w 10000"/>
              <a:gd name="connsiteY35" fmla="*/ 2419 h 10000"/>
              <a:gd name="connsiteX36" fmla="*/ 1313 w 10000"/>
              <a:gd name="connsiteY36" fmla="*/ 2977 h 10000"/>
              <a:gd name="connsiteX37" fmla="*/ 1313 w 10000"/>
              <a:gd name="connsiteY37" fmla="*/ 3512 h 10000"/>
              <a:gd name="connsiteX38" fmla="*/ 1313 w 10000"/>
              <a:gd name="connsiteY38" fmla="*/ 4629 h 10000"/>
              <a:gd name="connsiteX39" fmla="*/ 1313 w 10000"/>
              <a:gd name="connsiteY39" fmla="*/ 5185 h 10000"/>
              <a:gd name="connsiteX40" fmla="*/ 1530 w 10000"/>
              <a:gd name="connsiteY40" fmla="*/ 5559 h 10000"/>
              <a:gd name="connsiteX41" fmla="*/ 1751 w 10000"/>
              <a:gd name="connsiteY41" fmla="*/ 5930 h 10000"/>
              <a:gd name="connsiteX42" fmla="*/ 1968 w 10000"/>
              <a:gd name="connsiteY42" fmla="*/ 6488 h 10000"/>
              <a:gd name="connsiteX43" fmla="*/ 2186 w 10000"/>
              <a:gd name="connsiteY43" fmla="*/ 6862 h 10000"/>
              <a:gd name="connsiteX44" fmla="*/ 2598 w 10000"/>
              <a:gd name="connsiteY44" fmla="*/ 7232 h 10000"/>
              <a:gd name="connsiteX45" fmla="*/ 3250 w 10000"/>
              <a:gd name="connsiteY45" fmla="*/ 7605 h 10000"/>
              <a:gd name="connsiteX46" fmla="*/ 3908 w 10000"/>
              <a:gd name="connsiteY46" fmla="*/ 7792 h 10000"/>
              <a:gd name="connsiteX47" fmla="*/ 4561 w 10000"/>
              <a:gd name="connsiteY47" fmla="*/ 8139 h 10000"/>
              <a:gd name="connsiteX48" fmla="*/ 5219 w 10000"/>
              <a:gd name="connsiteY48" fmla="*/ 8327 h 10000"/>
              <a:gd name="connsiteX49" fmla="*/ 5653 w 10000"/>
              <a:gd name="connsiteY49" fmla="*/ 8513 h 10000"/>
              <a:gd name="connsiteX50" fmla="*/ 6313 w 10000"/>
              <a:gd name="connsiteY50" fmla="*/ 8513 h 10000"/>
              <a:gd name="connsiteX51" fmla="*/ 6748 w 10000"/>
              <a:gd name="connsiteY51" fmla="*/ 8513 h 10000"/>
              <a:gd name="connsiteX52" fmla="*/ 6968 w 10000"/>
              <a:gd name="connsiteY52" fmla="*/ 8513 h 10000"/>
              <a:gd name="connsiteX53" fmla="*/ 7403 w 10000"/>
              <a:gd name="connsiteY53" fmla="*/ 8513 h 10000"/>
              <a:gd name="connsiteX54" fmla="*/ 7593 w 10000"/>
              <a:gd name="connsiteY54" fmla="*/ 8327 h 10000"/>
              <a:gd name="connsiteX55" fmla="*/ 7593 w 10000"/>
              <a:gd name="connsiteY55" fmla="*/ 8327 h 10000"/>
              <a:gd name="connsiteX56" fmla="*/ 7812 w 10000"/>
              <a:gd name="connsiteY56" fmla="*/ 8327 h 10000"/>
              <a:gd name="connsiteX57" fmla="*/ 9782 w 10000"/>
              <a:gd name="connsiteY57" fmla="*/ 9443 h 10000"/>
              <a:gd name="connsiteX58" fmla="*/ 10000 w 10000"/>
              <a:gd name="connsiteY58" fmla="*/ 9628 h 10000"/>
              <a:gd name="connsiteX59" fmla="*/ 9782 w 10000"/>
              <a:gd name="connsiteY59" fmla="*/ 9815 h 10000"/>
              <a:gd name="connsiteX60" fmla="*/ 9782 w 10000"/>
              <a:gd name="connsiteY60" fmla="*/ 9815 h 10000"/>
              <a:gd name="connsiteX61" fmla="*/ 9782 w 10000"/>
              <a:gd name="connsiteY61" fmla="*/ 9815 h 10000"/>
              <a:gd name="connsiteX0" fmla="*/ 9782 w 10000"/>
              <a:gd name="connsiteY0" fmla="*/ 9257 h 9442"/>
              <a:gd name="connsiteX1" fmla="*/ 9347 w 10000"/>
              <a:gd name="connsiteY1" fmla="*/ 9257 h 9442"/>
              <a:gd name="connsiteX2" fmla="*/ 8908 w 10000"/>
              <a:gd name="connsiteY2" fmla="*/ 9442 h 9442"/>
              <a:gd name="connsiteX3" fmla="*/ 8470 w 10000"/>
              <a:gd name="connsiteY3" fmla="*/ 9442 h 9442"/>
              <a:gd name="connsiteX4" fmla="*/ 7593 w 10000"/>
              <a:gd name="connsiteY4" fmla="*/ 9442 h 9442"/>
              <a:gd name="connsiteX5" fmla="*/ 6968 w 10000"/>
              <a:gd name="connsiteY5" fmla="*/ 9442 h 9442"/>
              <a:gd name="connsiteX6" fmla="*/ 6093 w 10000"/>
              <a:gd name="connsiteY6" fmla="*/ 9257 h 9442"/>
              <a:gd name="connsiteX7" fmla="*/ 5219 w 10000"/>
              <a:gd name="connsiteY7" fmla="*/ 9257 h 9442"/>
              <a:gd name="connsiteX8" fmla="*/ 4561 w 10000"/>
              <a:gd name="connsiteY8" fmla="*/ 8885 h 9442"/>
              <a:gd name="connsiteX9" fmla="*/ 3687 w 10000"/>
              <a:gd name="connsiteY9" fmla="*/ 8697 h 9442"/>
              <a:gd name="connsiteX10" fmla="*/ 3032 w 10000"/>
              <a:gd name="connsiteY10" fmla="*/ 8326 h 9442"/>
              <a:gd name="connsiteX11" fmla="*/ 2380 w 10000"/>
              <a:gd name="connsiteY11" fmla="*/ 7955 h 9442"/>
              <a:gd name="connsiteX12" fmla="*/ 1751 w 10000"/>
              <a:gd name="connsiteY12" fmla="*/ 7395 h 9442"/>
              <a:gd name="connsiteX13" fmla="*/ 1313 w 10000"/>
              <a:gd name="connsiteY13" fmla="*/ 7047 h 9442"/>
              <a:gd name="connsiteX14" fmla="*/ 877 w 10000"/>
              <a:gd name="connsiteY14" fmla="*/ 6304 h 9442"/>
              <a:gd name="connsiteX15" fmla="*/ 439 w 10000"/>
              <a:gd name="connsiteY15" fmla="*/ 5743 h 9442"/>
              <a:gd name="connsiteX16" fmla="*/ 218 w 10000"/>
              <a:gd name="connsiteY16" fmla="*/ 5001 h 9442"/>
              <a:gd name="connsiteX17" fmla="*/ 218 w 10000"/>
              <a:gd name="connsiteY17" fmla="*/ 4256 h 9442"/>
              <a:gd name="connsiteX18" fmla="*/ 0 w 10000"/>
              <a:gd name="connsiteY18" fmla="*/ 3512 h 9442"/>
              <a:gd name="connsiteX19" fmla="*/ 0 w 10000"/>
              <a:gd name="connsiteY19" fmla="*/ 2605 h 9442"/>
              <a:gd name="connsiteX20" fmla="*/ 218 w 10000"/>
              <a:gd name="connsiteY20" fmla="*/ 1861 h 9442"/>
              <a:gd name="connsiteX21" fmla="*/ 218 w 10000"/>
              <a:gd name="connsiteY21" fmla="*/ 1488 h 9442"/>
              <a:gd name="connsiteX22" fmla="*/ 218 w 10000"/>
              <a:gd name="connsiteY22" fmla="*/ 1303 h 9442"/>
              <a:gd name="connsiteX23" fmla="*/ 439 w 10000"/>
              <a:gd name="connsiteY23" fmla="*/ 931 h 9442"/>
              <a:gd name="connsiteX24" fmla="*/ 439 w 10000"/>
              <a:gd name="connsiteY24" fmla="*/ 744 h 9442"/>
              <a:gd name="connsiteX25" fmla="*/ 439 w 10000"/>
              <a:gd name="connsiteY25" fmla="*/ 558 h 9442"/>
              <a:gd name="connsiteX26" fmla="*/ 439 w 10000"/>
              <a:gd name="connsiteY26" fmla="*/ 372 h 9442"/>
              <a:gd name="connsiteX27" fmla="*/ 439 w 10000"/>
              <a:gd name="connsiteY27" fmla="*/ 372 h 9442"/>
              <a:gd name="connsiteX28" fmla="*/ 439 w 10000"/>
              <a:gd name="connsiteY28" fmla="*/ 186 h 9442"/>
              <a:gd name="connsiteX29" fmla="*/ 2380 w 10000"/>
              <a:gd name="connsiteY29" fmla="*/ 0 h 9442"/>
              <a:gd name="connsiteX30" fmla="*/ 2186 w 10000"/>
              <a:gd name="connsiteY30" fmla="*/ 186 h 9442"/>
              <a:gd name="connsiteX31" fmla="*/ 1968 w 10000"/>
              <a:gd name="connsiteY31" fmla="*/ 558 h 9442"/>
              <a:gd name="connsiteX32" fmla="*/ 1751 w 10000"/>
              <a:gd name="connsiteY32" fmla="*/ 931 h 9442"/>
              <a:gd name="connsiteX33" fmla="*/ 1530 w 10000"/>
              <a:gd name="connsiteY33" fmla="*/ 1303 h 9442"/>
              <a:gd name="connsiteX34" fmla="*/ 1313 w 10000"/>
              <a:gd name="connsiteY34" fmla="*/ 1861 h 9442"/>
              <a:gd name="connsiteX35" fmla="*/ 1313 w 10000"/>
              <a:gd name="connsiteY35" fmla="*/ 2419 h 9442"/>
              <a:gd name="connsiteX36" fmla="*/ 1313 w 10000"/>
              <a:gd name="connsiteY36" fmla="*/ 2954 h 9442"/>
              <a:gd name="connsiteX37" fmla="*/ 1313 w 10000"/>
              <a:gd name="connsiteY37" fmla="*/ 4071 h 9442"/>
              <a:gd name="connsiteX38" fmla="*/ 1313 w 10000"/>
              <a:gd name="connsiteY38" fmla="*/ 4627 h 9442"/>
              <a:gd name="connsiteX39" fmla="*/ 1530 w 10000"/>
              <a:gd name="connsiteY39" fmla="*/ 5001 h 9442"/>
              <a:gd name="connsiteX40" fmla="*/ 1751 w 10000"/>
              <a:gd name="connsiteY40" fmla="*/ 5372 h 9442"/>
              <a:gd name="connsiteX41" fmla="*/ 1968 w 10000"/>
              <a:gd name="connsiteY41" fmla="*/ 5930 h 9442"/>
              <a:gd name="connsiteX42" fmla="*/ 2186 w 10000"/>
              <a:gd name="connsiteY42" fmla="*/ 6304 h 9442"/>
              <a:gd name="connsiteX43" fmla="*/ 2598 w 10000"/>
              <a:gd name="connsiteY43" fmla="*/ 6674 h 9442"/>
              <a:gd name="connsiteX44" fmla="*/ 3250 w 10000"/>
              <a:gd name="connsiteY44" fmla="*/ 7047 h 9442"/>
              <a:gd name="connsiteX45" fmla="*/ 3908 w 10000"/>
              <a:gd name="connsiteY45" fmla="*/ 7234 h 9442"/>
              <a:gd name="connsiteX46" fmla="*/ 4561 w 10000"/>
              <a:gd name="connsiteY46" fmla="*/ 7581 h 9442"/>
              <a:gd name="connsiteX47" fmla="*/ 5219 w 10000"/>
              <a:gd name="connsiteY47" fmla="*/ 7769 h 9442"/>
              <a:gd name="connsiteX48" fmla="*/ 5653 w 10000"/>
              <a:gd name="connsiteY48" fmla="*/ 7955 h 9442"/>
              <a:gd name="connsiteX49" fmla="*/ 6313 w 10000"/>
              <a:gd name="connsiteY49" fmla="*/ 7955 h 9442"/>
              <a:gd name="connsiteX50" fmla="*/ 6748 w 10000"/>
              <a:gd name="connsiteY50" fmla="*/ 7955 h 9442"/>
              <a:gd name="connsiteX51" fmla="*/ 6968 w 10000"/>
              <a:gd name="connsiteY51" fmla="*/ 7955 h 9442"/>
              <a:gd name="connsiteX52" fmla="*/ 7403 w 10000"/>
              <a:gd name="connsiteY52" fmla="*/ 7955 h 9442"/>
              <a:gd name="connsiteX53" fmla="*/ 7593 w 10000"/>
              <a:gd name="connsiteY53" fmla="*/ 7769 h 9442"/>
              <a:gd name="connsiteX54" fmla="*/ 7593 w 10000"/>
              <a:gd name="connsiteY54" fmla="*/ 7769 h 9442"/>
              <a:gd name="connsiteX55" fmla="*/ 7812 w 10000"/>
              <a:gd name="connsiteY55" fmla="*/ 7769 h 9442"/>
              <a:gd name="connsiteX56" fmla="*/ 9782 w 10000"/>
              <a:gd name="connsiteY56" fmla="*/ 8885 h 9442"/>
              <a:gd name="connsiteX57" fmla="*/ 10000 w 10000"/>
              <a:gd name="connsiteY57" fmla="*/ 9070 h 9442"/>
              <a:gd name="connsiteX58" fmla="*/ 9782 w 10000"/>
              <a:gd name="connsiteY58" fmla="*/ 9257 h 9442"/>
              <a:gd name="connsiteX59" fmla="*/ 9782 w 10000"/>
              <a:gd name="connsiteY59" fmla="*/ 9257 h 9442"/>
              <a:gd name="connsiteX60" fmla="*/ 9782 w 10000"/>
              <a:gd name="connsiteY60" fmla="*/ 9257 h 9442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439 w 10000"/>
              <a:gd name="connsiteY24" fmla="*/ 788 h 10000"/>
              <a:gd name="connsiteX25" fmla="*/ 439 w 10000"/>
              <a:gd name="connsiteY25" fmla="*/ 591 h 10000"/>
              <a:gd name="connsiteX26" fmla="*/ 439 w 10000"/>
              <a:gd name="connsiteY26" fmla="*/ 394 h 10000"/>
              <a:gd name="connsiteX27" fmla="*/ 439 w 10000"/>
              <a:gd name="connsiteY27" fmla="*/ 394 h 10000"/>
              <a:gd name="connsiteX28" fmla="*/ 439 w 10000"/>
              <a:gd name="connsiteY28" fmla="*/ 197 h 10000"/>
              <a:gd name="connsiteX29" fmla="*/ 2380 w 10000"/>
              <a:gd name="connsiteY29" fmla="*/ 0 h 10000"/>
              <a:gd name="connsiteX30" fmla="*/ 1968 w 10000"/>
              <a:gd name="connsiteY30" fmla="*/ 591 h 10000"/>
              <a:gd name="connsiteX31" fmla="*/ 1751 w 10000"/>
              <a:gd name="connsiteY31" fmla="*/ 986 h 10000"/>
              <a:gd name="connsiteX32" fmla="*/ 1530 w 10000"/>
              <a:gd name="connsiteY32" fmla="*/ 1380 h 10000"/>
              <a:gd name="connsiteX33" fmla="*/ 1313 w 10000"/>
              <a:gd name="connsiteY33" fmla="*/ 1971 h 10000"/>
              <a:gd name="connsiteX34" fmla="*/ 1313 w 10000"/>
              <a:gd name="connsiteY34" fmla="*/ 2562 h 10000"/>
              <a:gd name="connsiteX35" fmla="*/ 1313 w 10000"/>
              <a:gd name="connsiteY35" fmla="*/ 3129 h 10000"/>
              <a:gd name="connsiteX36" fmla="*/ 1313 w 10000"/>
              <a:gd name="connsiteY36" fmla="*/ 4312 h 10000"/>
              <a:gd name="connsiteX37" fmla="*/ 1313 w 10000"/>
              <a:gd name="connsiteY37" fmla="*/ 4900 h 10000"/>
              <a:gd name="connsiteX38" fmla="*/ 1530 w 10000"/>
              <a:gd name="connsiteY38" fmla="*/ 5297 h 10000"/>
              <a:gd name="connsiteX39" fmla="*/ 1751 w 10000"/>
              <a:gd name="connsiteY39" fmla="*/ 5689 h 10000"/>
              <a:gd name="connsiteX40" fmla="*/ 1968 w 10000"/>
              <a:gd name="connsiteY40" fmla="*/ 6280 h 10000"/>
              <a:gd name="connsiteX41" fmla="*/ 2186 w 10000"/>
              <a:gd name="connsiteY41" fmla="*/ 6677 h 10000"/>
              <a:gd name="connsiteX42" fmla="*/ 2598 w 10000"/>
              <a:gd name="connsiteY42" fmla="*/ 7068 h 10000"/>
              <a:gd name="connsiteX43" fmla="*/ 3250 w 10000"/>
              <a:gd name="connsiteY43" fmla="*/ 7463 h 10000"/>
              <a:gd name="connsiteX44" fmla="*/ 3908 w 10000"/>
              <a:gd name="connsiteY44" fmla="*/ 7662 h 10000"/>
              <a:gd name="connsiteX45" fmla="*/ 4561 w 10000"/>
              <a:gd name="connsiteY45" fmla="*/ 8029 h 10000"/>
              <a:gd name="connsiteX46" fmla="*/ 5219 w 10000"/>
              <a:gd name="connsiteY46" fmla="*/ 8228 h 10000"/>
              <a:gd name="connsiteX47" fmla="*/ 5653 w 10000"/>
              <a:gd name="connsiteY47" fmla="*/ 8425 h 10000"/>
              <a:gd name="connsiteX48" fmla="*/ 6313 w 10000"/>
              <a:gd name="connsiteY48" fmla="*/ 8425 h 10000"/>
              <a:gd name="connsiteX49" fmla="*/ 6748 w 10000"/>
              <a:gd name="connsiteY49" fmla="*/ 8425 h 10000"/>
              <a:gd name="connsiteX50" fmla="*/ 6968 w 10000"/>
              <a:gd name="connsiteY50" fmla="*/ 8425 h 10000"/>
              <a:gd name="connsiteX51" fmla="*/ 7403 w 10000"/>
              <a:gd name="connsiteY51" fmla="*/ 8425 h 10000"/>
              <a:gd name="connsiteX52" fmla="*/ 7593 w 10000"/>
              <a:gd name="connsiteY52" fmla="*/ 8228 h 10000"/>
              <a:gd name="connsiteX53" fmla="*/ 7593 w 10000"/>
              <a:gd name="connsiteY53" fmla="*/ 8228 h 10000"/>
              <a:gd name="connsiteX54" fmla="*/ 7812 w 10000"/>
              <a:gd name="connsiteY54" fmla="*/ 8228 h 10000"/>
              <a:gd name="connsiteX55" fmla="*/ 9782 w 10000"/>
              <a:gd name="connsiteY55" fmla="*/ 9410 h 10000"/>
              <a:gd name="connsiteX56" fmla="*/ 10000 w 10000"/>
              <a:gd name="connsiteY56" fmla="*/ 9606 h 10000"/>
              <a:gd name="connsiteX57" fmla="*/ 9782 w 10000"/>
              <a:gd name="connsiteY57" fmla="*/ 9804 h 10000"/>
              <a:gd name="connsiteX58" fmla="*/ 9782 w 10000"/>
              <a:gd name="connsiteY58" fmla="*/ 9804 h 10000"/>
              <a:gd name="connsiteX59" fmla="*/ 9782 w 10000"/>
              <a:gd name="connsiteY59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439 w 10000"/>
              <a:gd name="connsiteY24" fmla="*/ 788 h 10000"/>
              <a:gd name="connsiteX25" fmla="*/ 439 w 10000"/>
              <a:gd name="connsiteY25" fmla="*/ 591 h 10000"/>
              <a:gd name="connsiteX26" fmla="*/ 439 w 10000"/>
              <a:gd name="connsiteY26" fmla="*/ 394 h 10000"/>
              <a:gd name="connsiteX27" fmla="*/ 439 w 10000"/>
              <a:gd name="connsiteY27" fmla="*/ 394 h 10000"/>
              <a:gd name="connsiteX28" fmla="*/ 2380 w 10000"/>
              <a:gd name="connsiteY28" fmla="*/ 0 h 10000"/>
              <a:gd name="connsiteX29" fmla="*/ 1968 w 10000"/>
              <a:gd name="connsiteY29" fmla="*/ 591 h 10000"/>
              <a:gd name="connsiteX30" fmla="*/ 1751 w 10000"/>
              <a:gd name="connsiteY30" fmla="*/ 986 h 10000"/>
              <a:gd name="connsiteX31" fmla="*/ 1530 w 10000"/>
              <a:gd name="connsiteY31" fmla="*/ 1380 h 10000"/>
              <a:gd name="connsiteX32" fmla="*/ 1313 w 10000"/>
              <a:gd name="connsiteY32" fmla="*/ 1971 h 10000"/>
              <a:gd name="connsiteX33" fmla="*/ 1313 w 10000"/>
              <a:gd name="connsiteY33" fmla="*/ 2562 h 10000"/>
              <a:gd name="connsiteX34" fmla="*/ 1313 w 10000"/>
              <a:gd name="connsiteY34" fmla="*/ 3129 h 10000"/>
              <a:gd name="connsiteX35" fmla="*/ 1313 w 10000"/>
              <a:gd name="connsiteY35" fmla="*/ 4312 h 10000"/>
              <a:gd name="connsiteX36" fmla="*/ 1313 w 10000"/>
              <a:gd name="connsiteY36" fmla="*/ 4900 h 10000"/>
              <a:gd name="connsiteX37" fmla="*/ 1530 w 10000"/>
              <a:gd name="connsiteY37" fmla="*/ 5297 h 10000"/>
              <a:gd name="connsiteX38" fmla="*/ 1751 w 10000"/>
              <a:gd name="connsiteY38" fmla="*/ 5689 h 10000"/>
              <a:gd name="connsiteX39" fmla="*/ 1968 w 10000"/>
              <a:gd name="connsiteY39" fmla="*/ 6280 h 10000"/>
              <a:gd name="connsiteX40" fmla="*/ 2186 w 10000"/>
              <a:gd name="connsiteY40" fmla="*/ 6677 h 10000"/>
              <a:gd name="connsiteX41" fmla="*/ 2598 w 10000"/>
              <a:gd name="connsiteY41" fmla="*/ 7068 h 10000"/>
              <a:gd name="connsiteX42" fmla="*/ 3250 w 10000"/>
              <a:gd name="connsiteY42" fmla="*/ 7463 h 10000"/>
              <a:gd name="connsiteX43" fmla="*/ 3908 w 10000"/>
              <a:gd name="connsiteY43" fmla="*/ 7662 h 10000"/>
              <a:gd name="connsiteX44" fmla="*/ 4561 w 10000"/>
              <a:gd name="connsiteY44" fmla="*/ 8029 h 10000"/>
              <a:gd name="connsiteX45" fmla="*/ 5219 w 10000"/>
              <a:gd name="connsiteY45" fmla="*/ 8228 h 10000"/>
              <a:gd name="connsiteX46" fmla="*/ 5653 w 10000"/>
              <a:gd name="connsiteY46" fmla="*/ 8425 h 10000"/>
              <a:gd name="connsiteX47" fmla="*/ 6313 w 10000"/>
              <a:gd name="connsiteY47" fmla="*/ 8425 h 10000"/>
              <a:gd name="connsiteX48" fmla="*/ 6748 w 10000"/>
              <a:gd name="connsiteY48" fmla="*/ 8425 h 10000"/>
              <a:gd name="connsiteX49" fmla="*/ 6968 w 10000"/>
              <a:gd name="connsiteY49" fmla="*/ 8425 h 10000"/>
              <a:gd name="connsiteX50" fmla="*/ 7403 w 10000"/>
              <a:gd name="connsiteY50" fmla="*/ 8425 h 10000"/>
              <a:gd name="connsiteX51" fmla="*/ 7593 w 10000"/>
              <a:gd name="connsiteY51" fmla="*/ 8228 h 10000"/>
              <a:gd name="connsiteX52" fmla="*/ 7593 w 10000"/>
              <a:gd name="connsiteY52" fmla="*/ 8228 h 10000"/>
              <a:gd name="connsiteX53" fmla="*/ 7812 w 10000"/>
              <a:gd name="connsiteY53" fmla="*/ 8228 h 10000"/>
              <a:gd name="connsiteX54" fmla="*/ 9782 w 10000"/>
              <a:gd name="connsiteY54" fmla="*/ 9410 h 10000"/>
              <a:gd name="connsiteX55" fmla="*/ 10000 w 10000"/>
              <a:gd name="connsiteY55" fmla="*/ 9606 h 10000"/>
              <a:gd name="connsiteX56" fmla="*/ 9782 w 10000"/>
              <a:gd name="connsiteY56" fmla="*/ 9804 h 10000"/>
              <a:gd name="connsiteX57" fmla="*/ 9782 w 10000"/>
              <a:gd name="connsiteY57" fmla="*/ 9804 h 10000"/>
              <a:gd name="connsiteX58" fmla="*/ 9782 w 10000"/>
              <a:gd name="connsiteY58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439 w 10000"/>
              <a:gd name="connsiteY24" fmla="*/ 788 h 10000"/>
              <a:gd name="connsiteX25" fmla="*/ 439 w 10000"/>
              <a:gd name="connsiteY25" fmla="*/ 591 h 10000"/>
              <a:gd name="connsiteX26" fmla="*/ 439 w 10000"/>
              <a:gd name="connsiteY26" fmla="*/ 394 h 10000"/>
              <a:gd name="connsiteX27" fmla="*/ 2380 w 10000"/>
              <a:gd name="connsiteY27" fmla="*/ 0 h 10000"/>
              <a:gd name="connsiteX28" fmla="*/ 1968 w 10000"/>
              <a:gd name="connsiteY28" fmla="*/ 591 h 10000"/>
              <a:gd name="connsiteX29" fmla="*/ 1751 w 10000"/>
              <a:gd name="connsiteY29" fmla="*/ 986 h 10000"/>
              <a:gd name="connsiteX30" fmla="*/ 1530 w 10000"/>
              <a:gd name="connsiteY30" fmla="*/ 1380 h 10000"/>
              <a:gd name="connsiteX31" fmla="*/ 1313 w 10000"/>
              <a:gd name="connsiteY31" fmla="*/ 1971 h 10000"/>
              <a:gd name="connsiteX32" fmla="*/ 1313 w 10000"/>
              <a:gd name="connsiteY32" fmla="*/ 2562 h 10000"/>
              <a:gd name="connsiteX33" fmla="*/ 1313 w 10000"/>
              <a:gd name="connsiteY33" fmla="*/ 3129 h 10000"/>
              <a:gd name="connsiteX34" fmla="*/ 1313 w 10000"/>
              <a:gd name="connsiteY34" fmla="*/ 4312 h 10000"/>
              <a:gd name="connsiteX35" fmla="*/ 1313 w 10000"/>
              <a:gd name="connsiteY35" fmla="*/ 4900 h 10000"/>
              <a:gd name="connsiteX36" fmla="*/ 1530 w 10000"/>
              <a:gd name="connsiteY36" fmla="*/ 5297 h 10000"/>
              <a:gd name="connsiteX37" fmla="*/ 1751 w 10000"/>
              <a:gd name="connsiteY37" fmla="*/ 5689 h 10000"/>
              <a:gd name="connsiteX38" fmla="*/ 1968 w 10000"/>
              <a:gd name="connsiteY38" fmla="*/ 6280 h 10000"/>
              <a:gd name="connsiteX39" fmla="*/ 2186 w 10000"/>
              <a:gd name="connsiteY39" fmla="*/ 6677 h 10000"/>
              <a:gd name="connsiteX40" fmla="*/ 2598 w 10000"/>
              <a:gd name="connsiteY40" fmla="*/ 7068 h 10000"/>
              <a:gd name="connsiteX41" fmla="*/ 3250 w 10000"/>
              <a:gd name="connsiteY41" fmla="*/ 7463 h 10000"/>
              <a:gd name="connsiteX42" fmla="*/ 3908 w 10000"/>
              <a:gd name="connsiteY42" fmla="*/ 7662 h 10000"/>
              <a:gd name="connsiteX43" fmla="*/ 4561 w 10000"/>
              <a:gd name="connsiteY43" fmla="*/ 8029 h 10000"/>
              <a:gd name="connsiteX44" fmla="*/ 5219 w 10000"/>
              <a:gd name="connsiteY44" fmla="*/ 8228 h 10000"/>
              <a:gd name="connsiteX45" fmla="*/ 5653 w 10000"/>
              <a:gd name="connsiteY45" fmla="*/ 8425 h 10000"/>
              <a:gd name="connsiteX46" fmla="*/ 6313 w 10000"/>
              <a:gd name="connsiteY46" fmla="*/ 8425 h 10000"/>
              <a:gd name="connsiteX47" fmla="*/ 6748 w 10000"/>
              <a:gd name="connsiteY47" fmla="*/ 8425 h 10000"/>
              <a:gd name="connsiteX48" fmla="*/ 6968 w 10000"/>
              <a:gd name="connsiteY48" fmla="*/ 8425 h 10000"/>
              <a:gd name="connsiteX49" fmla="*/ 7403 w 10000"/>
              <a:gd name="connsiteY49" fmla="*/ 8425 h 10000"/>
              <a:gd name="connsiteX50" fmla="*/ 7593 w 10000"/>
              <a:gd name="connsiteY50" fmla="*/ 8228 h 10000"/>
              <a:gd name="connsiteX51" fmla="*/ 7593 w 10000"/>
              <a:gd name="connsiteY51" fmla="*/ 8228 h 10000"/>
              <a:gd name="connsiteX52" fmla="*/ 7812 w 10000"/>
              <a:gd name="connsiteY52" fmla="*/ 8228 h 10000"/>
              <a:gd name="connsiteX53" fmla="*/ 9782 w 10000"/>
              <a:gd name="connsiteY53" fmla="*/ 9410 h 10000"/>
              <a:gd name="connsiteX54" fmla="*/ 10000 w 10000"/>
              <a:gd name="connsiteY54" fmla="*/ 9606 h 10000"/>
              <a:gd name="connsiteX55" fmla="*/ 9782 w 10000"/>
              <a:gd name="connsiteY55" fmla="*/ 9804 h 10000"/>
              <a:gd name="connsiteX56" fmla="*/ 9782 w 10000"/>
              <a:gd name="connsiteY56" fmla="*/ 9804 h 10000"/>
              <a:gd name="connsiteX57" fmla="*/ 9782 w 10000"/>
              <a:gd name="connsiteY57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439 w 10000"/>
              <a:gd name="connsiteY24" fmla="*/ 788 h 10000"/>
              <a:gd name="connsiteX25" fmla="*/ 439 w 10000"/>
              <a:gd name="connsiteY25" fmla="*/ 394 h 10000"/>
              <a:gd name="connsiteX26" fmla="*/ 2380 w 10000"/>
              <a:gd name="connsiteY26" fmla="*/ 0 h 10000"/>
              <a:gd name="connsiteX27" fmla="*/ 1968 w 10000"/>
              <a:gd name="connsiteY27" fmla="*/ 591 h 10000"/>
              <a:gd name="connsiteX28" fmla="*/ 1751 w 10000"/>
              <a:gd name="connsiteY28" fmla="*/ 986 h 10000"/>
              <a:gd name="connsiteX29" fmla="*/ 1530 w 10000"/>
              <a:gd name="connsiteY29" fmla="*/ 1380 h 10000"/>
              <a:gd name="connsiteX30" fmla="*/ 1313 w 10000"/>
              <a:gd name="connsiteY30" fmla="*/ 1971 h 10000"/>
              <a:gd name="connsiteX31" fmla="*/ 1313 w 10000"/>
              <a:gd name="connsiteY31" fmla="*/ 2562 h 10000"/>
              <a:gd name="connsiteX32" fmla="*/ 1313 w 10000"/>
              <a:gd name="connsiteY32" fmla="*/ 3129 h 10000"/>
              <a:gd name="connsiteX33" fmla="*/ 1313 w 10000"/>
              <a:gd name="connsiteY33" fmla="*/ 4312 h 10000"/>
              <a:gd name="connsiteX34" fmla="*/ 1313 w 10000"/>
              <a:gd name="connsiteY34" fmla="*/ 4900 h 10000"/>
              <a:gd name="connsiteX35" fmla="*/ 1530 w 10000"/>
              <a:gd name="connsiteY35" fmla="*/ 5297 h 10000"/>
              <a:gd name="connsiteX36" fmla="*/ 1751 w 10000"/>
              <a:gd name="connsiteY36" fmla="*/ 5689 h 10000"/>
              <a:gd name="connsiteX37" fmla="*/ 1968 w 10000"/>
              <a:gd name="connsiteY37" fmla="*/ 6280 h 10000"/>
              <a:gd name="connsiteX38" fmla="*/ 2186 w 10000"/>
              <a:gd name="connsiteY38" fmla="*/ 6677 h 10000"/>
              <a:gd name="connsiteX39" fmla="*/ 2598 w 10000"/>
              <a:gd name="connsiteY39" fmla="*/ 7068 h 10000"/>
              <a:gd name="connsiteX40" fmla="*/ 3250 w 10000"/>
              <a:gd name="connsiteY40" fmla="*/ 7463 h 10000"/>
              <a:gd name="connsiteX41" fmla="*/ 3908 w 10000"/>
              <a:gd name="connsiteY41" fmla="*/ 7662 h 10000"/>
              <a:gd name="connsiteX42" fmla="*/ 4561 w 10000"/>
              <a:gd name="connsiteY42" fmla="*/ 8029 h 10000"/>
              <a:gd name="connsiteX43" fmla="*/ 5219 w 10000"/>
              <a:gd name="connsiteY43" fmla="*/ 8228 h 10000"/>
              <a:gd name="connsiteX44" fmla="*/ 5653 w 10000"/>
              <a:gd name="connsiteY44" fmla="*/ 8425 h 10000"/>
              <a:gd name="connsiteX45" fmla="*/ 6313 w 10000"/>
              <a:gd name="connsiteY45" fmla="*/ 8425 h 10000"/>
              <a:gd name="connsiteX46" fmla="*/ 6748 w 10000"/>
              <a:gd name="connsiteY46" fmla="*/ 8425 h 10000"/>
              <a:gd name="connsiteX47" fmla="*/ 6968 w 10000"/>
              <a:gd name="connsiteY47" fmla="*/ 8425 h 10000"/>
              <a:gd name="connsiteX48" fmla="*/ 7403 w 10000"/>
              <a:gd name="connsiteY48" fmla="*/ 8425 h 10000"/>
              <a:gd name="connsiteX49" fmla="*/ 7593 w 10000"/>
              <a:gd name="connsiteY49" fmla="*/ 8228 h 10000"/>
              <a:gd name="connsiteX50" fmla="*/ 7593 w 10000"/>
              <a:gd name="connsiteY50" fmla="*/ 8228 h 10000"/>
              <a:gd name="connsiteX51" fmla="*/ 7812 w 10000"/>
              <a:gd name="connsiteY51" fmla="*/ 8228 h 10000"/>
              <a:gd name="connsiteX52" fmla="*/ 9782 w 10000"/>
              <a:gd name="connsiteY52" fmla="*/ 9410 h 10000"/>
              <a:gd name="connsiteX53" fmla="*/ 10000 w 10000"/>
              <a:gd name="connsiteY53" fmla="*/ 9606 h 10000"/>
              <a:gd name="connsiteX54" fmla="*/ 9782 w 10000"/>
              <a:gd name="connsiteY54" fmla="*/ 9804 h 10000"/>
              <a:gd name="connsiteX55" fmla="*/ 9782 w 10000"/>
              <a:gd name="connsiteY55" fmla="*/ 9804 h 10000"/>
              <a:gd name="connsiteX56" fmla="*/ 9782 w 10000"/>
              <a:gd name="connsiteY56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439 w 10000"/>
              <a:gd name="connsiteY24" fmla="*/ 788 h 10000"/>
              <a:gd name="connsiteX25" fmla="*/ 2380 w 10000"/>
              <a:gd name="connsiteY25" fmla="*/ 0 h 10000"/>
              <a:gd name="connsiteX26" fmla="*/ 1968 w 10000"/>
              <a:gd name="connsiteY26" fmla="*/ 591 h 10000"/>
              <a:gd name="connsiteX27" fmla="*/ 1751 w 10000"/>
              <a:gd name="connsiteY27" fmla="*/ 986 h 10000"/>
              <a:gd name="connsiteX28" fmla="*/ 1530 w 10000"/>
              <a:gd name="connsiteY28" fmla="*/ 1380 h 10000"/>
              <a:gd name="connsiteX29" fmla="*/ 1313 w 10000"/>
              <a:gd name="connsiteY29" fmla="*/ 1971 h 10000"/>
              <a:gd name="connsiteX30" fmla="*/ 1313 w 10000"/>
              <a:gd name="connsiteY30" fmla="*/ 2562 h 10000"/>
              <a:gd name="connsiteX31" fmla="*/ 1313 w 10000"/>
              <a:gd name="connsiteY31" fmla="*/ 3129 h 10000"/>
              <a:gd name="connsiteX32" fmla="*/ 1313 w 10000"/>
              <a:gd name="connsiteY32" fmla="*/ 4312 h 10000"/>
              <a:gd name="connsiteX33" fmla="*/ 1313 w 10000"/>
              <a:gd name="connsiteY33" fmla="*/ 4900 h 10000"/>
              <a:gd name="connsiteX34" fmla="*/ 1530 w 10000"/>
              <a:gd name="connsiteY34" fmla="*/ 5297 h 10000"/>
              <a:gd name="connsiteX35" fmla="*/ 1751 w 10000"/>
              <a:gd name="connsiteY35" fmla="*/ 5689 h 10000"/>
              <a:gd name="connsiteX36" fmla="*/ 1968 w 10000"/>
              <a:gd name="connsiteY36" fmla="*/ 6280 h 10000"/>
              <a:gd name="connsiteX37" fmla="*/ 2186 w 10000"/>
              <a:gd name="connsiteY37" fmla="*/ 6677 h 10000"/>
              <a:gd name="connsiteX38" fmla="*/ 2598 w 10000"/>
              <a:gd name="connsiteY38" fmla="*/ 7068 h 10000"/>
              <a:gd name="connsiteX39" fmla="*/ 3250 w 10000"/>
              <a:gd name="connsiteY39" fmla="*/ 7463 h 10000"/>
              <a:gd name="connsiteX40" fmla="*/ 3908 w 10000"/>
              <a:gd name="connsiteY40" fmla="*/ 7662 h 10000"/>
              <a:gd name="connsiteX41" fmla="*/ 4561 w 10000"/>
              <a:gd name="connsiteY41" fmla="*/ 8029 h 10000"/>
              <a:gd name="connsiteX42" fmla="*/ 5219 w 10000"/>
              <a:gd name="connsiteY42" fmla="*/ 8228 h 10000"/>
              <a:gd name="connsiteX43" fmla="*/ 5653 w 10000"/>
              <a:gd name="connsiteY43" fmla="*/ 8425 h 10000"/>
              <a:gd name="connsiteX44" fmla="*/ 6313 w 10000"/>
              <a:gd name="connsiteY44" fmla="*/ 8425 h 10000"/>
              <a:gd name="connsiteX45" fmla="*/ 6748 w 10000"/>
              <a:gd name="connsiteY45" fmla="*/ 8425 h 10000"/>
              <a:gd name="connsiteX46" fmla="*/ 6968 w 10000"/>
              <a:gd name="connsiteY46" fmla="*/ 8425 h 10000"/>
              <a:gd name="connsiteX47" fmla="*/ 7403 w 10000"/>
              <a:gd name="connsiteY47" fmla="*/ 8425 h 10000"/>
              <a:gd name="connsiteX48" fmla="*/ 7593 w 10000"/>
              <a:gd name="connsiteY48" fmla="*/ 8228 h 10000"/>
              <a:gd name="connsiteX49" fmla="*/ 7593 w 10000"/>
              <a:gd name="connsiteY49" fmla="*/ 8228 h 10000"/>
              <a:gd name="connsiteX50" fmla="*/ 7812 w 10000"/>
              <a:gd name="connsiteY50" fmla="*/ 8228 h 10000"/>
              <a:gd name="connsiteX51" fmla="*/ 9782 w 10000"/>
              <a:gd name="connsiteY51" fmla="*/ 9410 h 10000"/>
              <a:gd name="connsiteX52" fmla="*/ 10000 w 10000"/>
              <a:gd name="connsiteY52" fmla="*/ 9606 h 10000"/>
              <a:gd name="connsiteX53" fmla="*/ 9782 w 10000"/>
              <a:gd name="connsiteY53" fmla="*/ 9804 h 10000"/>
              <a:gd name="connsiteX54" fmla="*/ 9782 w 10000"/>
              <a:gd name="connsiteY54" fmla="*/ 9804 h 10000"/>
              <a:gd name="connsiteX55" fmla="*/ 9782 w 10000"/>
              <a:gd name="connsiteY55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439 w 10000"/>
              <a:gd name="connsiteY23" fmla="*/ 986 h 10000"/>
              <a:gd name="connsiteX24" fmla="*/ 2380 w 10000"/>
              <a:gd name="connsiteY24" fmla="*/ 0 h 10000"/>
              <a:gd name="connsiteX25" fmla="*/ 1968 w 10000"/>
              <a:gd name="connsiteY25" fmla="*/ 591 h 10000"/>
              <a:gd name="connsiteX26" fmla="*/ 1751 w 10000"/>
              <a:gd name="connsiteY26" fmla="*/ 986 h 10000"/>
              <a:gd name="connsiteX27" fmla="*/ 1530 w 10000"/>
              <a:gd name="connsiteY27" fmla="*/ 1380 h 10000"/>
              <a:gd name="connsiteX28" fmla="*/ 1313 w 10000"/>
              <a:gd name="connsiteY28" fmla="*/ 1971 h 10000"/>
              <a:gd name="connsiteX29" fmla="*/ 1313 w 10000"/>
              <a:gd name="connsiteY29" fmla="*/ 2562 h 10000"/>
              <a:gd name="connsiteX30" fmla="*/ 1313 w 10000"/>
              <a:gd name="connsiteY30" fmla="*/ 3129 h 10000"/>
              <a:gd name="connsiteX31" fmla="*/ 1313 w 10000"/>
              <a:gd name="connsiteY31" fmla="*/ 4312 h 10000"/>
              <a:gd name="connsiteX32" fmla="*/ 1313 w 10000"/>
              <a:gd name="connsiteY32" fmla="*/ 4900 h 10000"/>
              <a:gd name="connsiteX33" fmla="*/ 1530 w 10000"/>
              <a:gd name="connsiteY33" fmla="*/ 5297 h 10000"/>
              <a:gd name="connsiteX34" fmla="*/ 1751 w 10000"/>
              <a:gd name="connsiteY34" fmla="*/ 5689 h 10000"/>
              <a:gd name="connsiteX35" fmla="*/ 1968 w 10000"/>
              <a:gd name="connsiteY35" fmla="*/ 6280 h 10000"/>
              <a:gd name="connsiteX36" fmla="*/ 2186 w 10000"/>
              <a:gd name="connsiteY36" fmla="*/ 6677 h 10000"/>
              <a:gd name="connsiteX37" fmla="*/ 2598 w 10000"/>
              <a:gd name="connsiteY37" fmla="*/ 7068 h 10000"/>
              <a:gd name="connsiteX38" fmla="*/ 3250 w 10000"/>
              <a:gd name="connsiteY38" fmla="*/ 7463 h 10000"/>
              <a:gd name="connsiteX39" fmla="*/ 3908 w 10000"/>
              <a:gd name="connsiteY39" fmla="*/ 7662 h 10000"/>
              <a:gd name="connsiteX40" fmla="*/ 4561 w 10000"/>
              <a:gd name="connsiteY40" fmla="*/ 8029 h 10000"/>
              <a:gd name="connsiteX41" fmla="*/ 5219 w 10000"/>
              <a:gd name="connsiteY41" fmla="*/ 8228 h 10000"/>
              <a:gd name="connsiteX42" fmla="*/ 5653 w 10000"/>
              <a:gd name="connsiteY42" fmla="*/ 8425 h 10000"/>
              <a:gd name="connsiteX43" fmla="*/ 6313 w 10000"/>
              <a:gd name="connsiteY43" fmla="*/ 8425 h 10000"/>
              <a:gd name="connsiteX44" fmla="*/ 6748 w 10000"/>
              <a:gd name="connsiteY44" fmla="*/ 8425 h 10000"/>
              <a:gd name="connsiteX45" fmla="*/ 6968 w 10000"/>
              <a:gd name="connsiteY45" fmla="*/ 8425 h 10000"/>
              <a:gd name="connsiteX46" fmla="*/ 7403 w 10000"/>
              <a:gd name="connsiteY46" fmla="*/ 8425 h 10000"/>
              <a:gd name="connsiteX47" fmla="*/ 7593 w 10000"/>
              <a:gd name="connsiteY47" fmla="*/ 8228 h 10000"/>
              <a:gd name="connsiteX48" fmla="*/ 7593 w 10000"/>
              <a:gd name="connsiteY48" fmla="*/ 8228 h 10000"/>
              <a:gd name="connsiteX49" fmla="*/ 7812 w 10000"/>
              <a:gd name="connsiteY49" fmla="*/ 8228 h 10000"/>
              <a:gd name="connsiteX50" fmla="*/ 9782 w 10000"/>
              <a:gd name="connsiteY50" fmla="*/ 9410 h 10000"/>
              <a:gd name="connsiteX51" fmla="*/ 10000 w 10000"/>
              <a:gd name="connsiteY51" fmla="*/ 9606 h 10000"/>
              <a:gd name="connsiteX52" fmla="*/ 9782 w 10000"/>
              <a:gd name="connsiteY52" fmla="*/ 9804 h 10000"/>
              <a:gd name="connsiteX53" fmla="*/ 9782 w 10000"/>
              <a:gd name="connsiteY53" fmla="*/ 9804 h 10000"/>
              <a:gd name="connsiteX54" fmla="*/ 9782 w 10000"/>
              <a:gd name="connsiteY54" fmla="*/ 9804 h 10000"/>
              <a:gd name="connsiteX0" fmla="*/ 9782 w 10000"/>
              <a:gd name="connsiteY0" fmla="*/ 9804 h 10000"/>
              <a:gd name="connsiteX1" fmla="*/ 9347 w 10000"/>
              <a:gd name="connsiteY1" fmla="*/ 9804 h 10000"/>
              <a:gd name="connsiteX2" fmla="*/ 8908 w 10000"/>
              <a:gd name="connsiteY2" fmla="*/ 10000 h 10000"/>
              <a:gd name="connsiteX3" fmla="*/ 8470 w 10000"/>
              <a:gd name="connsiteY3" fmla="*/ 10000 h 10000"/>
              <a:gd name="connsiteX4" fmla="*/ 7593 w 10000"/>
              <a:gd name="connsiteY4" fmla="*/ 10000 h 10000"/>
              <a:gd name="connsiteX5" fmla="*/ 6968 w 10000"/>
              <a:gd name="connsiteY5" fmla="*/ 10000 h 10000"/>
              <a:gd name="connsiteX6" fmla="*/ 6093 w 10000"/>
              <a:gd name="connsiteY6" fmla="*/ 9804 h 10000"/>
              <a:gd name="connsiteX7" fmla="*/ 5219 w 10000"/>
              <a:gd name="connsiteY7" fmla="*/ 9804 h 10000"/>
              <a:gd name="connsiteX8" fmla="*/ 4561 w 10000"/>
              <a:gd name="connsiteY8" fmla="*/ 9410 h 10000"/>
              <a:gd name="connsiteX9" fmla="*/ 3687 w 10000"/>
              <a:gd name="connsiteY9" fmla="*/ 9211 h 10000"/>
              <a:gd name="connsiteX10" fmla="*/ 3032 w 10000"/>
              <a:gd name="connsiteY10" fmla="*/ 8818 h 10000"/>
              <a:gd name="connsiteX11" fmla="*/ 2380 w 10000"/>
              <a:gd name="connsiteY11" fmla="*/ 8425 h 10000"/>
              <a:gd name="connsiteX12" fmla="*/ 1751 w 10000"/>
              <a:gd name="connsiteY12" fmla="*/ 7832 h 10000"/>
              <a:gd name="connsiteX13" fmla="*/ 1313 w 10000"/>
              <a:gd name="connsiteY13" fmla="*/ 7463 h 10000"/>
              <a:gd name="connsiteX14" fmla="*/ 877 w 10000"/>
              <a:gd name="connsiteY14" fmla="*/ 6677 h 10000"/>
              <a:gd name="connsiteX15" fmla="*/ 439 w 10000"/>
              <a:gd name="connsiteY15" fmla="*/ 6082 h 10000"/>
              <a:gd name="connsiteX16" fmla="*/ 218 w 10000"/>
              <a:gd name="connsiteY16" fmla="*/ 5297 h 10000"/>
              <a:gd name="connsiteX17" fmla="*/ 218 w 10000"/>
              <a:gd name="connsiteY17" fmla="*/ 4508 h 10000"/>
              <a:gd name="connsiteX18" fmla="*/ 0 w 10000"/>
              <a:gd name="connsiteY18" fmla="*/ 3720 h 10000"/>
              <a:gd name="connsiteX19" fmla="*/ 0 w 10000"/>
              <a:gd name="connsiteY19" fmla="*/ 2759 h 10000"/>
              <a:gd name="connsiteX20" fmla="*/ 218 w 10000"/>
              <a:gd name="connsiteY20" fmla="*/ 1971 h 10000"/>
              <a:gd name="connsiteX21" fmla="*/ 218 w 10000"/>
              <a:gd name="connsiteY21" fmla="*/ 1576 h 10000"/>
              <a:gd name="connsiteX22" fmla="*/ 218 w 10000"/>
              <a:gd name="connsiteY22" fmla="*/ 1380 h 10000"/>
              <a:gd name="connsiteX23" fmla="*/ 2380 w 10000"/>
              <a:gd name="connsiteY23" fmla="*/ 0 h 10000"/>
              <a:gd name="connsiteX24" fmla="*/ 1968 w 10000"/>
              <a:gd name="connsiteY24" fmla="*/ 591 h 10000"/>
              <a:gd name="connsiteX25" fmla="*/ 1751 w 10000"/>
              <a:gd name="connsiteY25" fmla="*/ 986 h 10000"/>
              <a:gd name="connsiteX26" fmla="*/ 1530 w 10000"/>
              <a:gd name="connsiteY26" fmla="*/ 1380 h 10000"/>
              <a:gd name="connsiteX27" fmla="*/ 1313 w 10000"/>
              <a:gd name="connsiteY27" fmla="*/ 1971 h 10000"/>
              <a:gd name="connsiteX28" fmla="*/ 1313 w 10000"/>
              <a:gd name="connsiteY28" fmla="*/ 2562 h 10000"/>
              <a:gd name="connsiteX29" fmla="*/ 1313 w 10000"/>
              <a:gd name="connsiteY29" fmla="*/ 3129 h 10000"/>
              <a:gd name="connsiteX30" fmla="*/ 1313 w 10000"/>
              <a:gd name="connsiteY30" fmla="*/ 4312 h 10000"/>
              <a:gd name="connsiteX31" fmla="*/ 1313 w 10000"/>
              <a:gd name="connsiteY31" fmla="*/ 4900 h 10000"/>
              <a:gd name="connsiteX32" fmla="*/ 1530 w 10000"/>
              <a:gd name="connsiteY32" fmla="*/ 5297 h 10000"/>
              <a:gd name="connsiteX33" fmla="*/ 1751 w 10000"/>
              <a:gd name="connsiteY33" fmla="*/ 5689 h 10000"/>
              <a:gd name="connsiteX34" fmla="*/ 1968 w 10000"/>
              <a:gd name="connsiteY34" fmla="*/ 6280 h 10000"/>
              <a:gd name="connsiteX35" fmla="*/ 2186 w 10000"/>
              <a:gd name="connsiteY35" fmla="*/ 6677 h 10000"/>
              <a:gd name="connsiteX36" fmla="*/ 2598 w 10000"/>
              <a:gd name="connsiteY36" fmla="*/ 7068 h 10000"/>
              <a:gd name="connsiteX37" fmla="*/ 3250 w 10000"/>
              <a:gd name="connsiteY37" fmla="*/ 7463 h 10000"/>
              <a:gd name="connsiteX38" fmla="*/ 3908 w 10000"/>
              <a:gd name="connsiteY38" fmla="*/ 7662 h 10000"/>
              <a:gd name="connsiteX39" fmla="*/ 4561 w 10000"/>
              <a:gd name="connsiteY39" fmla="*/ 8029 h 10000"/>
              <a:gd name="connsiteX40" fmla="*/ 5219 w 10000"/>
              <a:gd name="connsiteY40" fmla="*/ 8228 h 10000"/>
              <a:gd name="connsiteX41" fmla="*/ 5653 w 10000"/>
              <a:gd name="connsiteY41" fmla="*/ 8425 h 10000"/>
              <a:gd name="connsiteX42" fmla="*/ 6313 w 10000"/>
              <a:gd name="connsiteY42" fmla="*/ 8425 h 10000"/>
              <a:gd name="connsiteX43" fmla="*/ 6748 w 10000"/>
              <a:gd name="connsiteY43" fmla="*/ 8425 h 10000"/>
              <a:gd name="connsiteX44" fmla="*/ 6968 w 10000"/>
              <a:gd name="connsiteY44" fmla="*/ 8425 h 10000"/>
              <a:gd name="connsiteX45" fmla="*/ 7403 w 10000"/>
              <a:gd name="connsiteY45" fmla="*/ 8425 h 10000"/>
              <a:gd name="connsiteX46" fmla="*/ 7593 w 10000"/>
              <a:gd name="connsiteY46" fmla="*/ 8228 h 10000"/>
              <a:gd name="connsiteX47" fmla="*/ 7593 w 10000"/>
              <a:gd name="connsiteY47" fmla="*/ 8228 h 10000"/>
              <a:gd name="connsiteX48" fmla="*/ 7812 w 10000"/>
              <a:gd name="connsiteY48" fmla="*/ 8228 h 10000"/>
              <a:gd name="connsiteX49" fmla="*/ 9782 w 10000"/>
              <a:gd name="connsiteY49" fmla="*/ 9410 h 10000"/>
              <a:gd name="connsiteX50" fmla="*/ 10000 w 10000"/>
              <a:gd name="connsiteY50" fmla="*/ 9606 h 10000"/>
              <a:gd name="connsiteX51" fmla="*/ 9782 w 10000"/>
              <a:gd name="connsiteY51" fmla="*/ 9804 h 10000"/>
              <a:gd name="connsiteX52" fmla="*/ 9782 w 10000"/>
              <a:gd name="connsiteY52" fmla="*/ 9804 h 10000"/>
              <a:gd name="connsiteX53" fmla="*/ 9782 w 10000"/>
              <a:gd name="connsiteY53" fmla="*/ 9804 h 10000"/>
              <a:gd name="connsiteX0" fmla="*/ 9782 w 10000"/>
              <a:gd name="connsiteY0" fmla="*/ 9213 h 9409"/>
              <a:gd name="connsiteX1" fmla="*/ 9347 w 10000"/>
              <a:gd name="connsiteY1" fmla="*/ 9213 h 9409"/>
              <a:gd name="connsiteX2" fmla="*/ 8908 w 10000"/>
              <a:gd name="connsiteY2" fmla="*/ 9409 h 9409"/>
              <a:gd name="connsiteX3" fmla="*/ 8470 w 10000"/>
              <a:gd name="connsiteY3" fmla="*/ 9409 h 9409"/>
              <a:gd name="connsiteX4" fmla="*/ 7593 w 10000"/>
              <a:gd name="connsiteY4" fmla="*/ 9409 h 9409"/>
              <a:gd name="connsiteX5" fmla="*/ 6968 w 10000"/>
              <a:gd name="connsiteY5" fmla="*/ 9409 h 9409"/>
              <a:gd name="connsiteX6" fmla="*/ 6093 w 10000"/>
              <a:gd name="connsiteY6" fmla="*/ 9213 h 9409"/>
              <a:gd name="connsiteX7" fmla="*/ 5219 w 10000"/>
              <a:gd name="connsiteY7" fmla="*/ 9213 h 9409"/>
              <a:gd name="connsiteX8" fmla="*/ 4561 w 10000"/>
              <a:gd name="connsiteY8" fmla="*/ 8819 h 9409"/>
              <a:gd name="connsiteX9" fmla="*/ 3687 w 10000"/>
              <a:gd name="connsiteY9" fmla="*/ 8620 h 9409"/>
              <a:gd name="connsiteX10" fmla="*/ 3032 w 10000"/>
              <a:gd name="connsiteY10" fmla="*/ 8227 h 9409"/>
              <a:gd name="connsiteX11" fmla="*/ 2380 w 10000"/>
              <a:gd name="connsiteY11" fmla="*/ 7834 h 9409"/>
              <a:gd name="connsiteX12" fmla="*/ 1751 w 10000"/>
              <a:gd name="connsiteY12" fmla="*/ 7241 h 9409"/>
              <a:gd name="connsiteX13" fmla="*/ 1313 w 10000"/>
              <a:gd name="connsiteY13" fmla="*/ 6872 h 9409"/>
              <a:gd name="connsiteX14" fmla="*/ 877 w 10000"/>
              <a:gd name="connsiteY14" fmla="*/ 6086 h 9409"/>
              <a:gd name="connsiteX15" fmla="*/ 439 w 10000"/>
              <a:gd name="connsiteY15" fmla="*/ 5491 h 9409"/>
              <a:gd name="connsiteX16" fmla="*/ 218 w 10000"/>
              <a:gd name="connsiteY16" fmla="*/ 4706 h 9409"/>
              <a:gd name="connsiteX17" fmla="*/ 218 w 10000"/>
              <a:gd name="connsiteY17" fmla="*/ 3917 h 9409"/>
              <a:gd name="connsiteX18" fmla="*/ 0 w 10000"/>
              <a:gd name="connsiteY18" fmla="*/ 3129 h 9409"/>
              <a:gd name="connsiteX19" fmla="*/ 0 w 10000"/>
              <a:gd name="connsiteY19" fmla="*/ 2168 h 9409"/>
              <a:gd name="connsiteX20" fmla="*/ 218 w 10000"/>
              <a:gd name="connsiteY20" fmla="*/ 1380 h 9409"/>
              <a:gd name="connsiteX21" fmla="*/ 218 w 10000"/>
              <a:gd name="connsiteY21" fmla="*/ 985 h 9409"/>
              <a:gd name="connsiteX22" fmla="*/ 218 w 10000"/>
              <a:gd name="connsiteY22" fmla="*/ 789 h 9409"/>
              <a:gd name="connsiteX23" fmla="*/ 1968 w 10000"/>
              <a:gd name="connsiteY23" fmla="*/ 0 h 9409"/>
              <a:gd name="connsiteX24" fmla="*/ 1751 w 10000"/>
              <a:gd name="connsiteY24" fmla="*/ 395 h 9409"/>
              <a:gd name="connsiteX25" fmla="*/ 1530 w 10000"/>
              <a:gd name="connsiteY25" fmla="*/ 789 h 9409"/>
              <a:gd name="connsiteX26" fmla="*/ 1313 w 10000"/>
              <a:gd name="connsiteY26" fmla="*/ 1380 h 9409"/>
              <a:gd name="connsiteX27" fmla="*/ 1313 w 10000"/>
              <a:gd name="connsiteY27" fmla="*/ 1971 h 9409"/>
              <a:gd name="connsiteX28" fmla="*/ 1313 w 10000"/>
              <a:gd name="connsiteY28" fmla="*/ 2538 h 9409"/>
              <a:gd name="connsiteX29" fmla="*/ 1313 w 10000"/>
              <a:gd name="connsiteY29" fmla="*/ 3721 h 9409"/>
              <a:gd name="connsiteX30" fmla="*/ 1313 w 10000"/>
              <a:gd name="connsiteY30" fmla="*/ 4309 h 9409"/>
              <a:gd name="connsiteX31" fmla="*/ 1530 w 10000"/>
              <a:gd name="connsiteY31" fmla="*/ 4706 h 9409"/>
              <a:gd name="connsiteX32" fmla="*/ 1751 w 10000"/>
              <a:gd name="connsiteY32" fmla="*/ 5098 h 9409"/>
              <a:gd name="connsiteX33" fmla="*/ 1968 w 10000"/>
              <a:gd name="connsiteY33" fmla="*/ 5689 h 9409"/>
              <a:gd name="connsiteX34" fmla="*/ 2186 w 10000"/>
              <a:gd name="connsiteY34" fmla="*/ 6086 h 9409"/>
              <a:gd name="connsiteX35" fmla="*/ 2598 w 10000"/>
              <a:gd name="connsiteY35" fmla="*/ 6477 h 9409"/>
              <a:gd name="connsiteX36" fmla="*/ 3250 w 10000"/>
              <a:gd name="connsiteY36" fmla="*/ 6872 h 9409"/>
              <a:gd name="connsiteX37" fmla="*/ 3908 w 10000"/>
              <a:gd name="connsiteY37" fmla="*/ 7071 h 9409"/>
              <a:gd name="connsiteX38" fmla="*/ 4561 w 10000"/>
              <a:gd name="connsiteY38" fmla="*/ 7438 h 9409"/>
              <a:gd name="connsiteX39" fmla="*/ 5219 w 10000"/>
              <a:gd name="connsiteY39" fmla="*/ 7637 h 9409"/>
              <a:gd name="connsiteX40" fmla="*/ 5653 w 10000"/>
              <a:gd name="connsiteY40" fmla="*/ 7834 h 9409"/>
              <a:gd name="connsiteX41" fmla="*/ 6313 w 10000"/>
              <a:gd name="connsiteY41" fmla="*/ 7834 h 9409"/>
              <a:gd name="connsiteX42" fmla="*/ 6748 w 10000"/>
              <a:gd name="connsiteY42" fmla="*/ 7834 h 9409"/>
              <a:gd name="connsiteX43" fmla="*/ 6968 w 10000"/>
              <a:gd name="connsiteY43" fmla="*/ 7834 h 9409"/>
              <a:gd name="connsiteX44" fmla="*/ 7403 w 10000"/>
              <a:gd name="connsiteY44" fmla="*/ 7834 h 9409"/>
              <a:gd name="connsiteX45" fmla="*/ 7593 w 10000"/>
              <a:gd name="connsiteY45" fmla="*/ 7637 h 9409"/>
              <a:gd name="connsiteX46" fmla="*/ 7593 w 10000"/>
              <a:gd name="connsiteY46" fmla="*/ 7637 h 9409"/>
              <a:gd name="connsiteX47" fmla="*/ 7812 w 10000"/>
              <a:gd name="connsiteY47" fmla="*/ 7637 h 9409"/>
              <a:gd name="connsiteX48" fmla="*/ 9782 w 10000"/>
              <a:gd name="connsiteY48" fmla="*/ 8819 h 9409"/>
              <a:gd name="connsiteX49" fmla="*/ 10000 w 10000"/>
              <a:gd name="connsiteY49" fmla="*/ 9015 h 9409"/>
              <a:gd name="connsiteX50" fmla="*/ 9782 w 10000"/>
              <a:gd name="connsiteY50" fmla="*/ 9213 h 9409"/>
              <a:gd name="connsiteX51" fmla="*/ 9782 w 10000"/>
              <a:gd name="connsiteY51" fmla="*/ 9213 h 9409"/>
              <a:gd name="connsiteX52" fmla="*/ 9782 w 10000"/>
              <a:gd name="connsiteY52" fmla="*/ 9213 h 9409"/>
              <a:gd name="connsiteX0" fmla="*/ 9782 w 10000"/>
              <a:gd name="connsiteY0" fmla="*/ 9372 h 9580"/>
              <a:gd name="connsiteX1" fmla="*/ 9347 w 10000"/>
              <a:gd name="connsiteY1" fmla="*/ 9372 h 9580"/>
              <a:gd name="connsiteX2" fmla="*/ 8908 w 10000"/>
              <a:gd name="connsiteY2" fmla="*/ 9580 h 9580"/>
              <a:gd name="connsiteX3" fmla="*/ 8470 w 10000"/>
              <a:gd name="connsiteY3" fmla="*/ 9580 h 9580"/>
              <a:gd name="connsiteX4" fmla="*/ 7593 w 10000"/>
              <a:gd name="connsiteY4" fmla="*/ 9580 h 9580"/>
              <a:gd name="connsiteX5" fmla="*/ 6968 w 10000"/>
              <a:gd name="connsiteY5" fmla="*/ 9580 h 9580"/>
              <a:gd name="connsiteX6" fmla="*/ 6093 w 10000"/>
              <a:gd name="connsiteY6" fmla="*/ 9372 h 9580"/>
              <a:gd name="connsiteX7" fmla="*/ 5219 w 10000"/>
              <a:gd name="connsiteY7" fmla="*/ 9372 h 9580"/>
              <a:gd name="connsiteX8" fmla="*/ 4561 w 10000"/>
              <a:gd name="connsiteY8" fmla="*/ 8953 h 9580"/>
              <a:gd name="connsiteX9" fmla="*/ 3687 w 10000"/>
              <a:gd name="connsiteY9" fmla="*/ 8741 h 9580"/>
              <a:gd name="connsiteX10" fmla="*/ 3032 w 10000"/>
              <a:gd name="connsiteY10" fmla="*/ 8324 h 9580"/>
              <a:gd name="connsiteX11" fmla="*/ 2380 w 10000"/>
              <a:gd name="connsiteY11" fmla="*/ 7906 h 9580"/>
              <a:gd name="connsiteX12" fmla="*/ 1751 w 10000"/>
              <a:gd name="connsiteY12" fmla="*/ 7276 h 9580"/>
              <a:gd name="connsiteX13" fmla="*/ 1313 w 10000"/>
              <a:gd name="connsiteY13" fmla="*/ 6884 h 9580"/>
              <a:gd name="connsiteX14" fmla="*/ 877 w 10000"/>
              <a:gd name="connsiteY14" fmla="*/ 6048 h 9580"/>
              <a:gd name="connsiteX15" fmla="*/ 439 w 10000"/>
              <a:gd name="connsiteY15" fmla="*/ 5416 h 9580"/>
              <a:gd name="connsiteX16" fmla="*/ 218 w 10000"/>
              <a:gd name="connsiteY16" fmla="*/ 4582 h 9580"/>
              <a:gd name="connsiteX17" fmla="*/ 218 w 10000"/>
              <a:gd name="connsiteY17" fmla="*/ 3743 h 9580"/>
              <a:gd name="connsiteX18" fmla="*/ 0 w 10000"/>
              <a:gd name="connsiteY18" fmla="*/ 2906 h 9580"/>
              <a:gd name="connsiteX19" fmla="*/ 0 w 10000"/>
              <a:gd name="connsiteY19" fmla="*/ 1884 h 9580"/>
              <a:gd name="connsiteX20" fmla="*/ 218 w 10000"/>
              <a:gd name="connsiteY20" fmla="*/ 1047 h 9580"/>
              <a:gd name="connsiteX21" fmla="*/ 218 w 10000"/>
              <a:gd name="connsiteY21" fmla="*/ 627 h 9580"/>
              <a:gd name="connsiteX22" fmla="*/ 218 w 10000"/>
              <a:gd name="connsiteY22" fmla="*/ 419 h 9580"/>
              <a:gd name="connsiteX23" fmla="*/ 1751 w 10000"/>
              <a:gd name="connsiteY23" fmla="*/ 0 h 9580"/>
              <a:gd name="connsiteX24" fmla="*/ 1530 w 10000"/>
              <a:gd name="connsiteY24" fmla="*/ 419 h 9580"/>
              <a:gd name="connsiteX25" fmla="*/ 1313 w 10000"/>
              <a:gd name="connsiteY25" fmla="*/ 1047 h 9580"/>
              <a:gd name="connsiteX26" fmla="*/ 1313 w 10000"/>
              <a:gd name="connsiteY26" fmla="*/ 1675 h 9580"/>
              <a:gd name="connsiteX27" fmla="*/ 1313 w 10000"/>
              <a:gd name="connsiteY27" fmla="*/ 2277 h 9580"/>
              <a:gd name="connsiteX28" fmla="*/ 1313 w 10000"/>
              <a:gd name="connsiteY28" fmla="*/ 3535 h 9580"/>
              <a:gd name="connsiteX29" fmla="*/ 1313 w 10000"/>
              <a:gd name="connsiteY29" fmla="*/ 4160 h 9580"/>
              <a:gd name="connsiteX30" fmla="*/ 1530 w 10000"/>
              <a:gd name="connsiteY30" fmla="*/ 4582 h 9580"/>
              <a:gd name="connsiteX31" fmla="*/ 1751 w 10000"/>
              <a:gd name="connsiteY31" fmla="*/ 4998 h 9580"/>
              <a:gd name="connsiteX32" fmla="*/ 1968 w 10000"/>
              <a:gd name="connsiteY32" fmla="*/ 5626 h 9580"/>
              <a:gd name="connsiteX33" fmla="*/ 2186 w 10000"/>
              <a:gd name="connsiteY33" fmla="*/ 6048 h 9580"/>
              <a:gd name="connsiteX34" fmla="*/ 2598 w 10000"/>
              <a:gd name="connsiteY34" fmla="*/ 6464 h 9580"/>
              <a:gd name="connsiteX35" fmla="*/ 3250 w 10000"/>
              <a:gd name="connsiteY35" fmla="*/ 6884 h 9580"/>
              <a:gd name="connsiteX36" fmla="*/ 3908 w 10000"/>
              <a:gd name="connsiteY36" fmla="*/ 7095 h 9580"/>
              <a:gd name="connsiteX37" fmla="*/ 4561 w 10000"/>
              <a:gd name="connsiteY37" fmla="*/ 7485 h 9580"/>
              <a:gd name="connsiteX38" fmla="*/ 5219 w 10000"/>
              <a:gd name="connsiteY38" fmla="*/ 7697 h 9580"/>
              <a:gd name="connsiteX39" fmla="*/ 5653 w 10000"/>
              <a:gd name="connsiteY39" fmla="*/ 7906 h 9580"/>
              <a:gd name="connsiteX40" fmla="*/ 6313 w 10000"/>
              <a:gd name="connsiteY40" fmla="*/ 7906 h 9580"/>
              <a:gd name="connsiteX41" fmla="*/ 6748 w 10000"/>
              <a:gd name="connsiteY41" fmla="*/ 7906 h 9580"/>
              <a:gd name="connsiteX42" fmla="*/ 6968 w 10000"/>
              <a:gd name="connsiteY42" fmla="*/ 7906 h 9580"/>
              <a:gd name="connsiteX43" fmla="*/ 7403 w 10000"/>
              <a:gd name="connsiteY43" fmla="*/ 7906 h 9580"/>
              <a:gd name="connsiteX44" fmla="*/ 7593 w 10000"/>
              <a:gd name="connsiteY44" fmla="*/ 7697 h 9580"/>
              <a:gd name="connsiteX45" fmla="*/ 7593 w 10000"/>
              <a:gd name="connsiteY45" fmla="*/ 7697 h 9580"/>
              <a:gd name="connsiteX46" fmla="*/ 7812 w 10000"/>
              <a:gd name="connsiteY46" fmla="*/ 7697 h 9580"/>
              <a:gd name="connsiteX47" fmla="*/ 9782 w 10000"/>
              <a:gd name="connsiteY47" fmla="*/ 8953 h 9580"/>
              <a:gd name="connsiteX48" fmla="*/ 10000 w 10000"/>
              <a:gd name="connsiteY48" fmla="*/ 9161 h 9580"/>
              <a:gd name="connsiteX49" fmla="*/ 9782 w 10000"/>
              <a:gd name="connsiteY49" fmla="*/ 9372 h 9580"/>
              <a:gd name="connsiteX50" fmla="*/ 9782 w 10000"/>
              <a:gd name="connsiteY50" fmla="*/ 9372 h 9580"/>
              <a:gd name="connsiteX51" fmla="*/ 9782 w 10000"/>
              <a:gd name="connsiteY51" fmla="*/ 9372 h 9580"/>
              <a:gd name="connsiteX0" fmla="*/ 9782 w 10000"/>
              <a:gd name="connsiteY0" fmla="*/ 9455 h 9672"/>
              <a:gd name="connsiteX1" fmla="*/ 9347 w 10000"/>
              <a:gd name="connsiteY1" fmla="*/ 9455 h 9672"/>
              <a:gd name="connsiteX2" fmla="*/ 8908 w 10000"/>
              <a:gd name="connsiteY2" fmla="*/ 9672 h 9672"/>
              <a:gd name="connsiteX3" fmla="*/ 8470 w 10000"/>
              <a:gd name="connsiteY3" fmla="*/ 9672 h 9672"/>
              <a:gd name="connsiteX4" fmla="*/ 7593 w 10000"/>
              <a:gd name="connsiteY4" fmla="*/ 9672 h 9672"/>
              <a:gd name="connsiteX5" fmla="*/ 6968 w 10000"/>
              <a:gd name="connsiteY5" fmla="*/ 9672 h 9672"/>
              <a:gd name="connsiteX6" fmla="*/ 6093 w 10000"/>
              <a:gd name="connsiteY6" fmla="*/ 9455 h 9672"/>
              <a:gd name="connsiteX7" fmla="*/ 5219 w 10000"/>
              <a:gd name="connsiteY7" fmla="*/ 9455 h 9672"/>
              <a:gd name="connsiteX8" fmla="*/ 4561 w 10000"/>
              <a:gd name="connsiteY8" fmla="*/ 9018 h 9672"/>
              <a:gd name="connsiteX9" fmla="*/ 3687 w 10000"/>
              <a:gd name="connsiteY9" fmla="*/ 8796 h 9672"/>
              <a:gd name="connsiteX10" fmla="*/ 3032 w 10000"/>
              <a:gd name="connsiteY10" fmla="*/ 8361 h 9672"/>
              <a:gd name="connsiteX11" fmla="*/ 2380 w 10000"/>
              <a:gd name="connsiteY11" fmla="*/ 7925 h 9672"/>
              <a:gd name="connsiteX12" fmla="*/ 1751 w 10000"/>
              <a:gd name="connsiteY12" fmla="*/ 7267 h 9672"/>
              <a:gd name="connsiteX13" fmla="*/ 1313 w 10000"/>
              <a:gd name="connsiteY13" fmla="*/ 6858 h 9672"/>
              <a:gd name="connsiteX14" fmla="*/ 877 w 10000"/>
              <a:gd name="connsiteY14" fmla="*/ 5985 h 9672"/>
              <a:gd name="connsiteX15" fmla="*/ 439 w 10000"/>
              <a:gd name="connsiteY15" fmla="*/ 5325 h 9672"/>
              <a:gd name="connsiteX16" fmla="*/ 218 w 10000"/>
              <a:gd name="connsiteY16" fmla="*/ 4455 h 9672"/>
              <a:gd name="connsiteX17" fmla="*/ 218 w 10000"/>
              <a:gd name="connsiteY17" fmla="*/ 3579 h 9672"/>
              <a:gd name="connsiteX18" fmla="*/ 0 w 10000"/>
              <a:gd name="connsiteY18" fmla="*/ 2705 h 9672"/>
              <a:gd name="connsiteX19" fmla="*/ 0 w 10000"/>
              <a:gd name="connsiteY19" fmla="*/ 1639 h 9672"/>
              <a:gd name="connsiteX20" fmla="*/ 218 w 10000"/>
              <a:gd name="connsiteY20" fmla="*/ 765 h 9672"/>
              <a:gd name="connsiteX21" fmla="*/ 218 w 10000"/>
              <a:gd name="connsiteY21" fmla="*/ 326 h 9672"/>
              <a:gd name="connsiteX22" fmla="*/ 218 w 10000"/>
              <a:gd name="connsiteY22" fmla="*/ 109 h 9672"/>
              <a:gd name="connsiteX23" fmla="*/ 1530 w 10000"/>
              <a:gd name="connsiteY23" fmla="*/ 109 h 9672"/>
              <a:gd name="connsiteX24" fmla="*/ 1313 w 10000"/>
              <a:gd name="connsiteY24" fmla="*/ 765 h 9672"/>
              <a:gd name="connsiteX25" fmla="*/ 1313 w 10000"/>
              <a:gd name="connsiteY25" fmla="*/ 1420 h 9672"/>
              <a:gd name="connsiteX26" fmla="*/ 1313 w 10000"/>
              <a:gd name="connsiteY26" fmla="*/ 2049 h 9672"/>
              <a:gd name="connsiteX27" fmla="*/ 1313 w 10000"/>
              <a:gd name="connsiteY27" fmla="*/ 3362 h 9672"/>
              <a:gd name="connsiteX28" fmla="*/ 1313 w 10000"/>
              <a:gd name="connsiteY28" fmla="*/ 4014 h 9672"/>
              <a:gd name="connsiteX29" fmla="*/ 1530 w 10000"/>
              <a:gd name="connsiteY29" fmla="*/ 4455 h 9672"/>
              <a:gd name="connsiteX30" fmla="*/ 1751 w 10000"/>
              <a:gd name="connsiteY30" fmla="*/ 4889 h 9672"/>
              <a:gd name="connsiteX31" fmla="*/ 1968 w 10000"/>
              <a:gd name="connsiteY31" fmla="*/ 5545 h 9672"/>
              <a:gd name="connsiteX32" fmla="*/ 2186 w 10000"/>
              <a:gd name="connsiteY32" fmla="*/ 5985 h 9672"/>
              <a:gd name="connsiteX33" fmla="*/ 2598 w 10000"/>
              <a:gd name="connsiteY33" fmla="*/ 6419 h 9672"/>
              <a:gd name="connsiteX34" fmla="*/ 3250 w 10000"/>
              <a:gd name="connsiteY34" fmla="*/ 6858 h 9672"/>
              <a:gd name="connsiteX35" fmla="*/ 3908 w 10000"/>
              <a:gd name="connsiteY35" fmla="*/ 7078 h 9672"/>
              <a:gd name="connsiteX36" fmla="*/ 4561 w 10000"/>
              <a:gd name="connsiteY36" fmla="*/ 7485 h 9672"/>
              <a:gd name="connsiteX37" fmla="*/ 5219 w 10000"/>
              <a:gd name="connsiteY37" fmla="*/ 7706 h 9672"/>
              <a:gd name="connsiteX38" fmla="*/ 5653 w 10000"/>
              <a:gd name="connsiteY38" fmla="*/ 7925 h 9672"/>
              <a:gd name="connsiteX39" fmla="*/ 6313 w 10000"/>
              <a:gd name="connsiteY39" fmla="*/ 7925 h 9672"/>
              <a:gd name="connsiteX40" fmla="*/ 6748 w 10000"/>
              <a:gd name="connsiteY40" fmla="*/ 7925 h 9672"/>
              <a:gd name="connsiteX41" fmla="*/ 6968 w 10000"/>
              <a:gd name="connsiteY41" fmla="*/ 7925 h 9672"/>
              <a:gd name="connsiteX42" fmla="*/ 7403 w 10000"/>
              <a:gd name="connsiteY42" fmla="*/ 7925 h 9672"/>
              <a:gd name="connsiteX43" fmla="*/ 7593 w 10000"/>
              <a:gd name="connsiteY43" fmla="*/ 7706 h 9672"/>
              <a:gd name="connsiteX44" fmla="*/ 7593 w 10000"/>
              <a:gd name="connsiteY44" fmla="*/ 7706 h 9672"/>
              <a:gd name="connsiteX45" fmla="*/ 7812 w 10000"/>
              <a:gd name="connsiteY45" fmla="*/ 7706 h 9672"/>
              <a:gd name="connsiteX46" fmla="*/ 9782 w 10000"/>
              <a:gd name="connsiteY46" fmla="*/ 9018 h 9672"/>
              <a:gd name="connsiteX47" fmla="*/ 10000 w 10000"/>
              <a:gd name="connsiteY47" fmla="*/ 9235 h 9672"/>
              <a:gd name="connsiteX48" fmla="*/ 9782 w 10000"/>
              <a:gd name="connsiteY48" fmla="*/ 9455 h 9672"/>
              <a:gd name="connsiteX49" fmla="*/ 9782 w 10000"/>
              <a:gd name="connsiteY49" fmla="*/ 9455 h 9672"/>
              <a:gd name="connsiteX50" fmla="*/ 9782 w 10000"/>
              <a:gd name="connsiteY50" fmla="*/ 9455 h 9672"/>
              <a:gd name="connsiteX0" fmla="*/ 9782 w 10000"/>
              <a:gd name="connsiteY0" fmla="*/ 9663 h 9887"/>
              <a:gd name="connsiteX1" fmla="*/ 9347 w 10000"/>
              <a:gd name="connsiteY1" fmla="*/ 9663 h 9887"/>
              <a:gd name="connsiteX2" fmla="*/ 8908 w 10000"/>
              <a:gd name="connsiteY2" fmla="*/ 9887 h 9887"/>
              <a:gd name="connsiteX3" fmla="*/ 8470 w 10000"/>
              <a:gd name="connsiteY3" fmla="*/ 9887 h 9887"/>
              <a:gd name="connsiteX4" fmla="*/ 7593 w 10000"/>
              <a:gd name="connsiteY4" fmla="*/ 9887 h 9887"/>
              <a:gd name="connsiteX5" fmla="*/ 6968 w 10000"/>
              <a:gd name="connsiteY5" fmla="*/ 9887 h 9887"/>
              <a:gd name="connsiteX6" fmla="*/ 6093 w 10000"/>
              <a:gd name="connsiteY6" fmla="*/ 9663 h 9887"/>
              <a:gd name="connsiteX7" fmla="*/ 5219 w 10000"/>
              <a:gd name="connsiteY7" fmla="*/ 9663 h 9887"/>
              <a:gd name="connsiteX8" fmla="*/ 4561 w 10000"/>
              <a:gd name="connsiteY8" fmla="*/ 9211 h 9887"/>
              <a:gd name="connsiteX9" fmla="*/ 3687 w 10000"/>
              <a:gd name="connsiteY9" fmla="*/ 8981 h 9887"/>
              <a:gd name="connsiteX10" fmla="*/ 3032 w 10000"/>
              <a:gd name="connsiteY10" fmla="*/ 8532 h 9887"/>
              <a:gd name="connsiteX11" fmla="*/ 2380 w 10000"/>
              <a:gd name="connsiteY11" fmla="*/ 8081 h 9887"/>
              <a:gd name="connsiteX12" fmla="*/ 1751 w 10000"/>
              <a:gd name="connsiteY12" fmla="*/ 7400 h 9887"/>
              <a:gd name="connsiteX13" fmla="*/ 1313 w 10000"/>
              <a:gd name="connsiteY13" fmla="*/ 6978 h 9887"/>
              <a:gd name="connsiteX14" fmla="*/ 877 w 10000"/>
              <a:gd name="connsiteY14" fmla="*/ 6075 h 9887"/>
              <a:gd name="connsiteX15" fmla="*/ 439 w 10000"/>
              <a:gd name="connsiteY15" fmla="*/ 5393 h 9887"/>
              <a:gd name="connsiteX16" fmla="*/ 218 w 10000"/>
              <a:gd name="connsiteY16" fmla="*/ 4493 h 9887"/>
              <a:gd name="connsiteX17" fmla="*/ 218 w 10000"/>
              <a:gd name="connsiteY17" fmla="*/ 3587 h 9887"/>
              <a:gd name="connsiteX18" fmla="*/ 0 w 10000"/>
              <a:gd name="connsiteY18" fmla="*/ 2684 h 9887"/>
              <a:gd name="connsiteX19" fmla="*/ 0 w 10000"/>
              <a:gd name="connsiteY19" fmla="*/ 1582 h 9887"/>
              <a:gd name="connsiteX20" fmla="*/ 218 w 10000"/>
              <a:gd name="connsiteY20" fmla="*/ 678 h 9887"/>
              <a:gd name="connsiteX21" fmla="*/ 218 w 10000"/>
              <a:gd name="connsiteY21" fmla="*/ 224 h 9887"/>
              <a:gd name="connsiteX22" fmla="*/ 218 w 10000"/>
              <a:gd name="connsiteY22" fmla="*/ 0 h 9887"/>
              <a:gd name="connsiteX23" fmla="*/ 1313 w 10000"/>
              <a:gd name="connsiteY23" fmla="*/ 678 h 9887"/>
              <a:gd name="connsiteX24" fmla="*/ 1313 w 10000"/>
              <a:gd name="connsiteY24" fmla="*/ 1355 h 9887"/>
              <a:gd name="connsiteX25" fmla="*/ 1313 w 10000"/>
              <a:gd name="connsiteY25" fmla="*/ 2005 h 9887"/>
              <a:gd name="connsiteX26" fmla="*/ 1313 w 10000"/>
              <a:gd name="connsiteY26" fmla="*/ 3363 h 9887"/>
              <a:gd name="connsiteX27" fmla="*/ 1313 w 10000"/>
              <a:gd name="connsiteY27" fmla="*/ 4037 h 9887"/>
              <a:gd name="connsiteX28" fmla="*/ 1530 w 10000"/>
              <a:gd name="connsiteY28" fmla="*/ 4493 h 9887"/>
              <a:gd name="connsiteX29" fmla="*/ 1751 w 10000"/>
              <a:gd name="connsiteY29" fmla="*/ 4942 h 9887"/>
              <a:gd name="connsiteX30" fmla="*/ 1968 w 10000"/>
              <a:gd name="connsiteY30" fmla="*/ 5620 h 9887"/>
              <a:gd name="connsiteX31" fmla="*/ 2186 w 10000"/>
              <a:gd name="connsiteY31" fmla="*/ 6075 h 9887"/>
              <a:gd name="connsiteX32" fmla="*/ 2598 w 10000"/>
              <a:gd name="connsiteY32" fmla="*/ 6524 h 9887"/>
              <a:gd name="connsiteX33" fmla="*/ 3250 w 10000"/>
              <a:gd name="connsiteY33" fmla="*/ 6978 h 9887"/>
              <a:gd name="connsiteX34" fmla="*/ 3908 w 10000"/>
              <a:gd name="connsiteY34" fmla="*/ 7205 h 9887"/>
              <a:gd name="connsiteX35" fmla="*/ 4561 w 10000"/>
              <a:gd name="connsiteY35" fmla="*/ 7626 h 9887"/>
              <a:gd name="connsiteX36" fmla="*/ 5219 w 10000"/>
              <a:gd name="connsiteY36" fmla="*/ 7854 h 9887"/>
              <a:gd name="connsiteX37" fmla="*/ 5653 w 10000"/>
              <a:gd name="connsiteY37" fmla="*/ 8081 h 9887"/>
              <a:gd name="connsiteX38" fmla="*/ 6313 w 10000"/>
              <a:gd name="connsiteY38" fmla="*/ 8081 h 9887"/>
              <a:gd name="connsiteX39" fmla="*/ 6748 w 10000"/>
              <a:gd name="connsiteY39" fmla="*/ 8081 h 9887"/>
              <a:gd name="connsiteX40" fmla="*/ 6968 w 10000"/>
              <a:gd name="connsiteY40" fmla="*/ 8081 h 9887"/>
              <a:gd name="connsiteX41" fmla="*/ 7403 w 10000"/>
              <a:gd name="connsiteY41" fmla="*/ 8081 h 9887"/>
              <a:gd name="connsiteX42" fmla="*/ 7593 w 10000"/>
              <a:gd name="connsiteY42" fmla="*/ 7854 h 9887"/>
              <a:gd name="connsiteX43" fmla="*/ 7593 w 10000"/>
              <a:gd name="connsiteY43" fmla="*/ 7854 h 9887"/>
              <a:gd name="connsiteX44" fmla="*/ 7812 w 10000"/>
              <a:gd name="connsiteY44" fmla="*/ 7854 h 9887"/>
              <a:gd name="connsiteX45" fmla="*/ 9782 w 10000"/>
              <a:gd name="connsiteY45" fmla="*/ 9211 h 9887"/>
              <a:gd name="connsiteX46" fmla="*/ 10000 w 10000"/>
              <a:gd name="connsiteY46" fmla="*/ 9435 h 9887"/>
              <a:gd name="connsiteX47" fmla="*/ 9782 w 10000"/>
              <a:gd name="connsiteY47" fmla="*/ 9663 h 9887"/>
              <a:gd name="connsiteX48" fmla="*/ 9782 w 10000"/>
              <a:gd name="connsiteY48" fmla="*/ 9663 h 9887"/>
              <a:gd name="connsiteX49" fmla="*/ 9782 w 10000"/>
              <a:gd name="connsiteY49" fmla="*/ 9663 h 9887"/>
              <a:gd name="connsiteX0" fmla="*/ 9782 w 10000"/>
              <a:gd name="connsiteY0" fmla="*/ 9546 h 9773"/>
              <a:gd name="connsiteX1" fmla="*/ 9347 w 10000"/>
              <a:gd name="connsiteY1" fmla="*/ 9546 h 9773"/>
              <a:gd name="connsiteX2" fmla="*/ 8908 w 10000"/>
              <a:gd name="connsiteY2" fmla="*/ 9773 h 9773"/>
              <a:gd name="connsiteX3" fmla="*/ 8470 w 10000"/>
              <a:gd name="connsiteY3" fmla="*/ 9773 h 9773"/>
              <a:gd name="connsiteX4" fmla="*/ 7593 w 10000"/>
              <a:gd name="connsiteY4" fmla="*/ 9773 h 9773"/>
              <a:gd name="connsiteX5" fmla="*/ 6968 w 10000"/>
              <a:gd name="connsiteY5" fmla="*/ 9773 h 9773"/>
              <a:gd name="connsiteX6" fmla="*/ 6093 w 10000"/>
              <a:gd name="connsiteY6" fmla="*/ 9546 h 9773"/>
              <a:gd name="connsiteX7" fmla="*/ 5219 w 10000"/>
              <a:gd name="connsiteY7" fmla="*/ 9546 h 9773"/>
              <a:gd name="connsiteX8" fmla="*/ 4561 w 10000"/>
              <a:gd name="connsiteY8" fmla="*/ 9089 h 9773"/>
              <a:gd name="connsiteX9" fmla="*/ 3687 w 10000"/>
              <a:gd name="connsiteY9" fmla="*/ 8857 h 9773"/>
              <a:gd name="connsiteX10" fmla="*/ 3032 w 10000"/>
              <a:gd name="connsiteY10" fmla="*/ 8403 h 9773"/>
              <a:gd name="connsiteX11" fmla="*/ 2380 w 10000"/>
              <a:gd name="connsiteY11" fmla="*/ 7946 h 9773"/>
              <a:gd name="connsiteX12" fmla="*/ 1751 w 10000"/>
              <a:gd name="connsiteY12" fmla="*/ 7258 h 9773"/>
              <a:gd name="connsiteX13" fmla="*/ 1313 w 10000"/>
              <a:gd name="connsiteY13" fmla="*/ 6831 h 9773"/>
              <a:gd name="connsiteX14" fmla="*/ 877 w 10000"/>
              <a:gd name="connsiteY14" fmla="*/ 5917 h 9773"/>
              <a:gd name="connsiteX15" fmla="*/ 439 w 10000"/>
              <a:gd name="connsiteY15" fmla="*/ 5228 h 9773"/>
              <a:gd name="connsiteX16" fmla="*/ 218 w 10000"/>
              <a:gd name="connsiteY16" fmla="*/ 4317 h 9773"/>
              <a:gd name="connsiteX17" fmla="*/ 218 w 10000"/>
              <a:gd name="connsiteY17" fmla="*/ 3401 h 9773"/>
              <a:gd name="connsiteX18" fmla="*/ 0 w 10000"/>
              <a:gd name="connsiteY18" fmla="*/ 2488 h 9773"/>
              <a:gd name="connsiteX19" fmla="*/ 0 w 10000"/>
              <a:gd name="connsiteY19" fmla="*/ 1373 h 9773"/>
              <a:gd name="connsiteX20" fmla="*/ 218 w 10000"/>
              <a:gd name="connsiteY20" fmla="*/ 459 h 9773"/>
              <a:gd name="connsiteX21" fmla="*/ 218 w 10000"/>
              <a:gd name="connsiteY21" fmla="*/ 0 h 9773"/>
              <a:gd name="connsiteX22" fmla="*/ 1313 w 10000"/>
              <a:gd name="connsiteY22" fmla="*/ 459 h 9773"/>
              <a:gd name="connsiteX23" fmla="*/ 1313 w 10000"/>
              <a:gd name="connsiteY23" fmla="*/ 1143 h 9773"/>
              <a:gd name="connsiteX24" fmla="*/ 1313 w 10000"/>
              <a:gd name="connsiteY24" fmla="*/ 1801 h 9773"/>
              <a:gd name="connsiteX25" fmla="*/ 1313 w 10000"/>
              <a:gd name="connsiteY25" fmla="*/ 3174 h 9773"/>
              <a:gd name="connsiteX26" fmla="*/ 1313 w 10000"/>
              <a:gd name="connsiteY26" fmla="*/ 3856 h 9773"/>
              <a:gd name="connsiteX27" fmla="*/ 1530 w 10000"/>
              <a:gd name="connsiteY27" fmla="*/ 4317 h 9773"/>
              <a:gd name="connsiteX28" fmla="*/ 1751 w 10000"/>
              <a:gd name="connsiteY28" fmla="*/ 4771 h 9773"/>
              <a:gd name="connsiteX29" fmla="*/ 1968 w 10000"/>
              <a:gd name="connsiteY29" fmla="*/ 5457 h 9773"/>
              <a:gd name="connsiteX30" fmla="*/ 2186 w 10000"/>
              <a:gd name="connsiteY30" fmla="*/ 5917 h 9773"/>
              <a:gd name="connsiteX31" fmla="*/ 2598 w 10000"/>
              <a:gd name="connsiteY31" fmla="*/ 6372 h 9773"/>
              <a:gd name="connsiteX32" fmla="*/ 3250 w 10000"/>
              <a:gd name="connsiteY32" fmla="*/ 6831 h 9773"/>
              <a:gd name="connsiteX33" fmla="*/ 3908 w 10000"/>
              <a:gd name="connsiteY33" fmla="*/ 7060 h 9773"/>
              <a:gd name="connsiteX34" fmla="*/ 4561 w 10000"/>
              <a:gd name="connsiteY34" fmla="*/ 7486 h 9773"/>
              <a:gd name="connsiteX35" fmla="*/ 5219 w 10000"/>
              <a:gd name="connsiteY35" fmla="*/ 7717 h 9773"/>
              <a:gd name="connsiteX36" fmla="*/ 5653 w 10000"/>
              <a:gd name="connsiteY36" fmla="*/ 7946 h 9773"/>
              <a:gd name="connsiteX37" fmla="*/ 6313 w 10000"/>
              <a:gd name="connsiteY37" fmla="*/ 7946 h 9773"/>
              <a:gd name="connsiteX38" fmla="*/ 6748 w 10000"/>
              <a:gd name="connsiteY38" fmla="*/ 7946 h 9773"/>
              <a:gd name="connsiteX39" fmla="*/ 6968 w 10000"/>
              <a:gd name="connsiteY39" fmla="*/ 7946 h 9773"/>
              <a:gd name="connsiteX40" fmla="*/ 7403 w 10000"/>
              <a:gd name="connsiteY40" fmla="*/ 7946 h 9773"/>
              <a:gd name="connsiteX41" fmla="*/ 7593 w 10000"/>
              <a:gd name="connsiteY41" fmla="*/ 7717 h 9773"/>
              <a:gd name="connsiteX42" fmla="*/ 7593 w 10000"/>
              <a:gd name="connsiteY42" fmla="*/ 7717 h 9773"/>
              <a:gd name="connsiteX43" fmla="*/ 7812 w 10000"/>
              <a:gd name="connsiteY43" fmla="*/ 7717 h 9773"/>
              <a:gd name="connsiteX44" fmla="*/ 9782 w 10000"/>
              <a:gd name="connsiteY44" fmla="*/ 9089 h 9773"/>
              <a:gd name="connsiteX45" fmla="*/ 10000 w 10000"/>
              <a:gd name="connsiteY45" fmla="*/ 9316 h 9773"/>
              <a:gd name="connsiteX46" fmla="*/ 9782 w 10000"/>
              <a:gd name="connsiteY46" fmla="*/ 9546 h 9773"/>
              <a:gd name="connsiteX47" fmla="*/ 9782 w 10000"/>
              <a:gd name="connsiteY47" fmla="*/ 9546 h 9773"/>
              <a:gd name="connsiteX48" fmla="*/ 9782 w 10000"/>
              <a:gd name="connsiteY48" fmla="*/ 9546 h 9773"/>
              <a:gd name="connsiteX0" fmla="*/ 9783 w 10001"/>
              <a:gd name="connsiteY0" fmla="*/ 9768 h 10000"/>
              <a:gd name="connsiteX1" fmla="*/ 9348 w 10001"/>
              <a:gd name="connsiteY1" fmla="*/ 9768 h 10000"/>
              <a:gd name="connsiteX2" fmla="*/ 8909 w 10001"/>
              <a:gd name="connsiteY2" fmla="*/ 10000 h 10000"/>
              <a:gd name="connsiteX3" fmla="*/ 8471 w 10001"/>
              <a:gd name="connsiteY3" fmla="*/ 10000 h 10000"/>
              <a:gd name="connsiteX4" fmla="*/ 7594 w 10001"/>
              <a:gd name="connsiteY4" fmla="*/ 10000 h 10000"/>
              <a:gd name="connsiteX5" fmla="*/ 6969 w 10001"/>
              <a:gd name="connsiteY5" fmla="*/ 10000 h 10000"/>
              <a:gd name="connsiteX6" fmla="*/ 6094 w 10001"/>
              <a:gd name="connsiteY6" fmla="*/ 9768 h 10000"/>
              <a:gd name="connsiteX7" fmla="*/ 5220 w 10001"/>
              <a:gd name="connsiteY7" fmla="*/ 9768 h 10000"/>
              <a:gd name="connsiteX8" fmla="*/ 4562 w 10001"/>
              <a:gd name="connsiteY8" fmla="*/ 9300 h 10000"/>
              <a:gd name="connsiteX9" fmla="*/ 3688 w 10001"/>
              <a:gd name="connsiteY9" fmla="*/ 9063 h 10000"/>
              <a:gd name="connsiteX10" fmla="*/ 3033 w 10001"/>
              <a:gd name="connsiteY10" fmla="*/ 8598 h 10000"/>
              <a:gd name="connsiteX11" fmla="*/ 2381 w 10001"/>
              <a:gd name="connsiteY11" fmla="*/ 8131 h 10000"/>
              <a:gd name="connsiteX12" fmla="*/ 1752 w 10001"/>
              <a:gd name="connsiteY12" fmla="*/ 7427 h 10000"/>
              <a:gd name="connsiteX13" fmla="*/ 1314 w 10001"/>
              <a:gd name="connsiteY13" fmla="*/ 6990 h 10000"/>
              <a:gd name="connsiteX14" fmla="*/ 878 w 10001"/>
              <a:gd name="connsiteY14" fmla="*/ 6054 h 10000"/>
              <a:gd name="connsiteX15" fmla="*/ 440 w 10001"/>
              <a:gd name="connsiteY15" fmla="*/ 5349 h 10000"/>
              <a:gd name="connsiteX16" fmla="*/ 219 w 10001"/>
              <a:gd name="connsiteY16" fmla="*/ 4417 h 10000"/>
              <a:gd name="connsiteX17" fmla="*/ 219 w 10001"/>
              <a:gd name="connsiteY17" fmla="*/ 3480 h 10000"/>
              <a:gd name="connsiteX18" fmla="*/ 1 w 10001"/>
              <a:gd name="connsiteY18" fmla="*/ 2546 h 10000"/>
              <a:gd name="connsiteX19" fmla="*/ 1 w 10001"/>
              <a:gd name="connsiteY19" fmla="*/ 1405 h 10000"/>
              <a:gd name="connsiteX20" fmla="*/ 219 w 10001"/>
              <a:gd name="connsiteY20" fmla="*/ 0 h 10000"/>
              <a:gd name="connsiteX21" fmla="*/ 1314 w 10001"/>
              <a:gd name="connsiteY21" fmla="*/ 470 h 10000"/>
              <a:gd name="connsiteX22" fmla="*/ 1314 w 10001"/>
              <a:gd name="connsiteY22" fmla="*/ 1170 h 10000"/>
              <a:gd name="connsiteX23" fmla="*/ 1314 w 10001"/>
              <a:gd name="connsiteY23" fmla="*/ 1843 h 10000"/>
              <a:gd name="connsiteX24" fmla="*/ 1314 w 10001"/>
              <a:gd name="connsiteY24" fmla="*/ 3248 h 10000"/>
              <a:gd name="connsiteX25" fmla="*/ 1314 w 10001"/>
              <a:gd name="connsiteY25" fmla="*/ 3946 h 10000"/>
              <a:gd name="connsiteX26" fmla="*/ 1531 w 10001"/>
              <a:gd name="connsiteY26" fmla="*/ 4417 h 10000"/>
              <a:gd name="connsiteX27" fmla="*/ 1752 w 10001"/>
              <a:gd name="connsiteY27" fmla="*/ 4882 h 10000"/>
              <a:gd name="connsiteX28" fmla="*/ 1969 w 10001"/>
              <a:gd name="connsiteY28" fmla="*/ 5584 h 10000"/>
              <a:gd name="connsiteX29" fmla="*/ 2187 w 10001"/>
              <a:gd name="connsiteY29" fmla="*/ 6054 h 10000"/>
              <a:gd name="connsiteX30" fmla="*/ 2599 w 10001"/>
              <a:gd name="connsiteY30" fmla="*/ 6520 h 10000"/>
              <a:gd name="connsiteX31" fmla="*/ 3251 w 10001"/>
              <a:gd name="connsiteY31" fmla="*/ 6990 h 10000"/>
              <a:gd name="connsiteX32" fmla="*/ 3909 w 10001"/>
              <a:gd name="connsiteY32" fmla="*/ 7224 h 10000"/>
              <a:gd name="connsiteX33" fmla="*/ 4562 w 10001"/>
              <a:gd name="connsiteY33" fmla="*/ 7660 h 10000"/>
              <a:gd name="connsiteX34" fmla="*/ 5220 w 10001"/>
              <a:gd name="connsiteY34" fmla="*/ 7896 h 10000"/>
              <a:gd name="connsiteX35" fmla="*/ 5654 w 10001"/>
              <a:gd name="connsiteY35" fmla="*/ 8131 h 10000"/>
              <a:gd name="connsiteX36" fmla="*/ 6314 w 10001"/>
              <a:gd name="connsiteY36" fmla="*/ 8131 h 10000"/>
              <a:gd name="connsiteX37" fmla="*/ 6749 w 10001"/>
              <a:gd name="connsiteY37" fmla="*/ 8131 h 10000"/>
              <a:gd name="connsiteX38" fmla="*/ 6969 w 10001"/>
              <a:gd name="connsiteY38" fmla="*/ 8131 h 10000"/>
              <a:gd name="connsiteX39" fmla="*/ 7404 w 10001"/>
              <a:gd name="connsiteY39" fmla="*/ 8131 h 10000"/>
              <a:gd name="connsiteX40" fmla="*/ 7594 w 10001"/>
              <a:gd name="connsiteY40" fmla="*/ 7896 h 10000"/>
              <a:gd name="connsiteX41" fmla="*/ 7594 w 10001"/>
              <a:gd name="connsiteY41" fmla="*/ 7896 h 10000"/>
              <a:gd name="connsiteX42" fmla="*/ 7813 w 10001"/>
              <a:gd name="connsiteY42" fmla="*/ 7896 h 10000"/>
              <a:gd name="connsiteX43" fmla="*/ 9783 w 10001"/>
              <a:gd name="connsiteY43" fmla="*/ 9300 h 10000"/>
              <a:gd name="connsiteX44" fmla="*/ 10001 w 10001"/>
              <a:gd name="connsiteY44" fmla="*/ 9532 h 10000"/>
              <a:gd name="connsiteX45" fmla="*/ 9783 w 10001"/>
              <a:gd name="connsiteY45" fmla="*/ 9768 h 10000"/>
              <a:gd name="connsiteX46" fmla="*/ 9783 w 10001"/>
              <a:gd name="connsiteY46" fmla="*/ 9768 h 10000"/>
              <a:gd name="connsiteX47" fmla="*/ 9783 w 10001"/>
              <a:gd name="connsiteY47" fmla="*/ 9768 h 10000"/>
              <a:gd name="connsiteX0" fmla="*/ 9782 w 10000"/>
              <a:gd name="connsiteY0" fmla="*/ 9298 h 9530"/>
              <a:gd name="connsiteX1" fmla="*/ 9347 w 10000"/>
              <a:gd name="connsiteY1" fmla="*/ 9298 h 9530"/>
              <a:gd name="connsiteX2" fmla="*/ 8908 w 10000"/>
              <a:gd name="connsiteY2" fmla="*/ 9530 h 9530"/>
              <a:gd name="connsiteX3" fmla="*/ 8470 w 10000"/>
              <a:gd name="connsiteY3" fmla="*/ 9530 h 9530"/>
              <a:gd name="connsiteX4" fmla="*/ 7593 w 10000"/>
              <a:gd name="connsiteY4" fmla="*/ 9530 h 9530"/>
              <a:gd name="connsiteX5" fmla="*/ 6968 w 10000"/>
              <a:gd name="connsiteY5" fmla="*/ 9530 h 9530"/>
              <a:gd name="connsiteX6" fmla="*/ 6093 w 10000"/>
              <a:gd name="connsiteY6" fmla="*/ 9298 h 9530"/>
              <a:gd name="connsiteX7" fmla="*/ 5219 w 10000"/>
              <a:gd name="connsiteY7" fmla="*/ 9298 h 9530"/>
              <a:gd name="connsiteX8" fmla="*/ 4561 w 10000"/>
              <a:gd name="connsiteY8" fmla="*/ 8830 h 9530"/>
              <a:gd name="connsiteX9" fmla="*/ 3687 w 10000"/>
              <a:gd name="connsiteY9" fmla="*/ 8593 h 9530"/>
              <a:gd name="connsiteX10" fmla="*/ 3032 w 10000"/>
              <a:gd name="connsiteY10" fmla="*/ 8128 h 9530"/>
              <a:gd name="connsiteX11" fmla="*/ 2380 w 10000"/>
              <a:gd name="connsiteY11" fmla="*/ 7661 h 9530"/>
              <a:gd name="connsiteX12" fmla="*/ 1751 w 10000"/>
              <a:gd name="connsiteY12" fmla="*/ 6957 h 9530"/>
              <a:gd name="connsiteX13" fmla="*/ 1313 w 10000"/>
              <a:gd name="connsiteY13" fmla="*/ 6520 h 9530"/>
              <a:gd name="connsiteX14" fmla="*/ 877 w 10000"/>
              <a:gd name="connsiteY14" fmla="*/ 5584 h 9530"/>
              <a:gd name="connsiteX15" fmla="*/ 439 w 10000"/>
              <a:gd name="connsiteY15" fmla="*/ 4879 h 9530"/>
              <a:gd name="connsiteX16" fmla="*/ 218 w 10000"/>
              <a:gd name="connsiteY16" fmla="*/ 3947 h 9530"/>
              <a:gd name="connsiteX17" fmla="*/ 218 w 10000"/>
              <a:gd name="connsiteY17" fmla="*/ 3010 h 9530"/>
              <a:gd name="connsiteX18" fmla="*/ 0 w 10000"/>
              <a:gd name="connsiteY18" fmla="*/ 2076 h 9530"/>
              <a:gd name="connsiteX19" fmla="*/ 0 w 10000"/>
              <a:gd name="connsiteY19" fmla="*/ 935 h 9530"/>
              <a:gd name="connsiteX20" fmla="*/ 1313 w 10000"/>
              <a:gd name="connsiteY20" fmla="*/ 0 h 9530"/>
              <a:gd name="connsiteX21" fmla="*/ 1313 w 10000"/>
              <a:gd name="connsiteY21" fmla="*/ 700 h 9530"/>
              <a:gd name="connsiteX22" fmla="*/ 1313 w 10000"/>
              <a:gd name="connsiteY22" fmla="*/ 1373 h 9530"/>
              <a:gd name="connsiteX23" fmla="*/ 1313 w 10000"/>
              <a:gd name="connsiteY23" fmla="*/ 2778 h 9530"/>
              <a:gd name="connsiteX24" fmla="*/ 1313 w 10000"/>
              <a:gd name="connsiteY24" fmla="*/ 3476 h 9530"/>
              <a:gd name="connsiteX25" fmla="*/ 1530 w 10000"/>
              <a:gd name="connsiteY25" fmla="*/ 3947 h 9530"/>
              <a:gd name="connsiteX26" fmla="*/ 1751 w 10000"/>
              <a:gd name="connsiteY26" fmla="*/ 4412 h 9530"/>
              <a:gd name="connsiteX27" fmla="*/ 1968 w 10000"/>
              <a:gd name="connsiteY27" fmla="*/ 5114 h 9530"/>
              <a:gd name="connsiteX28" fmla="*/ 2186 w 10000"/>
              <a:gd name="connsiteY28" fmla="*/ 5584 h 9530"/>
              <a:gd name="connsiteX29" fmla="*/ 2598 w 10000"/>
              <a:gd name="connsiteY29" fmla="*/ 6050 h 9530"/>
              <a:gd name="connsiteX30" fmla="*/ 3250 w 10000"/>
              <a:gd name="connsiteY30" fmla="*/ 6520 h 9530"/>
              <a:gd name="connsiteX31" fmla="*/ 3908 w 10000"/>
              <a:gd name="connsiteY31" fmla="*/ 6754 h 9530"/>
              <a:gd name="connsiteX32" fmla="*/ 4561 w 10000"/>
              <a:gd name="connsiteY32" fmla="*/ 7190 h 9530"/>
              <a:gd name="connsiteX33" fmla="*/ 5219 w 10000"/>
              <a:gd name="connsiteY33" fmla="*/ 7426 h 9530"/>
              <a:gd name="connsiteX34" fmla="*/ 5653 w 10000"/>
              <a:gd name="connsiteY34" fmla="*/ 7661 h 9530"/>
              <a:gd name="connsiteX35" fmla="*/ 6313 w 10000"/>
              <a:gd name="connsiteY35" fmla="*/ 7661 h 9530"/>
              <a:gd name="connsiteX36" fmla="*/ 6748 w 10000"/>
              <a:gd name="connsiteY36" fmla="*/ 7661 h 9530"/>
              <a:gd name="connsiteX37" fmla="*/ 6968 w 10000"/>
              <a:gd name="connsiteY37" fmla="*/ 7661 h 9530"/>
              <a:gd name="connsiteX38" fmla="*/ 7403 w 10000"/>
              <a:gd name="connsiteY38" fmla="*/ 7661 h 9530"/>
              <a:gd name="connsiteX39" fmla="*/ 7593 w 10000"/>
              <a:gd name="connsiteY39" fmla="*/ 7426 h 9530"/>
              <a:gd name="connsiteX40" fmla="*/ 7593 w 10000"/>
              <a:gd name="connsiteY40" fmla="*/ 7426 h 9530"/>
              <a:gd name="connsiteX41" fmla="*/ 7812 w 10000"/>
              <a:gd name="connsiteY41" fmla="*/ 7426 h 9530"/>
              <a:gd name="connsiteX42" fmla="*/ 9782 w 10000"/>
              <a:gd name="connsiteY42" fmla="*/ 8830 h 9530"/>
              <a:gd name="connsiteX43" fmla="*/ 10000 w 10000"/>
              <a:gd name="connsiteY43" fmla="*/ 9062 h 9530"/>
              <a:gd name="connsiteX44" fmla="*/ 9782 w 10000"/>
              <a:gd name="connsiteY44" fmla="*/ 9298 h 9530"/>
              <a:gd name="connsiteX45" fmla="*/ 9782 w 10000"/>
              <a:gd name="connsiteY45" fmla="*/ 9298 h 9530"/>
              <a:gd name="connsiteX46" fmla="*/ 9782 w 10000"/>
              <a:gd name="connsiteY46" fmla="*/ 9298 h 9530"/>
              <a:gd name="connsiteX0" fmla="*/ 9782 w 10000"/>
              <a:gd name="connsiteY0" fmla="*/ 9099 h 9342"/>
              <a:gd name="connsiteX1" fmla="*/ 9347 w 10000"/>
              <a:gd name="connsiteY1" fmla="*/ 9099 h 9342"/>
              <a:gd name="connsiteX2" fmla="*/ 8908 w 10000"/>
              <a:gd name="connsiteY2" fmla="*/ 9342 h 9342"/>
              <a:gd name="connsiteX3" fmla="*/ 8470 w 10000"/>
              <a:gd name="connsiteY3" fmla="*/ 9342 h 9342"/>
              <a:gd name="connsiteX4" fmla="*/ 7593 w 10000"/>
              <a:gd name="connsiteY4" fmla="*/ 9342 h 9342"/>
              <a:gd name="connsiteX5" fmla="*/ 6968 w 10000"/>
              <a:gd name="connsiteY5" fmla="*/ 9342 h 9342"/>
              <a:gd name="connsiteX6" fmla="*/ 6093 w 10000"/>
              <a:gd name="connsiteY6" fmla="*/ 9099 h 9342"/>
              <a:gd name="connsiteX7" fmla="*/ 5219 w 10000"/>
              <a:gd name="connsiteY7" fmla="*/ 9099 h 9342"/>
              <a:gd name="connsiteX8" fmla="*/ 4561 w 10000"/>
              <a:gd name="connsiteY8" fmla="*/ 8607 h 9342"/>
              <a:gd name="connsiteX9" fmla="*/ 3687 w 10000"/>
              <a:gd name="connsiteY9" fmla="*/ 8359 h 9342"/>
              <a:gd name="connsiteX10" fmla="*/ 3032 w 10000"/>
              <a:gd name="connsiteY10" fmla="*/ 7871 h 9342"/>
              <a:gd name="connsiteX11" fmla="*/ 2380 w 10000"/>
              <a:gd name="connsiteY11" fmla="*/ 7381 h 9342"/>
              <a:gd name="connsiteX12" fmla="*/ 1751 w 10000"/>
              <a:gd name="connsiteY12" fmla="*/ 6642 h 9342"/>
              <a:gd name="connsiteX13" fmla="*/ 1313 w 10000"/>
              <a:gd name="connsiteY13" fmla="*/ 6184 h 9342"/>
              <a:gd name="connsiteX14" fmla="*/ 877 w 10000"/>
              <a:gd name="connsiteY14" fmla="*/ 5201 h 9342"/>
              <a:gd name="connsiteX15" fmla="*/ 439 w 10000"/>
              <a:gd name="connsiteY15" fmla="*/ 4462 h 9342"/>
              <a:gd name="connsiteX16" fmla="*/ 218 w 10000"/>
              <a:gd name="connsiteY16" fmla="*/ 3484 h 9342"/>
              <a:gd name="connsiteX17" fmla="*/ 218 w 10000"/>
              <a:gd name="connsiteY17" fmla="*/ 2500 h 9342"/>
              <a:gd name="connsiteX18" fmla="*/ 0 w 10000"/>
              <a:gd name="connsiteY18" fmla="*/ 1520 h 9342"/>
              <a:gd name="connsiteX19" fmla="*/ 0 w 10000"/>
              <a:gd name="connsiteY19" fmla="*/ 323 h 9342"/>
              <a:gd name="connsiteX20" fmla="*/ 1313 w 10000"/>
              <a:gd name="connsiteY20" fmla="*/ 77 h 9342"/>
              <a:gd name="connsiteX21" fmla="*/ 1313 w 10000"/>
              <a:gd name="connsiteY21" fmla="*/ 783 h 9342"/>
              <a:gd name="connsiteX22" fmla="*/ 1313 w 10000"/>
              <a:gd name="connsiteY22" fmla="*/ 2257 h 9342"/>
              <a:gd name="connsiteX23" fmla="*/ 1313 w 10000"/>
              <a:gd name="connsiteY23" fmla="*/ 2989 h 9342"/>
              <a:gd name="connsiteX24" fmla="*/ 1530 w 10000"/>
              <a:gd name="connsiteY24" fmla="*/ 3484 h 9342"/>
              <a:gd name="connsiteX25" fmla="*/ 1751 w 10000"/>
              <a:gd name="connsiteY25" fmla="*/ 3972 h 9342"/>
              <a:gd name="connsiteX26" fmla="*/ 1968 w 10000"/>
              <a:gd name="connsiteY26" fmla="*/ 4708 h 9342"/>
              <a:gd name="connsiteX27" fmla="*/ 2186 w 10000"/>
              <a:gd name="connsiteY27" fmla="*/ 5201 h 9342"/>
              <a:gd name="connsiteX28" fmla="*/ 2598 w 10000"/>
              <a:gd name="connsiteY28" fmla="*/ 5690 h 9342"/>
              <a:gd name="connsiteX29" fmla="*/ 3250 w 10000"/>
              <a:gd name="connsiteY29" fmla="*/ 6184 h 9342"/>
              <a:gd name="connsiteX30" fmla="*/ 3908 w 10000"/>
              <a:gd name="connsiteY30" fmla="*/ 6429 h 9342"/>
              <a:gd name="connsiteX31" fmla="*/ 4561 w 10000"/>
              <a:gd name="connsiteY31" fmla="*/ 6887 h 9342"/>
              <a:gd name="connsiteX32" fmla="*/ 5219 w 10000"/>
              <a:gd name="connsiteY32" fmla="*/ 7134 h 9342"/>
              <a:gd name="connsiteX33" fmla="*/ 5653 w 10000"/>
              <a:gd name="connsiteY33" fmla="*/ 7381 h 9342"/>
              <a:gd name="connsiteX34" fmla="*/ 6313 w 10000"/>
              <a:gd name="connsiteY34" fmla="*/ 7381 h 9342"/>
              <a:gd name="connsiteX35" fmla="*/ 6748 w 10000"/>
              <a:gd name="connsiteY35" fmla="*/ 7381 h 9342"/>
              <a:gd name="connsiteX36" fmla="*/ 6968 w 10000"/>
              <a:gd name="connsiteY36" fmla="*/ 7381 h 9342"/>
              <a:gd name="connsiteX37" fmla="*/ 7403 w 10000"/>
              <a:gd name="connsiteY37" fmla="*/ 7381 h 9342"/>
              <a:gd name="connsiteX38" fmla="*/ 7593 w 10000"/>
              <a:gd name="connsiteY38" fmla="*/ 7134 h 9342"/>
              <a:gd name="connsiteX39" fmla="*/ 7593 w 10000"/>
              <a:gd name="connsiteY39" fmla="*/ 7134 h 9342"/>
              <a:gd name="connsiteX40" fmla="*/ 7812 w 10000"/>
              <a:gd name="connsiteY40" fmla="*/ 7134 h 9342"/>
              <a:gd name="connsiteX41" fmla="*/ 9782 w 10000"/>
              <a:gd name="connsiteY41" fmla="*/ 8607 h 9342"/>
              <a:gd name="connsiteX42" fmla="*/ 10000 w 10000"/>
              <a:gd name="connsiteY42" fmla="*/ 8851 h 9342"/>
              <a:gd name="connsiteX43" fmla="*/ 9782 w 10000"/>
              <a:gd name="connsiteY43" fmla="*/ 9099 h 9342"/>
              <a:gd name="connsiteX44" fmla="*/ 9782 w 10000"/>
              <a:gd name="connsiteY44" fmla="*/ 9099 h 9342"/>
              <a:gd name="connsiteX45" fmla="*/ 9782 w 10000"/>
              <a:gd name="connsiteY45" fmla="*/ 9099 h 9342"/>
              <a:gd name="connsiteX0" fmla="*/ 9782 w 10000"/>
              <a:gd name="connsiteY0" fmla="*/ 9658 h 9918"/>
              <a:gd name="connsiteX1" fmla="*/ 9347 w 10000"/>
              <a:gd name="connsiteY1" fmla="*/ 9658 h 9918"/>
              <a:gd name="connsiteX2" fmla="*/ 8908 w 10000"/>
              <a:gd name="connsiteY2" fmla="*/ 9918 h 9918"/>
              <a:gd name="connsiteX3" fmla="*/ 8470 w 10000"/>
              <a:gd name="connsiteY3" fmla="*/ 9918 h 9918"/>
              <a:gd name="connsiteX4" fmla="*/ 7593 w 10000"/>
              <a:gd name="connsiteY4" fmla="*/ 9918 h 9918"/>
              <a:gd name="connsiteX5" fmla="*/ 6968 w 10000"/>
              <a:gd name="connsiteY5" fmla="*/ 9918 h 9918"/>
              <a:gd name="connsiteX6" fmla="*/ 6093 w 10000"/>
              <a:gd name="connsiteY6" fmla="*/ 9658 h 9918"/>
              <a:gd name="connsiteX7" fmla="*/ 5219 w 10000"/>
              <a:gd name="connsiteY7" fmla="*/ 9658 h 9918"/>
              <a:gd name="connsiteX8" fmla="*/ 4561 w 10000"/>
              <a:gd name="connsiteY8" fmla="*/ 9131 h 9918"/>
              <a:gd name="connsiteX9" fmla="*/ 3687 w 10000"/>
              <a:gd name="connsiteY9" fmla="*/ 8866 h 9918"/>
              <a:gd name="connsiteX10" fmla="*/ 3032 w 10000"/>
              <a:gd name="connsiteY10" fmla="*/ 8343 h 9918"/>
              <a:gd name="connsiteX11" fmla="*/ 2380 w 10000"/>
              <a:gd name="connsiteY11" fmla="*/ 7819 h 9918"/>
              <a:gd name="connsiteX12" fmla="*/ 1751 w 10000"/>
              <a:gd name="connsiteY12" fmla="*/ 7028 h 9918"/>
              <a:gd name="connsiteX13" fmla="*/ 1313 w 10000"/>
              <a:gd name="connsiteY13" fmla="*/ 6538 h 9918"/>
              <a:gd name="connsiteX14" fmla="*/ 877 w 10000"/>
              <a:gd name="connsiteY14" fmla="*/ 5485 h 9918"/>
              <a:gd name="connsiteX15" fmla="*/ 439 w 10000"/>
              <a:gd name="connsiteY15" fmla="*/ 4694 h 9918"/>
              <a:gd name="connsiteX16" fmla="*/ 218 w 10000"/>
              <a:gd name="connsiteY16" fmla="*/ 3647 h 9918"/>
              <a:gd name="connsiteX17" fmla="*/ 218 w 10000"/>
              <a:gd name="connsiteY17" fmla="*/ 2594 h 9918"/>
              <a:gd name="connsiteX18" fmla="*/ 0 w 10000"/>
              <a:gd name="connsiteY18" fmla="*/ 1545 h 9918"/>
              <a:gd name="connsiteX19" fmla="*/ 1313 w 10000"/>
              <a:gd name="connsiteY19" fmla="*/ 0 h 9918"/>
              <a:gd name="connsiteX20" fmla="*/ 1313 w 10000"/>
              <a:gd name="connsiteY20" fmla="*/ 756 h 9918"/>
              <a:gd name="connsiteX21" fmla="*/ 1313 w 10000"/>
              <a:gd name="connsiteY21" fmla="*/ 2334 h 9918"/>
              <a:gd name="connsiteX22" fmla="*/ 1313 w 10000"/>
              <a:gd name="connsiteY22" fmla="*/ 3118 h 9918"/>
              <a:gd name="connsiteX23" fmla="*/ 1530 w 10000"/>
              <a:gd name="connsiteY23" fmla="*/ 3647 h 9918"/>
              <a:gd name="connsiteX24" fmla="*/ 1751 w 10000"/>
              <a:gd name="connsiteY24" fmla="*/ 4170 h 9918"/>
              <a:gd name="connsiteX25" fmla="*/ 1968 w 10000"/>
              <a:gd name="connsiteY25" fmla="*/ 4958 h 9918"/>
              <a:gd name="connsiteX26" fmla="*/ 2186 w 10000"/>
              <a:gd name="connsiteY26" fmla="*/ 5485 h 9918"/>
              <a:gd name="connsiteX27" fmla="*/ 2598 w 10000"/>
              <a:gd name="connsiteY27" fmla="*/ 6009 h 9918"/>
              <a:gd name="connsiteX28" fmla="*/ 3250 w 10000"/>
              <a:gd name="connsiteY28" fmla="*/ 6538 h 9918"/>
              <a:gd name="connsiteX29" fmla="*/ 3908 w 10000"/>
              <a:gd name="connsiteY29" fmla="*/ 6800 h 9918"/>
              <a:gd name="connsiteX30" fmla="*/ 4561 w 10000"/>
              <a:gd name="connsiteY30" fmla="*/ 7290 h 9918"/>
              <a:gd name="connsiteX31" fmla="*/ 5219 w 10000"/>
              <a:gd name="connsiteY31" fmla="*/ 7554 h 9918"/>
              <a:gd name="connsiteX32" fmla="*/ 5653 w 10000"/>
              <a:gd name="connsiteY32" fmla="*/ 7819 h 9918"/>
              <a:gd name="connsiteX33" fmla="*/ 6313 w 10000"/>
              <a:gd name="connsiteY33" fmla="*/ 7819 h 9918"/>
              <a:gd name="connsiteX34" fmla="*/ 6748 w 10000"/>
              <a:gd name="connsiteY34" fmla="*/ 7819 h 9918"/>
              <a:gd name="connsiteX35" fmla="*/ 6968 w 10000"/>
              <a:gd name="connsiteY35" fmla="*/ 7819 h 9918"/>
              <a:gd name="connsiteX36" fmla="*/ 7403 w 10000"/>
              <a:gd name="connsiteY36" fmla="*/ 7819 h 9918"/>
              <a:gd name="connsiteX37" fmla="*/ 7593 w 10000"/>
              <a:gd name="connsiteY37" fmla="*/ 7554 h 9918"/>
              <a:gd name="connsiteX38" fmla="*/ 7593 w 10000"/>
              <a:gd name="connsiteY38" fmla="*/ 7554 h 9918"/>
              <a:gd name="connsiteX39" fmla="*/ 7812 w 10000"/>
              <a:gd name="connsiteY39" fmla="*/ 7554 h 9918"/>
              <a:gd name="connsiteX40" fmla="*/ 9782 w 10000"/>
              <a:gd name="connsiteY40" fmla="*/ 9131 h 9918"/>
              <a:gd name="connsiteX41" fmla="*/ 10000 w 10000"/>
              <a:gd name="connsiteY41" fmla="*/ 9392 h 9918"/>
              <a:gd name="connsiteX42" fmla="*/ 9782 w 10000"/>
              <a:gd name="connsiteY42" fmla="*/ 9658 h 9918"/>
              <a:gd name="connsiteX43" fmla="*/ 9782 w 10000"/>
              <a:gd name="connsiteY43" fmla="*/ 9658 h 9918"/>
              <a:gd name="connsiteX44" fmla="*/ 9782 w 10000"/>
              <a:gd name="connsiteY44" fmla="*/ 9658 h 9918"/>
              <a:gd name="connsiteX0" fmla="*/ 9564 w 9782"/>
              <a:gd name="connsiteY0" fmla="*/ 9738 h 10000"/>
              <a:gd name="connsiteX1" fmla="*/ 9129 w 9782"/>
              <a:gd name="connsiteY1" fmla="*/ 9738 h 10000"/>
              <a:gd name="connsiteX2" fmla="*/ 8690 w 9782"/>
              <a:gd name="connsiteY2" fmla="*/ 10000 h 10000"/>
              <a:gd name="connsiteX3" fmla="*/ 8252 w 9782"/>
              <a:gd name="connsiteY3" fmla="*/ 10000 h 10000"/>
              <a:gd name="connsiteX4" fmla="*/ 7375 w 9782"/>
              <a:gd name="connsiteY4" fmla="*/ 10000 h 10000"/>
              <a:gd name="connsiteX5" fmla="*/ 6750 w 9782"/>
              <a:gd name="connsiteY5" fmla="*/ 10000 h 10000"/>
              <a:gd name="connsiteX6" fmla="*/ 5875 w 9782"/>
              <a:gd name="connsiteY6" fmla="*/ 9738 h 10000"/>
              <a:gd name="connsiteX7" fmla="*/ 5001 w 9782"/>
              <a:gd name="connsiteY7" fmla="*/ 9738 h 10000"/>
              <a:gd name="connsiteX8" fmla="*/ 4343 w 9782"/>
              <a:gd name="connsiteY8" fmla="*/ 9206 h 10000"/>
              <a:gd name="connsiteX9" fmla="*/ 3469 w 9782"/>
              <a:gd name="connsiteY9" fmla="*/ 8939 h 10000"/>
              <a:gd name="connsiteX10" fmla="*/ 2814 w 9782"/>
              <a:gd name="connsiteY10" fmla="*/ 8412 h 10000"/>
              <a:gd name="connsiteX11" fmla="*/ 2162 w 9782"/>
              <a:gd name="connsiteY11" fmla="*/ 7884 h 10000"/>
              <a:gd name="connsiteX12" fmla="*/ 1533 w 9782"/>
              <a:gd name="connsiteY12" fmla="*/ 7086 h 10000"/>
              <a:gd name="connsiteX13" fmla="*/ 1095 w 9782"/>
              <a:gd name="connsiteY13" fmla="*/ 6592 h 10000"/>
              <a:gd name="connsiteX14" fmla="*/ 659 w 9782"/>
              <a:gd name="connsiteY14" fmla="*/ 5530 h 10000"/>
              <a:gd name="connsiteX15" fmla="*/ 221 w 9782"/>
              <a:gd name="connsiteY15" fmla="*/ 4733 h 10000"/>
              <a:gd name="connsiteX16" fmla="*/ 0 w 9782"/>
              <a:gd name="connsiteY16" fmla="*/ 3677 h 10000"/>
              <a:gd name="connsiteX17" fmla="*/ 0 w 9782"/>
              <a:gd name="connsiteY17" fmla="*/ 2615 h 10000"/>
              <a:gd name="connsiteX18" fmla="*/ 1095 w 9782"/>
              <a:gd name="connsiteY18" fmla="*/ 0 h 10000"/>
              <a:gd name="connsiteX19" fmla="*/ 1095 w 9782"/>
              <a:gd name="connsiteY19" fmla="*/ 762 h 10000"/>
              <a:gd name="connsiteX20" fmla="*/ 1095 w 9782"/>
              <a:gd name="connsiteY20" fmla="*/ 2353 h 10000"/>
              <a:gd name="connsiteX21" fmla="*/ 1095 w 9782"/>
              <a:gd name="connsiteY21" fmla="*/ 3144 h 10000"/>
              <a:gd name="connsiteX22" fmla="*/ 1312 w 9782"/>
              <a:gd name="connsiteY22" fmla="*/ 3677 h 10000"/>
              <a:gd name="connsiteX23" fmla="*/ 1533 w 9782"/>
              <a:gd name="connsiteY23" fmla="*/ 4204 h 10000"/>
              <a:gd name="connsiteX24" fmla="*/ 1750 w 9782"/>
              <a:gd name="connsiteY24" fmla="*/ 4999 h 10000"/>
              <a:gd name="connsiteX25" fmla="*/ 1968 w 9782"/>
              <a:gd name="connsiteY25" fmla="*/ 5530 h 10000"/>
              <a:gd name="connsiteX26" fmla="*/ 2380 w 9782"/>
              <a:gd name="connsiteY26" fmla="*/ 6059 h 10000"/>
              <a:gd name="connsiteX27" fmla="*/ 3032 w 9782"/>
              <a:gd name="connsiteY27" fmla="*/ 6592 h 10000"/>
              <a:gd name="connsiteX28" fmla="*/ 3690 w 9782"/>
              <a:gd name="connsiteY28" fmla="*/ 6856 h 10000"/>
              <a:gd name="connsiteX29" fmla="*/ 4343 w 9782"/>
              <a:gd name="connsiteY29" fmla="*/ 7350 h 10000"/>
              <a:gd name="connsiteX30" fmla="*/ 5001 w 9782"/>
              <a:gd name="connsiteY30" fmla="*/ 7616 h 10000"/>
              <a:gd name="connsiteX31" fmla="*/ 5435 w 9782"/>
              <a:gd name="connsiteY31" fmla="*/ 7884 h 10000"/>
              <a:gd name="connsiteX32" fmla="*/ 6095 w 9782"/>
              <a:gd name="connsiteY32" fmla="*/ 7884 h 10000"/>
              <a:gd name="connsiteX33" fmla="*/ 6530 w 9782"/>
              <a:gd name="connsiteY33" fmla="*/ 7884 h 10000"/>
              <a:gd name="connsiteX34" fmla="*/ 6750 w 9782"/>
              <a:gd name="connsiteY34" fmla="*/ 7884 h 10000"/>
              <a:gd name="connsiteX35" fmla="*/ 7185 w 9782"/>
              <a:gd name="connsiteY35" fmla="*/ 7884 h 10000"/>
              <a:gd name="connsiteX36" fmla="*/ 7375 w 9782"/>
              <a:gd name="connsiteY36" fmla="*/ 7616 h 10000"/>
              <a:gd name="connsiteX37" fmla="*/ 7375 w 9782"/>
              <a:gd name="connsiteY37" fmla="*/ 7616 h 10000"/>
              <a:gd name="connsiteX38" fmla="*/ 7594 w 9782"/>
              <a:gd name="connsiteY38" fmla="*/ 7616 h 10000"/>
              <a:gd name="connsiteX39" fmla="*/ 9564 w 9782"/>
              <a:gd name="connsiteY39" fmla="*/ 9206 h 10000"/>
              <a:gd name="connsiteX40" fmla="*/ 9782 w 9782"/>
              <a:gd name="connsiteY40" fmla="*/ 9470 h 10000"/>
              <a:gd name="connsiteX41" fmla="*/ 9564 w 9782"/>
              <a:gd name="connsiteY41" fmla="*/ 9738 h 10000"/>
              <a:gd name="connsiteX42" fmla="*/ 9564 w 9782"/>
              <a:gd name="connsiteY42" fmla="*/ 9738 h 10000"/>
              <a:gd name="connsiteX43" fmla="*/ 9564 w 9782"/>
              <a:gd name="connsiteY43" fmla="*/ 9738 h 10000"/>
              <a:gd name="connsiteX0" fmla="*/ 9777 w 10000"/>
              <a:gd name="connsiteY0" fmla="*/ 9738 h 10000"/>
              <a:gd name="connsiteX1" fmla="*/ 9332 w 10000"/>
              <a:gd name="connsiteY1" fmla="*/ 9738 h 10000"/>
              <a:gd name="connsiteX2" fmla="*/ 8884 w 10000"/>
              <a:gd name="connsiteY2" fmla="*/ 10000 h 10000"/>
              <a:gd name="connsiteX3" fmla="*/ 8436 w 10000"/>
              <a:gd name="connsiteY3" fmla="*/ 10000 h 10000"/>
              <a:gd name="connsiteX4" fmla="*/ 7539 w 10000"/>
              <a:gd name="connsiteY4" fmla="*/ 10000 h 10000"/>
              <a:gd name="connsiteX5" fmla="*/ 6900 w 10000"/>
              <a:gd name="connsiteY5" fmla="*/ 10000 h 10000"/>
              <a:gd name="connsiteX6" fmla="*/ 6006 w 10000"/>
              <a:gd name="connsiteY6" fmla="*/ 9738 h 10000"/>
              <a:gd name="connsiteX7" fmla="*/ 5112 w 10000"/>
              <a:gd name="connsiteY7" fmla="*/ 9738 h 10000"/>
              <a:gd name="connsiteX8" fmla="*/ 4440 w 10000"/>
              <a:gd name="connsiteY8" fmla="*/ 9206 h 10000"/>
              <a:gd name="connsiteX9" fmla="*/ 3546 w 10000"/>
              <a:gd name="connsiteY9" fmla="*/ 8939 h 10000"/>
              <a:gd name="connsiteX10" fmla="*/ 2877 w 10000"/>
              <a:gd name="connsiteY10" fmla="*/ 8412 h 10000"/>
              <a:gd name="connsiteX11" fmla="*/ 2210 w 10000"/>
              <a:gd name="connsiteY11" fmla="*/ 7884 h 10000"/>
              <a:gd name="connsiteX12" fmla="*/ 1567 w 10000"/>
              <a:gd name="connsiteY12" fmla="*/ 7086 h 10000"/>
              <a:gd name="connsiteX13" fmla="*/ 1119 w 10000"/>
              <a:gd name="connsiteY13" fmla="*/ 6592 h 10000"/>
              <a:gd name="connsiteX14" fmla="*/ 674 w 10000"/>
              <a:gd name="connsiteY14" fmla="*/ 5530 h 10000"/>
              <a:gd name="connsiteX15" fmla="*/ 226 w 10000"/>
              <a:gd name="connsiteY15" fmla="*/ 4733 h 10000"/>
              <a:gd name="connsiteX16" fmla="*/ 0 w 10000"/>
              <a:gd name="connsiteY16" fmla="*/ 3677 h 10000"/>
              <a:gd name="connsiteX17" fmla="*/ 1119 w 10000"/>
              <a:gd name="connsiteY17" fmla="*/ 0 h 10000"/>
              <a:gd name="connsiteX18" fmla="*/ 1119 w 10000"/>
              <a:gd name="connsiteY18" fmla="*/ 762 h 10000"/>
              <a:gd name="connsiteX19" fmla="*/ 1119 w 10000"/>
              <a:gd name="connsiteY19" fmla="*/ 2353 h 10000"/>
              <a:gd name="connsiteX20" fmla="*/ 1119 w 10000"/>
              <a:gd name="connsiteY20" fmla="*/ 3144 h 10000"/>
              <a:gd name="connsiteX21" fmla="*/ 1341 w 10000"/>
              <a:gd name="connsiteY21" fmla="*/ 3677 h 10000"/>
              <a:gd name="connsiteX22" fmla="*/ 1567 w 10000"/>
              <a:gd name="connsiteY22" fmla="*/ 4204 h 10000"/>
              <a:gd name="connsiteX23" fmla="*/ 1789 w 10000"/>
              <a:gd name="connsiteY23" fmla="*/ 4999 h 10000"/>
              <a:gd name="connsiteX24" fmla="*/ 2012 w 10000"/>
              <a:gd name="connsiteY24" fmla="*/ 5530 h 10000"/>
              <a:gd name="connsiteX25" fmla="*/ 2433 w 10000"/>
              <a:gd name="connsiteY25" fmla="*/ 6059 h 10000"/>
              <a:gd name="connsiteX26" fmla="*/ 3100 w 10000"/>
              <a:gd name="connsiteY26" fmla="*/ 6592 h 10000"/>
              <a:gd name="connsiteX27" fmla="*/ 3772 w 10000"/>
              <a:gd name="connsiteY27" fmla="*/ 6856 h 10000"/>
              <a:gd name="connsiteX28" fmla="*/ 4440 w 10000"/>
              <a:gd name="connsiteY28" fmla="*/ 7350 h 10000"/>
              <a:gd name="connsiteX29" fmla="*/ 5112 w 10000"/>
              <a:gd name="connsiteY29" fmla="*/ 7616 h 10000"/>
              <a:gd name="connsiteX30" fmla="*/ 5556 w 10000"/>
              <a:gd name="connsiteY30" fmla="*/ 7884 h 10000"/>
              <a:gd name="connsiteX31" fmla="*/ 6231 w 10000"/>
              <a:gd name="connsiteY31" fmla="*/ 7884 h 10000"/>
              <a:gd name="connsiteX32" fmla="*/ 6676 w 10000"/>
              <a:gd name="connsiteY32" fmla="*/ 7884 h 10000"/>
              <a:gd name="connsiteX33" fmla="*/ 6900 w 10000"/>
              <a:gd name="connsiteY33" fmla="*/ 7884 h 10000"/>
              <a:gd name="connsiteX34" fmla="*/ 7345 w 10000"/>
              <a:gd name="connsiteY34" fmla="*/ 7884 h 10000"/>
              <a:gd name="connsiteX35" fmla="*/ 7539 w 10000"/>
              <a:gd name="connsiteY35" fmla="*/ 7616 h 10000"/>
              <a:gd name="connsiteX36" fmla="*/ 7539 w 10000"/>
              <a:gd name="connsiteY36" fmla="*/ 7616 h 10000"/>
              <a:gd name="connsiteX37" fmla="*/ 7763 w 10000"/>
              <a:gd name="connsiteY37" fmla="*/ 7616 h 10000"/>
              <a:gd name="connsiteX38" fmla="*/ 9777 w 10000"/>
              <a:gd name="connsiteY38" fmla="*/ 9206 h 10000"/>
              <a:gd name="connsiteX39" fmla="*/ 10000 w 10000"/>
              <a:gd name="connsiteY39" fmla="*/ 9470 h 10000"/>
              <a:gd name="connsiteX40" fmla="*/ 9777 w 10000"/>
              <a:gd name="connsiteY40" fmla="*/ 9738 h 10000"/>
              <a:gd name="connsiteX41" fmla="*/ 9777 w 10000"/>
              <a:gd name="connsiteY41" fmla="*/ 9738 h 10000"/>
              <a:gd name="connsiteX42" fmla="*/ 9777 w 10000"/>
              <a:gd name="connsiteY42" fmla="*/ 9738 h 10000"/>
              <a:gd name="connsiteX0" fmla="*/ 9551 w 9774"/>
              <a:gd name="connsiteY0" fmla="*/ 9738 h 10000"/>
              <a:gd name="connsiteX1" fmla="*/ 9106 w 9774"/>
              <a:gd name="connsiteY1" fmla="*/ 9738 h 10000"/>
              <a:gd name="connsiteX2" fmla="*/ 8658 w 9774"/>
              <a:gd name="connsiteY2" fmla="*/ 10000 h 10000"/>
              <a:gd name="connsiteX3" fmla="*/ 8210 w 9774"/>
              <a:gd name="connsiteY3" fmla="*/ 10000 h 10000"/>
              <a:gd name="connsiteX4" fmla="*/ 7313 w 9774"/>
              <a:gd name="connsiteY4" fmla="*/ 10000 h 10000"/>
              <a:gd name="connsiteX5" fmla="*/ 6674 w 9774"/>
              <a:gd name="connsiteY5" fmla="*/ 10000 h 10000"/>
              <a:gd name="connsiteX6" fmla="*/ 5780 w 9774"/>
              <a:gd name="connsiteY6" fmla="*/ 9738 h 10000"/>
              <a:gd name="connsiteX7" fmla="*/ 4886 w 9774"/>
              <a:gd name="connsiteY7" fmla="*/ 9738 h 10000"/>
              <a:gd name="connsiteX8" fmla="*/ 4214 w 9774"/>
              <a:gd name="connsiteY8" fmla="*/ 9206 h 10000"/>
              <a:gd name="connsiteX9" fmla="*/ 3320 w 9774"/>
              <a:gd name="connsiteY9" fmla="*/ 8939 h 10000"/>
              <a:gd name="connsiteX10" fmla="*/ 2651 w 9774"/>
              <a:gd name="connsiteY10" fmla="*/ 8412 h 10000"/>
              <a:gd name="connsiteX11" fmla="*/ 1984 w 9774"/>
              <a:gd name="connsiteY11" fmla="*/ 7884 h 10000"/>
              <a:gd name="connsiteX12" fmla="*/ 1341 w 9774"/>
              <a:gd name="connsiteY12" fmla="*/ 7086 h 10000"/>
              <a:gd name="connsiteX13" fmla="*/ 893 w 9774"/>
              <a:gd name="connsiteY13" fmla="*/ 6592 h 10000"/>
              <a:gd name="connsiteX14" fmla="*/ 448 w 9774"/>
              <a:gd name="connsiteY14" fmla="*/ 5530 h 10000"/>
              <a:gd name="connsiteX15" fmla="*/ 0 w 9774"/>
              <a:gd name="connsiteY15" fmla="*/ 4733 h 10000"/>
              <a:gd name="connsiteX16" fmla="*/ 893 w 9774"/>
              <a:gd name="connsiteY16" fmla="*/ 0 h 10000"/>
              <a:gd name="connsiteX17" fmla="*/ 893 w 9774"/>
              <a:gd name="connsiteY17" fmla="*/ 762 h 10000"/>
              <a:gd name="connsiteX18" fmla="*/ 893 w 9774"/>
              <a:gd name="connsiteY18" fmla="*/ 2353 h 10000"/>
              <a:gd name="connsiteX19" fmla="*/ 893 w 9774"/>
              <a:gd name="connsiteY19" fmla="*/ 3144 h 10000"/>
              <a:gd name="connsiteX20" fmla="*/ 1115 w 9774"/>
              <a:gd name="connsiteY20" fmla="*/ 3677 h 10000"/>
              <a:gd name="connsiteX21" fmla="*/ 1341 w 9774"/>
              <a:gd name="connsiteY21" fmla="*/ 4204 h 10000"/>
              <a:gd name="connsiteX22" fmla="*/ 1563 w 9774"/>
              <a:gd name="connsiteY22" fmla="*/ 4999 h 10000"/>
              <a:gd name="connsiteX23" fmla="*/ 1786 w 9774"/>
              <a:gd name="connsiteY23" fmla="*/ 5530 h 10000"/>
              <a:gd name="connsiteX24" fmla="*/ 2207 w 9774"/>
              <a:gd name="connsiteY24" fmla="*/ 6059 h 10000"/>
              <a:gd name="connsiteX25" fmla="*/ 2874 w 9774"/>
              <a:gd name="connsiteY25" fmla="*/ 6592 h 10000"/>
              <a:gd name="connsiteX26" fmla="*/ 3546 w 9774"/>
              <a:gd name="connsiteY26" fmla="*/ 6856 h 10000"/>
              <a:gd name="connsiteX27" fmla="*/ 4214 w 9774"/>
              <a:gd name="connsiteY27" fmla="*/ 7350 h 10000"/>
              <a:gd name="connsiteX28" fmla="*/ 4886 w 9774"/>
              <a:gd name="connsiteY28" fmla="*/ 7616 h 10000"/>
              <a:gd name="connsiteX29" fmla="*/ 5330 w 9774"/>
              <a:gd name="connsiteY29" fmla="*/ 7884 h 10000"/>
              <a:gd name="connsiteX30" fmla="*/ 6005 w 9774"/>
              <a:gd name="connsiteY30" fmla="*/ 7884 h 10000"/>
              <a:gd name="connsiteX31" fmla="*/ 6450 w 9774"/>
              <a:gd name="connsiteY31" fmla="*/ 7884 h 10000"/>
              <a:gd name="connsiteX32" fmla="*/ 6674 w 9774"/>
              <a:gd name="connsiteY32" fmla="*/ 7884 h 10000"/>
              <a:gd name="connsiteX33" fmla="*/ 7119 w 9774"/>
              <a:gd name="connsiteY33" fmla="*/ 7884 h 10000"/>
              <a:gd name="connsiteX34" fmla="*/ 7313 w 9774"/>
              <a:gd name="connsiteY34" fmla="*/ 7616 h 10000"/>
              <a:gd name="connsiteX35" fmla="*/ 7313 w 9774"/>
              <a:gd name="connsiteY35" fmla="*/ 7616 h 10000"/>
              <a:gd name="connsiteX36" fmla="*/ 7537 w 9774"/>
              <a:gd name="connsiteY36" fmla="*/ 7616 h 10000"/>
              <a:gd name="connsiteX37" fmla="*/ 9551 w 9774"/>
              <a:gd name="connsiteY37" fmla="*/ 9206 h 10000"/>
              <a:gd name="connsiteX38" fmla="*/ 9774 w 9774"/>
              <a:gd name="connsiteY38" fmla="*/ 9470 h 10000"/>
              <a:gd name="connsiteX39" fmla="*/ 9551 w 9774"/>
              <a:gd name="connsiteY39" fmla="*/ 9738 h 10000"/>
              <a:gd name="connsiteX40" fmla="*/ 9551 w 9774"/>
              <a:gd name="connsiteY40" fmla="*/ 9738 h 10000"/>
              <a:gd name="connsiteX41" fmla="*/ 9551 w 9774"/>
              <a:gd name="connsiteY41" fmla="*/ 9738 h 10000"/>
              <a:gd name="connsiteX0" fmla="*/ 9772 w 10000"/>
              <a:gd name="connsiteY0" fmla="*/ 9738 h 10000"/>
              <a:gd name="connsiteX1" fmla="*/ 9317 w 10000"/>
              <a:gd name="connsiteY1" fmla="*/ 9738 h 10000"/>
              <a:gd name="connsiteX2" fmla="*/ 8858 w 10000"/>
              <a:gd name="connsiteY2" fmla="*/ 10000 h 10000"/>
              <a:gd name="connsiteX3" fmla="*/ 8400 w 10000"/>
              <a:gd name="connsiteY3" fmla="*/ 10000 h 10000"/>
              <a:gd name="connsiteX4" fmla="*/ 7482 w 10000"/>
              <a:gd name="connsiteY4" fmla="*/ 10000 h 10000"/>
              <a:gd name="connsiteX5" fmla="*/ 6828 w 10000"/>
              <a:gd name="connsiteY5" fmla="*/ 10000 h 10000"/>
              <a:gd name="connsiteX6" fmla="*/ 5914 w 10000"/>
              <a:gd name="connsiteY6" fmla="*/ 9738 h 10000"/>
              <a:gd name="connsiteX7" fmla="*/ 4999 w 10000"/>
              <a:gd name="connsiteY7" fmla="*/ 9738 h 10000"/>
              <a:gd name="connsiteX8" fmla="*/ 4311 w 10000"/>
              <a:gd name="connsiteY8" fmla="*/ 9206 h 10000"/>
              <a:gd name="connsiteX9" fmla="*/ 3397 w 10000"/>
              <a:gd name="connsiteY9" fmla="*/ 8939 h 10000"/>
              <a:gd name="connsiteX10" fmla="*/ 2712 w 10000"/>
              <a:gd name="connsiteY10" fmla="*/ 8412 h 10000"/>
              <a:gd name="connsiteX11" fmla="*/ 2030 w 10000"/>
              <a:gd name="connsiteY11" fmla="*/ 7884 h 10000"/>
              <a:gd name="connsiteX12" fmla="*/ 1372 w 10000"/>
              <a:gd name="connsiteY12" fmla="*/ 7086 h 10000"/>
              <a:gd name="connsiteX13" fmla="*/ 914 w 10000"/>
              <a:gd name="connsiteY13" fmla="*/ 6592 h 10000"/>
              <a:gd name="connsiteX14" fmla="*/ 458 w 10000"/>
              <a:gd name="connsiteY14" fmla="*/ 5530 h 10000"/>
              <a:gd name="connsiteX15" fmla="*/ 0 w 10000"/>
              <a:gd name="connsiteY15" fmla="*/ 4733 h 10000"/>
              <a:gd name="connsiteX16" fmla="*/ 914 w 10000"/>
              <a:gd name="connsiteY16" fmla="*/ 0 h 10000"/>
              <a:gd name="connsiteX17" fmla="*/ 914 w 10000"/>
              <a:gd name="connsiteY17" fmla="*/ 762 h 10000"/>
              <a:gd name="connsiteX18" fmla="*/ 914 w 10000"/>
              <a:gd name="connsiteY18" fmla="*/ 3144 h 10000"/>
              <a:gd name="connsiteX19" fmla="*/ 1141 w 10000"/>
              <a:gd name="connsiteY19" fmla="*/ 3677 h 10000"/>
              <a:gd name="connsiteX20" fmla="*/ 1372 w 10000"/>
              <a:gd name="connsiteY20" fmla="*/ 4204 h 10000"/>
              <a:gd name="connsiteX21" fmla="*/ 1599 w 10000"/>
              <a:gd name="connsiteY21" fmla="*/ 4999 h 10000"/>
              <a:gd name="connsiteX22" fmla="*/ 1827 w 10000"/>
              <a:gd name="connsiteY22" fmla="*/ 5530 h 10000"/>
              <a:gd name="connsiteX23" fmla="*/ 2258 w 10000"/>
              <a:gd name="connsiteY23" fmla="*/ 6059 h 10000"/>
              <a:gd name="connsiteX24" fmla="*/ 2940 w 10000"/>
              <a:gd name="connsiteY24" fmla="*/ 6592 h 10000"/>
              <a:gd name="connsiteX25" fmla="*/ 3628 w 10000"/>
              <a:gd name="connsiteY25" fmla="*/ 6856 h 10000"/>
              <a:gd name="connsiteX26" fmla="*/ 4311 w 10000"/>
              <a:gd name="connsiteY26" fmla="*/ 7350 h 10000"/>
              <a:gd name="connsiteX27" fmla="*/ 4999 w 10000"/>
              <a:gd name="connsiteY27" fmla="*/ 7616 h 10000"/>
              <a:gd name="connsiteX28" fmla="*/ 5453 w 10000"/>
              <a:gd name="connsiteY28" fmla="*/ 7884 h 10000"/>
              <a:gd name="connsiteX29" fmla="*/ 6144 w 10000"/>
              <a:gd name="connsiteY29" fmla="*/ 7884 h 10000"/>
              <a:gd name="connsiteX30" fmla="*/ 6599 w 10000"/>
              <a:gd name="connsiteY30" fmla="*/ 7884 h 10000"/>
              <a:gd name="connsiteX31" fmla="*/ 6828 w 10000"/>
              <a:gd name="connsiteY31" fmla="*/ 7884 h 10000"/>
              <a:gd name="connsiteX32" fmla="*/ 7284 w 10000"/>
              <a:gd name="connsiteY32" fmla="*/ 7884 h 10000"/>
              <a:gd name="connsiteX33" fmla="*/ 7482 w 10000"/>
              <a:gd name="connsiteY33" fmla="*/ 7616 h 10000"/>
              <a:gd name="connsiteX34" fmla="*/ 7482 w 10000"/>
              <a:gd name="connsiteY34" fmla="*/ 7616 h 10000"/>
              <a:gd name="connsiteX35" fmla="*/ 7711 w 10000"/>
              <a:gd name="connsiteY35" fmla="*/ 7616 h 10000"/>
              <a:gd name="connsiteX36" fmla="*/ 9772 w 10000"/>
              <a:gd name="connsiteY36" fmla="*/ 9206 h 10000"/>
              <a:gd name="connsiteX37" fmla="*/ 10000 w 10000"/>
              <a:gd name="connsiteY37" fmla="*/ 9470 h 10000"/>
              <a:gd name="connsiteX38" fmla="*/ 9772 w 10000"/>
              <a:gd name="connsiteY38" fmla="*/ 9738 h 10000"/>
              <a:gd name="connsiteX39" fmla="*/ 9772 w 10000"/>
              <a:gd name="connsiteY39" fmla="*/ 9738 h 10000"/>
              <a:gd name="connsiteX40" fmla="*/ 9772 w 10000"/>
              <a:gd name="connsiteY40" fmla="*/ 9738 h 10000"/>
              <a:gd name="connsiteX0" fmla="*/ 9772 w 10000"/>
              <a:gd name="connsiteY0" fmla="*/ 9738 h 10000"/>
              <a:gd name="connsiteX1" fmla="*/ 9317 w 10000"/>
              <a:gd name="connsiteY1" fmla="*/ 9738 h 10000"/>
              <a:gd name="connsiteX2" fmla="*/ 8858 w 10000"/>
              <a:gd name="connsiteY2" fmla="*/ 10000 h 10000"/>
              <a:gd name="connsiteX3" fmla="*/ 8400 w 10000"/>
              <a:gd name="connsiteY3" fmla="*/ 10000 h 10000"/>
              <a:gd name="connsiteX4" fmla="*/ 7482 w 10000"/>
              <a:gd name="connsiteY4" fmla="*/ 10000 h 10000"/>
              <a:gd name="connsiteX5" fmla="*/ 6828 w 10000"/>
              <a:gd name="connsiteY5" fmla="*/ 10000 h 10000"/>
              <a:gd name="connsiteX6" fmla="*/ 5914 w 10000"/>
              <a:gd name="connsiteY6" fmla="*/ 9738 h 10000"/>
              <a:gd name="connsiteX7" fmla="*/ 4999 w 10000"/>
              <a:gd name="connsiteY7" fmla="*/ 9738 h 10000"/>
              <a:gd name="connsiteX8" fmla="*/ 4311 w 10000"/>
              <a:gd name="connsiteY8" fmla="*/ 9206 h 10000"/>
              <a:gd name="connsiteX9" fmla="*/ 3397 w 10000"/>
              <a:gd name="connsiteY9" fmla="*/ 8939 h 10000"/>
              <a:gd name="connsiteX10" fmla="*/ 2712 w 10000"/>
              <a:gd name="connsiteY10" fmla="*/ 8412 h 10000"/>
              <a:gd name="connsiteX11" fmla="*/ 2030 w 10000"/>
              <a:gd name="connsiteY11" fmla="*/ 7884 h 10000"/>
              <a:gd name="connsiteX12" fmla="*/ 1372 w 10000"/>
              <a:gd name="connsiteY12" fmla="*/ 7086 h 10000"/>
              <a:gd name="connsiteX13" fmla="*/ 914 w 10000"/>
              <a:gd name="connsiteY13" fmla="*/ 6592 h 10000"/>
              <a:gd name="connsiteX14" fmla="*/ 458 w 10000"/>
              <a:gd name="connsiteY14" fmla="*/ 5530 h 10000"/>
              <a:gd name="connsiteX15" fmla="*/ 0 w 10000"/>
              <a:gd name="connsiteY15" fmla="*/ 4733 h 10000"/>
              <a:gd name="connsiteX16" fmla="*/ 914 w 10000"/>
              <a:gd name="connsiteY16" fmla="*/ 0 h 10000"/>
              <a:gd name="connsiteX17" fmla="*/ 914 w 10000"/>
              <a:gd name="connsiteY17" fmla="*/ 3144 h 10000"/>
              <a:gd name="connsiteX18" fmla="*/ 1141 w 10000"/>
              <a:gd name="connsiteY18" fmla="*/ 3677 h 10000"/>
              <a:gd name="connsiteX19" fmla="*/ 1372 w 10000"/>
              <a:gd name="connsiteY19" fmla="*/ 4204 h 10000"/>
              <a:gd name="connsiteX20" fmla="*/ 1599 w 10000"/>
              <a:gd name="connsiteY20" fmla="*/ 4999 h 10000"/>
              <a:gd name="connsiteX21" fmla="*/ 1827 w 10000"/>
              <a:gd name="connsiteY21" fmla="*/ 5530 h 10000"/>
              <a:gd name="connsiteX22" fmla="*/ 2258 w 10000"/>
              <a:gd name="connsiteY22" fmla="*/ 6059 h 10000"/>
              <a:gd name="connsiteX23" fmla="*/ 2940 w 10000"/>
              <a:gd name="connsiteY23" fmla="*/ 6592 h 10000"/>
              <a:gd name="connsiteX24" fmla="*/ 3628 w 10000"/>
              <a:gd name="connsiteY24" fmla="*/ 6856 h 10000"/>
              <a:gd name="connsiteX25" fmla="*/ 4311 w 10000"/>
              <a:gd name="connsiteY25" fmla="*/ 7350 h 10000"/>
              <a:gd name="connsiteX26" fmla="*/ 4999 w 10000"/>
              <a:gd name="connsiteY26" fmla="*/ 7616 h 10000"/>
              <a:gd name="connsiteX27" fmla="*/ 5453 w 10000"/>
              <a:gd name="connsiteY27" fmla="*/ 7884 h 10000"/>
              <a:gd name="connsiteX28" fmla="*/ 6144 w 10000"/>
              <a:gd name="connsiteY28" fmla="*/ 7884 h 10000"/>
              <a:gd name="connsiteX29" fmla="*/ 6599 w 10000"/>
              <a:gd name="connsiteY29" fmla="*/ 7884 h 10000"/>
              <a:gd name="connsiteX30" fmla="*/ 6828 w 10000"/>
              <a:gd name="connsiteY30" fmla="*/ 7884 h 10000"/>
              <a:gd name="connsiteX31" fmla="*/ 7284 w 10000"/>
              <a:gd name="connsiteY31" fmla="*/ 7884 h 10000"/>
              <a:gd name="connsiteX32" fmla="*/ 7482 w 10000"/>
              <a:gd name="connsiteY32" fmla="*/ 7616 h 10000"/>
              <a:gd name="connsiteX33" fmla="*/ 7482 w 10000"/>
              <a:gd name="connsiteY33" fmla="*/ 7616 h 10000"/>
              <a:gd name="connsiteX34" fmla="*/ 7711 w 10000"/>
              <a:gd name="connsiteY34" fmla="*/ 7616 h 10000"/>
              <a:gd name="connsiteX35" fmla="*/ 9772 w 10000"/>
              <a:gd name="connsiteY35" fmla="*/ 9206 h 10000"/>
              <a:gd name="connsiteX36" fmla="*/ 10000 w 10000"/>
              <a:gd name="connsiteY36" fmla="*/ 9470 h 10000"/>
              <a:gd name="connsiteX37" fmla="*/ 9772 w 10000"/>
              <a:gd name="connsiteY37" fmla="*/ 9738 h 10000"/>
              <a:gd name="connsiteX38" fmla="*/ 9772 w 10000"/>
              <a:gd name="connsiteY38" fmla="*/ 9738 h 10000"/>
              <a:gd name="connsiteX39" fmla="*/ 9772 w 10000"/>
              <a:gd name="connsiteY39" fmla="*/ 9738 h 10000"/>
              <a:gd name="connsiteX0" fmla="*/ 9772 w 10000"/>
              <a:gd name="connsiteY0" fmla="*/ 6594 h 6856"/>
              <a:gd name="connsiteX1" fmla="*/ 9317 w 10000"/>
              <a:gd name="connsiteY1" fmla="*/ 6594 h 6856"/>
              <a:gd name="connsiteX2" fmla="*/ 8858 w 10000"/>
              <a:gd name="connsiteY2" fmla="*/ 6856 h 6856"/>
              <a:gd name="connsiteX3" fmla="*/ 8400 w 10000"/>
              <a:gd name="connsiteY3" fmla="*/ 6856 h 6856"/>
              <a:gd name="connsiteX4" fmla="*/ 7482 w 10000"/>
              <a:gd name="connsiteY4" fmla="*/ 6856 h 6856"/>
              <a:gd name="connsiteX5" fmla="*/ 6828 w 10000"/>
              <a:gd name="connsiteY5" fmla="*/ 6856 h 6856"/>
              <a:gd name="connsiteX6" fmla="*/ 5914 w 10000"/>
              <a:gd name="connsiteY6" fmla="*/ 6594 h 6856"/>
              <a:gd name="connsiteX7" fmla="*/ 4999 w 10000"/>
              <a:gd name="connsiteY7" fmla="*/ 6594 h 6856"/>
              <a:gd name="connsiteX8" fmla="*/ 4311 w 10000"/>
              <a:gd name="connsiteY8" fmla="*/ 6062 h 6856"/>
              <a:gd name="connsiteX9" fmla="*/ 3397 w 10000"/>
              <a:gd name="connsiteY9" fmla="*/ 5795 h 6856"/>
              <a:gd name="connsiteX10" fmla="*/ 2712 w 10000"/>
              <a:gd name="connsiteY10" fmla="*/ 5268 h 6856"/>
              <a:gd name="connsiteX11" fmla="*/ 2030 w 10000"/>
              <a:gd name="connsiteY11" fmla="*/ 4740 h 6856"/>
              <a:gd name="connsiteX12" fmla="*/ 1372 w 10000"/>
              <a:gd name="connsiteY12" fmla="*/ 3942 h 6856"/>
              <a:gd name="connsiteX13" fmla="*/ 914 w 10000"/>
              <a:gd name="connsiteY13" fmla="*/ 3448 h 6856"/>
              <a:gd name="connsiteX14" fmla="*/ 458 w 10000"/>
              <a:gd name="connsiteY14" fmla="*/ 2386 h 6856"/>
              <a:gd name="connsiteX15" fmla="*/ 0 w 10000"/>
              <a:gd name="connsiteY15" fmla="*/ 1589 h 6856"/>
              <a:gd name="connsiteX16" fmla="*/ 914 w 10000"/>
              <a:gd name="connsiteY16" fmla="*/ 0 h 6856"/>
              <a:gd name="connsiteX17" fmla="*/ 1141 w 10000"/>
              <a:gd name="connsiteY17" fmla="*/ 533 h 6856"/>
              <a:gd name="connsiteX18" fmla="*/ 1372 w 10000"/>
              <a:gd name="connsiteY18" fmla="*/ 1060 h 6856"/>
              <a:gd name="connsiteX19" fmla="*/ 1599 w 10000"/>
              <a:gd name="connsiteY19" fmla="*/ 1855 h 6856"/>
              <a:gd name="connsiteX20" fmla="*/ 1827 w 10000"/>
              <a:gd name="connsiteY20" fmla="*/ 2386 h 6856"/>
              <a:gd name="connsiteX21" fmla="*/ 2258 w 10000"/>
              <a:gd name="connsiteY21" fmla="*/ 2915 h 6856"/>
              <a:gd name="connsiteX22" fmla="*/ 2940 w 10000"/>
              <a:gd name="connsiteY22" fmla="*/ 3448 h 6856"/>
              <a:gd name="connsiteX23" fmla="*/ 3628 w 10000"/>
              <a:gd name="connsiteY23" fmla="*/ 3712 h 6856"/>
              <a:gd name="connsiteX24" fmla="*/ 4311 w 10000"/>
              <a:gd name="connsiteY24" fmla="*/ 4206 h 6856"/>
              <a:gd name="connsiteX25" fmla="*/ 4999 w 10000"/>
              <a:gd name="connsiteY25" fmla="*/ 4472 h 6856"/>
              <a:gd name="connsiteX26" fmla="*/ 5453 w 10000"/>
              <a:gd name="connsiteY26" fmla="*/ 4740 h 6856"/>
              <a:gd name="connsiteX27" fmla="*/ 6144 w 10000"/>
              <a:gd name="connsiteY27" fmla="*/ 4740 h 6856"/>
              <a:gd name="connsiteX28" fmla="*/ 6599 w 10000"/>
              <a:gd name="connsiteY28" fmla="*/ 4740 h 6856"/>
              <a:gd name="connsiteX29" fmla="*/ 6828 w 10000"/>
              <a:gd name="connsiteY29" fmla="*/ 4740 h 6856"/>
              <a:gd name="connsiteX30" fmla="*/ 7284 w 10000"/>
              <a:gd name="connsiteY30" fmla="*/ 4740 h 6856"/>
              <a:gd name="connsiteX31" fmla="*/ 7482 w 10000"/>
              <a:gd name="connsiteY31" fmla="*/ 4472 h 6856"/>
              <a:gd name="connsiteX32" fmla="*/ 7482 w 10000"/>
              <a:gd name="connsiteY32" fmla="*/ 4472 h 6856"/>
              <a:gd name="connsiteX33" fmla="*/ 7711 w 10000"/>
              <a:gd name="connsiteY33" fmla="*/ 4472 h 6856"/>
              <a:gd name="connsiteX34" fmla="*/ 9772 w 10000"/>
              <a:gd name="connsiteY34" fmla="*/ 6062 h 6856"/>
              <a:gd name="connsiteX35" fmla="*/ 10000 w 10000"/>
              <a:gd name="connsiteY35" fmla="*/ 6326 h 6856"/>
              <a:gd name="connsiteX36" fmla="*/ 9772 w 10000"/>
              <a:gd name="connsiteY36" fmla="*/ 6594 h 6856"/>
              <a:gd name="connsiteX37" fmla="*/ 9772 w 10000"/>
              <a:gd name="connsiteY37" fmla="*/ 6594 h 6856"/>
              <a:gd name="connsiteX38" fmla="*/ 9772 w 10000"/>
              <a:gd name="connsiteY38" fmla="*/ 6594 h 6856"/>
              <a:gd name="connsiteX0" fmla="*/ 9772 w 10000"/>
              <a:gd name="connsiteY0" fmla="*/ 8841 h 9223"/>
              <a:gd name="connsiteX1" fmla="*/ 9317 w 10000"/>
              <a:gd name="connsiteY1" fmla="*/ 8841 h 9223"/>
              <a:gd name="connsiteX2" fmla="*/ 8858 w 10000"/>
              <a:gd name="connsiteY2" fmla="*/ 9223 h 9223"/>
              <a:gd name="connsiteX3" fmla="*/ 8400 w 10000"/>
              <a:gd name="connsiteY3" fmla="*/ 9223 h 9223"/>
              <a:gd name="connsiteX4" fmla="*/ 7482 w 10000"/>
              <a:gd name="connsiteY4" fmla="*/ 9223 h 9223"/>
              <a:gd name="connsiteX5" fmla="*/ 6828 w 10000"/>
              <a:gd name="connsiteY5" fmla="*/ 9223 h 9223"/>
              <a:gd name="connsiteX6" fmla="*/ 5914 w 10000"/>
              <a:gd name="connsiteY6" fmla="*/ 8841 h 9223"/>
              <a:gd name="connsiteX7" fmla="*/ 4999 w 10000"/>
              <a:gd name="connsiteY7" fmla="*/ 8841 h 9223"/>
              <a:gd name="connsiteX8" fmla="*/ 4311 w 10000"/>
              <a:gd name="connsiteY8" fmla="*/ 8065 h 9223"/>
              <a:gd name="connsiteX9" fmla="*/ 3397 w 10000"/>
              <a:gd name="connsiteY9" fmla="*/ 7675 h 9223"/>
              <a:gd name="connsiteX10" fmla="*/ 2712 w 10000"/>
              <a:gd name="connsiteY10" fmla="*/ 6907 h 9223"/>
              <a:gd name="connsiteX11" fmla="*/ 2030 w 10000"/>
              <a:gd name="connsiteY11" fmla="*/ 6137 h 9223"/>
              <a:gd name="connsiteX12" fmla="*/ 1372 w 10000"/>
              <a:gd name="connsiteY12" fmla="*/ 4973 h 9223"/>
              <a:gd name="connsiteX13" fmla="*/ 914 w 10000"/>
              <a:gd name="connsiteY13" fmla="*/ 4252 h 9223"/>
              <a:gd name="connsiteX14" fmla="*/ 458 w 10000"/>
              <a:gd name="connsiteY14" fmla="*/ 2703 h 9223"/>
              <a:gd name="connsiteX15" fmla="*/ 0 w 10000"/>
              <a:gd name="connsiteY15" fmla="*/ 1541 h 9223"/>
              <a:gd name="connsiteX16" fmla="*/ 1141 w 10000"/>
              <a:gd name="connsiteY16" fmla="*/ 0 h 9223"/>
              <a:gd name="connsiteX17" fmla="*/ 1372 w 10000"/>
              <a:gd name="connsiteY17" fmla="*/ 769 h 9223"/>
              <a:gd name="connsiteX18" fmla="*/ 1599 w 10000"/>
              <a:gd name="connsiteY18" fmla="*/ 1929 h 9223"/>
              <a:gd name="connsiteX19" fmla="*/ 1827 w 10000"/>
              <a:gd name="connsiteY19" fmla="*/ 2703 h 9223"/>
              <a:gd name="connsiteX20" fmla="*/ 2258 w 10000"/>
              <a:gd name="connsiteY20" fmla="*/ 3475 h 9223"/>
              <a:gd name="connsiteX21" fmla="*/ 2940 w 10000"/>
              <a:gd name="connsiteY21" fmla="*/ 4252 h 9223"/>
              <a:gd name="connsiteX22" fmla="*/ 3628 w 10000"/>
              <a:gd name="connsiteY22" fmla="*/ 4637 h 9223"/>
              <a:gd name="connsiteX23" fmla="*/ 4311 w 10000"/>
              <a:gd name="connsiteY23" fmla="*/ 5358 h 9223"/>
              <a:gd name="connsiteX24" fmla="*/ 4999 w 10000"/>
              <a:gd name="connsiteY24" fmla="*/ 5746 h 9223"/>
              <a:gd name="connsiteX25" fmla="*/ 5453 w 10000"/>
              <a:gd name="connsiteY25" fmla="*/ 6137 h 9223"/>
              <a:gd name="connsiteX26" fmla="*/ 6144 w 10000"/>
              <a:gd name="connsiteY26" fmla="*/ 6137 h 9223"/>
              <a:gd name="connsiteX27" fmla="*/ 6599 w 10000"/>
              <a:gd name="connsiteY27" fmla="*/ 6137 h 9223"/>
              <a:gd name="connsiteX28" fmla="*/ 6828 w 10000"/>
              <a:gd name="connsiteY28" fmla="*/ 6137 h 9223"/>
              <a:gd name="connsiteX29" fmla="*/ 7284 w 10000"/>
              <a:gd name="connsiteY29" fmla="*/ 6137 h 9223"/>
              <a:gd name="connsiteX30" fmla="*/ 7482 w 10000"/>
              <a:gd name="connsiteY30" fmla="*/ 5746 h 9223"/>
              <a:gd name="connsiteX31" fmla="*/ 7482 w 10000"/>
              <a:gd name="connsiteY31" fmla="*/ 5746 h 9223"/>
              <a:gd name="connsiteX32" fmla="*/ 7711 w 10000"/>
              <a:gd name="connsiteY32" fmla="*/ 5746 h 9223"/>
              <a:gd name="connsiteX33" fmla="*/ 9772 w 10000"/>
              <a:gd name="connsiteY33" fmla="*/ 8065 h 9223"/>
              <a:gd name="connsiteX34" fmla="*/ 10000 w 10000"/>
              <a:gd name="connsiteY34" fmla="*/ 8450 h 9223"/>
              <a:gd name="connsiteX35" fmla="*/ 9772 w 10000"/>
              <a:gd name="connsiteY35" fmla="*/ 8841 h 9223"/>
              <a:gd name="connsiteX36" fmla="*/ 9772 w 10000"/>
              <a:gd name="connsiteY36" fmla="*/ 8841 h 9223"/>
              <a:gd name="connsiteX37" fmla="*/ 9772 w 10000"/>
              <a:gd name="connsiteY37" fmla="*/ 8841 h 9223"/>
              <a:gd name="connsiteX0" fmla="*/ 9772 w 10000"/>
              <a:gd name="connsiteY0" fmla="*/ 8822 h 9236"/>
              <a:gd name="connsiteX1" fmla="*/ 9317 w 10000"/>
              <a:gd name="connsiteY1" fmla="*/ 8822 h 9236"/>
              <a:gd name="connsiteX2" fmla="*/ 8858 w 10000"/>
              <a:gd name="connsiteY2" fmla="*/ 9236 h 9236"/>
              <a:gd name="connsiteX3" fmla="*/ 8400 w 10000"/>
              <a:gd name="connsiteY3" fmla="*/ 9236 h 9236"/>
              <a:gd name="connsiteX4" fmla="*/ 7482 w 10000"/>
              <a:gd name="connsiteY4" fmla="*/ 9236 h 9236"/>
              <a:gd name="connsiteX5" fmla="*/ 6828 w 10000"/>
              <a:gd name="connsiteY5" fmla="*/ 9236 h 9236"/>
              <a:gd name="connsiteX6" fmla="*/ 5914 w 10000"/>
              <a:gd name="connsiteY6" fmla="*/ 8822 h 9236"/>
              <a:gd name="connsiteX7" fmla="*/ 4999 w 10000"/>
              <a:gd name="connsiteY7" fmla="*/ 8822 h 9236"/>
              <a:gd name="connsiteX8" fmla="*/ 4311 w 10000"/>
              <a:gd name="connsiteY8" fmla="*/ 7980 h 9236"/>
              <a:gd name="connsiteX9" fmla="*/ 3397 w 10000"/>
              <a:gd name="connsiteY9" fmla="*/ 7558 h 9236"/>
              <a:gd name="connsiteX10" fmla="*/ 2712 w 10000"/>
              <a:gd name="connsiteY10" fmla="*/ 6725 h 9236"/>
              <a:gd name="connsiteX11" fmla="*/ 2030 w 10000"/>
              <a:gd name="connsiteY11" fmla="*/ 5890 h 9236"/>
              <a:gd name="connsiteX12" fmla="*/ 1372 w 10000"/>
              <a:gd name="connsiteY12" fmla="*/ 4628 h 9236"/>
              <a:gd name="connsiteX13" fmla="*/ 914 w 10000"/>
              <a:gd name="connsiteY13" fmla="*/ 3846 h 9236"/>
              <a:gd name="connsiteX14" fmla="*/ 458 w 10000"/>
              <a:gd name="connsiteY14" fmla="*/ 2167 h 9236"/>
              <a:gd name="connsiteX15" fmla="*/ 0 w 10000"/>
              <a:gd name="connsiteY15" fmla="*/ 907 h 9236"/>
              <a:gd name="connsiteX16" fmla="*/ 1372 w 10000"/>
              <a:gd name="connsiteY16" fmla="*/ 70 h 9236"/>
              <a:gd name="connsiteX17" fmla="*/ 1599 w 10000"/>
              <a:gd name="connsiteY17" fmla="*/ 1328 h 9236"/>
              <a:gd name="connsiteX18" fmla="*/ 1827 w 10000"/>
              <a:gd name="connsiteY18" fmla="*/ 2167 h 9236"/>
              <a:gd name="connsiteX19" fmla="*/ 2258 w 10000"/>
              <a:gd name="connsiteY19" fmla="*/ 3004 h 9236"/>
              <a:gd name="connsiteX20" fmla="*/ 2940 w 10000"/>
              <a:gd name="connsiteY20" fmla="*/ 3846 h 9236"/>
              <a:gd name="connsiteX21" fmla="*/ 3628 w 10000"/>
              <a:gd name="connsiteY21" fmla="*/ 4264 h 9236"/>
              <a:gd name="connsiteX22" fmla="*/ 4311 w 10000"/>
              <a:gd name="connsiteY22" fmla="*/ 5045 h 9236"/>
              <a:gd name="connsiteX23" fmla="*/ 4999 w 10000"/>
              <a:gd name="connsiteY23" fmla="*/ 5466 h 9236"/>
              <a:gd name="connsiteX24" fmla="*/ 5453 w 10000"/>
              <a:gd name="connsiteY24" fmla="*/ 5890 h 9236"/>
              <a:gd name="connsiteX25" fmla="*/ 6144 w 10000"/>
              <a:gd name="connsiteY25" fmla="*/ 5890 h 9236"/>
              <a:gd name="connsiteX26" fmla="*/ 6599 w 10000"/>
              <a:gd name="connsiteY26" fmla="*/ 5890 h 9236"/>
              <a:gd name="connsiteX27" fmla="*/ 6828 w 10000"/>
              <a:gd name="connsiteY27" fmla="*/ 5890 h 9236"/>
              <a:gd name="connsiteX28" fmla="*/ 7284 w 10000"/>
              <a:gd name="connsiteY28" fmla="*/ 5890 h 9236"/>
              <a:gd name="connsiteX29" fmla="*/ 7482 w 10000"/>
              <a:gd name="connsiteY29" fmla="*/ 5466 h 9236"/>
              <a:gd name="connsiteX30" fmla="*/ 7482 w 10000"/>
              <a:gd name="connsiteY30" fmla="*/ 5466 h 9236"/>
              <a:gd name="connsiteX31" fmla="*/ 7711 w 10000"/>
              <a:gd name="connsiteY31" fmla="*/ 5466 h 9236"/>
              <a:gd name="connsiteX32" fmla="*/ 9772 w 10000"/>
              <a:gd name="connsiteY32" fmla="*/ 7980 h 9236"/>
              <a:gd name="connsiteX33" fmla="*/ 10000 w 10000"/>
              <a:gd name="connsiteY33" fmla="*/ 8398 h 9236"/>
              <a:gd name="connsiteX34" fmla="*/ 9772 w 10000"/>
              <a:gd name="connsiteY34" fmla="*/ 8822 h 9236"/>
              <a:gd name="connsiteX35" fmla="*/ 9772 w 10000"/>
              <a:gd name="connsiteY35" fmla="*/ 8822 h 9236"/>
              <a:gd name="connsiteX36" fmla="*/ 9772 w 10000"/>
              <a:gd name="connsiteY36" fmla="*/ 8822 h 9236"/>
              <a:gd name="connsiteX0" fmla="*/ 9314 w 9542"/>
              <a:gd name="connsiteY0" fmla="*/ 9476 h 9924"/>
              <a:gd name="connsiteX1" fmla="*/ 8859 w 9542"/>
              <a:gd name="connsiteY1" fmla="*/ 9476 h 9924"/>
              <a:gd name="connsiteX2" fmla="*/ 8400 w 9542"/>
              <a:gd name="connsiteY2" fmla="*/ 9924 h 9924"/>
              <a:gd name="connsiteX3" fmla="*/ 7942 w 9542"/>
              <a:gd name="connsiteY3" fmla="*/ 9924 h 9924"/>
              <a:gd name="connsiteX4" fmla="*/ 7024 w 9542"/>
              <a:gd name="connsiteY4" fmla="*/ 9924 h 9924"/>
              <a:gd name="connsiteX5" fmla="*/ 6370 w 9542"/>
              <a:gd name="connsiteY5" fmla="*/ 9924 h 9924"/>
              <a:gd name="connsiteX6" fmla="*/ 5456 w 9542"/>
              <a:gd name="connsiteY6" fmla="*/ 9476 h 9924"/>
              <a:gd name="connsiteX7" fmla="*/ 4541 w 9542"/>
              <a:gd name="connsiteY7" fmla="*/ 9476 h 9924"/>
              <a:gd name="connsiteX8" fmla="*/ 3853 w 9542"/>
              <a:gd name="connsiteY8" fmla="*/ 8564 h 9924"/>
              <a:gd name="connsiteX9" fmla="*/ 2939 w 9542"/>
              <a:gd name="connsiteY9" fmla="*/ 8107 h 9924"/>
              <a:gd name="connsiteX10" fmla="*/ 2254 w 9542"/>
              <a:gd name="connsiteY10" fmla="*/ 7205 h 9924"/>
              <a:gd name="connsiteX11" fmla="*/ 1572 w 9542"/>
              <a:gd name="connsiteY11" fmla="*/ 6301 h 9924"/>
              <a:gd name="connsiteX12" fmla="*/ 914 w 9542"/>
              <a:gd name="connsiteY12" fmla="*/ 4935 h 9924"/>
              <a:gd name="connsiteX13" fmla="*/ 456 w 9542"/>
              <a:gd name="connsiteY13" fmla="*/ 4088 h 9924"/>
              <a:gd name="connsiteX14" fmla="*/ 0 w 9542"/>
              <a:gd name="connsiteY14" fmla="*/ 2270 h 9924"/>
              <a:gd name="connsiteX15" fmla="*/ 914 w 9542"/>
              <a:gd name="connsiteY15" fmla="*/ 0 h 9924"/>
              <a:gd name="connsiteX16" fmla="*/ 1141 w 9542"/>
              <a:gd name="connsiteY16" fmla="*/ 1362 h 9924"/>
              <a:gd name="connsiteX17" fmla="*/ 1369 w 9542"/>
              <a:gd name="connsiteY17" fmla="*/ 2270 h 9924"/>
              <a:gd name="connsiteX18" fmla="*/ 1800 w 9542"/>
              <a:gd name="connsiteY18" fmla="*/ 3176 h 9924"/>
              <a:gd name="connsiteX19" fmla="*/ 2482 w 9542"/>
              <a:gd name="connsiteY19" fmla="*/ 4088 h 9924"/>
              <a:gd name="connsiteX20" fmla="*/ 3170 w 9542"/>
              <a:gd name="connsiteY20" fmla="*/ 4541 h 9924"/>
              <a:gd name="connsiteX21" fmla="*/ 3853 w 9542"/>
              <a:gd name="connsiteY21" fmla="*/ 5386 h 9924"/>
              <a:gd name="connsiteX22" fmla="*/ 4541 w 9542"/>
              <a:gd name="connsiteY22" fmla="*/ 5842 h 9924"/>
              <a:gd name="connsiteX23" fmla="*/ 4995 w 9542"/>
              <a:gd name="connsiteY23" fmla="*/ 6301 h 9924"/>
              <a:gd name="connsiteX24" fmla="*/ 5686 w 9542"/>
              <a:gd name="connsiteY24" fmla="*/ 6301 h 9924"/>
              <a:gd name="connsiteX25" fmla="*/ 6141 w 9542"/>
              <a:gd name="connsiteY25" fmla="*/ 6301 h 9924"/>
              <a:gd name="connsiteX26" fmla="*/ 6370 w 9542"/>
              <a:gd name="connsiteY26" fmla="*/ 6301 h 9924"/>
              <a:gd name="connsiteX27" fmla="*/ 6826 w 9542"/>
              <a:gd name="connsiteY27" fmla="*/ 6301 h 9924"/>
              <a:gd name="connsiteX28" fmla="*/ 7024 w 9542"/>
              <a:gd name="connsiteY28" fmla="*/ 5842 h 9924"/>
              <a:gd name="connsiteX29" fmla="*/ 7024 w 9542"/>
              <a:gd name="connsiteY29" fmla="*/ 5842 h 9924"/>
              <a:gd name="connsiteX30" fmla="*/ 7253 w 9542"/>
              <a:gd name="connsiteY30" fmla="*/ 5842 h 9924"/>
              <a:gd name="connsiteX31" fmla="*/ 9314 w 9542"/>
              <a:gd name="connsiteY31" fmla="*/ 8564 h 9924"/>
              <a:gd name="connsiteX32" fmla="*/ 9542 w 9542"/>
              <a:gd name="connsiteY32" fmla="*/ 9017 h 9924"/>
              <a:gd name="connsiteX33" fmla="*/ 9314 w 9542"/>
              <a:gd name="connsiteY33" fmla="*/ 9476 h 9924"/>
              <a:gd name="connsiteX34" fmla="*/ 9314 w 9542"/>
              <a:gd name="connsiteY34" fmla="*/ 9476 h 9924"/>
              <a:gd name="connsiteX35" fmla="*/ 9314 w 9542"/>
              <a:gd name="connsiteY35" fmla="*/ 9476 h 9924"/>
              <a:gd name="connsiteX0" fmla="*/ 9283 w 9522"/>
              <a:gd name="connsiteY0" fmla="*/ 9549 h 10000"/>
              <a:gd name="connsiteX1" fmla="*/ 8806 w 9522"/>
              <a:gd name="connsiteY1" fmla="*/ 9549 h 10000"/>
              <a:gd name="connsiteX2" fmla="*/ 8325 w 9522"/>
              <a:gd name="connsiteY2" fmla="*/ 10000 h 10000"/>
              <a:gd name="connsiteX3" fmla="*/ 7845 w 9522"/>
              <a:gd name="connsiteY3" fmla="*/ 10000 h 10000"/>
              <a:gd name="connsiteX4" fmla="*/ 6883 w 9522"/>
              <a:gd name="connsiteY4" fmla="*/ 10000 h 10000"/>
              <a:gd name="connsiteX5" fmla="*/ 6198 w 9522"/>
              <a:gd name="connsiteY5" fmla="*/ 10000 h 10000"/>
              <a:gd name="connsiteX6" fmla="*/ 5240 w 9522"/>
              <a:gd name="connsiteY6" fmla="*/ 9549 h 10000"/>
              <a:gd name="connsiteX7" fmla="*/ 4281 w 9522"/>
              <a:gd name="connsiteY7" fmla="*/ 9549 h 10000"/>
              <a:gd name="connsiteX8" fmla="*/ 3560 w 9522"/>
              <a:gd name="connsiteY8" fmla="*/ 8630 h 10000"/>
              <a:gd name="connsiteX9" fmla="*/ 2602 w 9522"/>
              <a:gd name="connsiteY9" fmla="*/ 8169 h 10000"/>
              <a:gd name="connsiteX10" fmla="*/ 1884 w 9522"/>
              <a:gd name="connsiteY10" fmla="*/ 7260 h 10000"/>
              <a:gd name="connsiteX11" fmla="*/ 1169 w 9522"/>
              <a:gd name="connsiteY11" fmla="*/ 6349 h 10000"/>
              <a:gd name="connsiteX12" fmla="*/ 480 w 9522"/>
              <a:gd name="connsiteY12" fmla="*/ 4973 h 10000"/>
              <a:gd name="connsiteX13" fmla="*/ 0 w 9522"/>
              <a:gd name="connsiteY13" fmla="*/ 4119 h 10000"/>
              <a:gd name="connsiteX14" fmla="*/ 480 w 9522"/>
              <a:gd name="connsiteY14" fmla="*/ 0 h 10000"/>
              <a:gd name="connsiteX15" fmla="*/ 718 w 9522"/>
              <a:gd name="connsiteY15" fmla="*/ 1372 h 10000"/>
              <a:gd name="connsiteX16" fmla="*/ 957 w 9522"/>
              <a:gd name="connsiteY16" fmla="*/ 2287 h 10000"/>
              <a:gd name="connsiteX17" fmla="*/ 1408 w 9522"/>
              <a:gd name="connsiteY17" fmla="*/ 3200 h 10000"/>
              <a:gd name="connsiteX18" fmla="*/ 2123 w 9522"/>
              <a:gd name="connsiteY18" fmla="*/ 4119 h 10000"/>
              <a:gd name="connsiteX19" fmla="*/ 2844 w 9522"/>
              <a:gd name="connsiteY19" fmla="*/ 4576 h 10000"/>
              <a:gd name="connsiteX20" fmla="*/ 3560 w 9522"/>
              <a:gd name="connsiteY20" fmla="*/ 5427 h 10000"/>
              <a:gd name="connsiteX21" fmla="*/ 4281 w 9522"/>
              <a:gd name="connsiteY21" fmla="*/ 5887 h 10000"/>
              <a:gd name="connsiteX22" fmla="*/ 4757 w 9522"/>
              <a:gd name="connsiteY22" fmla="*/ 6349 h 10000"/>
              <a:gd name="connsiteX23" fmla="*/ 5481 w 9522"/>
              <a:gd name="connsiteY23" fmla="*/ 6349 h 10000"/>
              <a:gd name="connsiteX24" fmla="*/ 5958 w 9522"/>
              <a:gd name="connsiteY24" fmla="*/ 6349 h 10000"/>
              <a:gd name="connsiteX25" fmla="*/ 6198 w 9522"/>
              <a:gd name="connsiteY25" fmla="*/ 6349 h 10000"/>
              <a:gd name="connsiteX26" fmla="*/ 6676 w 9522"/>
              <a:gd name="connsiteY26" fmla="*/ 6349 h 10000"/>
              <a:gd name="connsiteX27" fmla="*/ 6883 w 9522"/>
              <a:gd name="connsiteY27" fmla="*/ 5887 h 10000"/>
              <a:gd name="connsiteX28" fmla="*/ 6883 w 9522"/>
              <a:gd name="connsiteY28" fmla="*/ 5887 h 10000"/>
              <a:gd name="connsiteX29" fmla="*/ 7123 w 9522"/>
              <a:gd name="connsiteY29" fmla="*/ 5887 h 10000"/>
              <a:gd name="connsiteX30" fmla="*/ 9283 w 9522"/>
              <a:gd name="connsiteY30" fmla="*/ 8630 h 10000"/>
              <a:gd name="connsiteX31" fmla="*/ 9522 w 9522"/>
              <a:gd name="connsiteY31" fmla="*/ 9086 h 10000"/>
              <a:gd name="connsiteX32" fmla="*/ 9283 w 9522"/>
              <a:gd name="connsiteY32" fmla="*/ 9549 h 10000"/>
              <a:gd name="connsiteX33" fmla="*/ 9283 w 9522"/>
              <a:gd name="connsiteY33" fmla="*/ 9549 h 10000"/>
              <a:gd name="connsiteX34" fmla="*/ 9283 w 9522"/>
              <a:gd name="connsiteY34" fmla="*/ 9549 h 10000"/>
              <a:gd name="connsiteX0" fmla="*/ 9749 w 10000"/>
              <a:gd name="connsiteY0" fmla="*/ 8177 h 8628"/>
              <a:gd name="connsiteX1" fmla="*/ 9248 w 10000"/>
              <a:gd name="connsiteY1" fmla="*/ 8177 h 8628"/>
              <a:gd name="connsiteX2" fmla="*/ 8743 w 10000"/>
              <a:gd name="connsiteY2" fmla="*/ 8628 h 8628"/>
              <a:gd name="connsiteX3" fmla="*/ 8239 w 10000"/>
              <a:gd name="connsiteY3" fmla="*/ 8628 h 8628"/>
              <a:gd name="connsiteX4" fmla="*/ 7229 w 10000"/>
              <a:gd name="connsiteY4" fmla="*/ 8628 h 8628"/>
              <a:gd name="connsiteX5" fmla="*/ 6509 w 10000"/>
              <a:gd name="connsiteY5" fmla="*/ 8628 h 8628"/>
              <a:gd name="connsiteX6" fmla="*/ 5503 w 10000"/>
              <a:gd name="connsiteY6" fmla="*/ 8177 h 8628"/>
              <a:gd name="connsiteX7" fmla="*/ 4496 w 10000"/>
              <a:gd name="connsiteY7" fmla="*/ 8177 h 8628"/>
              <a:gd name="connsiteX8" fmla="*/ 3739 w 10000"/>
              <a:gd name="connsiteY8" fmla="*/ 7258 h 8628"/>
              <a:gd name="connsiteX9" fmla="*/ 2733 w 10000"/>
              <a:gd name="connsiteY9" fmla="*/ 6797 h 8628"/>
              <a:gd name="connsiteX10" fmla="*/ 1979 w 10000"/>
              <a:gd name="connsiteY10" fmla="*/ 5888 h 8628"/>
              <a:gd name="connsiteX11" fmla="*/ 1228 w 10000"/>
              <a:gd name="connsiteY11" fmla="*/ 4977 h 8628"/>
              <a:gd name="connsiteX12" fmla="*/ 504 w 10000"/>
              <a:gd name="connsiteY12" fmla="*/ 3601 h 8628"/>
              <a:gd name="connsiteX13" fmla="*/ 0 w 10000"/>
              <a:gd name="connsiteY13" fmla="*/ 2747 h 8628"/>
              <a:gd name="connsiteX14" fmla="*/ 754 w 10000"/>
              <a:gd name="connsiteY14" fmla="*/ 0 h 8628"/>
              <a:gd name="connsiteX15" fmla="*/ 1005 w 10000"/>
              <a:gd name="connsiteY15" fmla="*/ 915 h 8628"/>
              <a:gd name="connsiteX16" fmla="*/ 1479 w 10000"/>
              <a:gd name="connsiteY16" fmla="*/ 1828 h 8628"/>
              <a:gd name="connsiteX17" fmla="*/ 2230 w 10000"/>
              <a:gd name="connsiteY17" fmla="*/ 2747 h 8628"/>
              <a:gd name="connsiteX18" fmla="*/ 2987 w 10000"/>
              <a:gd name="connsiteY18" fmla="*/ 3204 h 8628"/>
              <a:gd name="connsiteX19" fmla="*/ 3739 w 10000"/>
              <a:gd name="connsiteY19" fmla="*/ 4055 h 8628"/>
              <a:gd name="connsiteX20" fmla="*/ 4496 w 10000"/>
              <a:gd name="connsiteY20" fmla="*/ 4515 h 8628"/>
              <a:gd name="connsiteX21" fmla="*/ 4996 w 10000"/>
              <a:gd name="connsiteY21" fmla="*/ 4977 h 8628"/>
              <a:gd name="connsiteX22" fmla="*/ 5756 w 10000"/>
              <a:gd name="connsiteY22" fmla="*/ 4977 h 8628"/>
              <a:gd name="connsiteX23" fmla="*/ 6257 w 10000"/>
              <a:gd name="connsiteY23" fmla="*/ 4977 h 8628"/>
              <a:gd name="connsiteX24" fmla="*/ 6509 w 10000"/>
              <a:gd name="connsiteY24" fmla="*/ 4977 h 8628"/>
              <a:gd name="connsiteX25" fmla="*/ 7011 w 10000"/>
              <a:gd name="connsiteY25" fmla="*/ 4977 h 8628"/>
              <a:gd name="connsiteX26" fmla="*/ 7229 w 10000"/>
              <a:gd name="connsiteY26" fmla="*/ 4515 h 8628"/>
              <a:gd name="connsiteX27" fmla="*/ 7229 w 10000"/>
              <a:gd name="connsiteY27" fmla="*/ 4515 h 8628"/>
              <a:gd name="connsiteX28" fmla="*/ 7481 w 10000"/>
              <a:gd name="connsiteY28" fmla="*/ 4515 h 8628"/>
              <a:gd name="connsiteX29" fmla="*/ 9749 w 10000"/>
              <a:gd name="connsiteY29" fmla="*/ 7258 h 8628"/>
              <a:gd name="connsiteX30" fmla="*/ 10000 w 10000"/>
              <a:gd name="connsiteY30" fmla="*/ 7714 h 8628"/>
              <a:gd name="connsiteX31" fmla="*/ 9749 w 10000"/>
              <a:gd name="connsiteY31" fmla="*/ 8177 h 8628"/>
              <a:gd name="connsiteX32" fmla="*/ 9749 w 10000"/>
              <a:gd name="connsiteY32" fmla="*/ 8177 h 8628"/>
              <a:gd name="connsiteX33" fmla="*/ 9749 w 10000"/>
              <a:gd name="connsiteY33" fmla="*/ 8177 h 8628"/>
              <a:gd name="connsiteX0" fmla="*/ 9749 w 10000"/>
              <a:gd name="connsiteY0" fmla="*/ 8416 h 8939"/>
              <a:gd name="connsiteX1" fmla="*/ 9248 w 10000"/>
              <a:gd name="connsiteY1" fmla="*/ 8416 h 8939"/>
              <a:gd name="connsiteX2" fmla="*/ 8743 w 10000"/>
              <a:gd name="connsiteY2" fmla="*/ 8939 h 8939"/>
              <a:gd name="connsiteX3" fmla="*/ 8239 w 10000"/>
              <a:gd name="connsiteY3" fmla="*/ 8939 h 8939"/>
              <a:gd name="connsiteX4" fmla="*/ 7229 w 10000"/>
              <a:gd name="connsiteY4" fmla="*/ 8939 h 8939"/>
              <a:gd name="connsiteX5" fmla="*/ 6509 w 10000"/>
              <a:gd name="connsiteY5" fmla="*/ 8939 h 8939"/>
              <a:gd name="connsiteX6" fmla="*/ 5503 w 10000"/>
              <a:gd name="connsiteY6" fmla="*/ 8416 h 8939"/>
              <a:gd name="connsiteX7" fmla="*/ 4496 w 10000"/>
              <a:gd name="connsiteY7" fmla="*/ 8416 h 8939"/>
              <a:gd name="connsiteX8" fmla="*/ 3739 w 10000"/>
              <a:gd name="connsiteY8" fmla="*/ 7351 h 8939"/>
              <a:gd name="connsiteX9" fmla="*/ 2733 w 10000"/>
              <a:gd name="connsiteY9" fmla="*/ 6817 h 8939"/>
              <a:gd name="connsiteX10" fmla="*/ 1979 w 10000"/>
              <a:gd name="connsiteY10" fmla="*/ 5763 h 8939"/>
              <a:gd name="connsiteX11" fmla="*/ 1228 w 10000"/>
              <a:gd name="connsiteY11" fmla="*/ 4707 h 8939"/>
              <a:gd name="connsiteX12" fmla="*/ 504 w 10000"/>
              <a:gd name="connsiteY12" fmla="*/ 3113 h 8939"/>
              <a:gd name="connsiteX13" fmla="*/ 0 w 10000"/>
              <a:gd name="connsiteY13" fmla="*/ 2123 h 8939"/>
              <a:gd name="connsiteX14" fmla="*/ 1005 w 10000"/>
              <a:gd name="connsiteY14" fmla="*/ 0 h 8939"/>
              <a:gd name="connsiteX15" fmla="*/ 1479 w 10000"/>
              <a:gd name="connsiteY15" fmla="*/ 1058 h 8939"/>
              <a:gd name="connsiteX16" fmla="*/ 2230 w 10000"/>
              <a:gd name="connsiteY16" fmla="*/ 2123 h 8939"/>
              <a:gd name="connsiteX17" fmla="*/ 2987 w 10000"/>
              <a:gd name="connsiteY17" fmla="*/ 2652 h 8939"/>
              <a:gd name="connsiteX18" fmla="*/ 3739 w 10000"/>
              <a:gd name="connsiteY18" fmla="*/ 3639 h 8939"/>
              <a:gd name="connsiteX19" fmla="*/ 4496 w 10000"/>
              <a:gd name="connsiteY19" fmla="*/ 4172 h 8939"/>
              <a:gd name="connsiteX20" fmla="*/ 4996 w 10000"/>
              <a:gd name="connsiteY20" fmla="*/ 4707 h 8939"/>
              <a:gd name="connsiteX21" fmla="*/ 5756 w 10000"/>
              <a:gd name="connsiteY21" fmla="*/ 4707 h 8939"/>
              <a:gd name="connsiteX22" fmla="*/ 6257 w 10000"/>
              <a:gd name="connsiteY22" fmla="*/ 4707 h 8939"/>
              <a:gd name="connsiteX23" fmla="*/ 6509 w 10000"/>
              <a:gd name="connsiteY23" fmla="*/ 4707 h 8939"/>
              <a:gd name="connsiteX24" fmla="*/ 7011 w 10000"/>
              <a:gd name="connsiteY24" fmla="*/ 4707 h 8939"/>
              <a:gd name="connsiteX25" fmla="*/ 7229 w 10000"/>
              <a:gd name="connsiteY25" fmla="*/ 4172 h 8939"/>
              <a:gd name="connsiteX26" fmla="*/ 7229 w 10000"/>
              <a:gd name="connsiteY26" fmla="*/ 4172 h 8939"/>
              <a:gd name="connsiteX27" fmla="*/ 7481 w 10000"/>
              <a:gd name="connsiteY27" fmla="*/ 4172 h 8939"/>
              <a:gd name="connsiteX28" fmla="*/ 9749 w 10000"/>
              <a:gd name="connsiteY28" fmla="*/ 7351 h 8939"/>
              <a:gd name="connsiteX29" fmla="*/ 10000 w 10000"/>
              <a:gd name="connsiteY29" fmla="*/ 7880 h 8939"/>
              <a:gd name="connsiteX30" fmla="*/ 9749 w 10000"/>
              <a:gd name="connsiteY30" fmla="*/ 8416 h 8939"/>
              <a:gd name="connsiteX31" fmla="*/ 9749 w 10000"/>
              <a:gd name="connsiteY31" fmla="*/ 8416 h 8939"/>
              <a:gd name="connsiteX32" fmla="*/ 9749 w 10000"/>
              <a:gd name="connsiteY32" fmla="*/ 8416 h 8939"/>
              <a:gd name="connsiteX0" fmla="*/ 9749 w 10000"/>
              <a:gd name="connsiteY0" fmla="*/ 8231 h 8816"/>
              <a:gd name="connsiteX1" fmla="*/ 9248 w 10000"/>
              <a:gd name="connsiteY1" fmla="*/ 8231 h 8816"/>
              <a:gd name="connsiteX2" fmla="*/ 8743 w 10000"/>
              <a:gd name="connsiteY2" fmla="*/ 8816 h 8816"/>
              <a:gd name="connsiteX3" fmla="*/ 8239 w 10000"/>
              <a:gd name="connsiteY3" fmla="*/ 8816 h 8816"/>
              <a:gd name="connsiteX4" fmla="*/ 7229 w 10000"/>
              <a:gd name="connsiteY4" fmla="*/ 8816 h 8816"/>
              <a:gd name="connsiteX5" fmla="*/ 6509 w 10000"/>
              <a:gd name="connsiteY5" fmla="*/ 8816 h 8816"/>
              <a:gd name="connsiteX6" fmla="*/ 5503 w 10000"/>
              <a:gd name="connsiteY6" fmla="*/ 8231 h 8816"/>
              <a:gd name="connsiteX7" fmla="*/ 4496 w 10000"/>
              <a:gd name="connsiteY7" fmla="*/ 8231 h 8816"/>
              <a:gd name="connsiteX8" fmla="*/ 3739 w 10000"/>
              <a:gd name="connsiteY8" fmla="*/ 7040 h 8816"/>
              <a:gd name="connsiteX9" fmla="*/ 2733 w 10000"/>
              <a:gd name="connsiteY9" fmla="*/ 6442 h 8816"/>
              <a:gd name="connsiteX10" fmla="*/ 1979 w 10000"/>
              <a:gd name="connsiteY10" fmla="*/ 5263 h 8816"/>
              <a:gd name="connsiteX11" fmla="*/ 1228 w 10000"/>
              <a:gd name="connsiteY11" fmla="*/ 4082 h 8816"/>
              <a:gd name="connsiteX12" fmla="*/ 504 w 10000"/>
              <a:gd name="connsiteY12" fmla="*/ 2298 h 8816"/>
              <a:gd name="connsiteX13" fmla="*/ 0 w 10000"/>
              <a:gd name="connsiteY13" fmla="*/ 1191 h 8816"/>
              <a:gd name="connsiteX14" fmla="*/ 1479 w 10000"/>
              <a:gd name="connsiteY14" fmla="*/ 0 h 8816"/>
              <a:gd name="connsiteX15" fmla="*/ 2230 w 10000"/>
              <a:gd name="connsiteY15" fmla="*/ 1191 h 8816"/>
              <a:gd name="connsiteX16" fmla="*/ 2987 w 10000"/>
              <a:gd name="connsiteY16" fmla="*/ 1783 h 8816"/>
              <a:gd name="connsiteX17" fmla="*/ 3739 w 10000"/>
              <a:gd name="connsiteY17" fmla="*/ 2887 h 8816"/>
              <a:gd name="connsiteX18" fmla="*/ 4496 w 10000"/>
              <a:gd name="connsiteY18" fmla="*/ 3483 h 8816"/>
              <a:gd name="connsiteX19" fmla="*/ 4996 w 10000"/>
              <a:gd name="connsiteY19" fmla="*/ 4082 h 8816"/>
              <a:gd name="connsiteX20" fmla="*/ 5756 w 10000"/>
              <a:gd name="connsiteY20" fmla="*/ 4082 h 8816"/>
              <a:gd name="connsiteX21" fmla="*/ 6257 w 10000"/>
              <a:gd name="connsiteY21" fmla="*/ 4082 h 8816"/>
              <a:gd name="connsiteX22" fmla="*/ 6509 w 10000"/>
              <a:gd name="connsiteY22" fmla="*/ 4082 h 8816"/>
              <a:gd name="connsiteX23" fmla="*/ 7011 w 10000"/>
              <a:gd name="connsiteY23" fmla="*/ 4082 h 8816"/>
              <a:gd name="connsiteX24" fmla="*/ 7229 w 10000"/>
              <a:gd name="connsiteY24" fmla="*/ 3483 h 8816"/>
              <a:gd name="connsiteX25" fmla="*/ 7229 w 10000"/>
              <a:gd name="connsiteY25" fmla="*/ 3483 h 8816"/>
              <a:gd name="connsiteX26" fmla="*/ 7481 w 10000"/>
              <a:gd name="connsiteY26" fmla="*/ 3483 h 8816"/>
              <a:gd name="connsiteX27" fmla="*/ 9749 w 10000"/>
              <a:gd name="connsiteY27" fmla="*/ 7040 h 8816"/>
              <a:gd name="connsiteX28" fmla="*/ 10000 w 10000"/>
              <a:gd name="connsiteY28" fmla="*/ 7631 h 8816"/>
              <a:gd name="connsiteX29" fmla="*/ 9749 w 10000"/>
              <a:gd name="connsiteY29" fmla="*/ 8231 h 8816"/>
              <a:gd name="connsiteX30" fmla="*/ 9749 w 10000"/>
              <a:gd name="connsiteY30" fmla="*/ 8231 h 8816"/>
              <a:gd name="connsiteX31" fmla="*/ 9749 w 10000"/>
              <a:gd name="connsiteY31" fmla="*/ 8231 h 8816"/>
              <a:gd name="connsiteX0" fmla="*/ 9245 w 9496"/>
              <a:gd name="connsiteY0" fmla="*/ 9336 h 10000"/>
              <a:gd name="connsiteX1" fmla="*/ 8744 w 9496"/>
              <a:gd name="connsiteY1" fmla="*/ 9336 h 10000"/>
              <a:gd name="connsiteX2" fmla="*/ 8239 w 9496"/>
              <a:gd name="connsiteY2" fmla="*/ 10000 h 10000"/>
              <a:gd name="connsiteX3" fmla="*/ 7735 w 9496"/>
              <a:gd name="connsiteY3" fmla="*/ 10000 h 10000"/>
              <a:gd name="connsiteX4" fmla="*/ 6725 w 9496"/>
              <a:gd name="connsiteY4" fmla="*/ 10000 h 10000"/>
              <a:gd name="connsiteX5" fmla="*/ 6005 w 9496"/>
              <a:gd name="connsiteY5" fmla="*/ 10000 h 10000"/>
              <a:gd name="connsiteX6" fmla="*/ 4999 w 9496"/>
              <a:gd name="connsiteY6" fmla="*/ 9336 h 10000"/>
              <a:gd name="connsiteX7" fmla="*/ 3992 w 9496"/>
              <a:gd name="connsiteY7" fmla="*/ 9336 h 10000"/>
              <a:gd name="connsiteX8" fmla="*/ 3235 w 9496"/>
              <a:gd name="connsiteY8" fmla="*/ 7985 h 10000"/>
              <a:gd name="connsiteX9" fmla="*/ 2229 w 9496"/>
              <a:gd name="connsiteY9" fmla="*/ 7307 h 10000"/>
              <a:gd name="connsiteX10" fmla="*/ 1475 w 9496"/>
              <a:gd name="connsiteY10" fmla="*/ 5970 h 10000"/>
              <a:gd name="connsiteX11" fmla="*/ 724 w 9496"/>
              <a:gd name="connsiteY11" fmla="*/ 4630 h 10000"/>
              <a:gd name="connsiteX12" fmla="*/ 0 w 9496"/>
              <a:gd name="connsiteY12" fmla="*/ 2607 h 10000"/>
              <a:gd name="connsiteX13" fmla="*/ 975 w 9496"/>
              <a:gd name="connsiteY13" fmla="*/ 0 h 10000"/>
              <a:gd name="connsiteX14" fmla="*/ 1726 w 9496"/>
              <a:gd name="connsiteY14" fmla="*/ 1351 h 10000"/>
              <a:gd name="connsiteX15" fmla="*/ 2483 w 9496"/>
              <a:gd name="connsiteY15" fmla="*/ 2022 h 10000"/>
              <a:gd name="connsiteX16" fmla="*/ 3235 w 9496"/>
              <a:gd name="connsiteY16" fmla="*/ 3275 h 10000"/>
              <a:gd name="connsiteX17" fmla="*/ 3992 w 9496"/>
              <a:gd name="connsiteY17" fmla="*/ 3951 h 10000"/>
              <a:gd name="connsiteX18" fmla="*/ 4492 w 9496"/>
              <a:gd name="connsiteY18" fmla="*/ 4630 h 10000"/>
              <a:gd name="connsiteX19" fmla="*/ 5252 w 9496"/>
              <a:gd name="connsiteY19" fmla="*/ 4630 h 10000"/>
              <a:gd name="connsiteX20" fmla="*/ 5753 w 9496"/>
              <a:gd name="connsiteY20" fmla="*/ 4630 h 10000"/>
              <a:gd name="connsiteX21" fmla="*/ 6005 w 9496"/>
              <a:gd name="connsiteY21" fmla="*/ 4630 h 10000"/>
              <a:gd name="connsiteX22" fmla="*/ 6507 w 9496"/>
              <a:gd name="connsiteY22" fmla="*/ 4630 h 10000"/>
              <a:gd name="connsiteX23" fmla="*/ 6725 w 9496"/>
              <a:gd name="connsiteY23" fmla="*/ 3951 h 10000"/>
              <a:gd name="connsiteX24" fmla="*/ 6725 w 9496"/>
              <a:gd name="connsiteY24" fmla="*/ 3951 h 10000"/>
              <a:gd name="connsiteX25" fmla="*/ 6977 w 9496"/>
              <a:gd name="connsiteY25" fmla="*/ 3951 h 10000"/>
              <a:gd name="connsiteX26" fmla="*/ 9245 w 9496"/>
              <a:gd name="connsiteY26" fmla="*/ 7985 h 10000"/>
              <a:gd name="connsiteX27" fmla="*/ 9496 w 9496"/>
              <a:gd name="connsiteY27" fmla="*/ 8656 h 10000"/>
              <a:gd name="connsiteX28" fmla="*/ 9245 w 9496"/>
              <a:gd name="connsiteY28" fmla="*/ 9336 h 10000"/>
              <a:gd name="connsiteX29" fmla="*/ 9245 w 9496"/>
              <a:gd name="connsiteY29" fmla="*/ 9336 h 10000"/>
              <a:gd name="connsiteX30" fmla="*/ 9245 w 9496"/>
              <a:gd name="connsiteY30" fmla="*/ 9336 h 10000"/>
              <a:gd name="connsiteX0" fmla="*/ 9736 w 10000"/>
              <a:gd name="connsiteY0" fmla="*/ 7985 h 8649"/>
              <a:gd name="connsiteX1" fmla="*/ 9208 w 10000"/>
              <a:gd name="connsiteY1" fmla="*/ 7985 h 8649"/>
              <a:gd name="connsiteX2" fmla="*/ 8676 w 10000"/>
              <a:gd name="connsiteY2" fmla="*/ 8649 h 8649"/>
              <a:gd name="connsiteX3" fmla="*/ 8146 w 10000"/>
              <a:gd name="connsiteY3" fmla="*/ 8649 h 8649"/>
              <a:gd name="connsiteX4" fmla="*/ 7082 w 10000"/>
              <a:gd name="connsiteY4" fmla="*/ 8649 h 8649"/>
              <a:gd name="connsiteX5" fmla="*/ 6324 w 10000"/>
              <a:gd name="connsiteY5" fmla="*/ 8649 h 8649"/>
              <a:gd name="connsiteX6" fmla="*/ 5264 w 10000"/>
              <a:gd name="connsiteY6" fmla="*/ 7985 h 8649"/>
              <a:gd name="connsiteX7" fmla="*/ 4204 w 10000"/>
              <a:gd name="connsiteY7" fmla="*/ 7985 h 8649"/>
              <a:gd name="connsiteX8" fmla="*/ 3407 w 10000"/>
              <a:gd name="connsiteY8" fmla="*/ 6634 h 8649"/>
              <a:gd name="connsiteX9" fmla="*/ 2347 w 10000"/>
              <a:gd name="connsiteY9" fmla="*/ 5956 h 8649"/>
              <a:gd name="connsiteX10" fmla="*/ 1553 w 10000"/>
              <a:gd name="connsiteY10" fmla="*/ 4619 h 8649"/>
              <a:gd name="connsiteX11" fmla="*/ 762 w 10000"/>
              <a:gd name="connsiteY11" fmla="*/ 3279 h 8649"/>
              <a:gd name="connsiteX12" fmla="*/ 0 w 10000"/>
              <a:gd name="connsiteY12" fmla="*/ 1256 h 8649"/>
              <a:gd name="connsiteX13" fmla="*/ 1818 w 10000"/>
              <a:gd name="connsiteY13" fmla="*/ 0 h 8649"/>
              <a:gd name="connsiteX14" fmla="*/ 2615 w 10000"/>
              <a:gd name="connsiteY14" fmla="*/ 671 h 8649"/>
              <a:gd name="connsiteX15" fmla="*/ 3407 w 10000"/>
              <a:gd name="connsiteY15" fmla="*/ 1924 h 8649"/>
              <a:gd name="connsiteX16" fmla="*/ 4204 w 10000"/>
              <a:gd name="connsiteY16" fmla="*/ 2600 h 8649"/>
              <a:gd name="connsiteX17" fmla="*/ 4730 w 10000"/>
              <a:gd name="connsiteY17" fmla="*/ 3279 h 8649"/>
              <a:gd name="connsiteX18" fmla="*/ 5531 w 10000"/>
              <a:gd name="connsiteY18" fmla="*/ 3279 h 8649"/>
              <a:gd name="connsiteX19" fmla="*/ 6058 w 10000"/>
              <a:gd name="connsiteY19" fmla="*/ 3279 h 8649"/>
              <a:gd name="connsiteX20" fmla="*/ 6324 w 10000"/>
              <a:gd name="connsiteY20" fmla="*/ 3279 h 8649"/>
              <a:gd name="connsiteX21" fmla="*/ 6852 w 10000"/>
              <a:gd name="connsiteY21" fmla="*/ 3279 h 8649"/>
              <a:gd name="connsiteX22" fmla="*/ 7082 w 10000"/>
              <a:gd name="connsiteY22" fmla="*/ 2600 h 8649"/>
              <a:gd name="connsiteX23" fmla="*/ 7082 w 10000"/>
              <a:gd name="connsiteY23" fmla="*/ 2600 h 8649"/>
              <a:gd name="connsiteX24" fmla="*/ 7347 w 10000"/>
              <a:gd name="connsiteY24" fmla="*/ 2600 h 8649"/>
              <a:gd name="connsiteX25" fmla="*/ 9736 w 10000"/>
              <a:gd name="connsiteY25" fmla="*/ 6634 h 8649"/>
              <a:gd name="connsiteX26" fmla="*/ 10000 w 10000"/>
              <a:gd name="connsiteY26" fmla="*/ 7305 h 8649"/>
              <a:gd name="connsiteX27" fmla="*/ 9736 w 10000"/>
              <a:gd name="connsiteY27" fmla="*/ 7985 h 8649"/>
              <a:gd name="connsiteX28" fmla="*/ 9736 w 10000"/>
              <a:gd name="connsiteY28" fmla="*/ 7985 h 8649"/>
              <a:gd name="connsiteX29" fmla="*/ 9736 w 10000"/>
              <a:gd name="connsiteY29" fmla="*/ 7985 h 8649"/>
              <a:gd name="connsiteX0" fmla="*/ 8974 w 9238"/>
              <a:gd name="connsiteY0" fmla="*/ 9232 h 10000"/>
              <a:gd name="connsiteX1" fmla="*/ 8446 w 9238"/>
              <a:gd name="connsiteY1" fmla="*/ 9232 h 10000"/>
              <a:gd name="connsiteX2" fmla="*/ 7914 w 9238"/>
              <a:gd name="connsiteY2" fmla="*/ 10000 h 10000"/>
              <a:gd name="connsiteX3" fmla="*/ 7384 w 9238"/>
              <a:gd name="connsiteY3" fmla="*/ 10000 h 10000"/>
              <a:gd name="connsiteX4" fmla="*/ 6320 w 9238"/>
              <a:gd name="connsiteY4" fmla="*/ 10000 h 10000"/>
              <a:gd name="connsiteX5" fmla="*/ 5562 w 9238"/>
              <a:gd name="connsiteY5" fmla="*/ 10000 h 10000"/>
              <a:gd name="connsiteX6" fmla="*/ 4502 w 9238"/>
              <a:gd name="connsiteY6" fmla="*/ 9232 h 10000"/>
              <a:gd name="connsiteX7" fmla="*/ 3442 w 9238"/>
              <a:gd name="connsiteY7" fmla="*/ 9232 h 10000"/>
              <a:gd name="connsiteX8" fmla="*/ 2645 w 9238"/>
              <a:gd name="connsiteY8" fmla="*/ 7670 h 10000"/>
              <a:gd name="connsiteX9" fmla="*/ 1585 w 9238"/>
              <a:gd name="connsiteY9" fmla="*/ 6886 h 10000"/>
              <a:gd name="connsiteX10" fmla="*/ 791 w 9238"/>
              <a:gd name="connsiteY10" fmla="*/ 5341 h 10000"/>
              <a:gd name="connsiteX11" fmla="*/ 0 w 9238"/>
              <a:gd name="connsiteY11" fmla="*/ 3791 h 10000"/>
              <a:gd name="connsiteX12" fmla="*/ 1056 w 9238"/>
              <a:gd name="connsiteY12" fmla="*/ 0 h 10000"/>
              <a:gd name="connsiteX13" fmla="*/ 1853 w 9238"/>
              <a:gd name="connsiteY13" fmla="*/ 776 h 10000"/>
              <a:gd name="connsiteX14" fmla="*/ 2645 w 9238"/>
              <a:gd name="connsiteY14" fmla="*/ 2225 h 10000"/>
              <a:gd name="connsiteX15" fmla="*/ 3442 w 9238"/>
              <a:gd name="connsiteY15" fmla="*/ 3006 h 10000"/>
              <a:gd name="connsiteX16" fmla="*/ 3968 w 9238"/>
              <a:gd name="connsiteY16" fmla="*/ 3791 h 10000"/>
              <a:gd name="connsiteX17" fmla="*/ 4769 w 9238"/>
              <a:gd name="connsiteY17" fmla="*/ 3791 h 10000"/>
              <a:gd name="connsiteX18" fmla="*/ 5296 w 9238"/>
              <a:gd name="connsiteY18" fmla="*/ 3791 h 10000"/>
              <a:gd name="connsiteX19" fmla="*/ 5562 w 9238"/>
              <a:gd name="connsiteY19" fmla="*/ 3791 h 10000"/>
              <a:gd name="connsiteX20" fmla="*/ 6090 w 9238"/>
              <a:gd name="connsiteY20" fmla="*/ 3791 h 10000"/>
              <a:gd name="connsiteX21" fmla="*/ 6320 w 9238"/>
              <a:gd name="connsiteY21" fmla="*/ 3006 h 10000"/>
              <a:gd name="connsiteX22" fmla="*/ 6320 w 9238"/>
              <a:gd name="connsiteY22" fmla="*/ 3006 h 10000"/>
              <a:gd name="connsiteX23" fmla="*/ 6585 w 9238"/>
              <a:gd name="connsiteY23" fmla="*/ 3006 h 10000"/>
              <a:gd name="connsiteX24" fmla="*/ 8974 w 9238"/>
              <a:gd name="connsiteY24" fmla="*/ 7670 h 10000"/>
              <a:gd name="connsiteX25" fmla="*/ 9238 w 9238"/>
              <a:gd name="connsiteY25" fmla="*/ 8446 h 10000"/>
              <a:gd name="connsiteX26" fmla="*/ 8974 w 9238"/>
              <a:gd name="connsiteY26" fmla="*/ 9232 h 10000"/>
              <a:gd name="connsiteX27" fmla="*/ 8974 w 9238"/>
              <a:gd name="connsiteY27" fmla="*/ 9232 h 10000"/>
              <a:gd name="connsiteX28" fmla="*/ 8974 w 9238"/>
              <a:gd name="connsiteY28" fmla="*/ 9232 h 1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9238" h="10000">
                <a:moveTo>
                  <a:pt x="8974" y="9232"/>
                </a:moveTo>
                <a:lnTo>
                  <a:pt x="8446" y="9232"/>
                </a:lnTo>
                <a:lnTo>
                  <a:pt x="7914" y="10000"/>
                </a:lnTo>
                <a:lnTo>
                  <a:pt x="7384" y="10000"/>
                </a:lnTo>
                <a:lnTo>
                  <a:pt x="6320" y="10000"/>
                </a:lnTo>
                <a:lnTo>
                  <a:pt x="5562" y="10000"/>
                </a:lnTo>
                <a:lnTo>
                  <a:pt x="4502" y="9232"/>
                </a:lnTo>
                <a:lnTo>
                  <a:pt x="3442" y="9232"/>
                </a:lnTo>
                <a:lnTo>
                  <a:pt x="2645" y="7670"/>
                </a:lnTo>
                <a:lnTo>
                  <a:pt x="1585" y="6886"/>
                </a:lnTo>
                <a:lnTo>
                  <a:pt x="791" y="5341"/>
                </a:lnTo>
                <a:lnTo>
                  <a:pt x="0" y="3791"/>
                </a:lnTo>
                <a:lnTo>
                  <a:pt x="1056" y="0"/>
                </a:lnTo>
                <a:lnTo>
                  <a:pt x="1853" y="776"/>
                </a:lnTo>
                <a:lnTo>
                  <a:pt x="2645" y="2225"/>
                </a:lnTo>
                <a:lnTo>
                  <a:pt x="3442" y="3006"/>
                </a:lnTo>
                <a:lnTo>
                  <a:pt x="3968" y="3791"/>
                </a:lnTo>
                <a:lnTo>
                  <a:pt x="4769" y="3791"/>
                </a:lnTo>
                <a:lnTo>
                  <a:pt x="5296" y="3791"/>
                </a:lnTo>
                <a:lnTo>
                  <a:pt x="5562" y="3791"/>
                </a:lnTo>
                <a:lnTo>
                  <a:pt x="6090" y="3791"/>
                </a:lnTo>
                <a:cubicBezTo>
                  <a:pt x="6167" y="3526"/>
                  <a:pt x="6248" y="3274"/>
                  <a:pt x="6320" y="3006"/>
                </a:cubicBezTo>
                <a:lnTo>
                  <a:pt x="6320" y="3006"/>
                </a:lnTo>
                <a:lnTo>
                  <a:pt x="6585" y="3006"/>
                </a:lnTo>
                <a:lnTo>
                  <a:pt x="8974" y="7670"/>
                </a:lnTo>
                <a:cubicBezTo>
                  <a:pt x="9060" y="7933"/>
                  <a:pt x="9153" y="8191"/>
                  <a:pt x="9238" y="8446"/>
                </a:cubicBezTo>
                <a:cubicBezTo>
                  <a:pt x="9153" y="8707"/>
                  <a:pt x="9060" y="8964"/>
                  <a:pt x="8974" y="9232"/>
                </a:cubicBezTo>
                <a:lnTo>
                  <a:pt x="8974" y="9232"/>
                </a:lnTo>
                <a:lnTo>
                  <a:pt x="8974" y="9232"/>
                </a:lnTo>
              </a:path>
            </a:pathLst>
          </a:custGeom>
          <a:solidFill>
            <a:schemeClr val="accent6">
              <a:lumMod val="75000"/>
            </a:schemeClr>
          </a:solidFill>
          <a:ln w="12700">
            <a:solidFill>
              <a:schemeClr val="accent6">
                <a:lumMod val="75000"/>
              </a:schemeClr>
            </a:solidFill>
            <a:prstDash val="solid"/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zh-CN" altLang="en-US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655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55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65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655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500"/>
                                        <p:tgtEl>
                                          <p:spTgt spid="655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655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55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655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500"/>
                            </p:stCondLst>
                            <p:childTnLst>
                              <p:par>
                                <p:cTn id="52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655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4" dur="500"/>
                                        <p:tgtEl>
                                          <p:spTgt spid="655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655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3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>
                            <p:stCondLst>
                              <p:cond delay="1000"/>
                            </p:stCondLst>
                            <p:childTnLst>
                              <p:par>
                                <p:cTn id="7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2" dur="500"/>
                                        <p:tgtEl>
                                          <p:spTgt spid="655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7" dur="500"/>
                                        <p:tgtEl>
                                          <p:spTgt spid="655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2" dur="500"/>
                                        <p:tgtEl>
                                          <p:spTgt spid="655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97" dur="500"/>
                                        <p:tgtEl>
                                          <p:spTgt spid="655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2" dur="500"/>
                                        <p:tgtEl>
                                          <p:spTgt spid="655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6562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6563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/>
              <a:t>1. </a:t>
            </a:r>
            <a:r>
              <a:rPr lang="zh-CN" altLang="en-US" sz="2800" b="1" dirty="0"/>
              <a:t>认识独体字  </a:t>
            </a:r>
            <a:r>
              <a:rPr lang="en-US" altLang="zh-CN" dirty="0">
                <a:latin typeface="+mn-ea"/>
                <a:ea typeface="+mn-ea"/>
              </a:rPr>
              <a:t>Single-Component Characters</a:t>
            </a:r>
            <a:endParaRPr lang="zh-CN" altLang="en-US" sz="2800" dirty="0">
              <a:latin typeface="+mn-ea"/>
              <a:ea typeface="+mn-ea"/>
            </a:endParaRPr>
          </a:p>
        </p:txBody>
      </p:sp>
      <p:pic>
        <p:nvPicPr>
          <p:cNvPr id="66565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01813" y="2589213"/>
            <a:ext cx="1900237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6566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86400" y="2589213"/>
            <a:ext cx="1901825" cy="188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67" name="TextBox 35"/>
          <p:cNvSpPr txBox="1">
            <a:spLocks noChangeArrowheads="1"/>
          </p:cNvSpPr>
          <p:nvPr/>
        </p:nvSpPr>
        <p:spPr bwMode="auto">
          <a:xfrm>
            <a:off x="1812925" y="2493963"/>
            <a:ext cx="1900238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8A042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天</a:t>
            </a:r>
          </a:p>
        </p:txBody>
      </p:sp>
      <p:sp>
        <p:nvSpPr>
          <p:cNvPr id="66568" name="TextBox 37"/>
          <p:cNvSpPr txBox="1">
            <a:spLocks noChangeArrowheads="1"/>
          </p:cNvSpPr>
          <p:nvPr/>
        </p:nvSpPr>
        <p:spPr bwMode="auto">
          <a:xfrm>
            <a:off x="5497513" y="2554288"/>
            <a:ext cx="1901825" cy="1862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气</a:t>
            </a:r>
          </a:p>
        </p:txBody>
      </p:sp>
      <p:pic>
        <p:nvPicPr>
          <p:cNvPr id="66569" name="Picture 2" descr="c:\users\888\appdata\roaming\360se6\User Data\temp\t01441276dc36cd8b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091613" y="2616200"/>
            <a:ext cx="1901825" cy="1884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570" name="TextBox 37"/>
          <p:cNvSpPr txBox="1">
            <a:spLocks noChangeArrowheads="1"/>
          </p:cNvSpPr>
          <p:nvPr/>
        </p:nvSpPr>
        <p:spPr bwMode="auto">
          <a:xfrm>
            <a:off x="9102725" y="2581275"/>
            <a:ext cx="1901825" cy="1862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zh-CN" altLang="en-US" sz="11500" b="1">
                <a:solidFill>
                  <a:srgbClr val="669E40"/>
                </a:solidFill>
                <a:latin typeface="楷体_GB2312" pitchFamily="49" charset="-122"/>
                <a:ea typeface="楷体_GB2312" pitchFamily="49" charset="-122"/>
                <a:cs typeface="楷体" pitchFamily="49" charset="-122"/>
              </a:rPr>
              <a:t>雨</a:t>
            </a:r>
          </a:p>
        </p:txBody>
      </p:sp>
    </p:spTree>
  </p:cSld>
  <p:clrMapOvr>
    <a:masterClrMapping/>
  </p:clrMapOvr>
  <p:transition spd="slow"/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7586" name="AutoShape 4"/>
          <p:cNvCxnSpPr>
            <a:cxnSpLocks noChangeShapeType="1"/>
          </p:cNvCxnSpPr>
          <p:nvPr/>
        </p:nvCxnSpPr>
        <p:spPr bwMode="auto">
          <a:xfrm flipH="1" flipV="1">
            <a:off x="120650" y="0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grpSp>
        <p:nvGrpSpPr>
          <p:cNvPr id="67587" name="组合 8"/>
          <p:cNvGrpSpPr>
            <a:grpSpLocks/>
          </p:cNvGrpSpPr>
          <p:nvPr/>
        </p:nvGrpSpPr>
        <p:grpSpPr bwMode="auto">
          <a:xfrm>
            <a:off x="307975" y="6350"/>
            <a:ext cx="3589338" cy="646113"/>
            <a:chOff x="308629" y="6819"/>
            <a:chExt cx="3588372" cy="646331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1" y="6819"/>
              <a:ext cx="3567740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汉字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Characters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150"/>
              <a:ext cx="3588372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29" name="表格 28"/>
          <p:cNvGraphicFramePr>
            <a:graphicFrameLocks noGrp="1"/>
          </p:cNvGraphicFramePr>
          <p:nvPr/>
        </p:nvGraphicFramePr>
        <p:xfrm>
          <a:off x="711200" y="2287588"/>
          <a:ext cx="10946343" cy="3260473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159056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93505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4207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99427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偏旁 </a:t>
                      </a:r>
                      <a:r>
                        <a:rPr lang="en-US" altLang="zh-CN" sz="2400" b="1" i="0" kern="1200" dirty="0">
                          <a:solidFill>
                            <a:schemeClr val="lt1"/>
                          </a:solidFill>
                          <a:latin typeface="Bradley Hand ITC" pitchFamily="66" charset="0"/>
                          <a:ea typeface="+mn-ea"/>
                          <a:cs typeface="+mn-cs"/>
                        </a:rPr>
                        <a:t>Radicals</a:t>
                      </a:r>
                      <a:endParaRPr lang="zh-CN" altLang="en-US" sz="2400" b="1" i="0" kern="1200" dirty="0">
                        <a:solidFill>
                          <a:schemeClr val="lt1"/>
                        </a:solidFill>
                        <a:latin typeface="Bradley Hand ITC" pitchFamily="66" charset="0"/>
                        <a:ea typeface="+mn-ea"/>
                        <a:cs typeface="+mn-cs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解释 </a:t>
                      </a:r>
                      <a:endParaRPr lang="en-US" altLang="zh-CN" sz="2400" dirty="0">
                        <a:latin typeface="Bradley Hand ITC" pitchFamily="66" charset="0"/>
                        <a:ea typeface="+mn-ea"/>
                      </a:endParaRPr>
                    </a:p>
                    <a:p>
                      <a:pPr algn="ctr"/>
                      <a:r>
                        <a:rPr lang="en-US" altLang="zh-CN" sz="2400" dirty="0">
                          <a:latin typeface="Bradley Hand ITC" pitchFamily="66" charset="0"/>
                        </a:rPr>
                        <a:t>Explanation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例字</a:t>
                      </a:r>
                      <a:endParaRPr lang="en-US" altLang="zh-CN" sz="2400" dirty="0">
                        <a:latin typeface="微软雅黑" pitchFamily="34" charset="-122"/>
                        <a:ea typeface="微软雅黑" pitchFamily="34" charset="-122"/>
                      </a:endParaRPr>
                    </a:p>
                    <a:p>
                      <a:pPr algn="ctr"/>
                      <a:r>
                        <a:rPr lang="zh-CN" altLang="en-US" sz="2400" dirty="0">
                          <a:latin typeface="微软雅黑" pitchFamily="34" charset="-122"/>
                          <a:ea typeface="微软雅黑" pitchFamily="34" charset="-122"/>
                        </a:rPr>
                        <a:t> </a:t>
                      </a:r>
                      <a:r>
                        <a:rPr lang="en-US" altLang="zh-CN" sz="2400" dirty="0">
                          <a:latin typeface="Bradley Hand ITC" pitchFamily="66" charset="0"/>
                        </a:rPr>
                        <a:t>Example</a:t>
                      </a:r>
                      <a:r>
                        <a:rPr lang="en-US" altLang="zh-CN" sz="2400" baseline="0" dirty="0">
                          <a:latin typeface="Bradley Hand ITC" pitchFamily="66" charset="0"/>
                        </a:rPr>
                        <a:t> Characters</a:t>
                      </a:r>
                      <a:endParaRPr lang="zh-CN" altLang="en-US" sz="2400" dirty="0">
                        <a:latin typeface="Bradley Hand ITC" pitchFamily="66" charset="0"/>
                      </a:endParaRPr>
                    </a:p>
                  </a:txBody>
                  <a:tcPr marL="123146" marR="123146" marT="61573" marB="61573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198E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76097">
                <a:tc>
                  <a:txBody>
                    <a:bodyPr/>
                    <a:lstStyle/>
                    <a:p>
                      <a:pPr algn="ctr"/>
                      <a:endParaRPr lang="zh-CN" altLang="en-US" sz="24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女字旁，一般和女性有关系。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 to a landform or location.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514350" indent="-514350" algn="l">
                        <a:buNone/>
                      </a:pPr>
                      <a:r>
                        <a:rPr lang="en-US" altLang="zh-CN" sz="28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jiě</a:t>
                      </a:r>
                      <a:r>
                        <a:rPr lang="en-US" altLang="zh-CN" sz="2400" dirty="0">
                          <a:latin typeface="GB Pinyinok-D" pitchFamily="2" charset="-122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dirty="0">
                          <a:latin typeface="+mn-lt"/>
                          <a:ea typeface="GB Pinyinok-D" pitchFamily="2" charset="-122"/>
                        </a:rPr>
                        <a:t> 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0" kern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elder sister</a:t>
                      </a:r>
                      <a:endParaRPr lang="en-US" altLang="zh-CN" sz="2400" b="0" i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  <a:p>
                      <a:pPr marL="457200" indent="-457200" algn="l">
                        <a:buNone/>
                      </a:pPr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mā</a:t>
                      </a:r>
                      <a:r>
                        <a:rPr lang="en-US" altLang="zh-CN" sz="2400" b="1" kern="1200" baseline="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b="1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    </a:t>
                      </a:r>
                      <a:r>
                        <a:rPr lang="en-US" altLang="zh-CN" sz="2400" b="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+mn-lt"/>
                          <a:ea typeface="GB Pinyinok-D" pitchFamily="2" charset="-122"/>
                        </a:rPr>
                        <a:t>mother</a:t>
                      </a:r>
                      <a:endParaRPr lang="zh-CN" altLang="en-US" sz="2400" b="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229710">
                <a:tc>
                  <a:txBody>
                    <a:bodyPr/>
                    <a:lstStyle/>
                    <a:p>
                      <a:pPr algn="l"/>
                      <a:endParaRPr lang="zh-CN" altLang="en-US" sz="2400" b="0" dirty="0">
                        <a:latin typeface="+mn-lt"/>
                        <a:ea typeface="GB Pinyinok-D" pitchFamily="2" charset="-122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dirty="0"/>
                        <a:t>食字旁，一般和食物有关系。</a:t>
                      </a:r>
                      <a:endParaRPr lang="en-US" altLang="zh-CN" sz="2400" dirty="0"/>
                    </a:p>
                    <a:p>
                      <a:r>
                        <a:rPr lang="en-US" altLang="zh-CN" sz="2000" dirty="0"/>
                        <a:t>The radical</a:t>
                      </a:r>
                      <a:r>
                        <a:rPr lang="zh-CN" altLang="en-US" sz="2000" dirty="0"/>
                        <a:t>“  ”</a:t>
                      </a:r>
                      <a:r>
                        <a:rPr lang="en-US" altLang="zh-CN" sz="2000" dirty="0"/>
                        <a:t>is usually related</a:t>
                      </a:r>
                      <a:r>
                        <a:rPr lang="en-US" altLang="zh-CN" sz="2000" baseline="0" dirty="0"/>
                        <a:t> to a person.</a:t>
                      </a:r>
                      <a:endParaRPr lang="zh-CN" altLang="en-US" sz="2000" dirty="0"/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GB Pinyinok-D" pitchFamily="2" charset="-122"/>
                          <a:ea typeface="GB Pinyinok-D" pitchFamily="2" charset="-122"/>
                        </a:rPr>
                        <a:t>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fàn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b="1" dirty="0">
                          <a:latin typeface="+mn-lt"/>
                          <a:ea typeface="GB Pinyinok-D" pitchFamily="2" charset="-122"/>
                        </a:rPr>
                        <a:t>  </a:t>
                      </a:r>
                      <a:r>
                        <a:rPr lang="en-US" altLang="zh-CN" sz="2400" dirty="0">
                          <a:latin typeface="+mn-lt"/>
                        </a:rPr>
                        <a:t>meal</a:t>
                      </a:r>
                    </a:p>
                    <a:p>
                      <a:r>
                        <a:rPr lang="zh-CN" altLang="en-US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           </a:t>
                      </a:r>
                      <a:r>
                        <a:rPr lang="en-US" altLang="zh-CN" sz="2400" dirty="0" err="1">
                          <a:latin typeface="GB Pinyinok-D" pitchFamily="2" charset="-122"/>
                          <a:ea typeface="GB Pinyinok-D" pitchFamily="2" charset="-122"/>
                        </a:rPr>
                        <a:t>yǐn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GB Pinyinok-D" pitchFamily="2" charset="-122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kern="120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   </a:t>
                      </a:r>
                      <a:r>
                        <a:rPr lang="en-US" altLang="zh-CN" sz="2400" kern="1200" baseline="0" dirty="0">
                          <a:solidFill>
                            <a:schemeClr val="dk1"/>
                          </a:solidFill>
                          <a:latin typeface="+mn-lt"/>
                          <a:ea typeface="GB Pinyinok-D" pitchFamily="2" charset="-122"/>
                          <a:cs typeface="+mn-cs"/>
                        </a:rPr>
                        <a:t> </a:t>
                      </a:r>
                      <a:r>
                        <a:rPr lang="en-US" altLang="zh-CN" sz="2400" i="0" baseline="0" dirty="0">
                          <a:latin typeface="+mn-lt"/>
                        </a:rPr>
                        <a:t>to drink</a:t>
                      </a:r>
                      <a:endParaRPr lang="zh-CN" altLang="en-US" sz="2400" i="0" dirty="0">
                        <a:latin typeface="+mn-lt"/>
                      </a:endParaRPr>
                    </a:p>
                  </a:txBody>
                  <a:tcPr marL="123146" marR="123146" marT="61573" marB="61573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pSp>
        <p:nvGrpSpPr>
          <p:cNvPr id="67606" name="组合 76"/>
          <p:cNvGrpSpPr>
            <a:grpSpLocks noChangeAspect="1"/>
          </p:cNvGrpSpPr>
          <p:nvPr/>
        </p:nvGrpSpPr>
        <p:grpSpPr bwMode="auto">
          <a:xfrm>
            <a:off x="7524750" y="3316288"/>
            <a:ext cx="363538" cy="360362"/>
            <a:chOff x="6892306" y="1782762"/>
            <a:chExt cx="457200" cy="454026"/>
          </a:xfrm>
        </p:grpSpPr>
        <p:sp>
          <p:nvSpPr>
            <p:cNvPr id="67646" name="Freeform 75"/>
            <p:cNvSpPr>
              <a:spLocks/>
            </p:cNvSpPr>
            <p:nvPr/>
          </p:nvSpPr>
          <p:spPr bwMode="auto">
            <a:xfrm>
              <a:off x="6968506" y="1782762"/>
              <a:ext cx="127000" cy="390525"/>
            </a:xfrm>
            <a:custGeom>
              <a:avLst/>
              <a:gdLst>
                <a:gd name="T0" fmla="*/ 16 w 80"/>
                <a:gd name="T1" fmla="*/ 127 h 246"/>
                <a:gd name="T2" fmla="*/ 16 w 80"/>
                <a:gd name="T3" fmla="*/ 103 h 246"/>
                <a:gd name="T4" fmla="*/ 24 w 80"/>
                <a:gd name="T5" fmla="*/ 79 h 246"/>
                <a:gd name="T6" fmla="*/ 32 w 80"/>
                <a:gd name="T7" fmla="*/ 48 h 246"/>
                <a:gd name="T8" fmla="*/ 32 w 80"/>
                <a:gd name="T9" fmla="*/ 40 h 246"/>
                <a:gd name="T10" fmla="*/ 32 w 80"/>
                <a:gd name="T11" fmla="*/ 32 h 246"/>
                <a:gd name="T12" fmla="*/ 32 w 80"/>
                <a:gd name="T13" fmla="*/ 24 h 246"/>
                <a:gd name="T14" fmla="*/ 24 w 80"/>
                <a:gd name="T15" fmla="*/ 16 h 246"/>
                <a:gd name="T16" fmla="*/ 24 w 80"/>
                <a:gd name="T17" fmla="*/ 8 h 246"/>
                <a:gd name="T18" fmla="*/ 24 w 80"/>
                <a:gd name="T19" fmla="*/ 8 h 246"/>
                <a:gd name="T20" fmla="*/ 32 w 80"/>
                <a:gd name="T21" fmla="*/ 0 h 246"/>
                <a:gd name="T22" fmla="*/ 32 w 80"/>
                <a:gd name="T23" fmla="*/ 8 h 246"/>
                <a:gd name="T24" fmla="*/ 40 w 80"/>
                <a:gd name="T25" fmla="*/ 8 h 246"/>
                <a:gd name="T26" fmla="*/ 48 w 80"/>
                <a:gd name="T27" fmla="*/ 16 h 246"/>
                <a:gd name="T28" fmla="*/ 56 w 80"/>
                <a:gd name="T29" fmla="*/ 24 h 246"/>
                <a:gd name="T30" fmla="*/ 56 w 80"/>
                <a:gd name="T31" fmla="*/ 24 h 246"/>
                <a:gd name="T32" fmla="*/ 56 w 80"/>
                <a:gd name="T33" fmla="*/ 32 h 246"/>
                <a:gd name="T34" fmla="*/ 48 w 80"/>
                <a:gd name="T35" fmla="*/ 40 h 246"/>
                <a:gd name="T36" fmla="*/ 48 w 80"/>
                <a:gd name="T37" fmla="*/ 48 h 246"/>
                <a:gd name="T38" fmla="*/ 40 w 80"/>
                <a:gd name="T39" fmla="*/ 56 h 246"/>
                <a:gd name="T40" fmla="*/ 40 w 80"/>
                <a:gd name="T41" fmla="*/ 79 h 246"/>
                <a:gd name="T42" fmla="*/ 32 w 80"/>
                <a:gd name="T43" fmla="*/ 111 h 246"/>
                <a:gd name="T44" fmla="*/ 24 w 80"/>
                <a:gd name="T45" fmla="*/ 135 h 246"/>
                <a:gd name="T46" fmla="*/ 24 w 80"/>
                <a:gd name="T47" fmla="*/ 159 h 246"/>
                <a:gd name="T48" fmla="*/ 16 w 80"/>
                <a:gd name="T49" fmla="*/ 167 h 246"/>
                <a:gd name="T50" fmla="*/ 16 w 80"/>
                <a:gd name="T51" fmla="*/ 175 h 246"/>
                <a:gd name="T52" fmla="*/ 16 w 80"/>
                <a:gd name="T53" fmla="*/ 175 h 246"/>
                <a:gd name="T54" fmla="*/ 24 w 80"/>
                <a:gd name="T55" fmla="*/ 183 h 246"/>
                <a:gd name="T56" fmla="*/ 32 w 80"/>
                <a:gd name="T57" fmla="*/ 191 h 246"/>
                <a:gd name="T58" fmla="*/ 40 w 80"/>
                <a:gd name="T59" fmla="*/ 199 h 246"/>
                <a:gd name="T60" fmla="*/ 56 w 80"/>
                <a:gd name="T61" fmla="*/ 207 h 246"/>
                <a:gd name="T62" fmla="*/ 64 w 80"/>
                <a:gd name="T63" fmla="*/ 215 h 246"/>
                <a:gd name="T64" fmla="*/ 72 w 80"/>
                <a:gd name="T65" fmla="*/ 215 h 246"/>
                <a:gd name="T66" fmla="*/ 72 w 80"/>
                <a:gd name="T67" fmla="*/ 222 h 246"/>
                <a:gd name="T68" fmla="*/ 80 w 80"/>
                <a:gd name="T69" fmla="*/ 230 h 246"/>
                <a:gd name="T70" fmla="*/ 80 w 80"/>
                <a:gd name="T71" fmla="*/ 238 h 246"/>
                <a:gd name="T72" fmla="*/ 80 w 80"/>
                <a:gd name="T73" fmla="*/ 246 h 246"/>
                <a:gd name="T74" fmla="*/ 80 w 80"/>
                <a:gd name="T75" fmla="*/ 246 h 246"/>
                <a:gd name="T76" fmla="*/ 72 w 80"/>
                <a:gd name="T77" fmla="*/ 246 h 246"/>
                <a:gd name="T78" fmla="*/ 64 w 80"/>
                <a:gd name="T79" fmla="*/ 238 h 246"/>
                <a:gd name="T80" fmla="*/ 56 w 80"/>
                <a:gd name="T81" fmla="*/ 230 h 246"/>
                <a:gd name="T82" fmla="*/ 48 w 80"/>
                <a:gd name="T83" fmla="*/ 222 h 246"/>
                <a:gd name="T84" fmla="*/ 40 w 80"/>
                <a:gd name="T85" fmla="*/ 215 h 246"/>
                <a:gd name="T86" fmla="*/ 32 w 80"/>
                <a:gd name="T87" fmla="*/ 207 h 246"/>
                <a:gd name="T88" fmla="*/ 16 w 80"/>
                <a:gd name="T89" fmla="*/ 199 h 246"/>
                <a:gd name="T90" fmla="*/ 8 w 80"/>
                <a:gd name="T91" fmla="*/ 191 h 246"/>
                <a:gd name="T92" fmla="*/ 8 w 80"/>
                <a:gd name="T93" fmla="*/ 183 h 246"/>
                <a:gd name="T94" fmla="*/ 0 w 80"/>
                <a:gd name="T95" fmla="*/ 175 h 246"/>
                <a:gd name="T96" fmla="*/ 8 w 80"/>
                <a:gd name="T97" fmla="*/ 167 h 246"/>
                <a:gd name="T98" fmla="*/ 8 w 80"/>
                <a:gd name="T99" fmla="*/ 159 h 246"/>
                <a:gd name="T100" fmla="*/ 8 w 80"/>
                <a:gd name="T101" fmla="*/ 143 h 246"/>
                <a:gd name="T102" fmla="*/ 16 w 80"/>
                <a:gd name="T103" fmla="*/ 127 h 246"/>
                <a:gd name="T104" fmla="*/ 16 w 80"/>
                <a:gd name="T105" fmla="*/ 127 h 24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60000 65536"/>
                <a:gd name="T154" fmla="*/ 0 60000 65536"/>
                <a:gd name="T155" fmla="*/ 0 60000 65536"/>
                <a:gd name="T156" fmla="*/ 0 60000 65536"/>
                <a:gd name="T157" fmla="*/ 0 60000 65536"/>
                <a:gd name="T158" fmla="*/ 0 60000 65536"/>
                <a:gd name="T159" fmla="*/ 0 w 80"/>
                <a:gd name="T160" fmla="*/ 0 h 246"/>
                <a:gd name="T161" fmla="*/ 80 w 80"/>
                <a:gd name="T162" fmla="*/ 246 h 246"/>
              </a:gdLst>
              <a:ahLst/>
              <a:cxnLst>
                <a:cxn ang="T106">
                  <a:pos x="T0" y="T1"/>
                </a:cxn>
                <a:cxn ang="T107">
                  <a:pos x="T2" y="T3"/>
                </a:cxn>
                <a:cxn ang="T108">
                  <a:pos x="T4" y="T5"/>
                </a:cxn>
                <a:cxn ang="T109">
                  <a:pos x="T6" y="T7"/>
                </a:cxn>
                <a:cxn ang="T110">
                  <a:pos x="T8" y="T9"/>
                </a:cxn>
                <a:cxn ang="T111">
                  <a:pos x="T10" y="T11"/>
                </a:cxn>
                <a:cxn ang="T112">
                  <a:pos x="T12" y="T13"/>
                </a:cxn>
                <a:cxn ang="T113">
                  <a:pos x="T14" y="T15"/>
                </a:cxn>
                <a:cxn ang="T114">
                  <a:pos x="T16" y="T17"/>
                </a:cxn>
                <a:cxn ang="T115">
                  <a:pos x="T18" y="T19"/>
                </a:cxn>
                <a:cxn ang="T116">
                  <a:pos x="T20" y="T21"/>
                </a:cxn>
                <a:cxn ang="T117">
                  <a:pos x="T22" y="T23"/>
                </a:cxn>
                <a:cxn ang="T118">
                  <a:pos x="T24" y="T25"/>
                </a:cxn>
                <a:cxn ang="T119">
                  <a:pos x="T26" y="T27"/>
                </a:cxn>
                <a:cxn ang="T120">
                  <a:pos x="T28" y="T29"/>
                </a:cxn>
                <a:cxn ang="T121">
                  <a:pos x="T30" y="T31"/>
                </a:cxn>
                <a:cxn ang="T122">
                  <a:pos x="T32" y="T33"/>
                </a:cxn>
                <a:cxn ang="T123">
                  <a:pos x="T34" y="T35"/>
                </a:cxn>
                <a:cxn ang="T124">
                  <a:pos x="T36" y="T37"/>
                </a:cxn>
                <a:cxn ang="T125">
                  <a:pos x="T38" y="T39"/>
                </a:cxn>
                <a:cxn ang="T126">
                  <a:pos x="T40" y="T41"/>
                </a:cxn>
                <a:cxn ang="T127">
                  <a:pos x="T42" y="T43"/>
                </a:cxn>
                <a:cxn ang="T128">
                  <a:pos x="T44" y="T45"/>
                </a:cxn>
                <a:cxn ang="T129">
                  <a:pos x="T46" y="T47"/>
                </a:cxn>
                <a:cxn ang="T130">
                  <a:pos x="T48" y="T49"/>
                </a:cxn>
                <a:cxn ang="T131">
                  <a:pos x="T50" y="T51"/>
                </a:cxn>
                <a:cxn ang="T132">
                  <a:pos x="T52" y="T53"/>
                </a:cxn>
                <a:cxn ang="T133">
                  <a:pos x="T54" y="T55"/>
                </a:cxn>
                <a:cxn ang="T134">
                  <a:pos x="T56" y="T57"/>
                </a:cxn>
                <a:cxn ang="T135">
                  <a:pos x="T58" y="T59"/>
                </a:cxn>
                <a:cxn ang="T136">
                  <a:pos x="T60" y="T61"/>
                </a:cxn>
                <a:cxn ang="T137">
                  <a:pos x="T62" y="T63"/>
                </a:cxn>
                <a:cxn ang="T138">
                  <a:pos x="T64" y="T65"/>
                </a:cxn>
                <a:cxn ang="T139">
                  <a:pos x="T66" y="T67"/>
                </a:cxn>
                <a:cxn ang="T140">
                  <a:pos x="T68" y="T69"/>
                </a:cxn>
                <a:cxn ang="T141">
                  <a:pos x="T70" y="T71"/>
                </a:cxn>
                <a:cxn ang="T142">
                  <a:pos x="T72" y="T73"/>
                </a:cxn>
                <a:cxn ang="T143">
                  <a:pos x="T74" y="T75"/>
                </a:cxn>
                <a:cxn ang="T144">
                  <a:pos x="T76" y="T77"/>
                </a:cxn>
                <a:cxn ang="T145">
                  <a:pos x="T78" y="T79"/>
                </a:cxn>
                <a:cxn ang="T146">
                  <a:pos x="T80" y="T81"/>
                </a:cxn>
                <a:cxn ang="T147">
                  <a:pos x="T82" y="T83"/>
                </a:cxn>
                <a:cxn ang="T148">
                  <a:pos x="T84" y="T85"/>
                </a:cxn>
                <a:cxn ang="T149">
                  <a:pos x="T86" y="T87"/>
                </a:cxn>
                <a:cxn ang="T150">
                  <a:pos x="T88" y="T89"/>
                </a:cxn>
                <a:cxn ang="T151">
                  <a:pos x="T90" y="T91"/>
                </a:cxn>
                <a:cxn ang="T152">
                  <a:pos x="T92" y="T93"/>
                </a:cxn>
                <a:cxn ang="T153">
                  <a:pos x="T94" y="T95"/>
                </a:cxn>
                <a:cxn ang="T154">
                  <a:pos x="T96" y="T97"/>
                </a:cxn>
                <a:cxn ang="T155">
                  <a:pos x="T98" y="T99"/>
                </a:cxn>
                <a:cxn ang="T156">
                  <a:pos x="T100" y="T101"/>
                </a:cxn>
                <a:cxn ang="T157">
                  <a:pos x="T102" y="T103"/>
                </a:cxn>
                <a:cxn ang="T158">
                  <a:pos x="T104" y="T105"/>
                </a:cxn>
              </a:cxnLst>
              <a:rect l="T159" t="T160" r="T161" b="T162"/>
              <a:pathLst>
                <a:path w="80" h="246">
                  <a:moveTo>
                    <a:pt x="16" y="127"/>
                  </a:moveTo>
                  <a:lnTo>
                    <a:pt x="16" y="103"/>
                  </a:lnTo>
                  <a:lnTo>
                    <a:pt x="24" y="79"/>
                  </a:lnTo>
                  <a:lnTo>
                    <a:pt x="32" y="48"/>
                  </a:lnTo>
                  <a:lnTo>
                    <a:pt x="32" y="40"/>
                  </a:lnTo>
                  <a:lnTo>
                    <a:pt x="32" y="32"/>
                  </a:lnTo>
                  <a:lnTo>
                    <a:pt x="32" y="24"/>
                  </a:lnTo>
                  <a:lnTo>
                    <a:pt x="24" y="16"/>
                  </a:lnTo>
                  <a:lnTo>
                    <a:pt x="24" y="8"/>
                  </a:lnTo>
                  <a:lnTo>
                    <a:pt x="32" y="0"/>
                  </a:lnTo>
                  <a:lnTo>
                    <a:pt x="32" y="8"/>
                  </a:lnTo>
                  <a:lnTo>
                    <a:pt x="40" y="8"/>
                  </a:lnTo>
                  <a:lnTo>
                    <a:pt x="48" y="16"/>
                  </a:lnTo>
                  <a:lnTo>
                    <a:pt x="56" y="24"/>
                  </a:lnTo>
                  <a:lnTo>
                    <a:pt x="56" y="32"/>
                  </a:lnTo>
                  <a:lnTo>
                    <a:pt x="48" y="40"/>
                  </a:lnTo>
                  <a:lnTo>
                    <a:pt x="48" y="48"/>
                  </a:lnTo>
                  <a:lnTo>
                    <a:pt x="40" y="56"/>
                  </a:lnTo>
                  <a:lnTo>
                    <a:pt x="40" y="79"/>
                  </a:lnTo>
                  <a:lnTo>
                    <a:pt x="32" y="111"/>
                  </a:lnTo>
                  <a:lnTo>
                    <a:pt x="24" y="135"/>
                  </a:lnTo>
                  <a:lnTo>
                    <a:pt x="24" y="159"/>
                  </a:lnTo>
                  <a:lnTo>
                    <a:pt x="16" y="167"/>
                  </a:lnTo>
                  <a:lnTo>
                    <a:pt x="16" y="175"/>
                  </a:lnTo>
                  <a:lnTo>
                    <a:pt x="24" y="183"/>
                  </a:lnTo>
                  <a:lnTo>
                    <a:pt x="32" y="191"/>
                  </a:lnTo>
                  <a:lnTo>
                    <a:pt x="40" y="199"/>
                  </a:lnTo>
                  <a:lnTo>
                    <a:pt x="56" y="207"/>
                  </a:lnTo>
                  <a:lnTo>
                    <a:pt x="64" y="215"/>
                  </a:lnTo>
                  <a:lnTo>
                    <a:pt x="72" y="215"/>
                  </a:lnTo>
                  <a:lnTo>
                    <a:pt x="72" y="222"/>
                  </a:lnTo>
                  <a:lnTo>
                    <a:pt x="80" y="230"/>
                  </a:lnTo>
                  <a:lnTo>
                    <a:pt x="80" y="238"/>
                  </a:lnTo>
                  <a:lnTo>
                    <a:pt x="80" y="246"/>
                  </a:lnTo>
                  <a:lnTo>
                    <a:pt x="72" y="246"/>
                  </a:lnTo>
                  <a:lnTo>
                    <a:pt x="64" y="238"/>
                  </a:lnTo>
                  <a:lnTo>
                    <a:pt x="56" y="230"/>
                  </a:lnTo>
                  <a:lnTo>
                    <a:pt x="48" y="222"/>
                  </a:lnTo>
                  <a:lnTo>
                    <a:pt x="40" y="215"/>
                  </a:lnTo>
                  <a:lnTo>
                    <a:pt x="32" y="207"/>
                  </a:lnTo>
                  <a:lnTo>
                    <a:pt x="16" y="199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8" y="167"/>
                  </a:lnTo>
                  <a:lnTo>
                    <a:pt x="8" y="159"/>
                  </a:lnTo>
                  <a:lnTo>
                    <a:pt x="8" y="143"/>
                  </a:lnTo>
                  <a:lnTo>
                    <a:pt x="16" y="12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7" name="Freeform 76"/>
            <p:cNvSpPr>
              <a:spLocks/>
            </p:cNvSpPr>
            <p:nvPr/>
          </p:nvSpPr>
          <p:spPr bwMode="auto">
            <a:xfrm>
              <a:off x="6892306" y="1971675"/>
              <a:ext cx="190500" cy="63500"/>
            </a:xfrm>
            <a:custGeom>
              <a:avLst/>
              <a:gdLst>
                <a:gd name="T0" fmla="*/ 120 w 120"/>
                <a:gd name="T1" fmla="*/ 8 h 40"/>
                <a:gd name="T2" fmla="*/ 104 w 120"/>
                <a:gd name="T3" fmla="*/ 8 h 40"/>
                <a:gd name="T4" fmla="*/ 96 w 120"/>
                <a:gd name="T5" fmla="*/ 16 h 40"/>
                <a:gd name="T6" fmla="*/ 96 w 120"/>
                <a:gd name="T7" fmla="*/ 16 h 40"/>
                <a:gd name="T8" fmla="*/ 80 w 120"/>
                <a:gd name="T9" fmla="*/ 16 h 40"/>
                <a:gd name="T10" fmla="*/ 72 w 120"/>
                <a:gd name="T11" fmla="*/ 24 h 40"/>
                <a:gd name="T12" fmla="*/ 56 w 120"/>
                <a:gd name="T13" fmla="*/ 24 h 40"/>
                <a:gd name="T14" fmla="*/ 40 w 120"/>
                <a:gd name="T15" fmla="*/ 32 h 40"/>
                <a:gd name="T16" fmla="*/ 32 w 120"/>
                <a:gd name="T17" fmla="*/ 40 h 40"/>
                <a:gd name="T18" fmla="*/ 24 w 120"/>
                <a:gd name="T19" fmla="*/ 40 h 40"/>
                <a:gd name="T20" fmla="*/ 16 w 120"/>
                <a:gd name="T21" fmla="*/ 40 h 40"/>
                <a:gd name="T22" fmla="*/ 16 w 120"/>
                <a:gd name="T23" fmla="*/ 40 h 40"/>
                <a:gd name="T24" fmla="*/ 8 w 120"/>
                <a:gd name="T25" fmla="*/ 32 h 40"/>
                <a:gd name="T26" fmla="*/ 8 w 120"/>
                <a:gd name="T27" fmla="*/ 24 h 40"/>
                <a:gd name="T28" fmla="*/ 0 w 120"/>
                <a:gd name="T29" fmla="*/ 24 h 40"/>
                <a:gd name="T30" fmla="*/ 8 w 120"/>
                <a:gd name="T31" fmla="*/ 16 h 40"/>
                <a:gd name="T32" fmla="*/ 16 w 120"/>
                <a:gd name="T33" fmla="*/ 16 h 40"/>
                <a:gd name="T34" fmla="*/ 24 w 120"/>
                <a:gd name="T35" fmla="*/ 16 h 40"/>
                <a:gd name="T36" fmla="*/ 32 w 120"/>
                <a:gd name="T37" fmla="*/ 16 h 40"/>
                <a:gd name="T38" fmla="*/ 48 w 120"/>
                <a:gd name="T39" fmla="*/ 16 h 40"/>
                <a:gd name="T40" fmla="*/ 64 w 120"/>
                <a:gd name="T41" fmla="*/ 8 h 40"/>
                <a:gd name="T42" fmla="*/ 80 w 120"/>
                <a:gd name="T43" fmla="*/ 8 h 40"/>
                <a:gd name="T44" fmla="*/ 96 w 120"/>
                <a:gd name="T45" fmla="*/ 0 h 40"/>
                <a:gd name="T46" fmla="*/ 104 w 120"/>
                <a:gd name="T47" fmla="*/ 0 h 40"/>
                <a:gd name="T48" fmla="*/ 112 w 120"/>
                <a:gd name="T49" fmla="*/ 0 h 40"/>
                <a:gd name="T50" fmla="*/ 120 w 120"/>
                <a:gd name="T51" fmla="*/ 8 h 40"/>
                <a:gd name="T52" fmla="*/ 120 w 120"/>
                <a:gd name="T53" fmla="*/ 8 h 40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w 120"/>
                <a:gd name="T82" fmla="*/ 0 h 40"/>
                <a:gd name="T83" fmla="*/ 120 w 120"/>
                <a:gd name="T84" fmla="*/ 40 h 40"/>
              </a:gdLst>
              <a:ahLst/>
              <a:cxnLst>
                <a:cxn ang="T54">
                  <a:pos x="T0" y="T1"/>
                </a:cxn>
                <a:cxn ang="T55">
                  <a:pos x="T2" y="T3"/>
                </a:cxn>
                <a:cxn ang="T56">
                  <a:pos x="T4" y="T5"/>
                </a:cxn>
                <a:cxn ang="T57">
                  <a:pos x="T6" y="T7"/>
                </a:cxn>
                <a:cxn ang="T58">
                  <a:pos x="T8" y="T9"/>
                </a:cxn>
                <a:cxn ang="T59">
                  <a:pos x="T10" y="T11"/>
                </a:cxn>
                <a:cxn ang="T60">
                  <a:pos x="T12" y="T13"/>
                </a:cxn>
                <a:cxn ang="T61">
                  <a:pos x="T14" y="T15"/>
                </a:cxn>
                <a:cxn ang="T62">
                  <a:pos x="T16" y="T17"/>
                </a:cxn>
                <a:cxn ang="T63">
                  <a:pos x="T18" y="T19"/>
                </a:cxn>
                <a:cxn ang="T64">
                  <a:pos x="T20" y="T21"/>
                </a:cxn>
                <a:cxn ang="T65">
                  <a:pos x="T22" y="T23"/>
                </a:cxn>
                <a:cxn ang="T66">
                  <a:pos x="T24" y="T25"/>
                </a:cxn>
                <a:cxn ang="T67">
                  <a:pos x="T26" y="T27"/>
                </a:cxn>
                <a:cxn ang="T68">
                  <a:pos x="T28" y="T29"/>
                </a:cxn>
                <a:cxn ang="T69">
                  <a:pos x="T30" y="T31"/>
                </a:cxn>
                <a:cxn ang="T70">
                  <a:pos x="T32" y="T33"/>
                </a:cxn>
                <a:cxn ang="T71">
                  <a:pos x="T34" y="T35"/>
                </a:cxn>
                <a:cxn ang="T72">
                  <a:pos x="T36" y="T37"/>
                </a:cxn>
                <a:cxn ang="T73">
                  <a:pos x="T38" y="T39"/>
                </a:cxn>
                <a:cxn ang="T74">
                  <a:pos x="T40" y="T41"/>
                </a:cxn>
                <a:cxn ang="T75">
                  <a:pos x="T42" y="T43"/>
                </a:cxn>
                <a:cxn ang="T76">
                  <a:pos x="T44" y="T45"/>
                </a:cxn>
                <a:cxn ang="T77">
                  <a:pos x="T46" y="T47"/>
                </a:cxn>
                <a:cxn ang="T78">
                  <a:pos x="T48" y="T49"/>
                </a:cxn>
                <a:cxn ang="T79">
                  <a:pos x="T50" y="T51"/>
                </a:cxn>
                <a:cxn ang="T80">
                  <a:pos x="T52" y="T53"/>
                </a:cxn>
              </a:cxnLst>
              <a:rect l="T81" t="T82" r="T83" b="T84"/>
              <a:pathLst>
                <a:path w="120" h="40">
                  <a:moveTo>
                    <a:pt x="120" y="8"/>
                  </a:moveTo>
                  <a:lnTo>
                    <a:pt x="104" y="8"/>
                  </a:lnTo>
                  <a:lnTo>
                    <a:pt x="96" y="16"/>
                  </a:lnTo>
                  <a:lnTo>
                    <a:pt x="80" y="16"/>
                  </a:lnTo>
                  <a:lnTo>
                    <a:pt x="72" y="24"/>
                  </a:lnTo>
                  <a:lnTo>
                    <a:pt x="56" y="24"/>
                  </a:lnTo>
                  <a:lnTo>
                    <a:pt x="40" y="32"/>
                  </a:lnTo>
                  <a:lnTo>
                    <a:pt x="32" y="40"/>
                  </a:lnTo>
                  <a:lnTo>
                    <a:pt x="24" y="40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48" y="16"/>
                  </a:lnTo>
                  <a:lnTo>
                    <a:pt x="64" y="8"/>
                  </a:lnTo>
                  <a:lnTo>
                    <a:pt x="80" y="8"/>
                  </a:lnTo>
                  <a:lnTo>
                    <a:pt x="96" y="0"/>
                  </a:lnTo>
                  <a:lnTo>
                    <a:pt x="104" y="0"/>
                  </a:lnTo>
                  <a:lnTo>
                    <a:pt x="112" y="0"/>
                  </a:lnTo>
                  <a:lnTo>
                    <a:pt x="120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8" name="Freeform 77"/>
            <p:cNvSpPr>
              <a:spLocks/>
            </p:cNvSpPr>
            <p:nvPr/>
          </p:nvSpPr>
          <p:spPr bwMode="auto">
            <a:xfrm>
              <a:off x="6930406" y="1920875"/>
              <a:ext cx="165100" cy="315913"/>
            </a:xfrm>
            <a:custGeom>
              <a:avLst/>
              <a:gdLst>
                <a:gd name="T0" fmla="*/ 96 w 104"/>
                <a:gd name="T1" fmla="*/ 8 h 199"/>
                <a:gd name="T2" fmla="*/ 104 w 104"/>
                <a:gd name="T3" fmla="*/ 16 h 199"/>
                <a:gd name="T4" fmla="*/ 104 w 104"/>
                <a:gd name="T5" fmla="*/ 16 h 199"/>
                <a:gd name="T6" fmla="*/ 104 w 104"/>
                <a:gd name="T7" fmla="*/ 16 h 199"/>
                <a:gd name="T8" fmla="*/ 104 w 104"/>
                <a:gd name="T9" fmla="*/ 24 h 199"/>
                <a:gd name="T10" fmla="*/ 104 w 104"/>
                <a:gd name="T11" fmla="*/ 32 h 199"/>
                <a:gd name="T12" fmla="*/ 96 w 104"/>
                <a:gd name="T13" fmla="*/ 40 h 199"/>
                <a:gd name="T14" fmla="*/ 96 w 104"/>
                <a:gd name="T15" fmla="*/ 64 h 199"/>
                <a:gd name="T16" fmla="*/ 80 w 104"/>
                <a:gd name="T17" fmla="*/ 96 h 199"/>
                <a:gd name="T18" fmla="*/ 72 w 104"/>
                <a:gd name="T19" fmla="*/ 120 h 199"/>
                <a:gd name="T20" fmla="*/ 56 w 104"/>
                <a:gd name="T21" fmla="*/ 151 h 199"/>
                <a:gd name="T22" fmla="*/ 40 w 104"/>
                <a:gd name="T23" fmla="*/ 167 h 199"/>
                <a:gd name="T24" fmla="*/ 24 w 104"/>
                <a:gd name="T25" fmla="*/ 183 h 199"/>
                <a:gd name="T26" fmla="*/ 8 w 104"/>
                <a:gd name="T27" fmla="*/ 191 h 199"/>
                <a:gd name="T28" fmla="*/ 8 w 104"/>
                <a:gd name="T29" fmla="*/ 199 h 199"/>
                <a:gd name="T30" fmla="*/ 0 w 104"/>
                <a:gd name="T31" fmla="*/ 199 h 199"/>
                <a:gd name="T32" fmla="*/ 0 w 104"/>
                <a:gd name="T33" fmla="*/ 199 h 199"/>
                <a:gd name="T34" fmla="*/ 0 w 104"/>
                <a:gd name="T35" fmla="*/ 199 h 199"/>
                <a:gd name="T36" fmla="*/ 0 w 104"/>
                <a:gd name="T37" fmla="*/ 191 h 199"/>
                <a:gd name="T38" fmla="*/ 8 w 104"/>
                <a:gd name="T39" fmla="*/ 191 h 199"/>
                <a:gd name="T40" fmla="*/ 8 w 104"/>
                <a:gd name="T41" fmla="*/ 183 h 199"/>
                <a:gd name="T42" fmla="*/ 24 w 104"/>
                <a:gd name="T43" fmla="*/ 167 h 199"/>
                <a:gd name="T44" fmla="*/ 40 w 104"/>
                <a:gd name="T45" fmla="*/ 151 h 199"/>
                <a:gd name="T46" fmla="*/ 56 w 104"/>
                <a:gd name="T47" fmla="*/ 128 h 199"/>
                <a:gd name="T48" fmla="*/ 64 w 104"/>
                <a:gd name="T49" fmla="*/ 112 h 199"/>
                <a:gd name="T50" fmla="*/ 64 w 104"/>
                <a:gd name="T51" fmla="*/ 104 h 199"/>
                <a:gd name="T52" fmla="*/ 72 w 104"/>
                <a:gd name="T53" fmla="*/ 88 h 199"/>
                <a:gd name="T54" fmla="*/ 72 w 104"/>
                <a:gd name="T55" fmla="*/ 72 h 199"/>
                <a:gd name="T56" fmla="*/ 80 w 104"/>
                <a:gd name="T57" fmla="*/ 56 h 199"/>
                <a:gd name="T58" fmla="*/ 80 w 104"/>
                <a:gd name="T59" fmla="*/ 40 h 199"/>
                <a:gd name="T60" fmla="*/ 80 w 104"/>
                <a:gd name="T61" fmla="*/ 32 h 199"/>
                <a:gd name="T62" fmla="*/ 80 w 104"/>
                <a:gd name="T63" fmla="*/ 24 h 199"/>
                <a:gd name="T64" fmla="*/ 80 w 104"/>
                <a:gd name="T65" fmla="*/ 16 h 199"/>
                <a:gd name="T66" fmla="*/ 80 w 104"/>
                <a:gd name="T67" fmla="*/ 8 h 199"/>
                <a:gd name="T68" fmla="*/ 80 w 104"/>
                <a:gd name="T69" fmla="*/ 0 h 199"/>
                <a:gd name="T70" fmla="*/ 88 w 104"/>
                <a:gd name="T71" fmla="*/ 0 h 199"/>
                <a:gd name="T72" fmla="*/ 96 w 104"/>
                <a:gd name="T73" fmla="*/ 8 h 199"/>
                <a:gd name="T74" fmla="*/ 96 w 104"/>
                <a:gd name="T75" fmla="*/ 8 h 199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w 104"/>
                <a:gd name="T115" fmla="*/ 0 h 199"/>
                <a:gd name="T116" fmla="*/ 104 w 104"/>
                <a:gd name="T117" fmla="*/ 199 h 199"/>
              </a:gdLst>
              <a:ahLst/>
              <a:cxnLst>
                <a:cxn ang="T76">
                  <a:pos x="T0" y="T1"/>
                </a:cxn>
                <a:cxn ang="T77">
                  <a:pos x="T2" y="T3"/>
                </a:cxn>
                <a:cxn ang="T78">
                  <a:pos x="T4" y="T5"/>
                </a:cxn>
                <a:cxn ang="T79">
                  <a:pos x="T6" y="T7"/>
                </a:cxn>
                <a:cxn ang="T80">
                  <a:pos x="T8" y="T9"/>
                </a:cxn>
                <a:cxn ang="T81">
                  <a:pos x="T10" y="T11"/>
                </a:cxn>
                <a:cxn ang="T82">
                  <a:pos x="T12" y="T13"/>
                </a:cxn>
                <a:cxn ang="T83">
                  <a:pos x="T14" y="T15"/>
                </a:cxn>
                <a:cxn ang="T84">
                  <a:pos x="T16" y="T17"/>
                </a:cxn>
                <a:cxn ang="T85">
                  <a:pos x="T18" y="T19"/>
                </a:cxn>
                <a:cxn ang="T86">
                  <a:pos x="T20" y="T21"/>
                </a:cxn>
                <a:cxn ang="T87">
                  <a:pos x="T22" y="T23"/>
                </a:cxn>
                <a:cxn ang="T88">
                  <a:pos x="T24" y="T25"/>
                </a:cxn>
                <a:cxn ang="T89">
                  <a:pos x="T26" y="T27"/>
                </a:cxn>
                <a:cxn ang="T90">
                  <a:pos x="T28" y="T29"/>
                </a:cxn>
                <a:cxn ang="T91">
                  <a:pos x="T30" y="T31"/>
                </a:cxn>
                <a:cxn ang="T92">
                  <a:pos x="T32" y="T33"/>
                </a:cxn>
                <a:cxn ang="T93">
                  <a:pos x="T34" y="T35"/>
                </a:cxn>
                <a:cxn ang="T94">
                  <a:pos x="T36" y="T37"/>
                </a:cxn>
                <a:cxn ang="T95">
                  <a:pos x="T38" y="T39"/>
                </a:cxn>
                <a:cxn ang="T96">
                  <a:pos x="T40" y="T41"/>
                </a:cxn>
                <a:cxn ang="T97">
                  <a:pos x="T42" y="T43"/>
                </a:cxn>
                <a:cxn ang="T98">
                  <a:pos x="T44" y="T45"/>
                </a:cxn>
                <a:cxn ang="T99">
                  <a:pos x="T46" y="T47"/>
                </a:cxn>
                <a:cxn ang="T100">
                  <a:pos x="T48" y="T49"/>
                </a:cxn>
                <a:cxn ang="T101">
                  <a:pos x="T50" y="T51"/>
                </a:cxn>
                <a:cxn ang="T102">
                  <a:pos x="T52" y="T53"/>
                </a:cxn>
                <a:cxn ang="T103">
                  <a:pos x="T54" y="T55"/>
                </a:cxn>
                <a:cxn ang="T104">
                  <a:pos x="T56" y="T57"/>
                </a:cxn>
                <a:cxn ang="T105">
                  <a:pos x="T58" y="T59"/>
                </a:cxn>
                <a:cxn ang="T106">
                  <a:pos x="T60" y="T61"/>
                </a:cxn>
                <a:cxn ang="T107">
                  <a:pos x="T62" y="T63"/>
                </a:cxn>
                <a:cxn ang="T108">
                  <a:pos x="T64" y="T65"/>
                </a:cxn>
                <a:cxn ang="T109">
                  <a:pos x="T66" y="T67"/>
                </a:cxn>
                <a:cxn ang="T110">
                  <a:pos x="T68" y="T69"/>
                </a:cxn>
                <a:cxn ang="T111">
                  <a:pos x="T70" y="T71"/>
                </a:cxn>
                <a:cxn ang="T112">
                  <a:pos x="T72" y="T73"/>
                </a:cxn>
                <a:cxn ang="T113">
                  <a:pos x="T74" y="T75"/>
                </a:cxn>
              </a:cxnLst>
              <a:rect l="T114" t="T115" r="T116" b="T117"/>
              <a:pathLst>
                <a:path w="104" h="199">
                  <a:moveTo>
                    <a:pt x="96" y="8"/>
                  </a:moveTo>
                  <a:lnTo>
                    <a:pt x="104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96" y="64"/>
                  </a:lnTo>
                  <a:lnTo>
                    <a:pt x="80" y="96"/>
                  </a:lnTo>
                  <a:lnTo>
                    <a:pt x="72" y="120"/>
                  </a:lnTo>
                  <a:lnTo>
                    <a:pt x="56" y="151"/>
                  </a:lnTo>
                  <a:lnTo>
                    <a:pt x="40" y="167"/>
                  </a:lnTo>
                  <a:lnTo>
                    <a:pt x="24" y="183"/>
                  </a:lnTo>
                  <a:lnTo>
                    <a:pt x="8" y="191"/>
                  </a:lnTo>
                  <a:lnTo>
                    <a:pt x="8" y="199"/>
                  </a:lnTo>
                  <a:lnTo>
                    <a:pt x="0" y="199"/>
                  </a:lnTo>
                  <a:lnTo>
                    <a:pt x="0" y="191"/>
                  </a:lnTo>
                  <a:lnTo>
                    <a:pt x="8" y="191"/>
                  </a:lnTo>
                  <a:lnTo>
                    <a:pt x="8" y="183"/>
                  </a:lnTo>
                  <a:lnTo>
                    <a:pt x="24" y="167"/>
                  </a:lnTo>
                  <a:lnTo>
                    <a:pt x="40" y="151"/>
                  </a:lnTo>
                  <a:lnTo>
                    <a:pt x="56" y="128"/>
                  </a:lnTo>
                  <a:lnTo>
                    <a:pt x="64" y="112"/>
                  </a:lnTo>
                  <a:lnTo>
                    <a:pt x="64" y="104"/>
                  </a:lnTo>
                  <a:lnTo>
                    <a:pt x="72" y="88"/>
                  </a:lnTo>
                  <a:lnTo>
                    <a:pt x="72" y="72"/>
                  </a:lnTo>
                  <a:lnTo>
                    <a:pt x="80" y="56"/>
                  </a:lnTo>
                  <a:lnTo>
                    <a:pt x="80" y="40"/>
                  </a:lnTo>
                  <a:lnTo>
                    <a:pt x="80" y="32"/>
                  </a:lnTo>
                  <a:lnTo>
                    <a:pt x="80" y="24"/>
                  </a:lnTo>
                  <a:lnTo>
                    <a:pt x="80" y="16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9" name="Freeform 78"/>
            <p:cNvSpPr>
              <a:spLocks/>
            </p:cNvSpPr>
            <p:nvPr/>
          </p:nvSpPr>
          <p:spPr bwMode="auto">
            <a:xfrm>
              <a:off x="7133606" y="1858962"/>
              <a:ext cx="25400" cy="339725"/>
            </a:xfrm>
            <a:custGeom>
              <a:avLst/>
              <a:gdLst>
                <a:gd name="T0" fmla="*/ 0 w 16"/>
                <a:gd name="T1" fmla="*/ 24 h 214"/>
                <a:gd name="T2" fmla="*/ 0 w 16"/>
                <a:gd name="T3" fmla="*/ 16 h 214"/>
                <a:gd name="T4" fmla="*/ 0 w 16"/>
                <a:gd name="T5" fmla="*/ 8 h 214"/>
                <a:gd name="T6" fmla="*/ 0 w 16"/>
                <a:gd name="T7" fmla="*/ 0 h 214"/>
                <a:gd name="T8" fmla="*/ 8 w 16"/>
                <a:gd name="T9" fmla="*/ 0 h 214"/>
                <a:gd name="T10" fmla="*/ 8 w 16"/>
                <a:gd name="T11" fmla="*/ 0 h 214"/>
                <a:gd name="T12" fmla="*/ 16 w 16"/>
                <a:gd name="T13" fmla="*/ 8 h 214"/>
                <a:gd name="T14" fmla="*/ 16 w 16"/>
                <a:gd name="T15" fmla="*/ 214 h 214"/>
                <a:gd name="T16" fmla="*/ 8 w 16"/>
                <a:gd name="T17" fmla="*/ 214 h 214"/>
                <a:gd name="T18" fmla="*/ 8 w 16"/>
                <a:gd name="T19" fmla="*/ 167 h 214"/>
                <a:gd name="T20" fmla="*/ 8 w 16"/>
                <a:gd name="T21" fmla="*/ 135 h 214"/>
                <a:gd name="T22" fmla="*/ 8 w 16"/>
                <a:gd name="T23" fmla="*/ 103 h 214"/>
                <a:gd name="T24" fmla="*/ 8 w 16"/>
                <a:gd name="T25" fmla="*/ 71 h 214"/>
                <a:gd name="T26" fmla="*/ 8 w 16"/>
                <a:gd name="T27" fmla="*/ 55 h 214"/>
                <a:gd name="T28" fmla="*/ 8 w 16"/>
                <a:gd name="T29" fmla="*/ 39 h 214"/>
                <a:gd name="T30" fmla="*/ 0 w 16"/>
                <a:gd name="T31" fmla="*/ 24 h 214"/>
                <a:gd name="T32" fmla="*/ 0 w 16"/>
                <a:gd name="T33" fmla="*/ 24 h 214"/>
                <a:gd name="T34" fmla="*/ 0 w 16"/>
                <a:gd name="T35" fmla="*/ 24 h 214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w 16"/>
                <a:gd name="T55" fmla="*/ 0 h 214"/>
                <a:gd name="T56" fmla="*/ 16 w 16"/>
                <a:gd name="T57" fmla="*/ 214 h 214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T54" t="T55" r="T56" b="T57"/>
              <a:pathLst>
                <a:path w="16" h="214">
                  <a:moveTo>
                    <a:pt x="0" y="24"/>
                  </a:moveTo>
                  <a:lnTo>
                    <a:pt x="0" y="16"/>
                  </a:lnTo>
                  <a:lnTo>
                    <a:pt x="0" y="8"/>
                  </a:lnTo>
                  <a:lnTo>
                    <a:pt x="0" y="0"/>
                  </a:lnTo>
                  <a:lnTo>
                    <a:pt x="8" y="0"/>
                  </a:lnTo>
                  <a:lnTo>
                    <a:pt x="16" y="8"/>
                  </a:lnTo>
                  <a:lnTo>
                    <a:pt x="16" y="214"/>
                  </a:lnTo>
                  <a:lnTo>
                    <a:pt x="8" y="214"/>
                  </a:lnTo>
                  <a:lnTo>
                    <a:pt x="8" y="167"/>
                  </a:lnTo>
                  <a:lnTo>
                    <a:pt x="8" y="135"/>
                  </a:lnTo>
                  <a:lnTo>
                    <a:pt x="8" y="103"/>
                  </a:lnTo>
                  <a:lnTo>
                    <a:pt x="8" y="71"/>
                  </a:lnTo>
                  <a:lnTo>
                    <a:pt x="8" y="55"/>
                  </a:lnTo>
                  <a:lnTo>
                    <a:pt x="8" y="39"/>
                  </a:lnTo>
                  <a:lnTo>
                    <a:pt x="0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0" name="Freeform 79"/>
            <p:cNvSpPr>
              <a:spLocks/>
            </p:cNvSpPr>
            <p:nvPr/>
          </p:nvSpPr>
          <p:spPr bwMode="auto">
            <a:xfrm>
              <a:off x="7159006" y="1958975"/>
              <a:ext cx="76200" cy="25400"/>
            </a:xfrm>
            <a:custGeom>
              <a:avLst/>
              <a:gdLst>
                <a:gd name="T0" fmla="*/ 16 w 48"/>
                <a:gd name="T1" fmla="*/ 8 h 16"/>
                <a:gd name="T2" fmla="*/ 24 w 48"/>
                <a:gd name="T3" fmla="*/ 0 h 16"/>
                <a:gd name="T4" fmla="*/ 32 w 48"/>
                <a:gd name="T5" fmla="*/ 0 h 16"/>
                <a:gd name="T6" fmla="*/ 40 w 48"/>
                <a:gd name="T7" fmla="*/ 0 h 16"/>
                <a:gd name="T8" fmla="*/ 40 w 48"/>
                <a:gd name="T9" fmla="*/ 0 h 16"/>
                <a:gd name="T10" fmla="*/ 48 w 48"/>
                <a:gd name="T11" fmla="*/ 8 h 16"/>
                <a:gd name="T12" fmla="*/ 48 w 48"/>
                <a:gd name="T13" fmla="*/ 8 h 16"/>
                <a:gd name="T14" fmla="*/ 48 w 48"/>
                <a:gd name="T15" fmla="*/ 8 h 16"/>
                <a:gd name="T16" fmla="*/ 40 w 48"/>
                <a:gd name="T17" fmla="*/ 8 h 16"/>
                <a:gd name="T18" fmla="*/ 40 w 48"/>
                <a:gd name="T19" fmla="*/ 16 h 16"/>
                <a:gd name="T20" fmla="*/ 24 w 48"/>
                <a:gd name="T21" fmla="*/ 16 h 16"/>
                <a:gd name="T22" fmla="*/ 16 w 48"/>
                <a:gd name="T23" fmla="*/ 16 h 16"/>
                <a:gd name="T24" fmla="*/ 0 w 48"/>
                <a:gd name="T25" fmla="*/ 16 h 16"/>
                <a:gd name="T26" fmla="*/ 0 w 48"/>
                <a:gd name="T27" fmla="*/ 8 h 16"/>
                <a:gd name="T28" fmla="*/ 0 w 48"/>
                <a:gd name="T29" fmla="*/ 8 h 16"/>
                <a:gd name="T30" fmla="*/ 16 w 48"/>
                <a:gd name="T31" fmla="*/ 8 h 16"/>
                <a:gd name="T32" fmla="*/ 16 w 48"/>
                <a:gd name="T33" fmla="*/ 8 h 1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w 48"/>
                <a:gd name="T52" fmla="*/ 0 h 16"/>
                <a:gd name="T53" fmla="*/ 48 w 48"/>
                <a:gd name="T54" fmla="*/ 16 h 16"/>
              </a:gdLst>
              <a:ahLst/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T51" t="T52" r="T53" b="T54"/>
              <a:pathLst>
                <a:path w="48" h="16">
                  <a:moveTo>
                    <a:pt x="16" y="8"/>
                  </a:moveTo>
                  <a:lnTo>
                    <a:pt x="24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8"/>
                  </a:lnTo>
                  <a:lnTo>
                    <a:pt x="40" y="8"/>
                  </a:lnTo>
                  <a:lnTo>
                    <a:pt x="40" y="16"/>
                  </a:lnTo>
                  <a:lnTo>
                    <a:pt x="24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8"/>
                  </a:lnTo>
                  <a:lnTo>
                    <a:pt x="16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1" name="Freeform 80"/>
            <p:cNvSpPr>
              <a:spLocks/>
            </p:cNvSpPr>
            <p:nvPr/>
          </p:nvSpPr>
          <p:spPr bwMode="auto">
            <a:xfrm>
              <a:off x="7159006" y="2060575"/>
              <a:ext cx="76200" cy="25400"/>
            </a:xfrm>
            <a:custGeom>
              <a:avLst/>
              <a:gdLst>
                <a:gd name="T0" fmla="*/ 0 w 48"/>
                <a:gd name="T1" fmla="*/ 8 h 16"/>
                <a:gd name="T2" fmla="*/ 8 w 48"/>
                <a:gd name="T3" fmla="*/ 8 h 16"/>
                <a:gd name="T4" fmla="*/ 16 w 48"/>
                <a:gd name="T5" fmla="*/ 0 h 16"/>
                <a:gd name="T6" fmla="*/ 24 w 48"/>
                <a:gd name="T7" fmla="*/ 0 h 16"/>
                <a:gd name="T8" fmla="*/ 32 w 48"/>
                <a:gd name="T9" fmla="*/ 0 h 16"/>
                <a:gd name="T10" fmla="*/ 40 w 48"/>
                <a:gd name="T11" fmla="*/ 0 h 16"/>
                <a:gd name="T12" fmla="*/ 40 w 48"/>
                <a:gd name="T13" fmla="*/ 0 h 16"/>
                <a:gd name="T14" fmla="*/ 48 w 48"/>
                <a:gd name="T15" fmla="*/ 0 h 16"/>
                <a:gd name="T16" fmla="*/ 48 w 48"/>
                <a:gd name="T17" fmla="*/ 8 h 16"/>
                <a:gd name="T18" fmla="*/ 40 w 48"/>
                <a:gd name="T19" fmla="*/ 8 h 16"/>
                <a:gd name="T20" fmla="*/ 32 w 48"/>
                <a:gd name="T21" fmla="*/ 16 h 16"/>
                <a:gd name="T22" fmla="*/ 16 w 48"/>
                <a:gd name="T23" fmla="*/ 16 h 16"/>
                <a:gd name="T24" fmla="*/ 0 w 48"/>
                <a:gd name="T25" fmla="*/ 16 h 16"/>
                <a:gd name="T26" fmla="*/ 0 w 48"/>
                <a:gd name="T27" fmla="*/ 8 h 16"/>
                <a:gd name="T28" fmla="*/ 0 w 48"/>
                <a:gd name="T29" fmla="*/ 8 h 1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w 48"/>
                <a:gd name="T46" fmla="*/ 0 h 16"/>
                <a:gd name="T47" fmla="*/ 48 w 48"/>
                <a:gd name="T48" fmla="*/ 16 h 16"/>
              </a:gdLst>
              <a:ahLst/>
              <a:cxnLst>
                <a:cxn ang="T30">
                  <a:pos x="T0" y="T1"/>
                </a:cxn>
                <a:cxn ang="T31">
                  <a:pos x="T2" y="T3"/>
                </a:cxn>
                <a:cxn ang="T32">
                  <a:pos x="T4" y="T5"/>
                </a:cxn>
                <a:cxn ang="T33">
                  <a:pos x="T6" y="T7"/>
                </a:cxn>
                <a:cxn ang="T34">
                  <a:pos x="T8" y="T9"/>
                </a:cxn>
                <a:cxn ang="T35">
                  <a:pos x="T10" y="T11"/>
                </a:cxn>
                <a:cxn ang="T36">
                  <a:pos x="T12" y="T13"/>
                </a:cxn>
                <a:cxn ang="T37">
                  <a:pos x="T14" y="T15"/>
                </a:cxn>
                <a:cxn ang="T38">
                  <a:pos x="T16" y="T17"/>
                </a:cxn>
                <a:cxn ang="T39">
                  <a:pos x="T18" y="T19"/>
                </a:cxn>
                <a:cxn ang="T40">
                  <a:pos x="T20" y="T21"/>
                </a:cxn>
                <a:cxn ang="T41">
                  <a:pos x="T22" y="T23"/>
                </a:cxn>
                <a:cxn ang="T42">
                  <a:pos x="T24" y="T25"/>
                </a:cxn>
                <a:cxn ang="T43">
                  <a:pos x="T26" y="T27"/>
                </a:cxn>
                <a:cxn ang="T44">
                  <a:pos x="T28" y="T29"/>
                </a:cxn>
              </a:cxnLst>
              <a:rect l="T45" t="T46" r="T47" b="T48"/>
              <a:pathLst>
                <a:path w="48" h="16">
                  <a:moveTo>
                    <a:pt x="0" y="8"/>
                  </a:moveTo>
                  <a:lnTo>
                    <a:pt x="8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0"/>
                  </a:lnTo>
                  <a:lnTo>
                    <a:pt x="40" y="0"/>
                  </a:lnTo>
                  <a:lnTo>
                    <a:pt x="48" y="0"/>
                  </a:lnTo>
                  <a:lnTo>
                    <a:pt x="48" y="8"/>
                  </a:lnTo>
                  <a:lnTo>
                    <a:pt x="40" y="8"/>
                  </a:lnTo>
                  <a:lnTo>
                    <a:pt x="32" y="16"/>
                  </a:lnTo>
                  <a:lnTo>
                    <a:pt x="16" y="16"/>
                  </a:lnTo>
                  <a:lnTo>
                    <a:pt x="0" y="16"/>
                  </a:lnTo>
                  <a:lnTo>
                    <a:pt x="0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2" name="Freeform 81"/>
            <p:cNvSpPr>
              <a:spLocks/>
            </p:cNvSpPr>
            <p:nvPr/>
          </p:nvSpPr>
          <p:spPr bwMode="auto">
            <a:xfrm>
              <a:off x="7146306" y="1846262"/>
              <a:ext cx="139700" cy="327025"/>
            </a:xfrm>
            <a:custGeom>
              <a:avLst/>
              <a:gdLst>
                <a:gd name="T0" fmla="*/ 88 w 88"/>
                <a:gd name="T1" fmla="*/ 24 h 206"/>
                <a:gd name="T2" fmla="*/ 88 w 88"/>
                <a:gd name="T3" fmla="*/ 32 h 206"/>
                <a:gd name="T4" fmla="*/ 88 w 88"/>
                <a:gd name="T5" fmla="*/ 39 h 206"/>
                <a:gd name="T6" fmla="*/ 80 w 88"/>
                <a:gd name="T7" fmla="*/ 55 h 206"/>
                <a:gd name="T8" fmla="*/ 80 w 88"/>
                <a:gd name="T9" fmla="*/ 79 h 206"/>
                <a:gd name="T10" fmla="*/ 80 w 88"/>
                <a:gd name="T11" fmla="*/ 103 h 206"/>
                <a:gd name="T12" fmla="*/ 80 w 88"/>
                <a:gd name="T13" fmla="*/ 135 h 206"/>
                <a:gd name="T14" fmla="*/ 80 w 88"/>
                <a:gd name="T15" fmla="*/ 167 h 206"/>
                <a:gd name="T16" fmla="*/ 72 w 88"/>
                <a:gd name="T17" fmla="*/ 206 h 206"/>
                <a:gd name="T18" fmla="*/ 64 w 88"/>
                <a:gd name="T19" fmla="*/ 206 h 206"/>
                <a:gd name="T20" fmla="*/ 64 w 88"/>
                <a:gd name="T21" fmla="*/ 167 h 206"/>
                <a:gd name="T22" fmla="*/ 64 w 88"/>
                <a:gd name="T23" fmla="*/ 135 h 206"/>
                <a:gd name="T24" fmla="*/ 64 w 88"/>
                <a:gd name="T25" fmla="*/ 103 h 206"/>
                <a:gd name="T26" fmla="*/ 64 w 88"/>
                <a:gd name="T27" fmla="*/ 71 h 206"/>
                <a:gd name="T28" fmla="*/ 64 w 88"/>
                <a:gd name="T29" fmla="*/ 55 h 206"/>
                <a:gd name="T30" fmla="*/ 64 w 88"/>
                <a:gd name="T31" fmla="*/ 32 h 206"/>
                <a:gd name="T32" fmla="*/ 64 w 88"/>
                <a:gd name="T33" fmla="*/ 24 h 206"/>
                <a:gd name="T34" fmla="*/ 64 w 88"/>
                <a:gd name="T35" fmla="*/ 16 h 206"/>
                <a:gd name="T36" fmla="*/ 56 w 88"/>
                <a:gd name="T37" fmla="*/ 16 h 206"/>
                <a:gd name="T38" fmla="*/ 48 w 88"/>
                <a:gd name="T39" fmla="*/ 16 h 206"/>
                <a:gd name="T40" fmla="*/ 32 w 88"/>
                <a:gd name="T41" fmla="*/ 24 h 206"/>
                <a:gd name="T42" fmla="*/ 0 w 88"/>
                <a:gd name="T43" fmla="*/ 24 h 206"/>
                <a:gd name="T44" fmla="*/ 0 w 88"/>
                <a:gd name="T45" fmla="*/ 16 h 206"/>
                <a:gd name="T46" fmla="*/ 24 w 88"/>
                <a:gd name="T47" fmla="*/ 8 h 206"/>
                <a:gd name="T48" fmla="*/ 40 w 88"/>
                <a:gd name="T49" fmla="*/ 8 h 206"/>
                <a:gd name="T50" fmla="*/ 56 w 88"/>
                <a:gd name="T51" fmla="*/ 8 h 206"/>
                <a:gd name="T52" fmla="*/ 64 w 88"/>
                <a:gd name="T53" fmla="*/ 0 h 206"/>
                <a:gd name="T54" fmla="*/ 64 w 88"/>
                <a:gd name="T55" fmla="*/ 0 h 206"/>
                <a:gd name="T56" fmla="*/ 64 w 88"/>
                <a:gd name="T57" fmla="*/ 0 h 206"/>
                <a:gd name="T58" fmla="*/ 72 w 88"/>
                <a:gd name="T59" fmla="*/ 0 h 206"/>
                <a:gd name="T60" fmla="*/ 80 w 88"/>
                <a:gd name="T61" fmla="*/ 8 h 206"/>
                <a:gd name="T62" fmla="*/ 88 w 88"/>
                <a:gd name="T63" fmla="*/ 8 h 206"/>
                <a:gd name="T64" fmla="*/ 88 w 88"/>
                <a:gd name="T65" fmla="*/ 16 h 206"/>
                <a:gd name="T66" fmla="*/ 88 w 88"/>
                <a:gd name="T67" fmla="*/ 24 h 206"/>
                <a:gd name="T68" fmla="*/ 88 w 88"/>
                <a:gd name="T69" fmla="*/ 24 h 20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88"/>
                <a:gd name="T106" fmla="*/ 0 h 206"/>
                <a:gd name="T107" fmla="*/ 88 w 88"/>
                <a:gd name="T108" fmla="*/ 206 h 206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88" h="206">
                  <a:moveTo>
                    <a:pt x="88" y="24"/>
                  </a:moveTo>
                  <a:lnTo>
                    <a:pt x="88" y="32"/>
                  </a:lnTo>
                  <a:lnTo>
                    <a:pt x="88" y="39"/>
                  </a:lnTo>
                  <a:lnTo>
                    <a:pt x="80" y="55"/>
                  </a:lnTo>
                  <a:lnTo>
                    <a:pt x="80" y="79"/>
                  </a:lnTo>
                  <a:lnTo>
                    <a:pt x="80" y="103"/>
                  </a:lnTo>
                  <a:lnTo>
                    <a:pt x="80" y="135"/>
                  </a:lnTo>
                  <a:lnTo>
                    <a:pt x="80" y="167"/>
                  </a:lnTo>
                  <a:lnTo>
                    <a:pt x="72" y="206"/>
                  </a:lnTo>
                  <a:lnTo>
                    <a:pt x="64" y="206"/>
                  </a:lnTo>
                  <a:lnTo>
                    <a:pt x="64" y="167"/>
                  </a:lnTo>
                  <a:lnTo>
                    <a:pt x="64" y="135"/>
                  </a:lnTo>
                  <a:lnTo>
                    <a:pt x="64" y="103"/>
                  </a:lnTo>
                  <a:lnTo>
                    <a:pt x="64" y="71"/>
                  </a:lnTo>
                  <a:lnTo>
                    <a:pt x="64" y="55"/>
                  </a:lnTo>
                  <a:lnTo>
                    <a:pt x="64" y="32"/>
                  </a:lnTo>
                  <a:lnTo>
                    <a:pt x="64" y="24"/>
                  </a:lnTo>
                  <a:lnTo>
                    <a:pt x="64" y="16"/>
                  </a:lnTo>
                  <a:lnTo>
                    <a:pt x="56" y="16"/>
                  </a:lnTo>
                  <a:lnTo>
                    <a:pt x="48" y="16"/>
                  </a:lnTo>
                  <a:lnTo>
                    <a:pt x="32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8"/>
                  </a:lnTo>
                  <a:lnTo>
                    <a:pt x="40" y="8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8" y="8"/>
                  </a:lnTo>
                  <a:lnTo>
                    <a:pt x="88" y="16"/>
                  </a:lnTo>
                  <a:lnTo>
                    <a:pt x="88" y="24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53" name="Freeform 82"/>
            <p:cNvSpPr>
              <a:spLocks/>
            </p:cNvSpPr>
            <p:nvPr/>
          </p:nvSpPr>
          <p:spPr bwMode="auto">
            <a:xfrm>
              <a:off x="7057406" y="2160587"/>
              <a:ext cx="292100" cy="50800"/>
            </a:xfrm>
            <a:custGeom>
              <a:avLst/>
              <a:gdLst>
                <a:gd name="T0" fmla="*/ 48 w 184"/>
                <a:gd name="T1" fmla="*/ 32 h 32"/>
                <a:gd name="T2" fmla="*/ 32 w 184"/>
                <a:gd name="T3" fmla="*/ 32 h 32"/>
                <a:gd name="T4" fmla="*/ 24 w 184"/>
                <a:gd name="T5" fmla="*/ 32 h 32"/>
                <a:gd name="T6" fmla="*/ 16 w 184"/>
                <a:gd name="T7" fmla="*/ 32 h 32"/>
                <a:gd name="T8" fmla="*/ 16 w 184"/>
                <a:gd name="T9" fmla="*/ 32 h 32"/>
                <a:gd name="T10" fmla="*/ 8 w 184"/>
                <a:gd name="T11" fmla="*/ 32 h 32"/>
                <a:gd name="T12" fmla="*/ 8 w 184"/>
                <a:gd name="T13" fmla="*/ 24 h 32"/>
                <a:gd name="T14" fmla="*/ 0 w 184"/>
                <a:gd name="T15" fmla="*/ 24 h 32"/>
                <a:gd name="T16" fmla="*/ 0 w 184"/>
                <a:gd name="T17" fmla="*/ 16 h 32"/>
                <a:gd name="T18" fmla="*/ 8 w 184"/>
                <a:gd name="T19" fmla="*/ 16 h 32"/>
                <a:gd name="T20" fmla="*/ 16 w 184"/>
                <a:gd name="T21" fmla="*/ 16 h 32"/>
                <a:gd name="T22" fmla="*/ 24 w 184"/>
                <a:gd name="T23" fmla="*/ 16 h 32"/>
                <a:gd name="T24" fmla="*/ 32 w 184"/>
                <a:gd name="T25" fmla="*/ 16 h 32"/>
                <a:gd name="T26" fmla="*/ 56 w 184"/>
                <a:gd name="T27" fmla="*/ 16 h 32"/>
                <a:gd name="T28" fmla="*/ 80 w 184"/>
                <a:gd name="T29" fmla="*/ 8 h 32"/>
                <a:gd name="T30" fmla="*/ 104 w 184"/>
                <a:gd name="T31" fmla="*/ 8 h 32"/>
                <a:gd name="T32" fmla="*/ 128 w 184"/>
                <a:gd name="T33" fmla="*/ 0 h 32"/>
                <a:gd name="T34" fmla="*/ 136 w 184"/>
                <a:gd name="T35" fmla="*/ 0 h 32"/>
                <a:gd name="T36" fmla="*/ 144 w 184"/>
                <a:gd name="T37" fmla="*/ 0 h 32"/>
                <a:gd name="T38" fmla="*/ 152 w 184"/>
                <a:gd name="T39" fmla="*/ 0 h 32"/>
                <a:gd name="T40" fmla="*/ 160 w 184"/>
                <a:gd name="T41" fmla="*/ 0 h 32"/>
                <a:gd name="T42" fmla="*/ 168 w 184"/>
                <a:gd name="T43" fmla="*/ 0 h 32"/>
                <a:gd name="T44" fmla="*/ 176 w 184"/>
                <a:gd name="T45" fmla="*/ 8 h 32"/>
                <a:gd name="T46" fmla="*/ 184 w 184"/>
                <a:gd name="T47" fmla="*/ 8 h 32"/>
                <a:gd name="T48" fmla="*/ 184 w 184"/>
                <a:gd name="T49" fmla="*/ 16 h 32"/>
                <a:gd name="T50" fmla="*/ 184 w 184"/>
                <a:gd name="T51" fmla="*/ 16 h 32"/>
                <a:gd name="T52" fmla="*/ 184 w 184"/>
                <a:gd name="T53" fmla="*/ 24 h 32"/>
                <a:gd name="T54" fmla="*/ 184 w 184"/>
                <a:gd name="T55" fmla="*/ 24 h 32"/>
                <a:gd name="T56" fmla="*/ 176 w 184"/>
                <a:gd name="T57" fmla="*/ 16 h 32"/>
                <a:gd name="T58" fmla="*/ 168 w 184"/>
                <a:gd name="T59" fmla="*/ 16 h 32"/>
                <a:gd name="T60" fmla="*/ 160 w 184"/>
                <a:gd name="T61" fmla="*/ 16 h 32"/>
                <a:gd name="T62" fmla="*/ 144 w 184"/>
                <a:gd name="T63" fmla="*/ 16 h 32"/>
                <a:gd name="T64" fmla="*/ 136 w 184"/>
                <a:gd name="T65" fmla="*/ 16 h 32"/>
                <a:gd name="T66" fmla="*/ 128 w 184"/>
                <a:gd name="T67" fmla="*/ 16 h 32"/>
                <a:gd name="T68" fmla="*/ 120 w 184"/>
                <a:gd name="T69" fmla="*/ 16 h 32"/>
                <a:gd name="T70" fmla="*/ 104 w 184"/>
                <a:gd name="T71" fmla="*/ 24 h 32"/>
                <a:gd name="T72" fmla="*/ 88 w 184"/>
                <a:gd name="T73" fmla="*/ 24 h 32"/>
                <a:gd name="T74" fmla="*/ 72 w 184"/>
                <a:gd name="T75" fmla="*/ 24 h 32"/>
                <a:gd name="T76" fmla="*/ 48 w 184"/>
                <a:gd name="T77" fmla="*/ 32 h 32"/>
                <a:gd name="T78" fmla="*/ 48 w 184"/>
                <a:gd name="T79" fmla="*/ 32 h 32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w 184"/>
                <a:gd name="T121" fmla="*/ 0 h 32"/>
                <a:gd name="T122" fmla="*/ 184 w 184"/>
                <a:gd name="T123" fmla="*/ 32 h 32"/>
              </a:gdLst>
              <a:ahLst/>
              <a:cxnLst>
                <a:cxn ang="T80">
                  <a:pos x="T0" y="T1"/>
                </a:cxn>
                <a:cxn ang="T81">
                  <a:pos x="T2" y="T3"/>
                </a:cxn>
                <a:cxn ang="T82">
                  <a:pos x="T4" y="T5"/>
                </a:cxn>
                <a:cxn ang="T83">
                  <a:pos x="T6" y="T7"/>
                </a:cxn>
                <a:cxn ang="T84">
                  <a:pos x="T8" y="T9"/>
                </a:cxn>
                <a:cxn ang="T85">
                  <a:pos x="T10" y="T11"/>
                </a:cxn>
                <a:cxn ang="T86">
                  <a:pos x="T12" y="T13"/>
                </a:cxn>
                <a:cxn ang="T87">
                  <a:pos x="T14" y="T15"/>
                </a:cxn>
                <a:cxn ang="T88">
                  <a:pos x="T16" y="T17"/>
                </a:cxn>
                <a:cxn ang="T89">
                  <a:pos x="T18" y="T19"/>
                </a:cxn>
                <a:cxn ang="T90">
                  <a:pos x="T20" y="T21"/>
                </a:cxn>
                <a:cxn ang="T91">
                  <a:pos x="T22" y="T23"/>
                </a:cxn>
                <a:cxn ang="T92">
                  <a:pos x="T24" y="T25"/>
                </a:cxn>
                <a:cxn ang="T93">
                  <a:pos x="T26" y="T27"/>
                </a:cxn>
                <a:cxn ang="T94">
                  <a:pos x="T28" y="T29"/>
                </a:cxn>
                <a:cxn ang="T95">
                  <a:pos x="T30" y="T31"/>
                </a:cxn>
                <a:cxn ang="T96">
                  <a:pos x="T32" y="T33"/>
                </a:cxn>
                <a:cxn ang="T97">
                  <a:pos x="T34" y="T35"/>
                </a:cxn>
                <a:cxn ang="T98">
                  <a:pos x="T36" y="T37"/>
                </a:cxn>
                <a:cxn ang="T99">
                  <a:pos x="T38" y="T39"/>
                </a:cxn>
                <a:cxn ang="T100">
                  <a:pos x="T40" y="T41"/>
                </a:cxn>
                <a:cxn ang="T101">
                  <a:pos x="T42" y="T43"/>
                </a:cxn>
                <a:cxn ang="T102">
                  <a:pos x="T44" y="T45"/>
                </a:cxn>
                <a:cxn ang="T103">
                  <a:pos x="T46" y="T47"/>
                </a:cxn>
                <a:cxn ang="T104">
                  <a:pos x="T48" y="T49"/>
                </a:cxn>
                <a:cxn ang="T105">
                  <a:pos x="T50" y="T51"/>
                </a:cxn>
                <a:cxn ang="T106">
                  <a:pos x="T52" y="T53"/>
                </a:cxn>
                <a:cxn ang="T107">
                  <a:pos x="T54" y="T55"/>
                </a:cxn>
                <a:cxn ang="T108">
                  <a:pos x="T56" y="T57"/>
                </a:cxn>
                <a:cxn ang="T109">
                  <a:pos x="T58" y="T59"/>
                </a:cxn>
                <a:cxn ang="T110">
                  <a:pos x="T60" y="T61"/>
                </a:cxn>
                <a:cxn ang="T111">
                  <a:pos x="T62" y="T63"/>
                </a:cxn>
                <a:cxn ang="T112">
                  <a:pos x="T64" y="T65"/>
                </a:cxn>
                <a:cxn ang="T113">
                  <a:pos x="T66" y="T67"/>
                </a:cxn>
                <a:cxn ang="T114">
                  <a:pos x="T68" y="T69"/>
                </a:cxn>
                <a:cxn ang="T115">
                  <a:pos x="T70" y="T71"/>
                </a:cxn>
                <a:cxn ang="T116">
                  <a:pos x="T72" y="T73"/>
                </a:cxn>
                <a:cxn ang="T117">
                  <a:pos x="T74" y="T75"/>
                </a:cxn>
                <a:cxn ang="T118">
                  <a:pos x="T76" y="T77"/>
                </a:cxn>
                <a:cxn ang="T119">
                  <a:pos x="T78" y="T79"/>
                </a:cxn>
              </a:cxnLst>
              <a:rect l="T120" t="T121" r="T122" b="T123"/>
              <a:pathLst>
                <a:path w="184" h="32">
                  <a:moveTo>
                    <a:pt x="48" y="32"/>
                  </a:moveTo>
                  <a:lnTo>
                    <a:pt x="32" y="32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8" y="16"/>
                  </a:lnTo>
                  <a:lnTo>
                    <a:pt x="16" y="16"/>
                  </a:lnTo>
                  <a:lnTo>
                    <a:pt x="24" y="16"/>
                  </a:lnTo>
                  <a:lnTo>
                    <a:pt x="32" y="16"/>
                  </a:lnTo>
                  <a:lnTo>
                    <a:pt x="56" y="16"/>
                  </a:lnTo>
                  <a:lnTo>
                    <a:pt x="80" y="8"/>
                  </a:lnTo>
                  <a:lnTo>
                    <a:pt x="104" y="8"/>
                  </a:lnTo>
                  <a:lnTo>
                    <a:pt x="128" y="0"/>
                  </a:lnTo>
                  <a:lnTo>
                    <a:pt x="136" y="0"/>
                  </a:lnTo>
                  <a:lnTo>
                    <a:pt x="144" y="0"/>
                  </a:lnTo>
                  <a:lnTo>
                    <a:pt x="152" y="0"/>
                  </a:lnTo>
                  <a:lnTo>
                    <a:pt x="160" y="0"/>
                  </a:lnTo>
                  <a:lnTo>
                    <a:pt x="168" y="0"/>
                  </a:lnTo>
                  <a:lnTo>
                    <a:pt x="176" y="8"/>
                  </a:lnTo>
                  <a:lnTo>
                    <a:pt x="184" y="8"/>
                  </a:lnTo>
                  <a:lnTo>
                    <a:pt x="184" y="16"/>
                  </a:lnTo>
                  <a:lnTo>
                    <a:pt x="184" y="24"/>
                  </a:lnTo>
                  <a:lnTo>
                    <a:pt x="176" y="16"/>
                  </a:lnTo>
                  <a:lnTo>
                    <a:pt x="168" y="16"/>
                  </a:lnTo>
                  <a:lnTo>
                    <a:pt x="160" y="16"/>
                  </a:lnTo>
                  <a:lnTo>
                    <a:pt x="144" y="16"/>
                  </a:lnTo>
                  <a:lnTo>
                    <a:pt x="136" y="16"/>
                  </a:lnTo>
                  <a:lnTo>
                    <a:pt x="128" y="16"/>
                  </a:lnTo>
                  <a:lnTo>
                    <a:pt x="120" y="16"/>
                  </a:lnTo>
                  <a:lnTo>
                    <a:pt x="104" y="24"/>
                  </a:lnTo>
                  <a:lnTo>
                    <a:pt x="88" y="24"/>
                  </a:lnTo>
                  <a:lnTo>
                    <a:pt x="72" y="24"/>
                  </a:lnTo>
                  <a:lnTo>
                    <a:pt x="48" y="3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7" name="组合 92"/>
          <p:cNvGrpSpPr>
            <a:grpSpLocks noChangeAspect="1"/>
          </p:cNvGrpSpPr>
          <p:nvPr/>
        </p:nvGrpSpPr>
        <p:grpSpPr bwMode="auto">
          <a:xfrm>
            <a:off x="7526338" y="3825875"/>
            <a:ext cx="357187" cy="360363"/>
            <a:chOff x="6238050" y="1746249"/>
            <a:chExt cx="450850" cy="454025"/>
          </a:xfrm>
        </p:grpSpPr>
        <p:sp>
          <p:nvSpPr>
            <p:cNvPr id="67640" name="Freeform 89"/>
            <p:cNvSpPr>
              <a:spLocks/>
            </p:cNvSpPr>
            <p:nvPr/>
          </p:nvSpPr>
          <p:spPr bwMode="auto">
            <a:xfrm>
              <a:off x="6325363" y="1746249"/>
              <a:ext cx="100013" cy="390525"/>
            </a:xfrm>
            <a:custGeom>
              <a:avLst/>
              <a:gdLst>
                <a:gd name="T0" fmla="*/ 63 w 63"/>
                <a:gd name="T1" fmla="*/ 230 h 246"/>
                <a:gd name="T2" fmla="*/ 63 w 63"/>
                <a:gd name="T3" fmla="*/ 238 h 246"/>
                <a:gd name="T4" fmla="*/ 63 w 63"/>
                <a:gd name="T5" fmla="*/ 246 h 246"/>
                <a:gd name="T6" fmla="*/ 55 w 63"/>
                <a:gd name="T7" fmla="*/ 246 h 246"/>
                <a:gd name="T8" fmla="*/ 55 w 63"/>
                <a:gd name="T9" fmla="*/ 238 h 246"/>
                <a:gd name="T10" fmla="*/ 48 w 63"/>
                <a:gd name="T11" fmla="*/ 230 h 246"/>
                <a:gd name="T12" fmla="*/ 40 w 63"/>
                <a:gd name="T13" fmla="*/ 215 h 246"/>
                <a:gd name="T14" fmla="*/ 24 w 63"/>
                <a:gd name="T15" fmla="*/ 207 h 246"/>
                <a:gd name="T16" fmla="*/ 16 w 63"/>
                <a:gd name="T17" fmla="*/ 191 h 246"/>
                <a:gd name="T18" fmla="*/ 16 w 63"/>
                <a:gd name="T19" fmla="*/ 183 h 246"/>
                <a:gd name="T20" fmla="*/ 8 w 63"/>
                <a:gd name="T21" fmla="*/ 183 h 246"/>
                <a:gd name="T22" fmla="*/ 0 w 63"/>
                <a:gd name="T23" fmla="*/ 175 h 246"/>
                <a:gd name="T24" fmla="*/ 0 w 63"/>
                <a:gd name="T25" fmla="*/ 167 h 246"/>
                <a:gd name="T26" fmla="*/ 0 w 63"/>
                <a:gd name="T27" fmla="*/ 159 h 246"/>
                <a:gd name="T28" fmla="*/ 8 w 63"/>
                <a:gd name="T29" fmla="*/ 151 h 246"/>
                <a:gd name="T30" fmla="*/ 8 w 63"/>
                <a:gd name="T31" fmla="*/ 143 h 246"/>
                <a:gd name="T32" fmla="*/ 8 w 63"/>
                <a:gd name="T33" fmla="*/ 127 h 246"/>
                <a:gd name="T34" fmla="*/ 8 w 63"/>
                <a:gd name="T35" fmla="*/ 111 h 246"/>
                <a:gd name="T36" fmla="*/ 16 w 63"/>
                <a:gd name="T37" fmla="*/ 95 h 246"/>
                <a:gd name="T38" fmla="*/ 16 w 63"/>
                <a:gd name="T39" fmla="*/ 64 h 246"/>
                <a:gd name="T40" fmla="*/ 16 w 63"/>
                <a:gd name="T41" fmla="*/ 40 h 246"/>
                <a:gd name="T42" fmla="*/ 16 w 63"/>
                <a:gd name="T43" fmla="*/ 32 h 246"/>
                <a:gd name="T44" fmla="*/ 16 w 63"/>
                <a:gd name="T45" fmla="*/ 24 h 246"/>
                <a:gd name="T46" fmla="*/ 16 w 63"/>
                <a:gd name="T47" fmla="*/ 16 h 246"/>
                <a:gd name="T48" fmla="*/ 16 w 63"/>
                <a:gd name="T49" fmla="*/ 16 h 246"/>
                <a:gd name="T50" fmla="*/ 16 w 63"/>
                <a:gd name="T51" fmla="*/ 8 h 246"/>
                <a:gd name="T52" fmla="*/ 16 w 63"/>
                <a:gd name="T53" fmla="*/ 8 h 246"/>
                <a:gd name="T54" fmla="*/ 16 w 63"/>
                <a:gd name="T55" fmla="*/ 0 h 246"/>
                <a:gd name="T56" fmla="*/ 24 w 63"/>
                <a:gd name="T57" fmla="*/ 8 h 246"/>
                <a:gd name="T58" fmla="*/ 32 w 63"/>
                <a:gd name="T59" fmla="*/ 8 h 246"/>
                <a:gd name="T60" fmla="*/ 40 w 63"/>
                <a:gd name="T61" fmla="*/ 16 h 246"/>
                <a:gd name="T62" fmla="*/ 40 w 63"/>
                <a:gd name="T63" fmla="*/ 24 h 246"/>
                <a:gd name="T64" fmla="*/ 40 w 63"/>
                <a:gd name="T65" fmla="*/ 24 h 246"/>
                <a:gd name="T66" fmla="*/ 40 w 63"/>
                <a:gd name="T67" fmla="*/ 40 h 246"/>
                <a:gd name="T68" fmla="*/ 32 w 63"/>
                <a:gd name="T69" fmla="*/ 48 h 246"/>
                <a:gd name="T70" fmla="*/ 32 w 63"/>
                <a:gd name="T71" fmla="*/ 56 h 246"/>
                <a:gd name="T72" fmla="*/ 32 w 63"/>
                <a:gd name="T73" fmla="*/ 79 h 246"/>
                <a:gd name="T74" fmla="*/ 24 w 63"/>
                <a:gd name="T75" fmla="*/ 103 h 246"/>
                <a:gd name="T76" fmla="*/ 24 w 63"/>
                <a:gd name="T77" fmla="*/ 127 h 246"/>
                <a:gd name="T78" fmla="*/ 16 w 63"/>
                <a:gd name="T79" fmla="*/ 151 h 246"/>
                <a:gd name="T80" fmla="*/ 16 w 63"/>
                <a:gd name="T81" fmla="*/ 159 h 246"/>
                <a:gd name="T82" fmla="*/ 16 w 63"/>
                <a:gd name="T83" fmla="*/ 167 h 246"/>
                <a:gd name="T84" fmla="*/ 16 w 63"/>
                <a:gd name="T85" fmla="*/ 167 h 246"/>
                <a:gd name="T86" fmla="*/ 24 w 63"/>
                <a:gd name="T87" fmla="*/ 175 h 246"/>
                <a:gd name="T88" fmla="*/ 32 w 63"/>
                <a:gd name="T89" fmla="*/ 183 h 246"/>
                <a:gd name="T90" fmla="*/ 40 w 63"/>
                <a:gd name="T91" fmla="*/ 191 h 246"/>
                <a:gd name="T92" fmla="*/ 48 w 63"/>
                <a:gd name="T93" fmla="*/ 207 h 246"/>
                <a:gd name="T94" fmla="*/ 55 w 63"/>
                <a:gd name="T95" fmla="*/ 215 h 246"/>
                <a:gd name="T96" fmla="*/ 63 w 63"/>
                <a:gd name="T97" fmla="*/ 222 h 246"/>
                <a:gd name="T98" fmla="*/ 63 w 63"/>
                <a:gd name="T99" fmla="*/ 230 h 246"/>
                <a:gd name="T100" fmla="*/ 63 w 63"/>
                <a:gd name="T101" fmla="*/ 230 h 24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3"/>
                <a:gd name="T154" fmla="*/ 0 h 246"/>
                <a:gd name="T155" fmla="*/ 63 w 63"/>
                <a:gd name="T156" fmla="*/ 246 h 24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3" h="246">
                  <a:moveTo>
                    <a:pt x="63" y="230"/>
                  </a:moveTo>
                  <a:lnTo>
                    <a:pt x="63" y="238"/>
                  </a:lnTo>
                  <a:lnTo>
                    <a:pt x="63" y="246"/>
                  </a:lnTo>
                  <a:lnTo>
                    <a:pt x="55" y="246"/>
                  </a:lnTo>
                  <a:lnTo>
                    <a:pt x="55" y="238"/>
                  </a:lnTo>
                  <a:lnTo>
                    <a:pt x="48" y="230"/>
                  </a:lnTo>
                  <a:lnTo>
                    <a:pt x="40" y="215"/>
                  </a:lnTo>
                  <a:lnTo>
                    <a:pt x="24" y="207"/>
                  </a:lnTo>
                  <a:lnTo>
                    <a:pt x="16" y="191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16" y="95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79"/>
                  </a:lnTo>
                  <a:lnTo>
                    <a:pt x="24" y="103"/>
                  </a:lnTo>
                  <a:lnTo>
                    <a:pt x="24" y="127"/>
                  </a:lnTo>
                  <a:lnTo>
                    <a:pt x="16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1"/>
                  </a:lnTo>
                  <a:lnTo>
                    <a:pt x="48" y="207"/>
                  </a:lnTo>
                  <a:lnTo>
                    <a:pt x="55" y="215"/>
                  </a:lnTo>
                  <a:lnTo>
                    <a:pt x="63" y="222"/>
                  </a:lnTo>
                  <a:lnTo>
                    <a:pt x="63" y="23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1" name="Freeform 90"/>
            <p:cNvSpPr>
              <a:spLocks/>
            </p:cNvSpPr>
            <p:nvPr/>
          </p:nvSpPr>
          <p:spPr bwMode="auto">
            <a:xfrm>
              <a:off x="6238050" y="1922462"/>
              <a:ext cx="174625" cy="63500"/>
            </a:xfrm>
            <a:custGeom>
              <a:avLst/>
              <a:gdLst>
                <a:gd name="T0" fmla="*/ 0 w 110"/>
                <a:gd name="T1" fmla="*/ 16 h 40"/>
                <a:gd name="T2" fmla="*/ 8 w 110"/>
                <a:gd name="T3" fmla="*/ 16 h 40"/>
                <a:gd name="T4" fmla="*/ 24 w 110"/>
                <a:gd name="T5" fmla="*/ 16 h 40"/>
                <a:gd name="T6" fmla="*/ 39 w 110"/>
                <a:gd name="T7" fmla="*/ 8 h 40"/>
                <a:gd name="T8" fmla="*/ 55 w 110"/>
                <a:gd name="T9" fmla="*/ 8 h 40"/>
                <a:gd name="T10" fmla="*/ 71 w 110"/>
                <a:gd name="T11" fmla="*/ 0 h 40"/>
                <a:gd name="T12" fmla="*/ 87 w 110"/>
                <a:gd name="T13" fmla="*/ 0 h 40"/>
                <a:gd name="T14" fmla="*/ 103 w 110"/>
                <a:gd name="T15" fmla="*/ 0 h 40"/>
                <a:gd name="T16" fmla="*/ 110 w 110"/>
                <a:gd name="T17" fmla="*/ 0 h 40"/>
                <a:gd name="T18" fmla="*/ 110 w 110"/>
                <a:gd name="T19" fmla="*/ 8 h 40"/>
                <a:gd name="T20" fmla="*/ 87 w 110"/>
                <a:gd name="T21" fmla="*/ 8 h 40"/>
                <a:gd name="T22" fmla="*/ 71 w 110"/>
                <a:gd name="T23" fmla="*/ 16 h 40"/>
                <a:gd name="T24" fmla="*/ 55 w 110"/>
                <a:gd name="T25" fmla="*/ 24 h 40"/>
                <a:gd name="T26" fmla="*/ 39 w 110"/>
                <a:gd name="T27" fmla="*/ 24 h 40"/>
                <a:gd name="T28" fmla="*/ 24 w 110"/>
                <a:gd name="T29" fmla="*/ 32 h 40"/>
                <a:gd name="T30" fmla="*/ 16 w 110"/>
                <a:gd name="T31" fmla="*/ 32 h 40"/>
                <a:gd name="T32" fmla="*/ 16 w 110"/>
                <a:gd name="T33" fmla="*/ 40 h 40"/>
                <a:gd name="T34" fmla="*/ 8 w 110"/>
                <a:gd name="T35" fmla="*/ 32 h 40"/>
                <a:gd name="T36" fmla="*/ 8 w 110"/>
                <a:gd name="T37" fmla="*/ 32 h 40"/>
                <a:gd name="T38" fmla="*/ 0 w 110"/>
                <a:gd name="T39" fmla="*/ 24 h 40"/>
                <a:gd name="T40" fmla="*/ 0 w 110"/>
                <a:gd name="T41" fmla="*/ 16 h 40"/>
                <a:gd name="T42" fmla="*/ 0 w 110"/>
                <a:gd name="T43" fmla="*/ 16 h 4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10"/>
                <a:gd name="T67" fmla="*/ 0 h 40"/>
                <a:gd name="T68" fmla="*/ 110 w 110"/>
                <a:gd name="T69" fmla="*/ 40 h 4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10" h="40">
                  <a:moveTo>
                    <a:pt x="0" y="16"/>
                  </a:moveTo>
                  <a:lnTo>
                    <a:pt x="8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0" y="8"/>
                  </a:lnTo>
                  <a:lnTo>
                    <a:pt x="87" y="8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2" name="Freeform 91"/>
            <p:cNvSpPr>
              <a:spLocks/>
            </p:cNvSpPr>
            <p:nvPr/>
          </p:nvSpPr>
          <p:spPr bwMode="auto">
            <a:xfrm>
              <a:off x="6463475" y="1758949"/>
              <a:ext cx="150813" cy="214313"/>
            </a:xfrm>
            <a:custGeom>
              <a:avLst/>
              <a:gdLst>
                <a:gd name="T0" fmla="*/ 63 w 95"/>
                <a:gd name="T1" fmla="*/ 135 h 135"/>
                <a:gd name="T2" fmla="*/ 63 w 95"/>
                <a:gd name="T3" fmla="*/ 119 h 135"/>
                <a:gd name="T4" fmla="*/ 63 w 95"/>
                <a:gd name="T5" fmla="*/ 111 h 135"/>
                <a:gd name="T6" fmla="*/ 63 w 95"/>
                <a:gd name="T7" fmla="*/ 95 h 135"/>
                <a:gd name="T8" fmla="*/ 71 w 95"/>
                <a:gd name="T9" fmla="*/ 71 h 135"/>
                <a:gd name="T10" fmla="*/ 71 w 95"/>
                <a:gd name="T11" fmla="*/ 48 h 135"/>
                <a:gd name="T12" fmla="*/ 71 w 95"/>
                <a:gd name="T13" fmla="*/ 40 h 135"/>
                <a:gd name="T14" fmla="*/ 71 w 95"/>
                <a:gd name="T15" fmla="*/ 24 h 135"/>
                <a:gd name="T16" fmla="*/ 71 w 95"/>
                <a:gd name="T17" fmla="*/ 24 h 135"/>
                <a:gd name="T18" fmla="*/ 71 w 95"/>
                <a:gd name="T19" fmla="*/ 24 h 135"/>
                <a:gd name="T20" fmla="*/ 63 w 95"/>
                <a:gd name="T21" fmla="*/ 24 h 135"/>
                <a:gd name="T22" fmla="*/ 55 w 95"/>
                <a:gd name="T23" fmla="*/ 24 h 135"/>
                <a:gd name="T24" fmla="*/ 47 w 95"/>
                <a:gd name="T25" fmla="*/ 24 h 135"/>
                <a:gd name="T26" fmla="*/ 32 w 95"/>
                <a:gd name="T27" fmla="*/ 24 h 135"/>
                <a:gd name="T28" fmla="*/ 24 w 95"/>
                <a:gd name="T29" fmla="*/ 32 h 135"/>
                <a:gd name="T30" fmla="*/ 16 w 95"/>
                <a:gd name="T31" fmla="*/ 32 h 135"/>
                <a:gd name="T32" fmla="*/ 16 w 95"/>
                <a:gd name="T33" fmla="*/ 32 h 135"/>
                <a:gd name="T34" fmla="*/ 8 w 95"/>
                <a:gd name="T35" fmla="*/ 32 h 135"/>
                <a:gd name="T36" fmla="*/ 8 w 95"/>
                <a:gd name="T37" fmla="*/ 24 h 135"/>
                <a:gd name="T38" fmla="*/ 0 w 95"/>
                <a:gd name="T39" fmla="*/ 24 h 135"/>
                <a:gd name="T40" fmla="*/ 0 w 95"/>
                <a:gd name="T41" fmla="*/ 16 h 135"/>
                <a:gd name="T42" fmla="*/ 24 w 95"/>
                <a:gd name="T43" fmla="*/ 16 h 135"/>
                <a:gd name="T44" fmla="*/ 47 w 95"/>
                <a:gd name="T45" fmla="*/ 8 h 135"/>
                <a:gd name="T46" fmla="*/ 63 w 95"/>
                <a:gd name="T47" fmla="*/ 8 h 135"/>
                <a:gd name="T48" fmla="*/ 71 w 95"/>
                <a:gd name="T49" fmla="*/ 0 h 135"/>
                <a:gd name="T50" fmla="*/ 71 w 95"/>
                <a:gd name="T51" fmla="*/ 0 h 135"/>
                <a:gd name="T52" fmla="*/ 79 w 95"/>
                <a:gd name="T53" fmla="*/ 0 h 135"/>
                <a:gd name="T54" fmla="*/ 87 w 95"/>
                <a:gd name="T55" fmla="*/ 0 h 135"/>
                <a:gd name="T56" fmla="*/ 95 w 95"/>
                <a:gd name="T57" fmla="*/ 8 h 135"/>
                <a:gd name="T58" fmla="*/ 95 w 95"/>
                <a:gd name="T59" fmla="*/ 8 h 135"/>
                <a:gd name="T60" fmla="*/ 95 w 95"/>
                <a:gd name="T61" fmla="*/ 16 h 135"/>
                <a:gd name="T62" fmla="*/ 95 w 95"/>
                <a:gd name="T63" fmla="*/ 16 h 135"/>
                <a:gd name="T64" fmla="*/ 95 w 95"/>
                <a:gd name="T65" fmla="*/ 24 h 135"/>
                <a:gd name="T66" fmla="*/ 95 w 95"/>
                <a:gd name="T67" fmla="*/ 24 h 135"/>
                <a:gd name="T68" fmla="*/ 95 w 95"/>
                <a:gd name="T69" fmla="*/ 32 h 135"/>
                <a:gd name="T70" fmla="*/ 87 w 95"/>
                <a:gd name="T71" fmla="*/ 40 h 135"/>
                <a:gd name="T72" fmla="*/ 87 w 95"/>
                <a:gd name="T73" fmla="*/ 48 h 135"/>
                <a:gd name="T74" fmla="*/ 87 w 95"/>
                <a:gd name="T75" fmla="*/ 56 h 135"/>
                <a:gd name="T76" fmla="*/ 79 w 95"/>
                <a:gd name="T77" fmla="*/ 79 h 135"/>
                <a:gd name="T78" fmla="*/ 79 w 95"/>
                <a:gd name="T79" fmla="*/ 103 h 135"/>
                <a:gd name="T80" fmla="*/ 71 w 95"/>
                <a:gd name="T81" fmla="*/ 135 h 135"/>
                <a:gd name="T82" fmla="*/ 63 w 95"/>
                <a:gd name="T83" fmla="*/ 135 h 135"/>
                <a:gd name="T84" fmla="*/ 63 w 95"/>
                <a:gd name="T85" fmla="*/ 135 h 135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w 95"/>
                <a:gd name="T130" fmla="*/ 0 h 135"/>
                <a:gd name="T131" fmla="*/ 95 w 95"/>
                <a:gd name="T132" fmla="*/ 135 h 135"/>
              </a:gdLst>
              <a:ahLst/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T129" t="T130" r="T131" b="T132"/>
              <a:pathLst>
                <a:path w="95" h="135">
                  <a:moveTo>
                    <a:pt x="63" y="135"/>
                  </a:moveTo>
                  <a:lnTo>
                    <a:pt x="63" y="119"/>
                  </a:lnTo>
                  <a:lnTo>
                    <a:pt x="63" y="111"/>
                  </a:lnTo>
                  <a:lnTo>
                    <a:pt x="63" y="95"/>
                  </a:lnTo>
                  <a:lnTo>
                    <a:pt x="71" y="71"/>
                  </a:lnTo>
                  <a:lnTo>
                    <a:pt x="71" y="48"/>
                  </a:lnTo>
                  <a:lnTo>
                    <a:pt x="71" y="40"/>
                  </a:lnTo>
                  <a:lnTo>
                    <a:pt x="71" y="24"/>
                  </a:lnTo>
                  <a:lnTo>
                    <a:pt x="63" y="24"/>
                  </a:lnTo>
                  <a:lnTo>
                    <a:pt x="55" y="24"/>
                  </a:lnTo>
                  <a:lnTo>
                    <a:pt x="47" y="24"/>
                  </a:lnTo>
                  <a:lnTo>
                    <a:pt x="32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8" y="32"/>
                  </a:lnTo>
                  <a:lnTo>
                    <a:pt x="8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47" y="8"/>
                  </a:lnTo>
                  <a:lnTo>
                    <a:pt x="63" y="8"/>
                  </a:lnTo>
                  <a:lnTo>
                    <a:pt x="71" y="0"/>
                  </a:lnTo>
                  <a:lnTo>
                    <a:pt x="79" y="0"/>
                  </a:lnTo>
                  <a:lnTo>
                    <a:pt x="87" y="0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95" y="32"/>
                  </a:lnTo>
                  <a:lnTo>
                    <a:pt x="87" y="40"/>
                  </a:lnTo>
                  <a:lnTo>
                    <a:pt x="87" y="48"/>
                  </a:lnTo>
                  <a:lnTo>
                    <a:pt x="87" y="56"/>
                  </a:lnTo>
                  <a:lnTo>
                    <a:pt x="79" y="79"/>
                  </a:lnTo>
                  <a:lnTo>
                    <a:pt x="79" y="103"/>
                  </a:lnTo>
                  <a:lnTo>
                    <a:pt x="71" y="135"/>
                  </a:lnTo>
                  <a:lnTo>
                    <a:pt x="63" y="13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3" name="Freeform 92"/>
            <p:cNvSpPr>
              <a:spLocks/>
            </p:cNvSpPr>
            <p:nvPr/>
          </p:nvSpPr>
          <p:spPr bwMode="auto">
            <a:xfrm>
              <a:off x="6412675" y="2036762"/>
              <a:ext cx="201613" cy="38100"/>
            </a:xfrm>
            <a:custGeom>
              <a:avLst/>
              <a:gdLst>
                <a:gd name="T0" fmla="*/ 127 w 127"/>
                <a:gd name="T1" fmla="*/ 16 h 24"/>
                <a:gd name="T2" fmla="*/ 119 w 127"/>
                <a:gd name="T3" fmla="*/ 16 h 24"/>
                <a:gd name="T4" fmla="*/ 119 w 127"/>
                <a:gd name="T5" fmla="*/ 16 h 24"/>
                <a:gd name="T6" fmla="*/ 111 w 127"/>
                <a:gd name="T7" fmla="*/ 16 h 24"/>
                <a:gd name="T8" fmla="*/ 95 w 127"/>
                <a:gd name="T9" fmla="*/ 16 h 24"/>
                <a:gd name="T10" fmla="*/ 79 w 127"/>
                <a:gd name="T11" fmla="*/ 16 h 24"/>
                <a:gd name="T12" fmla="*/ 56 w 127"/>
                <a:gd name="T13" fmla="*/ 24 h 24"/>
                <a:gd name="T14" fmla="*/ 40 w 127"/>
                <a:gd name="T15" fmla="*/ 24 h 24"/>
                <a:gd name="T16" fmla="*/ 32 w 127"/>
                <a:gd name="T17" fmla="*/ 24 h 24"/>
                <a:gd name="T18" fmla="*/ 24 w 127"/>
                <a:gd name="T19" fmla="*/ 24 h 24"/>
                <a:gd name="T20" fmla="*/ 24 w 127"/>
                <a:gd name="T21" fmla="*/ 24 h 24"/>
                <a:gd name="T22" fmla="*/ 16 w 127"/>
                <a:gd name="T23" fmla="*/ 24 h 24"/>
                <a:gd name="T24" fmla="*/ 8 w 127"/>
                <a:gd name="T25" fmla="*/ 24 h 24"/>
                <a:gd name="T26" fmla="*/ 0 w 127"/>
                <a:gd name="T27" fmla="*/ 16 h 24"/>
                <a:gd name="T28" fmla="*/ 24 w 127"/>
                <a:gd name="T29" fmla="*/ 16 h 24"/>
                <a:gd name="T30" fmla="*/ 32 w 127"/>
                <a:gd name="T31" fmla="*/ 8 h 24"/>
                <a:gd name="T32" fmla="*/ 48 w 127"/>
                <a:gd name="T33" fmla="*/ 8 h 24"/>
                <a:gd name="T34" fmla="*/ 64 w 127"/>
                <a:gd name="T35" fmla="*/ 8 h 24"/>
                <a:gd name="T36" fmla="*/ 87 w 127"/>
                <a:gd name="T37" fmla="*/ 0 h 24"/>
                <a:gd name="T38" fmla="*/ 103 w 127"/>
                <a:gd name="T39" fmla="*/ 0 h 24"/>
                <a:gd name="T40" fmla="*/ 111 w 127"/>
                <a:gd name="T41" fmla="*/ 0 h 24"/>
                <a:gd name="T42" fmla="*/ 119 w 127"/>
                <a:gd name="T43" fmla="*/ 8 h 24"/>
                <a:gd name="T44" fmla="*/ 119 w 127"/>
                <a:gd name="T45" fmla="*/ 8 h 24"/>
                <a:gd name="T46" fmla="*/ 127 w 127"/>
                <a:gd name="T47" fmla="*/ 16 h 24"/>
                <a:gd name="T48" fmla="*/ 127 w 127"/>
                <a:gd name="T49" fmla="*/ 16 h 24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w 127"/>
                <a:gd name="T76" fmla="*/ 0 h 24"/>
                <a:gd name="T77" fmla="*/ 127 w 127"/>
                <a:gd name="T78" fmla="*/ 24 h 24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T75" t="T76" r="T77" b="T78"/>
              <a:pathLst>
                <a:path w="127" h="24">
                  <a:moveTo>
                    <a:pt x="127" y="16"/>
                  </a:moveTo>
                  <a:lnTo>
                    <a:pt x="119" y="16"/>
                  </a:lnTo>
                  <a:lnTo>
                    <a:pt x="111" y="16"/>
                  </a:lnTo>
                  <a:lnTo>
                    <a:pt x="95" y="16"/>
                  </a:lnTo>
                  <a:lnTo>
                    <a:pt x="79" y="16"/>
                  </a:lnTo>
                  <a:lnTo>
                    <a:pt x="56" y="24"/>
                  </a:lnTo>
                  <a:lnTo>
                    <a:pt x="40" y="24"/>
                  </a:lnTo>
                  <a:lnTo>
                    <a:pt x="32" y="24"/>
                  </a:lnTo>
                  <a:lnTo>
                    <a:pt x="24" y="24"/>
                  </a:lnTo>
                  <a:lnTo>
                    <a:pt x="16" y="24"/>
                  </a:lnTo>
                  <a:lnTo>
                    <a:pt x="8" y="24"/>
                  </a:lnTo>
                  <a:lnTo>
                    <a:pt x="0" y="16"/>
                  </a:lnTo>
                  <a:lnTo>
                    <a:pt x="24" y="16"/>
                  </a:lnTo>
                  <a:lnTo>
                    <a:pt x="32" y="8"/>
                  </a:lnTo>
                  <a:lnTo>
                    <a:pt x="48" y="8"/>
                  </a:lnTo>
                  <a:lnTo>
                    <a:pt x="64" y="8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1" y="0"/>
                  </a:lnTo>
                  <a:lnTo>
                    <a:pt x="119" y="8"/>
                  </a:lnTo>
                  <a:lnTo>
                    <a:pt x="127" y="16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4" name="Freeform 93"/>
            <p:cNvSpPr>
              <a:spLocks/>
            </p:cNvSpPr>
            <p:nvPr/>
          </p:nvSpPr>
          <p:spPr bwMode="auto">
            <a:xfrm>
              <a:off x="6287263" y="1884362"/>
              <a:ext cx="150813" cy="265113"/>
            </a:xfrm>
            <a:custGeom>
              <a:avLst/>
              <a:gdLst>
                <a:gd name="T0" fmla="*/ 56 w 95"/>
                <a:gd name="T1" fmla="*/ 128 h 167"/>
                <a:gd name="T2" fmla="*/ 32 w 95"/>
                <a:gd name="T3" fmla="*/ 143 h 167"/>
                <a:gd name="T4" fmla="*/ 16 w 95"/>
                <a:gd name="T5" fmla="*/ 159 h 167"/>
                <a:gd name="T6" fmla="*/ 8 w 95"/>
                <a:gd name="T7" fmla="*/ 167 h 167"/>
                <a:gd name="T8" fmla="*/ 0 w 95"/>
                <a:gd name="T9" fmla="*/ 167 h 167"/>
                <a:gd name="T10" fmla="*/ 0 w 95"/>
                <a:gd name="T11" fmla="*/ 167 h 167"/>
                <a:gd name="T12" fmla="*/ 0 w 95"/>
                <a:gd name="T13" fmla="*/ 167 h 167"/>
                <a:gd name="T14" fmla="*/ 0 w 95"/>
                <a:gd name="T15" fmla="*/ 167 h 167"/>
                <a:gd name="T16" fmla="*/ 8 w 95"/>
                <a:gd name="T17" fmla="*/ 159 h 167"/>
                <a:gd name="T18" fmla="*/ 8 w 95"/>
                <a:gd name="T19" fmla="*/ 159 h 167"/>
                <a:gd name="T20" fmla="*/ 16 w 95"/>
                <a:gd name="T21" fmla="*/ 151 h 167"/>
                <a:gd name="T22" fmla="*/ 24 w 95"/>
                <a:gd name="T23" fmla="*/ 143 h 167"/>
                <a:gd name="T24" fmla="*/ 32 w 95"/>
                <a:gd name="T25" fmla="*/ 128 h 167"/>
                <a:gd name="T26" fmla="*/ 40 w 95"/>
                <a:gd name="T27" fmla="*/ 120 h 167"/>
                <a:gd name="T28" fmla="*/ 56 w 95"/>
                <a:gd name="T29" fmla="*/ 88 h 167"/>
                <a:gd name="T30" fmla="*/ 72 w 95"/>
                <a:gd name="T31" fmla="*/ 56 h 167"/>
                <a:gd name="T32" fmla="*/ 72 w 95"/>
                <a:gd name="T33" fmla="*/ 40 h 167"/>
                <a:gd name="T34" fmla="*/ 72 w 95"/>
                <a:gd name="T35" fmla="*/ 24 h 167"/>
                <a:gd name="T36" fmla="*/ 79 w 95"/>
                <a:gd name="T37" fmla="*/ 16 h 167"/>
                <a:gd name="T38" fmla="*/ 79 w 95"/>
                <a:gd name="T39" fmla="*/ 8 h 167"/>
                <a:gd name="T40" fmla="*/ 72 w 95"/>
                <a:gd name="T41" fmla="*/ 0 h 167"/>
                <a:gd name="T42" fmla="*/ 79 w 95"/>
                <a:gd name="T43" fmla="*/ 0 h 167"/>
                <a:gd name="T44" fmla="*/ 79 w 95"/>
                <a:gd name="T45" fmla="*/ 0 h 167"/>
                <a:gd name="T46" fmla="*/ 87 w 95"/>
                <a:gd name="T47" fmla="*/ 8 h 167"/>
                <a:gd name="T48" fmla="*/ 95 w 95"/>
                <a:gd name="T49" fmla="*/ 8 h 167"/>
                <a:gd name="T50" fmla="*/ 95 w 95"/>
                <a:gd name="T51" fmla="*/ 16 h 167"/>
                <a:gd name="T52" fmla="*/ 95 w 95"/>
                <a:gd name="T53" fmla="*/ 16 h 167"/>
                <a:gd name="T54" fmla="*/ 95 w 95"/>
                <a:gd name="T55" fmla="*/ 24 h 167"/>
                <a:gd name="T56" fmla="*/ 87 w 95"/>
                <a:gd name="T57" fmla="*/ 32 h 167"/>
                <a:gd name="T58" fmla="*/ 87 w 95"/>
                <a:gd name="T59" fmla="*/ 40 h 167"/>
                <a:gd name="T60" fmla="*/ 87 w 95"/>
                <a:gd name="T61" fmla="*/ 56 h 167"/>
                <a:gd name="T62" fmla="*/ 79 w 95"/>
                <a:gd name="T63" fmla="*/ 72 h 167"/>
                <a:gd name="T64" fmla="*/ 72 w 95"/>
                <a:gd name="T65" fmla="*/ 104 h 167"/>
                <a:gd name="T66" fmla="*/ 56 w 95"/>
                <a:gd name="T67" fmla="*/ 128 h 167"/>
                <a:gd name="T68" fmla="*/ 56 w 95"/>
                <a:gd name="T69" fmla="*/ 128 h 16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95"/>
                <a:gd name="T106" fmla="*/ 0 h 167"/>
                <a:gd name="T107" fmla="*/ 95 w 95"/>
                <a:gd name="T108" fmla="*/ 167 h 16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95" h="167">
                  <a:moveTo>
                    <a:pt x="56" y="128"/>
                  </a:moveTo>
                  <a:lnTo>
                    <a:pt x="32" y="143"/>
                  </a:lnTo>
                  <a:lnTo>
                    <a:pt x="16" y="159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24" y="143"/>
                  </a:lnTo>
                  <a:lnTo>
                    <a:pt x="32" y="128"/>
                  </a:lnTo>
                  <a:lnTo>
                    <a:pt x="40" y="120"/>
                  </a:lnTo>
                  <a:lnTo>
                    <a:pt x="56" y="88"/>
                  </a:lnTo>
                  <a:lnTo>
                    <a:pt x="72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79" y="16"/>
                  </a:lnTo>
                  <a:lnTo>
                    <a:pt x="79" y="8"/>
                  </a:lnTo>
                  <a:lnTo>
                    <a:pt x="72" y="0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87" y="56"/>
                  </a:lnTo>
                  <a:lnTo>
                    <a:pt x="79" y="72"/>
                  </a:lnTo>
                  <a:lnTo>
                    <a:pt x="72" y="104"/>
                  </a:lnTo>
                  <a:lnTo>
                    <a:pt x="56" y="12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45" name="Freeform 94"/>
            <p:cNvSpPr>
              <a:spLocks/>
            </p:cNvSpPr>
            <p:nvPr/>
          </p:nvSpPr>
          <p:spPr bwMode="auto">
            <a:xfrm>
              <a:off x="6463475" y="1835149"/>
              <a:ext cx="225425" cy="365125"/>
            </a:xfrm>
            <a:custGeom>
              <a:avLst/>
              <a:gdLst>
                <a:gd name="T0" fmla="*/ 95 w 142"/>
                <a:gd name="T1" fmla="*/ 230 h 230"/>
                <a:gd name="T2" fmla="*/ 87 w 142"/>
                <a:gd name="T3" fmla="*/ 230 h 230"/>
                <a:gd name="T4" fmla="*/ 79 w 142"/>
                <a:gd name="T5" fmla="*/ 206 h 230"/>
                <a:gd name="T6" fmla="*/ 63 w 142"/>
                <a:gd name="T7" fmla="*/ 190 h 230"/>
                <a:gd name="T8" fmla="*/ 55 w 142"/>
                <a:gd name="T9" fmla="*/ 190 h 230"/>
                <a:gd name="T10" fmla="*/ 71 w 142"/>
                <a:gd name="T11" fmla="*/ 190 h 230"/>
                <a:gd name="T12" fmla="*/ 87 w 142"/>
                <a:gd name="T13" fmla="*/ 190 h 230"/>
                <a:gd name="T14" fmla="*/ 95 w 142"/>
                <a:gd name="T15" fmla="*/ 182 h 230"/>
                <a:gd name="T16" fmla="*/ 103 w 142"/>
                <a:gd name="T17" fmla="*/ 174 h 230"/>
                <a:gd name="T18" fmla="*/ 103 w 142"/>
                <a:gd name="T19" fmla="*/ 151 h 230"/>
                <a:gd name="T20" fmla="*/ 111 w 142"/>
                <a:gd name="T21" fmla="*/ 111 h 230"/>
                <a:gd name="T22" fmla="*/ 111 w 142"/>
                <a:gd name="T23" fmla="*/ 95 h 230"/>
                <a:gd name="T24" fmla="*/ 103 w 142"/>
                <a:gd name="T25" fmla="*/ 87 h 230"/>
                <a:gd name="T26" fmla="*/ 87 w 142"/>
                <a:gd name="T27" fmla="*/ 87 h 230"/>
                <a:gd name="T28" fmla="*/ 55 w 142"/>
                <a:gd name="T29" fmla="*/ 95 h 230"/>
                <a:gd name="T30" fmla="*/ 32 w 142"/>
                <a:gd name="T31" fmla="*/ 95 h 230"/>
                <a:gd name="T32" fmla="*/ 16 w 142"/>
                <a:gd name="T33" fmla="*/ 111 h 230"/>
                <a:gd name="T34" fmla="*/ 8 w 142"/>
                <a:gd name="T35" fmla="*/ 111 h 230"/>
                <a:gd name="T36" fmla="*/ 8 w 142"/>
                <a:gd name="T37" fmla="*/ 103 h 230"/>
                <a:gd name="T38" fmla="*/ 0 w 142"/>
                <a:gd name="T39" fmla="*/ 95 h 230"/>
                <a:gd name="T40" fmla="*/ 0 w 142"/>
                <a:gd name="T41" fmla="*/ 87 h 230"/>
                <a:gd name="T42" fmla="*/ 8 w 142"/>
                <a:gd name="T43" fmla="*/ 79 h 230"/>
                <a:gd name="T44" fmla="*/ 16 w 142"/>
                <a:gd name="T45" fmla="*/ 63 h 230"/>
                <a:gd name="T46" fmla="*/ 16 w 142"/>
                <a:gd name="T47" fmla="*/ 31 h 230"/>
                <a:gd name="T48" fmla="*/ 16 w 142"/>
                <a:gd name="T49" fmla="*/ 8 h 230"/>
                <a:gd name="T50" fmla="*/ 8 w 142"/>
                <a:gd name="T51" fmla="*/ 8 h 230"/>
                <a:gd name="T52" fmla="*/ 16 w 142"/>
                <a:gd name="T53" fmla="*/ 0 h 230"/>
                <a:gd name="T54" fmla="*/ 32 w 142"/>
                <a:gd name="T55" fmla="*/ 8 h 230"/>
                <a:gd name="T56" fmla="*/ 32 w 142"/>
                <a:gd name="T57" fmla="*/ 16 h 230"/>
                <a:gd name="T58" fmla="*/ 32 w 142"/>
                <a:gd name="T59" fmla="*/ 39 h 230"/>
                <a:gd name="T60" fmla="*/ 24 w 142"/>
                <a:gd name="T61" fmla="*/ 71 h 230"/>
                <a:gd name="T62" fmla="*/ 24 w 142"/>
                <a:gd name="T63" fmla="*/ 79 h 230"/>
                <a:gd name="T64" fmla="*/ 32 w 142"/>
                <a:gd name="T65" fmla="*/ 87 h 230"/>
                <a:gd name="T66" fmla="*/ 47 w 142"/>
                <a:gd name="T67" fmla="*/ 79 h 230"/>
                <a:gd name="T68" fmla="*/ 79 w 142"/>
                <a:gd name="T69" fmla="*/ 71 h 230"/>
                <a:gd name="T70" fmla="*/ 103 w 142"/>
                <a:gd name="T71" fmla="*/ 71 h 230"/>
                <a:gd name="T72" fmla="*/ 111 w 142"/>
                <a:gd name="T73" fmla="*/ 63 h 230"/>
                <a:gd name="T74" fmla="*/ 118 w 142"/>
                <a:gd name="T75" fmla="*/ 71 h 230"/>
                <a:gd name="T76" fmla="*/ 134 w 142"/>
                <a:gd name="T77" fmla="*/ 87 h 230"/>
                <a:gd name="T78" fmla="*/ 142 w 142"/>
                <a:gd name="T79" fmla="*/ 95 h 230"/>
                <a:gd name="T80" fmla="*/ 134 w 142"/>
                <a:gd name="T81" fmla="*/ 103 h 230"/>
                <a:gd name="T82" fmla="*/ 134 w 142"/>
                <a:gd name="T83" fmla="*/ 119 h 230"/>
                <a:gd name="T84" fmla="*/ 126 w 142"/>
                <a:gd name="T85" fmla="*/ 166 h 230"/>
                <a:gd name="T86" fmla="*/ 118 w 142"/>
                <a:gd name="T87" fmla="*/ 190 h 230"/>
                <a:gd name="T88" fmla="*/ 103 w 142"/>
                <a:gd name="T89" fmla="*/ 222 h 230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w 142"/>
                <a:gd name="T136" fmla="*/ 0 h 230"/>
                <a:gd name="T137" fmla="*/ 142 w 142"/>
                <a:gd name="T138" fmla="*/ 230 h 230"/>
              </a:gdLst>
              <a:ahLst/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T135" t="T136" r="T137" b="T138"/>
              <a:pathLst>
                <a:path w="142" h="230">
                  <a:moveTo>
                    <a:pt x="103" y="222"/>
                  </a:moveTo>
                  <a:lnTo>
                    <a:pt x="95" y="230"/>
                  </a:lnTo>
                  <a:lnTo>
                    <a:pt x="87" y="230"/>
                  </a:lnTo>
                  <a:lnTo>
                    <a:pt x="87" y="222"/>
                  </a:lnTo>
                  <a:lnTo>
                    <a:pt x="79" y="206"/>
                  </a:lnTo>
                  <a:lnTo>
                    <a:pt x="71" y="198"/>
                  </a:lnTo>
                  <a:lnTo>
                    <a:pt x="63" y="190"/>
                  </a:lnTo>
                  <a:lnTo>
                    <a:pt x="55" y="190"/>
                  </a:lnTo>
                  <a:lnTo>
                    <a:pt x="63" y="190"/>
                  </a:lnTo>
                  <a:lnTo>
                    <a:pt x="71" y="190"/>
                  </a:lnTo>
                  <a:lnTo>
                    <a:pt x="79" y="190"/>
                  </a:lnTo>
                  <a:lnTo>
                    <a:pt x="87" y="190"/>
                  </a:lnTo>
                  <a:lnTo>
                    <a:pt x="95" y="190"/>
                  </a:lnTo>
                  <a:lnTo>
                    <a:pt x="95" y="182"/>
                  </a:lnTo>
                  <a:lnTo>
                    <a:pt x="103" y="174"/>
                  </a:lnTo>
                  <a:lnTo>
                    <a:pt x="103" y="159"/>
                  </a:lnTo>
                  <a:lnTo>
                    <a:pt x="103" y="151"/>
                  </a:lnTo>
                  <a:lnTo>
                    <a:pt x="111" y="127"/>
                  </a:lnTo>
                  <a:lnTo>
                    <a:pt x="111" y="111"/>
                  </a:lnTo>
                  <a:lnTo>
                    <a:pt x="111" y="103"/>
                  </a:lnTo>
                  <a:lnTo>
                    <a:pt x="111" y="95"/>
                  </a:lnTo>
                  <a:lnTo>
                    <a:pt x="111" y="87"/>
                  </a:lnTo>
                  <a:lnTo>
                    <a:pt x="103" y="87"/>
                  </a:lnTo>
                  <a:lnTo>
                    <a:pt x="95" y="87"/>
                  </a:lnTo>
                  <a:lnTo>
                    <a:pt x="87" y="87"/>
                  </a:lnTo>
                  <a:lnTo>
                    <a:pt x="71" y="87"/>
                  </a:lnTo>
                  <a:lnTo>
                    <a:pt x="55" y="95"/>
                  </a:lnTo>
                  <a:lnTo>
                    <a:pt x="39" y="95"/>
                  </a:lnTo>
                  <a:lnTo>
                    <a:pt x="32" y="95"/>
                  </a:lnTo>
                  <a:lnTo>
                    <a:pt x="24" y="103"/>
                  </a:lnTo>
                  <a:lnTo>
                    <a:pt x="16" y="111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0" y="103"/>
                  </a:lnTo>
                  <a:lnTo>
                    <a:pt x="0" y="95"/>
                  </a:lnTo>
                  <a:lnTo>
                    <a:pt x="0" y="87"/>
                  </a:lnTo>
                  <a:lnTo>
                    <a:pt x="8" y="87"/>
                  </a:lnTo>
                  <a:lnTo>
                    <a:pt x="8" y="79"/>
                  </a:lnTo>
                  <a:lnTo>
                    <a:pt x="8" y="71"/>
                  </a:lnTo>
                  <a:lnTo>
                    <a:pt x="16" y="63"/>
                  </a:lnTo>
                  <a:lnTo>
                    <a:pt x="16" y="47"/>
                  </a:lnTo>
                  <a:lnTo>
                    <a:pt x="16" y="31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8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32" y="23"/>
                  </a:lnTo>
                  <a:lnTo>
                    <a:pt x="32" y="39"/>
                  </a:lnTo>
                  <a:lnTo>
                    <a:pt x="24" y="63"/>
                  </a:lnTo>
                  <a:lnTo>
                    <a:pt x="24" y="71"/>
                  </a:lnTo>
                  <a:lnTo>
                    <a:pt x="24" y="79"/>
                  </a:lnTo>
                  <a:lnTo>
                    <a:pt x="24" y="87"/>
                  </a:lnTo>
                  <a:lnTo>
                    <a:pt x="32" y="87"/>
                  </a:lnTo>
                  <a:lnTo>
                    <a:pt x="39" y="87"/>
                  </a:lnTo>
                  <a:lnTo>
                    <a:pt x="47" y="79"/>
                  </a:lnTo>
                  <a:lnTo>
                    <a:pt x="63" y="79"/>
                  </a:lnTo>
                  <a:lnTo>
                    <a:pt x="79" y="71"/>
                  </a:lnTo>
                  <a:lnTo>
                    <a:pt x="95" y="71"/>
                  </a:lnTo>
                  <a:lnTo>
                    <a:pt x="103" y="71"/>
                  </a:lnTo>
                  <a:lnTo>
                    <a:pt x="111" y="63"/>
                  </a:lnTo>
                  <a:lnTo>
                    <a:pt x="118" y="71"/>
                  </a:lnTo>
                  <a:lnTo>
                    <a:pt x="126" y="79"/>
                  </a:lnTo>
                  <a:lnTo>
                    <a:pt x="134" y="87"/>
                  </a:lnTo>
                  <a:lnTo>
                    <a:pt x="142" y="95"/>
                  </a:lnTo>
                  <a:lnTo>
                    <a:pt x="134" y="95"/>
                  </a:lnTo>
                  <a:lnTo>
                    <a:pt x="134" y="103"/>
                  </a:lnTo>
                  <a:lnTo>
                    <a:pt x="134" y="119"/>
                  </a:lnTo>
                  <a:lnTo>
                    <a:pt x="126" y="135"/>
                  </a:lnTo>
                  <a:lnTo>
                    <a:pt x="126" y="166"/>
                  </a:lnTo>
                  <a:lnTo>
                    <a:pt x="118" y="182"/>
                  </a:lnTo>
                  <a:lnTo>
                    <a:pt x="118" y="190"/>
                  </a:lnTo>
                  <a:lnTo>
                    <a:pt x="111" y="206"/>
                  </a:lnTo>
                  <a:lnTo>
                    <a:pt x="103" y="22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8" name="组合 91"/>
          <p:cNvGrpSpPr>
            <a:grpSpLocks noChangeAspect="1"/>
          </p:cNvGrpSpPr>
          <p:nvPr/>
        </p:nvGrpSpPr>
        <p:grpSpPr bwMode="auto">
          <a:xfrm>
            <a:off x="1266825" y="3556000"/>
            <a:ext cx="231775" cy="468313"/>
            <a:chOff x="4533941" y="1682749"/>
            <a:chExt cx="200026" cy="403226"/>
          </a:xfrm>
        </p:grpSpPr>
        <p:sp>
          <p:nvSpPr>
            <p:cNvPr id="67637" name="Freeform 89"/>
            <p:cNvSpPr>
              <a:spLocks/>
            </p:cNvSpPr>
            <p:nvPr/>
          </p:nvSpPr>
          <p:spPr bwMode="auto">
            <a:xfrm>
              <a:off x="4621254" y="1682749"/>
              <a:ext cx="100013" cy="390525"/>
            </a:xfrm>
            <a:custGeom>
              <a:avLst/>
              <a:gdLst>
                <a:gd name="T0" fmla="*/ 63 w 63"/>
                <a:gd name="T1" fmla="*/ 230 h 246"/>
                <a:gd name="T2" fmla="*/ 63 w 63"/>
                <a:gd name="T3" fmla="*/ 238 h 246"/>
                <a:gd name="T4" fmla="*/ 63 w 63"/>
                <a:gd name="T5" fmla="*/ 246 h 246"/>
                <a:gd name="T6" fmla="*/ 55 w 63"/>
                <a:gd name="T7" fmla="*/ 246 h 246"/>
                <a:gd name="T8" fmla="*/ 55 w 63"/>
                <a:gd name="T9" fmla="*/ 238 h 246"/>
                <a:gd name="T10" fmla="*/ 48 w 63"/>
                <a:gd name="T11" fmla="*/ 230 h 246"/>
                <a:gd name="T12" fmla="*/ 40 w 63"/>
                <a:gd name="T13" fmla="*/ 215 h 246"/>
                <a:gd name="T14" fmla="*/ 24 w 63"/>
                <a:gd name="T15" fmla="*/ 207 h 246"/>
                <a:gd name="T16" fmla="*/ 16 w 63"/>
                <a:gd name="T17" fmla="*/ 191 h 246"/>
                <a:gd name="T18" fmla="*/ 16 w 63"/>
                <a:gd name="T19" fmla="*/ 183 h 246"/>
                <a:gd name="T20" fmla="*/ 8 w 63"/>
                <a:gd name="T21" fmla="*/ 183 h 246"/>
                <a:gd name="T22" fmla="*/ 0 w 63"/>
                <a:gd name="T23" fmla="*/ 175 h 246"/>
                <a:gd name="T24" fmla="*/ 0 w 63"/>
                <a:gd name="T25" fmla="*/ 167 h 246"/>
                <a:gd name="T26" fmla="*/ 0 w 63"/>
                <a:gd name="T27" fmla="*/ 159 h 246"/>
                <a:gd name="T28" fmla="*/ 8 w 63"/>
                <a:gd name="T29" fmla="*/ 151 h 246"/>
                <a:gd name="T30" fmla="*/ 8 w 63"/>
                <a:gd name="T31" fmla="*/ 143 h 246"/>
                <a:gd name="T32" fmla="*/ 8 w 63"/>
                <a:gd name="T33" fmla="*/ 127 h 246"/>
                <a:gd name="T34" fmla="*/ 8 w 63"/>
                <a:gd name="T35" fmla="*/ 111 h 246"/>
                <a:gd name="T36" fmla="*/ 16 w 63"/>
                <a:gd name="T37" fmla="*/ 95 h 246"/>
                <a:gd name="T38" fmla="*/ 16 w 63"/>
                <a:gd name="T39" fmla="*/ 64 h 246"/>
                <a:gd name="T40" fmla="*/ 16 w 63"/>
                <a:gd name="T41" fmla="*/ 40 h 246"/>
                <a:gd name="T42" fmla="*/ 16 w 63"/>
                <a:gd name="T43" fmla="*/ 32 h 246"/>
                <a:gd name="T44" fmla="*/ 16 w 63"/>
                <a:gd name="T45" fmla="*/ 24 h 246"/>
                <a:gd name="T46" fmla="*/ 16 w 63"/>
                <a:gd name="T47" fmla="*/ 16 h 246"/>
                <a:gd name="T48" fmla="*/ 16 w 63"/>
                <a:gd name="T49" fmla="*/ 16 h 246"/>
                <a:gd name="T50" fmla="*/ 16 w 63"/>
                <a:gd name="T51" fmla="*/ 8 h 246"/>
                <a:gd name="T52" fmla="*/ 16 w 63"/>
                <a:gd name="T53" fmla="*/ 8 h 246"/>
                <a:gd name="T54" fmla="*/ 16 w 63"/>
                <a:gd name="T55" fmla="*/ 0 h 246"/>
                <a:gd name="T56" fmla="*/ 24 w 63"/>
                <a:gd name="T57" fmla="*/ 8 h 246"/>
                <a:gd name="T58" fmla="*/ 32 w 63"/>
                <a:gd name="T59" fmla="*/ 8 h 246"/>
                <a:gd name="T60" fmla="*/ 40 w 63"/>
                <a:gd name="T61" fmla="*/ 16 h 246"/>
                <a:gd name="T62" fmla="*/ 40 w 63"/>
                <a:gd name="T63" fmla="*/ 24 h 246"/>
                <a:gd name="T64" fmla="*/ 40 w 63"/>
                <a:gd name="T65" fmla="*/ 24 h 246"/>
                <a:gd name="T66" fmla="*/ 40 w 63"/>
                <a:gd name="T67" fmla="*/ 40 h 246"/>
                <a:gd name="T68" fmla="*/ 32 w 63"/>
                <a:gd name="T69" fmla="*/ 48 h 246"/>
                <a:gd name="T70" fmla="*/ 32 w 63"/>
                <a:gd name="T71" fmla="*/ 56 h 246"/>
                <a:gd name="T72" fmla="*/ 32 w 63"/>
                <a:gd name="T73" fmla="*/ 79 h 246"/>
                <a:gd name="T74" fmla="*/ 24 w 63"/>
                <a:gd name="T75" fmla="*/ 103 h 246"/>
                <a:gd name="T76" fmla="*/ 24 w 63"/>
                <a:gd name="T77" fmla="*/ 127 h 246"/>
                <a:gd name="T78" fmla="*/ 16 w 63"/>
                <a:gd name="T79" fmla="*/ 151 h 246"/>
                <a:gd name="T80" fmla="*/ 16 w 63"/>
                <a:gd name="T81" fmla="*/ 159 h 246"/>
                <a:gd name="T82" fmla="*/ 16 w 63"/>
                <a:gd name="T83" fmla="*/ 167 h 246"/>
                <a:gd name="T84" fmla="*/ 16 w 63"/>
                <a:gd name="T85" fmla="*/ 167 h 246"/>
                <a:gd name="T86" fmla="*/ 24 w 63"/>
                <a:gd name="T87" fmla="*/ 175 h 246"/>
                <a:gd name="T88" fmla="*/ 32 w 63"/>
                <a:gd name="T89" fmla="*/ 183 h 246"/>
                <a:gd name="T90" fmla="*/ 40 w 63"/>
                <a:gd name="T91" fmla="*/ 191 h 246"/>
                <a:gd name="T92" fmla="*/ 48 w 63"/>
                <a:gd name="T93" fmla="*/ 207 h 246"/>
                <a:gd name="T94" fmla="*/ 55 w 63"/>
                <a:gd name="T95" fmla="*/ 215 h 246"/>
                <a:gd name="T96" fmla="*/ 63 w 63"/>
                <a:gd name="T97" fmla="*/ 222 h 246"/>
                <a:gd name="T98" fmla="*/ 63 w 63"/>
                <a:gd name="T99" fmla="*/ 230 h 246"/>
                <a:gd name="T100" fmla="*/ 63 w 63"/>
                <a:gd name="T101" fmla="*/ 230 h 24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3"/>
                <a:gd name="T154" fmla="*/ 0 h 246"/>
                <a:gd name="T155" fmla="*/ 63 w 63"/>
                <a:gd name="T156" fmla="*/ 246 h 246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3" h="246">
                  <a:moveTo>
                    <a:pt x="63" y="230"/>
                  </a:moveTo>
                  <a:lnTo>
                    <a:pt x="63" y="238"/>
                  </a:lnTo>
                  <a:lnTo>
                    <a:pt x="63" y="246"/>
                  </a:lnTo>
                  <a:lnTo>
                    <a:pt x="55" y="246"/>
                  </a:lnTo>
                  <a:lnTo>
                    <a:pt x="55" y="238"/>
                  </a:lnTo>
                  <a:lnTo>
                    <a:pt x="48" y="230"/>
                  </a:lnTo>
                  <a:lnTo>
                    <a:pt x="40" y="215"/>
                  </a:lnTo>
                  <a:lnTo>
                    <a:pt x="24" y="207"/>
                  </a:lnTo>
                  <a:lnTo>
                    <a:pt x="16" y="191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16" y="95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79"/>
                  </a:lnTo>
                  <a:lnTo>
                    <a:pt x="24" y="103"/>
                  </a:lnTo>
                  <a:lnTo>
                    <a:pt x="24" y="127"/>
                  </a:lnTo>
                  <a:lnTo>
                    <a:pt x="16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1"/>
                  </a:lnTo>
                  <a:lnTo>
                    <a:pt x="48" y="207"/>
                  </a:lnTo>
                  <a:lnTo>
                    <a:pt x="55" y="215"/>
                  </a:lnTo>
                  <a:lnTo>
                    <a:pt x="63" y="222"/>
                  </a:lnTo>
                  <a:lnTo>
                    <a:pt x="63" y="230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8" name="Freeform 90"/>
            <p:cNvSpPr>
              <a:spLocks/>
            </p:cNvSpPr>
            <p:nvPr/>
          </p:nvSpPr>
          <p:spPr bwMode="auto">
            <a:xfrm>
              <a:off x="4533941" y="1858962"/>
              <a:ext cx="174625" cy="63500"/>
            </a:xfrm>
            <a:custGeom>
              <a:avLst/>
              <a:gdLst>
                <a:gd name="T0" fmla="*/ 0 w 110"/>
                <a:gd name="T1" fmla="*/ 16 h 40"/>
                <a:gd name="T2" fmla="*/ 8 w 110"/>
                <a:gd name="T3" fmla="*/ 16 h 40"/>
                <a:gd name="T4" fmla="*/ 24 w 110"/>
                <a:gd name="T5" fmla="*/ 16 h 40"/>
                <a:gd name="T6" fmla="*/ 39 w 110"/>
                <a:gd name="T7" fmla="*/ 8 h 40"/>
                <a:gd name="T8" fmla="*/ 55 w 110"/>
                <a:gd name="T9" fmla="*/ 8 h 40"/>
                <a:gd name="T10" fmla="*/ 71 w 110"/>
                <a:gd name="T11" fmla="*/ 0 h 40"/>
                <a:gd name="T12" fmla="*/ 87 w 110"/>
                <a:gd name="T13" fmla="*/ 0 h 40"/>
                <a:gd name="T14" fmla="*/ 103 w 110"/>
                <a:gd name="T15" fmla="*/ 0 h 40"/>
                <a:gd name="T16" fmla="*/ 110 w 110"/>
                <a:gd name="T17" fmla="*/ 0 h 40"/>
                <a:gd name="T18" fmla="*/ 110 w 110"/>
                <a:gd name="T19" fmla="*/ 8 h 40"/>
                <a:gd name="T20" fmla="*/ 87 w 110"/>
                <a:gd name="T21" fmla="*/ 8 h 40"/>
                <a:gd name="T22" fmla="*/ 71 w 110"/>
                <a:gd name="T23" fmla="*/ 16 h 40"/>
                <a:gd name="T24" fmla="*/ 55 w 110"/>
                <a:gd name="T25" fmla="*/ 24 h 40"/>
                <a:gd name="T26" fmla="*/ 39 w 110"/>
                <a:gd name="T27" fmla="*/ 24 h 40"/>
                <a:gd name="T28" fmla="*/ 24 w 110"/>
                <a:gd name="T29" fmla="*/ 32 h 40"/>
                <a:gd name="T30" fmla="*/ 16 w 110"/>
                <a:gd name="T31" fmla="*/ 32 h 40"/>
                <a:gd name="T32" fmla="*/ 16 w 110"/>
                <a:gd name="T33" fmla="*/ 40 h 40"/>
                <a:gd name="T34" fmla="*/ 8 w 110"/>
                <a:gd name="T35" fmla="*/ 32 h 40"/>
                <a:gd name="T36" fmla="*/ 8 w 110"/>
                <a:gd name="T37" fmla="*/ 32 h 40"/>
                <a:gd name="T38" fmla="*/ 0 w 110"/>
                <a:gd name="T39" fmla="*/ 24 h 40"/>
                <a:gd name="T40" fmla="*/ 0 w 110"/>
                <a:gd name="T41" fmla="*/ 16 h 40"/>
                <a:gd name="T42" fmla="*/ 0 w 110"/>
                <a:gd name="T43" fmla="*/ 16 h 4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w 110"/>
                <a:gd name="T67" fmla="*/ 0 h 40"/>
                <a:gd name="T68" fmla="*/ 110 w 110"/>
                <a:gd name="T69" fmla="*/ 40 h 40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T66" t="T67" r="T68" b="T69"/>
              <a:pathLst>
                <a:path w="110" h="40">
                  <a:moveTo>
                    <a:pt x="0" y="16"/>
                  </a:moveTo>
                  <a:lnTo>
                    <a:pt x="8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0" y="8"/>
                  </a:lnTo>
                  <a:lnTo>
                    <a:pt x="87" y="8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9" name="Freeform 93"/>
            <p:cNvSpPr>
              <a:spLocks/>
            </p:cNvSpPr>
            <p:nvPr/>
          </p:nvSpPr>
          <p:spPr bwMode="auto">
            <a:xfrm>
              <a:off x="4583154" y="1820862"/>
              <a:ext cx="150813" cy="265113"/>
            </a:xfrm>
            <a:custGeom>
              <a:avLst/>
              <a:gdLst>
                <a:gd name="T0" fmla="*/ 56 w 95"/>
                <a:gd name="T1" fmla="*/ 128 h 167"/>
                <a:gd name="T2" fmla="*/ 32 w 95"/>
                <a:gd name="T3" fmla="*/ 143 h 167"/>
                <a:gd name="T4" fmla="*/ 16 w 95"/>
                <a:gd name="T5" fmla="*/ 159 h 167"/>
                <a:gd name="T6" fmla="*/ 8 w 95"/>
                <a:gd name="T7" fmla="*/ 167 h 167"/>
                <a:gd name="T8" fmla="*/ 0 w 95"/>
                <a:gd name="T9" fmla="*/ 167 h 167"/>
                <a:gd name="T10" fmla="*/ 0 w 95"/>
                <a:gd name="T11" fmla="*/ 167 h 167"/>
                <a:gd name="T12" fmla="*/ 0 w 95"/>
                <a:gd name="T13" fmla="*/ 167 h 167"/>
                <a:gd name="T14" fmla="*/ 0 w 95"/>
                <a:gd name="T15" fmla="*/ 167 h 167"/>
                <a:gd name="T16" fmla="*/ 8 w 95"/>
                <a:gd name="T17" fmla="*/ 159 h 167"/>
                <a:gd name="T18" fmla="*/ 8 w 95"/>
                <a:gd name="T19" fmla="*/ 159 h 167"/>
                <a:gd name="T20" fmla="*/ 16 w 95"/>
                <a:gd name="T21" fmla="*/ 151 h 167"/>
                <a:gd name="T22" fmla="*/ 24 w 95"/>
                <a:gd name="T23" fmla="*/ 143 h 167"/>
                <a:gd name="T24" fmla="*/ 32 w 95"/>
                <a:gd name="T25" fmla="*/ 128 h 167"/>
                <a:gd name="T26" fmla="*/ 40 w 95"/>
                <a:gd name="T27" fmla="*/ 120 h 167"/>
                <a:gd name="T28" fmla="*/ 56 w 95"/>
                <a:gd name="T29" fmla="*/ 88 h 167"/>
                <a:gd name="T30" fmla="*/ 72 w 95"/>
                <a:gd name="T31" fmla="*/ 56 h 167"/>
                <a:gd name="T32" fmla="*/ 72 w 95"/>
                <a:gd name="T33" fmla="*/ 40 h 167"/>
                <a:gd name="T34" fmla="*/ 72 w 95"/>
                <a:gd name="T35" fmla="*/ 24 h 167"/>
                <a:gd name="T36" fmla="*/ 79 w 95"/>
                <a:gd name="T37" fmla="*/ 16 h 167"/>
                <a:gd name="T38" fmla="*/ 79 w 95"/>
                <a:gd name="T39" fmla="*/ 8 h 167"/>
                <a:gd name="T40" fmla="*/ 72 w 95"/>
                <a:gd name="T41" fmla="*/ 0 h 167"/>
                <a:gd name="T42" fmla="*/ 79 w 95"/>
                <a:gd name="T43" fmla="*/ 0 h 167"/>
                <a:gd name="T44" fmla="*/ 79 w 95"/>
                <a:gd name="T45" fmla="*/ 0 h 167"/>
                <a:gd name="T46" fmla="*/ 87 w 95"/>
                <a:gd name="T47" fmla="*/ 8 h 167"/>
                <a:gd name="T48" fmla="*/ 95 w 95"/>
                <a:gd name="T49" fmla="*/ 8 h 167"/>
                <a:gd name="T50" fmla="*/ 95 w 95"/>
                <a:gd name="T51" fmla="*/ 16 h 167"/>
                <a:gd name="T52" fmla="*/ 95 w 95"/>
                <a:gd name="T53" fmla="*/ 16 h 167"/>
                <a:gd name="T54" fmla="*/ 95 w 95"/>
                <a:gd name="T55" fmla="*/ 24 h 167"/>
                <a:gd name="T56" fmla="*/ 87 w 95"/>
                <a:gd name="T57" fmla="*/ 32 h 167"/>
                <a:gd name="T58" fmla="*/ 87 w 95"/>
                <a:gd name="T59" fmla="*/ 40 h 167"/>
                <a:gd name="T60" fmla="*/ 87 w 95"/>
                <a:gd name="T61" fmla="*/ 56 h 167"/>
                <a:gd name="T62" fmla="*/ 79 w 95"/>
                <a:gd name="T63" fmla="*/ 72 h 167"/>
                <a:gd name="T64" fmla="*/ 72 w 95"/>
                <a:gd name="T65" fmla="*/ 104 h 167"/>
                <a:gd name="T66" fmla="*/ 56 w 95"/>
                <a:gd name="T67" fmla="*/ 128 h 167"/>
                <a:gd name="T68" fmla="*/ 56 w 95"/>
                <a:gd name="T69" fmla="*/ 128 h 167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w 95"/>
                <a:gd name="T106" fmla="*/ 0 h 167"/>
                <a:gd name="T107" fmla="*/ 95 w 95"/>
                <a:gd name="T108" fmla="*/ 167 h 167"/>
              </a:gdLst>
              <a:ahLst/>
              <a:cxnLst>
                <a:cxn ang="T70">
                  <a:pos x="T0" y="T1"/>
                </a:cxn>
                <a:cxn ang="T71">
                  <a:pos x="T2" y="T3"/>
                </a:cxn>
                <a:cxn ang="T72">
                  <a:pos x="T4" y="T5"/>
                </a:cxn>
                <a:cxn ang="T73">
                  <a:pos x="T6" y="T7"/>
                </a:cxn>
                <a:cxn ang="T74">
                  <a:pos x="T8" y="T9"/>
                </a:cxn>
                <a:cxn ang="T75">
                  <a:pos x="T10" y="T11"/>
                </a:cxn>
                <a:cxn ang="T76">
                  <a:pos x="T12" y="T13"/>
                </a:cxn>
                <a:cxn ang="T77">
                  <a:pos x="T14" y="T15"/>
                </a:cxn>
                <a:cxn ang="T78">
                  <a:pos x="T16" y="T17"/>
                </a:cxn>
                <a:cxn ang="T79">
                  <a:pos x="T18" y="T19"/>
                </a:cxn>
                <a:cxn ang="T80">
                  <a:pos x="T20" y="T21"/>
                </a:cxn>
                <a:cxn ang="T81">
                  <a:pos x="T22" y="T23"/>
                </a:cxn>
                <a:cxn ang="T82">
                  <a:pos x="T24" y="T25"/>
                </a:cxn>
                <a:cxn ang="T83">
                  <a:pos x="T26" y="T27"/>
                </a:cxn>
                <a:cxn ang="T84">
                  <a:pos x="T28" y="T29"/>
                </a:cxn>
                <a:cxn ang="T85">
                  <a:pos x="T30" y="T31"/>
                </a:cxn>
                <a:cxn ang="T86">
                  <a:pos x="T32" y="T33"/>
                </a:cxn>
                <a:cxn ang="T87">
                  <a:pos x="T34" y="T35"/>
                </a:cxn>
                <a:cxn ang="T88">
                  <a:pos x="T36" y="T37"/>
                </a:cxn>
                <a:cxn ang="T89">
                  <a:pos x="T38" y="T39"/>
                </a:cxn>
                <a:cxn ang="T90">
                  <a:pos x="T40" y="T41"/>
                </a:cxn>
                <a:cxn ang="T91">
                  <a:pos x="T42" y="T43"/>
                </a:cxn>
                <a:cxn ang="T92">
                  <a:pos x="T44" y="T45"/>
                </a:cxn>
                <a:cxn ang="T93">
                  <a:pos x="T46" y="T47"/>
                </a:cxn>
                <a:cxn ang="T94">
                  <a:pos x="T48" y="T49"/>
                </a:cxn>
                <a:cxn ang="T95">
                  <a:pos x="T50" y="T51"/>
                </a:cxn>
                <a:cxn ang="T96">
                  <a:pos x="T52" y="T53"/>
                </a:cxn>
                <a:cxn ang="T97">
                  <a:pos x="T54" y="T55"/>
                </a:cxn>
                <a:cxn ang="T98">
                  <a:pos x="T56" y="T57"/>
                </a:cxn>
                <a:cxn ang="T99">
                  <a:pos x="T58" y="T59"/>
                </a:cxn>
                <a:cxn ang="T100">
                  <a:pos x="T60" y="T61"/>
                </a:cxn>
                <a:cxn ang="T101">
                  <a:pos x="T62" y="T63"/>
                </a:cxn>
                <a:cxn ang="T102">
                  <a:pos x="T64" y="T65"/>
                </a:cxn>
                <a:cxn ang="T103">
                  <a:pos x="T66" y="T67"/>
                </a:cxn>
                <a:cxn ang="T104">
                  <a:pos x="T68" y="T69"/>
                </a:cxn>
              </a:cxnLst>
              <a:rect l="T105" t="T106" r="T107" b="T108"/>
              <a:pathLst>
                <a:path w="95" h="167">
                  <a:moveTo>
                    <a:pt x="56" y="128"/>
                  </a:moveTo>
                  <a:lnTo>
                    <a:pt x="32" y="143"/>
                  </a:lnTo>
                  <a:lnTo>
                    <a:pt x="16" y="159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24" y="143"/>
                  </a:lnTo>
                  <a:lnTo>
                    <a:pt x="32" y="128"/>
                  </a:lnTo>
                  <a:lnTo>
                    <a:pt x="40" y="120"/>
                  </a:lnTo>
                  <a:lnTo>
                    <a:pt x="56" y="88"/>
                  </a:lnTo>
                  <a:lnTo>
                    <a:pt x="72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79" y="16"/>
                  </a:lnTo>
                  <a:lnTo>
                    <a:pt x="79" y="8"/>
                  </a:lnTo>
                  <a:lnTo>
                    <a:pt x="72" y="0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87" y="56"/>
                  </a:lnTo>
                  <a:lnTo>
                    <a:pt x="79" y="72"/>
                  </a:lnTo>
                  <a:lnTo>
                    <a:pt x="72" y="104"/>
                  </a:lnTo>
                  <a:lnTo>
                    <a:pt x="56" y="128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09" name="组合 109"/>
          <p:cNvGrpSpPr>
            <a:grpSpLocks noChangeAspect="1"/>
          </p:cNvGrpSpPr>
          <p:nvPr/>
        </p:nvGrpSpPr>
        <p:grpSpPr bwMode="auto">
          <a:xfrm>
            <a:off x="7570788" y="4473575"/>
            <a:ext cx="352425" cy="360363"/>
            <a:chOff x="4954588" y="1649413"/>
            <a:chExt cx="444500" cy="454026"/>
          </a:xfrm>
        </p:grpSpPr>
        <p:sp>
          <p:nvSpPr>
            <p:cNvPr id="67630" name="Freeform 101"/>
            <p:cNvSpPr>
              <a:spLocks/>
            </p:cNvSpPr>
            <p:nvPr/>
          </p:nvSpPr>
          <p:spPr bwMode="auto">
            <a:xfrm>
              <a:off x="5081588" y="1751013"/>
              <a:ext cx="114300" cy="352425"/>
            </a:xfrm>
            <a:custGeom>
              <a:avLst/>
              <a:gdLst>
                <a:gd name="T0" fmla="*/ 32 w 72"/>
                <a:gd name="T1" fmla="*/ 182 h 222"/>
                <a:gd name="T2" fmla="*/ 24 w 72"/>
                <a:gd name="T3" fmla="*/ 198 h 222"/>
                <a:gd name="T4" fmla="*/ 8 w 72"/>
                <a:gd name="T5" fmla="*/ 214 h 222"/>
                <a:gd name="T6" fmla="*/ 0 w 72"/>
                <a:gd name="T7" fmla="*/ 222 h 222"/>
                <a:gd name="T8" fmla="*/ 0 w 72"/>
                <a:gd name="T9" fmla="*/ 222 h 222"/>
                <a:gd name="T10" fmla="*/ 0 w 72"/>
                <a:gd name="T11" fmla="*/ 222 h 222"/>
                <a:gd name="T12" fmla="*/ 0 w 72"/>
                <a:gd name="T13" fmla="*/ 214 h 222"/>
                <a:gd name="T14" fmla="*/ 8 w 72"/>
                <a:gd name="T15" fmla="*/ 206 h 222"/>
                <a:gd name="T16" fmla="*/ 16 w 72"/>
                <a:gd name="T17" fmla="*/ 198 h 222"/>
                <a:gd name="T18" fmla="*/ 24 w 72"/>
                <a:gd name="T19" fmla="*/ 182 h 222"/>
                <a:gd name="T20" fmla="*/ 24 w 72"/>
                <a:gd name="T21" fmla="*/ 174 h 222"/>
                <a:gd name="T22" fmla="*/ 32 w 72"/>
                <a:gd name="T23" fmla="*/ 158 h 222"/>
                <a:gd name="T24" fmla="*/ 40 w 72"/>
                <a:gd name="T25" fmla="*/ 143 h 222"/>
                <a:gd name="T26" fmla="*/ 48 w 72"/>
                <a:gd name="T27" fmla="*/ 103 h 222"/>
                <a:gd name="T28" fmla="*/ 56 w 72"/>
                <a:gd name="T29" fmla="*/ 63 h 222"/>
                <a:gd name="T30" fmla="*/ 56 w 72"/>
                <a:gd name="T31" fmla="*/ 39 h 222"/>
                <a:gd name="T32" fmla="*/ 56 w 72"/>
                <a:gd name="T33" fmla="*/ 23 h 222"/>
                <a:gd name="T34" fmla="*/ 56 w 72"/>
                <a:gd name="T35" fmla="*/ 15 h 222"/>
                <a:gd name="T36" fmla="*/ 56 w 72"/>
                <a:gd name="T37" fmla="*/ 8 h 222"/>
                <a:gd name="T38" fmla="*/ 56 w 72"/>
                <a:gd name="T39" fmla="*/ 0 h 222"/>
                <a:gd name="T40" fmla="*/ 56 w 72"/>
                <a:gd name="T41" fmla="*/ 0 h 222"/>
                <a:gd name="T42" fmla="*/ 64 w 72"/>
                <a:gd name="T43" fmla="*/ 0 h 222"/>
                <a:gd name="T44" fmla="*/ 72 w 72"/>
                <a:gd name="T45" fmla="*/ 0 h 222"/>
                <a:gd name="T46" fmla="*/ 72 w 72"/>
                <a:gd name="T47" fmla="*/ 39 h 222"/>
                <a:gd name="T48" fmla="*/ 72 w 72"/>
                <a:gd name="T49" fmla="*/ 71 h 222"/>
                <a:gd name="T50" fmla="*/ 64 w 72"/>
                <a:gd name="T51" fmla="*/ 103 h 222"/>
                <a:gd name="T52" fmla="*/ 56 w 72"/>
                <a:gd name="T53" fmla="*/ 135 h 222"/>
                <a:gd name="T54" fmla="*/ 48 w 72"/>
                <a:gd name="T55" fmla="*/ 158 h 222"/>
                <a:gd name="T56" fmla="*/ 32 w 72"/>
                <a:gd name="T57" fmla="*/ 182 h 222"/>
                <a:gd name="T58" fmla="*/ 32 w 72"/>
                <a:gd name="T59" fmla="*/ 182 h 222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w 72"/>
                <a:gd name="T91" fmla="*/ 0 h 222"/>
                <a:gd name="T92" fmla="*/ 72 w 72"/>
                <a:gd name="T93" fmla="*/ 222 h 222"/>
              </a:gdLst>
              <a:ahLst/>
              <a:cxnLst>
                <a:cxn ang="T60">
                  <a:pos x="T0" y="T1"/>
                </a:cxn>
                <a:cxn ang="T61">
                  <a:pos x="T2" y="T3"/>
                </a:cxn>
                <a:cxn ang="T62">
                  <a:pos x="T4" y="T5"/>
                </a:cxn>
                <a:cxn ang="T63">
                  <a:pos x="T6" y="T7"/>
                </a:cxn>
                <a:cxn ang="T64">
                  <a:pos x="T8" y="T9"/>
                </a:cxn>
                <a:cxn ang="T65">
                  <a:pos x="T10" y="T11"/>
                </a:cxn>
                <a:cxn ang="T66">
                  <a:pos x="T12" y="T13"/>
                </a:cxn>
                <a:cxn ang="T67">
                  <a:pos x="T14" y="T15"/>
                </a:cxn>
                <a:cxn ang="T68">
                  <a:pos x="T16" y="T17"/>
                </a:cxn>
                <a:cxn ang="T69">
                  <a:pos x="T18" y="T19"/>
                </a:cxn>
                <a:cxn ang="T70">
                  <a:pos x="T20" y="T21"/>
                </a:cxn>
                <a:cxn ang="T71">
                  <a:pos x="T22" y="T23"/>
                </a:cxn>
                <a:cxn ang="T72">
                  <a:pos x="T24" y="T25"/>
                </a:cxn>
                <a:cxn ang="T73">
                  <a:pos x="T26" y="T27"/>
                </a:cxn>
                <a:cxn ang="T74">
                  <a:pos x="T28" y="T29"/>
                </a:cxn>
                <a:cxn ang="T75">
                  <a:pos x="T30" y="T31"/>
                </a:cxn>
                <a:cxn ang="T76">
                  <a:pos x="T32" y="T33"/>
                </a:cxn>
                <a:cxn ang="T77">
                  <a:pos x="T34" y="T35"/>
                </a:cxn>
                <a:cxn ang="T78">
                  <a:pos x="T36" y="T37"/>
                </a:cxn>
                <a:cxn ang="T79">
                  <a:pos x="T38" y="T39"/>
                </a:cxn>
                <a:cxn ang="T80">
                  <a:pos x="T40" y="T41"/>
                </a:cxn>
                <a:cxn ang="T81">
                  <a:pos x="T42" y="T43"/>
                </a:cxn>
                <a:cxn ang="T82">
                  <a:pos x="T44" y="T45"/>
                </a:cxn>
                <a:cxn ang="T83">
                  <a:pos x="T46" y="T47"/>
                </a:cxn>
                <a:cxn ang="T84">
                  <a:pos x="T48" y="T49"/>
                </a:cxn>
                <a:cxn ang="T85">
                  <a:pos x="T50" y="T51"/>
                </a:cxn>
                <a:cxn ang="T86">
                  <a:pos x="T52" y="T53"/>
                </a:cxn>
                <a:cxn ang="T87">
                  <a:pos x="T54" y="T55"/>
                </a:cxn>
                <a:cxn ang="T88">
                  <a:pos x="T56" y="T57"/>
                </a:cxn>
                <a:cxn ang="T89">
                  <a:pos x="T58" y="T59"/>
                </a:cxn>
              </a:cxnLst>
              <a:rect l="T90" t="T91" r="T92" b="T93"/>
              <a:pathLst>
                <a:path w="72" h="222">
                  <a:moveTo>
                    <a:pt x="32" y="182"/>
                  </a:moveTo>
                  <a:lnTo>
                    <a:pt x="24" y="198"/>
                  </a:lnTo>
                  <a:lnTo>
                    <a:pt x="8" y="214"/>
                  </a:lnTo>
                  <a:lnTo>
                    <a:pt x="0" y="222"/>
                  </a:lnTo>
                  <a:lnTo>
                    <a:pt x="0" y="214"/>
                  </a:lnTo>
                  <a:lnTo>
                    <a:pt x="8" y="206"/>
                  </a:lnTo>
                  <a:lnTo>
                    <a:pt x="16" y="198"/>
                  </a:lnTo>
                  <a:lnTo>
                    <a:pt x="24" y="182"/>
                  </a:lnTo>
                  <a:lnTo>
                    <a:pt x="24" y="174"/>
                  </a:lnTo>
                  <a:lnTo>
                    <a:pt x="32" y="158"/>
                  </a:lnTo>
                  <a:lnTo>
                    <a:pt x="40" y="143"/>
                  </a:lnTo>
                  <a:lnTo>
                    <a:pt x="48" y="103"/>
                  </a:lnTo>
                  <a:lnTo>
                    <a:pt x="56" y="63"/>
                  </a:lnTo>
                  <a:lnTo>
                    <a:pt x="56" y="39"/>
                  </a:lnTo>
                  <a:lnTo>
                    <a:pt x="56" y="23"/>
                  </a:lnTo>
                  <a:lnTo>
                    <a:pt x="56" y="15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72" y="39"/>
                  </a:lnTo>
                  <a:lnTo>
                    <a:pt x="72" y="71"/>
                  </a:lnTo>
                  <a:lnTo>
                    <a:pt x="64" y="103"/>
                  </a:lnTo>
                  <a:lnTo>
                    <a:pt x="56" y="135"/>
                  </a:lnTo>
                  <a:lnTo>
                    <a:pt x="48" y="158"/>
                  </a:lnTo>
                  <a:lnTo>
                    <a:pt x="32" y="18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1" name="Freeform 102"/>
            <p:cNvSpPr>
              <a:spLocks/>
            </p:cNvSpPr>
            <p:nvPr/>
          </p:nvSpPr>
          <p:spPr bwMode="auto">
            <a:xfrm>
              <a:off x="5183188" y="1687513"/>
              <a:ext cx="127000" cy="76200"/>
            </a:xfrm>
            <a:custGeom>
              <a:avLst/>
              <a:gdLst>
                <a:gd name="T0" fmla="*/ 0 w 80"/>
                <a:gd name="T1" fmla="*/ 48 h 48"/>
                <a:gd name="T2" fmla="*/ 0 w 80"/>
                <a:gd name="T3" fmla="*/ 48 h 48"/>
                <a:gd name="T4" fmla="*/ 16 w 80"/>
                <a:gd name="T5" fmla="*/ 32 h 48"/>
                <a:gd name="T6" fmla="*/ 32 w 80"/>
                <a:gd name="T7" fmla="*/ 24 h 48"/>
                <a:gd name="T8" fmla="*/ 40 w 80"/>
                <a:gd name="T9" fmla="*/ 24 h 48"/>
                <a:gd name="T10" fmla="*/ 48 w 80"/>
                <a:gd name="T11" fmla="*/ 16 h 48"/>
                <a:gd name="T12" fmla="*/ 56 w 80"/>
                <a:gd name="T13" fmla="*/ 8 h 48"/>
                <a:gd name="T14" fmla="*/ 56 w 80"/>
                <a:gd name="T15" fmla="*/ 0 h 48"/>
                <a:gd name="T16" fmla="*/ 56 w 80"/>
                <a:gd name="T17" fmla="*/ 0 h 48"/>
                <a:gd name="T18" fmla="*/ 56 w 80"/>
                <a:gd name="T19" fmla="*/ 0 h 48"/>
                <a:gd name="T20" fmla="*/ 64 w 80"/>
                <a:gd name="T21" fmla="*/ 0 h 48"/>
                <a:gd name="T22" fmla="*/ 72 w 80"/>
                <a:gd name="T23" fmla="*/ 0 h 48"/>
                <a:gd name="T24" fmla="*/ 80 w 80"/>
                <a:gd name="T25" fmla="*/ 8 h 48"/>
                <a:gd name="T26" fmla="*/ 80 w 80"/>
                <a:gd name="T27" fmla="*/ 16 h 48"/>
                <a:gd name="T28" fmla="*/ 80 w 80"/>
                <a:gd name="T29" fmla="*/ 16 h 48"/>
                <a:gd name="T30" fmla="*/ 80 w 80"/>
                <a:gd name="T31" fmla="*/ 24 h 48"/>
                <a:gd name="T32" fmla="*/ 80 w 80"/>
                <a:gd name="T33" fmla="*/ 24 h 48"/>
                <a:gd name="T34" fmla="*/ 72 w 80"/>
                <a:gd name="T35" fmla="*/ 24 h 48"/>
                <a:gd name="T36" fmla="*/ 64 w 80"/>
                <a:gd name="T37" fmla="*/ 32 h 48"/>
                <a:gd name="T38" fmla="*/ 48 w 80"/>
                <a:gd name="T39" fmla="*/ 32 h 48"/>
                <a:gd name="T40" fmla="*/ 24 w 80"/>
                <a:gd name="T41" fmla="*/ 40 h 48"/>
                <a:gd name="T42" fmla="*/ 0 w 80"/>
                <a:gd name="T43" fmla="*/ 48 h 48"/>
                <a:gd name="T44" fmla="*/ 0 w 80"/>
                <a:gd name="T45" fmla="*/ 48 h 48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w 80"/>
                <a:gd name="T70" fmla="*/ 0 h 48"/>
                <a:gd name="T71" fmla="*/ 80 w 80"/>
                <a:gd name="T72" fmla="*/ 48 h 48"/>
              </a:gdLst>
              <a:ahLst/>
              <a:cxnLst>
                <a:cxn ang="T46">
                  <a:pos x="T0" y="T1"/>
                </a:cxn>
                <a:cxn ang="T47">
                  <a:pos x="T2" y="T3"/>
                </a:cxn>
                <a:cxn ang="T48">
                  <a:pos x="T4" y="T5"/>
                </a:cxn>
                <a:cxn ang="T49">
                  <a:pos x="T6" y="T7"/>
                </a:cxn>
                <a:cxn ang="T50">
                  <a:pos x="T8" y="T9"/>
                </a:cxn>
                <a:cxn ang="T51">
                  <a:pos x="T10" y="T11"/>
                </a:cxn>
                <a:cxn ang="T52">
                  <a:pos x="T12" y="T13"/>
                </a:cxn>
                <a:cxn ang="T53">
                  <a:pos x="T14" y="T15"/>
                </a:cxn>
                <a:cxn ang="T54">
                  <a:pos x="T16" y="T17"/>
                </a:cxn>
                <a:cxn ang="T55">
                  <a:pos x="T18" y="T19"/>
                </a:cxn>
                <a:cxn ang="T56">
                  <a:pos x="T20" y="T21"/>
                </a:cxn>
                <a:cxn ang="T57">
                  <a:pos x="T22" y="T23"/>
                </a:cxn>
                <a:cxn ang="T58">
                  <a:pos x="T24" y="T25"/>
                </a:cxn>
                <a:cxn ang="T59">
                  <a:pos x="T26" y="T27"/>
                </a:cxn>
                <a:cxn ang="T60">
                  <a:pos x="T28" y="T29"/>
                </a:cxn>
                <a:cxn ang="T61">
                  <a:pos x="T30" y="T31"/>
                </a:cxn>
                <a:cxn ang="T62">
                  <a:pos x="T32" y="T33"/>
                </a:cxn>
                <a:cxn ang="T63">
                  <a:pos x="T34" y="T35"/>
                </a:cxn>
                <a:cxn ang="T64">
                  <a:pos x="T36" y="T37"/>
                </a:cxn>
                <a:cxn ang="T65">
                  <a:pos x="T38" y="T39"/>
                </a:cxn>
                <a:cxn ang="T66">
                  <a:pos x="T40" y="T41"/>
                </a:cxn>
                <a:cxn ang="T67">
                  <a:pos x="T42" y="T43"/>
                </a:cxn>
                <a:cxn ang="T68">
                  <a:pos x="T44" y="T45"/>
                </a:cxn>
              </a:cxnLst>
              <a:rect l="T69" t="T70" r="T71" b="T72"/>
              <a:pathLst>
                <a:path w="80" h="48">
                  <a:moveTo>
                    <a:pt x="0" y="48"/>
                  </a:moveTo>
                  <a:lnTo>
                    <a:pt x="0" y="48"/>
                  </a:lnTo>
                  <a:lnTo>
                    <a:pt x="16" y="32"/>
                  </a:lnTo>
                  <a:lnTo>
                    <a:pt x="32" y="24"/>
                  </a:lnTo>
                  <a:lnTo>
                    <a:pt x="40" y="24"/>
                  </a:lnTo>
                  <a:lnTo>
                    <a:pt x="48" y="16"/>
                  </a:lnTo>
                  <a:lnTo>
                    <a:pt x="56" y="8"/>
                  </a:lnTo>
                  <a:lnTo>
                    <a:pt x="56" y="0"/>
                  </a:lnTo>
                  <a:lnTo>
                    <a:pt x="64" y="0"/>
                  </a:lnTo>
                  <a:lnTo>
                    <a:pt x="72" y="0"/>
                  </a:lnTo>
                  <a:lnTo>
                    <a:pt x="80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72" y="24"/>
                  </a:lnTo>
                  <a:lnTo>
                    <a:pt x="64" y="32"/>
                  </a:lnTo>
                  <a:lnTo>
                    <a:pt x="48" y="32"/>
                  </a:lnTo>
                  <a:lnTo>
                    <a:pt x="24" y="40"/>
                  </a:lnTo>
                  <a:lnTo>
                    <a:pt x="0" y="4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2" name="Freeform 103"/>
            <p:cNvSpPr>
              <a:spLocks/>
            </p:cNvSpPr>
            <p:nvPr/>
          </p:nvSpPr>
          <p:spPr bwMode="auto">
            <a:xfrm>
              <a:off x="5145088" y="1812926"/>
              <a:ext cx="165100" cy="265113"/>
            </a:xfrm>
            <a:custGeom>
              <a:avLst/>
              <a:gdLst>
                <a:gd name="T0" fmla="*/ 64 w 104"/>
                <a:gd name="T1" fmla="*/ 88 h 167"/>
                <a:gd name="T2" fmla="*/ 72 w 104"/>
                <a:gd name="T3" fmla="*/ 72 h 167"/>
                <a:gd name="T4" fmla="*/ 72 w 104"/>
                <a:gd name="T5" fmla="*/ 56 h 167"/>
                <a:gd name="T6" fmla="*/ 80 w 104"/>
                <a:gd name="T7" fmla="*/ 48 h 167"/>
                <a:gd name="T8" fmla="*/ 80 w 104"/>
                <a:gd name="T9" fmla="*/ 40 h 167"/>
                <a:gd name="T10" fmla="*/ 80 w 104"/>
                <a:gd name="T11" fmla="*/ 32 h 167"/>
                <a:gd name="T12" fmla="*/ 80 w 104"/>
                <a:gd name="T13" fmla="*/ 32 h 167"/>
                <a:gd name="T14" fmla="*/ 72 w 104"/>
                <a:gd name="T15" fmla="*/ 32 h 167"/>
                <a:gd name="T16" fmla="*/ 64 w 104"/>
                <a:gd name="T17" fmla="*/ 32 h 167"/>
                <a:gd name="T18" fmla="*/ 56 w 104"/>
                <a:gd name="T19" fmla="*/ 32 h 167"/>
                <a:gd name="T20" fmla="*/ 48 w 104"/>
                <a:gd name="T21" fmla="*/ 32 h 167"/>
                <a:gd name="T22" fmla="*/ 24 w 104"/>
                <a:gd name="T23" fmla="*/ 32 h 167"/>
                <a:gd name="T24" fmla="*/ 24 w 104"/>
                <a:gd name="T25" fmla="*/ 24 h 167"/>
                <a:gd name="T26" fmla="*/ 24 w 104"/>
                <a:gd name="T27" fmla="*/ 24 h 167"/>
                <a:gd name="T28" fmla="*/ 32 w 104"/>
                <a:gd name="T29" fmla="*/ 24 h 167"/>
                <a:gd name="T30" fmla="*/ 48 w 104"/>
                <a:gd name="T31" fmla="*/ 16 h 167"/>
                <a:gd name="T32" fmla="*/ 64 w 104"/>
                <a:gd name="T33" fmla="*/ 16 h 167"/>
                <a:gd name="T34" fmla="*/ 72 w 104"/>
                <a:gd name="T35" fmla="*/ 16 h 167"/>
                <a:gd name="T36" fmla="*/ 72 w 104"/>
                <a:gd name="T37" fmla="*/ 8 h 167"/>
                <a:gd name="T38" fmla="*/ 80 w 104"/>
                <a:gd name="T39" fmla="*/ 8 h 167"/>
                <a:gd name="T40" fmla="*/ 80 w 104"/>
                <a:gd name="T41" fmla="*/ 0 h 167"/>
                <a:gd name="T42" fmla="*/ 88 w 104"/>
                <a:gd name="T43" fmla="*/ 0 h 167"/>
                <a:gd name="T44" fmla="*/ 96 w 104"/>
                <a:gd name="T45" fmla="*/ 8 h 167"/>
                <a:gd name="T46" fmla="*/ 96 w 104"/>
                <a:gd name="T47" fmla="*/ 8 h 167"/>
                <a:gd name="T48" fmla="*/ 104 w 104"/>
                <a:gd name="T49" fmla="*/ 16 h 167"/>
                <a:gd name="T50" fmla="*/ 104 w 104"/>
                <a:gd name="T51" fmla="*/ 24 h 167"/>
                <a:gd name="T52" fmla="*/ 104 w 104"/>
                <a:gd name="T53" fmla="*/ 24 h 167"/>
                <a:gd name="T54" fmla="*/ 104 w 104"/>
                <a:gd name="T55" fmla="*/ 32 h 167"/>
                <a:gd name="T56" fmla="*/ 104 w 104"/>
                <a:gd name="T57" fmla="*/ 32 h 167"/>
                <a:gd name="T58" fmla="*/ 96 w 104"/>
                <a:gd name="T59" fmla="*/ 40 h 167"/>
                <a:gd name="T60" fmla="*/ 96 w 104"/>
                <a:gd name="T61" fmla="*/ 56 h 167"/>
                <a:gd name="T62" fmla="*/ 88 w 104"/>
                <a:gd name="T63" fmla="*/ 72 h 167"/>
                <a:gd name="T64" fmla="*/ 80 w 104"/>
                <a:gd name="T65" fmla="*/ 96 h 167"/>
                <a:gd name="T66" fmla="*/ 72 w 104"/>
                <a:gd name="T67" fmla="*/ 119 h 167"/>
                <a:gd name="T68" fmla="*/ 56 w 104"/>
                <a:gd name="T69" fmla="*/ 135 h 167"/>
                <a:gd name="T70" fmla="*/ 40 w 104"/>
                <a:gd name="T71" fmla="*/ 151 h 167"/>
                <a:gd name="T72" fmla="*/ 24 w 104"/>
                <a:gd name="T73" fmla="*/ 159 h 167"/>
                <a:gd name="T74" fmla="*/ 16 w 104"/>
                <a:gd name="T75" fmla="*/ 167 h 167"/>
                <a:gd name="T76" fmla="*/ 8 w 104"/>
                <a:gd name="T77" fmla="*/ 167 h 167"/>
                <a:gd name="T78" fmla="*/ 0 w 104"/>
                <a:gd name="T79" fmla="*/ 167 h 167"/>
                <a:gd name="T80" fmla="*/ 0 w 104"/>
                <a:gd name="T81" fmla="*/ 167 h 167"/>
                <a:gd name="T82" fmla="*/ 0 w 104"/>
                <a:gd name="T83" fmla="*/ 167 h 167"/>
                <a:gd name="T84" fmla="*/ 8 w 104"/>
                <a:gd name="T85" fmla="*/ 159 h 167"/>
                <a:gd name="T86" fmla="*/ 16 w 104"/>
                <a:gd name="T87" fmla="*/ 159 h 167"/>
                <a:gd name="T88" fmla="*/ 24 w 104"/>
                <a:gd name="T89" fmla="*/ 143 h 167"/>
                <a:gd name="T90" fmla="*/ 40 w 104"/>
                <a:gd name="T91" fmla="*/ 135 h 167"/>
                <a:gd name="T92" fmla="*/ 48 w 104"/>
                <a:gd name="T93" fmla="*/ 119 h 167"/>
                <a:gd name="T94" fmla="*/ 56 w 104"/>
                <a:gd name="T95" fmla="*/ 104 h 167"/>
                <a:gd name="T96" fmla="*/ 64 w 104"/>
                <a:gd name="T97" fmla="*/ 88 h 167"/>
                <a:gd name="T98" fmla="*/ 64 w 104"/>
                <a:gd name="T99" fmla="*/ 88 h 167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w 104"/>
                <a:gd name="T151" fmla="*/ 0 h 167"/>
                <a:gd name="T152" fmla="*/ 104 w 104"/>
                <a:gd name="T153" fmla="*/ 167 h 167"/>
              </a:gdLst>
              <a:ahLst/>
              <a:cxnLst>
                <a:cxn ang="T100">
                  <a:pos x="T0" y="T1"/>
                </a:cxn>
                <a:cxn ang="T101">
                  <a:pos x="T2" y="T3"/>
                </a:cxn>
                <a:cxn ang="T102">
                  <a:pos x="T4" y="T5"/>
                </a:cxn>
                <a:cxn ang="T103">
                  <a:pos x="T6" y="T7"/>
                </a:cxn>
                <a:cxn ang="T104">
                  <a:pos x="T8" y="T9"/>
                </a:cxn>
                <a:cxn ang="T105">
                  <a:pos x="T10" y="T11"/>
                </a:cxn>
                <a:cxn ang="T106">
                  <a:pos x="T12" y="T13"/>
                </a:cxn>
                <a:cxn ang="T107">
                  <a:pos x="T14" y="T15"/>
                </a:cxn>
                <a:cxn ang="T108">
                  <a:pos x="T16" y="T17"/>
                </a:cxn>
                <a:cxn ang="T109">
                  <a:pos x="T18" y="T19"/>
                </a:cxn>
                <a:cxn ang="T110">
                  <a:pos x="T20" y="T21"/>
                </a:cxn>
                <a:cxn ang="T111">
                  <a:pos x="T22" y="T23"/>
                </a:cxn>
                <a:cxn ang="T112">
                  <a:pos x="T24" y="T25"/>
                </a:cxn>
                <a:cxn ang="T113">
                  <a:pos x="T26" y="T27"/>
                </a:cxn>
                <a:cxn ang="T114">
                  <a:pos x="T28" y="T29"/>
                </a:cxn>
                <a:cxn ang="T115">
                  <a:pos x="T30" y="T31"/>
                </a:cxn>
                <a:cxn ang="T116">
                  <a:pos x="T32" y="T33"/>
                </a:cxn>
                <a:cxn ang="T117">
                  <a:pos x="T34" y="T35"/>
                </a:cxn>
                <a:cxn ang="T118">
                  <a:pos x="T36" y="T37"/>
                </a:cxn>
                <a:cxn ang="T119">
                  <a:pos x="T38" y="T39"/>
                </a:cxn>
                <a:cxn ang="T120">
                  <a:pos x="T40" y="T41"/>
                </a:cxn>
                <a:cxn ang="T121">
                  <a:pos x="T42" y="T43"/>
                </a:cxn>
                <a:cxn ang="T122">
                  <a:pos x="T44" y="T45"/>
                </a:cxn>
                <a:cxn ang="T123">
                  <a:pos x="T46" y="T47"/>
                </a:cxn>
                <a:cxn ang="T124">
                  <a:pos x="T48" y="T49"/>
                </a:cxn>
                <a:cxn ang="T125">
                  <a:pos x="T50" y="T51"/>
                </a:cxn>
                <a:cxn ang="T126">
                  <a:pos x="T52" y="T53"/>
                </a:cxn>
                <a:cxn ang="T127">
                  <a:pos x="T54" y="T55"/>
                </a:cxn>
                <a:cxn ang="T128">
                  <a:pos x="T56" y="T57"/>
                </a:cxn>
                <a:cxn ang="T129">
                  <a:pos x="T58" y="T59"/>
                </a:cxn>
                <a:cxn ang="T130">
                  <a:pos x="T60" y="T61"/>
                </a:cxn>
                <a:cxn ang="T131">
                  <a:pos x="T62" y="T63"/>
                </a:cxn>
                <a:cxn ang="T132">
                  <a:pos x="T64" y="T65"/>
                </a:cxn>
                <a:cxn ang="T133">
                  <a:pos x="T66" y="T67"/>
                </a:cxn>
                <a:cxn ang="T134">
                  <a:pos x="T68" y="T69"/>
                </a:cxn>
                <a:cxn ang="T135">
                  <a:pos x="T70" y="T71"/>
                </a:cxn>
                <a:cxn ang="T136">
                  <a:pos x="T72" y="T73"/>
                </a:cxn>
                <a:cxn ang="T137">
                  <a:pos x="T74" y="T75"/>
                </a:cxn>
                <a:cxn ang="T138">
                  <a:pos x="T76" y="T77"/>
                </a:cxn>
                <a:cxn ang="T139">
                  <a:pos x="T78" y="T79"/>
                </a:cxn>
                <a:cxn ang="T140">
                  <a:pos x="T80" y="T81"/>
                </a:cxn>
                <a:cxn ang="T141">
                  <a:pos x="T82" y="T83"/>
                </a:cxn>
                <a:cxn ang="T142">
                  <a:pos x="T84" y="T85"/>
                </a:cxn>
                <a:cxn ang="T143">
                  <a:pos x="T86" y="T87"/>
                </a:cxn>
                <a:cxn ang="T144">
                  <a:pos x="T88" y="T89"/>
                </a:cxn>
                <a:cxn ang="T145">
                  <a:pos x="T90" y="T91"/>
                </a:cxn>
                <a:cxn ang="T146">
                  <a:pos x="T92" y="T93"/>
                </a:cxn>
                <a:cxn ang="T147">
                  <a:pos x="T94" y="T95"/>
                </a:cxn>
                <a:cxn ang="T148">
                  <a:pos x="T96" y="T97"/>
                </a:cxn>
                <a:cxn ang="T149">
                  <a:pos x="T98" y="T99"/>
                </a:cxn>
              </a:cxnLst>
              <a:rect l="T150" t="T151" r="T152" b="T153"/>
              <a:pathLst>
                <a:path w="104" h="167">
                  <a:moveTo>
                    <a:pt x="64" y="88"/>
                  </a:moveTo>
                  <a:lnTo>
                    <a:pt x="72" y="72"/>
                  </a:lnTo>
                  <a:lnTo>
                    <a:pt x="72" y="56"/>
                  </a:lnTo>
                  <a:lnTo>
                    <a:pt x="80" y="48"/>
                  </a:lnTo>
                  <a:lnTo>
                    <a:pt x="80" y="40"/>
                  </a:lnTo>
                  <a:lnTo>
                    <a:pt x="80" y="32"/>
                  </a:lnTo>
                  <a:lnTo>
                    <a:pt x="72" y="32"/>
                  </a:lnTo>
                  <a:lnTo>
                    <a:pt x="64" y="32"/>
                  </a:lnTo>
                  <a:lnTo>
                    <a:pt x="56" y="32"/>
                  </a:lnTo>
                  <a:lnTo>
                    <a:pt x="48" y="32"/>
                  </a:lnTo>
                  <a:lnTo>
                    <a:pt x="24" y="32"/>
                  </a:lnTo>
                  <a:lnTo>
                    <a:pt x="24" y="24"/>
                  </a:lnTo>
                  <a:lnTo>
                    <a:pt x="32" y="24"/>
                  </a:lnTo>
                  <a:lnTo>
                    <a:pt x="48" y="16"/>
                  </a:lnTo>
                  <a:lnTo>
                    <a:pt x="64" y="16"/>
                  </a:lnTo>
                  <a:lnTo>
                    <a:pt x="72" y="16"/>
                  </a:lnTo>
                  <a:lnTo>
                    <a:pt x="72" y="8"/>
                  </a:lnTo>
                  <a:lnTo>
                    <a:pt x="80" y="8"/>
                  </a:lnTo>
                  <a:lnTo>
                    <a:pt x="80" y="0"/>
                  </a:lnTo>
                  <a:lnTo>
                    <a:pt x="88" y="0"/>
                  </a:lnTo>
                  <a:lnTo>
                    <a:pt x="96" y="8"/>
                  </a:lnTo>
                  <a:lnTo>
                    <a:pt x="104" y="16"/>
                  </a:lnTo>
                  <a:lnTo>
                    <a:pt x="104" y="24"/>
                  </a:lnTo>
                  <a:lnTo>
                    <a:pt x="104" y="32"/>
                  </a:lnTo>
                  <a:lnTo>
                    <a:pt x="96" y="40"/>
                  </a:lnTo>
                  <a:lnTo>
                    <a:pt x="96" y="56"/>
                  </a:lnTo>
                  <a:lnTo>
                    <a:pt x="88" y="72"/>
                  </a:lnTo>
                  <a:lnTo>
                    <a:pt x="80" y="96"/>
                  </a:lnTo>
                  <a:lnTo>
                    <a:pt x="72" y="119"/>
                  </a:lnTo>
                  <a:lnTo>
                    <a:pt x="56" y="135"/>
                  </a:lnTo>
                  <a:lnTo>
                    <a:pt x="40" y="151"/>
                  </a:lnTo>
                  <a:lnTo>
                    <a:pt x="24" y="159"/>
                  </a:lnTo>
                  <a:lnTo>
                    <a:pt x="16" y="167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16" y="159"/>
                  </a:lnTo>
                  <a:lnTo>
                    <a:pt x="24" y="143"/>
                  </a:lnTo>
                  <a:lnTo>
                    <a:pt x="40" y="135"/>
                  </a:lnTo>
                  <a:lnTo>
                    <a:pt x="48" y="119"/>
                  </a:lnTo>
                  <a:lnTo>
                    <a:pt x="56" y="104"/>
                  </a:lnTo>
                  <a:lnTo>
                    <a:pt x="64" y="8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3" name="Freeform 104"/>
            <p:cNvSpPr>
              <a:spLocks/>
            </p:cNvSpPr>
            <p:nvPr/>
          </p:nvSpPr>
          <p:spPr bwMode="auto">
            <a:xfrm>
              <a:off x="5183188" y="1901826"/>
              <a:ext cx="215900" cy="201613"/>
            </a:xfrm>
            <a:custGeom>
              <a:avLst/>
              <a:gdLst>
                <a:gd name="T0" fmla="*/ 120 w 136"/>
                <a:gd name="T1" fmla="*/ 119 h 127"/>
                <a:gd name="T2" fmla="*/ 96 w 136"/>
                <a:gd name="T3" fmla="*/ 127 h 127"/>
                <a:gd name="T4" fmla="*/ 96 w 136"/>
                <a:gd name="T5" fmla="*/ 127 h 127"/>
                <a:gd name="T6" fmla="*/ 88 w 136"/>
                <a:gd name="T7" fmla="*/ 127 h 127"/>
                <a:gd name="T8" fmla="*/ 88 w 136"/>
                <a:gd name="T9" fmla="*/ 127 h 127"/>
                <a:gd name="T10" fmla="*/ 80 w 136"/>
                <a:gd name="T11" fmla="*/ 119 h 127"/>
                <a:gd name="T12" fmla="*/ 72 w 136"/>
                <a:gd name="T13" fmla="*/ 119 h 127"/>
                <a:gd name="T14" fmla="*/ 72 w 136"/>
                <a:gd name="T15" fmla="*/ 111 h 127"/>
                <a:gd name="T16" fmla="*/ 64 w 136"/>
                <a:gd name="T17" fmla="*/ 103 h 127"/>
                <a:gd name="T18" fmla="*/ 56 w 136"/>
                <a:gd name="T19" fmla="*/ 95 h 127"/>
                <a:gd name="T20" fmla="*/ 48 w 136"/>
                <a:gd name="T21" fmla="*/ 71 h 127"/>
                <a:gd name="T22" fmla="*/ 32 w 136"/>
                <a:gd name="T23" fmla="*/ 48 h 127"/>
                <a:gd name="T24" fmla="*/ 16 w 136"/>
                <a:gd name="T25" fmla="*/ 24 h 127"/>
                <a:gd name="T26" fmla="*/ 0 w 136"/>
                <a:gd name="T27" fmla="*/ 0 h 127"/>
                <a:gd name="T28" fmla="*/ 0 w 136"/>
                <a:gd name="T29" fmla="*/ 0 h 127"/>
                <a:gd name="T30" fmla="*/ 8 w 136"/>
                <a:gd name="T31" fmla="*/ 8 h 127"/>
                <a:gd name="T32" fmla="*/ 16 w 136"/>
                <a:gd name="T33" fmla="*/ 8 h 127"/>
                <a:gd name="T34" fmla="*/ 24 w 136"/>
                <a:gd name="T35" fmla="*/ 16 h 127"/>
                <a:gd name="T36" fmla="*/ 40 w 136"/>
                <a:gd name="T37" fmla="*/ 40 h 127"/>
                <a:gd name="T38" fmla="*/ 56 w 136"/>
                <a:gd name="T39" fmla="*/ 63 h 127"/>
                <a:gd name="T40" fmla="*/ 80 w 136"/>
                <a:gd name="T41" fmla="*/ 79 h 127"/>
                <a:gd name="T42" fmla="*/ 112 w 136"/>
                <a:gd name="T43" fmla="*/ 95 h 127"/>
                <a:gd name="T44" fmla="*/ 120 w 136"/>
                <a:gd name="T45" fmla="*/ 103 h 127"/>
                <a:gd name="T46" fmla="*/ 128 w 136"/>
                <a:gd name="T47" fmla="*/ 111 h 127"/>
                <a:gd name="T48" fmla="*/ 136 w 136"/>
                <a:gd name="T49" fmla="*/ 111 h 127"/>
                <a:gd name="T50" fmla="*/ 136 w 136"/>
                <a:gd name="T51" fmla="*/ 119 h 127"/>
                <a:gd name="T52" fmla="*/ 136 w 136"/>
                <a:gd name="T53" fmla="*/ 119 h 127"/>
                <a:gd name="T54" fmla="*/ 136 w 136"/>
                <a:gd name="T55" fmla="*/ 119 h 127"/>
                <a:gd name="T56" fmla="*/ 128 w 136"/>
                <a:gd name="T57" fmla="*/ 119 h 127"/>
                <a:gd name="T58" fmla="*/ 120 w 136"/>
                <a:gd name="T59" fmla="*/ 119 h 127"/>
                <a:gd name="T60" fmla="*/ 120 w 136"/>
                <a:gd name="T61" fmla="*/ 119 h 127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136"/>
                <a:gd name="T94" fmla="*/ 0 h 127"/>
                <a:gd name="T95" fmla="*/ 136 w 136"/>
                <a:gd name="T96" fmla="*/ 127 h 127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136" h="127">
                  <a:moveTo>
                    <a:pt x="120" y="119"/>
                  </a:moveTo>
                  <a:lnTo>
                    <a:pt x="96" y="127"/>
                  </a:lnTo>
                  <a:lnTo>
                    <a:pt x="88" y="127"/>
                  </a:lnTo>
                  <a:lnTo>
                    <a:pt x="80" y="119"/>
                  </a:lnTo>
                  <a:lnTo>
                    <a:pt x="72" y="119"/>
                  </a:lnTo>
                  <a:lnTo>
                    <a:pt x="72" y="111"/>
                  </a:lnTo>
                  <a:lnTo>
                    <a:pt x="64" y="103"/>
                  </a:lnTo>
                  <a:lnTo>
                    <a:pt x="56" y="95"/>
                  </a:lnTo>
                  <a:lnTo>
                    <a:pt x="48" y="71"/>
                  </a:lnTo>
                  <a:lnTo>
                    <a:pt x="32" y="48"/>
                  </a:lnTo>
                  <a:lnTo>
                    <a:pt x="16" y="24"/>
                  </a:lnTo>
                  <a:lnTo>
                    <a:pt x="0" y="0"/>
                  </a:lnTo>
                  <a:lnTo>
                    <a:pt x="8" y="8"/>
                  </a:lnTo>
                  <a:lnTo>
                    <a:pt x="16" y="8"/>
                  </a:lnTo>
                  <a:lnTo>
                    <a:pt x="24" y="16"/>
                  </a:lnTo>
                  <a:lnTo>
                    <a:pt x="40" y="40"/>
                  </a:lnTo>
                  <a:lnTo>
                    <a:pt x="56" y="63"/>
                  </a:lnTo>
                  <a:lnTo>
                    <a:pt x="80" y="79"/>
                  </a:lnTo>
                  <a:lnTo>
                    <a:pt x="112" y="95"/>
                  </a:lnTo>
                  <a:lnTo>
                    <a:pt x="120" y="103"/>
                  </a:lnTo>
                  <a:lnTo>
                    <a:pt x="128" y="111"/>
                  </a:lnTo>
                  <a:lnTo>
                    <a:pt x="136" y="111"/>
                  </a:lnTo>
                  <a:lnTo>
                    <a:pt x="136" y="119"/>
                  </a:lnTo>
                  <a:lnTo>
                    <a:pt x="128" y="119"/>
                  </a:lnTo>
                  <a:lnTo>
                    <a:pt x="120" y="119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4" name="Freeform 105"/>
            <p:cNvSpPr>
              <a:spLocks/>
            </p:cNvSpPr>
            <p:nvPr/>
          </p:nvSpPr>
          <p:spPr bwMode="auto">
            <a:xfrm>
              <a:off x="5018088" y="1851026"/>
              <a:ext cx="101600" cy="252413"/>
            </a:xfrm>
            <a:custGeom>
              <a:avLst/>
              <a:gdLst>
                <a:gd name="T0" fmla="*/ 8 w 64"/>
                <a:gd name="T1" fmla="*/ 16 h 159"/>
                <a:gd name="T2" fmla="*/ 8 w 64"/>
                <a:gd name="T3" fmla="*/ 8 h 159"/>
                <a:gd name="T4" fmla="*/ 8 w 64"/>
                <a:gd name="T5" fmla="*/ 8 h 159"/>
                <a:gd name="T6" fmla="*/ 8 w 64"/>
                <a:gd name="T7" fmla="*/ 0 h 159"/>
                <a:gd name="T8" fmla="*/ 16 w 64"/>
                <a:gd name="T9" fmla="*/ 0 h 159"/>
                <a:gd name="T10" fmla="*/ 24 w 64"/>
                <a:gd name="T11" fmla="*/ 8 h 159"/>
                <a:gd name="T12" fmla="*/ 24 w 64"/>
                <a:gd name="T13" fmla="*/ 8 h 159"/>
                <a:gd name="T14" fmla="*/ 32 w 64"/>
                <a:gd name="T15" fmla="*/ 16 h 159"/>
                <a:gd name="T16" fmla="*/ 32 w 64"/>
                <a:gd name="T17" fmla="*/ 24 h 159"/>
                <a:gd name="T18" fmla="*/ 32 w 64"/>
                <a:gd name="T19" fmla="*/ 32 h 159"/>
                <a:gd name="T20" fmla="*/ 24 w 64"/>
                <a:gd name="T21" fmla="*/ 48 h 159"/>
                <a:gd name="T22" fmla="*/ 24 w 64"/>
                <a:gd name="T23" fmla="*/ 56 h 159"/>
                <a:gd name="T24" fmla="*/ 24 w 64"/>
                <a:gd name="T25" fmla="*/ 72 h 159"/>
                <a:gd name="T26" fmla="*/ 24 w 64"/>
                <a:gd name="T27" fmla="*/ 88 h 159"/>
                <a:gd name="T28" fmla="*/ 24 w 64"/>
                <a:gd name="T29" fmla="*/ 103 h 159"/>
                <a:gd name="T30" fmla="*/ 24 w 64"/>
                <a:gd name="T31" fmla="*/ 103 h 159"/>
                <a:gd name="T32" fmla="*/ 24 w 64"/>
                <a:gd name="T33" fmla="*/ 111 h 159"/>
                <a:gd name="T34" fmla="*/ 24 w 64"/>
                <a:gd name="T35" fmla="*/ 111 h 159"/>
                <a:gd name="T36" fmla="*/ 32 w 64"/>
                <a:gd name="T37" fmla="*/ 103 h 159"/>
                <a:gd name="T38" fmla="*/ 32 w 64"/>
                <a:gd name="T39" fmla="*/ 103 h 159"/>
                <a:gd name="T40" fmla="*/ 40 w 64"/>
                <a:gd name="T41" fmla="*/ 95 h 159"/>
                <a:gd name="T42" fmla="*/ 48 w 64"/>
                <a:gd name="T43" fmla="*/ 88 h 159"/>
                <a:gd name="T44" fmla="*/ 56 w 64"/>
                <a:gd name="T45" fmla="*/ 80 h 159"/>
                <a:gd name="T46" fmla="*/ 56 w 64"/>
                <a:gd name="T47" fmla="*/ 80 h 159"/>
                <a:gd name="T48" fmla="*/ 64 w 64"/>
                <a:gd name="T49" fmla="*/ 80 h 159"/>
                <a:gd name="T50" fmla="*/ 64 w 64"/>
                <a:gd name="T51" fmla="*/ 80 h 159"/>
                <a:gd name="T52" fmla="*/ 56 w 64"/>
                <a:gd name="T53" fmla="*/ 88 h 159"/>
                <a:gd name="T54" fmla="*/ 48 w 64"/>
                <a:gd name="T55" fmla="*/ 95 h 159"/>
                <a:gd name="T56" fmla="*/ 40 w 64"/>
                <a:gd name="T57" fmla="*/ 111 h 159"/>
                <a:gd name="T58" fmla="*/ 32 w 64"/>
                <a:gd name="T59" fmla="*/ 127 h 159"/>
                <a:gd name="T60" fmla="*/ 24 w 64"/>
                <a:gd name="T61" fmla="*/ 135 h 159"/>
                <a:gd name="T62" fmla="*/ 16 w 64"/>
                <a:gd name="T63" fmla="*/ 143 h 159"/>
                <a:gd name="T64" fmla="*/ 16 w 64"/>
                <a:gd name="T65" fmla="*/ 151 h 159"/>
                <a:gd name="T66" fmla="*/ 8 w 64"/>
                <a:gd name="T67" fmla="*/ 159 h 159"/>
                <a:gd name="T68" fmla="*/ 8 w 64"/>
                <a:gd name="T69" fmla="*/ 159 h 159"/>
                <a:gd name="T70" fmla="*/ 8 w 64"/>
                <a:gd name="T71" fmla="*/ 159 h 159"/>
                <a:gd name="T72" fmla="*/ 0 w 64"/>
                <a:gd name="T73" fmla="*/ 151 h 159"/>
                <a:gd name="T74" fmla="*/ 0 w 64"/>
                <a:gd name="T75" fmla="*/ 143 h 159"/>
                <a:gd name="T76" fmla="*/ 0 w 64"/>
                <a:gd name="T77" fmla="*/ 135 h 159"/>
                <a:gd name="T78" fmla="*/ 0 w 64"/>
                <a:gd name="T79" fmla="*/ 127 h 159"/>
                <a:gd name="T80" fmla="*/ 0 w 64"/>
                <a:gd name="T81" fmla="*/ 119 h 159"/>
                <a:gd name="T82" fmla="*/ 8 w 64"/>
                <a:gd name="T83" fmla="*/ 119 h 159"/>
                <a:gd name="T84" fmla="*/ 8 w 64"/>
                <a:gd name="T85" fmla="*/ 111 h 159"/>
                <a:gd name="T86" fmla="*/ 8 w 64"/>
                <a:gd name="T87" fmla="*/ 103 h 159"/>
                <a:gd name="T88" fmla="*/ 8 w 64"/>
                <a:gd name="T89" fmla="*/ 88 h 159"/>
                <a:gd name="T90" fmla="*/ 16 w 64"/>
                <a:gd name="T91" fmla="*/ 64 h 159"/>
                <a:gd name="T92" fmla="*/ 16 w 64"/>
                <a:gd name="T93" fmla="*/ 40 h 159"/>
                <a:gd name="T94" fmla="*/ 16 w 64"/>
                <a:gd name="T95" fmla="*/ 32 h 159"/>
                <a:gd name="T96" fmla="*/ 16 w 64"/>
                <a:gd name="T97" fmla="*/ 24 h 159"/>
                <a:gd name="T98" fmla="*/ 8 w 64"/>
                <a:gd name="T99" fmla="*/ 16 h 159"/>
                <a:gd name="T100" fmla="*/ 8 w 64"/>
                <a:gd name="T101" fmla="*/ 16 h 15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4"/>
                <a:gd name="T154" fmla="*/ 0 h 159"/>
                <a:gd name="T155" fmla="*/ 64 w 64"/>
                <a:gd name="T156" fmla="*/ 159 h 15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4" h="159">
                  <a:moveTo>
                    <a:pt x="8" y="16"/>
                  </a:moveTo>
                  <a:lnTo>
                    <a:pt x="8" y="8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103"/>
                  </a:lnTo>
                  <a:lnTo>
                    <a:pt x="24" y="111"/>
                  </a:lnTo>
                  <a:lnTo>
                    <a:pt x="32" y="103"/>
                  </a:lnTo>
                  <a:lnTo>
                    <a:pt x="40" y="95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56" y="88"/>
                  </a:lnTo>
                  <a:lnTo>
                    <a:pt x="48" y="95"/>
                  </a:lnTo>
                  <a:lnTo>
                    <a:pt x="40" y="111"/>
                  </a:lnTo>
                  <a:lnTo>
                    <a:pt x="32" y="127"/>
                  </a:lnTo>
                  <a:lnTo>
                    <a:pt x="24" y="135"/>
                  </a:lnTo>
                  <a:lnTo>
                    <a:pt x="16" y="143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8" y="88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5" name="Freeform 106"/>
            <p:cNvSpPr>
              <a:spLocks/>
            </p:cNvSpPr>
            <p:nvPr/>
          </p:nvSpPr>
          <p:spPr bwMode="auto">
            <a:xfrm>
              <a:off x="4954588" y="1649413"/>
              <a:ext cx="127000" cy="290513"/>
            </a:xfrm>
            <a:custGeom>
              <a:avLst/>
              <a:gdLst>
                <a:gd name="T0" fmla="*/ 64 w 80"/>
                <a:gd name="T1" fmla="*/ 64 h 183"/>
                <a:gd name="T2" fmla="*/ 48 w 80"/>
                <a:gd name="T3" fmla="*/ 103 h 183"/>
                <a:gd name="T4" fmla="*/ 40 w 80"/>
                <a:gd name="T5" fmla="*/ 119 h 183"/>
                <a:gd name="T6" fmla="*/ 40 w 80"/>
                <a:gd name="T7" fmla="*/ 127 h 183"/>
                <a:gd name="T8" fmla="*/ 24 w 80"/>
                <a:gd name="T9" fmla="*/ 151 h 183"/>
                <a:gd name="T10" fmla="*/ 8 w 80"/>
                <a:gd name="T11" fmla="*/ 167 h 183"/>
                <a:gd name="T12" fmla="*/ 0 w 80"/>
                <a:gd name="T13" fmla="*/ 175 h 183"/>
                <a:gd name="T14" fmla="*/ 0 w 80"/>
                <a:gd name="T15" fmla="*/ 183 h 183"/>
                <a:gd name="T16" fmla="*/ 0 w 80"/>
                <a:gd name="T17" fmla="*/ 183 h 183"/>
                <a:gd name="T18" fmla="*/ 0 w 80"/>
                <a:gd name="T19" fmla="*/ 175 h 183"/>
                <a:gd name="T20" fmla="*/ 0 w 80"/>
                <a:gd name="T21" fmla="*/ 175 h 183"/>
                <a:gd name="T22" fmla="*/ 8 w 80"/>
                <a:gd name="T23" fmla="*/ 159 h 183"/>
                <a:gd name="T24" fmla="*/ 16 w 80"/>
                <a:gd name="T25" fmla="*/ 151 h 183"/>
                <a:gd name="T26" fmla="*/ 32 w 80"/>
                <a:gd name="T27" fmla="*/ 111 h 183"/>
                <a:gd name="T28" fmla="*/ 40 w 80"/>
                <a:gd name="T29" fmla="*/ 79 h 183"/>
                <a:gd name="T30" fmla="*/ 48 w 80"/>
                <a:gd name="T31" fmla="*/ 64 h 183"/>
                <a:gd name="T32" fmla="*/ 56 w 80"/>
                <a:gd name="T33" fmla="*/ 48 h 183"/>
                <a:gd name="T34" fmla="*/ 56 w 80"/>
                <a:gd name="T35" fmla="*/ 40 h 183"/>
                <a:gd name="T36" fmla="*/ 56 w 80"/>
                <a:gd name="T37" fmla="*/ 32 h 183"/>
                <a:gd name="T38" fmla="*/ 56 w 80"/>
                <a:gd name="T39" fmla="*/ 16 h 183"/>
                <a:gd name="T40" fmla="*/ 56 w 80"/>
                <a:gd name="T41" fmla="*/ 8 h 183"/>
                <a:gd name="T42" fmla="*/ 56 w 80"/>
                <a:gd name="T43" fmla="*/ 8 h 183"/>
                <a:gd name="T44" fmla="*/ 64 w 80"/>
                <a:gd name="T45" fmla="*/ 0 h 183"/>
                <a:gd name="T46" fmla="*/ 64 w 80"/>
                <a:gd name="T47" fmla="*/ 8 h 183"/>
                <a:gd name="T48" fmla="*/ 72 w 80"/>
                <a:gd name="T49" fmla="*/ 8 h 183"/>
                <a:gd name="T50" fmla="*/ 80 w 80"/>
                <a:gd name="T51" fmla="*/ 16 h 183"/>
                <a:gd name="T52" fmla="*/ 80 w 80"/>
                <a:gd name="T53" fmla="*/ 24 h 183"/>
                <a:gd name="T54" fmla="*/ 80 w 80"/>
                <a:gd name="T55" fmla="*/ 24 h 183"/>
                <a:gd name="T56" fmla="*/ 80 w 80"/>
                <a:gd name="T57" fmla="*/ 32 h 183"/>
                <a:gd name="T58" fmla="*/ 72 w 80"/>
                <a:gd name="T59" fmla="*/ 48 h 183"/>
                <a:gd name="T60" fmla="*/ 64 w 80"/>
                <a:gd name="T61" fmla="*/ 64 h 183"/>
                <a:gd name="T62" fmla="*/ 64 w 80"/>
                <a:gd name="T63" fmla="*/ 64 h 18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80"/>
                <a:gd name="T97" fmla="*/ 0 h 183"/>
                <a:gd name="T98" fmla="*/ 80 w 80"/>
                <a:gd name="T99" fmla="*/ 183 h 18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80" h="183">
                  <a:moveTo>
                    <a:pt x="64" y="64"/>
                  </a:moveTo>
                  <a:lnTo>
                    <a:pt x="48" y="103"/>
                  </a:lnTo>
                  <a:lnTo>
                    <a:pt x="40" y="119"/>
                  </a:lnTo>
                  <a:lnTo>
                    <a:pt x="40" y="127"/>
                  </a:lnTo>
                  <a:lnTo>
                    <a:pt x="24" y="151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32" y="111"/>
                  </a:lnTo>
                  <a:lnTo>
                    <a:pt x="40" y="79"/>
                  </a:lnTo>
                  <a:lnTo>
                    <a:pt x="48" y="64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16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80" y="32"/>
                  </a:lnTo>
                  <a:lnTo>
                    <a:pt x="72" y="48"/>
                  </a:lnTo>
                  <a:lnTo>
                    <a:pt x="64" y="6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36" name="Freeform 107"/>
            <p:cNvSpPr>
              <a:spLocks/>
            </p:cNvSpPr>
            <p:nvPr/>
          </p:nvSpPr>
          <p:spPr bwMode="auto">
            <a:xfrm>
              <a:off x="5030788" y="1763713"/>
              <a:ext cx="114300" cy="100013"/>
            </a:xfrm>
            <a:custGeom>
              <a:avLst/>
              <a:gdLst>
                <a:gd name="T0" fmla="*/ 48 w 72"/>
                <a:gd name="T1" fmla="*/ 47 h 63"/>
                <a:gd name="T2" fmla="*/ 48 w 72"/>
                <a:gd name="T3" fmla="*/ 55 h 63"/>
                <a:gd name="T4" fmla="*/ 40 w 72"/>
                <a:gd name="T5" fmla="*/ 55 h 63"/>
                <a:gd name="T6" fmla="*/ 40 w 72"/>
                <a:gd name="T7" fmla="*/ 63 h 63"/>
                <a:gd name="T8" fmla="*/ 40 w 72"/>
                <a:gd name="T9" fmla="*/ 63 h 63"/>
                <a:gd name="T10" fmla="*/ 40 w 72"/>
                <a:gd name="T11" fmla="*/ 63 h 63"/>
                <a:gd name="T12" fmla="*/ 40 w 72"/>
                <a:gd name="T13" fmla="*/ 55 h 63"/>
                <a:gd name="T14" fmla="*/ 40 w 72"/>
                <a:gd name="T15" fmla="*/ 47 h 63"/>
                <a:gd name="T16" fmla="*/ 40 w 72"/>
                <a:gd name="T17" fmla="*/ 39 h 63"/>
                <a:gd name="T18" fmla="*/ 40 w 72"/>
                <a:gd name="T19" fmla="*/ 31 h 63"/>
                <a:gd name="T20" fmla="*/ 48 w 72"/>
                <a:gd name="T21" fmla="*/ 23 h 63"/>
                <a:gd name="T22" fmla="*/ 48 w 72"/>
                <a:gd name="T23" fmla="*/ 23 h 63"/>
                <a:gd name="T24" fmla="*/ 48 w 72"/>
                <a:gd name="T25" fmla="*/ 23 h 63"/>
                <a:gd name="T26" fmla="*/ 40 w 72"/>
                <a:gd name="T27" fmla="*/ 15 h 63"/>
                <a:gd name="T28" fmla="*/ 32 w 72"/>
                <a:gd name="T29" fmla="*/ 23 h 63"/>
                <a:gd name="T30" fmla="*/ 32 w 72"/>
                <a:gd name="T31" fmla="*/ 23 h 63"/>
                <a:gd name="T32" fmla="*/ 24 w 72"/>
                <a:gd name="T33" fmla="*/ 23 h 63"/>
                <a:gd name="T34" fmla="*/ 8 w 72"/>
                <a:gd name="T35" fmla="*/ 23 h 63"/>
                <a:gd name="T36" fmla="*/ 0 w 72"/>
                <a:gd name="T37" fmla="*/ 23 h 63"/>
                <a:gd name="T38" fmla="*/ 0 w 72"/>
                <a:gd name="T39" fmla="*/ 15 h 63"/>
                <a:gd name="T40" fmla="*/ 16 w 72"/>
                <a:gd name="T41" fmla="*/ 15 h 63"/>
                <a:gd name="T42" fmla="*/ 24 w 72"/>
                <a:gd name="T43" fmla="*/ 15 h 63"/>
                <a:gd name="T44" fmla="*/ 40 w 72"/>
                <a:gd name="T45" fmla="*/ 7 h 63"/>
                <a:gd name="T46" fmla="*/ 40 w 72"/>
                <a:gd name="T47" fmla="*/ 7 h 63"/>
                <a:gd name="T48" fmla="*/ 48 w 72"/>
                <a:gd name="T49" fmla="*/ 0 h 63"/>
                <a:gd name="T50" fmla="*/ 48 w 72"/>
                <a:gd name="T51" fmla="*/ 0 h 63"/>
                <a:gd name="T52" fmla="*/ 56 w 72"/>
                <a:gd name="T53" fmla="*/ 0 h 63"/>
                <a:gd name="T54" fmla="*/ 64 w 72"/>
                <a:gd name="T55" fmla="*/ 7 h 63"/>
                <a:gd name="T56" fmla="*/ 72 w 72"/>
                <a:gd name="T57" fmla="*/ 15 h 63"/>
                <a:gd name="T58" fmla="*/ 72 w 72"/>
                <a:gd name="T59" fmla="*/ 15 h 63"/>
                <a:gd name="T60" fmla="*/ 72 w 72"/>
                <a:gd name="T61" fmla="*/ 23 h 63"/>
                <a:gd name="T62" fmla="*/ 64 w 72"/>
                <a:gd name="T63" fmla="*/ 23 h 63"/>
                <a:gd name="T64" fmla="*/ 64 w 72"/>
                <a:gd name="T65" fmla="*/ 23 h 63"/>
                <a:gd name="T66" fmla="*/ 56 w 72"/>
                <a:gd name="T67" fmla="*/ 31 h 63"/>
                <a:gd name="T68" fmla="*/ 56 w 72"/>
                <a:gd name="T69" fmla="*/ 39 h 63"/>
                <a:gd name="T70" fmla="*/ 48 w 72"/>
                <a:gd name="T71" fmla="*/ 47 h 63"/>
                <a:gd name="T72" fmla="*/ 48 w 72"/>
                <a:gd name="T73" fmla="*/ 47 h 6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72"/>
                <a:gd name="T112" fmla="*/ 0 h 63"/>
                <a:gd name="T113" fmla="*/ 72 w 72"/>
                <a:gd name="T114" fmla="*/ 63 h 63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72" h="63">
                  <a:moveTo>
                    <a:pt x="48" y="47"/>
                  </a:move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55"/>
                  </a:lnTo>
                  <a:lnTo>
                    <a:pt x="40" y="47"/>
                  </a:lnTo>
                  <a:lnTo>
                    <a:pt x="40" y="39"/>
                  </a:lnTo>
                  <a:lnTo>
                    <a:pt x="40" y="31"/>
                  </a:lnTo>
                  <a:lnTo>
                    <a:pt x="48" y="23"/>
                  </a:lnTo>
                  <a:lnTo>
                    <a:pt x="40" y="15"/>
                  </a:lnTo>
                  <a:lnTo>
                    <a:pt x="32" y="23"/>
                  </a:lnTo>
                  <a:lnTo>
                    <a:pt x="24" y="23"/>
                  </a:lnTo>
                  <a:lnTo>
                    <a:pt x="8" y="23"/>
                  </a:lnTo>
                  <a:lnTo>
                    <a:pt x="0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40" y="7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7"/>
                  </a:lnTo>
                  <a:lnTo>
                    <a:pt x="72" y="15"/>
                  </a:lnTo>
                  <a:lnTo>
                    <a:pt x="72" y="23"/>
                  </a:lnTo>
                  <a:lnTo>
                    <a:pt x="64" y="23"/>
                  </a:lnTo>
                  <a:lnTo>
                    <a:pt x="56" y="31"/>
                  </a:lnTo>
                  <a:lnTo>
                    <a:pt x="56" y="39"/>
                  </a:lnTo>
                  <a:lnTo>
                    <a:pt x="48" y="4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0" name="组合 108"/>
          <p:cNvGrpSpPr>
            <a:grpSpLocks noChangeAspect="1"/>
          </p:cNvGrpSpPr>
          <p:nvPr/>
        </p:nvGrpSpPr>
        <p:grpSpPr bwMode="auto">
          <a:xfrm>
            <a:off x="1314450" y="4649788"/>
            <a:ext cx="211138" cy="504825"/>
            <a:chOff x="4038600" y="1663700"/>
            <a:chExt cx="190500" cy="454026"/>
          </a:xfrm>
        </p:grpSpPr>
        <p:sp>
          <p:nvSpPr>
            <p:cNvPr id="67627" name="Freeform 105"/>
            <p:cNvSpPr>
              <a:spLocks/>
            </p:cNvSpPr>
            <p:nvPr/>
          </p:nvSpPr>
          <p:spPr bwMode="auto">
            <a:xfrm>
              <a:off x="4102100" y="1865313"/>
              <a:ext cx="101600" cy="252413"/>
            </a:xfrm>
            <a:custGeom>
              <a:avLst/>
              <a:gdLst>
                <a:gd name="T0" fmla="*/ 8 w 64"/>
                <a:gd name="T1" fmla="*/ 16 h 159"/>
                <a:gd name="T2" fmla="*/ 8 w 64"/>
                <a:gd name="T3" fmla="*/ 8 h 159"/>
                <a:gd name="T4" fmla="*/ 8 w 64"/>
                <a:gd name="T5" fmla="*/ 8 h 159"/>
                <a:gd name="T6" fmla="*/ 8 w 64"/>
                <a:gd name="T7" fmla="*/ 0 h 159"/>
                <a:gd name="T8" fmla="*/ 16 w 64"/>
                <a:gd name="T9" fmla="*/ 0 h 159"/>
                <a:gd name="T10" fmla="*/ 24 w 64"/>
                <a:gd name="T11" fmla="*/ 8 h 159"/>
                <a:gd name="T12" fmla="*/ 24 w 64"/>
                <a:gd name="T13" fmla="*/ 8 h 159"/>
                <a:gd name="T14" fmla="*/ 32 w 64"/>
                <a:gd name="T15" fmla="*/ 16 h 159"/>
                <a:gd name="T16" fmla="*/ 32 w 64"/>
                <a:gd name="T17" fmla="*/ 24 h 159"/>
                <a:gd name="T18" fmla="*/ 32 w 64"/>
                <a:gd name="T19" fmla="*/ 32 h 159"/>
                <a:gd name="T20" fmla="*/ 24 w 64"/>
                <a:gd name="T21" fmla="*/ 48 h 159"/>
                <a:gd name="T22" fmla="*/ 24 w 64"/>
                <a:gd name="T23" fmla="*/ 56 h 159"/>
                <a:gd name="T24" fmla="*/ 24 w 64"/>
                <a:gd name="T25" fmla="*/ 72 h 159"/>
                <a:gd name="T26" fmla="*/ 24 w 64"/>
                <a:gd name="T27" fmla="*/ 88 h 159"/>
                <a:gd name="T28" fmla="*/ 24 w 64"/>
                <a:gd name="T29" fmla="*/ 103 h 159"/>
                <a:gd name="T30" fmla="*/ 24 w 64"/>
                <a:gd name="T31" fmla="*/ 103 h 159"/>
                <a:gd name="T32" fmla="*/ 24 w 64"/>
                <a:gd name="T33" fmla="*/ 111 h 159"/>
                <a:gd name="T34" fmla="*/ 24 w 64"/>
                <a:gd name="T35" fmla="*/ 111 h 159"/>
                <a:gd name="T36" fmla="*/ 32 w 64"/>
                <a:gd name="T37" fmla="*/ 103 h 159"/>
                <a:gd name="T38" fmla="*/ 32 w 64"/>
                <a:gd name="T39" fmla="*/ 103 h 159"/>
                <a:gd name="T40" fmla="*/ 40 w 64"/>
                <a:gd name="T41" fmla="*/ 95 h 159"/>
                <a:gd name="T42" fmla="*/ 48 w 64"/>
                <a:gd name="T43" fmla="*/ 88 h 159"/>
                <a:gd name="T44" fmla="*/ 56 w 64"/>
                <a:gd name="T45" fmla="*/ 80 h 159"/>
                <a:gd name="T46" fmla="*/ 56 w 64"/>
                <a:gd name="T47" fmla="*/ 80 h 159"/>
                <a:gd name="T48" fmla="*/ 64 w 64"/>
                <a:gd name="T49" fmla="*/ 80 h 159"/>
                <a:gd name="T50" fmla="*/ 64 w 64"/>
                <a:gd name="T51" fmla="*/ 80 h 159"/>
                <a:gd name="T52" fmla="*/ 56 w 64"/>
                <a:gd name="T53" fmla="*/ 88 h 159"/>
                <a:gd name="T54" fmla="*/ 48 w 64"/>
                <a:gd name="T55" fmla="*/ 95 h 159"/>
                <a:gd name="T56" fmla="*/ 40 w 64"/>
                <a:gd name="T57" fmla="*/ 111 h 159"/>
                <a:gd name="T58" fmla="*/ 32 w 64"/>
                <a:gd name="T59" fmla="*/ 127 h 159"/>
                <a:gd name="T60" fmla="*/ 24 w 64"/>
                <a:gd name="T61" fmla="*/ 135 h 159"/>
                <a:gd name="T62" fmla="*/ 16 w 64"/>
                <a:gd name="T63" fmla="*/ 143 h 159"/>
                <a:gd name="T64" fmla="*/ 16 w 64"/>
                <a:gd name="T65" fmla="*/ 151 h 159"/>
                <a:gd name="T66" fmla="*/ 8 w 64"/>
                <a:gd name="T67" fmla="*/ 159 h 159"/>
                <a:gd name="T68" fmla="*/ 8 w 64"/>
                <a:gd name="T69" fmla="*/ 159 h 159"/>
                <a:gd name="T70" fmla="*/ 8 w 64"/>
                <a:gd name="T71" fmla="*/ 159 h 159"/>
                <a:gd name="T72" fmla="*/ 0 w 64"/>
                <a:gd name="T73" fmla="*/ 151 h 159"/>
                <a:gd name="T74" fmla="*/ 0 w 64"/>
                <a:gd name="T75" fmla="*/ 143 h 159"/>
                <a:gd name="T76" fmla="*/ 0 w 64"/>
                <a:gd name="T77" fmla="*/ 135 h 159"/>
                <a:gd name="T78" fmla="*/ 0 w 64"/>
                <a:gd name="T79" fmla="*/ 127 h 159"/>
                <a:gd name="T80" fmla="*/ 0 w 64"/>
                <a:gd name="T81" fmla="*/ 119 h 159"/>
                <a:gd name="T82" fmla="*/ 8 w 64"/>
                <a:gd name="T83" fmla="*/ 119 h 159"/>
                <a:gd name="T84" fmla="*/ 8 w 64"/>
                <a:gd name="T85" fmla="*/ 111 h 159"/>
                <a:gd name="T86" fmla="*/ 8 w 64"/>
                <a:gd name="T87" fmla="*/ 103 h 159"/>
                <a:gd name="T88" fmla="*/ 8 w 64"/>
                <a:gd name="T89" fmla="*/ 88 h 159"/>
                <a:gd name="T90" fmla="*/ 16 w 64"/>
                <a:gd name="T91" fmla="*/ 64 h 159"/>
                <a:gd name="T92" fmla="*/ 16 w 64"/>
                <a:gd name="T93" fmla="*/ 40 h 159"/>
                <a:gd name="T94" fmla="*/ 16 w 64"/>
                <a:gd name="T95" fmla="*/ 32 h 159"/>
                <a:gd name="T96" fmla="*/ 16 w 64"/>
                <a:gd name="T97" fmla="*/ 24 h 159"/>
                <a:gd name="T98" fmla="*/ 8 w 64"/>
                <a:gd name="T99" fmla="*/ 16 h 159"/>
                <a:gd name="T100" fmla="*/ 8 w 64"/>
                <a:gd name="T101" fmla="*/ 16 h 159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60000 65536"/>
                <a:gd name="T148" fmla="*/ 0 60000 65536"/>
                <a:gd name="T149" fmla="*/ 0 60000 65536"/>
                <a:gd name="T150" fmla="*/ 0 60000 65536"/>
                <a:gd name="T151" fmla="*/ 0 60000 65536"/>
                <a:gd name="T152" fmla="*/ 0 60000 65536"/>
                <a:gd name="T153" fmla="*/ 0 w 64"/>
                <a:gd name="T154" fmla="*/ 0 h 159"/>
                <a:gd name="T155" fmla="*/ 64 w 64"/>
                <a:gd name="T156" fmla="*/ 159 h 159"/>
              </a:gdLst>
              <a:ahLst/>
              <a:cxnLst>
                <a:cxn ang="T102">
                  <a:pos x="T0" y="T1"/>
                </a:cxn>
                <a:cxn ang="T103">
                  <a:pos x="T2" y="T3"/>
                </a:cxn>
                <a:cxn ang="T104">
                  <a:pos x="T4" y="T5"/>
                </a:cxn>
                <a:cxn ang="T105">
                  <a:pos x="T6" y="T7"/>
                </a:cxn>
                <a:cxn ang="T106">
                  <a:pos x="T8" y="T9"/>
                </a:cxn>
                <a:cxn ang="T107">
                  <a:pos x="T10" y="T11"/>
                </a:cxn>
                <a:cxn ang="T108">
                  <a:pos x="T12" y="T13"/>
                </a:cxn>
                <a:cxn ang="T109">
                  <a:pos x="T14" y="T15"/>
                </a:cxn>
                <a:cxn ang="T110">
                  <a:pos x="T16" y="T17"/>
                </a:cxn>
                <a:cxn ang="T111">
                  <a:pos x="T18" y="T19"/>
                </a:cxn>
                <a:cxn ang="T112">
                  <a:pos x="T20" y="T21"/>
                </a:cxn>
                <a:cxn ang="T113">
                  <a:pos x="T22" y="T23"/>
                </a:cxn>
                <a:cxn ang="T114">
                  <a:pos x="T24" y="T25"/>
                </a:cxn>
                <a:cxn ang="T115">
                  <a:pos x="T26" y="T27"/>
                </a:cxn>
                <a:cxn ang="T116">
                  <a:pos x="T28" y="T29"/>
                </a:cxn>
                <a:cxn ang="T117">
                  <a:pos x="T30" y="T31"/>
                </a:cxn>
                <a:cxn ang="T118">
                  <a:pos x="T32" y="T33"/>
                </a:cxn>
                <a:cxn ang="T119">
                  <a:pos x="T34" y="T35"/>
                </a:cxn>
                <a:cxn ang="T120">
                  <a:pos x="T36" y="T37"/>
                </a:cxn>
                <a:cxn ang="T121">
                  <a:pos x="T38" y="T39"/>
                </a:cxn>
                <a:cxn ang="T122">
                  <a:pos x="T40" y="T41"/>
                </a:cxn>
                <a:cxn ang="T123">
                  <a:pos x="T42" y="T43"/>
                </a:cxn>
                <a:cxn ang="T124">
                  <a:pos x="T44" y="T45"/>
                </a:cxn>
                <a:cxn ang="T125">
                  <a:pos x="T46" y="T47"/>
                </a:cxn>
                <a:cxn ang="T126">
                  <a:pos x="T48" y="T49"/>
                </a:cxn>
                <a:cxn ang="T127">
                  <a:pos x="T50" y="T51"/>
                </a:cxn>
                <a:cxn ang="T128">
                  <a:pos x="T52" y="T53"/>
                </a:cxn>
                <a:cxn ang="T129">
                  <a:pos x="T54" y="T55"/>
                </a:cxn>
                <a:cxn ang="T130">
                  <a:pos x="T56" y="T57"/>
                </a:cxn>
                <a:cxn ang="T131">
                  <a:pos x="T58" y="T59"/>
                </a:cxn>
                <a:cxn ang="T132">
                  <a:pos x="T60" y="T61"/>
                </a:cxn>
                <a:cxn ang="T133">
                  <a:pos x="T62" y="T63"/>
                </a:cxn>
                <a:cxn ang="T134">
                  <a:pos x="T64" y="T65"/>
                </a:cxn>
                <a:cxn ang="T135">
                  <a:pos x="T66" y="T67"/>
                </a:cxn>
                <a:cxn ang="T136">
                  <a:pos x="T68" y="T69"/>
                </a:cxn>
                <a:cxn ang="T137">
                  <a:pos x="T70" y="T71"/>
                </a:cxn>
                <a:cxn ang="T138">
                  <a:pos x="T72" y="T73"/>
                </a:cxn>
                <a:cxn ang="T139">
                  <a:pos x="T74" y="T75"/>
                </a:cxn>
                <a:cxn ang="T140">
                  <a:pos x="T76" y="T77"/>
                </a:cxn>
                <a:cxn ang="T141">
                  <a:pos x="T78" y="T79"/>
                </a:cxn>
                <a:cxn ang="T142">
                  <a:pos x="T80" y="T81"/>
                </a:cxn>
                <a:cxn ang="T143">
                  <a:pos x="T82" y="T83"/>
                </a:cxn>
                <a:cxn ang="T144">
                  <a:pos x="T84" y="T85"/>
                </a:cxn>
                <a:cxn ang="T145">
                  <a:pos x="T86" y="T87"/>
                </a:cxn>
                <a:cxn ang="T146">
                  <a:pos x="T88" y="T89"/>
                </a:cxn>
                <a:cxn ang="T147">
                  <a:pos x="T90" y="T91"/>
                </a:cxn>
                <a:cxn ang="T148">
                  <a:pos x="T92" y="T93"/>
                </a:cxn>
                <a:cxn ang="T149">
                  <a:pos x="T94" y="T95"/>
                </a:cxn>
                <a:cxn ang="T150">
                  <a:pos x="T96" y="T97"/>
                </a:cxn>
                <a:cxn ang="T151">
                  <a:pos x="T98" y="T99"/>
                </a:cxn>
                <a:cxn ang="T152">
                  <a:pos x="T100" y="T101"/>
                </a:cxn>
              </a:cxnLst>
              <a:rect l="T153" t="T154" r="T155" b="T156"/>
              <a:pathLst>
                <a:path w="64" h="159">
                  <a:moveTo>
                    <a:pt x="8" y="16"/>
                  </a:moveTo>
                  <a:lnTo>
                    <a:pt x="8" y="8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103"/>
                  </a:lnTo>
                  <a:lnTo>
                    <a:pt x="24" y="111"/>
                  </a:lnTo>
                  <a:lnTo>
                    <a:pt x="32" y="103"/>
                  </a:lnTo>
                  <a:lnTo>
                    <a:pt x="40" y="95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56" y="88"/>
                  </a:lnTo>
                  <a:lnTo>
                    <a:pt x="48" y="95"/>
                  </a:lnTo>
                  <a:lnTo>
                    <a:pt x="40" y="111"/>
                  </a:lnTo>
                  <a:lnTo>
                    <a:pt x="32" y="127"/>
                  </a:lnTo>
                  <a:lnTo>
                    <a:pt x="24" y="135"/>
                  </a:lnTo>
                  <a:lnTo>
                    <a:pt x="16" y="143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8" y="88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8" name="Freeform 106"/>
            <p:cNvSpPr>
              <a:spLocks/>
            </p:cNvSpPr>
            <p:nvPr/>
          </p:nvSpPr>
          <p:spPr bwMode="auto">
            <a:xfrm>
              <a:off x="4038600" y="1663700"/>
              <a:ext cx="127000" cy="290513"/>
            </a:xfrm>
            <a:custGeom>
              <a:avLst/>
              <a:gdLst>
                <a:gd name="T0" fmla="*/ 64 w 80"/>
                <a:gd name="T1" fmla="*/ 64 h 183"/>
                <a:gd name="T2" fmla="*/ 48 w 80"/>
                <a:gd name="T3" fmla="*/ 103 h 183"/>
                <a:gd name="T4" fmla="*/ 40 w 80"/>
                <a:gd name="T5" fmla="*/ 119 h 183"/>
                <a:gd name="T6" fmla="*/ 40 w 80"/>
                <a:gd name="T7" fmla="*/ 127 h 183"/>
                <a:gd name="T8" fmla="*/ 24 w 80"/>
                <a:gd name="T9" fmla="*/ 151 h 183"/>
                <a:gd name="T10" fmla="*/ 8 w 80"/>
                <a:gd name="T11" fmla="*/ 167 h 183"/>
                <a:gd name="T12" fmla="*/ 0 w 80"/>
                <a:gd name="T13" fmla="*/ 175 h 183"/>
                <a:gd name="T14" fmla="*/ 0 w 80"/>
                <a:gd name="T15" fmla="*/ 183 h 183"/>
                <a:gd name="T16" fmla="*/ 0 w 80"/>
                <a:gd name="T17" fmla="*/ 183 h 183"/>
                <a:gd name="T18" fmla="*/ 0 w 80"/>
                <a:gd name="T19" fmla="*/ 175 h 183"/>
                <a:gd name="T20" fmla="*/ 0 w 80"/>
                <a:gd name="T21" fmla="*/ 175 h 183"/>
                <a:gd name="T22" fmla="*/ 8 w 80"/>
                <a:gd name="T23" fmla="*/ 159 h 183"/>
                <a:gd name="T24" fmla="*/ 16 w 80"/>
                <a:gd name="T25" fmla="*/ 151 h 183"/>
                <a:gd name="T26" fmla="*/ 32 w 80"/>
                <a:gd name="T27" fmla="*/ 111 h 183"/>
                <a:gd name="T28" fmla="*/ 40 w 80"/>
                <a:gd name="T29" fmla="*/ 79 h 183"/>
                <a:gd name="T30" fmla="*/ 48 w 80"/>
                <a:gd name="T31" fmla="*/ 64 h 183"/>
                <a:gd name="T32" fmla="*/ 56 w 80"/>
                <a:gd name="T33" fmla="*/ 48 h 183"/>
                <a:gd name="T34" fmla="*/ 56 w 80"/>
                <a:gd name="T35" fmla="*/ 40 h 183"/>
                <a:gd name="T36" fmla="*/ 56 w 80"/>
                <a:gd name="T37" fmla="*/ 32 h 183"/>
                <a:gd name="T38" fmla="*/ 56 w 80"/>
                <a:gd name="T39" fmla="*/ 16 h 183"/>
                <a:gd name="T40" fmla="*/ 56 w 80"/>
                <a:gd name="T41" fmla="*/ 8 h 183"/>
                <a:gd name="T42" fmla="*/ 56 w 80"/>
                <a:gd name="T43" fmla="*/ 8 h 183"/>
                <a:gd name="T44" fmla="*/ 64 w 80"/>
                <a:gd name="T45" fmla="*/ 0 h 183"/>
                <a:gd name="T46" fmla="*/ 64 w 80"/>
                <a:gd name="T47" fmla="*/ 8 h 183"/>
                <a:gd name="T48" fmla="*/ 72 w 80"/>
                <a:gd name="T49" fmla="*/ 8 h 183"/>
                <a:gd name="T50" fmla="*/ 80 w 80"/>
                <a:gd name="T51" fmla="*/ 16 h 183"/>
                <a:gd name="T52" fmla="*/ 80 w 80"/>
                <a:gd name="T53" fmla="*/ 24 h 183"/>
                <a:gd name="T54" fmla="*/ 80 w 80"/>
                <a:gd name="T55" fmla="*/ 24 h 183"/>
                <a:gd name="T56" fmla="*/ 80 w 80"/>
                <a:gd name="T57" fmla="*/ 32 h 183"/>
                <a:gd name="T58" fmla="*/ 72 w 80"/>
                <a:gd name="T59" fmla="*/ 48 h 183"/>
                <a:gd name="T60" fmla="*/ 64 w 80"/>
                <a:gd name="T61" fmla="*/ 64 h 183"/>
                <a:gd name="T62" fmla="*/ 64 w 80"/>
                <a:gd name="T63" fmla="*/ 64 h 183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80"/>
                <a:gd name="T97" fmla="*/ 0 h 183"/>
                <a:gd name="T98" fmla="*/ 80 w 80"/>
                <a:gd name="T99" fmla="*/ 183 h 183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80" h="183">
                  <a:moveTo>
                    <a:pt x="64" y="64"/>
                  </a:moveTo>
                  <a:lnTo>
                    <a:pt x="48" y="103"/>
                  </a:lnTo>
                  <a:lnTo>
                    <a:pt x="40" y="119"/>
                  </a:lnTo>
                  <a:lnTo>
                    <a:pt x="40" y="127"/>
                  </a:lnTo>
                  <a:lnTo>
                    <a:pt x="24" y="151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32" y="111"/>
                  </a:lnTo>
                  <a:lnTo>
                    <a:pt x="40" y="79"/>
                  </a:lnTo>
                  <a:lnTo>
                    <a:pt x="48" y="64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16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80" y="32"/>
                  </a:lnTo>
                  <a:lnTo>
                    <a:pt x="72" y="48"/>
                  </a:lnTo>
                  <a:lnTo>
                    <a:pt x="64" y="6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9" name="Freeform 107"/>
            <p:cNvSpPr>
              <a:spLocks/>
            </p:cNvSpPr>
            <p:nvPr/>
          </p:nvSpPr>
          <p:spPr bwMode="auto">
            <a:xfrm>
              <a:off x="4114800" y="1778000"/>
              <a:ext cx="114300" cy="100013"/>
            </a:xfrm>
            <a:custGeom>
              <a:avLst/>
              <a:gdLst>
                <a:gd name="T0" fmla="*/ 48 w 72"/>
                <a:gd name="T1" fmla="*/ 47 h 63"/>
                <a:gd name="T2" fmla="*/ 48 w 72"/>
                <a:gd name="T3" fmla="*/ 55 h 63"/>
                <a:gd name="T4" fmla="*/ 40 w 72"/>
                <a:gd name="T5" fmla="*/ 55 h 63"/>
                <a:gd name="T6" fmla="*/ 40 w 72"/>
                <a:gd name="T7" fmla="*/ 63 h 63"/>
                <a:gd name="T8" fmla="*/ 40 w 72"/>
                <a:gd name="T9" fmla="*/ 63 h 63"/>
                <a:gd name="T10" fmla="*/ 40 w 72"/>
                <a:gd name="T11" fmla="*/ 63 h 63"/>
                <a:gd name="T12" fmla="*/ 40 w 72"/>
                <a:gd name="T13" fmla="*/ 55 h 63"/>
                <a:gd name="T14" fmla="*/ 40 w 72"/>
                <a:gd name="T15" fmla="*/ 47 h 63"/>
                <a:gd name="T16" fmla="*/ 40 w 72"/>
                <a:gd name="T17" fmla="*/ 39 h 63"/>
                <a:gd name="T18" fmla="*/ 40 w 72"/>
                <a:gd name="T19" fmla="*/ 31 h 63"/>
                <a:gd name="T20" fmla="*/ 48 w 72"/>
                <a:gd name="T21" fmla="*/ 23 h 63"/>
                <a:gd name="T22" fmla="*/ 48 w 72"/>
                <a:gd name="T23" fmla="*/ 23 h 63"/>
                <a:gd name="T24" fmla="*/ 48 w 72"/>
                <a:gd name="T25" fmla="*/ 23 h 63"/>
                <a:gd name="T26" fmla="*/ 40 w 72"/>
                <a:gd name="T27" fmla="*/ 15 h 63"/>
                <a:gd name="T28" fmla="*/ 32 w 72"/>
                <a:gd name="T29" fmla="*/ 23 h 63"/>
                <a:gd name="T30" fmla="*/ 32 w 72"/>
                <a:gd name="T31" fmla="*/ 23 h 63"/>
                <a:gd name="T32" fmla="*/ 24 w 72"/>
                <a:gd name="T33" fmla="*/ 23 h 63"/>
                <a:gd name="T34" fmla="*/ 8 w 72"/>
                <a:gd name="T35" fmla="*/ 23 h 63"/>
                <a:gd name="T36" fmla="*/ 0 w 72"/>
                <a:gd name="T37" fmla="*/ 23 h 63"/>
                <a:gd name="T38" fmla="*/ 0 w 72"/>
                <a:gd name="T39" fmla="*/ 15 h 63"/>
                <a:gd name="T40" fmla="*/ 16 w 72"/>
                <a:gd name="T41" fmla="*/ 15 h 63"/>
                <a:gd name="T42" fmla="*/ 24 w 72"/>
                <a:gd name="T43" fmla="*/ 15 h 63"/>
                <a:gd name="T44" fmla="*/ 40 w 72"/>
                <a:gd name="T45" fmla="*/ 7 h 63"/>
                <a:gd name="T46" fmla="*/ 40 w 72"/>
                <a:gd name="T47" fmla="*/ 7 h 63"/>
                <a:gd name="T48" fmla="*/ 48 w 72"/>
                <a:gd name="T49" fmla="*/ 0 h 63"/>
                <a:gd name="T50" fmla="*/ 48 w 72"/>
                <a:gd name="T51" fmla="*/ 0 h 63"/>
                <a:gd name="T52" fmla="*/ 56 w 72"/>
                <a:gd name="T53" fmla="*/ 0 h 63"/>
                <a:gd name="T54" fmla="*/ 64 w 72"/>
                <a:gd name="T55" fmla="*/ 7 h 63"/>
                <a:gd name="T56" fmla="*/ 72 w 72"/>
                <a:gd name="T57" fmla="*/ 15 h 63"/>
                <a:gd name="T58" fmla="*/ 72 w 72"/>
                <a:gd name="T59" fmla="*/ 15 h 63"/>
                <a:gd name="T60" fmla="*/ 72 w 72"/>
                <a:gd name="T61" fmla="*/ 23 h 63"/>
                <a:gd name="T62" fmla="*/ 64 w 72"/>
                <a:gd name="T63" fmla="*/ 23 h 63"/>
                <a:gd name="T64" fmla="*/ 64 w 72"/>
                <a:gd name="T65" fmla="*/ 23 h 63"/>
                <a:gd name="T66" fmla="*/ 56 w 72"/>
                <a:gd name="T67" fmla="*/ 31 h 63"/>
                <a:gd name="T68" fmla="*/ 56 w 72"/>
                <a:gd name="T69" fmla="*/ 39 h 63"/>
                <a:gd name="T70" fmla="*/ 48 w 72"/>
                <a:gd name="T71" fmla="*/ 47 h 63"/>
                <a:gd name="T72" fmla="*/ 48 w 72"/>
                <a:gd name="T73" fmla="*/ 47 h 63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w 72"/>
                <a:gd name="T112" fmla="*/ 0 h 63"/>
                <a:gd name="T113" fmla="*/ 72 w 72"/>
                <a:gd name="T114" fmla="*/ 63 h 63"/>
              </a:gdLst>
              <a:ahLst/>
              <a:cxnLst>
                <a:cxn ang="T74">
                  <a:pos x="T0" y="T1"/>
                </a:cxn>
                <a:cxn ang="T75">
                  <a:pos x="T2" y="T3"/>
                </a:cxn>
                <a:cxn ang="T76">
                  <a:pos x="T4" y="T5"/>
                </a:cxn>
                <a:cxn ang="T77">
                  <a:pos x="T6" y="T7"/>
                </a:cxn>
                <a:cxn ang="T78">
                  <a:pos x="T8" y="T9"/>
                </a:cxn>
                <a:cxn ang="T79">
                  <a:pos x="T10" y="T11"/>
                </a:cxn>
                <a:cxn ang="T80">
                  <a:pos x="T12" y="T13"/>
                </a:cxn>
                <a:cxn ang="T81">
                  <a:pos x="T14" y="T15"/>
                </a:cxn>
                <a:cxn ang="T82">
                  <a:pos x="T16" y="T17"/>
                </a:cxn>
                <a:cxn ang="T83">
                  <a:pos x="T18" y="T19"/>
                </a:cxn>
                <a:cxn ang="T84">
                  <a:pos x="T20" y="T21"/>
                </a:cxn>
                <a:cxn ang="T85">
                  <a:pos x="T22" y="T23"/>
                </a:cxn>
                <a:cxn ang="T86">
                  <a:pos x="T24" y="T25"/>
                </a:cxn>
                <a:cxn ang="T87">
                  <a:pos x="T26" y="T27"/>
                </a:cxn>
                <a:cxn ang="T88">
                  <a:pos x="T28" y="T29"/>
                </a:cxn>
                <a:cxn ang="T89">
                  <a:pos x="T30" y="T31"/>
                </a:cxn>
                <a:cxn ang="T90">
                  <a:pos x="T32" y="T33"/>
                </a:cxn>
                <a:cxn ang="T91">
                  <a:pos x="T34" y="T35"/>
                </a:cxn>
                <a:cxn ang="T92">
                  <a:pos x="T36" y="T37"/>
                </a:cxn>
                <a:cxn ang="T93">
                  <a:pos x="T38" y="T39"/>
                </a:cxn>
                <a:cxn ang="T94">
                  <a:pos x="T40" y="T41"/>
                </a:cxn>
                <a:cxn ang="T95">
                  <a:pos x="T42" y="T43"/>
                </a:cxn>
                <a:cxn ang="T96">
                  <a:pos x="T44" y="T45"/>
                </a:cxn>
                <a:cxn ang="T97">
                  <a:pos x="T46" y="T47"/>
                </a:cxn>
                <a:cxn ang="T98">
                  <a:pos x="T48" y="T49"/>
                </a:cxn>
                <a:cxn ang="T99">
                  <a:pos x="T50" y="T51"/>
                </a:cxn>
                <a:cxn ang="T100">
                  <a:pos x="T52" y="T53"/>
                </a:cxn>
                <a:cxn ang="T101">
                  <a:pos x="T54" y="T55"/>
                </a:cxn>
                <a:cxn ang="T102">
                  <a:pos x="T56" y="T57"/>
                </a:cxn>
                <a:cxn ang="T103">
                  <a:pos x="T58" y="T59"/>
                </a:cxn>
                <a:cxn ang="T104">
                  <a:pos x="T60" y="T61"/>
                </a:cxn>
                <a:cxn ang="T105">
                  <a:pos x="T62" y="T63"/>
                </a:cxn>
                <a:cxn ang="T106">
                  <a:pos x="T64" y="T65"/>
                </a:cxn>
                <a:cxn ang="T107">
                  <a:pos x="T66" y="T67"/>
                </a:cxn>
                <a:cxn ang="T108">
                  <a:pos x="T68" y="T69"/>
                </a:cxn>
                <a:cxn ang="T109">
                  <a:pos x="T70" y="T71"/>
                </a:cxn>
                <a:cxn ang="T110">
                  <a:pos x="T72" y="T73"/>
                </a:cxn>
              </a:cxnLst>
              <a:rect l="T111" t="T112" r="T113" b="T114"/>
              <a:pathLst>
                <a:path w="72" h="63">
                  <a:moveTo>
                    <a:pt x="48" y="47"/>
                  </a:move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55"/>
                  </a:lnTo>
                  <a:lnTo>
                    <a:pt x="40" y="47"/>
                  </a:lnTo>
                  <a:lnTo>
                    <a:pt x="40" y="39"/>
                  </a:lnTo>
                  <a:lnTo>
                    <a:pt x="40" y="31"/>
                  </a:lnTo>
                  <a:lnTo>
                    <a:pt x="48" y="23"/>
                  </a:lnTo>
                  <a:lnTo>
                    <a:pt x="40" y="15"/>
                  </a:lnTo>
                  <a:lnTo>
                    <a:pt x="32" y="23"/>
                  </a:lnTo>
                  <a:lnTo>
                    <a:pt x="24" y="23"/>
                  </a:lnTo>
                  <a:lnTo>
                    <a:pt x="8" y="23"/>
                  </a:lnTo>
                  <a:lnTo>
                    <a:pt x="0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40" y="7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7"/>
                  </a:lnTo>
                  <a:lnTo>
                    <a:pt x="72" y="15"/>
                  </a:lnTo>
                  <a:lnTo>
                    <a:pt x="72" y="23"/>
                  </a:lnTo>
                  <a:lnTo>
                    <a:pt x="64" y="23"/>
                  </a:lnTo>
                  <a:lnTo>
                    <a:pt x="56" y="31"/>
                  </a:lnTo>
                  <a:lnTo>
                    <a:pt x="56" y="39"/>
                  </a:lnTo>
                  <a:lnTo>
                    <a:pt x="48" y="47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67611" name="组合 122"/>
          <p:cNvGrpSpPr>
            <a:grpSpLocks noChangeAspect="1"/>
          </p:cNvGrpSpPr>
          <p:nvPr/>
        </p:nvGrpSpPr>
        <p:grpSpPr bwMode="auto">
          <a:xfrm>
            <a:off x="7567613" y="4964113"/>
            <a:ext cx="357187" cy="360362"/>
            <a:chOff x="7494587" y="1499393"/>
            <a:chExt cx="450850" cy="454026"/>
          </a:xfrm>
        </p:grpSpPr>
        <p:sp>
          <p:nvSpPr>
            <p:cNvPr id="67620" name="Freeform 114"/>
            <p:cNvSpPr>
              <a:spLocks/>
            </p:cNvSpPr>
            <p:nvPr/>
          </p:nvSpPr>
          <p:spPr bwMode="auto">
            <a:xfrm>
              <a:off x="7494587" y="1524793"/>
              <a:ext cx="150813" cy="277813"/>
            </a:xfrm>
            <a:custGeom>
              <a:avLst/>
              <a:gdLst>
                <a:gd name="T0" fmla="*/ 71 w 95"/>
                <a:gd name="T1" fmla="*/ 24 h 175"/>
                <a:gd name="T2" fmla="*/ 71 w 95"/>
                <a:gd name="T3" fmla="*/ 16 h 175"/>
                <a:gd name="T4" fmla="*/ 71 w 95"/>
                <a:gd name="T5" fmla="*/ 8 h 175"/>
                <a:gd name="T6" fmla="*/ 71 w 95"/>
                <a:gd name="T7" fmla="*/ 8 h 175"/>
                <a:gd name="T8" fmla="*/ 71 w 95"/>
                <a:gd name="T9" fmla="*/ 0 h 175"/>
                <a:gd name="T10" fmla="*/ 71 w 95"/>
                <a:gd name="T11" fmla="*/ 0 h 175"/>
                <a:gd name="T12" fmla="*/ 79 w 95"/>
                <a:gd name="T13" fmla="*/ 8 h 175"/>
                <a:gd name="T14" fmla="*/ 87 w 95"/>
                <a:gd name="T15" fmla="*/ 16 h 175"/>
                <a:gd name="T16" fmla="*/ 95 w 95"/>
                <a:gd name="T17" fmla="*/ 16 h 175"/>
                <a:gd name="T18" fmla="*/ 95 w 95"/>
                <a:gd name="T19" fmla="*/ 24 h 175"/>
                <a:gd name="T20" fmla="*/ 87 w 95"/>
                <a:gd name="T21" fmla="*/ 32 h 175"/>
                <a:gd name="T22" fmla="*/ 87 w 95"/>
                <a:gd name="T23" fmla="*/ 40 h 175"/>
                <a:gd name="T24" fmla="*/ 79 w 95"/>
                <a:gd name="T25" fmla="*/ 48 h 175"/>
                <a:gd name="T26" fmla="*/ 71 w 95"/>
                <a:gd name="T27" fmla="*/ 79 h 175"/>
                <a:gd name="T28" fmla="*/ 55 w 95"/>
                <a:gd name="T29" fmla="*/ 111 h 175"/>
                <a:gd name="T30" fmla="*/ 39 w 95"/>
                <a:gd name="T31" fmla="*/ 127 h 175"/>
                <a:gd name="T32" fmla="*/ 31 w 95"/>
                <a:gd name="T33" fmla="*/ 135 h 175"/>
                <a:gd name="T34" fmla="*/ 24 w 95"/>
                <a:gd name="T35" fmla="*/ 151 h 175"/>
                <a:gd name="T36" fmla="*/ 16 w 95"/>
                <a:gd name="T37" fmla="*/ 159 h 175"/>
                <a:gd name="T38" fmla="*/ 16 w 95"/>
                <a:gd name="T39" fmla="*/ 167 h 175"/>
                <a:gd name="T40" fmla="*/ 8 w 95"/>
                <a:gd name="T41" fmla="*/ 167 h 175"/>
                <a:gd name="T42" fmla="*/ 0 w 95"/>
                <a:gd name="T43" fmla="*/ 175 h 175"/>
                <a:gd name="T44" fmla="*/ 0 w 95"/>
                <a:gd name="T45" fmla="*/ 167 h 175"/>
                <a:gd name="T46" fmla="*/ 16 w 95"/>
                <a:gd name="T47" fmla="*/ 151 h 175"/>
                <a:gd name="T48" fmla="*/ 31 w 95"/>
                <a:gd name="T49" fmla="*/ 119 h 175"/>
                <a:gd name="T50" fmla="*/ 39 w 95"/>
                <a:gd name="T51" fmla="*/ 95 h 175"/>
                <a:gd name="T52" fmla="*/ 55 w 95"/>
                <a:gd name="T53" fmla="*/ 63 h 175"/>
                <a:gd name="T54" fmla="*/ 63 w 95"/>
                <a:gd name="T55" fmla="*/ 56 h 175"/>
                <a:gd name="T56" fmla="*/ 63 w 95"/>
                <a:gd name="T57" fmla="*/ 40 h 175"/>
                <a:gd name="T58" fmla="*/ 63 w 95"/>
                <a:gd name="T59" fmla="*/ 32 h 175"/>
                <a:gd name="T60" fmla="*/ 71 w 95"/>
                <a:gd name="T61" fmla="*/ 24 h 175"/>
                <a:gd name="T62" fmla="*/ 71 w 95"/>
                <a:gd name="T63" fmla="*/ 24 h 175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w 95"/>
                <a:gd name="T97" fmla="*/ 0 h 175"/>
                <a:gd name="T98" fmla="*/ 95 w 95"/>
                <a:gd name="T99" fmla="*/ 175 h 175"/>
              </a:gdLst>
              <a:ahLst/>
              <a:cxnLst>
                <a:cxn ang="T64">
                  <a:pos x="T0" y="T1"/>
                </a:cxn>
                <a:cxn ang="T65">
                  <a:pos x="T2" y="T3"/>
                </a:cxn>
                <a:cxn ang="T66">
                  <a:pos x="T4" y="T5"/>
                </a:cxn>
                <a:cxn ang="T67">
                  <a:pos x="T6" y="T7"/>
                </a:cxn>
                <a:cxn ang="T68">
                  <a:pos x="T8" y="T9"/>
                </a:cxn>
                <a:cxn ang="T69">
                  <a:pos x="T10" y="T11"/>
                </a:cxn>
                <a:cxn ang="T70">
                  <a:pos x="T12" y="T13"/>
                </a:cxn>
                <a:cxn ang="T71">
                  <a:pos x="T14" y="T15"/>
                </a:cxn>
                <a:cxn ang="T72">
                  <a:pos x="T16" y="T17"/>
                </a:cxn>
                <a:cxn ang="T73">
                  <a:pos x="T18" y="T19"/>
                </a:cxn>
                <a:cxn ang="T74">
                  <a:pos x="T20" y="T21"/>
                </a:cxn>
                <a:cxn ang="T75">
                  <a:pos x="T22" y="T23"/>
                </a:cxn>
                <a:cxn ang="T76">
                  <a:pos x="T24" y="T25"/>
                </a:cxn>
                <a:cxn ang="T77">
                  <a:pos x="T26" y="T27"/>
                </a:cxn>
                <a:cxn ang="T78">
                  <a:pos x="T28" y="T29"/>
                </a:cxn>
                <a:cxn ang="T79">
                  <a:pos x="T30" y="T31"/>
                </a:cxn>
                <a:cxn ang="T80">
                  <a:pos x="T32" y="T33"/>
                </a:cxn>
                <a:cxn ang="T81">
                  <a:pos x="T34" y="T35"/>
                </a:cxn>
                <a:cxn ang="T82">
                  <a:pos x="T36" y="T37"/>
                </a:cxn>
                <a:cxn ang="T83">
                  <a:pos x="T38" y="T39"/>
                </a:cxn>
                <a:cxn ang="T84">
                  <a:pos x="T40" y="T41"/>
                </a:cxn>
                <a:cxn ang="T85">
                  <a:pos x="T42" y="T43"/>
                </a:cxn>
                <a:cxn ang="T86">
                  <a:pos x="T44" y="T45"/>
                </a:cxn>
                <a:cxn ang="T87">
                  <a:pos x="T46" y="T47"/>
                </a:cxn>
                <a:cxn ang="T88">
                  <a:pos x="T48" y="T49"/>
                </a:cxn>
                <a:cxn ang="T89">
                  <a:pos x="T50" y="T51"/>
                </a:cxn>
                <a:cxn ang="T90">
                  <a:pos x="T52" y="T53"/>
                </a:cxn>
                <a:cxn ang="T91">
                  <a:pos x="T54" y="T55"/>
                </a:cxn>
                <a:cxn ang="T92">
                  <a:pos x="T56" y="T57"/>
                </a:cxn>
                <a:cxn ang="T93">
                  <a:pos x="T58" y="T59"/>
                </a:cxn>
                <a:cxn ang="T94">
                  <a:pos x="T60" y="T61"/>
                </a:cxn>
                <a:cxn ang="T95">
                  <a:pos x="T62" y="T63"/>
                </a:cxn>
              </a:cxnLst>
              <a:rect l="T96" t="T97" r="T98" b="T99"/>
              <a:pathLst>
                <a:path w="95" h="175">
                  <a:moveTo>
                    <a:pt x="71" y="24"/>
                  </a:moveTo>
                  <a:lnTo>
                    <a:pt x="71" y="16"/>
                  </a:lnTo>
                  <a:lnTo>
                    <a:pt x="71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16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79" y="48"/>
                  </a:lnTo>
                  <a:lnTo>
                    <a:pt x="71" y="79"/>
                  </a:lnTo>
                  <a:lnTo>
                    <a:pt x="55" y="111"/>
                  </a:lnTo>
                  <a:lnTo>
                    <a:pt x="39" y="127"/>
                  </a:lnTo>
                  <a:lnTo>
                    <a:pt x="31" y="135"/>
                  </a:lnTo>
                  <a:lnTo>
                    <a:pt x="24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16" y="151"/>
                  </a:lnTo>
                  <a:lnTo>
                    <a:pt x="31" y="119"/>
                  </a:lnTo>
                  <a:lnTo>
                    <a:pt x="39" y="95"/>
                  </a:lnTo>
                  <a:lnTo>
                    <a:pt x="55" y="63"/>
                  </a:lnTo>
                  <a:lnTo>
                    <a:pt x="63" y="56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71" y="24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1" name="Freeform 115"/>
            <p:cNvSpPr>
              <a:spLocks/>
            </p:cNvSpPr>
            <p:nvPr/>
          </p:nvSpPr>
          <p:spPr bwMode="auto">
            <a:xfrm>
              <a:off x="7581900" y="1624806"/>
              <a:ext cx="112713" cy="88900"/>
            </a:xfrm>
            <a:custGeom>
              <a:avLst/>
              <a:gdLst>
                <a:gd name="T0" fmla="*/ 40 w 71"/>
                <a:gd name="T1" fmla="*/ 56 h 56"/>
                <a:gd name="T2" fmla="*/ 40 w 71"/>
                <a:gd name="T3" fmla="*/ 56 h 56"/>
                <a:gd name="T4" fmla="*/ 40 w 71"/>
                <a:gd name="T5" fmla="*/ 48 h 56"/>
                <a:gd name="T6" fmla="*/ 48 w 71"/>
                <a:gd name="T7" fmla="*/ 40 h 56"/>
                <a:gd name="T8" fmla="*/ 48 w 71"/>
                <a:gd name="T9" fmla="*/ 24 h 56"/>
                <a:gd name="T10" fmla="*/ 48 w 71"/>
                <a:gd name="T11" fmla="*/ 24 h 56"/>
                <a:gd name="T12" fmla="*/ 48 w 71"/>
                <a:gd name="T13" fmla="*/ 16 h 56"/>
                <a:gd name="T14" fmla="*/ 32 w 71"/>
                <a:gd name="T15" fmla="*/ 24 h 56"/>
                <a:gd name="T16" fmla="*/ 16 w 71"/>
                <a:gd name="T17" fmla="*/ 24 h 56"/>
                <a:gd name="T18" fmla="*/ 0 w 71"/>
                <a:gd name="T19" fmla="*/ 24 h 56"/>
                <a:gd name="T20" fmla="*/ 0 w 71"/>
                <a:gd name="T21" fmla="*/ 16 h 56"/>
                <a:gd name="T22" fmla="*/ 16 w 71"/>
                <a:gd name="T23" fmla="*/ 16 h 56"/>
                <a:gd name="T24" fmla="*/ 32 w 71"/>
                <a:gd name="T25" fmla="*/ 16 h 56"/>
                <a:gd name="T26" fmla="*/ 40 w 71"/>
                <a:gd name="T27" fmla="*/ 8 h 56"/>
                <a:gd name="T28" fmla="*/ 48 w 71"/>
                <a:gd name="T29" fmla="*/ 8 h 56"/>
                <a:gd name="T30" fmla="*/ 48 w 71"/>
                <a:gd name="T31" fmla="*/ 0 h 56"/>
                <a:gd name="T32" fmla="*/ 48 w 71"/>
                <a:gd name="T33" fmla="*/ 0 h 56"/>
                <a:gd name="T34" fmla="*/ 55 w 71"/>
                <a:gd name="T35" fmla="*/ 0 h 56"/>
                <a:gd name="T36" fmla="*/ 55 w 71"/>
                <a:gd name="T37" fmla="*/ 0 h 56"/>
                <a:gd name="T38" fmla="*/ 63 w 71"/>
                <a:gd name="T39" fmla="*/ 8 h 56"/>
                <a:gd name="T40" fmla="*/ 71 w 71"/>
                <a:gd name="T41" fmla="*/ 16 h 56"/>
                <a:gd name="T42" fmla="*/ 71 w 71"/>
                <a:gd name="T43" fmla="*/ 24 h 56"/>
                <a:gd name="T44" fmla="*/ 71 w 71"/>
                <a:gd name="T45" fmla="*/ 24 h 56"/>
                <a:gd name="T46" fmla="*/ 71 w 71"/>
                <a:gd name="T47" fmla="*/ 24 h 56"/>
                <a:gd name="T48" fmla="*/ 63 w 71"/>
                <a:gd name="T49" fmla="*/ 32 h 56"/>
                <a:gd name="T50" fmla="*/ 55 w 71"/>
                <a:gd name="T51" fmla="*/ 40 h 56"/>
                <a:gd name="T52" fmla="*/ 48 w 71"/>
                <a:gd name="T53" fmla="*/ 48 h 56"/>
                <a:gd name="T54" fmla="*/ 48 w 71"/>
                <a:gd name="T55" fmla="*/ 56 h 56"/>
                <a:gd name="T56" fmla="*/ 40 w 71"/>
                <a:gd name="T57" fmla="*/ 56 h 56"/>
                <a:gd name="T58" fmla="*/ 40 w 71"/>
                <a:gd name="T59" fmla="*/ 56 h 56"/>
                <a:gd name="T60" fmla="*/ 40 w 71"/>
                <a:gd name="T61" fmla="*/ 56 h 5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71"/>
                <a:gd name="T94" fmla="*/ 0 h 56"/>
                <a:gd name="T95" fmla="*/ 71 w 71"/>
                <a:gd name="T96" fmla="*/ 56 h 56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71" h="56">
                  <a:moveTo>
                    <a:pt x="40" y="56"/>
                  </a:moveTo>
                  <a:lnTo>
                    <a:pt x="40" y="56"/>
                  </a:lnTo>
                  <a:lnTo>
                    <a:pt x="40" y="48"/>
                  </a:lnTo>
                  <a:lnTo>
                    <a:pt x="48" y="40"/>
                  </a:lnTo>
                  <a:lnTo>
                    <a:pt x="48" y="24"/>
                  </a:lnTo>
                  <a:lnTo>
                    <a:pt x="48" y="16"/>
                  </a:lnTo>
                  <a:lnTo>
                    <a:pt x="32" y="24"/>
                  </a:lnTo>
                  <a:lnTo>
                    <a:pt x="16" y="24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16" y="16"/>
                  </a:lnTo>
                  <a:lnTo>
                    <a:pt x="32" y="16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48" y="0"/>
                  </a:lnTo>
                  <a:lnTo>
                    <a:pt x="55" y="0"/>
                  </a:lnTo>
                  <a:lnTo>
                    <a:pt x="63" y="8"/>
                  </a:lnTo>
                  <a:lnTo>
                    <a:pt x="71" y="16"/>
                  </a:lnTo>
                  <a:lnTo>
                    <a:pt x="71" y="24"/>
                  </a:lnTo>
                  <a:lnTo>
                    <a:pt x="63" y="32"/>
                  </a:lnTo>
                  <a:lnTo>
                    <a:pt x="55" y="40"/>
                  </a:lnTo>
                  <a:lnTo>
                    <a:pt x="48" y="48"/>
                  </a:lnTo>
                  <a:lnTo>
                    <a:pt x="48" y="56"/>
                  </a:lnTo>
                  <a:lnTo>
                    <a:pt x="40" y="56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2" name="Freeform 116"/>
            <p:cNvSpPr>
              <a:spLocks/>
            </p:cNvSpPr>
            <p:nvPr/>
          </p:nvSpPr>
          <p:spPr bwMode="auto">
            <a:xfrm>
              <a:off x="7694612" y="1499393"/>
              <a:ext cx="112713" cy="239713"/>
            </a:xfrm>
            <a:custGeom>
              <a:avLst/>
              <a:gdLst>
                <a:gd name="T0" fmla="*/ 32 w 71"/>
                <a:gd name="T1" fmla="*/ 72 h 151"/>
                <a:gd name="T2" fmla="*/ 40 w 71"/>
                <a:gd name="T3" fmla="*/ 48 h 151"/>
                <a:gd name="T4" fmla="*/ 48 w 71"/>
                <a:gd name="T5" fmla="*/ 32 h 151"/>
                <a:gd name="T6" fmla="*/ 48 w 71"/>
                <a:gd name="T7" fmla="*/ 16 h 151"/>
                <a:gd name="T8" fmla="*/ 48 w 71"/>
                <a:gd name="T9" fmla="*/ 8 h 151"/>
                <a:gd name="T10" fmla="*/ 40 w 71"/>
                <a:gd name="T11" fmla="*/ 8 h 151"/>
                <a:gd name="T12" fmla="*/ 48 w 71"/>
                <a:gd name="T13" fmla="*/ 8 h 151"/>
                <a:gd name="T14" fmla="*/ 48 w 71"/>
                <a:gd name="T15" fmla="*/ 0 h 151"/>
                <a:gd name="T16" fmla="*/ 55 w 71"/>
                <a:gd name="T17" fmla="*/ 8 h 151"/>
                <a:gd name="T18" fmla="*/ 63 w 71"/>
                <a:gd name="T19" fmla="*/ 16 h 151"/>
                <a:gd name="T20" fmla="*/ 71 w 71"/>
                <a:gd name="T21" fmla="*/ 16 h 151"/>
                <a:gd name="T22" fmla="*/ 71 w 71"/>
                <a:gd name="T23" fmla="*/ 16 h 151"/>
                <a:gd name="T24" fmla="*/ 71 w 71"/>
                <a:gd name="T25" fmla="*/ 24 h 151"/>
                <a:gd name="T26" fmla="*/ 63 w 71"/>
                <a:gd name="T27" fmla="*/ 40 h 151"/>
                <a:gd name="T28" fmla="*/ 55 w 71"/>
                <a:gd name="T29" fmla="*/ 64 h 151"/>
                <a:gd name="T30" fmla="*/ 40 w 71"/>
                <a:gd name="T31" fmla="*/ 95 h 151"/>
                <a:gd name="T32" fmla="*/ 32 w 71"/>
                <a:gd name="T33" fmla="*/ 103 h 151"/>
                <a:gd name="T34" fmla="*/ 24 w 71"/>
                <a:gd name="T35" fmla="*/ 119 h 151"/>
                <a:gd name="T36" fmla="*/ 16 w 71"/>
                <a:gd name="T37" fmla="*/ 127 h 151"/>
                <a:gd name="T38" fmla="*/ 8 w 71"/>
                <a:gd name="T39" fmla="*/ 135 h 151"/>
                <a:gd name="T40" fmla="*/ 8 w 71"/>
                <a:gd name="T41" fmla="*/ 143 h 151"/>
                <a:gd name="T42" fmla="*/ 0 w 71"/>
                <a:gd name="T43" fmla="*/ 151 h 151"/>
                <a:gd name="T44" fmla="*/ 0 w 71"/>
                <a:gd name="T45" fmla="*/ 151 h 151"/>
                <a:gd name="T46" fmla="*/ 0 w 71"/>
                <a:gd name="T47" fmla="*/ 151 h 151"/>
                <a:gd name="T48" fmla="*/ 0 w 71"/>
                <a:gd name="T49" fmla="*/ 151 h 151"/>
                <a:gd name="T50" fmla="*/ 0 w 71"/>
                <a:gd name="T51" fmla="*/ 143 h 151"/>
                <a:gd name="T52" fmla="*/ 8 w 71"/>
                <a:gd name="T53" fmla="*/ 135 h 151"/>
                <a:gd name="T54" fmla="*/ 8 w 71"/>
                <a:gd name="T55" fmla="*/ 119 h 151"/>
                <a:gd name="T56" fmla="*/ 24 w 71"/>
                <a:gd name="T57" fmla="*/ 95 h 151"/>
                <a:gd name="T58" fmla="*/ 32 w 71"/>
                <a:gd name="T59" fmla="*/ 72 h 151"/>
                <a:gd name="T60" fmla="*/ 32 w 71"/>
                <a:gd name="T61" fmla="*/ 72 h 151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w 71"/>
                <a:gd name="T94" fmla="*/ 0 h 151"/>
                <a:gd name="T95" fmla="*/ 71 w 71"/>
                <a:gd name="T96" fmla="*/ 151 h 151"/>
              </a:gdLst>
              <a:ahLst/>
              <a:cxnLst>
                <a:cxn ang="T62">
                  <a:pos x="T0" y="T1"/>
                </a:cxn>
                <a:cxn ang="T63">
                  <a:pos x="T2" y="T3"/>
                </a:cxn>
                <a:cxn ang="T64">
                  <a:pos x="T4" y="T5"/>
                </a:cxn>
                <a:cxn ang="T65">
                  <a:pos x="T6" y="T7"/>
                </a:cxn>
                <a:cxn ang="T66">
                  <a:pos x="T8" y="T9"/>
                </a:cxn>
                <a:cxn ang="T67">
                  <a:pos x="T10" y="T11"/>
                </a:cxn>
                <a:cxn ang="T68">
                  <a:pos x="T12" y="T13"/>
                </a:cxn>
                <a:cxn ang="T69">
                  <a:pos x="T14" y="T15"/>
                </a:cxn>
                <a:cxn ang="T70">
                  <a:pos x="T16" y="T17"/>
                </a:cxn>
                <a:cxn ang="T71">
                  <a:pos x="T18" y="T19"/>
                </a:cxn>
                <a:cxn ang="T72">
                  <a:pos x="T20" y="T21"/>
                </a:cxn>
                <a:cxn ang="T73">
                  <a:pos x="T22" y="T23"/>
                </a:cxn>
                <a:cxn ang="T74">
                  <a:pos x="T24" y="T25"/>
                </a:cxn>
                <a:cxn ang="T75">
                  <a:pos x="T26" y="T27"/>
                </a:cxn>
                <a:cxn ang="T76">
                  <a:pos x="T28" y="T29"/>
                </a:cxn>
                <a:cxn ang="T77">
                  <a:pos x="T30" y="T31"/>
                </a:cxn>
                <a:cxn ang="T78">
                  <a:pos x="T32" y="T33"/>
                </a:cxn>
                <a:cxn ang="T79">
                  <a:pos x="T34" y="T35"/>
                </a:cxn>
                <a:cxn ang="T80">
                  <a:pos x="T36" y="T37"/>
                </a:cxn>
                <a:cxn ang="T81">
                  <a:pos x="T38" y="T39"/>
                </a:cxn>
                <a:cxn ang="T82">
                  <a:pos x="T40" y="T41"/>
                </a:cxn>
                <a:cxn ang="T83">
                  <a:pos x="T42" y="T43"/>
                </a:cxn>
                <a:cxn ang="T84">
                  <a:pos x="T44" y="T45"/>
                </a:cxn>
                <a:cxn ang="T85">
                  <a:pos x="T46" y="T47"/>
                </a:cxn>
                <a:cxn ang="T86">
                  <a:pos x="T48" y="T49"/>
                </a:cxn>
                <a:cxn ang="T87">
                  <a:pos x="T50" y="T51"/>
                </a:cxn>
                <a:cxn ang="T88">
                  <a:pos x="T52" y="T53"/>
                </a:cxn>
                <a:cxn ang="T89">
                  <a:pos x="T54" y="T55"/>
                </a:cxn>
                <a:cxn ang="T90">
                  <a:pos x="T56" y="T57"/>
                </a:cxn>
                <a:cxn ang="T91">
                  <a:pos x="T58" y="T59"/>
                </a:cxn>
                <a:cxn ang="T92">
                  <a:pos x="T60" y="T61"/>
                </a:cxn>
              </a:cxnLst>
              <a:rect l="T93" t="T94" r="T95" b="T96"/>
              <a:pathLst>
                <a:path w="71" h="151">
                  <a:moveTo>
                    <a:pt x="32" y="72"/>
                  </a:moveTo>
                  <a:lnTo>
                    <a:pt x="40" y="48"/>
                  </a:lnTo>
                  <a:lnTo>
                    <a:pt x="48" y="32"/>
                  </a:lnTo>
                  <a:lnTo>
                    <a:pt x="48" y="16"/>
                  </a:lnTo>
                  <a:lnTo>
                    <a:pt x="48" y="8"/>
                  </a:lnTo>
                  <a:lnTo>
                    <a:pt x="40" y="8"/>
                  </a:lnTo>
                  <a:lnTo>
                    <a:pt x="48" y="8"/>
                  </a:lnTo>
                  <a:lnTo>
                    <a:pt x="48" y="0"/>
                  </a:lnTo>
                  <a:lnTo>
                    <a:pt x="55" y="8"/>
                  </a:lnTo>
                  <a:lnTo>
                    <a:pt x="63" y="16"/>
                  </a:lnTo>
                  <a:lnTo>
                    <a:pt x="71" y="16"/>
                  </a:lnTo>
                  <a:lnTo>
                    <a:pt x="71" y="24"/>
                  </a:lnTo>
                  <a:lnTo>
                    <a:pt x="63" y="40"/>
                  </a:lnTo>
                  <a:lnTo>
                    <a:pt x="55" y="64"/>
                  </a:lnTo>
                  <a:lnTo>
                    <a:pt x="40" y="95"/>
                  </a:lnTo>
                  <a:lnTo>
                    <a:pt x="32" y="103"/>
                  </a:lnTo>
                  <a:lnTo>
                    <a:pt x="24" y="119"/>
                  </a:lnTo>
                  <a:lnTo>
                    <a:pt x="16" y="127"/>
                  </a:lnTo>
                  <a:lnTo>
                    <a:pt x="8" y="135"/>
                  </a:lnTo>
                  <a:lnTo>
                    <a:pt x="8" y="143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8" y="135"/>
                  </a:lnTo>
                  <a:lnTo>
                    <a:pt x="8" y="119"/>
                  </a:lnTo>
                  <a:lnTo>
                    <a:pt x="24" y="95"/>
                  </a:lnTo>
                  <a:lnTo>
                    <a:pt x="32" y="72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3" name="Freeform 117"/>
            <p:cNvSpPr>
              <a:spLocks/>
            </p:cNvSpPr>
            <p:nvPr/>
          </p:nvSpPr>
          <p:spPr bwMode="auto">
            <a:xfrm>
              <a:off x="7732712" y="1624806"/>
              <a:ext cx="150813" cy="101600"/>
            </a:xfrm>
            <a:custGeom>
              <a:avLst/>
              <a:gdLst>
                <a:gd name="T0" fmla="*/ 63 w 95"/>
                <a:gd name="T1" fmla="*/ 8 h 64"/>
                <a:gd name="T2" fmla="*/ 71 w 95"/>
                <a:gd name="T3" fmla="*/ 8 h 64"/>
                <a:gd name="T4" fmla="*/ 71 w 95"/>
                <a:gd name="T5" fmla="*/ 0 h 64"/>
                <a:gd name="T6" fmla="*/ 79 w 95"/>
                <a:gd name="T7" fmla="*/ 8 h 64"/>
                <a:gd name="T8" fmla="*/ 87 w 95"/>
                <a:gd name="T9" fmla="*/ 16 h 64"/>
                <a:gd name="T10" fmla="*/ 95 w 95"/>
                <a:gd name="T11" fmla="*/ 24 h 64"/>
                <a:gd name="T12" fmla="*/ 95 w 95"/>
                <a:gd name="T13" fmla="*/ 32 h 64"/>
                <a:gd name="T14" fmla="*/ 95 w 95"/>
                <a:gd name="T15" fmla="*/ 32 h 64"/>
                <a:gd name="T16" fmla="*/ 87 w 95"/>
                <a:gd name="T17" fmla="*/ 32 h 64"/>
                <a:gd name="T18" fmla="*/ 79 w 95"/>
                <a:gd name="T19" fmla="*/ 40 h 64"/>
                <a:gd name="T20" fmla="*/ 71 w 95"/>
                <a:gd name="T21" fmla="*/ 48 h 64"/>
                <a:gd name="T22" fmla="*/ 63 w 95"/>
                <a:gd name="T23" fmla="*/ 56 h 64"/>
                <a:gd name="T24" fmla="*/ 63 w 95"/>
                <a:gd name="T25" fmla="*/ 56 h 64"/>
                <a:gd name="T26" fmla="*/ 55 w 95"/>
                <a:gd name="T27" fmla="*/ 64 h 64"/>
                <a:gd name="T28" fmla="*/ 55 w 95"/>
                <a:gd name="T29" fmla="*/ 64 h 64"/>
                <a:gd name="T30" fmla="*/ 55 w 95"/>
                <a:gd name="T31" fmla="*/ 56 h 64"/>
                <a:gd name="T32" fmla="*/ 55 w 95"/>
                <a:gd name="T33" fmla="*/ 56 h 64"/>
                <a:gd name="T34" fmla="*/ 55 w 95"/>
                <a:gd name="T35" fmla="*/ 48 h 64"/>
                <a:gd name="T36" fmla="*/ 63 w 95"/>
                <a:gd name="T37" fmla="*/ 40 h 64"/>
                <a:gd name="T38" fmla="*/ 63 w 95"/>
                <a:gd name="T39" fmla="*/ 32 h 64"/>
                <a:gd name="T40" fmla="*/ 63 w 95"/>
                <a:gd name="T41" fmla="*/ 24 h 64"/>
                <a:gd name="T42" fmla="*/ 63 w 95"/>
                <a:gd name="T43" fmla="*/ 24 h 64"/>
                <a:gd name="T44" fmla="*/ 63 w 95"/>
                <a:gd name="T45" fmla="*/ 24 h 64"/>
                <a:gd name="T46" fmla="*/ 63 w 95"/>
                <a:gd name="T47" fmla="*/ 24 h 64"/>
                <a:gd name="T48" fmla="*/ 47 w 95"/>
                <a:gd name="T49" fmla="*/ 24 h 64"/>
                <a:gd name="T50" fmla="*/ 31 w 95"/>
                <a:gd name="T51" fmla="*/ 32 h 64"/>
                <a:gd name="T52" fmla="*/ 0 w 95"/>
                <a:gd name="T53" fmla="*/ 32 h 64"/>
                <a:gd name="T54" fmla="*/ 0 w 95"/>
                <a:gd name="T55" fmla="*/ 24 h 64"/>
                <a:gd name="T56" fmla="*/ 31 w 95"/>
                <a:gd name="T57" fmla="*/ 16 h 64"/>
                <a:gd name="T58" fmla="*/ 39 w 95"/>
                <a:gd name="T59" fmla="*/ 16 h 64"/>
                <a:gd name="T60" fmla="*/ 47 w 95"/>
                <a:gd name="T61" fmla="*/ 8 h 64"/>
                <a:gd name="T62" fmla="*/ 63 w 95"/>
                <a:gd name="T63" fmla="*/ 8 h 64"/>
                <a:gd name="T64" fmla="*/ 63 w 95"/>
                <a:gd name="T65" fmla="*/ 8 h 64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w 95"/>
                <a:gd name="T100" fmla="*/ 0 h 64"/>
                <a:gd name="T101" fmla="*/ 95 w 95"/>
                <a:gd name="T102" fmla="*/ 64 h 64"/>
              </a:gdLst>
              <a:ahLst/>
              <a:cxnLst>
                <a:cxn ang="T66">
                  <a:pos x="T0" y="T1"/>
                </a:cxn>
                <a:cxn ang="T67">
                  <a:pos x="T2" y="T3"/>
                </a:cxn>
                <a:cxn ang="T68">
                  <a:pos x="T4" y="T5"/>
                </a:cxn>
                <a:cxn ang="T69">
                  <a:pos x="T6" y="T7"/>
                </a:cxn>
                <a:cxn ang="T70">
                  <a:pos x="T8" y="T9"/>
                </a:cxn>
                <a:cxn ang="T71">
                  <a:pos x="T10" y="T11"/>
                </a:cxn>
                <a:cxn ang="T72">
                  <a:pos x="T12" y="T13"/>
                </a:cxn>
                <a:cxn ang="T73">
                  <a:pos x="T14" y="T15"/>
                </a:cxn>
                <a:cxn ang="T74">
                  <a:pos x="T16" y="T17"/>
                </a:cxn>
                <a:cxn ang="T75">
                  <a:pos x="T18" y="T19"/>
                </a:cxn>
                <a:cxn ang="T76">
                  <a:pos x="T20" y="T21"/>
                </a:cxn>
                <a:cxn ang="T77">
                  <a:pos x="T22" y="T23"/>
                </a:cxn>
                <a:cxn ang="T78">
                  <a:pos x="T24" y="T25"/>
                </a:cxn>
                <a:cxn ang="T79">
                  <a:pos x="T26" y="T27"/>
                </a:cxn>
                <a:cxn ang="T80">
                  <a:pos x="T28" y="T29"/>
                </a:cxn>
                <a:cxn ang="T81">
                  <a:pos x="T30" y="T31"/>
                </a:cxn>
                <a:cxn ang="T82">
                  <a:pos x="T32" y="T33"/>
                </a:cxn>
                <a:cxn ang="T83">
                  <a:pos x="T34" y="T35"/>
                </a:cxn>
                <a:cxn ang="T84">
                  <a:pos x="T36" y="T37"/>
                </a:cxn>
                <a:cxn ang="T85">
                  <a:pos x="T38" y="T39"/>
                </a:cxn>
                <a:cxn ang="T86">
                  <a:pos x="T40" y="T41"/>
                </a:cxn>
                <a:cxn ang="T87">
                  <a:pos x="T42" y="T43"/>
                </a:cxn>
                <a:cxn ang="T88">
                  <a:pos x="T44" y="T45"/>
                </a:cxn>
                <a:cxn ang="T89">
                  <a:pos x="T46" y="T47"/>
                </a:cxn>
                <a:cxn ang="T90">
                  <a:pos x="T48" y="T49"/>
                </a:cxn>
                <a:cxn ang="T91">
                  <a:pos x="T50" y="T51"/>
                </a:cxn>
                <a:cxn ang="T92">
                  <a:pos x="T52" y="T53"/>
                </a:cxn>
                <a:cxn ang="T93">
                  <a:pos x="T54" y="T55"/>
                </a:cxn>
                <a:cxn ang="T94">
                  <a:pos x="T56" y="T57"/>
                </a:cxn>
                <a:cxn ang="T95">
                  <a:pos x="T58" y="T59"/>
                </a:cxn>
                <a:cxn ang="T96">
                  <a:pos x="T60" y="T61"/>
                </a:cxn>
                <a:cxn ang="T97">
                  <a:pos x="T62" y="T63"/>
                </a:cxn>
                <a:cxn ang="T98">
                  <a:pos x="T64" y="T65"/>
                </a:cxn>
              </a:cxnLst>
              <a:rect l="T99" t="T100" r="T101" b="T102"/>
              <a:pathLst>
                <a:path w="95" h="64">
                  <a:moveTo>
                    <a:pt x="63" y="8"/>
                  </a:moveTo>
                  <a:lnTo>
                    <a:pt x="71" y="8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87" y="16"/>
                  </a:lnTo>
                  <a:lnTo>
                    <a:pt x="95" y="24"/>
                  </a:lnTo>
                  <a:lnTo>
                    <a:pt x="95" y="32"/>
                  </a:lnTo>
                  <a:lnTo>
                    <a:pt x="87" y="32"/>
                  </a:lnTo>
                  <a:lnTo>
                    <a:pt x="79" y="40"/>
                  </a:lnTo>
                  <a:lnTo>
                    <a:pt x="71" y="48"/>
                  </a:lnTo>
                  <a:lnTo>
                    <a:pt x="63" y="56"/>
                  </a:lnTo>
                  <a:lnTo>
                    <a:pt x="55" y="64"/>
                  </a:lnTo>
                  <a:lnTo>
                    <a:pt x="55" y="56"/>
                  </a:lnTo>
                  <a:lnTo>
                    <a:pt x="55" y="48"/>
                  </a:lnTo>
                  <a:lnTo>
                    <a:pt x="63" y="40"/>
                  </a:lnTo>
                  <a:lnTo>
                    <a:pt x="63" y="32"/>
                  </a:lnTo>
                  <a:lnTo>
                    <a:pt x="63" y="24"/>
                  </a:lnTo>
                  <a:lnTo>
                    <a:pt x="47" y="24"/>
                  </a:lnTo>
                  <a:lnTo>
                    <a:pt x="31" y="32"/>
                  </a:lnTo>
                  <a:lnTo>
                    <a:pt x="0" y="32"/>
                  </a:lnTo>
                  <a:lnTo>
                    <a:pt x="0" y="24"/>
                  </a:lnTo>
                  <a:lnTo>
                    <a:pt x="31" y="16"/>
                  </a:lnTo>
                  <a:lnTo>
                    <a:pt x="39" y="16"/>
                  </a:lnTo>
                  <a:lnTo>
                    <a:pt x="47" y="8"/>
                  </a:lnTo>
                  <a:lnTo>
                    <a:pt x="63" y="8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4" name="Freeform 118"/>
            <p:cNvSpPr>
              <a:spLocks/>
            </p:cNvSpPr>
            <p:nvPr/>
          </p:nvSpPr>
          <p:spPr bwMode="auto">
            <a:xfrm>
              <a:off x="7745412" y="1777206"/>
              <a:ext cx="200025" cy="176213"/>
            </a:xfrm>
            <a:custGeom>
              <a:avLst/>
              <a:gdLst>
                <a:gd name="T0" fmla="*/ 126 w 126"/>
                <a:gd name="T1" fmla="*/ 103 h 111"/>
                <a:gd name="T2" fmla="*/ 126 w 126"/>
                <a:gd name="T3" fmla="*/ 103 h 111"/>
                <a:gd name="T4" fmla="*/ 118 w 126"/>
                <a:gd name="T5" fmla="*/ 103 h 111"/>
                <a:gd name="T6" fmla="*/ 110 w 126"/>
                <a:gd name="T7" fmla="*/ 103 h 111"/>
                <a:gd name="T8" fmla="*/ 102 w 126"/>
                <a:gd name="T9" fmla="*/ 111 h 111"/>
                <a:gd name="T10" fmla="*/ 95 w 126"/>
                <a:gd name="T11" fmla="*/ 111 h 111"/>
                <a:gd name="T12" fmla="*/ 79 w 126"/>
                <a:gd name="T13" fmla="*/ 111 h 111"/>
                <a:gd name="T14" fmla="*/ 79 w 126"/>
                <a:gd name="T15" fmla="*/ 111 h 111"/>
                <a:gd name="T16" fmla="*/ 71 w 126"/>
                <a:gd name="T17" fmla="*/ 111 h 111"/>
                <a:gd name="T18" fmla="*/ 71 w 126"/>
                <a:gd name="T19" fmla="*/ 103 h 111"/>
                <a:gd name="T20" fmla="*/ 63 w 126"/>
                <a:gd name="T21" fmla="*/ 103 h 111"/>
                <a:gd name="T22" fmla="*/ 55 w 126"/>
                <a:gd name="T23" fmla="*/ 95 h 111"/>
                <a:gd name="T24" fmla="*/ 47 w 126"/>
                <a:gd name="T25" fmla="*/ 79 h 111"/>
                <a:gd name="T26" fmla="*/ 39 w 126"/>
                <a:gd name="T27" fmla="*/ 71 h 111"/>
                <a:gd name="T28" fmla="*/ 31 w 126"/>
                <a:gd name="T29" fmla="*/ 55 h 111"/>
                <a:gd name="T30" fmla="*/ 16 w 126"/>
                <a:gd name="T31" fmla="*/ 32 h 111"/>
                <a:gd name="T32" fmla="*/ 0 w 126"/>
                <a:gd name="T33" fmla="*/ 8 h 111"/>
                <a:gd name="T34" fmla="*/ 8 w 126"/>
                <a:gd name="T35" fmla="*/ 0 h 111"/>
                <a:gd name="T36" fmla="*/ 23 w 126"/>
                <a:gd name="T37" fmla="*/ 24 h 111"/>
                <a:gd name="T38" fmla="*/ 39 w 126"/>
                <a:gd name="T39" fmla="*/ 47 h 111"/>
                <a:gd name="T40" fmla="*/ 55 w 126"/>
                <a:gd name="T41" fmla="*/ 55 h 111"/>
                <a:gd name="T42" fmla="*/ 63 w 126"/>
                <a:gd name="T43" fmla="*/ 71 h 111"/>
                <a:gd name="T44" fmla="*/ 79 w 126"/>
                <a:gd name="T45" fmla="*/ 79 h 111"/>
                <a:gd name="T46" fmla="*/ 102 w 126"/>
                <a:gd name="T47" fmla="*/ 87 h 111"/>
                <a:gd name="T48" fmla="*/ 110 w 126"/>
                <a:gd name="T49" fmla="*/ 95 h 111"/>
                <a:gd name="T50" fmla="*/ 118 w 126"/>
                <a:gd name="T51" fmla="*/ 95 h 111"/>
                <a:gd name="T52" fmla="*/ 126 w 126"/>
                <a:gd name="T53" fmla="*/ 103 h 111"/>
                <a:gd name="T54" fmla="*/ 126 w 126"/>
                <a:gd name="T55" fmla="*/ 103 h 111"/>
                <a:gd name="T56" fmla="*/ 126 w 126"/>
                <a:gd name="T57" fmla="*/ 103 h 111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w 126"/>
                <a:gd name="T88" fmla="*/ 0 h 111"/>
                <a:gd name="T89" fmla="*/ 126 w 126"/>
                <a:gd name="T90" fmla="*/ 111 h 111"/>
              </a:gdLst>
              <a:ahLst/>
              <a:cxnLst>
                <a:cxn ang="T58">
                  <a:pos x="T0" y="T1"/>
                </a:cxn>
                <a:cxn ang="T59">
                  <a:pos x="T2" y="T3"/>
                </a:cxn>
                <a:cxn ang="T60">
                  <a:pos x="T4" y="T5"/>
                </a:cxn>
                <a:cxn ang="T61">
                  <a:pos x="T6" y="T7"/>
                </a:cxn>
                <a:cxn ang="T62">
                  <a:pos x="T8" y="T9"/>
                </a:cxn>
                <a:cxn ang="T63">
                  <a:pos x="T10" y="T11"/>
                </a:cxn>
                <a:cxn ang="T64">
                  <a:pos x="T12" y="T13"/>
                </a:cxn>
                <a:cxn ang="T65">
                  <a:pos x="T14" y="T15"/>
                </a:cxn>
                <a:cxn ang="T66">
                  <a:pos x="T16" y="T17"/>
                </a:cxn>
                <a:cxn ang="T67">
                  <a:pos x="T18" y="T19"/>
                </a:cxn>
                <a:cxn ang="T68">
                  <a:pos x="T20" y="T21"/>
                </a:cxn>
                <a:cxn ang="T69">
                  <a:pos x="T22" y="T23"/>
                </a:cxn>
                <a:cxn ang="T70">
                  <a:pos x="T24" y="T25"/>
                </a:cxn>
                <a:cxn ang="T71">
                  <a:pos x="T26" y="T27"/>
                </a:cxn>
                <a:cxn ang="T72">
                  <a:pos x="T28" y="T29"/>
                </a:cxn>
                <a:cxn ang="T73">
                  <a:pos x="T30" y="T31"/>
                </a:cxn>
                <a:cxn ang="T74">
                  <a:pos x="T32" y="T33"/>
                </a:cxn>
                <a:cxn ang="T75">
                  <a:pos x="T34" y="T35"/>
                </a:cxn>
                <a:cxn ang="T76">
                  <a:pos x="T36" y="T37"/>
                </a:cxn>
                <a:cxn ang="T77">
                  <a:pos x="T38" y="T39"/>
                </a:cxn>
                <a:cxn ang="T78">
                  <a:pos x="T40" y="T41"/>
                </a:cxn>
                <a:cxn ang="T79">
                  <a:pos x="T42" y="T43"/>
                </a:cxn>
                <a:cxn ang="T80">
                  <a:pos x="T44" y="T45"/>
                </a:cxn>
                <a:cxn ang="T81">
                  <a:pos x="T46" y="T47"/>
                </a:cxn>
                <a:cxn ang="T82">
                  <a:pos x="T48" y="T49"/>
                </a:cxn>
                <a:cxn ang="T83">
                  <a:pos x="T50" y="T51"/>
                </a:cxn>
                <a:cxn ang="T84">
                  <a:pos x="T52" y="T53"/>
                </a:cxn>
                <a:cxn ang="T85">
                  <a:pos x="T54" y="T55"/>
                </a:cxn>
                <a:cxn ang="T86">
                  <a:pos x="T56" y="T57"/>
                </a:cxn>
              </a:cxnLst>
              <a:rect l="T87" t="T88" r="T89" b="T90"/>
              <a:pathLst>
                <a:path w="126" h="111">
                  <a:moveTo>
                    <a:pt x="126" y="103"/>
                  </a:moveTo>
                  <a:lnTo>
                    <a:pt x="126" y="103"/>
                  </a:lnTo>
                  <a:lnTo>
                    <a:pt x="118" y="103"/>
                  </a:lnTo>
                  <a:lnTo>
                    <a:pt x="110" y="103"/>
                  </a:lnTo>
                  <a:lnTo>
                    <a:pt x="102" y="111"/>
                  </a:lnTo>
                  <a:lnTo>
                    <a:pt x="95" y="111"/>
                  </a:lnTo>
                  <a:lnTo>
                    <a:pt x="79" y="111"/>
                  </a:lnTo>
                  <a:lnTo>
                    <a:pt x="71" y="111"/>
                  </a:lnTo>
                  <a:lnTo>
                    <a:pt x="71" y="103"/>
                  </a:lnTo>
                  <a:lnTo>
                    <a:pt x="63" y="103"/>
                  </a:lnTo>
                  <a:lnTo>
                    <a:pt x="55" y="95"/>
                  </a:lnTo>
                  <a:lnTo>
                    <a:pt x="47" y="79"/>
                  </a:lnTo>
                  <a:lnTo>
                    <a:pt x="39" y="71"/>
                  </a:lnTo>
                  <a:lnTo>
                    <a:pt x="31" y="55"/>
                  </a:lnTo>
                  <a:lnTo>
                    <a:pt x="16" y="32"/>
                  </a:lnTo>
                  <a:lnTo>
                    <a:pt x="0" y="8"/>
                  </a:lnTo>
                  <a:lnTo>
                    <a:pt x="8" y="0"/>
                  </a:lnTo>
                  <a:lnTo>
                    <a:pt x="23" y="24"/>
                  </a:lnTo>
                  <a:lnTo>
                    <a:pt x="39" y="47"/>
                  </a:lnTo>
                  <a:lnTo>
                    <a:pt x="55" y="55"/>
                  </a:lnTo>
                  <a:lnTo>
                    <a:pt x="63" y="71"/>
                  </a:lnTo>
                  <a:lnTo>
                    <a:pt x="79" y="79"/>
                  </a:lnTo>
                  <a:lnTo>
                    <a:pt x="102" y="87"/>
                  </a:lnTo>
                  <a:lnTo>
                    <a:pt x="110" y="95"/>
                  </a:lnTo>
                  <a:lnTo>
                    <a:pt x="118" y="95"/>
                  </a:lnTo>
                  <a:lnTo>
                    <a:pt x="126" y="103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5" name="Freeform 119"/>
            <p:cNvSpPr>
              <a:spLocks/>
            </p:cNvSpPr>
            <p:nvPr/>
          </p:nvSpPr>
          <p:spPr bwMode="auto">
            <a:xfrm>
              <a:off x="7569200" y="1713706"/>
              <a:ext cx="112713" cy="227013"/>
            </a:xfrm>
            <a:custGeom>
              <a:avLst/>
              <a:gdLst>
                <a:gd name="T0" fmla="*/ 48 w 71"/>
                <a:gd name="T1" fmla="*/ 95 h 143"/>
                <a:gd name="T2" fmla="*/ 32 w 71"/>
                <a:gd name="T3" fmla="*/ 111 h 143"/>
                <a:gd name="T4" fmla="*/ 24 w 71"/>
                <a:gd name="T5" fmla="*/ 127 h 143"/>
                <a:gd name="T6" fmla="*/ 16 w 71"/>
                <a:gd name="T7" fmla="*/ 135 h 143"/>
                <a:gd name="T8" fmla="*/ 16 w 71"/>
                <a:gd name="T9" fmla="*/ 143 h 143"/>
                <a:gd name="T10" fmla="*/ 8 w 71"/>
                <a:gd name="T11" fmla="*/ 143 h 143"/>
                <a:gd name="T12" fmla="*/ 8 w 71"/>
                <a:gd name="T13" fmla="*/ 143 h 143"/>
                <a:gd name="T14" fmla="*/ 8 w 71"/>
                <a:gd name="T15" fmla="*/ 135 h 143"/>
                <a:gd name="T16" fmla="*/ 0 w 71"/>
                <a:gd name="T17" fmla="*/ 127 h 143"/>
                <a:gd name="T18" fmla="*/ 0 w 71"/>
                <a:gd name="T19" fmla="*/ 119 h 143"/>
                <a:gd name="T20" fmla="*/ 0 w 71"/>
                <a:gd name="T21" fmla="*/ 119 h 143"/>
                <a:gd name="T22" fmla="*/ 8 w 71"/>
                <a:gd name="T23" fmla="*/ 111 h 143"/>
                <a:gd name="T24" fmla="*/ 8 w 71"/>
                <a:gd name="T25" fmla="*/ 103 h 143"/>
                <a:gd name="T26" fmla="*/ 16 w 71"/>
                <a:gd name="T27" fmla="*/ 87 h 143"/>
                <a:gd name="T28" fmla="*/ 16 w 71"/>
                <a:gd name="T29" fmla="*/ 72 h 143"/>
                <a:gd name="T30" fmla="*/ 16 w 71"/>
                <a:gd name="T31" fmla="*/ 48 h 143"/>
                <a:gd name="T32" fmla="*/ 16 w 71"/>
                <a:gd name="T33" fmla="*/ 32 h 143"/>
                <a:gd name="T34" fmla="*/ 16 w 71"/>
                <a:gd name="T35" fmla="*/ 16 h 143"/>
                <a:gd name="T36" fmla="*/ 16 w 71"/>
                <a:gd name="T37" fmla="*/ 16 h 143"/>
                <a:gd name="T38" fmla="*/ 16 w 71"/>
                <a:gd name="T39" fmla="*/ 8 h 143"/>
                <a:gd name="T40" fmla="*/ 16 w 71"/>
                <a:gd name="T41" fmla="*/ 0 h 143"/>
                <a:gd name="T42" fmla="*/ 16 w 71"/>
                <a:gd name="T43" fmla="*/ 0 h 143"/>
                <a:gd name="T44" fmla="*/ 16 w 71"/>
                <a:gd name="T45" fmla="*/ 0 h 143"/>
                <a:gd name="T46" fmla="*/ 24 w 71"/>
                <a:gd name="T47" fmla="*/ 0 h 143"/>
                <a:gd name="T48" fmla="*/ 32 w 71"/>
                <a:gd name="T49" fmla="*/ 8 h 143"/>
                <a:gd name="T50" fmla="*/ 32 w 71"/>
                <a:gd name="T51" fmla="*/ 8 h 143"/>
                <a:gd name="T52" fmla="*/ 32 w 71"/>
                <a:gd name="T53" fmla="*/ 16 h 143"/>
                <a:gd name="T54" fmla="*/ 32 w 71"/>
                <a:gd name="T55" fmla="*/ 24 h 143"/>
                <a:gd name="T56" fmla="*/ 32 w 71"/>
                <a:gd name="T57" fmla="*/ 32 h 143"/>
                <a:gd name="T58" fmla="*/ 32 w 71"/>
                <a:gd name="T59" fmla="*/ 48 h 143"/>
                <a:gd name="T60" fmla="*/ 32 w 71"/>
                <a:gd name="T61" fmla="*/ 64 h 143"/>
                <a:gd name="T62" fmla="*/ 24 w 71"/>
                <a:gd name="T63" fmla="*/ 72 h 143"/>
                <a:gd name="T64" fmla="*/ 24 w 71"/>
                <a:gd name="T65" fmla="*/ 80 h 143"/>
                <a:gd name="T66" fmla="*/ 24 w 71"/>
                <a:gd name="T67" fmla="*/ 87 h 143"/>
                <a:gd name="T68" fmla="*/ 24 w 71"/>
                <a:gd name="T69" fmla="*/ 87 h 143"/>
                <a:gd name="T70" fmla="*/ 32 w 71"/>
                <a:gd name="T71" fmla="*/ 95 h 143"/>
                <a:gd name="T72" fmla="*/ 32 w 71"/>
                <a:gd name="T73" fmla="*/ 95 h 143"/>
                <a:gd name="T74" fmla="*/ 32 w 71"/>
                <a:gd name="T75" fmla="*/ 87 h 143"/>
                <a:gd name="T76" fmla="*/ 40 w 71"/>
                <a:gd name="T77" fmla="*/ 87 h 143"/>
                <a:gd name="T78" fmla="*/ 48 w 71"/>
                <a:gd name="T79" fmla="*/ 80 h 143"/>
                <a:gd name="T80" fmla="*/ 56 w 71"/>
                <a:gd name="T81" fmla="*/ 72 h 143"/>
                <a:gd name="T82" fmla="*/ 63 w 71"/>
                <a:gd name="T83" fmla="*/ 72 h 143"/>
                <a:gd name="T84" fmla="*/ 71 w 71"/>
                <a:gd name="T85" fmla="*/ 64 h 143"/>
                <a:gd name="T86" fmla="*/ 71 w 71"/>
                <a:gd name="T87" fmla="*/ 64 h 143"/>
                <a:gd name="T88" fmla="*/ 71 w 71"/>
                <a:gd name="T89" fmla="*/ 72 h 143"/>
                <a:gd name="T90" fmla="*/ 63 w 71"/>
                <a:gd name="T91" fmla="*/ 80 h 143"/>
                <a:gd name="T92" fmla="*/ 56 w 71"/>
                <a:gd name="T93" fmla="*/ 87 h 143"/>
                <a:gd name="T94" fmla="*/ 48 w 71"/>
                <a:gd name="T95" fmla="*/ 95 h 143"/>
                <a:gd name="T96" fmla="*/ 48 w 71"/>
                <a:gd name="T97" fmla="*/ 95 h 143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  <a:gd name="T141" fmla="*/ 0 60000 65536"/>
                <a:gd name="T142" fmla="*/ 0 60000 65536"/>
                <a:gd name="T143" fmla="*/ 0 60000 65536"/>
                <a:gd name="T144" fmla="*/ 0 60000 65536"/>
                <a:gd name="T145" fmla="*/ 0 60000 65536"/>
                <a:gd name="T146" fmla="*/ 0 60000 65536"/>
                <a:gd name="T147" fmla="*/ 0 w 71"/>
                <a:gd name="T148" fmla="*/ 0 h 143"/>
                <a:gd name="T149" fmla="*/ 71 w 71"/>
                <a:gd name="T150" fmla="*/ 143 h 143"/>
              </a:gdLst>
              <a:ahLst/>
              <a:cxnLst>
                <a:cxn ang="T98">
                  <a:pos x="T0" y="T1"/>
                </a:cxn>
                <a:cxn ang="T99">
                  <a:pos x="T2" y="T3"/>
                </a:cxn>
                <a:cxn ang="T100">
                  <a:pos x="T4" y="T5"/>
                </a:cxn>
                <a:cxn ang="T101">
                  <a:pos x="T6" y="T7"/>
                </a:cxn>
                <a:cxn ang="T102">
                  <a:pos x="T8" y="T9"/>
                </a:cxn>
                <a:cxn ang="T103">
                  <a:pos x="T10" y="T11"/>
                </a:cxn>
                <a:cxn ang="T104">
                  <a:pos x="T12" y="T13"/>
                </a:cxn>
                <a:cxn ang="T105">
                  <a:pos x="T14" y="T15"/>
                </a:cxn>
                <a:cxn ang="T106">
                  <a:pos x="T16" y="T17"/>
                </a:cxn>
                <a:cxn ang="T107">
                  <a:pos x="T18" y="T19"/>
                </a:cxn>
                <a:cxn ang="T108">
                  <a:pos x="T20" y="T21"/>
                </a:cxn>
                <a:cxn ang="T109">
                  <a:pos x="T22" y="T23"/>
                </a:cxn>
                <a:cxn ang="T110">
                  <a:pos x="T24" y="T25"/>
                </a:cxn>
                <a:cxn ang="T111">
                  <a:pos x="T26" y="T27"/>
                </a:cxn>
                <a:cxn ang="T112">
                  <a:pos x="T28" y="T29"/>
                </a:cxn>
                <a:cxn ang="T113">
                  <a:pos x="T30" y="T31"/>
                </a:cxn>
                <a:cxn ang="T114">
                  <a:pos x="T32" y="T33"/>
                </a:cxn>
                <a:cxn ang="T115">
                  <a:pos x="T34" y="T35"/>
                </a:cxn>
                <a:cxn ang="T116">
                  <a:pos x="T36" y="T37"/>
                </a:cxn>
                <a:cxn ang="T117">
                  <a:pos x="T38" y="T39"/>
                </a:cxn>
                <a:cxn ang="T118">
                  <a:pos x="T40" y="T41"/>
                </a:cxn>
                <a:cxn ang="T119">
                  <a:pos x="T42" y="T43"/>
                </a:cxn>
                <a:cxn ang="T120">
                  <a:pos x="T44" y="T45"/>
                </a:cxn>
                <a:cxn ang="T121">
                  <a:pos x="T46" y="T47"/>
                </a:cxn>
                <a:cxn ang="T122">
                  <a:pos x="T48" y="T49"/>
                </a:cxn>
                <a:cxn ang="T123">
                  <a:pos x="T50" y="T51"/>
                </a:cxn>
                <a:cxn ang="T124">
                  <a:pos x="T52" y="T53"/>
                </a:cxn>
                <a:cxn ang="T125">
                  <a:pos x="T54" y="T55"/>
                </a:cxn>
                <a:cxn ang="T126">
                  <a:pos x="T56" y="T57"/>
                </a:cxn>
                <a:cxn ang="T127">
                  <a:pos x="T58" y="T59"/>
                </a:cxn>
                <a:cxn ang="T128">
                  <a:pos x="T60" y="T61"/>
                </a:cxn>
                <a:cxn ang="T129">
                  <a:pos x="T62" y="T63"/>
                </a:cxn>
                <a:cxn ang="T130">
                  <a:pos x="T64" y="T65"/>
                </a:cxn>
                <a:cxn ang="T131">
                  <a:pos x="T66" y="T67"/>
                </a:cxn>
                <a:cxn ang="T132">
                  <a:pos x="T68" y="T69"/>
                </a:cxn>
                <a:cxn ang="T133">
                  <a:pos x="T70" y="T71"/>
                </a:cxn>
                <a:cxn ang="T134">
                  <a:pos x="T72" y="T73"/>
                </a:cxn>
                <a:cxn ang="T135">
                  <a:pos x="T74" y="T75"/>
                </a:cxn>
                <a:cxn ang="T136">
                  <a:pos x="T76" y="T77"/>
                </a:cxn>
                <a:cxn ang="T137">
                  <a:pos x="T78" y="T79"/>
                </a:cxn>
                <a:cxn ang="T138">
                  <a:pos x="T80" y="T81"/>
                </a:cxn>
                <a:cxn ang="T139">
                  <a:pos x="T82" y="T83"/>
                </a:cxn>
                <a:cxn ang="T140">
                  <a:pos x="T84" y="T85"/>
                </a:cxn>
                <a:cxn ang="T141">
                  <a:pos x="T86" y="T87"/>
                </a:cxn>
                <a:cxn ang="T142">
                  <a:pos x="T88" y="T89"/>
                </a:cxn>
                <a:cxn ang="T143">
                  <a:pos x="T90" y="T91"/>
                </a:cxn>
                <a:cxn ang="T144">
                  <a:pos x="T92" y="T93"/>
                </a:cxn>
                <a:cxn ang="T145">
                  <a:pos x="T94" y="T95"/>
                </a:cxn>
                <a:cxn ang="T146">
                  <a:pos x="T96" y="T97"/>
                </a:cxn>
              </a:cxnLst>
              <a:rect l="T147" t="T148" r="T149" b="T150"/>
              <a:pathLst>
                <a:path w="71" h="143">
                  <a:moveTo>
                    <a:pt x="48" y="95"/>
                  </a:moveTo>
                  <a:lnTo>
                    <a:pt x="32" y="111"/>
                  </a:lnTo>
                  <a:lnTo>
                    <a:pt x="24" y="127"/>
                  </a:lnTo>
                  <a:lnTo>
                    <a:pt x="16" y="135"/>
                  </a:lnTo>
                  <a:lnTo>
                    <a:pt x="16" y="143"/>
                  </a:lnTo>
                  <a:lnTo>
                    <a:pt x="8" y="143"/>
                  </a:lnTo>
                  <a:lnTo>
                    <a:pt x="8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16" y="87"/>
                  </a:lnTo>
                  <a:lnTo>
                    <a:pt x="16" y="72"/>
                  </a:lnTo>
                  <a:lnTo>
                    <a:pt x="16" y="48"/>
                  </a:lnTo>
                  <a:lnTo>
                    <a:pt x="16" y="32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0"/>
                  </a:lnTo>
                  <a:lnTo>
                    <a:pt x="32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32" y="48"/>
                  </a:lnTo>
                  <a:lnTo>
                    <a:pt x="32" y="64"/>
                  </a:lnTo>
                  <a:lnTo>
                    <a:pt x="24" y="72"/>
                  </a:lnTo>
                  <a:lnTo>
                    <a:pt x="24" y="80"/>
                  </a:lnTo>
                  <a:lnTo>
                    <a:pt x="24" y="87"/>
                  </a:lnTo>
                  <a:lnTo>
                    <a:pt x="32" y="95"/>
                  </a:lnTo>
                  <a:lnTo>
                    <a:pt x="32" y="87"/>
                  </a:lnTo>
                  <a:lnTo>
                    <a:pt x="40" y="87"/>
                  </a:lnTo>
                  <a:lnTo>
                    <a:pt x="48" y="80"/>
                  </a:lnTo>
                  <a:lnTo>
                    <a:pt x="56" y="72"/>
                  </a:lnTo>
                  <a:lnTo>
                    <a:pt x="63" y="72"/>
                  </a:lnTo>
                  <a:lnTo>
                    <a:pt x="71" y="64"/>
                  </a:lnTo>
                  <a:lnTo>
                    <a:pt x="71" y="72"/>
                  </a:lnTo>
                  <a:lnTo>
                    <a:pt x="63" y="80"/>
                  </a:lnTo>
                  <a:lnTo>
                    <a:pt x="56" y="87"/>
                  </a:lnTo>
                  <a:lnTo>
                    <a:pt x="48" y="95"/>
                  </a:lnTo>
                </a:path>
              </a:pathLst>
            </a:custGeom>
            <a:solidFill>
              <a:srgbClr val="C00000"/>
            </a:solidFill>
            <a:ln w="12700">
              <a:solidFill>
                <a:srgbClr val="C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  <p:sp>
          <p:nvSpPr>
            <p:cNvPr id="67626" name="Freeform 120"/>
            <p:cNvSpPr>
              <a:spLocks/>
            </p:cNvSpPr>
            <p:nvPr/>
          </p:nvSpPr>
          <p:spPr bwMode="auto">
            <a:xfrm>
              <a:off x="7645400" y="1726406"/>
              <a:ext cx="125413" cy="227013"/>
            </a:xfrm>
            <a:custGeom>
              <a:avLst/>
              <a:gdLst>
                <a:gd name="T0" fmla="*/ 15 w 79"/>
                <a:gd name="T1" fmla="*/ 135 h 143"/>
                <a:gd name="T2" fmla="*/ 8 w 79"/>
                <a:gd name="T3" fmla="*/ 143 h 143"/>
                <a:gd name="T4" fmla="*/ 8 w 79"/>
                <a:gd name="T5" fmla="*/ 143 h 143"/>
                <a:gd name="T6" fmla="*/ 0 w 79"/>
                <a:gd name="T7" fmla="*/ 143 h 143"/>
                <a:gd name="T8" fmla="*/ 0 w 79"/>
                <a:gd name="T9" fmla="*/ 143 h 143"/>
                <a:gd name="T10" fmla="*/ 0 w 79"/>
                <a:gd name="T11" fmla="*/ 143 h 143"/>
                <a:gd name="T12" fmla="*/ 8 w 79"/>
                <a:gd name="T13" fmla="*/ 135 h 143"/>
                <a:gd name="T14" fmla="*/ 8 w 79"/>
                <a:gd name="T15" fmla="*/ 135 h 143"/>
                <a:gd name="T16" fmla="*/ 15 w 79"/>
                <a:gd name="T17" fmla="*/ 127 h 143"/>
                <a:gd name="T18" fmla="*/ 31 w 79"/>
                <a:gd name="T19" fmla="*/ 111 h 143"/>
                <a:gd name="T20" fmla="*/ 39 w 79"/>
                <a:gd name="T21" fmla="*/ 95 h 143"/>
                <a:gd name="T22" fmla="*/ 47 w 79"/>
                <a:gd name="T23" fmla="*/ 79 h 143"/>
                <a:gd name="T24" fmla="*/ 55 w 79"/>
                <a:gd name="T25" fmla="*/ 56 h 143"/>
                <a:gd name="T26" fmla="*/ 55 w 79"/>
                <a:gd name="T27" fmla="*/ 40 h 143"/>
                <a:gd name="T28" fmla="*/ 63 w 79"/>
                <a:gd name="T29" fmla="*/ 24 h 143"/>
                <a:gd name="T30" fmla="*/ 63 w 79"/>
                <a:gd name="T31" fmla="*/ 16 h 143"/>
                <a:gd name="T32" fmla="*/ 55 w 79"/>
                <a:gd name="T33" fmla="*/ 8 h 143"/>
                <a:gd name="T34" fmla="*/ 55 w 79"/>
                <a:gd name="T35" fmla="*/ 0 h 143"/>
                <a:gd name="T36" fmla="*/ 55 w 79"/>
                <a:gd name="T37" fmla="*/ 0 h 143"/>
                <a:gd name="T38" fmla="*/ 63 w 79"/>
                <a:gd name="T39" fmla="*/ 0 h 143"/>
                <a:gd name="T40" fmla="*/ 71 w 79"/>
                <a:gd name="T41" fmla="*/ 0 h 143"/>
                <a:gd name="T42" fmla="*/ 71 w 79"/>
                <a:gd name="T43" fmla="*/ 0 h 143"/>
                <a:gd name="T44" fmla="*/ 79 w 79"/>
                <a:gd name="T45" fmla="*/ 8 h 143"/>
                <a:gd name="T46" fmla="*/ 79 w 79"/>
                <a:gd name="T47" fmla="*/ 8 h 143"/>
                <a:gd name="T48" fmla="*/ 79 w 79"/>
                <a:gd name="T49" fmla="*/ 16 h 143"/>
                <a:gd name="T50" fmla="*/ 79 w 79"/>
                <a:gd name="T51" fmla="*/ 24 h 143"/>
                <a:gd name="T52" fmla="*/ 71 w 79"/>
                <a:gd name="T53" fmla="*/ 32 h 143"/>
                <a:gd name="T54" fmla="*/ 71 w 79"/>
                <a:gd name="T55" fmla="*/ 56 h 143"/>
                <a:gd name="T56" fmla="*/ 63 w 79"/>
                <a:gd name="T57" fmla="*/ 79 h 143"/>
                <a:gd name="T58" fmla="*/ 55 w 79"/>
                <a:gd name="T59" fmla="*/ 95 h 143"/>
                <a:gd name="T60" fmla="*/ 47 w 79"/>
                <a:gd name="T61" fmla="*/ 111 h 143"/>
                <a:gd name="T62" fmla="*/ 31 w 79"/>
                <a:gd name="T63" fmla="*/ 127 h 143"/>
                <a:gd name="T64" fmla="*/ 15 w 79"/>
                <a:gd name="T65" fmla="*/ 135 h 143"/>
                <a:gd name="T66" fmla="*/ 15 w 79"/>
                <a:gd name="T67" fmla="*/ 135 h 143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  <a:gd name="T78" fmla="*/ 0 60000 65536"/>
                <a:gd name="T79" fmla="*/ 0 60000 65536"/>
                <a:gd name="T80" fmla="*/ 0 60000 65536"/>
                <a:gd name="T81" fmla="*/ 0 60000 65536"/>
                <a:gd name="T82" fmla="*/ 0 60000 65536"/>
                <a:gd name="T83" fmla="*/ 0 60000 65536"/>
                <a:gd name="T84" fmla="*/ 0 60000 65536"/>
                <a:gd name="T85" fmla="*/ 0 60000 65536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w 79"/>
                <a:gd name="T103" fmla="*/ 0 h 143"/>
                <a:gd name="T104" fmla="*/ 79 w 79"/>
                <a:gd name="T105" fmla="*/ 143 h 143"/>
              </a:gdLst>
              <a:ahLst/>
              <a:cxnLst>
                <a:cxn ang="T68">
                  <a:pos x="T0" y="T1"/>
                </a:cxn>
                <a:cxn ang="T69">
                  <a:pos x="T2" y="T3"/>
                </a:cxn>
                <a:cxn ang="T70">
                  <a:pos x="T4" y="T5"/>
                </a:cxn>
                <a:cxn ang="T71">
                  <a:pos x="T6" y="T7"/>
                </a:cxn>
                <a:cxn ang="T72">
                  <a:pos x="T8" y="T9"/>
                </a:cxn>
                <a:cxn ang="T73">
                  <a:pos x="T10" y="T11"/>
                </a:cxn>
                <a:cxn ang="T74">
                  <a:pos x="T12" y="T13"/>
                </a:cxn>
                <a:cxn ang="T75">
                  <a:pos x="T14" y="T15"/>
                </a:cxn>
                <a:cxn ang="T76">
                  <a:pos x="T16" y="T17"/>
                </a:cxn>
                <a:cxn ang="T77">
                  <a:pos x="T18" y="T19"/>
                </a:cxn>
                <a:cxn ang="T78">
                  <a:pos x="T20" y="T21"/>
                </a:cxn>
                <a:cxn ang="T79">
                  <a:pos x="T22" y="T23"/>
                </a:cxn>
                <a:cxn ang="T80">
                  <a:pos x="T24" y="T25"/>
                </a:cxn>
                <a:cxn ang="T81">
                  <a:pos x="T26" y="T27"/>
                </a:cxn>
                <a:cxn ang="T82">
                  <a:pos x="T28" y="T29"/>
                </a:cxn>
                <a:cxn ang="T83">
                  <a:pos x="T30" y="T31"/>
                </a:cxn>
                <a:cxn ang="T84">
                  <a:pos x="T32" y="T33"/>
                </a:cxn>
                <a:cxn ang="T85">
                  <a:pos x="T34" y="T35"/>
                </a:cxn>
                <a:cxn ang="T86">
                  <a:pos x="T36" y="T37"/>
                </a:cxn>
                <a:cxn ang="T87">
                  <a:pos x="T38" y="T39"/>
                </a:cxn>
                <a:cxn ang="T88">
                  <a:pos x="T40" y="T41"/>
                </a:cxn>
                <a:cxn ang="T89">
                  <a:pos x="T42" y="T43"/>
                </a:cxn>
                <a:cxn ang="T90">
                  <a:pos x="T44" y="T45"/>
                </a:cxn>
                <a:cxn ang="T91">
                  <a:pos x="T46" y="T47"/>
                </a:cxn>
                <a:cxn ang="T92">
                  <a:pos x="T48" y="T49"/>
                </a:cxn>
                <a:cxn ang="T93">
                  <a:pos x="T50" y="T51"/>
                </a:cxn>
                <a:cxn ang="T94">
                  <a:pos x="T52" y="T53"/>
                </a:cxn>
                <a:cxn ang="T95">
                  <a:pos x="T54" y="T55"/>
                </a:cxn>
                <a:cxn ang="T96">
                  <a:pos x="T56" y="T57"/>
                </a:cxn>
                <a:cxn ang="T97">
                  <a:pos x="T58" y="T59"/>
                </a:cxn>
                <a:cxn ang="T98">
                  <a:pos x="T60" y="T61"/>
                </a:cxn>
                <a:cxn ang="T99">
                  <a:pos x="T62" y="T63"/>
                </a:cxn>
                <a:cxn ang="T100">
                  <a:pos x="T64" y="T65"/>
                </a:cxn>
                <a:cxn ang="T101">
                  <a:pos x="T66" y="T67"/>
                </a:cxn>
              </a:cxnLst>
              <a:rect l="T102" t="T103" r="T104" b="T105"/>
              <a:pathLst>
                <a:path w="79" h="143">
                  <a:moveTo>
                    <a:pt x="15" y="135"/>
                  </a:moveTo>
                  <a:lnTo>
                    <a:pt x="8" y="143"/>
                  </a:lnTo>
                  <a:lnTo>
                    <a:pt x="0" y="143"/>
                  </a:lnTo>
                  <a:lnTo>
                    <a:pt x="8" y="135"/>
                  </a:lnTo>
                  <a:lnTo>
                    <a:pt x="15" y="127"/>
                  </a:lnTo>
                  <a:lnTo>
                    <a:pt x="31" y="111"/>
                  </a:lnTo>
                  <a:lnTo>
                    <a:pt x="39" y="95"/>
                  </a:lnTo>
                  <a:lnTo>
                    <a:pt x="47" y="79"/>
                  </a:lnTo>
                  <a:lnTo>
                    <a:pt x="55" y="56"/>
                  </a:lnTo>
                  <a:lnTo>
                    <a:pt x="55" y="40"/>
                  </a:lnTo>
                  <a:lnTo>
                    <a:pt x="63" y="24"/>
                  </a:lnTo>
                  <a:lnTo>
                    <a:pt x="63" y="16"/>
                  </a:lnTo>
                  <a:lnTo>
                    <a:pt x="55" y="8"/>
                  </a:lnTo>
                  <a:lnTo>
                    <a:pt x="55" y="0"/>
                  </a:lnTo>
                  <a:lnTo>
                    <a:pt x="63" y="0"/>
                  </a:lnTo>
                  <a:lnTo>
                    <a:pt x="71" y="0"/>
                  </a:lnTo>
                  <a:lnTo>
                    <a:pt x="79" y="8"/>
                  </a:lnTo>
                  <a:lnTo>
                    <a:pt x="79" y="16"/>
                  </a:lnTo>
                  <a:lnTo>
                    <a:pt x="79" y="24"/>
                  </a:lnTo>
                  <a:lnTo>
                    <a:pt x="71" y="32"/>
                  </a:lnTo>
                  <a:lnTo>
                    <a:pt x="71" y="56"/>
                  </a:lnTo>
                  <a:lnTo>
                    <a:pt x="63" y="79"/>
                  </a:lnTo>
                  <a:lnTo>
                    <a:pt x="55" y="95"/>
                  </a:lnTo>
                  <a:lnTo>
                    <a:pt x="47" y="111"/>
                  </a:lnTo>
                  <a:lnTo>
                    <a:pt x="31" y="127"/>
                  </a:lnTo>
                  <a:lnTo>
                    <a:pt x="15" y="135"/>
                  </a:lnTo>
                </a:path>
              </a:pathLst>
            </a:custGeom>
            <a:solidFill>
              <a:schemeClr val="tx1"/>
            </a:solidFill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zh-CN" altLang="en-US"/>
            </a:p>
          </p:txBody>
        </p:sp>
      </p:grpSp>
      <p:grpSp>
        <p:nvGrpSpPr>
          <p:cNvPr id="12" name="组合 123"/>
          <p:cNvGrpSpPr>
            <a:grpSpLocks noChangeAspect="1"/>
          </p:cNvGrpSpPr>
          <p:nvPr/>
        </p:nvGrpSpPr>
        <p:grpSpPr>
          <a:xfrm>
            <a:off x="3736406" y="3598209"/>
            <a:ext cx="142866" cy="288000"/>
            <a:chOff x="4533941" y="1682749"/>
            <a:chExt cx="200026" cy="403226"/>
          </a:xfrm>
          <a:solidFill>
            <a:schemeClr val="tx1"/>
          </a:solidFill>
        </p:grpSpPr>
        <p:sp>
          <p:nvSpPr>
            <p:cNvPr id="125" name="Freeform 89"/>
            <p:cNvSpPr>
              <a:spLocks/>
            </p:cNvSpPr>
            <p:nvPr/>
          </p:nvSpPr>
          <p:spPr bwMode="auto">
            <a:xfrm>
              <a:off x="4621254" y="1682749"/>
              <a:ext cx="100013" cy="390525"/>
            </a:xfrm>
            <a:custGeom>
              <a:avLst/>
              <a:gdLst/>
              <a:ahLst/>
              <a:cxnLst>
                <a:cxn ang="0">
                  <a:pos x="63" y="230"/>
                </a:cxn>
                <a:cxn ang="0">
                  <a:pos x="63" y="238"/>
                </a:cxn>
                <a:cxn ang="0">
                  <a:pos x="63" y="246"/>
                </a:cxn>
                <a:cxn ang="0">
                  <a:pos x="55" y="246"/>
                </a:cxn>
                <a:cxn ang="0">
                  <a:pos x="55" y="238"/>
                </a:cxn>
                <a:cxn ang="0">
                  <a:pos x="48" y="230"/>
                </a:cxn>
                <a:cxn ang="0">
                  <a:pos x="40" y="215"/>
                </a:cxn>
                <a:cxn ang="0">
                  <a:pos x="24" y="207"/>
                </a:cxn>
                <a:cxn ang="0">
                  <a:pos x="16" y="191"/>
                </a:cxn>
                <a:cxn ang="0">
                  <a:pos x="16" y="183"/>
                </a:cxn>
                <a:cxn ang="0">
                  <a:pos x="8" y="183"/>
                </a:cxn>
                <a:cxn ang="0">
                  <a:pos x="0" y="175"/>
                </a:cxn>
                <a:cxn ang="0">
                  <a:pos x="0" y="167"/>
                </a:cxn>
                <a:cxn ang="0">
                  <a:pos x="0" y="159"/>
                </a:cxn>
                <a:cxn ang="0">
                  <a:pos x="8" y="151"/>
                </a:cxn>
                <a:cxn ang="0">
                  <a:pos x="8" y="143"/>
                </a:cxn>
                <a:cxn ang="0">
                  <a:pos x="8" y="127"/>
                </a:cxn>
                <a:cxn ang="0">
                  <a:pos x="8" y="111"/>
                </a:cxn>
                <a:cxn ang="0">
                  <a:pos x="16" y="95"/>
                </a:cxn>
                <a:cxn ang="0">
                  <a:pos x="16" y="64"/>
                </a:cxn>
                <a:cxn ang="0">
                  <a:pos x="16" y="40"/>
                </a:cxn>
                <a:cxn ang="0">
                  <a:pos x="16" y="32"/>
                </a:cxn>
                <a:cxn ang="0">
                  <a:pos x="16" y="24"/>
                </a:cxn>
                <a:cxn ang="0">
                  <a:pos x="16" y="16"/>
                </a:cxn>
                <a:cxn ang="0">
                  <a:pos x="16" y="16"/>
                </a:cxn>
                <a:cxn ang="0">
                  <a:pos x="16" y="8"/>
                </a:cxn>
                <a:cxn ang="0">
                  <a:pos x="16" y="8"/>
                </a:cxn>
                <a:cxn ang="0">
                  <a:pos x="16" y="0"/>
                </a:cxn>
                <a:cxn ang="0">
                  <a:pos x="24" y="8"/>
                </a:cxn>
                <a:cxn ang="0">
                  <a:pos x="32" y="8"/>
                </a:cxn>
                <a:cxn ang="0">
                  <a:pos x="40" y="16"/>
                </a:cxn>
                <a:cxn ang="0">
                  <a:pos x="40" y="24"/>
                </a:cxn>
                <a:cxn ang="0">
                  <a:pos x="40" y="24"/>
                </a:cxn>
                <a:cxn ang="0">
                  <a:pos x="40" y="40"/>
                </a:cxn>
                <a:cxn ang="0">
                  <a:pos x="32" y="48"/>
                </a:cxn>
                <a:cxn ang="0">
                  <a:pos x="32" y="56"/>
                </a:cxn>
                <a:cxn ang="0">
                  <a:pos x="32" y="79"/>
                </a:cxn>
                <a:cxn ang="0">
                  <a:pos x="24" y="103"/>
                </a:cxn>
                <a:cxn ang="0">
                  <a:pos x="24" y="127"/>
                </a:cxn>
                <a:cxn ang="0">
                  <a:pos x="16" y="151"/>
                </a:cxn>
                <a:cxn ang="0">
                  <a:pos x="16" y="159"/>
                </a:cxn>
                <a:cxn ang="0">
                  <a:pos x="16" y="167"/>
                </a:cxn>
                <a:cxn ang="0">
                  <a:pos x="16" y="167"/>
                </a:cxn>
                <a:cxn ang="0">
                  <a:pos x="24" y="175"/>
                </a:cxn>
                <a:cxn ang="0">
                  <a:pos x="32" y="183"/>
                </a:cxn>
                <a:cxn ang="0">
                  <a:pos x="40" y="191"/>
                </a:cxn>
                <a:cxn ang="0">
                  <a:pos x="48" y="207"/>
                </a:cxn>
                <a:cxn ang="0">
                  <a:pos x="55" y="215"/>
                </a:cxn>
                <a:cxn ang="0">
                  <a:pos x="63" y="222"/>
                </a:cxn>
                <a:cxn ang="0">
                  <a:pos x="63" y="230"/>
                </a:cxn>
                <a:cxn ang="0">
                  <a:pos x="63" y="230"/>
                </a:cxn>
              </a:cxnLst>
              <a:rect l="0" t="0" r="r" b="b"/>
              <a:pathLst>
                <a:path w="63" h="246">
                  <a:moveTo>
                    <a:pt x="63" y="230"/>
                  </a:moveTo>
                  <a:lnTo>
                    <a:pt x="63" y="238"/>
                  </a:lnTo>
                  <a:lnTo>
                    <a:pt x="63" y="246"/>
                  </a:lnTo>
                  <a:lnTo>
                    <a:pt x="55" y="246"/>
                  </a:lnTo>
                  <a:lnTo>
                    <a:pt x="55" y="238"/>
                  </a:lnTo>
                  <a:lnTo>
                    <a:pt x="48" y="230"/>
                  </a:lnTo>
                  <a:lnTo>
                    <a:pt x="40" y="215"/>
                  </a:lnTo>
                  <a:lnTo>
                    <a:pt x="24" y="207"/>
                  </a:lnTo>
                  <a:lnTo>
                    <a:pt x="16" y="191"/>
                  </a:lnTo>
                  <a:lnTo>
                    <a:pt x="16" y="183"/>
                  </a:lnTo>
                  <a:lnTo>
                    <a:pt x="8" y="183"/>
                  </a:lnTo>
                  <a:lnTo>
                    <a:pt x="0" y="175"/>
                  </a:lnTo>
                  <a:lnTo>
                    <a:pt x="0" y="167"/>
                  </a:lnTo>
                  <a:lnTo>
                    <a:pt x="0" y="159"/>
                  </a:lnTo>
                  <a:lnTo>
                    <a:pt x="8" y="151"/>
                  </a:lnTo>
                  <a:lnTo>
                    <a:pt x="8" y="143"/>
                  </a:lnTo>
                  <a:lnTo>
                    <a:pt x="8" y="127"/>
                  </a:lnTo>
                  <a:lnTo>
                    <a:pt x="8" y="111"/>
                  </a:lnTo>
                  <a:lnTo>
                    <a:pt x="16" y="95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16" y="16"/>
                  </a:lnTo>
                  <a:lnTo>
                    <a:pt x="16" y="16"/>
                  </a:lnTo>
                  <a:lnTo>
                    <a:pt x="16" y="8"/>
                  </a:lnTo>
                  <a:lnTo>
                    <a:pt x="16" y="8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32" y="8"/>
                  </a:lnTo>
                  <a:lnTo>
                    <a:pt x="40" y="16"/>
                  </a:lnTo>
                  <a:lnTo>
                    <a:pt x="40" y="24"/>
                  </a:lnTo>
                  <a:lnTo>
                    <a:pt x="40" y="24"/>
                  </a:lnTo>
                  <a:lnTo>
                    <a:pt x="40" y="40"/>
                  </a:lnTo>
                  <a:lnTo>
                    <a:pt x="32" y="48"/>
                  </a:lnTo>
                  <a:lnTo>
                    <a:pt x="32" y="56"/>
                  </a:lnTo>
                  <a:lnTo>
                    <a:pt x="32" y="79"/>
                  </a:lnTo>
                  <a:lnTo>
                    <a:pt x="24" y="103"/>
                  </a:lnTo>
                  <a:lnTo>
                    <a:pt x="24" y="127"/>
                  </a:lnTo>
                  <a:lnTo>
                    <a:pt x="16" y="151"/>
                  </a:lnTo>
                  <a:lnTo>
                    <a:pt x="16" y="159"/>
                  </a:lnTo>
                  <a:lnTo>
                    <a:pt x="16" y="167"/>
                  </a:lnTo>
                  <a:lnTo>
                    <a:pt x="16" y="167"/>
                  </a:lnTo>
                  <a:lnTo>
                    <a:pt x="24" y="175"/>
                  </a:lnTo>
                  <a:lnTo>
                    <a:pt x="32" y="183"/>
                  </a:lnTo>
                  <a:lnTo>
                    <a:pt x="40" y="191"/>
                  </a:lnTo>
                  <a:lnTo>
                    <a:pt x="48" y="207"/>
                  </a:lnTo>
                  <a:lnTo>
                    <a:pt x="55" y="215"/>
                  </a:lnTo>
                  <a:lnTo>
                    <a:pt x="63" y="222"/>
                  </a:lnTo>
                  <a:lnTo>
                    <a:pt x="63" y="230"/>
                  </a:lnTo>
                  <a:lnTo>
                    <a:pt x="63" y="230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26" name="Freeform 90"/>
            <p:cNvSpPr>
              <a:spLocks/>
            </p:cNvSpPr>
            <p:nvPr/>
          </p:nvSpPr>
          <p:spPr bwMode="auto">
            <a:xfrm>
              <a:off x="4533941" y="1858962"/>
              <a:ext cx="174625" cy="63500"/>
            </a:xfrm>
            <a:custGeom>
              <a:avLst/>
              <a:gdLst/>
              <a:ahLst/>
              <a:cxnLst>
                <a:cxn ang="0">
                  <a:pos x="0" y="16"/>
                </a:cxn>
                <a:cxn ang="0">
                  <a:pos x="8" y="16"/>
                </a:cxn>
                <a:cxn ang="0">
                  <a:pos x="24" y="16"/>
                </a:cxn>
                <a:cxn ang="0">
                  <a:pos x="39" y="8"/>
                </a:cxn>
                <a:cxn ang="0">
                  <a:pos x="55" y="8"/>
                </a:cxn>
                <a:cxn ang="0">
                  <a:pos x="71" y="0"/>
                </a:cxn>
                <a:cxn ang="0">
                  <a:pos x="87" y="0"/>
                </a:cxn>
                <a:cxn ang="0">
                  <a:pos x="103" y="0"/>
                </a:cxn>
                <a:cxn ang="0">
                  <a:pos x="110" y="0"/>
                </a:cxn>
                <a:cxn ang="0">
                  <a:pos x="110" y="8"/>
                </a:cxn>
                <a:cxn ang="0">
                  <a:pos x="87" y="8"/>
                </a:cxn>
                <a:cxn ang="0">
                  <a:pos x="71" y="16"/>
                </a:cxn>
                <a:cxn ang="0">
                  <a:pos x="55" y="24"/>
                </a:cxn>
                <a:cxn ang="0">
                  <a:pos x="39" y="24"/>
                </a:cxn>
                <a:cxn ang="0">
                  <a:pos x="24" y="32"/>
                </a:cxn>
                <a:cxn ang="0">
                  <a:pos x="16" y="32"/>
                </a:cxn>
                <a:cxn ang="0">
                  <a:pos x="16" y="40"/>
                </a:cxn>
                <a:cxn ang="0">
                  <a:pos x="8" y="32"/>
                </a:cxn>
                <a:cxn ang="0">
                  <a:pos x="8" y="32"/>
                </a:cxn>
                <a:cxn ang="0">
                  <a:pos x="0" y="24"/>
                </a:cxn>
                <a:cxn ang="0">
                  <a:pos x="0" y="16"/>
                </a:cxn>
                <a:cxn ang="0">
                  <a:pos x="0" y="16"/>
                </a:cxn>
              </a:cxnLst>
              <a:rect l="0" t="0" r="r" b="b"/>
              <a:pathLst>
                <a:path w="110" h="40">
                  <a:moveTo>
                    <a:pt x="0" y="16"/>
                  </a:moveTo>
                  <a:lnTo>
                    <a:pt x="8" y="16"/>
                  </a:lnTo>
                  <a:lnTo>
                    <a:pt x="24" y="16"/>
                  </a:lnTo>
                  <a:lnTo>
                    <a:pt x="39" y="8"/>
                  </a:lnTo>
                  <a:lnTo>
                    <a:pt x="55" y="8"/>
                  </a:lnTo>
                  <a:lnTo>
                    <a:pt x="71" y="0"/>
                  </a:lnTo>
                  <a:lnTo>
                    <a:pt x="87" y="0"/>
                  </a:lnTo>
                  <a:lnTo>
                    <a:pt x="103" y="0"/>
                  </a:lnTo>
                  <a:lnTo>
                    <a:pt x="110" y="0"/>
                  </a:lnTo>
                  <a:lnTo>
                    <a:pt x="110" y="8"/>
                  </a:lnTo>
                  <a:lnTo>
                    <a:pt x="87" y="8"/>
                  </a:lnTo>
                  <a:lnTo>
                    <a:pt x="71" y="16"/>
                  </a:lnTo>
                  <a:lnTo>
                    <a:pt x="55" y="24"/>
                  </a:lnTo>
                  <a:lnTo>
                    <a:pt x="39" y="24"/>
                  </a:lnTo>
                  <a:lnTo>
                    <a:pt x="24" y="32"/>
                  </a:lnTo>
                  <a:lnTo>
                    <a:pt x="16" y="32"/>
                  </a:lnTo>
                  <a:lnTo>
                    <a:pt x="16" y="40"/>
                  </a:lnTo>
                  <a:lnTo>
                    <a:pt x="8" y="32"/>
                  </a:lnTo>
                  <a:lnTo>
                    <a:pt x="8" y="32"/>
                  </a:lnTo>
                  <a:lnTo>
                    <a:pt x="0" y="24"/>
                  </a:lnTo>
                  <a:lnTo>
                    <a:pt x="0" y="16"/>
                  </a:lnTo>
                  <a:lnTo>
                    <a:pt x="0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27" name="Freeform 93"/>
            <p:cNvSpPr>
              <a:spLocks/>
            </p:cNvSpPr>
            <p:nvPr/>
          </p:nvSpPr>
          <p:spPr bwMode="auto">
            <a:xfrm>
              <a:off x="4583154" y="1820862"/>
              <a:ext cx="150813" cy="265113"/>
            </a:xfrm>
            <a:custGeom>
              <a:avLst/>
              <a:gdLst/>
              <a:ahLst/>
              <a:cxnLst>
                <a:cxn ang="0">
                  <a:pos x="56" y="128"/>
                </a:cxn>
                <a:cxn ang="0">
                  <a:pos x="32" y="143"/>
                </a:cxn>
                <a:cxn ang="0">
                  <a:pos x="16" y="159"/>
                </a:cxn>
                <a:cxn ang="0">
                  <a:pos x="8" y="167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0" y="167"/>
                </a:cxn>
                <a:cxn ang="0">
                  <a:pos x="8" y="159"/>
                </a:cxn>
                <a:cxn ang="0">
                  <a:pos x="8" y="159"/>
                </a:cxn>
                <a:cxn ang="0">
                  <a:pos x="16" y="151"/>
                </a:cxn>
                <a:cxn ang="0">
                  <a:pos x="24" y="143"/>
                </a:cxn>
                <a:cxn ang="0">
                  <a:pos x="32" y="128"/>
                </a:cxn>
                <a:cxn ang="0">
                  <a:pos x="40" y="120"/>
                </a:cxn>
                <a:cxn ang="0">
                  <a:pos x="56" y="88"/>
                </a:cxn>
                <a:cxn ang="0">
                  <a:pos x="72" y="56"/>
                </a:cxn>
                <a:cxn ang="0">
                  <a:pos x="72" y="40"/>
                </a:cxn>
                <a:cxn ang="0">
                  <a:pos x="72" y="24"/>
                </a:cxn>
                <a:cxn ang="0">
                  <a:pos x="79" y="16"/>
                </a:cxn>
                <a:cxn ang="0">
                  <a:pos x="79" y="8"/>
                </a:cxn>
                <a:cxn ang="0">
                  <a:pos x="72" y="0"/>
                </a:cxn>
                <a:cxn ang="0">
                  <a:pos x="79" y="0"/>
                </a:cxn>
                <a:cxn ang="0">
                  <a:pos x="79" y="0"/>
                </a:cxn>
                <a:cxn ang="0">
                  <a:pos x="87" y="8"/>
                </a:cxn>
                <a:cxn ang="0">
                  <a:pos x="95" y="8"/>
                </a:cxn>
                <a:cxn ang="0">
                  <a:pos x="95" y="16"/>
                </a:cxn>
                <a:cxn ang="0">
                  <a:pos x="95" y="16"/>
                </a:cxn>
                <a:cxn ang="0">
                  <a:pos x="95" y="24"/>
                </a:cxn>
                <a:cxn ang="0">
                  <a:pos x="87" y="32"/>
                </a:cxn>
                <a:cxn ang="0">
                  <a:pos x="87" y="40"/>
                </a:cxn>
                <a:cxn ang="0">
                  <a:pos x="87" y="56"/>
                </a:cxn>
                <a:cxn ang="0">
                  <a:pos x="79" y="72"/>
                </a:cxn>
                <a:cxn ang="0">
                  <a:pos x="72" y="104"/>
                </a:cxn>
                <a:cxn ang="0">
                  <a:pos x="56" y="128"/>
                </a:cxn>
                <a:cxn ang="0">
                  <a:pos x="56" y="128"/>
                </a:cxn>
              </a:cxnLst>
              <a:rect l="0" t="0" r="r" b="b"/>
              <a:pathLst>
                <a:path w="95" h="167">
                  <a:moveTo>
                    <a:pt x="56" y="128"/>
                  </a:moveTo>
                  <a:lnTo>
                    <a:pt x="32" y="143"/>
                  </a:lnTo>
                  <a:lnTo>
                    <a:pt x="16" y="159"/>
                  </a:lnTo>
                  <a:lnTo>
                    <a:pt x="8" y="167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0" y="167"/>
                  </a:lnTo>
                  <a:lnTo>
                    <a:pt x="8" y="159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24" y="143"/>
                  </a:lnTo>
                  <a:lnTo>
                    <a:pt x="32" y="128"/>
                  </a:lnTo>
                  <a:lnTo>
                    <a:pt x="40" y="120"/>
                  </a:lnTo>
                  <a:lnTo>
                    <a:pt x="56" y="88"/>
                  </a:lnTo>
                  <a:lnTo>
                    <a:pt x="72" y="56"/>
                  </a:lnTo>
                  <a:lnTo>
                    <a:pt x="72" y="40"/>
                  </a:lnTo>
                  <a:lnTo>
                    <a:pt x="72" y="24"/>
                  </a:lnTo>
                  <a:lnTo>
                    <a:pt x="79" y="16"/>
                  </a:lnTo>
                  <a:lnTo>
                    <a:pt x="79" y="8"/>
                  </a:lnTo>
                  <a:lnTo>
                    <a:pt x="72" y="0"/>
                  </a:lnTo>
                  <a:lnTo>
                    <a:pt x="79" y="0"/>
                  </a:lnTo>
                  <a:lnTo>
                    <a:pt x="79" y="0"/>
                  </a:lnTo>
                  <a:lnTo>
                    <a:pt x="87" y="8"/>
                  </a:lnTo>
                  <a:lnTo>
                    <a:pt x="95" y="8"/>
                  </a:lnTo>
                  <a:lnTo>
                    <a:pt x="95" y="16"/>
                  </a:lnTo>
                  <a:lnTo>
                    <a:pt x="95" y="16"/>
                  </a:lnTo>
                  <a:lnTo>
                    <a:pt x="95" y="24"/>
                  </a:lnTo>
                  <a:lnTo>
                    <a:pt x="87" y="32"/>
                  </a:lnTo>
                  <a:lnTo>
                    <a:pt x="87" y="40"/>
                  </a:lnTo>
                  <a:lnTo>
                    <a:pt x="87" y="56"/>
                  </a:lnTo>
                  <a:lnTo>
                    <a:pt x="79" y="72"/>
                  </a:lnTo>
                  <a:lnTo>
                    <a:pt x="72" y="104"/>
                  </a:lnTo>
                  <a:lnTo>
                    <a:pt x="56" y="128"/>
                  </a:lnTo>
                  <a:lnTo>
                    <a:pt x="56" y="128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13" name="组合 127"/>
          <p:cNvGrpSpPr>
            <a:grpSpLocks noChangeAspect="1"/>
          </p:cNvGrpSpPr>
          <p:nvPr/>
        </p:nvGrpSpPr>
        <p:grpSpPr>
          <a:xfrm>
            <a:off x="3769774" y="4789177"/>
            <a:ext cx="135944" cy="324000"/>
            <a:chOff x="4038600" y="1663700"/>
            <a:chExt cx="190500" cy="454026"/>
          </a:xfrm>
          <a:solidFill>
            <a:schemeClr val="tx1"/>
          </a:solidFill>
        </p:grpSpPr>
        <p:sp>
          <p:nvSpPr>
            <p:cNvPr id="129" name="Freeform 105"/>
            <p:cNvSpPr>
              <a:spLocks/>
            </p:cNvSpPr>
            <p:nvPr/>
          </p:nvSpPr>
          <p:spPr bwMode="auto">
            <a:xfrm>
              <a:off x="4102100" y="1865313"/>
              <a:ext cx="101600" cy="252413"/>
            </a:xfrm>
            <a:custGeom>
              <a:avLst/>
              <a:gdLst/>
              <a:ahLst/>
              <a:cxnLst>
                <a:cxn ang="0">
                  <a:pos x="8" y="16"/>
                </a:cxn>
                <a:cxn ang="0">
                  <a:pos x="8" y="8"/>
                </a:cxn>
                <a:cxn ang="0">
                  <a:pos x="8" y="8"/>
                </a:cxn>
                <a:cxn ang="0">
                  <a:pos x="8" y="0"/>
                </a:cxn>
                <a:cxn ang="0">
                  <a:pos x="16" y="0"/>
                </a:cxn>
                <a:cxn ang="0">
                  <a:pos x="24" y="8"/>
                </a:cxn>
                <a:cxn ang="0">
                  <a:pos x="24" y="8"/>
                </a:cxn>
                <a:cxn ang="0">
                  <a:pos x="32" y="16"/>
                </a:cxn>
                <a:cxn ang="0">
                  <a:pos x="32" y="24"/>
                </a:cxn>
                <a:cxn ang="0">
                  <a:pos x="32" y="32"/>
                </a:cxn>
                <a:cxn ang="0">
                  <a:pos x="24" y="48"/>
                </a:cxn>
                <a:cxn ang="0">
                  <a:pos x="24" y="56"/>
                </a:cxn>
                <a:cxn ang="0">
                  <a:pos x="24" y="72"/>
                </a:cxn>
                <a:cxn ang="0">
                  <a:pos x="24" y="88"/>
                </a:cxn>
                <a:cxn ang="0">
                  <a:pos x="24" y="103"/>
                </a:cxn>
                <a:cxn ang="0">
                  <a:pos x="24" y="103"/>
                </a:cxn>
                <a:cxn ang="0">
                  <a:pos x="24" y="111"/>
                </a:cxn>
                <a:cxn ang="0">
                  <a:pos x="24" y="111"/>
                </a:cxn>
                <a:cxn ang="0">
                  <a:pos x="32" y="103"/>
                </a:cxn>
                <a:cxn ang="0">
                  <a:pos x="32" y="103"/>
                </a:cxn>
                <a:cxn ang="0">
                  <a:pos x="40" y="95"/>
                </a:cxn>
                <a:cxn ang="0">
                  <a:pos x="48" y="88"/>
                </a:cxn>
                <a:cxn ang="0">
                  <a:pos x="56" y="80"/>
                </a:cxn>
                <a:cxn ang="0">
                  <a:pos x="56" y="80"/>
                </a:cxn>
                <a:cxn ang="0">
                  <a:pos x="64" y="80"/>
                </a:cxn>
                <a:cxn ang="0">
                  <a:pos x="64" y="80"/>
                </a:cxn>
                <a:cxn ang="0">
                  <a:pos x="56" y="88"/>
                </a:cxn>
                <a:cxn ang="0">
                  <a:pos x="48" y="95"/>
                </a:cxn>
                <a:cxn ang="0">
                  <a:pos x="40" y="111"/>
                </a:cxn>
                <a:cxn ang="0">
                  <a:pos x="32" y="127"/>
                </a:cxn>
                <a:cxn ang="0">
                  <a:pos x="24" y="135"/>
                </a:cxn>
                <a:cxn ang="0">
                  <a:pos x="16" y="143"/>
                </a:cxn>
                <a:cxn ang="0">
                  <a:pos x="16" y="151"/>
                </a:cxn>
                <a:cxn ang="0">
                  <a:pos x="8" y="159"/>
                </a:cxn>
                <a:cxn ang="0">
                  <a:pos x="8" y="159"/>
                </a:cxn>
                <a:cxn ang="0">
                  <a:pos x="8" y="159"/>
                </a:cxn>
                <a:cxn ang="0">
                  <a:pos x="0" y="151"/>
                </a:cxn>
                <a:cxn ang="0">
                  <a:pos x="0" y="143"/>
                </a:cxn>
                <a:cxn ang="0">
                  <a:pos x="0" y="135"/>
                </a:cxn>
                <a:cxn ang="0">
                  <a:pos x="0" y="127"/>
                </a:cxn>
                <a:cxn ang="0">
                  <a:pos x="0" y="119"/>
                </a:cxn>
                <a:cxn ang="0">
                  <a:pos x="8" y="119"/>
                </a:cxn>
                <a:cxn ang="0">
                  <a:pos x="8" y="111"/>
                </a:cxn>
                <a:cxn ang="0">
                  <a:pos x="8" y="103"/>
                </a:cxn>
                <a:cxn ang="0">
                  <a:pos x="8" y="88"/>
                </a:cxn>
                <a:cxn ang="0">
                  <a:pos x="16" y="64"/>
                </a:cxn>
                <a:cxn ang="0">
                  <a:pos x="16" y="40"/>
                </a:cxn>
                <a:cxn ang="0">
                  <a:pos x="16" y="32"/>
                </a:cxn>
                <a:cxn ang="0">
                  <a:pos x="16" y="24"/>
                </a:cxn>
                <a:cxn ang="0">
                  <a:pos x="8" y="16"/>
                </a:cxn>
                <a:cxn ang="0">
                  <a:pos x="8" y="16"/>
                </a:cxn>
              </a:cxnLst>
              <a:rect l="0" t="0" r="r" b="b"/>
              <a:pathLst>
                <a:path w="64" h="159">
                  <a:moveTo>
                    <a:pt x="8" y="16"/>
                  </a:moveTo>
                  <a:lnTo>
                    <a:pt x="8" y="8"/>
                  </a:lnTo>
                  <a:lnTo>
                    <a:pt x="8" y="8"/>
                  </a:lnTo>
                  <a:lnTo>
                    <a:pt x="8" y="0"/>
                  </a:lnTo>
                  <a:lnTo>
                    <a:pt x="16" y="0"/>
                  </a:lnTo>
                  <a:lnTo>
                    <a:pt x="24" y="8"/>
                  </a:lnTo>
                  <a:lnTo>
                    <a:pt x="24" y="8"/>
                  </a:lnTo>
                  <a:lnTo>
                    <a:pt x="32" y="16"/>
                  </a:lnTo>
                  <a:lnTo>
                    <a:pt x="32" y="24"/>
                  </a:lnTo>
                  <a:lnTo>
                    <a:pt x="32" y="32"/>
                  </a:lnTo>
                  <a:lnTo>
                    <a:pt x="24" y="48"/>
                  </a:lnTo>
                  <a:lnTo>
                    <a:pt x="24" y="56"/>
                  </a:lnTo>
                  <a:lnTo>
                    <a:pt x="24" y="72"/>
                  </a:lnTo>
                  <a:lnTo>
                    <a:pt x="24" y="88"/>
                  </a:lnTo>
                  <a:lnTo>
                    <a:pt x="24" y="103"/>
                  </a:lnTo>
                  <a:lnTo>
                    <a:pt x="24" y="103"/>
                  </a:lnTo>
                  <a:lnTo>
                    <a:pt x="24" y="111"/>
                  </a:lnTo>
                  <a:lnTo>
                    <a:pt x="24" y="111"/>
                  </a:lnTo>
                  <a:lnTo>
                    <a:pt x="32" y="103"/>
                  </a:lnTo>
                  <a:lnTo>
                    <a:pt x="32" y="103"/>
                  </a:lnTo>
                  <a:lnTo>
                    <a:pt x="40" y="95"/>
                  </a:lnTo>
                  <a:lnTo>
                    <a:pt x="48" y="88"/>
                  </a:lnTo>
                  <a:lnTo>
                    <a:pt x="56" y="80"/>
                  </a:lnTo>
                  <a:lnTo>
                    <a:pt x="56" y="80"/>
                  </a:lnTo>
                  <a:lnTo>
                    <a:pt x="64" y="80"/>
                  </a:lnTo>
                  <a:lnTo>
                    <a:pt x="64" y="80"/>
                  </a:lnTo>
                  <a:lnTo>
                    <a:pt x="56" y="88"/>
                  </a:lnTo>
                  <a:lnTo>
                    <a:pt x="48" y="95"/>
                  </a:lnTo>
                  <a:lnTo>
                    <a:pt x="40" y="111"/>
                  </a:lnTo>
                  <a:lnTo>
                    <a:pt x="32" y="127"/>
                  </a:lnTo>
                  <a:lnTo>
                    <a:pt x="24" y="135"/>
                  </a:lnTo>
                  <a:lnTo>
                    <a:pt x="16" y="143"/>
                  </a:lnTo>
                  <a:lnTo>
                    <a:pt x="16" y="151"/>
                  </a:lnTo>
                  <a:lnTo>
                    <a:pt x="8" y="159"/>
                  </a:lnTo>
                  <a:lnTo>
                    <a:pt x="8" y="159"/>
                  </a:lnTo>
                  <a:lnTo>
                    <a:pt x="8" y="159"/>
                  </a:lnTo>
                  <a:lnTo>
                    <a:pt x="0" y="151"/>
                  </a:lnTo>
                  <a:lnTo>
                    <a:pt x="0" y="143"/>
                  </a:lnTo>
                  <a:lnTo>
                    <a:pt x="0" y="135"/>
                  </a:lnTo>
                  <a:lnTo>
                    <a:pt x="0" y="127"/>
                  </a:lnTo>
                  <a:lnTo>
                    <a:pt x="0" y="119"/>
                  </a:lnTo>
                  <a:lnTo>
                    <a:pt x="8" y="119"/>
                  </a:lnTo>
                  <a:lnTo>
                    <a:pt x="8" y="111"/>
                  </a:lnTo>
                  <a:lnTo>
                    <a:pt x="8" y="103"/>
                  </a:lnTo>
                  <a:lnTo>
                    <a:pt x="8" y="88"/>
                  </a:lnTo>
                  <a:lnTo>
                    <a:pt x="16" y="64"/>
                  </a:lnTo>
                  <a:lnTo>
                    <a:pt x="16" y="40"/>
                  </a:lnTo>
                  <a:lnTo>
                    <a:pt x="16" y="32"/>
                  </a:lnTo>
                  <a:lnTo>
                    <a:pt x="16" y="24"/>
                  </a:lnTo>
                  <a:lnTo>
                    <a:pt x="8" y="16"/>
                  </a:lnTo>
                  <a:lnTo>
                    <a:pt x="8" y="16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0" name="Freeform 106"/>
            <p:cNvSpPr>
              <a:spLocks/>
            </p:cNvSpPr>
            <p:nvPr/>
          </p:nvSpPr>
          <p:spPr bwMode="auto">
            <a:xfrm>
              <a:off x="4038600" y="1663700"/>
              <a:ext cx="127000" cy="290513"/>
            </a:xfrm>
            <a:custGeom>
              <a:avLst/>
              <a:gdLst/>
              <a:ahLst/>
              <a:cxnLst>
                <a:cxn ang="0">
                  <a:pos x="64" y="64"/>
                </a:cxn>
                <a:cxn ang="0">
                  <a:pos x="48" y="103"/>
                </a:cxn>
                <a:cxn ang="0">
                  <a:pos x="40" y="119"/>
                </a:cxn>
                <a:cxn ang="0">
                  <a:pos x="40" y="127"/>
                </a:cxn>
                <a:cxn ang="0">
                  <a:pos x="24" y="151"/>
                </a:cxn>
                <a:cxn ang="0">
                  <a:pos x="8" y="167"/>
                </a:cxn>
                <a:cxn ang="0">
                  <a:pos x="0" y="175"/>
                </a:cxn>
                <a:cxn ang="0">
                  <a:pos x="0" y="183"/>
                </a:cxn>
                <a:cxn ang="0">
                  <a:pos x="0" y="183"/>
                </a:cxn>
                <a:cxn ang="0">
                  <a:pos x="0" y="175"/>
                </a:cxn>
                <a:cxn ang="0">
                  <a:pos x="0" y="175"/>
                </a:cxn>
                <a:cxn ang="0">
                  <a:pos x="8" y="159"/>
                </a:cxn>
                <a:cxn ang="0">
                  <a:pos x="16" y="151"/>
                </a:cxn>
                <a:cxn ang="0">
                  <a:pos x="32" y="111"/>
                </a:cxn>
                <a:cxn ang="0">
                  <a:pos x="40" y="79"/>
                </a:cxn>
                <a:cxn ang="0">
                  <a:pos x="48" y="64"/>
                </a:cxn>
                <a:cxn ang="0">
                  <a:pos x="56" y="48"/>
                </a:cxn>
                <a:cxn ang="0">
                  <a:pos x="56" y="40"/>
                </a:cxn>
                <a:cxn ang="0">
                  <a:pos x="56" y="32"/>
                </a:cxn>
                <a:cxn ang="0">
                  <a:pos x="56" y="16"/>
                </a:cxn>
                <a:cxn ang="0">
                  <a:pos x="56" y="8"/>
                </a:cxn>
                <a:cxn ang="0">
                  <a:pos x="56" y="8"/>
                </a:cxn>
                <a:cxn ang="0">
                  <a:pos x="64" y="0"/>
                </a:cxn>
                <a:cxn ang="0">
                  <a:pos x="64" y="8"/>
                </a:cxn>
                <a:cxn ang="0">
                  <a:pos x="72" y="8"/>
                </a:cxn>
                <a:cxn ang="0">
                  <a:pos x="80" y="16"/>
                </a:cxn>
                <a:cxn ang="0">
                  <a:pos x="80" y="24"/>
                </a:cxn>
                <a:cxn ang="0">
                  <a:pos x="80" y="24"/>
                </a:cxn>
                <a:cxn ang="0">
                  <a:pos x="80" y="32"/>
                </a:cxn>
                <a:cxn ang="0">
                  <a:pos x="72" y="48"/>
                </a:cxn>
                <a:cxn ang="0">
                  <a:pos x="64" y="64"/>
                </a:cxn>
                <a:cxn ang="0">
                  <a:pos x="64" y="64"/>
                </a:cxn>
              </a:cxnLst>
              <a:rect l="0" t="0" r="r" b="b"/>
              <a:pathLst>
                <a:path w="80" h="183">
                  <a:moveTo>
                    <a:pt x="64" y="64"/>
                  </a:moveTo>
                  <a:lnTo>
                    <a:pt x="48" y="103"/>
                  </a:lnTo>
                  <a:lnTo>
                    <a:pt x="40" y="119"/>
                  </a:lnTo>
                  <a:lnTo>
                    <a:pt x="40" y="127"/>
                  </a:lnTo>
                  <a:lnTo>
                    <a:pt x="24" y="151"/>
                  </a:lnTo>
                  <a:lnTo>
                    <a:pt x="8" y="167"/>
                  </a:lnTo>
                  <a:lnTo>
                    <a:pt x="0" y="175"/>
                  </a:lnTo>
                  <a:lnTo>
                    <a:pt x="0" y="183"/>
                  </a:lnTo>
                  <a:lnTo>
                    <a:pt x="0" y="183"/>
                  </a:lnTo>
                  <a:lnTo>
                    <a:pt x="0" y="175"/>
                  </a:lnTo>
                  <a:lnTo>
                    <a:pt x="0" y="175"/>
                  </a:lnTo>
                  <a:lnTo>
                    <a:pt x="8" y="159"/>
                  </a:lnTo>
                  <a:lnTo>
                    <a:pt x="16" y="151"/>
                  </a:lnTo>
                  <a:lnTo>
                    <a:pt x="32" y="111"/>
                  </a:lnTo>
                  <a:lnTo>
                    <a:pt x="40" y="79"/>
                  </a:lnTo>
                  <a:lnTo>
                    <a:pt x="48" y="64"/>
                  </a:lnTo>
                  <a:lnTo>
                    <a:pt x="56" y="48"/>
                  </a:lnTo>
                  <a:lnTo>
                    <a:pt x="56" y="40"/>
                  </a:lnTo>
                  <a:lnTo>
                    <a:pt x="56" y="32"/>
                  </a:lnTo>
                  <a:lnTo>
                    <a:pt x="56" y="16"/>
                  </a:lnTo>
                  <a:lnTo>
                    <a:pt x="56" y="8"/>
                  </a:lnTo>
                  <a:lnTo>
                    <a:pt x="56" y="8"/>
                  </a:lnTo>
                  <a:lnTo>
                    <a:pt x="64" y="0"/>
                  </a:lnTo>
                  <a:lnTo>
                    <a:pt x="64" y="8"/>
                  </a:lnTo>
                  <a:lnTo>
                    <a:pt x="72" y="8"/>
                  </a:lnTo>
                  <a:lnTo>
                    <a:pt x="80" y="16"/>
                  </a:lnTo>
                  <a:lnTo>
                    <a:pt x="80" y="24"/>
                  </a:lnTo>
                  <a:lnTo>
                    <a:pt x="80" y="24"/>
                  </a:lnTo>
                  <a:lnTo>
                    <a:pt x="80" y="32"/>
                  </a:lnTo>
                  <a:lnTo>
                    <a:pt x="72" y="48"/>
                  </a:lnTo>
                  <a:lnTo>
                    <a:pt x="64" y="64"/>
                  </a:lnTo>
                  <a:lnTo>
                    <a:pt x="64" y="64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  <p:sp>
          <p:nvSpPr>
            <p:cNvPr id="131" name="Freeform 107"/>
            <p:cNvSpPr>
              <a:spLocks/>
            </p:cNvSpPr>
            <p:nvPr/>
          </p:nvSpPr>
          <p:spPr bwMode="auto">
            <a:xfrm>
              <a:off x="4114800" y="1778000"/>
              <a:ext cx="114300" cy="100013"/>
            </a:xfrm>
            <a:custGeom>
              <a:avLst/>
              <a:gdLst/>
              <a:ahLst/>
              <a:cxnLst>
                <a:cxn ang="0">
                  <a:pos x="48" y="47"/>
                </a:cxn>
                <a:cxn ang="0">
                  <a:pos x="48" y="55"/>
                </a:cxn>
                <a:cxn ang="0">
                  <a:pos x="40" y="55"/>
                </a:cxn>
                <a:cxn ang="0">
                  <a:pos x="40" y="63"/>
                </a:cxn>
                <a:cxn ang="0">
                  <a:pos x="40" y="63"/>
                </a:cxn>
                <a:cxn ang="0">
                  <a:pos x="40" y="63"/>
                </a:cxn>
                <a:cxn ang="0">
                  <a:pos x="40" y="55"/>
                </a:cxn>
                <a:cxn ang="0">
                  <a:pos x="40" y="47"/>
                </a:cxn>
                <a:cxn ang="0">
                  <a:pos x="40" y="39"/>
                </a:cxn>
                <a:cxn ang="0">
                  <a:pos x="40" y="31"/>
                </a:cxn>
                <a:cxn ang="0">
                  <a:pos x="48" y="23"/>
                </a:cxn>
                <a:cxn ang="0">
                  <a:pos x="48" y="23"/>
                </a:cxn>
                <a:cxn ang="0">
                  <a:pos x="48" y="23"/>
                </a:cxn>
                <a:cxn ang="0">
                  <a:pos x="40" y="15"/>
                </a:cxn>
                <a:cxn ang="0">
                  <a:pos x="32" y="23"/>
                </a:cxn>
                <a:cxn ang="0">
                  <a:pos x="32" y="23"/>
                </a:cxn>
                <a:cxn ang="0">
                  <a:pos x="24" y="23"/>
                </a:cxn>
                <a:cxn ang="0">
                  <a:pos x="8" y="23"/>
                </a:cxn>
                <a:cxn ang="0">
                  <a:pos x="0" y="23"/>
                </a:cxn>
                <a:cxn ang="0">
                  <a:pos x="0" y="15"/>
                </a:cxn>
                <a:cxn ang="0">
                  <a:pos x="16" y="15"/>
                </a:cxn>
                <a:cxn ang="0">
                  <a:pos x="24" y="15"/>
                </a:cxn>
                <a:cxn ang="0">
                  <a:pos x="40" y="7"/>
                </a:cxn>
                <a:cxn ang="0">
                  <a:pos x="40" y="7"/>
                </a:cxn>
                <a:cxn ang="0">
                  <a:pos x="48" y="0"/>
                </a:cxn>
                <a:cxn ang="0">
                  <a:pos x="48" y="0"/>
                </a:cxn>
                <a:cxn ang="0">
                  <a:pos x="56" y="0"/>
                </a:cxn>
                <a:cxn ang="0">
                  <a:pos x="64" y="7"/>
                </a:cxn>
                <a:cxn ang="0">
                  <a:pos x="72" y="15"/>
                </a:cxn>
                <a:cxn ang="0">
                  <a:pos x="72" y="15"/>
                </a:cxn>
                <a:cxn ang="0">
                  <a:pos x="72" y="23"/>
                </a:cxn>
                <a:cxn ang="0">
                  <a:pos x="64" y="23"/>
                </a:cxn>
                <a:cxn ang="0">
                  <a:pos x="64" y="23"/>
                </a:cxn>
                <a:cxn ang="0">
                  <a:pos x="56" y="31"/>
                </a:cxn>
                <a:cxn ang="0">
                  <a:pos x="56" y="39"/>
                </a:cxn>
                <a:cxn ang="0">
                  <a:pos x="48" y="47"/>
                </a:cxn>
                <a:cxn ang="0">
                  <a:pos x="48" y="47"/>
                </a:cxn>
              </a:cxnLst>
              <a:rect l="0" t="0" r="r" b="b"/>
              <a:pathLst>
                <a:path w="72" h="63">
                  <a:moveTo>
                    <a:pt x="48" y="47"/>
                  </a:moveTo>
                  <a:lnTo>
                    <a:pt x="48" y="55"/>
                  </a:lnTo>
                  <a:lnTo>
                    <a:pt x="40" y="55"/>
                  </a:lnTo>
                  <a:lnTo>
                    <a:pt x="40" y="63"/>
                  </a:lnTo>
                  <a:lnTo>
                    <a:pt x="40" y="63"/>
                  </a:lnTo>
                  <a:lnTo>
                    <a:pt x="40" y="63"/>
                  </a:lnTo>
                  <a:lnTo>
                    <a:pt x="40" y="55"/>
                  </a:lnTo>
                  <a:lnTo>
                    <a:pt x="40" y="47"/>
                  </a:lnTo>
                  <a:lnTo>
                    <a:pt x="40" y="39"/>
                  </a:lnTo>
                  <a:lnTo>
                    <a:pt x="40" y="31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8" y="23"/>
                  </a:lnTo>
                  <a:lnTo>
                    <a:pt x="40" y="15"/>
                  </a:lnTo>
                  <a:lnTo>
                    <a:pt x="32" y="23"/>
                  </a:lnTo>
                  <a:lnTo>
                    <a:pt x="32" y="23"/>
                  </a:lnTo>
                  <a:lnTo>
                    <a:pt x="24" y="23"/>
                  </a:lnTo>
                  <a:lnTo>
                    <a:pt x="8" y="23"/>
                  </a:lnTo>
                  <a:lnTo>
                    <a:pt x="0" y="23"/>
                  </a:lnTo>
                  <a:lnTo>
                    <a:pt x="0" y="15"/>
                  </a:lnTo>
                  <a:lnTo>
                    <a:pt x="16" y="15"/>
                  </a:lnTo>
                  <a:lnTo>
                    <a:pt x="24" y="15"/>
                  </a:lnTo>
                  <a:lnTo>
                    <a:pt x="40" y="7"/>
                  </a:lnTo>
                  <a:lnTo>
                    <a:pt x="40" y="7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56" y="0"/>
                  </a:lnTo>
                  <a:lnTo>
                    <a:pt x="64" y="7"/>
                  </a:lnTo>
                  <a:lnTo>
                    <a:pt x="72" y="15"/>
                  </a:lnTo>
                  <a:lnTo>
                    <a:pt x="72" y="15"/>
                  </a:lnTo>
                  <a:lnTo>
                    <a:pt x="72" y="23"/>
                  </a:lnTo>
                  <a:lnTo>
                    <a:pt x="64" y="23"/>
                  </a:lnTo>
                  <a:lnTo>
                    <a:pt x="64" y="23"/>
                  </a:lnTo>
                  <a:lnTo>
                    <a:pt x="56" y="31"/>
                  </a:lnTo>
                  <a:lnTo>
                    <a:pt x="56" y="39"/>
                  </a:lnTo>
                  <a:lnTo>
                    <a:pt x="48" y="47"/>
                  </a:lnTo>
                  <a:lnTo>
                    <a:pt x="48" y="47"/>
                  </a:lnTo>
                </a:path>
              </a:pathLst>
            </a:custGeom>
            <a:grpFill/>
            <a:ln w="12700">
              <a:solidFill>
                <a:schemeClr val="tx1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zh-CN" altLang="en-US"/>
            </a:p>
          </p:txBody>
        </p:sp>
      </p:grpSp>
      <p:grpSp>
        <p:nvGrpSpPr>
          <p:cNvPr id="67614" name="组合 159"/>
          <p:cNvGrpSpPr>
            <a:grpSpLocks/>
          </p:cNvGrpSpPr>
          <p:nvPr/>
        </p:nvGrpSpPr>
        <p:grpSpPr bwMode="auto">
          <a:xfrm>
            <a:off x="474663" y="914400"/>
            <a:ext cx="9928225" cy="523875"/>
            <a:chOff x="474663" y="914400"/>
            <a:chExt cx="9928225" cy="523875"/>
          </a:xfrm>
        </p:grpSpPr>
        <p:sp>
          <p:nvSpPr>
            <p:cNvPr id="8" name="TextBox 7"/>
            <p:cNvSpPr txBox="1"/>
            <p:nvPr/>
          </p:nvSpPr>
          <p:spPr bwMode="auto">
            <a:xfrm>
              <a:off x="474663" y="914400"/>
              <a:ext cx="9928225" cy="523875"/>
            </a:xfrm>
            <a:prstGeom prst="rect">
              <a:avLst/>
            </a:prstGeom>
            <a:noFill/>
          </p:spPr>
          <p:txBody>
            <a:bodyPr>
              <a:spAutoFit/>
            </a:bodyPr>
            <a:lstStyle/>
            <a:p>
              <a:pPr eaLnBrk="0" hangingPunct="0">
                <a:defRPr/>
              </a:pPr>
              <a:r>
                <a:rPr lang="en-US" altLang="zh-CN" sz="2800" b="1" dirty="0"/>
                <a:t>2. </a:t>
              </a:r>
              <a:r>
                <a:rPr lang="zh-CN" altLang="en-US" sz="2800" b="1" dirty="0"/>
                <a:t>汉字偏旁“  ”和“  ”</a:t>
              </a:r>
              <a:r>
                <a:rPr lang="en-US" altLang="zh-CN" dirty="0">
                  <a:latin typeface="+mn-ea"/>
                  <a:ea typeface="+mn-ea"/>
                </a:rPr>
                <a:t>Chinese Radicals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r>
                <a:rPr lang="en-US" altLang="zh-CN" dirty="0">
                  <a:latin typeface="+mn-ea"/>
                  <a:ea typeface="+mn-ea"/>
                </a:rPr>
                <a:t>and</a:t>
              </a:r>
              <a:r>
                <a:rPr lang="zh-CN" altLang="en-US" dirty="0">
                  <a:latin typeface="+mn-ea"/>
                  <a:ea typeface="+mn-ea"/>
                </a:rPr>
                <a:t>“ ”</a:t>
              </a:r>
              <a:endParaRPr lang="zh-CN" altLang="en-US" sz="2800" dirty="0">
                <a:latin typeface="+mn-ea"/>
                <a:ea typeface="+mn-ea"/>
              </a:endParaRPr>
            </a:p>
          </p:txBody>
        </p:sp>
        <p:grpSp>
          <p:nvGrpSpPr>
            <p:cNvPr id="15" name="组合 131"/>
            <p:cNvGrpSpPr>
              <a:grpSpLocks noChangeAspect="1"/>
            </p:cNvGrpSpPr>
            <p:nvPr/>
          </p:nvGrpSpPr>
          <p:grpSpPr>
            <a:xfrm>
              <a:off x="2736865" y="985650"/>
              <a:ext cx="178583" cy="360000"/>
              <a:chOff x="4533941" y="1682749"/>
              <a:chExt cx="200026" cy="403226"/>
            </a:xfrm>
            <a:solidFill>
              <a:schemeClr val="tx1"/>
            </a:solidFill>
          </p:grpSpPr>
          <p:sp>
            <p:nvSpPr>
              <p:cNvPr id="133" name="Freeform 89"/>
              <p:cNvSpPr>
                <a:spLocks/>
              </p:cNvSpPr>
              <p:nvPr/>
            </p:nvSpPr>
            <p:spPr bwMode="auto">
              <a:xfrm>
                <a:off x="4621254" y="1682749"/>
                <a:ext cx="100013" cy="390525"/>
              </a:xfrm>
              <a:custGeom>
                <a:avLst/>
                <a:gdLst/>
                <a:ahLst/>
                <a:cxnLst>
                  <a:cxn ang="0">
                    <a:pos x="63" y="230"/>
                  </a:cxn>
                  <a:cxn ang="0">
                    <a:pos x="63" y="238"/>
                  </a:cxn>
                  <a:cxn ang="0">
                    <a:pos x="63" y="246"/>
                  </a:cxn>
                  <a:cxn ang="0">
                    <a:pos x="55" y="246"/>
                  </a:cxn>
                  <a:cxn ang="0">
                    <a:pos x="55" y="238"/>
                  </a:cxn>
                  <a:cxn ang="0">
                    <a:pos x="48" y="230"/>
                  </a:cxn>
                  <a:cxn ang="0">
                    <a:pos x="40" y="215"/>
                  </a:cxn>
                  <a:cxn ang="0">
                    <a:pos x="24" y="207"/>
                  </a:cxn>
                  <a:cxn ang="0">
                    <a:pos x="16" y="191"/>
                  </a:cxn>
                  <a:cxn ang="0">
                    <a:pos x="16" y="183"/>
                  </a:cxn>
                  <a:cxn ang="0">
                    <a:pos x="8" y="183"/>
                  </a:cxn>
                  <a:cxn ang="0">
                    <a:pos x="0" y="175"/>
                  </a:cxn>
                  <a:cxn ang="0">
                    <a:pos x="0" y="167"/>
                  </a:cxn>
                  <a:cxn ang="0">
                    <a:pos x="0" y="159"/>
                  </a:cxn>
                  <a:cxn ang="0">
                    <a:pos x="8" y="151"/>
                  </a:cxn>
                  <a:cxn ang="0">
                    <a:pos x="8" y="143"/>
                  </a:cxn>
                  <a:cxn ang="0">
                    <a:pos x="8" y="127"/>
                  </a:cxn>
                  <a:cxn ang="0">
                    <a:pos x="8" y="111"/>
                  </a:cxn>
                  <a:cxn ang="0">
                    <a:pos x="16" y="95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16" y="16"/>
                  </a:cxn>
                  <a:cxn ang="0">
                    <a:pos x="16" y="16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40" y="16"/>
                  </a:cxn>
                  <a:cxn ang="0">
                    <a:pos x="40" y="24"/>
                  </a:cxn>
                  <a:cxn ang="0">
                    <a:pos x="40" y="24"/>
                  </a:cxn>
                  <a:cxn ang="0">
                    <a:pos x="40" y="40"/>
                  </a:cxn>
                  <a:cxn ang="0">
                    <a:pos x="32" y="48"/>
                  </a:cxn>
                  <a:cxn ang="0">
                    <a:pos x="32" y="56"/>
                  </a:cxn>
                  <a:cxn ang="0">
                    <a:pos x="32" y="79"/>
                  </a:cxn>
                  <a:cxn ang="0">
                    <a:pos x="24" y="103"/>
                  </a:cxn>
                  <a:cxn ang="0">
                    <a:pos x="24" y="127"/>
                  </a:cxn>
                  <a:cxn ang="0">
                    <a:pos x="16" y="151"/>
                  </a:cxn>
                  <a:cxn ang="0">
                    <a:pos x="16" y="159"/>
                  </a:cxn>
                  <a:cxn ang="0">
                    <a:pos x="16" y="167"/>
                  </a:cxn>
                  <a:cxn ang="0">
                    <a:pos x="16" y="167"/>
                  </a:cxn>
                  <a:cxn ang="0">
                    <a:pos x="24" y="175"/>
                  </a:cxn>
                  <a:cxn ang="0">
                    <a:pos x="32" y="183"/>
                  </a:cxn>
                  <a:cxn ang="0">
                    <a:pos x="40" y="191"/>
                  </a:cxn>
                  <a:cxn ang="0">
                    <a:pos x="48" y="207"/>
                  </a:cxn>
                  <a:cxn ang="0">
                    <a:pos x="55" y="215"/>
                  </a:cxn>
                  <a:cxn ang="0">
                    <a:pos x="63" y="222"/>
                  </a:cxn>
                  <a:cxn ang="0">
                    <a:pos x="63" y="230"/>
                  </a:cxn>
                  <a:cxn ang="0">
                    <a:pos x="63" y="230"/>
                  </a:cxn>
                </a:cxnLst>
                <a:rect l="0" t="0" r="r" b="b"/>
                <a:pathLst>
                  <a:path w="63" h="246">
                    <a:moveTo>
                      <a:pt x="63" y="230"/>
                    </a:moveTo>
                    <a:lnTo>
                      <a:pt x="63" y="238"/>
                    </a:lnTo>
                    <a:lnTo>
                      <a:pt x="63" y="246"/>
                    </a:lnTo>
                    <a:lnTo>
                      <a:pt x="55" y="246"/>
                    </a:lnTo>
                    <a:lnTo>
                      <a:pt x="55" y="238"/>
                    </a:lnTo>
                    <a:lnTo>
                      <a:pt x="48" y="230"/>
                    </a:lnTo>
                    <a:lnTo>
                      <a:pt x="40" y="215"/>
                    </a:lnTo>
                    <a:lnTo>
                      <a:pt x="24" y="207"/>
                    </a:lnTo>
                    <a:lnTo>
                      <a:pt x="16" y="191"/>
                    </a:lnTo>
                    <a:lnTo>
                      <a:pt x="16" y="183"/>
                    </a:lnTo>
                    <a:lnTo>
                      <a:pt x="8" y="183"/>
                    </a:lnTo>
                    <a:lnTo>
                      <a:pt x="0" y="175"/>
                    </a:lnTo>
                    <a:lnTo>
                      <a:pt x="0" y="167"/>
                    </a:lnTo>
                    <a:lnTo>
                      <a:pt x="0" y="159"/>
                    </a:lnTo>
                    <a:lnTo>
                      <a:pt x="8" y="151"/>
                    </a:lnTo>
                    <a:lnTo>
                      <a:pt x="8" y="143"/>
                    </a:lnTo>
                    <a:lnTo>
                      <a:pt x="8" y="127"/>
                    </a:lnTo>
                    <a:lnTo>
                      <a:pt x="8" y="111"/>
                    </a:lnTo>
                    <a:lnTo>
                      <a:pt x="16" y="95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24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56"/>
                    </a:lnTo>
                    <a:lnTo>
                      <a:pt x="32" y="79"/>
                    </a:lnTo>
                    <a:lnTo>
                      <a:pt x="24" y="103"/>
                    </a:lnTo>
                    <a:lnTo>
                      <a:pt x="24" y="127"/>
                    </a:lnTo>
                    <a:lnTo>
                      <a:pt x="16" y="151"/>
                    </a:lnTo>
                    <a:lnTo>
                      <a:pt x="16" y="159"/>
                    </a:lnTo>
                    <a:lnTo>
                      <a:pt x="16" y="167"/>
                    </a:lnTo>
                    <a:lnTo>
                      <a:pt x="16" y="167"/>
                    </a:lnTo>
                    <a:lnTo>
                      <a:pt x="24" y="175"/>
                    </a:lnTo>
                    <a:lnTo>
                      <a:pt x="32" y="183"/>
                    </a:lnTo>
                    <a:lnTo>
                      <a:pt x="40" y="191"/>
                    </a:lnTo>
                    <a:lnTo>
                      <a:pt x="48" y="207"/>
                    </a:lnTo>
                    <a:lnTo>
                      <a:pt x="55" y="215"/>
                    </a:lnTo>
                    <a:lnTo>
                      <a:pt x="63" y="222"/>
                    </a:lnTo>
                    <a:lnTo>
                      <a:pt x="63" y="230"/>
                    </a:lnTo>
                    <a:lnTo>
                      <a:pt x="63" y="23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4" name="Freeform 90"/>
              <p:cNvSpPr>
                <a:spLocks/>
              </p:cNvSpPr>
              <p:nvPr/>
            </p:nvSpPr>
            <p:spPr bwMode="auto">
              <a:xfrm>
                <a:off x="4533941" y="1858962"/>
                <a:ext cx="174625" cy="63500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8" y="16"/>
                  </a:cxn>
                  <a:cxn ang="0">
                    <a:pos x="24" y="16"/>
                  </a:cxn>
                  <a:cxn ang="0">
                    <a:pos x="39" y="8"/>
                  </a:cxn>
                  <a:cxn ang="0">
                    <a:pos x="55" y="8"/>
                  </a:cxn>
                  <a:cxn ang="0">
                    <a:pos x="71" y="0"/>
                  </a:cxn>
                  <a:cxn ang="0">
                    <a:pos x="87" y="0"/>
                  </a:cxn>
                  <a:cxn ang="0">
                    <a:pos x="103" y="0"/>
                  </a:cxn>
                  <a:cxn ang="0">
                    <a:pos x="110" y="0"/>
                  </a:cxn>
                  <a:cxn ang="0">
                    <a:pos x="110" y="8"/>
                  </a:cxn>
                  <a:cxn ang="0">
                    <a:pos x="87" y="8"/>
                  </a:cxn>
                  <a:cxn ang="0">
                    <a:pos x="71" y="16"/>
                  </a:cxn>
                  <a:cxn ang="0">
                    <a:pos x="55" y="24"/>
                  </a:cxn>
                  <a:cxn ang="0">
                    <a:pos x="39" y="24"/>
                  </a:cxn>
                  <a:cxn ang="0">
                    <a:pos x="24" y="32"/>
                  </a:cxn>
                  <a:cxn ang="0">
                    <a:pos x="16" y="32"/>
                  </a:cxn>
                  <a:cxn ang="0">
                    <a:pos x="16" y="40"/>
                  </a:cxn>
                  <a:cxn ang="0">
                    <a:pos x="8" y="32"/>
                  </a:cxn>
                  <a:cxn ang="0">
                    <a:pos x="8" y="32"/>
                  </a:cxn>
                  <a:cxn ang="0">
                    <a:pos x="0" y="24"/>
                  </a:cxn>
                  <a:cxn ang="0">
                    <a:pos x="0" y="16"/>
                  </a:cxn>
                  <a:cxn ang="0">
                    <a:pos x="0" y="16"/>
                  </a:cxn>
                </a:cxnLst>
                <a:rect l="0" t="0" r="r" b="b"/>
                <a:pathLst>
                  <a:path w="110" h="40">
                    <a:moveTo>
                      <a:pt x="0" y="16"/>
                    </a:moveTo>
                    <a:lnTo>
                      <a:pt x="8" y="16"/>
                    </a:lnTo>
                    <a:lnTo>
                      <a:pt x="24" y="16"/>
                    </a:lnTo>
                    <a:lnTo>
                      <a:pt x="39" y="8"/>
                    </a:lnTo>
                    <a:lnTo>
                      <a:pt x="55" y="8"/>
                    </a:lnTo>
                    <a:lnTo>
                      <a:pt x="71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10" y="0"/>
                    </a:lnTo>
                    <a:lnTo>
                      <a:pt x="110" y="8"/>
                    </a:lnTo>
                    <a:lnTo>
                      <a:pt x="87" y="8"/>
                    </a:lnTo>
                    <a:lnTo>
                      <a:pt x="71" y="16"/>
                    </a:lnTo>
                    <a:lnTo>
                      <a:pt x="55" y="24"/>
                    </a:lnTo>
                    <a:lnTo>
                      <a:pt x="39" y="24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16" y="40"/>
                    </a:lnTo>
                    <a:lnTo>
                      <a:pt x="8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5" name="Freeform 93"/>
              <p:cNvSpPr>
                <a:spLocks/>
              </p:cNvSpPr>
              <p:nvPr/>
            </p:nvSpPr>
            <p:spPr bwMode="auto">
              <a:xfrm>
                <a:off x="4583154" y="1820862"/>
                <a:ext cx="150813" cy="265113"/>
              </a:xfrm>
              <a:custGeom>
                <a:avLst/>
                <a:gdLst/>
                <a:ahLst/>
                <a:cxnLst>
                  <a:cxn ang="0">
                    <a:pos x="56" y="128"/>
                  </a:cxn>
                  <a:cxn ang="0">
                    <a:pos x="32" y="143"/>
                  </a:cxn>
                  <a:cxn ang="0">
                    <a:pos x="16" y="159"/>
                  </a:cxn>
                  <a:cxn ang="0">
                    <a:pos x="8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24" y="143"/>
                  </a:cxn>
                  <a:cxn ang="0">
                    <a:pos x="32" y="128"/>
                  </a:cxn>
                  <a:cxn ang="0">
                    <a:pos x="40" y="120"/>
                  </a:cxn>
                  <a:cxn ang="0">
                    <a:pos x="56" y="88"/>
                  </a:cxn>
                  <a:cxn ang="0">
                    <a:pos x="72" y="56"/>
                  </a:cxn>
                  <a:cxn ang="0">
                    <a:pos x="72" y="40"/>
                  </a:cxn>
                  <a:cxn ang="0">
                    <a:pos x="72" y="24"/>
                  </a:cxn>
                  <a:cxn ang="0">
                    <a:pos x="79" y="16"/>
                  </a:cxn>
                  <a:cxn ang="0">
                    <a:pos x="79" y="8"/>
                  </a:cxn>
                  <a:cxn ang="0">
                    <a:pos x="72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87" y="8"/>
                  </a:cxn>
                  <a:cxn ang="0">
                    <a:pos x="95" y="8"/>
                  </a:cxn>
                  <a:cxn ang="0">
                    <a:pos x="95" y="16"/>
                  </a:cxn>
                  <a:cxn ang="0">
                    <a:pos x="95" y="16"/>
                  </a:cxn>
                  <a:cxn ang="0">
                    <a:pos x="95" y="24"/>
                  </a:cxn>
                  <a:cxn ang="0">
                    <a:pos x="87" y="32"/>
                  </a:cxn>
                  <a:cxn ang="0">
                    <a:pos x="87" y="40"/>
                  </a:cxn>
                  <a:cxn ang="0">
                    <a:pos x="87" y="56"/>
                  </a:cxn>
                  <a:cxn ang="0">
                    <a:pos x="79" y="72"/>
                  </a:cxn>
                  <a:cxn ang="0">
                    <a:pos x="72" y="104"/>
                  </a:cxn>
                  <a:cxn ang="0">
                    <a:pos x="56" y="128"/>
                  </a:cxn>
                  <a:cxn ang="0">
                    <a:pos x="56" y="128"/>
                  </a:cxn>
                </a:cxnLst>
                <a:rect l="0" t="0" r="r" b="b"/>
                <a:pathLst>
                  <a:path w="95" h="167">
                    <a:moveTo>
                      <a:pt x="56" y="128"/>
                    </a:moveTo>
                    <a:lnTo>
                      <a:pt x="32" y="143"/>
                    </a:lnTo>
                    <a:lnTo>
                      <a:pt x="16" y="159"/>
                    </a:lnTo>
                    <a:lnTo>
                      <a:pt x="8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24" y="143"/>
                    </a:lnTo>
                    <a:lnTo>
                      <a:pt x="32" y="128"/>
                    </a:lnTo>
                    <a:lnTo>
                      <a:pt x="40" y="120"/>
                    </a:lnTo>
                    <a:lnTo>
                      <a:pt x="56" y="88"/>
                    </a:lnTo>
                    <a:lnTo>
                      <a:pt x="72" y="56"/>
                    </a:lnTo>
                    <a:lnTo>
                      <a:pt x="72" y="40"/>
                    </a:lnTo>
                    <a:lnTo>
                      <a:pt x="72" y="24"/>
                    </a:lnTo>
                    <a:lnTo>
                      <a:pt x="79" y="16"/>
                    </a:lnTo>
                    <a:lnTo>
                      <a:pt x="79" y="8"/>
                    </a:lnTo>
                    <a:lnTo>
                      <a:pt x="72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87" y="8"/>
                    </a:lnTo>
                    <a:lnTo>
                      <a:pt x="95" y="8"/>
                    </a:lnTo>
                    <a:lnTo>
                      <a:pt x="95" y="16"/>
                    </a:lnTo>
                    <a:lnTo>
                      <a:pt x="95" y="16"/>
                    </a:lnTo>
                    <a:lnTo>
                      <a:pt x="95" y="24"/>
                    </a:lnTo>
                    <a:lnTo>
                      <a:pt x="87" y="32"/>
                    </a:lnTo>
                    <a:lnTo>
                      <a:pt x="87" y="40"/>
                    </a:lnTo>
                    <a:lnTo>
                      <a:pt x="87" y="56"/>
                    </a:lnTo>
                    <a:lnTo>
                      <a:pt x="79" y="72"/>
                    </a:lnTo>
                    <a:lnTo>
                      <a:pt x="72" y="104"/>
                    </a:lnTo>
                    <a:lnTo>
                      <a:pt x="56" y="128"/>
                    </a:lnTo>
                    <a:lnTo>
                      <a:pt x="56" y="12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6" name="组合 135"/>
            <p:cNvGrpSpPr>
              <a:grpSpLocks noChangeAspect="1"/>
            </p:cNvGrpSpPr>
            <p:nvPr/>
          </p:nvGrpSpPr>
          <p:grpSpPr>
            <a:xfrm>
              <a:off x="4024279" y="964371"/>
              <a:ext cx="166153" cy="396000"/>
              <a:chOff x="4038600" y="1663700"/>
              <a:chExt cx="190500" cy="454026"/>
            </a:xfrm>
            <a:solidFill>
              <a:schemeClr val="tx1"/>
            </a:solidFill>
          </p:grpSpPr>
          <p:sp>
            <p:nvSpPr>
              <p:cNvPr id="137" name="Freeform 105"/>
              <p:cNvSpPr>
                <a:spLocks/>
              </p:cNvSpPr>
              <p:nvPr/>
            </p:nvSpPr>
            <p:spPr bwMode="auto">
              <a:xfrm>
                <a:off x="4102100" y="1865313"/>
                <a:ext cx="101600" cy="252413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8"/>
                  </a:cxn>
                  <a:cxn ang="0">
                    <a:pos x="8" y="8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24"/>
                  </a:cxn>
                  <a:cxn ang="0">
                    <a:pos x="32" y="32"/>
                  </a:cxn>
                  <a:cxn ang="0">
                    <a:pos x="24" y="48"/>
                  </a:cxn>
                  <a:cxn ang="0">
                    <a:pos x="24" y="56"/>
                  </a:cxn>
                  <a:cxn ang="0">
                    <a:pos x="24" y="72"/>
                  </a:cxn>
                  <a:cxn ang="0">
                    <a:pos x="24" y="88"/>
                  </a:cxn>
                  <a:cxn ang="0">
                    <a:pos x="24" y="103"/>
                  </a:cxn>
                  <a:cxn ang="0">
                    <a:pos x="24" y="103"/>
                  </a:cxn>
                  <a:cxn ang="0">
                    <a:pos x="24" y="111"/>
                  </a:cxn>
                  <a:cxn ang="0">
                    <a:pos x="24" y="111"/>
                  </a:cxn>
                  <a:cxn ang="0">
                    <a:pos x="32" y="103"/>
                  </a:cxn>
                  <a:cxn ang="0">
                    <a:pos x="32" y="103"/>
                  </a:cxn>
                  <a:cxn ang="0">
                    <a:pos x="40" y="95"/>
                  </a:cxn>
                  <a:cxn ang="0">
                    <a:pos x="48" y="88"/>
                  </a:cxn>
                  <a:cxn ang="0">
                    <a:pos x="56" y="80"/>
                  </a:cxn>
                  <a:cxn ang="0">
                    <a:pos x="56" y="80"/>
                  </a:cxn>
                  <a:cxn ang="0">
                    <a:pos x="64" y="80"/>
                  </a:cxn>
                  <a:cxn ang="0">
                    <a:pos x="64" y="80"/>
                  </a:cxn>
                  <a:cxn ang="0">
                    <a:pos x="56" y="88"/>
                  </a:cxn>
                  <a:cxn ang="0">
                    <a:pos x="48" y="95"/>
                  </a:cxn>
                  <a:cxn ang="0">
                    <a:pos x="40" y="111"/>
                  </a:cxn>
                  <a:cxn ang="0">
                    <a:pos x="32" y="127"/>
                  </a:cxn>
                  <a:cxn ang="0">
                    <a:pos x="24" y="135"/>
                  </a:cxn>
                  <a:cxn ang="0">
                    <a:pos x="16" y="143"/>
                  </a:cxn>
                  <a:cxn ang="0">
                    <a:pos x="16" y="151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0" y="151"/>
                  </a:cxn>
                  <a:cxn ang="0">
                    <a:pos x="0" y="143"/>
                  </a:cxn>
                  <a:cxn ang="0">
                    <a:pos x="0" y="135"/>
                  </a:cxn>
                  <a:cxn ang="0">
                    <a:pos x="0" y="127"/>
                  </a:cxn>
                  <a:cxn ang="0">
                    <a:pos x="0" y="119"/>
                  </a:cxn>
                  <a:cxn ang="0">
                    <a:pos x="8" y="119"/>
                  </a:cxn>
                  <a:cxn ang="0">
                    <a:pos x="8" y="111"/>
                  </a:cxn>
                  <a:cxn ang="0">
                    <a:pos x="8" y="103"/>
                  </a:cxn>
                  <a:cxn ang="0">
                    <a:pos x="8" y="88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64" h="159">
                    <a:moveTo>
                      <a:pt x="8" y="16"/>
                    </a:moveTo>
                    <a:lnTo>
                      <a:pt x="8" y="8"/>
                    </a:lnTo>
                    <a:lnTo>
                      <a:pt x="8" y="8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24"/>
                    </a:lnTo>
                    <a:lnTo>
                      <a:pt x="32" y="32"/>
                    </a:lnTo>
                    <a:lnTo>
                      <a:pt x="24" y="48"/>
                    </a:lnTo>
                    <a:lnTo>
                      <a:pt x="24" y="56"/>
                    </a:lnTo>
                    <a:lnTo>
                      <a:pt x="24" y="72"/>
                    </a:lnTo>
                    <a:lnTo>
                      <a:pt x="24" y="88"/>
                    </a:lnTo>
                    <a:lnTo>
                      <a:pt x="24" y="103"/>
                    </a:lnTo>
                    <a:lnTo>
                      <a:pt x="24" y="103"/>
                    </a:lnTo>
                    <a:lnTo>
                      <a:pt x="24" y="111"/>
                    </a:lnTo>
                    <a:lnTo>
                      <a:pt x="24" y="111"/>
                    </a:lnTo>
                    <a:lnTo>
                      <a:pt x="32" y="103"/>
                    </a:lnTo>
                    <a:lnTo>
                      <a:pt x="32" y="103"/>
                    </a:lnTo>
                    <a:lnTo>
                      <a:pt x="40" y="95"/>
                    </a:lnTo>
                    <a:lnTo>
                      <a:pt x="48" y="88"/>
                    </a:lnTo>
                    <a:lnTo>
                      <a:pt x="56" y="80"/>
                    </a:lnTo>
                    <a:lnTo>
                      <a:pt x="56" y="80"/>
                    </a:lnTo>
                    <a:lnTo>
                      <a:pt x="64" y="80"/>
                    </a:lnTo>
                    <a:lnTo>
                      <a:pt x="64" y="80"/>
                    </a:lnTo>
                    <a:lnTo>
                      <a:pt x="56" y="88"/>
                    </a:lnTo>
                    <a:lnTo>
                      <a:pt x="48" y="95"/>
                    </a:lnTo>
                    <a:lnTo>
                      <a:pt x="40" y="111"/>
                    </a:lnTo>
                    <a:lnTo>
                      <a:pt x="32" y="127"/>
                    </a:lnTo>
                    <a:lnTo>
                      <a:pt x="24" y="135"/>
                    </a:lnTo>
                    <a:lnTo>
                      <a:pt x="16" y="143"/>
                    </a:lnTo>
                    <a:lnTo>
                      <a:pt x="16" y="151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0" y="151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0" y="127"/>
                    </a:lnTo>
                    <a:lnTo>
                      <a:pt x="0" y="119"/>
                    </a:lnTo>
                    <a:lnTo>
                      <a:pt x="8" y="119"/>
                    </a:lnTo>
                    <a:lnTo>
                      <a:pt x="8" y="111"/>
                    </a:lnTo>
                    <a:lnTo>
                      <a:pt x="8" y="103"/>
                    </a:lnTo>
                    <a:lnTo>
                      <a:pt x="8" y="88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8" name="Freeform 106"/>
              <p:cNvSpPr>
                <a:spLocks/>
              </p:cNvSpPr>
              <p:nvPr/>
            </p:nvSpPr>
            <p:spPr bwMode="auto">
              <a:xfrm>
                <a:off x="4038600" y="1663700"/>
                <a:ext cx="127000" cy="290513"/>
              </a:xfrm>
              <a:custGeom>
                <a:avLst/>
                <a:gdLst/>
                <a:ahLst/>
                <a:cxnLst>
                  <a:cxn ang="0">
                    <a:pos x="64" y="64"/>
                  </a:cxn>
                  <a:cxn ang="0">
                    <a:pos x="48" y="103"/>
                  </a:cxn>
                  <a:cxn ang="0">
                    <a:pos x="40" y="119"/>
                  </a:cxn>
                  <a:cxn ang="0">
                    <a:pos x="40" y="127"/>
                  </a:cxn>
                  <a:cxn ang="0">
                    <a:pos x="24" y="151"/>
                  </a:cxn>
                  <a:cxn ang="0">
                    <a:pos x="8" y="167"/>
                  </a:cxn>
                  <a:cxn ang="0">
                    <a:pos x="0" y="175"/>
                  </a:cxn>
                  <a:cxn ang="0">
                    <a:pos x="0" y="183"/>
                  </a:cxn>
                  <a:cxn ang="0">
                    <a:pos x="0" y="183"/>
                  </a:cxn>
                  <a:cxn ang="0">
                    <a:pos x="0" y="175"/>
                  </a:cxn>
                  <a:cxn ang="0">
                    <a:pos x="0" y="175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32" y="111"/>
                  </a:cxn>
                  <a:cxn ang="0">
                    <a:pos x="40" y="79"/>
                  </a:cxn>
                  <a:cxn ang="0">
                    <a:pos x="48" y="64"/>
                  </a:cxn>
                  <a:cxn ang="0">
                    <a:pos x="56" y="48"/>
                  </a:cxn>
                  <a:cxn ang="0">
                    <a:pos x="56" y="40"/>
                  </a:cxn>
                  <a:cxn ang="0">
                    <a:pos x="56" y="32"/>
                  </a:cxn>
                  <a:cxn ang="0">
                    <a:pos x="56" y="16"/>
                  </a:cxn>
                  <a:cxn ang="0">
                    <a:pos x="56" y="8"/>
                  </a:cxn>
                  <a:cxn ang="0">
                    <a:pos x="56" y="8"/>
                  </a:cxn>
                  <a:cxn ang="0">
                    <a:pos x="64" y="0"/>
                  </a:cxn>
                  <a:cxn ang="0">
                    <a:pos x="64" y="8"/>
                  </a:cxn>
                  <a:cxn ang="0">
                    <a:pos x="72" y="8"/>
                  </a:cxn>
                  <a:cxn ang="0">
                    <a:pos x="80" y="16"/>
                  </a:cxn>
                  <a:cxn ang="0">
                    <a:pos x="80" y="24"/>
                  </a:cxn>
                  <a:cxn ang="0">
                    <a:pos x="80" y="24"/>
                  </a:cxn>
                  <a:cxn ang="0">
                    <a:pos x="80" y="32"/>
                  </a:cxn>
                  <a:cxn ang="0">
                    <a:pos x="72" y="48"/>
                  </a:cxn>
                  <a:cxn ang="0">
                    <a:pos x="64" y="64"/>
                  </a:cxn>
                  <a:cxn ang="0">
                    <a:pos x="64" y="64"/>
                  </a:cxn>
                </a:cxnLst>
                <a:rect l="0" t="0" r="r" b="b"/>
                <a:pathLst>
                  <a:path w="80" h="183">
                    <a:moveTo>
                      <a:pt x="64" y="64"/>
                    </a:moveTo>
                    <a:lnTo>
                      <a:pt x="48" y="103"/>
                    </a:lnTo>
                    <a:lnTo>
                      <a:pt x="40" y="119"/>
                    </a:lnTo>
                    <a:lnTo>
                      <a:pt x="40" y="127"/>
                    </a:lnTo>
                    <a:lnTo>
                      <a:pt x="24" y="151"/>
                    </a:lnTo>
                    <a:lnTo>
                      <a:pt x="8" y="167"/>
                    </a:lnTo>
                    <a:lnTo>
                      <a:pt x="0" y="175"/>
                    </a:lnTo>
                    <a:lnTo>
                      <a:pt x="0" y="183"/>
                    </a:lnTo>
                    <a:lnTo>
                      <a:pt x="0" y="183"/>
                    </a:lnTo>
                    <a:lnTo>
                      <a:pt x="0" y="175"/>
                    </a:lnTo>
                    <a:lnTo>
                      <a:pt x="0" y="175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32" y="111"/>
                    </a:lnTo>
                    <a:lnTo>
                      <a:pt x="40" y="79"/>
                    </a:lnTo>
                    <a:lnTo>
                      <a:pt x="48" y="64"/>
                    </a:lnTo>
                    <a:lnTo>
                      <a:pt x="56" y="48"/>
                    </a:lnTo>
                    <a:lnTo>
                      <a:pt x="56" y="40"/>
                    </a:lnTo>
                    <a:lnTo>
                      <a:pt x="56" y="32"/>
                    </a:lnTo>
                    <a:lnTo>
                      <a:pt x="56" y="16"/>
                    </a:lnTo>
                    <a:lnTo>
                      <a:pt x="56" y="8"/>
                    </a:lnTo>
                    <a:lnTo>
                      <a:pt x="56" y="8"/>
                    </a:lnTo>
                    <a:lnTo>
                      <a:pt x="64" y="0"/>
                    </a:lnTo>
                    <a:lnTo>
                      <a:pt x="64" y="8"/>
                    </a:lnTo>
                    <a:lnTo>
                      <a:pt x="72" y="8"/>
                    </a:lnTo>
                    <a:lnTo>
                      <a:pt x="80" y="16"/>
                    </a:lnTo>
                    <a:lnTo>
                      <a:pt x="80" y="24"/>
                    </a:lnTo>
                    <a:lnTo>
                      <a:pt x="80" y="24"/>
                    </a:lnTo>
                    <a:lnTo>
                      <a:pt x="80" y="32"/>
                    </a:lnTo>
                    <a:lnTo>
                      <a:pt x="72" y="48"/>
                    </a:lnTo>
                    <a:lnTo>
                      <a:pt x="64" y="64"/>
                    </a:lnTo>
                    <a:lnTo>
                      <a:pt x="64" y="6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39" name="Freeform 107"/>
              <p:cNvSpPr>
                <a:spLocks/>
              </p:cNvSpPr>
              <p:nvPr/>
            </p:nvSpPr>
            <p:spPr bwMode="auto">
              <a:xfrm>
                <a:off x="4114800" y="1778000"/>
                <a:ext cx="114300" cy="100013"/>
              </a:xfrm>
              <a:custGeom>
                <a:avLst/>
                <a:gdLst/>
                <a:ahLst/>
                <a:cxnLst>
                  <a:cxn ang="0">
                    <a:pos x="48" y="47"/>
                  </a:cxn>
                  <a:cxn ang="0">
                    <a:pos x="48" y="55"/>
                  </a:cxn>
                  <a:cxn ang="0">
                    <a:pos x="40" y="55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55"/>
                  </a:cxn>
                  <a:cxn ang="0">
                    <a:pos x="40" y="47"/>
                  </a:cxn>
                  <a:cxn ang="0">
                    <a:pos x="40" y="39"/>
                  </a:cxn>
                  <a:cxn ang="0">
                    <a:pos x="40" y="31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0" y="15"/>
                  </a:cxn>
                  <a:cxn ang="0">
                    <a:pos x="32" y="23"/>
                  </a:cxn>
                  <a:cxn ang="0">
                    <a:pos x="32" y="23"/>
                  </a:cxn>
                  <a:cxn ang="0">
                    <a:pos x="24" y="23"/>
                  </a:cxn>
                  <a:cxn ang="0">
                    <a:pos x="8" y="23"/>
                  </a:cxn>
                  <a:cxn ang="0">
                    <a:pos x="0" y="23"/>
                  </a:cxn>
                  <a:cxn ang="0">
                    <a:pos x="0" y="15"/>
                  </a:cxn>
                  <a:cxn ang="0">
                    <a:pos x="16" y="15"/>
                  </a:cxn>
                  <a:cxn ang="0">
                    <a:pos x="24" y="15"/>
                  </a:cxn>
                  <a:cxn ang="0">
                    <a:pos x="40" y="7"/>
                  </a:cxn>
                  <a:cxn ang="0">
                    <a:pos x="40" y="7"/>
                  </a:cxn>
                  <a:cxn ang="0">
                    <a:pos x="48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7"/>
                  </a:cxn>
                  <a:cxn ang="0">
                    <a:pos x="72" y="15"/>
                  </a:cxn>
                  <a:cxn ang="0">
                    <a:pos x="72" y="15"/>
                  </a:cxn>
                  <a:cxn ang="0">
                    <a:pos x="72" y="23"/>
                  </a:cxn>
                  <a:cxn ang="0">
                    <a:pos x="64" y="23"/>
                  </a:cxn>
                  <a:cxn ang="0">
                    <a:pos x="64" y="23"/>
                  </a:cxn>
                  <a:cxn ang="0">
                    <a:pos x="56" y="31"/>
                  </a:cxn>
                  <a:cxn ang="0">
                    <a:pos x="56" y="39"/>
                  </a:cxn>
                  <a:cxn ang="0">
                    <a:pos x="48" y="47"/>
                  </a:cxn>
                  <a:cxn ang="0">
                    <a:pos x="48" y="47"/>
                  </a:cxn>
                </a:cxnLst>
                <a:rect l="0" t="0" r="r" b="b"/>
                <a:pathLst>
                  <a:path w="72" h="63">
                    <a:moveTo>
                      <a:pt x="48" y="47"/>
                    </a:moveTo>
                    <a:lnTo>
                      <a:pt x="48" y="55"/>
                    </a:lnTo>
                    <a:lnTo>
                      <a:pt x="40" y="55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55"/>
                    </a:lnTo>
                    <a:lnTo>
                      <a:pt x="40" y="47"/>
                    </a:lnTo>
                    <a:lnTo>
                      <a:pt x="40" y="39"/>
                    </a:lnTo>
                    <a:lnTo>
                      <a:pt x="40" y="31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0" y="15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24" y="23"/>
                    </a:lnTo>
                    <a:lnTo>
                      <a:pt x="8" y="23"/>
                    </a:lnTo>
                    <a:lnTo>
                      <a:pt x="0" y="23"/>
                    </a:lnTo>
                    <a:lnTo>
                      <a:pt x="0" y="15"/>
                    </a:lnTo>
                    <a:lnTo>
                      <a:pt x="16" y="15"/>
                    </a:lnTo>
                    <a:lnTo>
                      <a:pt x="24" y="15"/>
                    </a:lnTo>
                    <a:lnTo>
                      <a:pt x="40" y="7"/>
                    </a:lnTo>
                    <a:lnTo>
                      <a:pt x="40" y="7"/>
                    </a:lnTo>
                    <a:lnTo>
                      <a:pt x="48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7"/>
                    </a:lnTo>
                    <a:lnTo>
                      <a:pt x="72" y="15"/>
                    </a:lnTo>
                    <a:lnTo>
                      <a:pt x="72" y="15"/>
                    </a:lnTo>
                    <a:lnTo>
                      <a:pt x="72" y="23"/>
                    </a:lnTo>
                    <a:lnTo>
                      <a:pt x="64" y="23"/>
                    </a:lnTo>
                    <a:lnTo>
                      <a:pt x="64" y="23"/>
                    </a:lnTo>
                    <a:lnTo>
                      <a:pt x="56" y="31"/>
                    </a:lnTo>
                    <a:lnTo>
                      <a:pt x="56" y="39"/>
                    </a:lnTo>
                    <a:lnTo>
                      <a:pt x="48" y="47"/>
                    </a:lnTo>
                    <a:lnTo>
                      <a:pt x="48" y="4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7" name="组合 139"/>
            <p:cNvGrpSpPr>
              <a:grpSpLocks noChangeAspect="1"/>
            </p:cNvGrpSpPr>
            <p:nvPr/>
          </p:nvGrpSpPr>
          <p:grpSpPr>
            <a:xfrm>
              <a:off x="6592328" y="1116275"/>
              <a:ext cx="107150" cy="216000"/>
              <a:chOff x="4533941" y="1682749"/>
              <a:chExt cx="200026" cy="403226"/>
            </a:xfrm>
            <a:solidFill>
              <a:schemeClr val="tx1"/>
            </a:solidFill>
          </p:grpSpPr>
          <p:sp>
            <p:nvSpPr>
              <p:cNvPr id="141" name="Freeform 89"/>
              <p:cNvSpPr>
                <a:spLocks/>
              </p:cNvSpPr>
              <p:nvPr/>
            </p:nvSpPr>
            <p:spPr bwMode="auto">
              <a:xfrm>
                <a:off x="4621254" y="1682749"/>
                <a:ext cx="100013" cy="390525"/>
              </a:xfrm>
              <a:custGeom>
                <a:avLst/>
                <a:gdLst/>
                <a:ahLst/>
                <a:cxnLst>
                  <a:cxn ang="0">
                    <a:pos x="63" y="230"/>
                  </a:cxn>
                  <a:cxn ang="0">
                    <a:pos x="63" y="238"/>
                  </a:cxn>
                  <a:cxn ang="0">
                    <a:pos x="63" y="246"/>
                  </a:cxn>
                  <a:cxn ang="0">
                    <a:pos x="55" y="246"/>
                  </a:cxn>
                  <a:cxn ang="0">
                    <a:pos x="55" y="238"/>
                  </a:cxn>
                  <a:cxn ang="0">
                    <a:pos x="48" y="230"/>
                  </a:cxn>
                  <a:cxn ang="0">
                    <a:pos x="40" y="215"/>
                  </a:cxn>
                  <a:cxn ang="0">
                    <a:pos x="24" y="207"/>
                  </a:cxn>
                  <a:cxn ang="0">
                    <a:pos x="16" y="191"/>
                  </a:cxn>
                  <a:cxn ang="0">
                    <a:pos x="16" y="183"/>
                  </a:cxn>
                  <a:cxn ang="0">
                    <a:pos x="8" y="183"/>
                  </a:cxn>
                  <a:cxn ang="0">
                    <a:pos x="0" y="175"/>
                  </a:cxn>
                  <a:cxn ang="0">
                    <a:pos x="0" y="167"/>
                  </a:cxn>
                  <a:cxn ang="0">
                    <a:pos x="0" y="159"/>
                  </a:cxn>
                  <a:cxn ang="0">
                    <a:pos x="8" y="151"/>
                  </a:cxn>
                  <a:cxn ang="0">
                    <a:pos x="8" y="143"/>
                  </a:cxn>
                  <a:cxn ang="0">
                    <a:pos x="8" y="127"/>
                  </a:cxn>
                  <a:cxn ang="0">
                    <a:pos x="8" y="111"/>
                  </a:cxn>
                  <a:cxn ang="0">
                    <a:pos x="16" y="95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16" y="16"/>
                  </a:cxn>
                  <a:cxn ang="0">
                    <a:pos x="16" y="16"/>
                  </a:cxn>
                  <a:cxn ang="0">
                    <a:pos x="16" y="8"/>
                  </a:cxn>
                  <a:cxn ang="0">
                    <a:pos x="16" y="8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32" y="8"/>
                  </a:cxn>
                  <a:cxn ang="0">
                    <a:pos x="40" y="16"/>
                  </a:cxn>
                  <a:cxn ang="0">
                    <a:pos x="40" y="24"/>
                  </a:cxn>
                  <a:cxn ang="0">
                    <a:pos x="40" y="24"/>
                  </a:cxn>
                  <a:cxn ang="0">
                    <a:pos x="40" y="40"/>
                  </a:cxn>
                  <a:cxn ang="0">
                    <a:pos x="32" y="48"/>
                  </a:cxn>
                  <a:cxn ang="0">
                    <a:pos x="32" y="56"/>
                  </a:cxn>
                  <a:cxn ang="0">
                    <a:pos x="32" y="79"/>
                  </a:cxn>
                  <a:cxn ang="0">
                    <a:pos x="24" y="103"/>
                  </a:cxn>
                  <a:cxn ang="0">
                    <a:pos x="24" y="127"/>
                  </a:cxn>
                  <a:cxn ang="0">
                    <a:pos x="16" y="151"/>
                  </a:cxn>
                  <a:cxn ang="0">
                    <a:pos x="16" y="159"/>
                  </a:cxn>
                  <a:cxn ang="0">
                    <a:pos x="16" y="167"/>
                  </a:cxn>
                  <a:cxn ang="0">
                    <a:pos x="16" y="167"/>
                  </a:cxn>
                  <a:cxn ang="0">
                    <a:pos x="24" y="175"/>
                  </a:cxn>
                  <a:cxn ang="0">
                    <a:pos x="32" y="183"/>
                  </a:cxn>
                  <a:cxn ang="0">
                    <a:pos x="40" y="191"/>
                  </a:cxn>
                  <a:cxn ang="0">
                    <a:pos x="48" y="207"/>
                  </a:cxn>
                  <a:cxn ang="0">
                    <a:pos x="55" y="215"/>
                  </a:cxn>
                  <a:cxn ang="0">
                    <a:pos x="63" y="222"/>
                  </a:cxn>
                  <a:cxn ang="0">
                    <a:pos x="63" y="230"/>
                  </a:cxn>
                  <a:cxn ang="0">
                    <a:pos x="63" y="230"/>
                  </a:cxn>
                </a:cxnLst>
                <a:rect l="0" t="0" r="r" b="b"/>
                <a:pathLst>
                  <a:path w="63" h="246">
                    <a:moveTo>
                      <a:pt x="63" y="230"/>
                    </a:moveTo>
                    <a:lnTo>
                      <a:pt x="63" y="238"/>
                    </a:lnTo>
                    <a:lnTo>
                      <a:pt x="63" y="246"/>
                    </a:lnTo>
                    <a:lnTo>
                      <a:pt x="55" y="246"/>
                    </a:lnTo>
                    <a:lnTo>
                      <a:pt x="55" y="238"/>
                    </a:lnTo>
                    <a:lnTo>
                      <a:pt x="48" y="230"/>
                    </a:lnTo>
                    <a:lnTo>
                      <a:pt x="40" y="215"/>
                    </a:lnTo>
                    <a:lnTo>
                      <a:pt x="24" y="207"/>
                    </a:lnTo>
                    <a:lnTo>
                      <a:pt x="16" y="191"/>
                    </a:lnTo>
                    <a:lnTo>
                      <a:pt x="16" y="183"/>
                    </a:lnTo>
                    <a:lnTo>
                      <a:pt x="8" y="183"/>
                    </a:lnTo>
                    <a:lnTo>
                      <a:pt x="0" y="175"/>
                    </a:lnTo>
                    <a:lnTo>
                      <a:pt x="0" y="167"/>
                    </a:lnTo>
                    <a:lnTo>
                      <a:pt x="0" y="159"/>
                    </a:lnTo>
                    <a:lnTo>
                      <a:pt x="8" y="151"/>
                    </a:lnTo>
                    <a:lnTo>
                      <a:pt x="8" y="143"/>
                    </a:lnTo>
                    <a:lnTo>
                      <a:pt x="8" y="127"/>
                    </a:lnTo>
                    <a:lnTo>
                      <a:pt x="8" y="111"/>
                    </a:lnTo>
                    <a:lnTo>
                      <a:pt x="16" y="95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16" y="16"/>
                    </a:lnTo>
                    <a:lnTo>
                      <a:pt x="16" y="16"/>
                    </a:lnTo>
                    <a:lnTo>
                      <a:pt x="16" y="8"/>
                    </a:lnTo>
                    <a:lnTo>
                      <a:pt x="16" y="8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32" y="8"/>
                    </a:lnTo>
                    <a:lnTo>
                      <a:pt x="40" y="16"/>
                    </a:lnTo>
                    <a:lnTo>
                      <a:pt x="40" y="24"/>
                    </a:lnTo>
                    <a:lnTo>
                      <a:pt x="40" y="24"/>
                    </a:lnTo>
                    <a:lnTo>
                      <a:pt x="40" y="40"/>
                    </a:lnTo>
                    <a:lnTo>
                      <a:pt x="32" y="48"/>
                    </a:lnTo>
                    <a:lnTo>
                      <a:pt x="32" y="56"/>
                    </a:lnTo>
                    <a:lnTo>
                      <a:pt x="32" y="79"/>
                    </a:lnTo>
                    <a:lnTo>
                      <a:pt x="24" y="103"/>
                    </a:lnTo>
                    <a:lnTo>
                      <a:pt x="24" y="127"/>
                    </a:lnTo>
                    <a:lnTo>
                      <a:pt x="16" y="151"/>
                    </a:lnTo>
                    <a:lnTo>
                      <a:pt x="16" y="159"/>
                    </a:lnTo>
                    <a:lnTo>
                      <a:pt x="16" y="167"/>
                    </a:lnTo>
                    <a:lnTo>
                      <a:pt x="16" y="167"/>
                    </a:lnTo>
                    <a:lnTo>
                      <a:pt x="24" y="175"/>
                    </a:lnTo>
                    <a:lnTo>
                      <a:pt x="32" y="183"/>
                    </a:lnTo>
                    <a:lnTo>
                      <a:pt x="40" y="191"/>
                    </a:lnTo>
                    <a:lnTo>
                      <a:pt x="48" y="207"/>
                    </a:lnTo>
                    <a:lnTo>
                      <a:pt x="55" y="215"/>
                    </a:lnTo>
                    <a:lnTo>
                      <a:pt x="63" y="222"/>
                    </a:lnTo>
                    <a:lnTo>
                      <a:pt x="63" y="230"/>
                    </a:lnTo>
                    <a:lnTo>
                      <a:pt x="63" y="230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4" name="Freeform 90"/>
              <p:cNvSpPr>
                <a:spLocks/>
              </p:cNvSpPr>
              <p:nvPr/>
            </p:nvSpPr>
            <p:spPr bwMode="auto">
              <a:xfrm>
                <a:off x="4533941" y="1858962"/>
                <a:ext cx="174625" cy="63500"/>
              </a:xfrm>
              <a:custGeom>
                <a:avLst/>
                <a:gdLst/>
                <a:ahLst/>
                <a:cxnLst>
                  <a:cxn ang="0">
                    <a:pos x="0" y="16"/>
                  </a:cxn>
                  <a:cxn ang="0">
                    <a:pos x="8" y="16"/>
                  </a:cxn>
                  <a:cxn ang="0">
                    <a:pos x="24" y="16"/>
                  </a:cxn>
                  <a:cxn ang="0">
                    <a:pos x="39" y="8"/>
                  </a:cxn>
                  <a:cxn ang="0">
                    <a:pos x="55" y="8"/>
                  </a:cxn>
                  <a:cxn ang="0">
                    <a:pos x="71" y="0"/>
                  </a:cxn>
                  <a:cxn ang="0">
                    <a:pos x="87" y="0"/>
                  </a:cxn>
                  <a:cxn ang="0">
                    <a:pos x="103" y="0"/>
                  </a:cxn>
                  <a:cxn ang="0">
                    <a:pos x="110" y="0"/>
                  </a:cxn>
                  <a:cxn ang="0">
                    <a:pos x="110" y="8"/>
                  </a:cxn>
                  <a:cxn ang="0">
                    <a:pos x="87" y="8"/>
                  </a:cxn>
                  <a:cxn ang="0">
                    <a:pos x="71" y="16"/>
                  </a:cxn>
                  <a:cxn ang="0">
                    <a:pos x="55" y="24"/>
                  </a:cxn>
                  <a:cxn ang="0">
                    <a:pos x="39" y="24"/>
                  </a:cxn>
                  <a:cxn ang="0">
                    <a:pos x="24" y="32"/>
                  </a:cxn>
                  <a:cxn ang="0">
                    <a:pos x="16" y="32"/>
                  </a:cxn>
                  <a:cxn ang="0">
                    <a:pos x="16" y="40"/>
                  </a:cxn>
                  <a:cxn ang="0">
                    <a:pos x="8" y="32"/>
                  </a:cxn>
                  <a:cxn ang="0">
                    <a:pos x="8" y="32"/>
                  </a:cxn>
                  <a:cxn ang="0">
                    <a:pos x="0" y="24"/>
                  </a:cxn>
                  <a:cxn ang="0">
                    <a:pos x="0" y="16"/>
                  </a:cxn>
                  <a:cxn ang="0">
                    <a:pos x="0" y="16"/>
                  </a:cxn>
                </a:cxnLst>
                <a:rect l="0" t="0" r="r" b="b"/>
                <a:pathLst>
                  <a:path w="110" h="40">
                    <a:moveTo>
                      <a:pt x="0" y="16"/>
                    </a:moveTo>
                    <a:lnTo>
                      <a:pt x="8" y="16"/>
                    </a:lnTo>
                    <a:lnTo>
                      <a:pt x="24" y="16"/>
                    </a:lnTo>
                    <a:lnTo>
                      <a:pt x="39" y="8"/>
                    </a:lnTo>
                    <a:lnTo>
                      <a:pt x="55" y="8"/>
                    </a:lnTo>
                    <a:lnTo>
                      <a:pt x="71" y="0"/>
                    </a:lnTo>
                    <a:lnTo>
                      <a:pt x="87" y="0"/>
                    </a:lnTo>
                    <a:lnTo>
                      <a:pt x="103" y="0"/>
                    </a:lnTo>
                    <a:lnTo>
                      <a:pt x="110" y="0"/>
                    </a:lnTo>
                    <a:lnTo>
                      <a:pt x="110" y="8"/>
                    </a:lnTo>
                    <a:lnTo>
                      <a:pt x="87" y="8"/>
                    </a:lnTo>
                    <a:lnTo>
                      <a:pt x="71" y="16"/>
                    </a:lnTo>
                    <a:lnTo>
                      <a:pt x="55" y="24"/>
                    </a:lnTo>
                    <a:lnTo>
                      <a:pt x="39" y="24"/>
                    </a:lnTo>
                    <a:lnTo>
                      <a:pt x="24" y="32"/>
                    </a:lnTo>
                    <a:lnTo>
                      <a:pt x="16" y="32"/>
                    </a:lnTo>
                    <a:lnTo>
                      <a:pt x="16" y="40"/>
                    </a:lnTo>
                    <a:lnTo>
                      <a:pt x="8" y="32"/>
                    </a:lnTo>
                    <a:lnTo>
                      <a:pt x="8" y="32"/>
                    </a:lnTo>
                    <a:lnTo>
                      <a:pt x="0" y="24"/>
                    </a:lnTo>
                    <a:lnTo>
                      <a:pt x="0" y="16"/>
                    </a:lnTo>
                    <a:lnTo>
                      <a:pt x="0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47" name="Freeform 93"/>
              <p:cNvSpPr>
                <a:spLocks/>
              </p:cNvSpPr>
              <p:nvPr/>
            </p:nvSpPr>
            <p:spPr bwMode="auto">
              <a:xfrm>
                <a:off x="4583154" y="1820862"/>
                <a:ext cx="150813" cy="265113"/>
              </a:xfrm>
              <a:custGeom>
                <a:avLst/>
                <a:gdLst/>
                <a:ahLst/>
                <a:cxnLst>
                  <a:cxn ang="0">
                    <a:pos x="56" y="128"/>
                  </a:cxn>
                  <a:cxn ang="0">
                    <a:pos x="32" y="143"/>
                  </a:cxn>
                  <a:cxn ang="0">
                    <a:pos x="16" y="159"/>
                  </a:cxn>
                  <a:cxn ang="0">
                    <a:pos x="8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0" y="167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24" y="143"/>
                  </a:cxn>
                  <a:cxn ang="0">
                    <a:pos x="32" y="128"/>
                  </a:cxn>
                  <a:cxn ang="0">
                    <a:pos x="40" y="120"/>
                  </a:cxn>
                  <a:cxn ang="0">
                    <a:pos x="56" y="88"/>
                  </a:cxn>
                  <a:cxn ang="0">
                    <a:pos x="72" y="56"/>
                  </a:cxn>
                  <a:cxn ang="0">
                    <a:pos x="72" y="40"/>
                  </a:cxn>
                  <a:cxn ang="0">
                    <a:pos x="72" y="24"/>
                  </a:cxn>
                  <a:cxn ang="0">
                    <a:pos x="79" y="16"/>
                  </a:cxn>
                  <a:cxn ang="0">
                    <a:pos x="79" y="8"/>
                  </a:cxn>
                  <a:cxn ang="0">
                    <a:pos x="72" y="0"/>
                  </a:cxn>
                  <a:cxn ang="0">
                    <a:pos x="79" y="0"/>
                  </a:cxn>
                  <a:cxn ang="0">
                    <a:pos x="79" y="0"/>
                  </a:cxn>
                  <a:cxn ang="0">
                    <a:pos x="87" y="8"/>
                  </a:cxn>
                  <a:cxn ang="0">
                    <a:pos x="95" y="8"/>
                  </a:cxn>
                  <a:cxn ang="0">
                    <a:pos x="95" y="16"/>
                  </a:cxn>
                  <a:cxn ang="0">
                    <a:pos x="95" y="16"/>
                  </a:cxn>
                  <a:cxn ang="0">
                    <a:pos x="95" y="24"/>
                  </a:cxn>
                  <a:cxn ang="0">
                    <a:pos x="87" y="32"/>
                  </a:cxn>
                  <a:cxn ang="0">
                    <a:pos x="87" y="40"/>
                  </a:cxn>
                  <a:cxn ang="0">
                    <a:pos x="87" y="56"/>
                  </a:cxn>
                  <a:cxn ang="0">
                    <a:pos x="79" y="72"/>
                  </a:cxn>
                  <a:cxn ang="0">
                    <a:pos x="72" y="104"/>
                  </a:cxn>
                  <a:cxn ang="0">
                    <a:pos x="56" y="128"/>
                  </a:cxn>
                  <a:cxn ang="0">
                    <a:pos x="56" y="128"/>
                  </a:cxn>
                </a:cxnLst>
                <a:rect l="0" t="0" r="r" b="b"/>
                <a:pathLst>
                  <a:path w="95" h="167">
                    <a:moveTo>
                      <a:pt x="56" y="128"/>
                    </a:moveTo>
                    <a:lnTo>
                      <a:pt x="32" y="143"/>
                    </a:lnTo>
                    <a:lnTo>
                      <a:pt x="16" y="159"/>
                    </a:lnTo>
                    <a:lnTo>
                      <a:pt x="8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0" y="167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24" y="143"/>
                    </a:lnTo>
                    <a:lnTo>
                      <a:pt x="32" y="128"/>
                    </a:lnTo>
                    <a:lnTo>
                      <a:pt x="40" y="120"/>
                    </a:lnTo>
                    <a:lnTo>
                      <a:pt x="56" y="88"/>
                    </a:lnTo>
                    <a:lnTo>
                      <a:pt x="72" y="56"/>
                    </a:lnTo>
                    <a:lnTo>
                      <a:pt x="72" y="40"/>
                    </a:lnTo>
                    <a:lnTo>
                      <a:pt x="72" y="24"/>
                    </a:lnTo>
                    <a:lnTo>
                      <a:pt x="79" y="16"/>
                    </a:lnTo>
                    <a:lnTo>
                      <a:pt x="79" y="8"/>
                    </a:lnTo>
                    <a:lnTo>
                      <a:pt x="72" y="0"/>
                    </a:lnTo>
                    <a:lnTo>
                      <a:pt x="79" y="0"/>
                    </a:lnTo>
                    <a:lnTo>
                      <a:pt x="79" y="0"/>
                    </a:lnTo>
                    <a:lnTo>
                      <a:pt x="87" y="8"/>
                    </a:lnTo>
                    <a:lnTo>
                      <a:pt x="95" y="8"/>
                    </a:lnTo>
                    <a:lnTo>
                      <a:pt x="95" y="16"/>
                    </a:lnTo>
                    <a:lnTo>
                      <a:pt x="95" y="16"/>
                    </a:lnTo>
                    <a:lnTo>
                      <a:pt x="95" y="24"/>
                    </a:lnTo>
                    <a:lnTo>
                      <a:pt x="87" y="32"/>
                    </a:lnTo>
                    <a:lnTo>
                      <a:pt x="87" y="40"/>
                    </a:lnTo>
                    <a:lnTo>
                      <a:pt x="87" y="56"/>
                    </a:lnTo>
                    <a:lnTo>
                      <a:pt x="79" y="72"/>
                    </a:lnTo>
                    <a:lnTo>
                      <a:pt x="72" y="104"/>
                    </a:lnTo>
                    <a:lnTo>
                      <a:pt x="56" y="128"/>
                    </a:lnTo>
                    <a:lnTo>
                      <a:pt x="56" y="128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  <p:grpSp>
          <p:nvGrpSpPr>
            <p:cNvPr id="18" name="组合 149"/>
            <p:cNvGrpSpPr>
              <a:grpSpLocks noChangeAspect="1"/>
            </p:cNvGrpSpPr>
            <p:nvPr/>
          </p:nvGrpSpPr>
          <p:grpSpPr>
            <a:xfrm>
              <a:off x="7503613" y="1116295"/>
              <a:ext cx="105734" cy="252000"/>
              <a:chOff x="4038600" y="1663700"/>
              <a:chExt cx="190500" cy="454026"/>
            </a:xfrm>
            <a:solidFill>
              <a:schemeClr val="tx1"/>
            </a:solidFill>
          </p:grpSpPr>
          <p:sp>
            <p:nvSpPr>
              <p:cNvPr id="153" name="Freeform 105"/>
              <p:cNvSpPr>
                <a:spLocks/>
              </p:cNvSpPr>
              <p:nvPr/>
            </p:nvSpPr>
            <p:spPr bwMode="auto">
              <a:xfrm>
                <a:off x="4102100" y="1865313"/>
                <a:ext cx="101600" cy="252413"/>
              </a:xfrm>
              <a:custGeom>
                <a:avLst/>
                <a:gdLst/>
                <a:ahLst/>
                <a:cxnLst>
                  <a:cxn ang="0">
                    <a:pos x="8" y="16"/>
                  </a:cxn>
                  <a:cxn ang="0">
                    <a:pos x="8" y="8"/>
                  </a:cxn>
                  <a:cxn ang="0">
                    <a:pos x="8" y="8"/>
                  </a:cxn>
                  <a:cxn ang="0">
                    <a:pos x="8" y="0"/>
                  </a:cxn>
                  <a:cxn ang="0">
                    <a:pos x="16" y="0"/>
                  </a:cxn>
                  <a:cxn ang="0">
                    <a:pos x="24" y="8"/>
                  </a:cxn>
                  <a:cxn ang="0">
                    <a:pos x="24" y="8"/>
                  </a:cxn>
                  <a:cxn ang="0">
                    <a:pos x="32" y="16"/>
                  </a:cxn>
                  <a:cxn ang="0">
                    <a:pos x="32" y="24"/>
                  </a:cxn>
                  <a:cxn ang="0">
                    <a:pos x="32" y="32"/>
                  </a:cxn>
                  <a:cxn ang="0">
                    <a:pos x="24" y="48"/>
                  </a:cxn>
                  <a:cxn ang="0">
                    <a:pos x="24" y="56"/>
                  </a:cxn>
                  <a:cxn ang="0">
                    <a:pos x="24" y="72"/>
                  </a:cxn>
                  <a:cxn ang="0">
                    <a:pos x="24" y="88"/>
                  </a:cxn>
                  <a:cxn ang="0">
                    <a:pos x="24" y="103"/>
                  </a:cxn>
                  <a:cxn ang="0">
                    <a:pos x="24" y="103"/>
                  </a:cxn>
                  <a:cxn ang="0">
                    <a:pos x="24" y="111"/>
                  </a:cxn>
                  <a:cxn ang="0">
                    <a:pos x="24" y="111"/>
                  </a:cxn>
                  <a:cxn ang="0">
                    <a:pos x="32" y="103"/>
                  </a:cxn>
                  <a:cxn ang="0">
                    <a:pos x="32" y="103"/>
                  </a:cxn>
                  <a:cxn ang="0">
                    <a:pos x="40" y="95"/>
                  </a:cxn>
                  <a:cxn ang="0">
                    <a:pos x="48" y="88"/>
                  </a:cxn>
                  <a:cxn ang="0">
                    <a:pos x="56" y="80"/>
                  </a:cxn>
                  <a:cxn ang="0">
                    <a:pos x="56" y="80"/>
                  </a:cxn>
                  <a:cxn ang="0">
                    <a:pos x="64" y="80"/>
                  </a:cxn>
                  <a:cxn ang="0">
                    <a:pos x="64" y="80"/>
                  </a:cxn>
                  <a:cxn ang="0">
                    <a:pos x="56" y="88"/>
                  </a:cxn>
                  <a:cxn ang="0">
                    <a:pos x="48" y="95"/>
                  </a:cxn>
                  <a:cxn ang="0">
                    <a:pos x="40" y="111"/>
                  </a:cxn>
                  <a:cxn ang="0">
                    <a:pos x="32" y="127"/>
                  </a:cxn>
                  <a:cxn ang="0">
                    <a:pos x="24" y="135"/>
                  </a:cxn>
                  <a:cxn ang="0">
                    <a:pos x="16" y="143"/>
                  </a:cxn>
                  <a:cxn ang="0">
                    <a:pos x="16" y="151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8" y="159"/>
                  </a:cxn>
                  <a:cxn ang="0">
                    <a:pos x="0" y="151"/>
                  </a:cxn>
                  <a:cxn ang="0">
                    <a:pos x="0" y="143"/>
                  </a:cxn>
                  <a:cxn ang="0">
                    <a:pos x="0" y="135"/>
                  </a:cxn>
                  <a:cxn ang="0">
                    <a:pos x="0" y="127"/>
                  </a:cxn>
                  <a:cxn ang="0">
                    <a:pos x="0" y="119"/>
                  </a:cxn>
                  <a:cxn ang="0">
                    <a:pos x="8" y="119"/>
                  </a:cxn>
                  <a:cxn ang="0">
                    <a:pos x="8" y="111"/>
                  </a:cxn>
                  <a:cxn ang="0">
                    <a:pos x="8" y="103"/>
                  </a:cxn>
                  <a:cxn ang="0">
                    <a:pos x="8" y="88"/>
                  </a:cxn>
                  <a:cxn ang="0">
                    <a:pos x="16" y="64"/>
                  </a:cxn>
                  <a:cxn ang="0">
                    <a:pos x="16" y="40"/>
                  </a:cxn>
                  <a:cxn ang="0">
                    <a:pos x="16" y="32"/>
                  </a:cxn>
                  <a:cxn ang="0">
                    <a:pos x="16" y="24"/>
                  </a:cxn>
                  <a:cxn ang="0">
                    <a:pos x="8" y="16"/>
                  </a:cxn>
                  <a:cxn ang="0">
                    <a:pos x="8" y="16"/>
                  </a:cxn>
                </a:cxnLst>
                <a:rect l="0" t="0" r="r" b="b"/>
                <a:pathLst>
                  <a:path w="64" h="159">
                    <a:moveTo>
                      <a:pt x="8" y="16"/>
                    </a:moveTo>
                    <a:lnTo>
                      <a:pt x="8" y="8"/>
                    </a:lnTo>
                    <a:lnTo>
                      <a:pt x="8" y="8"/>
                    </a:lnTo>
                    <a:lnTo>
                      <a:pt x="8" y="0"/>
                    </a:lnTo>
                    <a:lnTo>
                      <a:pt x="16" y="0"/>
                    </a:lnTo>
                    <a:lnTo>
                      <a:pt x="24" y="8"/>
                    </a:lnTo>
                    <a:lnTo>
                      <a:pt x="24" y="8"/>
                    </a:lnTo>
                    <a:lnTo>
                      <a:pt x="32" y="16"/>
                    </a:lnTo>
                    <a:lnTo>
                      <a:pt x="32" y="24"/>
                    </a:lnTo>
                    <a:lnTo>
                      <a:pt x="32" y="32"/>
                    </a:lnTo>
                    <a:lnTo>
                      <a:pt x="24" y="48"/>
                    </a:lnTo>
                    <a:lnTo>
                      <a:pt x="24" y="56"/>
                    </a:lnTo>
                    <a:lnTo>
                      <a:pt x="24" y="72"/>
                    </a:lnTo>
                    <a:lnTo>
                      <a:pt x="24" y="88"/>
                    </a:lnTo>
                    <a:lnTo>
                      <a:pt x="24" y="103"/>
                    </a:lnTo>
                    <a:lnTo>
                      <a:pt x="24" y="103"/>
                    </a:lnTo>
                    <a:lnTo>
                      <a:pt x="24" y="111"/>
                    </a:lnTo>
                    <a:lnTo>
                      <a:pt x="24" y="111"/>
                    </a:lnTo>
                    <a:lnTo>
                      <a:pt x="32" y="103"/>
                    </a:lnTo>
                    <a:lnTo>
                      <a:pt x="32" y="103"/>
                    </a:lnTo>
                    <a:lnTo>
                      <a:pt x="40" y="95"/>
                    </a:lnTo>
                    <a:lnTo>
                      <a:pt x="48" y="88"/>
                    </a:lnTo>
                    <a:lnTo>
                      <a:pt x="56" y="80"/>
                    </a:lnTo>
                    <a:lnTo>
                      <a:pt x="56" y="80"/>
                    </a:lnTo>
                    <a:lnTo>
                      <a:pt x="64" y="80"/>
                    </a:lnTo>
                    <a:lnTo>
                      <a:pt x="64" y="80"/>
                    </a:lnTo>
                    <a:lnTo>
                      <a:pt x="56" y="88"/>
                    </a:lnTo>
                    <a:lnTo>
                      <a:pt x="48" y="95"/>
                    </a:lnTo>
                    <a:lnTo>
                      <a:pt x="40" y="111"/>
                    </a:lnTo>
                    <a:lnTo>
                      <a:pt x="32" y="127"/>
                    </a:lnTo>
                    <a:lnTo>
                      <a:pt x="24" y="135"/>
                    </a:lnTo>
                    <a:lnTo>
                      <a:pt x="16" y="143"/>
                    </a:lnTo>
                    <a:lnTo>
                      <a:pt x="16" y="151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8" y="159"/>
                    </a:lnTo>
                    <a:lnTo>
                      <a:pt x="0" y="151"/>
                    </a:lnTo>
                    <a:lnTo>
                      <a:pt x="0" y="143"/>
                    </a:lnTo>
                    <a:lnTo>
                      <a:pt x="0" y="135"/>
                    </a:lnTo>
                    <a:lnTo>
                      <a:pt x="0" y="127"/>
                    </a:lnTo>
                    <a:lnTo>
                      <a:pt x="0" y="119"/>
                    </a:lnTo>
                    <a:lnTo>
                      <a:pt x="8" y="119"/>
                    </a:lnTo>
                    <a:lnTo>
                      <a:pt x="8" y="111"/>
                    </a:lnTo>
                    <a:lnTo>
                      <a:pt x="8" y="103"/>
                    </a:lnTo>
                    <a:lnTo>
                      <a:pt x="8" y="88"/>
                    </a:lnTo>
                    <a:lnTo>
                      <a:pt x="16" y="64"/>
                    </a:lnTo>
                    <a:lnTo>
                      <a:pt x="16" y="40"/>
                    </a:lnTo>
                    <a:lnTo>
                      <a:pt x="16" y="32"/>
                    </a:lnTo>
                    <a:lnTo>
                      <a:pt x="16" y="24"/>
                    </a:lnTo>
                    <a:lnTo>
                      <a:pt x="8" y="16"/>
                    </a:lnTo>
                    <a:lnTo>
                      <a:pt x="8" y="16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6" name="Freeform 106"/>
              <p:cNvSpPr>
                <a:spLocks/>
              </p:cNvSpPr>
              <p:nvPr/>
            </p:nvSpPr>
            <p:spPr bwMode="auto">
              <a:xfrm>
                <a:off x="4038600" y="1663700"/>
                <a:ext cx="127000" cy="290513"/>
              </a:xfrm>
              <a:custGeom>
                <a:avLst/>
                <a:gdLst/>
                <a:ahLst/>
                <a:cxnLst>
                  <a:cxn ang="0">
                    <a:pos x="64" y="64"/>
                  </a:cxn>
                  <a:cxn ang="0">
                    <a:pos x="48" y="103"/>
                  </a:cxn>
                  <a:cxn ang="0">
                    <a:pos x="40" y="119"/>
                  </a:cxn>
                  <a:cxn ang="0">
                    <a:pos x="40" y="127"/>
                  </a:cxn>
                  <a:cxn ang="0">
                    <a:pos x="24" y="151"/>
                  </a:cxn>
                  <a:cxn ang="0">
                    <a:pos x="8" y="167"/>
                  </a:cxn>
                  <a:cxn ang="0">
                    <a:pos x="0" y="175"/>
                  </a:cxn>
                  <a:cxn ang="0">
                    <a:pos x="0" y="183"/>
                  </a:cxn>
                  <a:cxn ang="0">
                    <a:pos x="0" y="183"/>
                  </a:cxn>
                  <a:cxn ang="0">
                    <a:pos x="0" y="175"/>
                  </a:cxn>
                  <a:cxn ang="0">
                    <a:pos x="0" y="175"/>
                  </a:cxn>
                  <a:cxn ang="0">
                    <a:pos x="8" y="159"/>
                  </a:cxn>
                  <a:cxn ang="0">
                    <a:pos x="16" y="151"/>
                  </a:cxn>
                  <a:cxn ang="0">
                    <a:pos x="32" y="111"/>
                  </a:cxn>
                  <a:cxn ang="0">
                    <a:pos x="40" y="79"/>
                  </a:cxn>
                  <a:cxn ang="0">
                    <a:pos x="48" y="64"/>
                  </a:cxn>
                  <a:cxn ang="0">
                    <a:pos x="56" y="48"/>
                  </a:cxn>
                  <a:cxn ang="0">
                    <a:pos x="56" y="40"/>
                  </a:cxn>
                  <a:cxn ang="0">
                    <a:pos x="56" y="32"/>
                  </a:cxn>
                  <a:cxn ang="0">
                    <a:pos x="56" y="16"/>
                  </a:cxn>
                  <a:cxn ang="0">
                    <a:pos x="56" y="8"/>
                  </a:cxn>
                  <a:cxn ang="0">
                    <a:pos x="56" y="8"/>
                  </a:cxn>
                  <a:cxn ang="0">
                    <a:pos x="64" y="0"/>
                  </a:cxn>
                  <a:cxn ang="0">
                    <a:pos x="64" y="8"/>
                  </a:cxn>
                  <a:cxn ang="0">
                    <a:pos x="72" y="8"/>
                  </a:cxn>
                  <a:cxn ang="0">
                    <a:pos x="80" y="16"/>
                  </a:cxn>
                  <a:cxn ang="0">
                    <a:pos x="80" y="24"/>
                  </a:cxn>
                  <a:cxn ang="0">
                    <a:pos x="80" y="24"/>
                  </a:cxn>
                  <a:cxn ang="0">
                    <a:pos x="80" y="32"/>
                  </a:cxn>
                  <a:cxn ang="0">
                    <a:pos x="72" y="48"/>
                  </a:cxn>
                  <a:cxn ang="0">
                    <a:pos x="64" y="64"/>
                  </a:cxn>
                  <a:cxn ang="0">
                    <a:pos x="64" y="64"/>
                  </a:cxn>
                </a:cxnLst>
                <a:rect l="0" t="0" r="r" b="b"/>
                <a:pathLst>
                  <a:path w="80" h="183">
                    <a:moveTo>
                      <a:pt x="64" y="64"/>
                    </a:moveTo>
                    <a:lnTo>
                      <a:pt x="48" y="103"/>
                    </a:lnTo>
                    <a:lnTo>
                      <a:pt x="40" y="119"/>
                    </a:lnTo>
                    <a:lnTo>
                      <a:pt x="40" y="127"/>
                    </a:lnTo>
                    <a:lnTo>
                      <a:pt x="24" y="151"/>
                    </a:lnTo>
                    <a:lnTo>
                      <a:pt x="8" y="167"/>
                    </a:lnTo>
                    <a:lnTo>
                      <a:pt x="0" y="175"/>
                    </a:lnTo>
                    <a:lnTo>
                      <a:pt x="0" y="183"/>
                    </a:lnTo>
                    <a:lnTo>
                      <a:pt x="0" y="183"/>
                    </a:lnTo>
                    <a:lnTo>
                      <a:pt x="0" y="175"/>
                    </a:lnTo>
                    <a:lnTo>
                      <a:pt x="0" y="175"/>
                    </a:lnTo>
                    <a:lnTo>
                      <a:pt x="8" y="159"/>
                    </a:lnTo>
                    <a:lnTo>
                      <a:pt x="16" y="151"/>
                    </a:lnTo>
                    <a:lnTo>
                      <a:pt x="32" y="111"/>
                    </a:lnTo>
                    <a:lnTo>
                      <a:pt x="40" y="79"/>
                    </a:lnTo>
                    <a:lnTo>
                      <a:pt x="48" y="64"/>
                    </a:lnTo>
                    <a:lnTo>
                      <a:pt x="56" y="48"/>
                    </a:lnTo>
                    <a:lnTo>
                      <a:pt x="56" y="40"/>
                    </a:lnTo>
                    <a:lnTo>
                      <a:pt x="56" y="32"/>
                    </a:lnTo>
                    <a:lnTo>
                      <a:pt x="56" y="16"/>
                    </a:lnTo>
                    <a:lnTo>
                      <a:pt x="56" y="8"/>
                    </a:lnTo>
                    <a:lnTo>
                      <a:pt x="56" y="8"/>
                    </a:lnTo>
                    <a:lnTo>
                      <a:pt x="64" y="0"/>
                    </a:lnTo>
                    <a:lnTo>
                      <a:pt x="64" y="8"/>
                    </a:lnTo>
                    <a:lnTo>
                      <a:pt x="72" y="8"/>
                    </a:lnTo>
                    <a:lnTo>
                      <a:pt x="80" y="16"/>
                    </a:lnTo>
                    <a:lnTo>
                      <a:pt x="80" y="24"/>
                    </a:lnTo>
                    <a:lnTo>
                      <a:pt x="80" y="24"/>
                    </a:lnTo>
                    <a:lnTo>
                      <a:pt x="80" y="32"/>
                    </a:lnTo>
                    <a:lnTo>
                      <a:pt x="72" y="48"/>
                    </a:lnTo>
                    <a:lnTo>
                      <a:pt x="64" y="64"/>
                    </a:lnTo>
                    <a:lnTo>
                      <a:pt x="64" y="64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  <p:sp>
            <p:nvSpPr>
              <p:cNvPr id="159" name="Freeform 107"/>
              <p:cNvSpPr>
                <a:spLocks/>
              </p:cNvSpPr>
              <p:nvPr/>
            </p:nvSpPr>
            <p:spPr bwMode="auto">
              <a:xfrm>
                <a:off x="4114800" y="1778000"/>
                <a:ext cx="114300" cy="100013"/>
              </a:xfrm>
              <a:custGeom>
                <a:avLst/>
                <a:gdLst/>
                <a:ahLst/>
                <a:cxnLst>
                  <a:cxn ang="0">
                    <a:pos x="48" y="47"/>
                  </a:cxn>
                  <a:cxn ang="0">
                    <a:pos x="48" y="55"/>
                  </a:cxn>
                  <a:cxn ang="0">
                    <a:pos x="40" y="55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63"/>
                  </a:cxn>
                  <a:cxn ang="0">
                    <a:pos x="40" y="55"/>
                  </a:cxn>
                  <a:cxn ang="0">
                    <a:pos x="40" y="47"/>
                  </a:cxn>
                  <a:cxn ang="0">
                    <a:pos x="40" y="39"/>
                  </a:cxn>
                  <a:cxn ang="0">
                    <a:pos x="40" y="31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8" y="23"/>
                  </a:cxn>
                  <a:cxn ang="0">
                    <a:pos x="40" y="15"/>
                  </a:cxn>
                  <a:cxn ang="0">
                    <a:pos x="32" y="23"/>
                  </a:cxn>
                  <a:cxn ang="0">
                    <a:pos x="32" y="23"/>
                  </a:cxn>
                  <a:cxn ang="0">
                    <a:pos x="24" y="23"/>
                  </a:cxn>
                  <a:cxn ang="0">
                    <a:pos x="8" y="23"/>
                  </a:cxn>
                  <a:cxn ang="0">
                    <a:pos x="0" y="23"/>
                  </a:cxn>
                  <a:cxn ang="0">
                    <a:pos x="0" y="15"/>
                  </a:cxn>
                  <a:cxn ang="0">
                    <a:pos x="16" y="15"/>
                  </a:cxn>
                  <a:cxn ang="0">
                    <a:pos x="24" y="15"/>
                  </a:cxn>
                  <a:cxn ang="0">
                    <a:pos x="40" y="7"/>
                  </a:cxn>
                  <a:cxn ang="0">
                    <a:pos x="40" y="7"/>
                  </a:cxn>
                  <a:cxn ang="0">
                    <a:pos x="48" y="0"/>
                  </a:cxn>
                  <a:cxn ang="0">
                    <a:pos x="48" y="0"/>
                  </a:cxn>
                  <a:cxn ang="0">
                    <a:pos x="56" y="0"/>
                  </a:cxn>
                  <a:cxn ang="0">
                    <a:pos x="64" y="7"/>
                  </a:cxn>
                  <a:cxn ang="0">
                    <a:pos x="72" y="15"/>
                  </a:cxn>
                  <a:cxn ang="0">
                    <a:pos x="72" y="15"/>
                  </a:cxn>
                  <a:cxn ang="0">
                    <a:pos x="72" y="23"/>
                  </a:cxn>
                  <a:cxn ang="0">
                    <a:pos x="64" y="23"/>
                  </a:cxn>
                  <a:cxn ang="0">
                    <a:pos x="64" y="23"/>
                  </a:cxn>
                  <a:cxn ang="0">
                    <a:pos x="56" y="31"/>
                  </a:cxn>
                  <a:cxn ang="0">
                    <a:pos x="56" y="39"/>
                  </a:cxn>
                  <a:cxn ang="0">
                    <a:pos x="48" y="47"/>
                  </a:cxn>
                  <a:cxn ang="0">
                    <a:pos x="48" y="47"/>
                  </a:cxn>
                </a:cxnLst>
                <a:rect l="0" t="0" r="r" b="b"/>
                <a:pathLst>
                  <a:path w="72" h="63">
                    <a:moveTo>
                      <a:pt x="48" y="47"/>
                    </a:moveTo>
                    <a:lnTo>
                      <a:pt x="48" y="55"/>
                    </a:lnTo>
                    <a:lnTo>
                      <a:pt x="40" y="55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63"/>
                    </a:lnTo>
                    <a:lnTo>
                      <a:pt x="40" y="55"/>
                    </a:lnTo>
                    <a:lnTo>
                      <a:pt x="40" y="47"/>
                    </a:lnTo>
                    <a:lnTo>
                      <a:pt x="40" y="39"/>
                    </a:lnTo>
                    <a:lnTo>
                      <a:pt x="40" y="31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8" y="23"/>
                    </a:lnTo>
                    <a:lnTo>
                      <a:pt x="40" y="15"/>
                    </a:lnTo>
                    <a:lnTo>
                      <a:pt x="32" y="23"/>
                    </a:lnTo>
                    <a:lnTo>
                      <a:pt x="32" y="23"/>
                    </a:lnTo>
                    <a:lnTo>
                      <a:pt x="24" y="23"/>
                    </a:lnTo>
                    <a:lnTo>
                      <a:pt x="8" y="23"/>
                    </a:lnTo>
                    <a:lnTo>
                      <a:pt x="0" y="23"/>
                    </a:lnTo>
                    <a:lnTo>
                      <a:pt x="0" y="15"/>
                    </a:lnTo>
                    <a:lnTo>
                      <a:pt x="16" y="15"/>
                    </a:lnTo>
                    <a:lnTo>
                      <a:pt x="24" y="15"/>
                    </a:lnTo>
                    <a:lnTo>
                      <a:pt x="40" y="7"/>
                    </a:lnTo>
                    <a:lnTo>
                      <a:pt x="40" y="7"/>
                    </a:lnTo>
                    <a:lnTo>
                      <a:pt x="48" y="0"/>
                    </a:lnTo>
                    <a:lnTo>
                      <a:pt x="48" y="0"/>
                    </a:lnTo>
                    <a:lnTo>
                      <a:pt x="56" y="0"/>
                    </a:lnTo>
                    <a:lnTo>
                      <a:pt x="64" y="7"/>
                    </a:lnTo>
                    <a:lnTo>
                      <a:pt x="72" y="15"/>
                    </a:lnTo>
                    <a:lnTo>
                      <a:pt x="72" y="15"/>
                    </a:lnTo>
                    <a:lnTo>
                      <a:pt x="72" y="23"/>
                    </a:lnTo>
                    <a:lnTo>
                      <a:pt x="64" y="23"/>
                    </a:lnTo>
                    <a:lnTo>
                      <a:pt x="64" y="23"/>
                    </a:lnTo>
                    <a:lnTo>
                      <a:pt x="56" y="31"/>
                    </a:lnTo>
                    <a:lnTo>
                      <a:pt x="56" y="39"/>
                    </a:lnTo>
                    <a:lnTo>
                      <a:pt x="48" y="47"/>
                    </a:lnTo>
                    <a:lnTo>
                      <a:pt x="48" y="47"/>
                    </a:lnTo>
                  </a:path>
                </a:pathLst>
              </a:custGeom>
              <a:grpFill/>
              <a:ln w="12700">
                <a:solidFill>
                  <a:schemeClr val="tx1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zh-CN" altLang="en-US"/>
              </a:p>
            </p:txBody>
          </p:sp>
        </p:grpSp>
      </p:grpSp>
    </p:spTree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8610" name="组合 8"/>
          <p:cNvGrpSpPr>
            <a:grpSpLocks/>
          </p:cNvGrpSpPr>
          <p:nvPr/>
        </p:nvGrpSpPr>
        <p:grpSpPr bwMode="auto">
          <a:xfrm>
            <a:off x="307975" y="6350"/>
            <a:ext cx="3248025" cy="646113"/>
            <a:chOff x="308629" y="6819"/>
            <a:chExt cx="3246908" cy="646549"/>
          </a:xfrm>
        </p:grpSpPr>
        <p:sp>
          <p:nvSpPr>
            <p:cNvPr id="3" name="Text Box 4"/>
            <p:cNvSpPr txBox="1">
              <a:spLocks noChangeArrowheads="1"/>
            </p:cNvSpPr>
            <p:nvPr/>
          </p:nvSpPr>
          <p:spPr bwMode="auto">
            <a:xfrm>
              <a:off x="329260" y="6819"/>
              <a:ext cx="3226277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热身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warm-up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308629" y="653368"/>
              <a:ext cx="3246908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TextBox 7"/>
          <p:cNvSpPr txBox="1"/>
          <p:nvPr/>
        </p:nvSpPr>
        <p:spPr bwMode="auto">
          <a:xfrm>
            <a:off x="538163" y="749300"/>
            <a:ext cx="6100762" cy="769938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buFont typeface="Arial" pitchFamily="34" charset="0"/>
              <a:buChar char="•"/>
              <a:defRPr/>
            </a:pPr>
            <a:r>
              <a:rPr lang="zh-CN" altLang="en-US" sz="2400" b="1" dirty="0"/>
              <a:t> </a:t>
            </a:r>
            <a:r>
              <a:rPr lang="zh-CN" altLang="en-US" sz="2000" b="1" dirty="0"/>
              <a:t>给下面的词语选择对的图片</a:t>
            </a:r>
            <a:endParaRPr lang="en-US" altLang="zh-CN" sz="2400" b="1" dirty="0"/>
          </a:p>
          <a:p>
            <a:pPr eaLnBrk="0" hangingPunct="0">
              <a:defRPr/>
            </a:pPr>
            <a:r>
              <a:rPr lang="en-US" altLang="zh-CN" sz="2000" dirty="0">
                <a:latin typeface="+mn-ea"/>
                <a:ea typeface="+mn-ea"/>
              </a:rPr>
              <a:t>Match the pictures with the words/phrases.</a:t>
            </a:r>
            <a:endParaRPr lang="zh-CN" altLang="en-US" sz="1400" dirty="0">
              <a:latin typeface="+mn-ea"/>
              <a:ea typeface="+mn-ea"/>
            </a:endParaRPr>
          </a:p>
        </p:txBody>
      </p:sp>
      <p:sp>
        <p:nvSpPr>
          <p:cNvPr id="68612" name="TextBox 23"/>
          <p:cNvSpPr txBox="1">
            <a:spLocks noChangeArrowheads="1"/>
          </p:cNvSpPr>
          <p:nvPr/>
        </p:nvSpPr>
        <p:spPr bwMode="auto">
          <a:xfrm>
            <a:off x="7840663" y="5029200"/>
            <a:ext cx="37973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0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shuǐɡuǒ</a:t>
            </a:r>
            <a:endParaRPr lang="en-US" altLang="zh-CN" sz="20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 eaLnBrk="0" hangingPunct="0"/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⑤水果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______ </a:t>
            </a:r>
            <a:endParaRPr lang="zh-CN" altLang="en-US" sz="2400" b="1" dirty="0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68613" name="TextBox 24"/>
          <p:cNvSpPr txBox="1">
            <a:spLocks noChangeArrowheads="1"/>
          </p:cNvSpPr>
          <p:nvPr/>
        </p:nvSpPr>
        <p:spPr bwMode="auto">
          <a:xfrm>
            <a:off x="7821613" y="5897563"/>
            <a:ext cx="42481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yīshēnɡ</a:t>
            </a:r>
            <a:r>
              <a:rPr lang="en-US" altLang="zh-CN" sz="2000"/>
              <a:t>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⑥医生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4" name="TextBox 25"/>
          <p:cNvSpPr txBox="1">
            <a:spLocks noChangeArrowheads="1"/>
          </p:cNvSpPr>
          <p:nvPr/>
        </p:nvSpPr>
        <p:spPr bwMode="auto">
          <a:xfrm>
            <a:off x="7821613" y="2233613"/>
            <a:ext cx="40386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Times New Roman" pitchFamily="18" charset="0"/>
              </a:rPr>
              <a:t>     </a:t>
            </a:r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</a:t>
            </a:r>
            <a:endParaRPr lang="en-US" altLang="zh-CN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②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热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sp>
        <p:nvSpPr>
          <p:cNvPr id="68615" name="TextBox 27"/>
          <p:cNvSpPr txBox="1">
            <a:spLocks noChangeArrowheads="1"/>
          </p:cNvSpPr>
          <p:nvPr/>
        </p:nvSpPr>
        <p:spPr bwMode="auto">
          <a:xfrm>
            <a:off x="7829550" y="4137025"/>
            <a:ext cx="4627563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shuǐ</a:t>
            </a:r>
            <a:r>
              <a:rPr lang="en-US" altLang="zh-CN" sz="2000"/>
              <a:t> </a:t>
            </a:r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④水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  <a:cs typeface="Times New Roman" pitchFamily="18" charset="0"/>
              </a:rPr>
              <a:t> </a:t>
            </a:r>
          </a:p>
        </p:txBody>
      </p:sp>
      <p:sp>
        <p:nvSpPr>
          <p:cNvPr id="68616" name="TextBox 28"/>
          <p:cNvSpPr txBox="1">
            <a:spLocks noChangeArrowheads="1"/>
          </p:cNvSpPr>
          <p:nvPr/>
        </p:nvSpPr>
        <p:spPr bwMode="auto">
          <a:xfrm>
            <a:off x="7821613" y="1416050"/>
            <a:ext cx="40386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lěnɡ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①冷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  </a:t>
            </a:r>
          </a:p>
        </p:txBody>
      </p:sp>
      <p:sp>
        <p:nvSpPr>
          <p:cNvPr id="68617" name="TextBox 29"/>
          <p:cNvSpPr txBox="1">
            <a:spLocks noChangeArrowheads="1"/>
          </p:cNvSpPr>
          <p:nvPr/>
        </p:nvSpPr>
        <p:spPr bwMode="auto">
          <a:xfrm>
            <a:off x="7840663" y="3230563"/>
            <a:ext cx="422910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altLang="zh-CN" sz="200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xiàyǔ </a:t>
            </a:r>
          </a:p>
          <a:p>
            <a:pPr eaLnBrk="0" hangingPunct="0"/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③下雨</a:t>
            </a:r>
            <a:r>
              <a:rPr lang="en-US" altLang="zh-CN" sz="2400" b="1">
                <a:latin typeface="华文楷体" pitchFamily="2" charset="-122"/>
                <a:ea typeface="华文楷体" pitchFamily="2" charset="-122"/>
              </a:rPr>
              <a:t>______</a:t>
            </a:r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 </a:t>
            </a:r>
          </a:p>
        </p:txBody>
      </p:sp>
      <p:cxnSp>
        <p:nvCxnSpPr>
          <p:cNvPr id="686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pic>
        <p:nvPicPr>
          <p:cNvPr id="9" name="Picture 4" descr="C:\Documents and Settings\Administrator.CAOFAN\桌面\hsk一级\2课\2-04三-前图46358923（20）.jpg"/>
          <p:cNvPicPr preferRelativeResize="0">
            <a:picLocks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1331913" y="1741488"/>
            <a:ext cx="2160587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0" name="TextBox 27"/>
          <p:cNvSpPr txBox="1">
            <a:spLocks/>
          </p:cNvSpPr>
          <p:nvPr/>
        </p:nvSpPr>
        <p:spPr bwMode="auto">
          <a:xfrm>
            <a:off x="1316038" y="1722438"/>
            <a:ext cx="431800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A</a:t>
            </a:r>
            <a:endParaRPr lang="zh-CN" altLang="en-US" sz="2400" b="1"/>
          </a:p>
        </p:txBody>
      </p:sp>
      <p:pic>
        <p:nvPicPr>
          <p:cNvPr id="14" name="Picture 8" descr="C:\Documents and Settings\Administrator.CAOFAN\桌面\hsk一级\2课\2-08零-前图48346217（20）.jpg"/>
          <p:cNvPicPr preferRelativeResize="0">
            <a:picLocks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4597400" y="1722438"/>
            <a:ext cx="2159000" cy="13684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68622" name="TextBox 30"/>
          <p:cNvSpPr txBox="1">
            <a:spLocks/>
          </p:cNvSpPr>
          <p:nvPr/>
        </p:nvSpPr>
        <p:spPr bwMode="auto">
          <a:xfrm>
            <a:off x="4583113" y="1703388"/>
            <a:ext cx="403225" cy="45561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68623" name="TextBox 31"/>
          <p:cNvSpPr txBox="1">
            <a:spLocks/>
          </p:cNvSpPr>
          <p:nvPr/>
        </p:nvSpPr>
        <p:spPr bwMode="auto">
          <a:xfrm>
            <a:off x="4589463" y="3451225"/>
            <a:ext cx="398462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pic>
        <p:nvPicPr>
          <p:cNvPr id="13" name="Picture 7" descr="C:\Documents and Settings\Administrator.CAOFAN\桌面\hsk一级\2课\2-07羊-前图7629013（20）.jpg"/>
          <p:cNvPicPr preferRelativeResize="0">
            <a:picLocks noChangeArrowheads="1"/>
          </p:cNvPicPr>
          <p:nvPr/>
        </p:nvPicPr>
        <p:blipFill>
          <a:blip r:embed="rId5" cstate="print"/>
          <a:stretch>
            <a:fillRect/>
          </a:stretch>
        </p:blipFill>
        <p:spPr bwMode="auto">
          <a:xfrm>
            <a:off x="4616450" y="5202238"/>
            <a:ext cx="2159000" cy="1368425"/>
          </a:xfrm>
          <a:prstGeom prst="rect">
            <a:avLst/>
          </a:prstGeom>
          <a:ln w="38100" cap="sq">
            <a:solidFill>
              <a:schemeClr val="tx1"/>
            </a:solidFill>
            <a:prstDash val="solid"/>
            <a:miter lim="800000"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8625" name="TextBox 32"/>
          <p:cNvSpPr txBox="1">
            <a:spLocks/>
          </p:cNvSpPr>
          <p:nvPr/>
        </p:nvSpPr>
        <p:spPr bwMode="auto">
          <a:xfrm>
            <a:off x="4597400" y="5187950"/>
            <a:ext cx="404813" cy="457200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5" name="TextBox 27"/>
          <p:cNvSpPr txBox="1">
            <a:spLocks/>
          </p:cNvSpPr>
          <p:nvPr/>
        </p:nvSpPr>
        <p:spPr bwMode="auto">
          <a:xfrm>
            <a:off x="9140825" y="5313363"/>
            <a:ext cx="1541463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F</a:t>
            </a:r>
            <a:endParaRPr lang="zh-CN" altLang="en-US" sz="2400" b="1"/>
          </a:p>
        </p:txBody>
      </p:sp>
      <p:sp>
        <p:nvSpPr>
          <p:cNvPr id="26" name="TextBox 28"/>
          <p:cNvSpPr txBox="1">
            <a:spLocks/>
          </p:cNvSpPr>
          <p:nvPr/>
        </p:nvSpPr>
        <p:spPr bwMode="auto">
          <a:xfrm flipH="1">
            <a:off x="9210675" y="6184900"/>
            <a:ext cx="839788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E</a:t>
            </a:r>
            <a:endParaRPr lang="zh-CN" altLang="en-US" sz="2400" b="1"/>
          </a:p>
        </p:txBody>
      </p:sp>
      <p:sp>
        <p:nvSpPr>
          <p:cNvPr id="27" name="TextBox 32"/>
          <p:cNvSpPr txBox="1">
            <a:spLocks/>
          </p:cNvSpPr>
          <p:nvPr/>
        </p:nvSpPr>
        <p:spPr bwMode="auto">
          <a:xfrm>
            <a:off x="9126538" y="3524250"/>
            <a:ext cx="1320800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sp>
        <p:nvSpPr>
          <p:cNvPr id="28" name="TextBox 29"/>
          <p:cNvSpPr txBox="1">
            <a:spLocks/>
          </p:cNvSpPr>
          <p:nvPr/>
        </p:nvSpPr>
        <p:spPr bwMode="auto">
          <a:xfrm>
            <a:off x="8810625" y="1704975"/>
            <a:ext cx="1323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sp>
        <p:nvSpPr>
          <p:cNvPr id="29" name="TextBox 30"/>
          <p:cNvSpPr txBox="1">
            <a:spLocks/>
          </p:cNvSpPr>
          <p:nvPr/>
        </p:nvSpPr>
        <p:spPr bwMode="auto">
          <a:xfrm>
            <a:off x="8878888" y="2524125"/>
            <a:ext cx="1196975" cy="46196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D</a:t>
            </a:r>
            <a:endParaRPr lang="zh-CN" altLang="en-US" sz="2400" b="1"/>
          </a:p>
        </p:txBody>
      </p:sp>
      <p:sp>
        <p:nvSpPr>
          <p:cNvPr id="30" name="TextBox 31"/>
          <p:cNvSpPr txBox="1">
            <a:spLocks/>
          </p:cNvSpPr>
          <p:nvPr/>
        </p:nvSpPr>
        <p:spPr bwMode="auto">
          <a:xfrm>
            <a:off x="8807450" y="4411663"/>
            <a:ext cx="1320800" cy="461962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 A</a:t>
            </a:r>
            <a:endParaRPr lang="zh-CN" altLang="en-US" sz="2400" b="1"/>
          </a:p>
        </p:txBody>
      </p:sp>
      <p:sp>
        <p:nvSpPr>
          <p:cNvPr id="68632" name="TextBox 28"/>
          <p:cNvSpPr txBox="1">
            <a:spLocks/>
          </p:cNvSpPr>
          <p:nvPr/>
        </p:nvSpPr>
        <p:spPr bwMode="auto">
          <a:xfrm>
            <a:off x="1290638" y="3455988"/>
            <a:ext cx="400050" cy="461962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B</a:t>
            </a:r>
            <a:endParaRPr lang="zh-CN" altLang="en-US" sz="2400" b="1"/>
          </a:p>
        </p:txBody>
      </p:sp>
      <p:pic>
        <p:nvPicPr>
          <p:cNvPr id="71707" name="Picture 5" descr="C:\Documents and Settings\Administrator.CAOFAN\桌面\hsk一级\2课\2-05山-前图43956478（20）.jpg"/>
          <p:cNvPicPr preferRelativeResize="0">
            <a:picLocks noChangeArrowheads="1"/>
          </p:cNvPicPr>
          <p:nvPr/>
        </p:nvPicPr>
        <p:blipFill>
          <a:blip r:embed="rId6" cstate="print"/>
          <a:stretch>
            <a:fillRect/>
          </a:stretch>
        </p:blipFill>
        <p:spPr bwMode="auto">
          <a:xfrm>
            <a:off x="2021547" y="3490798"/>
            <a:ext cx="1440000" cy="1368540"/>
          </a:xfrm>
          <a:prstGeom prst="rect">
            <a:avLst/>
          </a:prstGeom>
          <a:noFill/>
          <a:ln w="38100" cap="sq">
            <a:noFill/>
            <a:miter lim="800000"/>
            <a:headEnd/>
            <a:tailEnd/>
          </a:ln>
          <a:effectLst>
            <a:softEdge rad="63500"/>
          </a:effectLst>
        </p:spPr>
      </p:pic>
      <p:sp>
        <p:nvSpPr>
          <p:cNvPr id="32" name="矩形 31"/>
          <p:cNvSpPr/>
          <p:nvPr/>
        </p:nvSpPr>
        <p:spPr bwMode="auto">
          <a:xfrm>
            <a:off x="1301750" y="3467100"/>
            <a:ext cx="2160588" cy="1368425"/>
          </a:xfrm>
          <a:prstGeom prst="rect">
            <a:avLst/>
          </a:prstGeom>
          <a:noFill/>
          <a:ln w="38100">
            <a:solidFill>
              <a:schemeClr val="tx1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68635" name="TextBox 29"/>
          <p:cNvSpPr txBox="1">
            <a:spLocks/>
          </p:cNvSpPr>
          <p:nvPr/>
        </p:nvSpPr>
        <p:spPr bwMode="auto">
          <a:xfrm>
            <a:off x="1317625" y="5207000"/>
            <a:ext cx="400050" cy="461963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b="1"/>
              <a:t>C</a:t>
            </a:r>
            <a:endParaRPr lang="zh-CN" altLang="en-US" sz="2400" b="1"/>
          </a:p>
        </p:txBody>
      </p:sp>
      <p:grpSp>
        <p:nvGrpSpPr>
          <p:cNvPr id="68636" name="组合 33"/>
          <p:cNvGrpSpPr>
            <a:grpSpLocks/>
          </p:cNvGrpSpPr>
          <p:nvPr/>
        </p:nvGrpSpPr>
        <p:grpSpPr bwMode="auto">
          <a:xfrm>
            <a:off x="1327150" y="5207000"/>
            <a:ext cx="2160588" cy="1414463"/>
            <a:chOff x="1311650" y="5175125"/>
            <a:chExt cx="2160588" cy="1414588"/>
          </a:xfrm>
        </p:grpSpPr>
        <p:pic>
          <p:nvPicPr>
            <p:cNvPr id="68640" name="Picture 6" descr="C:\Documents and Settings\Administrator.CAOFAN\桌面\hsk一级\2课\2-06钟-微图mf829727（18）.jpg"/>
            <p:cNvPicPr preferRelativeResize="0">
              <a:picLocks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957386" y="5222875"/>
              <a:ext cx="1260000" cy="1366838"/>
            </a:xfrm>
            <a:prstGeom prst="rect">
              <a:avLst/>
            </a:prstGeom>
            <a:noFill/>
            <a:ln w="38100" cap="sq">
              <a:noFill/>
              <a:miter lim="800000"/>
              <a:headEnd/>
              <a:tailEnd/>
            </a:ln>
          </p:spPr>
        </p:pic>
        <p:sp>
          <p:nvSpPr>
            <p:cNvPr id="33" name="矩形 32"/>
            <p:cNvSpPr/>
            <p:nvPr/>
          </p:nvSpPr>
          <p:spPr bwMode="auto">
            <a:xfrm>
              <a:off x="1311650" y="5175125"/>
              <a:ext cx="2160588" cy="1368546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  <p:grpSp>
        <p:nvGrpSpPr>
          <p:cNvPr id="68637" name="组合 35"/>
          <p:cNvGrpSpPr>
            <a:grpSpLocks/>
          </p:cNvGrpSpPr>
          <p:nvPr/>
        </p:nvGrpSpPr>
        <p:grpSpPr bwMode="auto">
          <a:xfrm>
            <a:off x="4576763" y="3430588"/>
            <a:ext cx="2160587" cy="1403350"/>
            <a:chOff x="4577275" y="3429887"/>
            <a:chExt cx="2160588" cy="1404000"/>
          </a:xfrm>
        </p:grpSpPr>
        <p:pic>
          <p:nvPicPr>
            <p:cNvPr id="15" name="Picture 9" descr="C:\Documents and Settings\Administrator.CAOFAN\桌面\hsk一级\2课\2-09菜-前图22657124（20）.jpg"/>
            <p:cNvPicPr preferRelativeResize="0">
              <a:picLocks noChangeArrowheads="1"/>
            </p:cNvPicPr>
            <p:nvPr/>
          </p:nvPicPr>
          <p:blipFill>
            <a:blip r:embed="rId8" cstate="print"/>
            <a:stretch>
              <a:fillRect/>
            </a:stretch>
          </p:blipFill>
          <p:spPr bwMode="auto">
            <a:xfrm>
              <a:off x="5314201" y="3429887"/>
              <a:ext cx="1368000" cy="1404000"/>
            </a:xfrm>
            <a:prstGeom prst="rect">
              <a:avLst/>
            </a:prstGeom>
            <a:ln w="38100" cap="sq">
              <a:noFill/>
              <a:prstDash val="solid"/>
              <a:miter lim="800000"/>
            </a:ln>
            <a:effectLst>
              <a:softEdge rad="63500"/>
            </a:effectLst>
          </p:spPr>
        </p:pic>
        <p:sp>
          <p:nvSpPr>
            <p:cNvPr id="35" name="矩形 34"/>
            <p:cNvSpPr/>
            <p:nvPr/>
          </p:nvSpPr>
          <p:spPr bwMode="auto">
            <a:xfrm>
              <a:off x="4577275" y="3441004"/>
              <a:ext cx="2160588" cy="1369059"/>
            </a:xfrm>
            <a:prstGeom prst="rect">
              <a:avLst/>
            </a:prstGeom>
            <a:noFill/>
            <a:ln w="38100">
              <a:solidFill>
                <a:schemeClr val="tx1"/>
              </a:solidFill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zh-CN" altLang="en-US"/>
            </a:p>
          </p:txBody>
        </p: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41" name="文本框 142"/>
          <p:cNvSpPr>
            <a:spLocks noChangeArrowheads="1"/>
          </p:cNvSpPr>
          <p:nvPr/>
        </p:nvSpPr>
        <p:spPr bwMode="auto">
          <a:xfrm>
            <a:off x="2424113" y="1463675"/>
            <a:ext cx="1181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tiānqì</a:t>
            </a:r>
            <a:r>
              <a:rPr lang="en-US" altLang="zh-CN" sz="2800" dirty="0"/>
              <a:t> 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8" name="文本框 148"/>
          <p:cNvSpPr>
            <a:spLocks noChangeArrowheads="1"/>
          </p:cNvSpPr>
          <p:nvPr/>
        </p:nvSpPr>
        <p:spPr bwMode="auto">
          <a:xfrm>
            <a:off x="2622550" y="2316163"/>
            <a:ext cx="15827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tài……le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49" name="文本框 149"/>
          <p:cNvSpPr>
            <a:spLocks noChangeArrowheads="1"/>
          </p:cNvSpPr>
          <p:nvPr/>
        </p:nvSpPr>
        <p:spPr bwMode="auto">
          <a:xfrm>
            <a:off x="2419350" y="3175000"/>
            <a:ext cx="9858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xiàyǔ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cxnSp>
        <p:nvCxnSpPr>
          <p:cNvPr id="6963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2" name="组合 5"/>
          <p:cNvGrpSpPr>
            <a:grpSpLocks/>
          </p:cNvGrpSpPr>
          <p:nvPr/>
        </p:nvGrpSpPr>
        <p:grpSpPr bwMode="auto">
          <a:xfrm>
            <a:off x="955675" y="1463675"/>
            <a:ext cx="1338263" cy="546100"/>
            <a:chOff x="682668" y="3939837"/>
            <a:chExt cx="1338943" cy="545509"/>
          </a:xfrm>
        </p:grpSpPr>
        <p:sp>
          <p:nvSpPr>
            <p:cNvPr id="6970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701" name="文本框 88"/>
            <p:cNvSpPr>
              <a:spLocks noChangeArrowheads="1"/>
            </p:cNvSpPr>
            <p:nvPr/>
          </p:nvSpPr>
          <p:spPr bwMode="auto">
            <a:xfrm>
              <a:off x="879756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天气</a:t>
              </a:r>
            </a:p>
          </p:txBody>
        </p:sp>
      </p:grpSp>
      <p:grpSp>
        <p:nvGrpSpPr>
          <p:cNvPr id="3" name="组合 83"/>
          <p:cNvGrpSpPr>
            <a:grpSpLocks/>
          </p:cNvGrpSpPr>
          <p:nvPr/>
        </p:nvGrpSpPr>
        <p:grpSpPr bwMode="auto">
          <a:xfrm>
            <a:off x="955675" y="2308225"/>
            <a:ext cx="1582738" cy="536575"/>
            <a:chOff x="955178" y="2308225"/>
            <a:chExt cx="1583066" cy="536575"/>
          </a:xfrm>
        </p:grpSpPr>
        <p:sp>
          <p:nvSpPr>
            <p:cNvPr id="69698" name="圆角矩形 31"/>
            <p:cNvSpPr>
              <a:spLocks noChangeArrowheads="1"/>
            </p:cNvSpPr>
            <p:nvPr/>
          </p:nvSpPr>
          <p:spPr bwMode="auto">
            <a:xfrm>
              <a:off x="955178" y="2316013"/>
              <a:ext cx="1583066" cy="5287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9" name="文本框 107"/>
            <p:cNvSpPr>
              <a:spLocks noChangeArrowheads="1"/>
            </p:cNvSpPr>
            <p:nvPr/>
          </p:nvSpPr>
          <p:spPr bwMode="auto">
            <a:xfrm>
              <a:off x="1027624" y="2308225"/>
              <a:ext cx="1510620" cy="52578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太</a:t>
              </a:r>
              <a:r>
                <a:rPr lang="en-US" altLang="zh-CN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……</a:t>
              </a:r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了</a:t>
              </a:r>
            </a:p>
          </p:txBody>
        </p:sp>
      </p:grpSp>
      <p:grpSp>
        <p:nvGrpSpPr>
          <p:cNvPr id="4" name="组合 7"/>
          <p:cNvGrpSpPr>
            <a:grpSpLocks/>
          </p:cNvGrpSpPr>
          <p:nvPr/>
        </p:nvGrpSpPr>
        <p:grpSpPr bwMode="auto">
          <a:xfrm>
            <a:off x="957263" y="3170238"/>
            <a:ext cx="1338262" cy="530225"/>
            <a:chOff x="683984" y="5619216"/>
            <a:chExt cx="1338943" cy="529187"/>
          </a:xfrm>
        </p:grpSpPr>
        <p:sp>
          <p:nvSpPr>
            <p:cNvPr id="6969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7" name="文本框 110"/>
            <p:cNvSpPr>
              <a:spLocks noChangeArrowheads="1"/>
            </p:cNvSpPr>
            <p:nvPr/>
          </p:nvSpPr>
          <p:spPr bwMode="auto">
            <a:xfrm>
              <a:off x="884431" y="5622652"/>
              <a:ext cx="903911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 anchor="ctr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下雨</a:t>
              </a:r>
            </a:p>
          </p:txBody>
        </p:sp>
      </p:grpSp>
      <p:grpSp>
        <p:nvGrpSpPr>
          <p:cNvPr id="6964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32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33" name="直接连接符 32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6" name="文本框 142"/>
          <p:cNvSpPr>
            <a:spLocks noChangeArrowheads="1"/>
          </p:cNvSpPr>
          <p:nvPr/>
        </p:nvSpPr>
        <p:spPr bwMode="auto">
          <a:xfrm>
            <a:off x="6532563" y="1484313"/>
            <a:ext cx="24844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zěnmeyànɡ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7" name="文本框 148"/>
          <p:cNvSpPr>
            <a:spLocks noChangeArrowheads="1"/>
          </p:cNvSpPr>
          <p:nvPr/>
        </p:nvSpPr>
        <p:spPr bwMode="auto">
          <a:xfrm>
            <a:off x="6264275" y="2352675"/>
            <a:ext cx="5064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38" name="文本框 149"/>
          <p:cNvSpPr>
            <a:spLocks noChangeArrowheads="1"/>
          </p:cNvSpPr>
          <p:nvPr/>
        </p:nvSpPr>
        <p:spPr bwMode="auto">
          <a:xfrm>
            <a:off x="6264275" y="3195638"/>
            <a:ext cx="644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6" name="组合 38"/>
          <p:cNvGrpSpPr>
            <a:grpSpLocks/>
          </p:cNvGrpSpPr>
          <p:nvPr/>
        </p:nvGrpSpPr>
        <p:grpSpPr bwMode="auto">
          <a:xfrm>
            <a:off x="4775200" y="1484313"/>
            <a:ext cx="1670050" cy="546100"/>
            <a:chOff x="682668" y="3939837"/>
            <a:chExt cx="1338943" cy="545228"/>
          </a:xfrm>
        </p:grpSpPr>
        <p:sp>
          <p:nvSpPr>
            <p:cNvPr id="69692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3" name="文本框 88"/>
            <p:cNvSpPr>
              <a:spLocks noChangeArrowheads="1"/>
            </p:cNvSpPr>
            <p:nvPr/>
          </p:nvSpPr>
          <p:spPr bwMode="auto">
            <a:xfrm>
              <a:off x="784949" y="3959849"/>
              <a:ext cx="1110307" cy="5252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怎么样</a:t>
              </a:r>
            </a:p>
          </p:txBody>
        </p:sp>
      </p:grpSp>
      <p:grpSp>
        <p:nvGrpSpPr>
          <p:cNvPr id="7" name="组合 41"/>
          <p:cNvGrpSpPr>
            <a:grpSpLocks/>
          </p:cNvGrpSpPr>
          <p:nvPr/>
        </p:nvGrpSpPr>
        <p:grpSpPr bwMode="auto">
          <a:xfrm>
            <a:off x="4775200" y="2328863"/>
            <a:ext cx="1338263" cy="536575"/>
            <a:chOff x="682668" y="4792841"/>
            <a:chExt cx="1338943" cy="536981"/>
          </a:xfrm>
        </p:grpSpPr>
        <p:sp>
          <p:nvSpPr>
            <p:cNvPr id="69690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91" name="文本框 107"/>
            <p:cNvSpPr>
              <a:spLocks noChangeArrowheads="1"/>
            </p:cNvSpPr>
            <p:nvPr/>
          </p:nvSpPr>
          <p:spPr bwMode="auto">
            <a:xfrm>
              <a:off x="1047869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热</a:t>
              </a:r>
            </a:p>
          </p:txBody>
        </p:sp>
      </p:grpSp>
      <p:grpSp>
        <p:nvGrpSpPr>
          <p:cNvPr id="8" name="组合 44"/>
          <p:cNvGrpSpPr>
            <a:grpSpLocks/>
          </p:cNvGrpSpPr>
          <p:nvPr/>
        </p:nvGrpSpPr>
        <p:grpSpPr bwMode="auto">
          <a:xfrm>
            <a:off x="4776788" y="3190875"/>
            <a:ext cx="1338262" cy="528638"/>
            <a:chOff x="683984" y="5619216"/>
            <a:chExt cx="1338943" cy="532252"/>
          </a:xfrm>
        </p:grpSpPr>
        <p:sp>
          <p:nvSpPr>
            <p:cNvPr id="6968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9" name="文本框 110"/>
            <p:cNvSpPr>
              <a:spLocks noChangeArrowheads="1"/>
            </p:cNvSpPr>
            <p:nvPr/>
          </p:nvSpPr>
          <p:spPr bwMode="auto">
            <a:xfrm>
              <a:off x="1061815" y="5622654"/>
              <a:ext cx="543053" cy="5288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下</a:t>
              </a:r>
            </a:p>
          </p:txBody>
        </p:sp>
      </p:grpSp>
      <p:sp>
        <p:nvSpPr>
          <p:cNvPr id="30" name="文本框 149"/>
          <p:cNvSpPr>
            <a:spLocks noChangeArrowheads="1"/>
          </p:cNvSpPr>
          <p:nvPr/>
        </p:nvSpPr>
        <p:spPr bwMode="auto">
          <a:xfrm>
            <a:off x="2413000" y="4068763"/>
            <a:ext cx="11763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xiǎojiě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9" name="组合 7"/>
          <p:cNvGrpSpPr>
            <a:grpSpLocks/>
          </p:cNvGrpSpPr>
          <p:nvPr/>
        </p:nvGrpSpPr>
        <p:grpSpPr bwMode="auto">
          <a:xfrm>
            <a:off x="952500" y="4064000"/>
            <a:ext cx="1338263" cy="528638"/>
            <a:chOff x="683984" y="5619216"/>
            <a:chExt cx="1338943" cy="532255"/>
          </a:xfrm>
        </p:grpSpPr>
        <p:sp>
          <p:nvSpPr>
            <p:cNvPr id="6968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7" name="文本框 110"/>
            <p:cNvSpPr>
              <a:spLocks noChangeArrowheads="1"/>
            </p:cNvSpPr>
            <p:nvPr/>
          </p:nvSpPr>
          <p:spPr bwMode="auto">
            <a:xfrm>
              <a:off x="868052" y="5622655"/>
              <a:ext cx="903912" cy="52881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小姐</a:t>
              </a:r>
            </a:p>
          </p:txBody>
        </p:sp>
      </p:grpSp>
      <p:sp>
        <p:nvSpPr>
          <p:cNvPr id="39" name="文本框 149"/>
          <p:cNvSpPr>
            <a:spLocks noChangeArrowheads="1"/>
          </p:cNvSpPr>
          <p:nvPr/>
        </p:nvSpPr>
        <p:spPr bwMode="auto">
          <a:xfrm>
            <a:off x="6259513" y="4089400"/>
            <a:ext cx="5461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lái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0" name="组合 44"/>
          <p:cNvGrpSpPr>
            <a:grpSpLocks/>
          </p:cNvGrpSpPr>
          <p:nvPr/>
        </p:nvGrpSpPr>
        <p:grpSpPr bwMode="auto">
          <a:xfrm>
            <a:off x="4772025" y="4084638"/>
            <a:ext cx="1338263" cy="544512"/>
            <a:chOff x="683984" y="5619216"/>
            <a:chExt cx="1338943" cy="547140"/>
          </a:xfrm>
        </p:grpSpPr>
        <p:sp>
          <p:nvSpPr>
            <p:cNvPr id="6968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5" name="文本框 110"/>
            <p:cNvSpPr>
              <a:spLocks noChangeArrowheads="1"/>
            </p:cNvSpPr>
            <p:nvPr/>
          </p:nvSpPr>
          <p:spPr bwMode="auto">
            <a:xfrm>
              <a:off x="1064001" y="5638443"/>
              <a:ext cx="543053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来</a:t>
              </a:r>
            </a:p>
          </p:txBody>
        </p:sp>
      </p:grpSp>
      <p:grpSp>
        <p:nvGrpSpPr>
          <p:cNvPr id="11" name="组合 7"/>
          <p:cNvGrpSpPr>
            <a:grpSpLocks/>
          </p:cNvGrpSpPr>
          <p:nvPr/>
        </p:nvGrpSpPr>
        <p:grpSpPr bwMode="auto">
          <a:xfrm>
            <a:off x="968375" y="4946650"/>
            <a:ext cx="1338263" cy="530225"/>
            <a:chOff x="683984" y="5619216"/>
            <a:chExt cx="1338943" cy="529187"/>
          </a:xfrm>
        </p:grpSpPr>
        <p:sp>
          <p:nvSpPr>
            <p:cNvPr id="6968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3" name="文本框 110"/>
            <p:cNvSpPr>
              <a:spLocks noChangeArrowheads="1"/>
            </p:cNvSpPr>
            <p:nvPr/>
          </p:nvSpPr>
          <p:spPr bwMode="auto">
            <a:xfrm>
              <a:off x="1045013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爱</a:t>
              </a:r>
            </a:p>
          </p:txBody>
        </p:sp>
      </p:grpSp>
      <p:sp>
        <p:nvSpPr>
          <p:cNvPr id="55" name="文本框 149"/>
          <p:cNvSpPr>
            <a:spLocks noChangeArrowheads="1"/>
          </p:cNvSpPr>
          <p:nvPr/>
        </p:nvSpPr>
        <p:spPr bwMode="auto">
          <a:xfrm>
            <a:off x="2413000" y="4937125"/>
            <a:ext cx="56515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ài</a:t>
            </a:r>
            <a:r>
              <a:rPr lang="en-US" altLang="zh-CN" sz="2800"/>
              <a:t> 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0" name="文本框 142"/>
          <p:cNvSpPr>
            <a:spLocks noChangeArrowheads="1"/>
          </p:cNvSpPr>
          <p:nvPr/>
        </p:nvSpPr>
        <p:spPr bwMode="auto">
          <a:xfrm>
            <a:off x="10340975" y="1489075"/>
            <a:ext cx="157321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1" name="文本框 148"/>
          <p:cNvSpPr>
            <a:spLocks noChangeArrowheads="1"/>
          </p:cNvSpPr>
          <p:nvPr/>
        </p:nvSpPr>
        <p:spPr bwMode="auto">
          <a:xfrm>
            <a:off x="10340975" y="2357438"/>
            <a:ext cx="86518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lěnɡ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52" name="文本框 149"/>
          <p:cNvSpPr>
            <a:spLocks noChangeArrowheads="1"/>
          </p:cNvSpPr>
          <p:nvPr/>
        </p:nvSpPr>
        <p:spPr bwMode="auto">
          <a:xfrm>
            <a:off x="10340975" y="3200400"/>
            <a:ext cx="565150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yǔ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2" name="组合 38"/>
          <p:cNvGrpSpPr>
            <a:grpSpLocks/>
          </p:cNvGrpSpPr>
          <p:nvPr/>
        </p:nvGrpSpPr>
        <p:grpSpPr bwMode="auto">
          <a:xfrm>
            <a:off x="8867775" y="1489075"/>
            <a:ext cx="1338263" cy="546100"/>
            <a:chOff x="682668" y="3939837"/>
            <a:chExt cx="1338943" cy="545509"/>
          </a:xfrm>
        </p:grpSpPr>
        <p:sp>
          <p:nvSpPr>
            <p:cNvPr id="69680" name="圆角矩形 32"/>
            <p:cNvSpPr>
              <a:spLocks noChangeArrowheads="1"/>
            </p:cNvSpPr>
            <p:nvPr/>
          </p:nvSpPr>
          <p:spPr bwMode="auto">
            <a:xfrm>
              <a:off x="682668" y="3939837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81" name="文本框 88"/>
            <p:cNvSpPr>
              <a:spLocks noChangeArrowheads="1"/>
            </p:cNvSpPr>
            <p:nvPr/>
          </p:nvSpPr>
          <p:spPr bwMode="auto">
            <a:xfrm>
              <a:off x="911304" y="3959851"/>
              <a:ext cx="905498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太</a:t>
              </a:r>
            </a:p>
          </p:txBody>
        </p:sp>
      </p:grpSp>
      <p:grpSp>
        <p:nvGrpSpPr>
          <p:cNvPr id="13" name="组合 41"/>
          <p:cNvGrpSpPr>
            <a:grpSpLocks/>
          </p:cNvGrpSpPr>
          <p:nvPr/>
        </p:nvGrpSpPr>
        <p:grpSpPr bwMode="auto">
          <a:xfrm>
            <a:off x="8867775" y="2333625"/>
            <a:ext cx="1338263" cy="536575"/>
            <a:chOff x="682668" y="4792841"/>
            <a:chExt cx="1338943" cy="536981"/>
          </a:xfrm>
        </p:grpSpPr>
        <p:sp>
          <p:nvSpPr>
            <p:cNvPr id="69678" name="圆角矩形 31"/>
            <p:cNvSpPr>
              <a:spLocks noChangeArrowheads="1"/>
            </p:cNvSpPr>
            <p:nvPr/>
          </p:nvSpPr>
          <p:spPr bwMode="auto">
            <a:xfrm>
              <a:off x="682668" y="4800635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9" name="文本框 107"/>
            <p:cNvSpPr>
              <a:spLocks noChangeArrowheads="1"/>
            </p:cNvSpPr>
            <p:nvPr/>
          </p:nvSpPr>
          <p:spPr bwMode="auto">
            <a:xfrm>
              <a:off x="1095192" y="4792841"/>
              <a:ext cx="543053" cy="52618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冷</a:t>
              </a:r>
            </a:p>
          </p:txBody>
        </p:sp>
      </p:grpSp>
      <p:grpSp>
        <p:nvGrpSpPr>
          <p:cNvPr id="14" name="组合 44"/>
          <p:cNvGrpSpPr>
            <a:grpSpLocks/>
          </p:cNvGrpSpPr>
          <p:nvPr/>
        </p:nvGrpSpPr>
        <p:grpSpPr bwMode="auto">
          <a:xfrm>
            <a:off x="8869363" y="3195638"/>
            <a:ext cx="1338262" cy="528637"/>
            <a:chOff x="683984" y="5619216"/>
            <a:chExt cx="1338943" cy="532252"/>
          </a:xfrm>
        </p:grpSpPr>
        <p:sp>
          <p:nvSpPr>
            <p:cNvPr id="69676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7" name="文本框 110"/>
            <p:cNvSpPr>
              <a:spLocks noChangeArrowheads="1"/>
            </p:cNvSpPr>
            <p:nvPr/>
          </p:nvSpPr>
          <p:spPr bwMode="auto">
            <a:xfrm>
              <a:off x="1061815" y="5622654"/>
              <a:ext cx="543053" cy="5288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雨</a:t>
              </a:r>
            </a:p>
          </p:txBody>
        </p:sp>
      </p:grpSp>
      <p:sp>
        <p:nvSpPr>
          <p:cNvPr id="63" name="文本框 149"/>
          <p:cNvSpPr>
            <a:spLocks noChangeArrowheads="1"/>
          </p:cNvSpPr>
          <p:nvPr/>
        </p:nvSpPr>
        <p:spPr bwMode="auto">
          <a:xfrm>
            <a:off x="10336213" y="4094163"/>
            <a:ext cx="11604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shēntǐ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5" name="组合 44"/>
          <p:cNvGrpSpPr>
            <a:grpSpLocks/>
          </p:cNvGrpSpPr>
          <p:nvPr/>
        </p:nvGrpSpPr>
        <p:grpSpPr bwMode="auto">
          <a:xfrm>
            <a:off x="8864600" y="4089400"/>
            <a:ext cx="1338263" cy="544513"/>
            <a:chOff x="683984" y="5619216"/>
            <a:chExt cx="1338943" cy="547140"/>
          </a:xfrm>
        </p:grpSpPr>
        <p:sp>
          <p:nvSpPr>
            <p:cNvPr id="69674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5" name="文本框 110"/>
            <p:cNvSpPr>
              <a:spLocks noChangeArrowheads="1"/>
            </p:cNvSpPr>
            <p:nvPr/>
          </p:nvSpPr>
          <p:spPr bwMode="auto">
            <a:xfrm>
              <a:off x="780069" y="5638443"/>
              <a:ext cx="1083539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*身体</a:t>
              </a:r>
            </a:p>
          </p:txBody>
        </p:sp>
      </p:grpSp>
      <p:sp>
        <p:nvSpPr>
          <p:cNvPr id="71" name="文本框 149"/>
          <p:cNvSpPr>
            <a:spLocks noChangeArrowheads="1"/>
          </p:cNvSpPr>
          <p:nvPr/>
        </p:nvSpPr>
        <p:spPr bwMode="auto">
          <a:xfrm>
            <a:off x="6254750" y="4951413"/>
            <a:ext cx="6445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xiē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6" name="组合 44"/>
          <p:cNvGrpSpPr>
            <a:grpSpLocks/>
          </p:cNvGrpSpPr>
          <p:nvPr/>
        </p:nvGrpSpPr>
        <p:grpSpPr bwMode="auto">
          <a:xfrm>
            <a:off x="4767263" y="4946650"/>
            <a:ext cx="1338262" cy="544513"/>
            <a:chOff x="683984" y="5619216"/>
            <a:chExt cx="1338943" cy="547140"/>
          </a:xfrm>
        </p:grpSpPr>
        <p:sp>
          <p:nvSpPr>
            <p:cNvPr id="69672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3" name="文本框 110"/>
            <p:cNvSpPr>
              <a:spLocks noChangeArrowheads="1"/>
            </p:cNvSpPr>
            <p:nvPr/>
          </p:nvSpPr>
          <p:spPr bwMode="auto">
            <a:xfrm>
              <a:off x="1079775" y="5638443"/>
              <a:ext cx="543053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些</a:t>
              </a:r>
            </a:p>
          </p:txBody>
        </p:sp>
      </p:grpSp>
      <p:sp>
        <p:nvSpPr>
          <p:cNvPr id="75" name="文本框 149"/>
          <p:cNvSpPr>
            <a:spLocks noChangeArrowheads="1"/>
          </p:cNvSpPr>
          <p:nvPr/>
        </p:nvSpPr>
        <p:spPr bwMode="auto">
          <a:xfrm>
            <a:off x="10331450" y="5018088"/>
            <a:ext cx="14176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shuǐɡuǒ</a:t>
            </a:r>
            <a:endParaRPr lang="en-US" altLang="zh-CN" sz="2800" b="1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17" name="组合 44"/>
          <p:cNvGrpSpPr>
            <a:grpSpLocks/>
          </p:cNvGrpSpPr>
          <p:nvPr/>
        </p:nvGrpSpPr>
        <p:grpSpPr bwMode="auto">
          <a:xfrm>
            <a:off x="8859838" y="5013325"/>
            <a:ext cx="1338262" cy="544513"/>
            <a:chOff x="683984" y="5619216"/>
            <a:chExt cx="1338943" cy="547140"/>
          </a:xfrm>
        </p:grpSpPr>
        <p:sp>
          <p:nvSpPr>
            <p:cNvPr id="69670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71" name="文本框 110"/>
            <p:cNvSpPr>
              <a:spLocks noChangeArrowheads="1"/>
            </p:cNvSpPr>
            <p:nvPr/>
          </p:nvSpPr>
          <p:spPr bwMode="auto">
            <a:xfrm>
              <a:off x="890487" y="5638443"/>
              <a:ext cx="903911" cy="52791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水果</a:t>
              </a:r>
            </a:p>
          </p:txBody>
        </p:sp>
      </p:grpSp>
      <p:grpSp>
        <p:nvGrpSpPr>
          <p:cNvPr id="18" name="组合 7"/>
          <p:cNvGrpSpPr>
            <a:grpSpLocks/>
          </p:cNvGrpSpPr>
          <p:nvPr/>
        </p:nvGrpSpPr>
        <p:grpSpPr bwMode="auto">
          <a:xfrm>
            <a:off x="962025" y="5808663"/>
            <a:ext cx="1338263" cy="530225"/>
            <a:chOff x="683984" y="5619216"/>
            <a:chExt cx="1338943" cy="529187"/>
          </a:xfrm>
        </p:grpSpPr>
        <p:sp>
          <p:nvSpPr>
            <p:cNvPr id="69668" name="圆角矩形 30"/>
            <p:cNvSpPr>
              <a:spLocks noChangeArrowheads="1"/>
            </p:cNvSpPr>
            <p:nvPr/>
          </p:nvSpPr>
          <p:spPr bwMode="auto">
            <a:xfrm>
              <a:off x="683984" y="5619216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buFont typeface="Arial" pitchFamily="34" charset="0"/>
                <a:buNone/>
              </a:pPr>
              <a:endParaRPr lang="zh-CN" altLang="en-US"/>
            </a:p>
          </p:txBody>
        </p:sp>
        <p:sp>
          <p:nvSpPr>
            <p:cNvPr id="69669" name="文本框 110"/>
            <p:cNvSpPr>
              <a:spLocks noChangeArrowheads="1"/>
            </p:cNvSpPr>
            <p:nvPr/>
          </p:nvSpPr>
          <p:spPr bwMode="auto">
            <a:xfrm>
              <a:off x="1060787" y="5622652"/>
              <a:ext cx="543053" cy="52475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>
                  <a:solidFill>
                    <a:srgbClr val="000000"/>
                  </a:solidFill>
                  <a:latin typeface="Calibri" pitchFamily="34" charset="0"/>
                  <a:sym typeface="宋体" pitchFamily="2" charset="-122"/>
                </a:rPr>
                <a:t>水</a:t>
              </a:r>
            </a:p>
          </p:txBody>
        </p:sp>
      </p:grpSp>
      <p:sp>
        <p:nvSpPr>
          <p:cNvPr id="82" name="文本框 149"/>
          <p:cNvSpPr>
            <a:spLocks noChangeArrowheads="1"/>
          </p:cNvSpPr>
          <p:nvPr/>
        </p:nvSpPr>
        <p:spPr bwMode="auto">
          <a:xfrm>
            <a:off x="2408238" y="5799138"/>
            <a:ext cx="8429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b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shuǐ</a:t>
            </a:r>
            <a:endParaRPr lang="en-US" altLang="zh-CN" sz="2800" b="1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1" fill="hold">
                      <p:stCondLst>
                        <p:cond delay="indefinite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8" fill="hold">
                      <p:stCondLst>
                        <p:cond delay="indefinite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4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2" fill="hold">
                      <p:stCondLst>
                        <p:cond delay="indefinite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9" fill="hold">
                      <p:stCondLst>
                        <p:cond delay="indefinite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5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6" fill="hold">
                      <p:stCondLst>
                        <p:cond delay="indefinite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53" presetClass="entr" presetSubtype="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0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2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0" fill="hold">
                      <p:stCondLst>
                        <p:cond delay="indefinite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4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6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53" presetClass="exit" presetSubtype="54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2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3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/>
                                        <p:tgtEl>
                                          <p:spTgt spid="5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7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5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0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1" dur="500"/>
                                        <p:tgtEl>
                                          <p:spTgt spid="5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4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6" dur="500"/>
                                        <p:tgtEl>
                                          <p:spTgt spid="51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7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500"/>
                                        <p:tgtEl>
                                          <p:spTgt spid="51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1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2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5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8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1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5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5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6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6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8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1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5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6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8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9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0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2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85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86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8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9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500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2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93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4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6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7" dur="500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9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0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500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6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7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0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0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1" dur="500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3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4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5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16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7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0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1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23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4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5" dur="500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7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8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9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0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1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2" dur="500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4" presetID="53" presetClass="exit" presetSubtype="544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5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8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9" dur="500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fltVal val="0.5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41" grpId="0" bldLvl="0" autoUpdateAnimBg="0"/>
      <p:bldP spid="5141" grpId="1" bldLvl="0" autoUpdateAnimBg="0"/>
      <p:bldP spid="5141" grpId="2" bldLvl="0" autoUpdateAnimBg="0"/>
      <p:bldP spid="5141" grpId="3" bldLvl="0" autoUpdateAnimBg="0"/>
      <p:bldP spid="5141" grpId="4" bldLvl="0" autoUpdateAnimBg="0"/>
      <p:bldP spid="5148" grpId="0" bldLvl="0" autoUpdateAnimBg="0"/>
      <p:bldP spid="5148" grpId="1" bldLvl="0" autoUpdateAnimBg="0"/>
      <p:bldP spid="5148" grpId="2" bldLvl="0" autoUpdateAnimBg="0"/>
      <p:bldP spid="5148" grpId="3" bldLvl="0" autoUpdateAnimBg="0"/>
      <p:bldP spid="5148" grpId="4" bldLvl="0" autoUpdateAnimBg="0"/>
      <p:bldP spid="5149" grpId="0" bldLvl="0" autoUpdateAnimBg="0"/>
      <p:bldP spid="5149" grpId="1" bldLvl="0" autoUpdateAnimBg="0"/>
      <p:bldP spid="5149" grpId="2" bldLvl="0" autoUpdateAnimBg="0"/>
      <p:bldP spid="5149" grpId="3" bldLvl="0" autoUpdateAnimBg="0"/>
      <p:bldP spid="5149" grpId="4" bldLvl="0" autoUpdateAnimBg="0"/>
      <p:bldP spid="36" grpId="0" bldLvl="0" autoUpdateAnimBg="0"/>
      <p:bldP spid="36" grpId="1" bldLvl="0" autoUpdateAnimBg="0"/>
      <p:bldP spid="36" grpId="2" bldLvl="0" autoUpdateAnimBg="0"/>
      <p:bldP spid="36" grpId="3" bldLvl="0" autoUpdateAnimBg="0"/>
      <p:bldP spid="36" grpId="4" bldLvl="0" autoUpdateAnimBg="0"/>
      <p:bldP spid="37" grpId="0" bldLvl="0" autoUpdateAnimBg="0"/>
      <p:bldP spid="37" grpId="1" bldLvl="0" autoUpdateAnimBg="0"/>
      <p:bldP spid="37" grpId="2" bldLvl="0" autoUpdateAnimBg="0"/>
      <p:bldP spid="37" grpId="3" bldLvl="0" autoUpdateAnimBg="0"/>
      <p:bldP spid="37" grpId="4" bldLvl="0" autoUpdateAnimBg="0"/>
      <p:bldP spid="38" grpId="0" bldLvl="0" autoUpdateAnimBg="0"/>
      <p:bldP spid="38" grpId="1" bldLvl="0" autoUpdateAnimBg="0"/>
      <p:bldP spid="38" grpId="2" bldLvl="0" autoUpdateAnimBg="0"/>
      <p:bldP spid="38" grpId="3" bldLvl="0" autoUpdateAnimBg="0"/>
      <p:bldP spid="38" grpId="4" bldLvl="0" autoUpdateAnimBg="0"/>
      <p:bldP spid="30" grpId="0" bldLvl="0" autoUpdateAnimBg="0"/>
      <p:bldP spid="30" grpId="1" bldLvl="0" autoUpdateAnimBg="0"/>
      <p:bldP spid="30" grpId="2" bldLvl="0" autoUpdateAnimBg="0"/>
      <p:bldP spid="30" grpId="3" bldLvl="0" autoUpdateAnimBg="0"/>
      <p:bldP spid="30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55" grpId="0" bldLvl="0" autoUpdateAnimBg="0"/>
      <p:bldP spid="55" grpId="1" bldLvl="0" autoUpdateAnimBg="0"/>
      <p:bldP spid="55" grpId="2" bldLvl="0" autoUpdateAnimBg="0"/>
      <p:bldP spid="55" grpId="3" bldLvl="0" autoUpdateAnimBg="0"/>
      <p:bldP spid="50" grpId="0" bldLvl="0" autoUpdateAnimBg="0"/>
      <p:bldP spid="50" grpId="1" bldLvl="0" autoUpdateAnimBg="0"/>
      <p:bldP spid="50" grpId="2" bldLvl="0" autoUpdateAnimBg="0"/>
      <p:bldP spid="50" grpId="3" bldLvl="0" autoUpdateAnimBg="0"/>
      <p:bldP spid="50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  <p:bldP spid="52" grpId="0" bldLvl="0" autoUpdateAnimBg="0"/>
      <p:bldP spid="52" grpId="1" bldLvl="0" autoUpdateAnimBg="0"/>
      <p:bldP spid="52" grpId="2" bldLvl="0" autoUpdateAnimBg="0"/>
      <p:bldP spid="52" grpId="3" bldLvl="0" autoUpdateAnimBg="0"/>
      <p:bldP spid="52" grpId="4" bldLvl="0" autoUpdateAnimBg="0"/>
      <p:bldP spid="63" grpId="0" bldLvl="0" autoUpdateAnimBg="0"/>
      <p:bldP spid="63" grpId="1" bldLvl="0" autoUpdateAnimBg="0"/>
      <p:bldP spid="63" grpId="2" bldLvl="0" autoUpdateAnimBg="0"/>
      <p:bldP spid="63" grpId="3" bldLvl="0" autoUpdateAnimBg="0"/>
      <p:bldP spid="63" grpId="4" bldLvl="0" autoUpdateAnimBg="0"/>
      <p:bldP spid="71" grpId="0" bldLvl="0" autoUpdateAnimBg="0"/>
      <p:bldP spid="71" grpId="1" bldLvl="0" autoUpdateAnimBg="0"/>
      <p:bldP spid="71" grpId="2" bldLvl="0" autoUpdateAnimBg="0"/>
      <p:bldP spid="71" grpId="3" bldLvl="0" autoUpdateAnimBg="0"/>
      <p:bldP spid="71" grpId="4" bldLvl="0" autoUpdateAnimBg="0"/>
      <p:bldP spid="75" grpId="0" bldLvl="0" autoUpdateAnimBg="0"/>
      <p:bldP spid="75" grpId="1" bldLvl="0" autoUpdateAnimBg="0"/>
      <p:bldP spid="75" grpId="2" bldLvl="0" autoUpdateAnimBg="0"/>
      <p:bldP spid="75" grpId="3" bldLvl="0" autoUpdateAnimBg="0"/>
      <p:bldP spid="75" grpId="4" bldLvl="0" autoUpdateAnimBg="0"/>
      <p:bldP spid="82" grpId="0" bldLvl="0" autoUpdateAnimBg="0"/>
      <p:bldP spid="82" grpId="1" bldLvl="0" autoUpdateAnimBg="0"/>
      <p:bldP spid="82" grpId="2" bldLvl="0" autoUpdateAnimBg="0"/>
      <p:bldP spid="82" grpId="3" bldLvl="0" autoUpdateAnimBg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圆角矩形 32"/>
          <p:cNvSpPr>
            <a:spLocks noChangeArrowheads="1"/>
          </p:cNvSpPr>
          <p:nvPr/>
        </p:nvSpPr>
        <p:spPr bwMode="auto">
          <a:xfrm>
            <a:off x="1454150" y="10033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927100"/>
            <a:ext cx="8613775" cy="1068388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066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0661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0662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0663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0664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066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0671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6" grpId="0"/>
      <p:bldP spid="20" grpId="0"/>
      <p:bldP spid="22" grpId="0"/>
      <p:bldP spid="23" grpId="0"/>
      <p:bldP spid="25" grpId="0"/>
      <p:bldP spid="27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圆角矩形 32"/>
          <p:cNvSpPr>
            <a:spLocks noChangeArrowheads="1"/>
          </p:cNvSpPr>
          <p:nvPr/>
        </p:nvSpPr>
        <p:spPr bwMode="auto">
          <a:xfrm>
            <a:off x="1454150" y="21859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2109788"/>
            <a:ext cx="7842250" cy="1068387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168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1685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1686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1687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1688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168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1690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71691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71692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71693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71694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1695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71696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151188" y="26495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3141663" y="217328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5316538" y="21415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5338763" y="2660650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7466013" y="2676525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9653588" y="2687638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19" grpId="0"/>
      <p:bldP spid="24" grpId="0"/>
      <p:bldP spid="28" grpId="0"/>
      <p:bldP spid="29" grpId="0"/>
      <p:bldP spid="30" grpId="0"/>
      <p:bldP spid="31" grpId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圆角矩形 32"/>
          <p:cNvSpPr>
            <a:spLocks noChangeArrowheads="1"/>
          </p:cNvSpPr>
          <p:nvPr/>
        </p:nvSpPr>
        <p:spPr bwMode="auto">
          <a:xfrm>
            <a:off x="1454150" y="34004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3371850"/>
            <a:ext cx="6178550" cy="628650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270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2709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2710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2711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2712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271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2714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72715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72716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72717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72718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2719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72720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72721" name="文本框 152"/>
          <p:cNvSpPr>
            <a:spLocks noChangeArrowheads="1"/>
          </p:cNvSpPr>
          <p:nvPr/>
        </p:nvSpPr>
        <p:spPr bwMode="auto">
          <a:xfrm>
            <a:off x="3151188" y="26495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72722" name="文本框 152"/>
          <p:cNvSpPr>
            <a:spLocks noChangeArrowheads="1"/>
          </p:cNvSpPr>
          <p:nvPr/>
        </p:nvSpPr>
        <p:spPr bwMode="auto">
          <a:xfrm>
            <a:off x="3141663" y="217328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72723" name="文本框 152"/>
          <p:cNvSpPr>
            <a:spLocks noChangeArrowheads="1"/>
          </p:cNvSpPr>
          <p:nvPr/>
        </p:nvSpPr>
        <p:spPr bwMode="auto">
          <a:xfrm>
            <a:off x="5316538" y="21415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72724" name="文本框 152"/>
          <p:cNvSpPr>
            <a:spLocks noChangeArrowheads="1"/>
          </p:cNvSpPr>
          <p:nvPr/>
        </p:nvSpPr>
        <p:spPr bwMode="auto">
          <a:xfrm>
            <a:off x="5338763" y="2660650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72725" name="文本框 152"/>
          <p:cNvSpPr>
            <a:spLocks noChangeArrowheads="1"/>
          </p:cNvSpPr>
          <p:nvPr/>
        </p:nvSpPr>
        <p:spPr bwMode="auto">
          <a:xfrm>
            <a:off x="7466013" y="2676525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72726" name="文本框 152"/>
          <p:cNvSpPr>
            <a:spLocks noChangeArrowheads="1"/>
          </p:cNvSpPr>
          <p:nvPr/>
        </p:nvSpPr>
        <p:spPr bwMode="auto">
          <a:xfrm>
            <a:off x="9653588" y="2687638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3146425" y="3463925"/>
            <a:ext cx="1493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天气很冷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334000" y="3475038"/>
            <a:ext cx="1700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天气不冷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7461250" y="3490913"/>
            <a:ext cx="1493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不冷不热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32" grpId="0"/>
      <p:bldP spid="33" grpId="0"/>
      <p:bldP spid="34" grpId="0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圆角矩形 32"/>
          <p:cNvSpPr>
            <a:spLocks noChangeArrowheads="1"/>
          </p:cNvSpPr>
          <p:nvPr/>
        </p:nvSpPr>
        <p:spPr bwMode="auto">
          <a:xfrm>
            <a:off x="1454150" y="40624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4033838"/>
            <a:ext cx="5303837" cy="1150937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373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3733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3734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3735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3736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373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3738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73739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73740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73741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73742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3743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73744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73745" name="文本框 152"/>
          <p:cNvSpPr>
            <a:spLocks noChangeArrowheads="1"/>
          </p:cNvSpPr>
          <p:nvPr/>
        </p:nvSpPr>
        <p:spPr bwMode="auto">
          <a:xfrm>
            <a:off x="3151188" y="26495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73746" name="文本框 152"/>
          <p:cNvSpPr>
            <a:spLocks noChangeArrowheads="1"/>
          </p:cNvSpPr>
          <p:nvPr/>
        </p:nvSpPr>
        <p:spPr bwMode="auto">
          <a:xfrm>
            <a:off x="3141663" y="217328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73747" name="文本框 152"/>
          <p:cNvSpPr>
            <a:spLocks noChangeArrowheads="1"/>
          </p:cNvSpPr>
          <p:nvPr/>
        </p:nvSpPr>
        <p:spPr bwMode="auto">
          <a:xfrm>
            <a:off x="5316538" y="21415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73748" name="文本框 152"/>
          <p:cNvSpPr>
            <a:spLocks noChangeArrowheads="1"/>
          </p:cNvSpPr>
          <p:nvPr/>
        </p:nvSpPr>
        <p:spPr bwMode="auto">
          <a:xfrm>
            <a:off x="5338763" y="2660650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73749" name="文本框 152"/>
          <p:cNvSpPr>
            <a:spLocks noChangeArrowheads="1"/>
          </p:cNvSpPr>
          <p:nvPr/>
        </p:nvSpPr>
        <p:spPr bwMode="auto">
          <a:xfrm>
            <a:off x="7466013" y="2676525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73750" name="文本框 152"/>
          <p:cNvSpPr>
            <a:spLocks noChangeArrowheads="1"/>
          </p:cNvSpPr>
          <p:nvPr/>
        </p:nvSpPr>
        <p:spPr bwMode="auto">
          <a:xfrm>
            <a:off x="9653588" y="2687638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  <p:sp>
        <p:nvSpPr>
          <p:cNvPr id="73751" name="文本框 152"/>
          <p:cNvSpPr>
            <a:spLocks noChangeArrowheads="1"/>
          </p:cNvSpPr>
          <p:nvPr/>
        </p:nvSpPr>
        <p:spPr bwMode="auto">
          <a:xfrm>
            <a:off x="3146425" y="3463925"/>
            <a:ext cx="1493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天气很冷</a:t>
            </a:r>
          </a:p>
        </p:txBody>
      </p:sp>
      <p:sp>
        <p:nvSpPr>
          <p:cNvPr id="73752" name="文本框 152"/>
          <p:cNvSpPr>
            <a:spLocks noChangeArrowheads="1"/>
          </p:cNvSpPr>
          <p:nvPr/>
        </p:nvSpPr>
        <p:spPr bwMode="auto">
          <a:xfrm>
            <a:off x="5334000" y="3475038"/>
            <a:ext cx="1700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天气不冷</a:t>
            </a:r>
          </a:p>
        </p:txBody>
      </p:sp>
      <p:sp>
        <p:nvSpPr>
          <p:cNvPr id="73753" name="文本框 152"/>
          <p:cNvSpPr>
            <a:spLocks noChangeArrowheads="1"/>
          </p:cNvSpPr>
          <p:nvPr/>
        </p:nvSpPr>
        <p:spPr bwMode="auto">
          <a:xfrm>
            <a:off x="7461250" y="3490913"/>
            <a:ext cx="1493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不冷不热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3148013" y="4622800"/>
            <a:ext cx="1944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昨天下雨了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3138488" y="4146550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下雨了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5313363" y="411480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外面下雨了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5335588" y="4633913"/>
            <a:ext cx="270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昨天北京下雨了。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35" grpId="0"/>
      <p:bldP spid="36" grpId="0"/>
      <p:bldP spid="37" grpId="0"/>
      <p:bldP spid="38" grpId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圆角矩形 32"/>
          <p:cNvSpPr>
            <a:spLocks noChangeArrowheads="1"/>
          </p:cNvSpPr>
          <p:nvPr/>
        </p:nvSpPr>
        <p:spPr bwMode="auto">
          <a:xfrm>
            <a:off x="1454150" y="51816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989263" y="5153025"/>
            <a:ext cx="8629650" cy="1150938"/>
          </a:xfrm>
          <a:prstGeom prst="wedgeRoundRectCallout">
            <a:avLst>
              <a:gd name="adj1" fmla="val -52898"/>
              <a:gd name="adj2" fmla="val -3199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475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4757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4758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4759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4760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476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4762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74763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74764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74765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74766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4767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74768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74769" name="文本框 152"/>
          <p:cNvSpPr>
            <a:spLocks noChangeArrowheads="1"/>
          </p:cNvSpPr>
          <p:nvPr/>
        </p:nvSpPr>
        <p:spPr bwMode="auto">
          <a:xfrm>
            <a:off x="3151188" y="26495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74770" name="文本框 152"/>
          <p:cNvSpPr>
            <a:spLocks noChangeArrowheads="1"/>
          </p:cNvSpPr>
          <p:nvPr/>
        </p:nvSpPr>
        <p:spPr bwMode="auto">
          <a:xfrm>
            <a:off x="3141663" y="217328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74771" name="文本框 152"/>
          <p:cNvSpPr>
            <a:spLocks noChangeArrowheads="1"/>
          </p:cNvSpPr>
          <p:nvPr/>
        </p:nvSpPr>
        <p:spPr bwMode="auto">
          <a:xfrm>
            <a:off x="5316538" y="21415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74772" name="文本框 152"/>
          <p:cNvSpPr>
            <a:spLocks noChangeArrowheads="1"/>
          </p:cNvSpPr>
          <p:nvPr/>
        </p:nvSpPr>
        <p:spPr bwMode="auto">
          <a:xfrm>
            <a:off x="5338763" y="2660650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74773" name="文本框 152"/>
          <p:cNvSpPr>
            <a:spLocks noChangeArrowheads="1"/>
          </p:cNvSpPr>
          <p:nvPr/>
        </p:nvSpPr>
        <p:spPr bwMode="auto">
          <a:xfrm>
            <a:off x="7466013" y="2676525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74774" name="文本框 152"/>
          <p:cNvSpPr>
            <a:spLocks noChangeArrowheads="1"/>
          </p:cNvSpPr>
          <p:nvPr/>
        </p:nvSpPr>
        <p:spPr bwMode="auto">
          <a:xfrm>
            <a:off x="9653588" y="2687638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  <p:sp>
        <p:nvSpPr>
          <p:cNvPr id="74775" name="文本框 152"/>
          <p:cNvSpPr>
            <a:spLocks noChangeArrowheads="1"/>
          </p:cNvSpPr>
          <p:nvPr/>
        </p:nvSpPr>
        <p:spPr bwMode="auto">
          <a:xfrm>
            <a:off x="3146425" y="3463925"/>
            <a:ext cx="1493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天气很冷</a:t>
            </a:r>
          </a:p>
        </p:txBody>
      </p:sp>
      <p:sp>
        <p:nvSpPr>
          <p:cNvPr id="74776" name="文本框 152"/>
          <p:cNvSpPr>
            <a:spLocks noChangeArrowheads="1"/>
          </p:cNvSpPr>
          <p:nvPr/>
        </p:nvSpPr>
        <p:spPr bwMode="auto">
          <a:xfrm>
            <a:off x="5334000" y="3475038"/>
            <a:ext cx="1700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天气不冷</a:t>
            </a:r>
          </a:p>
        </p:txBody>
      </p:sp>
      <p:sp>
        <p:nvSpPr>
          <p:cNvPr id="74777" name="文本框 152"/>
          <p:cNvSpPr>
            <a:spLocks noChangeArrowheads="1"/>
          </p:cNvSpPr>
          <p:nvPr/>
        </p:nvSpPr>
        <p:spPr bwMode="auto">
          <a:xfrm>
            <a:off x="7461250" y="3490913"/>
            <a:ext cx="1493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不冷不热</a:t>
            </a:r>
          </a:p>
        </p:txBody>
      </p:sp>
      <p:sp>
        <p:nvSpPr>
          <p:cNvPr id="74778" name="文本框 152"/>
          <p:cNvSpPr>
            <a:spLocks noChangeArrowheads="1"/>
          </p:cNvSpPr>
          <p:nvPr/>
        </p:nvSpPr>
        <p:spPr bwMode="auto">
          <a:xfrm>
            <a:off x="3148013" y="4622800"/>
            <a:ext cx="1944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昨天下雨了</a:t>
            </a:r>
          </a:p>
        </p:txBody>
      </p:sp>
      <p:sp>
        <p:nvSpPr>
          <p:cNvPr id="74779" name="文本框 152"/>
          <p:cNvSpPr>
            <a:spLocks noChangeArrowheads="1"/>
          </p:cNvSpPr>
          <p:nvPr/>
        </p:nvSpPr>
        <p:spPr bwMode="auto">
          <a:xfrm>
            <a:off x="3138488" y="4146550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下雨了</a:t>
            </a:r>
          </a:p>
        </p:txBody>
      </p:sp>
      <p:sp>
        <p:nvSpPr>
          <p:cNvPr id="74780" name="文本框 152"/>
          <p:cNvSpPr>
            <a:spLocks noChangeArrowheads="1"/>
          </p:cNvSpPr>
          <p:nvPr/>
        </p:nvSpPr>
        <p:spPr bwMode="auto">
          <a:xfrm>
            <a:off x="5313363" y="411480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外面下雨了</a:t>
            </a:r>
          </a:p>
        </p:txBody>
      </p:sp>
      <p:sp>
        <p:nvSpPr>
          <p:cNvPr id="74781" name="文本框 152"/>
          <p:cNvSpPr>
            <a:spLocks noChangeArrowheads="1"/>
          </p:cNvSpPr>
          <p:nvPr/>
        </p:nvSpPr>
        <p:spPr bwMode="auto">
          <a:xfrm>
            <a:off x="5335588" y="4633913"/>
            <a:ext cx="270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昨天北京下雨了。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3173413" y="5726113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不来</a:t>
            </a: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3162300" y="5249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来学校</a:t>
            </a: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5337175" y="5218113"/>
            <a:ext cx="2339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来学校学习汉语</a:t>
            </a:r>
          </a:p>
        </p:txBody>
      </p:sp>
      <p:sp>
        <p:nvSpPr>
          <p:cNvPr id="42" name="文本框 152"/>
          <p:cNvSpPr>
            <a:spLocks noChangeArrowheads="1"/>
          </p:cNvSpPr>
          <p:nvPr/>
        </p:nvSpPr>
        <p:spPr bwMode="auto">
          <a:xfrm>
            <a:off x="8405813" y="5232400"/>
            <a:ext cx="3262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我们来学校学习汉语。</a:t>
            </a:r>
          </a:p>
        </p:txBody>
      </p:sp>
      <p:sp>
        <p:nvSpPr>
          <p:cNvPr id="45" name="文本框 152"/>
          <p:cNvSpPr>
            <a:spLocks noChangeArrowheads="1"/>
          </p:cNvSpPr>
          <p:nvPr/>
        </p:nvSpPr>
        <p:spPr bwMode="auto">
          <a:xfrm>
            <a:off x="5360988" y="5737225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不来学校</a:t>
            </a:r>
          </a:p>
        </p:txBody>
      </p:sp>
      <p:sp>
        <p:nvSpPr>
          <p:cNvPr id="47" name="文本框 152"/>
          <p:cNvSpPr>
            <a:spLocks noChangeArrowheads="1"/>
          </p:cNvSpPr>
          <p:nvPr/>
        </p:nvSpPr>
        <p:spPr bwMode="auto">
          <a:xfrm>
            <a:off x="8386763" y="5737225"/>
            <a:ext cx="2570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他今天不来学校。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39" grpId="0"/>
      <p:bldP spid="40" grpId="0"/>
      <p:bldP spid="41" grpId="0"/>
      <p:bldP spid="42" grpId="0"/>
      <p:bldP spid="45" grpId="0"/>
      <p:bldP spid="47" grpId="0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圆角矩形 32"/>
          <p:cNvSpPr>
            <a:spLocks noChangeArrowheads="1"/>
          </p:cNvSpPr>
          <p:nvPr/>
        </p:nvSpPr>
        <p:spPr bwMode="auto">
          <a:xfrm>
            <a:off x="1454150" y="4062413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79" name="圆角矩形 32"/>
          <p:cNvSpPr>
            <a:spLocks noChangeArrowheads="1"/>
          </p:cNvSpPr>
          <p:nvPr/>
        </p:nvSpPr>
        <p:spPr bwMode="auto">
          <a:xfrm>
            <a:off x="1454150" y="34004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0" name="圆角矩形 32"/>
          <p:cNvSpPr>
            <a:spLocks noChangeArrowheads="1"/>
          </p:cNvSpPr>
          <p:nvPr/>
        </p:nvSpPr>
        <p:spPr bwMode="auto">
          <a:xfrm>
            <a:off x="1454150" y="2185988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1" name="圆角矩形 32"/>
          <p:cNvSpPr>
            <a:spLocks noChangeArrowheads="1"/>
          </p:cNvSpPr>
          <p:nvPr/>
        </p:nvSpPr>
        <p:spPr bwMode="auto">
          <a:xfrm>
            <a:off x="1454150" y="10033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75782" name="圆角矩形 32"/>
          <p:cNvSpPr>
            <a:spLocks noChangeArrowheads="1"/>
          </p:cNvSpPr>
          <p:nvPr/>
        </p:nvSpPr>
        <p:spPr bwMode="auto">
          <a:xfrm>
            <a:off x="1454150" y="5181600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75783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5784" name="文本框 88"/>
          <p:cNvSpPr>
            <a:spLocks noChangeArrowheads="1"/>
          </p:cNvSpPr>
          <p:nvPr/>
        </p:nvSpPr>
        <p:spPr bwMode="auto">
          <a:xfrm>
            <a:off x="1654175" y="1009650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天气</a:t>
            </a:r>
          </a:p>
        </p:txBody>
      </p:sp>
      <p:sp>
        <p:nvSpPr>
          <p:cNvPr id="75785" name="文本框 107"/>
          <p:cNvSpPr>
            <a:spLocks noChangeArrowheads="1"/>
          </p:cNvSpPr>
          <p:nvPr/>
        </p:nvSpPr>
        <p:spPr bwMode="auto">
          <a:xfrm>
            <a:off x="1636713" y="3427413"/>
            <a:ext cx="903287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冷</a:t>
            </a:r>
          </a:p>
        </p:txBody>
      </p:sp>
      <p:sp>
        <p:nvSpPr>
          <p:cNvPr id="75786" name="文本框 88"/>
          <p:cNvSpPr>
            <a:spLocks noChangeArrowheads="1"/>
          </p:cNvSpPr>
          <p:nvPr/>
        </p:nvSpPr>
        <p:spPr bwMode="auto">
          <a:xfrm>
            <a:off x="1635125" y="2219325"/>
            <a:ext cx="90487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热</a:t>
            </a:r>
          </a:p>
        </p:txBody>
      </p:sp>
      <p:sp>
        <p:nvSpPr>
          <p:cNvPr id="75787" name="文本框 107"/>
          <p:cNvSpPr>
            <a:spLocks noChangeArrowheads="1"/>
          </p:cNvSpPr>
          <p:nvPr/>
        </p:nvSpPr>
        <p:spPr bwMode="auto">
          <a:xfrm>
            <a:off x="1577975" y="4070350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下雨</a:t>
            </a:r>
          </a:p>
        </p:txBody>
      </p:sp>
      <p:grpSp>
        <p:nvGrpSpPr>
          <p:cNvPr id="75788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5789" name="文本框 152"/>
          <p:cNvSpPr>
            <a:spLocks noChangeArrowheads="1"/>
          </p:cNvSpPr>
          <p:nvPr/>
        </p:nvSpPr>
        <p:spPr bwMode="auto">
          <a:xfrm>
            <a:off x="3155950" y="1487488"/>
            <a:ext cx="14954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天气很好</a:t>
            </a:r>
          </a:p>
        </p:txBody>
      </p:sp>
      <p:sp>
        <p:nvSpPr>
          <p:cNvPr id="75790" name="文本框 152"/>
          <p:cNvSpPr>
            <a:spLocks noChangeArrowheads="1"/>
          </p:cNvSpPr>
          <p:nvPr/>
        </p:nvSpPr>
        <p:spPr bwMode="auto">
          <a:xfrm>
            <a:off x="3146425" y="101123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北京的天气</a:t>
            </a:r>
          </a:p>
        </p:txBody>
      </p:sp>
      <p:sp>
        <p:nvSpPr>
          <p:cNvPr id="75791" name="文本框 152"/>
          <p:cNvSpPr>
            <a:spLocks noChangeArrowheads="1"/>
          </p:cNvSpPr>
          <p:nvPr/>
        </p:nvSpPr>
        <p:spPr bwMode="auto">
          <a:xfrm>
            <a:off x="5321300" y="9794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美国的天气</a:t>
            </a:r>
          </a:p>
        </p:txBody>
      </p:sp>
      <p:sp>
        <p:nvSpPr>
          <p:cNvPr id="75792" name="文本框 152"/>
          <p:cNvSpPr>
            <a:spLocks noChangeArrowheads="1"/>
          </p:cNvSpPr>
          <p:nvPr/>
        </p:nvSpPr>
        <p:spPr bwMode="auto">
          <a:xfrm>
            <a:off x="7443788" y="993775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今天的天气</a:t>
            </a:r>
          </a:p>
        </p:txBody>
      </p:sp>
      <p:sp>
        <p:nvSpPr>
          <p:cNvPr id="75793" name="文本框 152"/>
          <p:cNvSpPr>
            <a:spLocks noChangeArrowheads="1"/>
          </p:cNvSpPr>
          <p:nvPr/>
        </p:nvSpPr>
        <p:spPr bwMode="auto">
          <a:xfrm>
            <a:off x="5343525" y="1498600"/>
            <a:ext cx="17018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天气不好</a:t>
            </a:r>
          </a:p>
        </p:txBody>
      </p:sp>
      <p:sp>
        <p:nvSpPr>
          <p:cNvPr id="75794" name="文本框 107"/>
          <p:cNvSpPr>
            <a:spLocks noChangeArrowheads="1"/>
          </p:cNvSpPr>
          <p:nvPr/>
        </p:nvSpPr>
        <p:spPr bwMode="auto">
          <a:xfrm>
            <a:off x="1792288" y="5184775"/>
            <a:ext cx="542925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来</a:t>
            </a:r>
          </a:p>
        </p:txBody>
      </p:sp>
      <p:sp>
        <p:nvSpPr>
          <p:cNvPr id="75795" name="文本框 152"/>
          <p:cNvSpPr>
            <a:spLocks noChangeArrowheads="1"/>
          </p:cNvSpPr>
          <p:nvPr/>
        </p:nvSpPr>
        <p:spPr bwMode="auto">
          <a:xfrm>
            <a:off x="9598025" y="1004888"/>
            <a:ext cx="17240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明天的天气</a:t>
            </a:r>
          </a:p>
        </p:txBody>
      </p:sp>
      <p:sp>
        <p:nvSpPr>
          <p:cNvPr id="75796" name="文本框 152"/>
          <p:cNvSpPr>
            <a:spLocks noChangeArrowheads="1"/>
          </p:cNvSpPr>
          <p:nvPr/>
        </p:nvSpPr>
        <p:spPr bwMode="auto">
          <a:xfrm>
            <a:off x="3151188" y="2649538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热茶</a:t>
            </a:r>
          </a:p>
        </p:txBody>
      </p:sp>
      <p:sp>
        <p:nvSpPr>
          <p:cNvPr id="75797" name="文本框 152"/>
          <p:cNvSpPr>
            <a:spLocks noChangeArrowheads="1"/>
          </p:cNvSpPr>
          <p:nvPr/>
        </p:nvSpPr>
        <p:spPr bwMode="auto">
          <a:xfrm>
            <a:off x="3141663" y="217328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天气很热</a:t>
            </a:r>
          </a:p>
        </p:txBody>
      </p:sp>
      <p:sp>
        <p:nvSpPr>
          <p:cNvPr id="75798" name="文本框 152"/>
          <p:cNvSpPr>
            <a:spLocks noChangeArrowheads="1"/>
          </p:cNvSpPr>
          <p:nvPr/>
        </p:nvSpPr>
        <p:spPr bwMode="auto">
          <a:xfrm>
            <a:off x="5316538" y="2141538"/>
            <a:ext cx="14144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天气不热</a:t>
            </a:r>
          </a:p>
        </p:txBody>
      </p:sp>
      <p:sp>
        <p:nvSpPr>
          <p:cNvPr id="75799" name="文本框 152"/>
          <p:cNvSpPr>
            <a:spLocks noChangeArrowheads="1"/>
          </p:cNvSpPr>
          <p:nvPr/>
        </p:nvSpPr>
        <p:spPr bwMode="auto">
          <a:xfrm>
            <a:off x="5338763" y="2660650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热咖啡</a:t>
            </a:r>
          </a:p>
        </p:txBody>
      </p:sp>
      <p:sp>
        <p:nvSpPr>
          <p:cNvPr id="75800" name="文本框 152"/>
          <p:cNvSpPr>
            <a:spLocks noChangeArrowheads="1"/>
          </p:cNvSpPr>
          <p:nvPr/>
        </p:nvSpPr>
        <p:spPr bwMode="auto">
          <a:xfrm>
            <a:off x="7466013" y="2676525"/>
            <a:ext cx="14938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热米饭</a:t>
            </a:r>
          </a:p>
        </p:txBody>
      </p:sp>
      <p:sp>
        <p:nvSpPr>
          <p:cNvPr id="75801" name="文本框 152"/>
          <p:cNvSpPr>
            <a:spLocks noChangeArrowheads="1"/>
          </p:cNvSpPr>
          <p:nvPr/>
        </p:nvSpPr>
        <p:spPr bwMode="auto">
          <a:xfrm>
            <a:off x="9653588" y="2687638"/>
            <a:ext cx="1700212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热菜</a:t>
            </a:r>
          </a:p>
        </p:txBody>
      </p:sp>
      <p:sp>
        <p:nvSpPr>
          <p:cNvPr id="75802" name="文本框 152"/>
          <p:cNvSpPr>
            <a:spLocks noChangeArrowheads="1"/>
          </p:cNvSpPr>
          <p:nvPr/>
        </p:nvSpPr>
        <p:spPr bwMode="auto">
          <a:xfrm>
            <a:off x="3146425" y="3463925"/>
            <a:ext cx="14938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天气很冷</a:t>
            </a:r>
          </a:p>
        </p:txBody>
      </p:sp>
      <p:sp>
        <p:nvSpPr>
          <p:cNvPr id="75803" name="文本框 152"/>
          <p:cNvSpPr>
            <a:spLocks noChangeArrowheads="1"/>
          </p:cNvSpPr>
          <p:nvPr/>
        </p:nvSpPr>
        <p:spPr bwMode="auto">
          <a:xfrm>
            <a:off x="5334000" y="3475038"/>
            <a:ext cx="17002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天气不冷</a:t>
            </a:r>
          </a:p>
        </p:txBody>
      </p:sp>
      <p:sp>
        <p:nvSpPr>
          <p:cNvPr id="75804" name="文本框 152"/>
          <p:cNvSpPr>
            <a:spLocks noChangeArrowheads="1"/>
          </p:cNvSpPr>
          <p:nvPr/>
        </p:nvSpPr>
        <p:spPr bwMode="auto">
          <a:xfrm>
            <a:off x="7461250" y="3490913"/>
            <a:ext cx="1493838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不冷不热</a:t>
            </a:r>
          </a:p>
        </p:txBody>
      </p:sp>
      <p:sp>
        <p:nvSpPr>
          <p:cNvPr id="75805" name="文本框 152"/>
          <p:cNvSpPr>
            <a:spLocks noChangeArrowheads="1"/>
          </p:cNvSpPr>
          <p:nvPr/>
        </p:nvSpPr>
        <p:spPr bwMode="auto">
          <a:xfrm>
            <a:off x="3148013" y="4622800"/>
            <a:ext cx="19446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昨天下雨了</a:t>
            </a:r>
          </a:p>
        </p:txBody>
      </p:sp>
      <p:sp>
        <p:nvSpPr>
          <p:cNvPr id="75806" name="文本框 152"/>
          <p:cNvSpPr>
            <a:spLocks noChangeArrowheads="1"/>
          </p:cNvSpPr>
          <p:nvPr/>
        </p:nvSpPr>
        <p:spPr bwMode="auto">
          <a:xfrm>
            <a:off x="3138488" y="4146550"/>
            <a:ext cx="11064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下雨了</a:t>
            </a:r>
          </a:p>
        </p:txBody>
      </p:sp>
      <p:sp>
        <p:nvSpPr>
          <p:cNvPr id="75807" name="文本框 152"/>
          <p:cNvSpPr>
            <a:spLocks noChangeArrowheads="1"/>
          </p:cNvSpPr>
          <p:nvPr/>
        </p:nvSpPr>
        <p:spPr bwMode="auto">
          <a:xfrm>
            <a:off x="5313363" y="4114800"/>
            <a:ext cx="17224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外面下雨了</a:t>
            </a:r>
          </a:p>
        </p:txBody>
      </p:sp>
      <p:sp>
        <p:nvSpPr>
          <p:cNvPr id="75808" name="文本框 152"/>
          <p:cNvSpPr>
            <a:spLocks noChangeArrowheads="1"/>
          </p:cNvSpPr>
          <p:nvPr/>
        </p:nvSpPr>
        <p:spPr bwMode="auto">
          <a:xfrm>
            <a:off x="5335588" y="4633913"/>
            <a:ext cx="270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昨天北京下雨了。</a:t>
            </a:r>
          </a:p>
        </p:txBody>
      </p:sp>
      <p:sp>
        <p:nvSpPr>
          <p:cNvPr id="75809" name="文本框 152"/>
          <p:cNvSpPr>
            <a:spLocks noChangeArrowheads="1"/>
          </p:cNvSpPr>
          <p:nvPr/>
        </p:nvSpPr>
        <p:spPr bwMode="auto">
          <a:xfrm>
            <a:off x="3173413" y="5726113"/>
            <a:ext cx="14938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不来</a:t>
            </a:r>
          </a:p>
        </p:txBody>
      </p:sp>
      <p:sp>
        <p:nvSpPr>
          <p:cNvPr id="75810" name="文本框 152"/>
          <p:cNvSpPr>
            <a:spLocks noChangeArrowheads="1"/>
          </p:cNvSpPr>
          <p:nvPr/>
        </p:nvSpPr>
        <p:spPr bwMode="auto">
          <a:xfrm>
            <a:off x="3162300" y="524986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来学校</a:t>
            </a:r>
          </a:p>
        </p:txBody>
      </p:sp>
      <p:sp>
        <p:nvSpPr>
          <p:cNvPr id="75811" name="文本框 152"/>
          <p:cNvSpPr>
            <a:spLocks noChangeArrowheads="1"/>
          </p:cNvSpPr>
          <p:nvPr/>
        </p:nvSpPr>
        <p:spPr bwMode="auto">
          <a:xfrm>
            <a:off x="5337175" y="5218113"/>
            <a:ext cx="2339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来学校学习汉语</a:t>
            </a:r>
          </a:p>
        </p:txBody>
      </p:sp>
      <p:sp>
        <p:nvSpPr>
          <p:cNvPr id="75812" name="文本框 152"/>
          <p:cNvSpPr>
            <a:spLocks noChangeArrowheads="1"/>
          </p:cNvSpPr>
          <p:nvPr/>
        </p:nvSpPr>
        <p:spPr bwMode="auto">
          <a:xfrm>
            <a:off x="8405813" y="5232400"/>
            <a:ext cx="32623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我们来学校学习汉语。</a:t>
            </a:r>
          </a:p>
        </p:txBody>
      </p:sp>
      <p:sp>
        <p:nvSpPr>
          <p:cNvPr id="75813" name="文本框 152"/>
          <p:cNvSpPr>
            <a:spLocks noChangeArrowheads="1"/>
          </p:cNvSpPr>
          <p:nvPr/>
        </p:nvSpPr>
        <p:spPr bwMode="auto">
          <a:xfrm>
            <a:off x="5360988" y="5737225"/>
            <a:ext cx="17002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不来学校</a:t>
            </a:r>
          </a:p>
        </p:txBody>
      </p:sp>
      <p:sp>
        <p:nvSpPr>
          <p:cNvPr id="75814" name="文本框 152"/>
          <p:cNvSpPr>
            <a:spLocks noChangeArrowheads="1"/>
          </p:cNvSpPr>
          <p:nvPr/>
        </p:nvSpPr>
        <p:spPr bwMode="auto">
          <a:xfrm>
            <a:off x="8386763" y="5737225"/>
            <a:ext cx="257016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他今天不来学校。</a:t>
            </a:r>
          </a:p>
        </p:txBody>
      </p:sp>
    </p:spTree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圆角矩形 32"/>
          <p:cNvSpPr>
            <a:spLocks noChangeArrowheads="1"/>
          </p:cNvSpPr>
          <p:nvPr/>
        </p:nvSpPr>
        <p:spPr bwMode="auto">
          <a:xfrm>
            <a:off x="1423988" y="9715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29" name="AutoShape 25"/>
          <p:cNvSpPr>
            <a:spLocks noChangeArrowheads="1"/>
          </p:cNvSpPr>
          <p:nvPr/>
        </p:nvSpPr>
        <p:spPr bwMode="auto">
          <a:xfrm>
            <a:off x="2925763" y="881063"/>
            <a:ext cx="6534150" cy="1068387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680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6805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76806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76807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76808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76809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20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22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23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25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76815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" grpId="0" animBg="1"/>
      <p:bldP spid="29" grpId="1" animBg="1"/>
      <p:bldP spid="16" grpId="0"/>
      <p:bldP spid="20" grpId="0"/>
      <p:bldP spid="22" grpId="0"/>
      <p:bldP spid="23" grpId="0"/>
      <p:bldP spid="25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圆角矩形 32"/>
          <p:cNvSpPr>
            <a:spLocks noChangeArrowheads="1"/>
          </p:cNvSpPr>
          <p:nvPr/>
        </p:nvSpPr>
        <p:spPr bwMode="auto">
          <a:xfrm>
            <a:off x="1423988" y="21066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37" name="AutoShape 25"/>
          <p:cNvSpPr>
            <a:spLocks noChangeArrowheads="1"/>
          </p:cNvSpPr>
          <p:nvPr/>
        </p:nvSpPr>
        <p:spPr bwMode="auto">
          <a:xfrm>
            <a:off x="2925763" y="2016125"/>
            <a:ext cx="6534150" cy="1068388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782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7829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77830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77831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77832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77833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834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77835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77836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77837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77838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77839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18" name="文本框 152"/>
          <p:cNvSpPr>
            <a:spLocks noChangeArrowheads="1"/>
          </p:cNvSpPr>
          <p:nvPr/>
        </p:nvSpPr>
        <p:spPr bwMode="auto">
          <a:xfrm>
            <a:off x="3135313" y="2570163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19" name="文本框 152"/>
          <p:cNvSpPr>
            <a:spLocks noChangeArrowheads="1"/>
          </p:cNvSpPr>
          <p:nvPr/>
        </p:nvSpPr>
        <p:spPr bwMode="auto">
          <a:xfrm>
            <a:off x="3125788" y="2093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24" name="文本框 152"/>
          <p:cNvSpPr>
            <a:spLocks noChangeArrowheads="1"/>
          </p:cNvSpPr>
          <p:nvPr/>
        </p:nvSpPr>
        <p:spPr bwMode="auto">
          <a:xfrm>
            <a:off x="5032375" y="20621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27" name="文本框 152"/>
          <p:cNvSpPr>
            <a:spLocks noChangeArrowheads="1"/>
          </p:cNvSpPr>
          <p:nvPr/>
        </p:nvSpPr>
        <p:spPr bwMode="auto">
          <a:xfrm>
            <a:off x="7248525" y="20764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28" name="文本框 152"/>
          <p:cNvSpPr>
            <a:spLocks noChangeArrowheads="1"/>
          </p:cNvSpPr>
          <p:nvPr/>
        </p:nvSpPr>
        <p:spPr bwMode="auto">
          <a:xfrm>
            <a:off x="5054600" y="2581275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6794818" y="1682727"/>
            <a:ext cx="2664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（不）爱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 animBg="1"/>
      <p:bldP spid="37" grpId="1" animBg="1"/>
      <p:bldP spid="18" grpId="0"/>
      <p:bldP spid="19" grpId="0"/>
      <p:bldP spid="24" grpId="0"/>
      <p:bldP spid="27" grpId="0"/>
      <p:bldP spid="28" grpId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圆角矩形 32"/>
          <p:cNvSpPr>
            <a:spLocks noChangeArrowheads="1"/>
          </p:cNvSpPr>
          <p:nvPr/>
        </p:nvSpPr>
        <p:spPr bwMode="auto">
          <a:xfrm>
            <a:off x="1423988" y="32416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2" name="AutoShape 25"/>
          <p:cNvSpPr>
            <a:spLocks noChangeArrowheads="1"/>
          </p:cNvSpPr>
          <p:nvPr/>
        </p:nvSpPr>
        <p:spPr bwMode="auto">
          <a:xfrm>
            <a:off x="2925763" y="3151188"/>
            <a:ext cx="7258050" cy="1068387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8852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8853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78854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78855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78856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78857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8858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78859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78860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78861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78862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78863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78864" name="文本框 152"/>
          <p:cNvSpPr>
            <a:spLocks noChangeArrowheads="1"/>
          </p:cNvSpPr>
          <p:nvPr/>
        </p:nvSpPr>
        <p:spPr bwMode="auto">
          <a:xfrm>
            <a:off x="3135313" y="2570163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78865" name="文本框 152"/>
          <p:cNvSpPr>
            <a:spLocks noChangeArrowheads="1"/>
          </p:cNvSpPr>
          <p:nvPr/>
        </p:nvSpPr>
        <p:spPr bwMode="auto">
          <a:xfrm>
            <a:off x="3125788" y="2093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78866" name="文本框 152"/>
          <p:cNvSpPr>
            <a:spLocks noChangeArrowheads="1"/>
          </p:cNvSpPr>
          <p:nvPr/>
        </p:nvSpPr>
        <p:spPr bwMode="auto">
          <a:xfrm>
            <a:off x="5032375" y="20621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78867" name="文本框 152"/>
          <p:cNvSpPr>
            <a:spLocks noChangeArrowheads="1"/>
          </p:cNvSpPr>
          <p:nvPr/>
        </p:nvSpPr>
        <p:spPr bwMode="auto">
          <a:xfrm>
            <a:off x="7248525" y="20764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78868" name="文本框 152"/>
          <p:cNvSpPr>
            <a:spLocks noChangeArrowheads="1"/>
          </p:cNvSpPr>
          <p:nvPr/>
        </p:nvSpPr>
        <p:spPr bwMode="auto">
          <a:xfrm>
            <a:off x="5054600" y="2581275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29" name="文本框 152"/>
          <p:cNvSpPr>
            <a:spLocks noChangeArrowheads="1"/>
          </p:cNvSpPr>
          <p:nvPr/>
        </p:nvSpPr>
        <p:spPr bwMode="auto">
          <a:xfrm>
            <a:off x="3114675" y="3684588"/>
            <a:ext cx="17129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一些水果</a:t>
            </a:r>
          </a:p>
        </p:txBody>
      </p:sp>
      <p:sp>
        <p:nvSpPr>
          <p:cNvPr id="30" name="文本框 152"/>
          <p:cNvSpPr>
            <a:spLocks noChangeArrowheads="1"/>
          </p:cNvSpPr>
          <p:nvPr/>
        </p:nvSpPr>
        <p:spPr bwMode="auto">
          <a:xfrm>
            <a:off x="3103563" y="320833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</a:t>
            </a:r>
          </a:p>
        </p:txBody>
      </p:sp>
      <p:sp>
        <p:nvSpPr>
          <p:cNvPr id="31" name="文本框 152"/>
          <p:cNvSpPr>
            <a:spLocks noChangeArrowheads="1"/>
          </p:cNvSpPr>
          <p:nvPr/>
        </p:nvSpPr>
        <p:spPr bwMode="auto">
          <a:xfrm>
            <a:off x="5011738" y="31765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</a:t>
            </a:r>
          </a:p>
        </p:txBody>
      </p:sp>
      <p:sp>
        <p:nvSpPr>
          <p:cNvPr id="32" name="文本框 152"/>
          <p:cNvSpPr>
            <a:spLocks noChangeArrowheads="1"/>
          </p:cNvSpPr>
          <p:nvPr/>
        </p:nvSpPr>
        <p:spPr bwMode="auto">
          <a:xfrm>
            <a:off x="7227888" y="31908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33" name="文本框 152"/>
          <p:cNvSpPr>
            <a:spLocks noChangeArrowheads="1"/>
          </p:cNvSpPr>
          <p:nvPr/>
        </p:nvSpPr>
        <p:spPr bwMode="auto">
          <a:xfrm>
            <a:off x="5033963" y="369570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一些朋友</a:t>
            </a:r>
          </a:p>
        </p:txBody>
      </p:sp>
      <p:sp>
        <p:nvSpPr>
          <p:cNvPr id="34" name="文本框 152"/>
          <p:cNvSpPr>
            <a:spLocks noChangeArrowheads="1"/>
          </p:cNvSpPr>
          <p:nvPr/>
        </p:nvSpPr>
        <p:spPr bwMode="auto">
          <a:xfrm>
            <a:off x="9159875" y="31924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sp>
        <p:nvSpPr>
          <p:cNvPr id="35" name="文本框 152"/>
          <p:cNvSpPr>
            <a:spLocks noChangeArrowheads="1"/>
          </p:cNvSpPr>
          <p:nvPr/>
        </p:nvSpPr>
        <p:spPr bwMode="auto">
          <a:xfrm>
            <a:off x="7273925" y="3706813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一些学校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6552461" y="2792791"/>
            <a:ext cx="42810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这些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那些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794818" y="1682727"/>
            <a:ext cx="2664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（不）爱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 animBg="1"/>
      <p:bldP spid="42" grpId="1" animBg="1"/>
      <p:bldP spid="29" grpId="0"/>
      <p:bldP spid="30" grpId="0"/>
      <p:bldP spid="31" grpId="0"/>
      <p:bldP spid="32" grpId="0"/>
      <p:bldP spid="33" grpId="0"/>
      <p:bldP spid="34" grpId="0"/>
      <p:bldP spid="35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圆角矩形 32"/>
          <p:cNvSpPr>
            <a:spLocks noChangeArrowheads="1"/>
          </p:cNvSpPr>
          <p:nvPr/>
        </p:nvSpPr>
        <p:spPr bwMode="auto">
          <a:xfrm>
            <a:off x="1423988" y="44402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46" name="AutoShape 25"/>
          <p:cNvSpPr>
            <a:spLocks noChangeArrowheads="1"/>
          </p:cNvSpPr>
          <p:nvPr/>
        </p:nvSpPr>
        <p:spPr bwMode="auto">
          <a:xfrm>
            <a:off x="2925763" y="4348163"/>
            <a:ext cx="7427912" cy="1068387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7987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9877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79878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79879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79880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79881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9882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79883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79884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79885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79886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79887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79888" name="文本框 152"/>
          <p:cNvSpPr>
            <a:spLocks noChangeArrowheads="1"/>
          </p:cNvSpPr>
          <p:nvPr/>
        </p:nvSpPr>
        <p:spPr bwMode="auto">
          <a:xfrm>
            <a:off x="3135313" y="2570163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79889" name="文本框 152"/>
          <p:cNvSpPr>
            <a:spLocks noChangeArrowheads="1"/>
          </p:cNvSpPr>
          <p:nvPr/>
        </p:nvSpPr>
        <p:spPr bwMode="auto">
          <a:xfrm>
            <a:off x="3125788" y="2093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79890" name="文本框 152"/>
          <p:cNvSpPr>
            <a:spLocks noChangeArrowheads="1"/>
          </p:cNvSpPr>
          <p:nvPr/>
        </p:nvSpPr>
        <p:spPr bwMode="auto">
          <a:xfrm>
            <a:off x="5032375" y="20621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79891" name="文本框 152"/>
          <p:cNvSpPr>
            <a:spLocks noChangeArrowheads="1"/>
          </p:cNvSpPr>
          <p:nvPr/>
        </p:nvSpPr>
        <p:spPr bwMode="auto">
          <a:xfrm>
            <a:off x="7248525" y="20764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79892" name="文本框 152"/>
          <p:cNvSpPr>
            <a:spLocks noChangeArrowheads="1"/>
          </p:cNvSpPr>
          <p:nvPr/>
        </p:nvSpPr>
        <p:spPr bwMode="auto">
          <a:xfrm>
            <a:off x="5054600" y="2581275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79893" name="文本框 152"/>
          <p:cNvSpPr>
            <a:spLocks noChangeArrowheads="1"/>
          </p:cNvSpPr>
          <p:nvPr/>
        </p:nvSpPr>
        <p:spPr bwMode="auto">
          <a:xfrm>
            <a:off x="3114675" y="3684588"/>
            <a:ext cx="17129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一些水果</a:t>
            </a:r>
          </a:p>
        </p:txBody>
      </p:sp>
      <p:sp>
        <p:nvSpPr>
          <p:cNvPr id="79894" name="文本框 152"/>
          <p:cNvSpPr>
            <a:spLocks noChangeArrowheads="1"/>
          </p:cNvSpPr>
          <p:nvPr/>
        </p:nvSpPr>
        <p:spPr bwMode="auto">
          <a:xfrm>
            <a:off x="3103563" y="320833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</a:t>
            </a:r>
          </a:p>
        </p:txBody>
      </p:sp>
      <p:sp>
        <p:nvSpPr>
          <p:cNvPr id="79895" name="文本框 152"/>
          <p:cNvSpPr>
            <a:spLocks noChangeArrowheads="1"/>
          </p:cNvSpPr>
          <p:nvPr/>
        </p:nvSpPr>
        <p:spPr bwMode="auto">
          <a:xfrm>
            <a:off x="5011738" y="31765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</a:t>
            </a:r>
          </a:p>
        </p:txBody>
      </p:sp>
      <p:sp>
        <p:nvSpPr>
          <p:cNvPr id="79896" name="文本框 152"/>
          <p:cNvSpPr>
            <a:spLocks noChangeArrowheads="1"/>
          </p:cNvSpPr>
          <p:nvPr/>
        </p:nvSpPr>
        <p:spPr bwMode="auto">
          <a:xfrm>
            <a:off x="7227888" y="31908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79897" name="文本框 152"/>
          <p:cNvSpPr>
            <a:spLocks noChangeArrowheads="1"/>
          </p:cNvSpPr>
          <p:nvPr/>
        </p:nvSpPr>
        <p:spPr bwMode="auto">
          <a:xfrm>
            <a:off x="5033963" y="369570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一些朋友</a:t>
            </a:r>
          </a:p>
        </p:txBody>
      </p:sp>
      <p:sp>
        <p:nvSpPr>
          <p:cNvPr id="79898" name="文本框 152"/>
          <p:cNvSpPr>
            <a:spLocks noChangeArrowheads="1"/>
          </p:cNvSpPr>
          <p:nvPr/>
        </p:nvSpPr>
        <p:spPr bwMode="auto">
          <a:xfrm>
            <a:off x="9159875" y="31924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sp>
        <p:nvSpPr>
          <p:cNvPr id="79899" name="文本框 152"/>
          <p:cNvSpPr>
            <a:spLocks noChangeArrowheads="1"/>
          </p:cNvSpPr>
          <p:nvPr/>
        </p:nvSpPr>
        <p:spPr bwMode="auto">
          <a:xfrm>
            <a:off x="7273925" y="3706813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一些学校</a:t>
            </a:r>
          </a:p>
        </p:txBody>
      </p:sp>
      <p:sp>
        <p:nvSpPr>
          <p:cNvPr id="36" name="文本框 152"/>
          <p:cNvSpPr>
            <a:spLocks noChangeArrowheads="1"/>
          </p:cNvSpPr>
          <p:nvPr/>
        </p:nvSpPr>
        <p:spPr bwMode="auto">
          <a:xfrm>
            <a:off x="3151188" y="4872038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什么水果</a:t>
            </a:r>
          </a:p>
        </p:txBody>
      </p:sp>
      <p:sp>
        <p:nvSpPr>
          <p:cNvPr id="37" name="文本框 152"/>
          <p:cNvSpPr>
            <a:spLocks noChangeArrowheads="1"/>
          </p:cNvSpPr>
          <p:nvPr/>
        </p:nvSpPr>
        <p:spPr bwMode="auto">
          <a:xfrm>
            <a:off x="3155950" y="43957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吃水果</a:t>
            </a:r>
          </a:p>
        </p:txBody>
      </p:sp>
      <p:sp>
        <p:nvSpPr>
          <p:cNvPr id="38" name="文本框 152"/>
          <p:cNvSpPr>
            <a:spLocks noChangeArrowheads="1"/>
          </p:cNvSpPr>
          <p:nvPr/>
        </p:nvSpPr>
        <p:spPr bwMode="auto">
          <a:xfrm>
            <a:off x="5064125" y="4364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爱吃水果</a:t>
            </a:r>
          </a:p>
        </p:txBody>
      </p:sp>
      <p:sp>
        <p:nvSpPr>
          <p:cNvPr id="39" name="文本框 152"/>
          <p:cNvSpPr>
            <a:spLocks noChangeArrowheads="1"/>
          </p:cNvSpPr>
          <p:nvPr/>
        </p:nvSpPr>
        <p:spPr bwMode="auto">
          <a:xfrm>
            <a:off x="5086350" y="4883150"/>
            <a:ext cx="2433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这是什么水果？</a:t>
            </a:r>
          </a:p>
        </p:txBody>
      </p:sp>
      <p:sp>
        <p:nvSpPr>
          <p:cNvPr id="40" name="文本框 152"/>
          <p:cNvSpPr>
            <a:spLocks noChangeArrowheads="1"/>
          </p:cNvSpPr>
          <p:nvPr/>
        </p:nvSpPr>
        <p:spPr bwMode="auto">
          <a:xfrm>
            <a:off x="7640638" y="4910138"/>
            <a:ext cx="2713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你爱吃什么水果？</a:t>
            </a:r>
          </a:p>
        </p:txBody>
      </p:sp>
      <p:sp>
        <p:nvSpPr>
          <p:cNvPr id="47" name="TextBox 46"/>
          <p:cNvSpPr txBox="1"/>
          <p:nvPr/>
        </p:nvSpPr>
        <p:spPr>
          <a:xfrm>
            <a:off x="6552461" y="2792791"/>
            <a:ext cx="42810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这些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那些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  <p:sp>
        <p:nvSpPr>
          <p:cNvPr id="48" name="TextBox 47"/>
          <p:cNvSpPr txBox="1"/>
          <p:nvPr/>
        </p:nvSpPr>
        <p:spPr>
          <a:xfrm>
            <a:off x="6794818" y="1682727"/>
            <a:ext cx="2664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（不）爱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" grpId="0" animBg="1"/>
      <p:bldP spid="46" grpId="1" animBg="1"/>
      <p:bldP spid="36" grpId="0"/>
      <p:bldP spid="37" grpId="0"/>
      <p:bldP spid="38" grpId="0"/>
      <p:bldP spid="39" grpId="0"/>
      <p:bldP spid="40" grpId="0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圆角矩形 32"/>
          <p:cNvSpPr>
            <a:spLocks noChangeArrowheads="1"/>
          </p:cNvSpPr>
          <p:nvPr/>
        </p:nvSpPr>
        <p:spPr bwMode="auto">
          <a:xfrm>
            <a:off x="1419225" y="56102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14" name="AutoShape 25"/>
          <p:cNvSpPr>
            <a:spLocks noChangeArrowheads="1"/>
          </p:cNvSpPr>
          <p:nvPr/>
        </p:nvSpPr>
        <p:spPr bwMode="auto">
          <a:xfrm>
            <a:off x="2862263" y="5578475"/>
            <a:ext cx="3570287" cy="652463"/>
          </a:xfrm>
          <a:prstGeom prst="wedgeRoundRectCallout">
            <a:avLst>
              <a:gd name="adj1" fmla="val -52755"/>
              <a:gd name="adj2" fmla="val -23134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endParaRPr lang="zh-CN" altLang="en-US"/>
          </a:p>
        </p:txBody>
      </p:sp>
      <p:cxnSp>
        <p:nvCxnSpPr>
          <p:cNvPr id="8090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0901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80902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80903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80904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80905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0906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80907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80908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80909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80910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80911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80912" name="文本框 152"/>
          <p:cNvSpPr>
            <a:spLocks noChangeArrowheads="1"/>
          </p:cNvSpPr>
          <p:nvPr/>
        </p:nvSpPr>
        <p:spPr bwMode="auto">
          <a:xfrm>
            <a:off x="3135313" y="2570163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80913" name="文本框 152"/>
          <p:cNvSpPr>
            <a:spLocks noChangeArrowheads="1"/>
          </p:cNvSpPr>
          <p:nvPr/>
        </p:nvSpPr>
        <p:spPr bwMode="auto">
          <a:xfrm>
            <a:off x="3125788" y="2093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80914" name="文本框 152"/>
          <p:cNvSpPr>
            <a:spLocks noChangeArrowheads="1"/>
          </p:cNvSpPr>
          <p:nvPr/>
        </p:nvSpPr>
        <p:spPr bwMode="auto">
          <a:xfrm>
            <a:off x="5032375" y="20621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80915" name="文本框 152"/>
          <p:cNvSpPr>
            <a:spLocks noChangeArrowheads="1"/>
          </p:cNvSpPr>
          <p:nvPr/>
        </p:nvSpPr>
        <p:spPr bwMode="auto">
          <a:xfrm>
            <a:off x="7248525" y="20764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80916" name="文本框 152"/>
          <p:cNvSpPr>
            <a:spLocks noChangeArrowheads="1"/>
          </p:cNvSpPr>
          <p:nvPr/>
        </p:nvSpPr>
        <p:spPr bwMode="auto">
          <a:xfrm>
            <a:off x="5054600" y="2581275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80917" name="文本框 152"/>
          <p:cNvSpPr>
            <a:spLocks noChangeArrowheads="1"/>
          </p:cNvSpPr>
          <p:nvPr/>
        </p:nvSpPr>
        <p:spPr bwMode="auto">
          <a:xfrm>
            <a:off x="3114675" y="3684588"/>
            <a:ext cx="17129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一些水果</a:t>
            </a:r>
          </a:p>
        </p:txBody>
      </p:sp>
      <p:sp>
        <p:nvSpPr>
          <p:cNvPr id="80918" name="文本框 152"/>
          <p:cNvSpPr>
            <a:spLocks noChangeArrowheads="1"/>
          </p:cNvSpPr>
          <p:nvPr/>
        </p:nvSpPr>
        <p:spPr bwMode="auto">
          <a:xfrm>
            <a:off x="3103563" y="320833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</a:t>
            </a:r>
          </a:p>
        </p:txBody>
      </p:sp>
      <p:sp>
        <p:nvSpPr>
          <p:cNvPr id="80919" name="文本框 152"/>
          <p:cNvSpPr>
            <a:spLocks noChangeArrowheads="1"/>
          </p:cNvSpPr>
          <p:nvPr/>
        </p:nvSpPr>
        <p:spPr bwMode="auto">
          <a:xfrm>
            <a:off x="5011738" y="31765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</a:t>
            </a:r>
          </a:p>
        </p:txBody>
      </p:sp>
      <p:sp>
        <p:nvSpPr>
          <p:cNvPr id="80920" name="文本框 152"/>
          <p:cNvSpPr>
            <a:spLocks noChangeArrowheads="1"/>
          </p:cNvSpPr>
          <p:nvPr/>
        </p:nvSpPr>
        <p:spPr bwMode="auto">
          <a:xfrm>
            <a:off x="7227888" y="31908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80921" name="文本框 152"/>
          <p:cNvSpPr>
            <a:spLocks noChangeArrowheads="1"/>
          </p:cNvSpPr>
          <p:nvPr/>
        </p:nvSpPr>
        <p:spPr bwMode="auto">
          <a:xfrm>
            <a:off x="5033963" y="369570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一些朋友</a:t>
            </a:r>
          </a:p>
        </p:txBody>
      </p:sp>
      <p:sp>
        <p:nvSpPr>
          <p:cNvPr id="80922" name="文本框 152"/>
          <p:cNvSpPr>
            <a:spLocks noChangeArrowheads="1"/>
          </p:cNvSpPr>
          <p:nvPr/>
        </p:nvSpPr>
        <p:spPr bwMode="auto">
          <a:xfrm>
            <a:off x="9159875" y="31924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sp>
        <p:nvSpPr>
          <p:cNvPr id="80923" name="文本框 152"/>
          <p:cNvSpPr>
            <a:spLocks noChangeArrowheads="1"/>
          </p:cNvSpPr>
          <p:nvPr/>
        </p:nvSpPr>
        <p:spPr bwMode="auto">
          <a:xfrm>
            <a:off x="7273925" y="3706813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一些学校</a:t>
            </a:r>
          </a:p>
        </p:txBody>
      </p:sp>
      <p:sp>
        <p:nvSpPr>
          <p:cNvPr id="80924" name="文本框 152"/>
          <p:cNvSpPr>
            <a:spLocks noChangeArrowheads="1"/>
          </p:cNvSpPr>
          <p:nvPr/>
        </p:nvSpPr>
        <p:spPr bwMode="auto">
          <a:xfrm>
            <a:off x="3151188" y="4872038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什么水果</a:t>
            </a:r>
          </a:p>
        </p:txBody>
      </p:sp>
      <p:sp>
        <p:nvSpPr>
          <p:cNvPr id="80925" name="文本框 152"/>
          <p:cNvSpPr>
            <a:spLocks noChangeArrowheads="1"/>
          </p:cNvSpPr>
          <p:nvPr/>
        </p:nvSpPr>
        <p:spPr bwMode="auto">
          <a:xfrm>
            <a:off x="3155950" y="43957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吃水果</a:t>
            </a:r>
          </a:p>
        </p:txBody>
      </p:sp>
      <p:sp>
        <p:nvSpPr>
          <p:cNvPr id="80926" name="文本框 152"/>
          <p:cNvSpPr>
            <a:spLocks noChangeArrowheads="1"/>
          </p:cNvSpPr>
          <p:nvPr/>
        </p:nvSpPr>
        <p:spPr bwMode="auto">
          <a:xfrm>
            <a:off x="5064125" y="4364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爱吃水果</a:t>
            </a:r>
          </a:p>
        </p:txBody>
      </p:sp>
      <p:sp>
        <p:nvSpPr>
          <p:cNvPr id="80927" name="文本框 152"/>
          <p:cNvSpPr>
            <a:spLocks noChangeArrowheads="1"/>
          </p:cNvSpPr>
          <p:nvPr/>
        </p:nvSpPr>
        <p:spPr bwMode="auto">
          <a:xfrm>
            <a:off x="5086350" y="4883150"/>
            <a:ext cx="2433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这是什么水果？</a:t>
            </a:r>
          </a:p>
        </p:txBody>
      </p:sp>
      <p:sp>
        <p:nvSpPr>
          <p:cNvPr id="80928" name="文本框 152"/>
          <p:cNvSpPr>
            <a:spLocks noChangeArrowheads="1"/>
          </p:cNvSpPr>
          <p:nvPr/>
        </p:nvSpPr>
        <p:spPr bwMode="auto">
          <a:xfrm>
            <a:off x="7640638" y="4910138"/>
            <a:ext cx="2713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你爱吃什么水果？</a:t>
            </a:r>
          </a:p>
        </p:txBody>
      </p:sp>
      <p:sp>
        <p:nvSpPr>
          <p:cNvPr id="41" name="文本框 152"/>
          <p:cNvSpPr>
            <a:spLocks noChangeArrowheads="1"/>
          </p:cNvSpPr>
          <p:nvPr/>
        </p:nvSpPr>
        <p:spPr bwMode="auto">
          <a:xfrm>
            <a:off x="3125788" y="5641975"/>
            <a:ext cx="17129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喝水</a:t>
            </a:r>
          </a:p>
        </p:txBody>
      </p:sp>
      <p:sp>
        <p:nvSpPr>
          <p:cNvPr id="42" name="文本框 152"/>
          <p:cNvSpPr>
            <a:spLocks noChangeArrowheads="1"/>
          </p:cNvSpPr>
          <p:nvPr/>
        </p:nvSpPr>
        <p:spPr bwMode="auto">
          <a:xfrm>
            <a:off x="5045075" y="5653088"/>
            <a:ext cx="1450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多喝水</a:t>
            </a:r>
          </a:p>
        </p:txBody>
      </p:sp>
      <p:sp>
        <p:nvSpPr>
          <p:cNvPr id="45" name="TextBox 44"/>
          <p:cNvSpPr txBox="1"/>
          <p:nvPr/>
        </p:nvSpPr>
        <p:spPr>
          <a:xfrm>
            <a:off x="6552461" y="2792791"/>
            <a:ext cx="428102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一些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这些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那些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/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哪些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名词</a:t>
            </a:r>
          </a:p>
        </p:txBody>
      </p:sp>
      <p:sp>
        <p:nvSpPr>
          <p:cNvPr id="46" name="TextBox 45"/>
          <p:cNvSpPr txBox="1"/>
          <p:nvPr/>
        </p:nvSpPr>
        <p:spPr>
          <a:xfrm>
            <a:off x="6794818" y="1682727"/>
            <a:ext cx="2664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（不）爱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  <p:bldP spid="14" grpId="1" animBg="1"/>
      <p:bldP spid="41" grpId="0"/>
      <p:bldP spid="42" grpId="0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圆角矩形 32"/>
          <p:cNvSpPr>
            <a:spLocks noChangeArrowheads="1"/>
          </p:cNvSpPr>
          <p:nvPr/>
        </p:nvSpPr>
        <p:spPr bwMode="auto">
          <a:xfrm>
            <a:off x="1423988" y="4440238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3" name="圆角矩形 32"/>
          <p:cNvSpPr>
            <a:spLocks noChangeArrowheads="1"/>
          </p:cNvSpPr>
          <p:nvPr/>
        </p:nvSpPr>
        <p:spPr bwMode="auto">
          <a:xfrm>
            <a:off x="1423988" y="3241675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4" name="圆角矩形 32"/>
          <p:cNvSpPr>
            <a:spLocks noChangeArrowheads="1"/>
          </p:cNvSpPr>
          <p:nvPr/>
        </p:nvSpPr>
        <p:spPr bwMode="auto">
          <a:xfrm>
            <a:off x="1423988" y="2106613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5" name="圆角矩形 32"/>
          <p:cNvSpPr>
            <a:spLocks noChangeArrowheads="1"/>
          </p:cNvSpPr>
          <p:nvPr/>
        </p:nvSpPr>
        <p:spPr bwMode="auto">
          <a:xfrm>
            <a:off x="1423988" y="971550"/>
            <a:ext cx="1338262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sp>
        <p:nvSpPr>
          <p:cNvPr id="81926" name="圆角矩形 32"/>
          <p:cNvSpPr>
            <a:spLocks noChangeArrowheads="1"/>
          </p:cNvSpPr>
          <p:nvPr/>
        </p:nvSpPr>
        <p:spPr bwMode="auto">
          <a:xfrm>
            <a:off x="1419225" y="5610225"/>
            <a:ext cx="1338263" cy="530225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eaLnBrk="0" hangingPunct="0">
              <a:buFont typeface="Arial" pitchFamily="34" charset="0"/>
              <a:buNone/>
            </a:pPr>
            <a:endParaRPr lang="zh-CN" altLang="en-US"/>
          </a:p>
        </p:txBody>
      </p:sp>
      <p:cxnSp>
        <p:nvCxnSpPr>
          <p:cNvPr id="81927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81928" name="文本框 88"/>
          <p:cNvSpPr>
            <a:spLocks noChangeArrowheads="1"/>
          </p:cNvSpPr>
          <p:nvPr/>
        </p:nvSpPr>
        <p:spPr bwMode="auto">
          <a:xfrm>
            <a:off x="1638300" y="9636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身体</a:t>
            </a:r>
          </a:p>
        </p:txBody>
      </p:sp>
      <p:sp>
        <p:nvSpPr>
          <p:cNvPr id="81929" name="文本框 107"/>
          <p:cNvSpPr>
            <a:spLocks noChangeArrowheads="1"/>
          </p:cNvSpPr>
          <p:nvPr/>
        </p:nvSpPr>
        <p:spPr bwMode="auto">
          <a:xfrm>
            <a:off x="1620838" y="3254375"/>
            <a:ext cx="903287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些</a:t>
            </a:r>
          </a:p>
        </p:txBody>
      </p:sp>
      <p:sp>
        <p:nvSpPr>
          <p:cNvPr id="81930" name="文本框 88"/>
          <p:cNvSpPr>
            <a:spLocks noChangeArrowheads="1"/>
          </p:cNvSpPr>
          <p:nvPr/>
        </p:nvSpPr>
        <p:spPr bwMode="auto">
          <a:xfrm>
            <a:off x="1619250" y="2093913"/>
            <a:ext cx="904875" cy="525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90170" tIns="46990" rIns="90170" bIns="46990">
            <a:spAutoFit/>
          </a:bodyPr>
          <a:lstStyle/>
          <a:p>
            <a:pPr algn="ctr"/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爱</a:t>
            </a:r>
          </a:p>
        </p:txBody>
      </p:sp>
      <p:sp>
        <p:nvSpPr>
          <p:cNvPr id="81931" name="文本框 107"/>
          <p:cNvSpPr>
            <a:spLocks noChangeArrowheads="1"/>
          </p:cNvSpPr>
          <p:nvPr/>
        </p:nvSpPr>
        <p:spPr bwMode="auto">
          <a:xfrm>
            <a:off x="1562100" y="4448175"/>
            <a:ext cx="90328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水果</a:t>
            </a:r>
          </a:p>
        </p:txBody>
      </p:sp>
      <p:grpSp>
        <p:nvGrpSpPr>
          <p:cNvPr id="81932" name="组合 8"/>
          <p:cNvGrpSpPr>
            <a:grpSpLocks/>
          </p:cNvGrpSpPr>
          <p:nvPr/>
        </p:nvGrpSpPr>
        <p:grpSpPr bwMode="auto">
          <a:xfrm>
            <a:off x="307975" y="6350"/>
            <a:ext cx="3833813" cy="646113"/>
            <a:chOff x="308629" y="6819"/>
            <a:chExt cx="3833696" cy="646331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6" y="6819"/>
              <a:ext cx="3813059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生词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New Words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150"/>
              <a:ext cx="3833696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1933" name="文本框 152"/>
          <p:cNvSpPr>
            <a:spLocks noChangeArrowheads="1"/>
          </p:cNvSpPr>
          <p:nvPr/>
        </p:nvSpPr>
        <p:spPr bwMode="auto">
          <a:xfrm>
            <a:off x="3140075" y="1441450"/>
            <a:ext cx="17145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身体很好</a:t>
            </a:r>
          </a:p>
        </p:txBody>
      </p:sp>
      <p:sp>
        <p:nvSpPr>
          <p:cNvPr id="81934" name="文本框 152"/>
          <p:cNvSpPr>
            <a:spLocks noChangeArrowheads="1"/>
          </p:cNvSpPr>
          <p:nvPr/>
        </p:nvSpPr>
        <p:spPr bwMode="auto">
          <a:xfrm>
            <a:off x="3130550" y="965200"/>
            <a:ext cx="17240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身体好吗？</a:t>
            </a:r>
          </a:p>
        </p:txBody>
      </p:sp>
      <p:sp>
        <p:nvSpPr>
          <p:cNvPr id="81935" name="文本框 152"/>
          <p:cNvSpPr>
            <a:spLocks noChangeArrowheads="1"/>
          </p:cNvSpPr>
          <p:nvPr/>
        </p:nvSpPr>
        <p:spPr bwMode="auto">
          <a:xfrm>
            <a:off x="5037138" y="933450"/>
            <a:ext cx="20320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身体好不好？</a:t>
            </a:r>
          </a:p>
        </p:txBody>
      </p:sp>
      <p:sp>
        <p:nvSpPr>
          <p:cNvPr id="81936" name="文本框 152"/>
          <p:cNvSpPr>
            <a:spLocks noChangeArrowheads="1"/>
          </p:cNvSpPr>
          <p:nvPr/>
        </p:nvSpPr>
        <p:spPr bwMode="auto">
          <a:xfrm>
            <a:off x="7254875" y="947738"/>
            <a:ext cx="203041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身体怎么样？</a:t>
            </a:r>
          </a:p>
        </p:txBody>
      </p:sp>
      <p:sp>
        <p:nvSpPr>
          <p:cNvPr id="81937" name="文本框 152"/>
          <p:cNvSpPr>
            <a:spLocks noChangeArrowheads="1"/>
          </p:cNvSpPr>
          <p:nvPr/>
        </p:nvSpPr>
        <p:spPr bwMode="auto">
          <a:xfrm>
            <a:off x="5060950" y="1452563"/>
            <a:ext cx="1435100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身体不好</a:t>
            </a:r>
          </a:p>
        </p:txBody>
      </p:sp>
      <p:sp>
        <p:nvSpPr>
          <p:cNvPr id="81938" name="文本框 107"/>
          <p:cNvSpPr>
            <a:spLocks noChangeArrowheads="1"/>
          </p:cNvSpPr>
          <p:nvPr/>
        </p:nvSpPr>
        <p:spPr bwMode="auto">
          <a:xfrm>
            <a:off x="1778000" y="5610225"/>
            <a:ext cx="541338" cy="525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>
                <a:solidFill>
                  <a:srgbClr val="000000"/>
                </a:solidFill>
                <a:latin typeface="Calibri" pitchFamily="34" charset="0"/>
                <a:sym typeface="宋体" pitchFamily="2" charset="-122"/>
              </a:rPr>
              <a:t>水</a:t>
            </a:r>
          </a:p>
        </p:txBody>
      </p:sp>
      <p:sp>
        <p:nvSpPr>
          <p:cNvPr id="81939" name="文本框 152"/>
          <p:cNvSpPr>
            <a:spLocks noChangeArrowheads="1"/>
          </p:cNvSpPr>
          <p:nvPr/>
        </p:nvSpPr>
        <p:spPr bwMode="auto">
          <a:xfrm>
            <a:off x="3135313" y="2570163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不爱喝水</a:t>
            </a:r>
          </a:p>
        </p:txBody>
      </p:sp>
      <p:sp>
        <p:nvSpPr>
          <p:cNvPr id="81940" name="文本框 152"/>
          <p:cNvSpPr>
            <a:spLocks noChangeArrowheads="1"/>
          </p:cNvSpPr>
          <p:nvPr/>
        </p:nvSpPr>
        <p:spPr bwMode="auto">
          <a:xfrm>
            <a:off x="3125788" y="2093913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爱喝茶</a:t>
            </a:r>
          </a:p>
        </p:txBody>
      </p:sp>
      <p:sp>
        <p:nvSpPr>
          <p:cNvPr id="81941" name="文本框 152"/>
          <p:cNvSpPr>
            <a:spLocks noChangeArrowheads="1"/>
          </p:cNvSpPr>
          <p:nvPr/>
        </p:nvSpPr>
        <p:spPr bwMode="auto">
          <a:xfrm>
            <a:off x="5032375" y="2062163"/>
            <a:ext cx="14160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爱喝咖啡</a:t>
            </a:r>
          </a:p>
        </p:txBody>
      </p:sp>
      <p:sp>
        <p:nvSpPr>
          <p:cNvPr id="81942" name="文本框 152"/>
          <p:cNvSpPr>
            <a:spLocks noChangeArrowheads="1"/>
          </p:cNvSpPr>
          <p:nvPr/>
        </p:nvSpPr>
        <p:spPr bwMode="auto">
          <a:xfrm>
            <a:off x="7248525" y="2076450"/>
            <a:ext cx="17240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爱吃中国菜</a:t>
            </a:r>
          </a:p>
        </p:txBody>
      </p:sp>
      <p:sp>
        <p:nvSpPr>
          <p:cNvPr id="81943" name="文本框 152"/>
          <p:cNvSpPr>
            <a:spLocks noChangeArrowheads="1"/>
          </p:cNvSpPr>
          <p:nvPr/>
        </p:nvSpPr>
        <p:spPr bwMode="auto">
          <a:xfrm>
            <a:off x="5054600" y="2581275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不爱吃饭</a:t>
            </a:r>
          </a:p>
        </p:txBody>
      </p:sp>
      <p:sp>
        <p:nvSpPr>
          <p:cNvPr id="81944" name="文本框 152"/>
          <p:cNvSpPr>
            <a:spLocks noChangeArrowheads="1"/>
          </p:cNvSpPr>
          <p:nvPr/>
        </p:nvSpPr>
        <p:spPr bwMode="auto">
          <a:xfrm>
            <a:off x="3114675" y="3684588"/>
            <a:ext cx="17129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一些水果</a:t>
            </a:r>
          </a:p>
        </p:txBody>
      </p:sp>
      <p:sp>
        <p:nvSpPr>
          <p:cNvPr id="81945" name="文本框 152"/>
          <p:cNvSpPr>
            <a:spLocks noChangeArrowheads="1"/>
          </p:cNvSpPr>
          <p:nvPr/>
        </p:nvSpPr>
        <p:spPr bwMode="auto">
          <a:xfrm>
            <a:off x="3103563" y="3208338"/>
            <a:ext cx="8016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</a:t>
            </a:r>
          </a:p>
        </p:txBody>
      </p:sp>
      <p:sp>
        <p:nvSpPr>
          <p:cNvPr id="81946" name="文本框 152"/>
          <p:cNvSpPr>
            <a:spLocks noChangeArrowheads="1"/>
          </p:cNvSpPr>
          <p:nvPr/>
        </p:nvSpPr>
        <p:spPr bwMode="auto">
          <a:xfrm>
            <a:off x="5011738" y="3176588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这些</a:t>
            </a:r>
          </a:p>
        </p:txBody>
      </p:sp>
      <p:sp>
        <p:nvSpPr>
          <p:cNvPr id="81947" name="文本框 152"/>
          <p:cNvSpPr>
            <a:spLocks noChangeArrowheads="1"/>
          </p:cNvSpPr>
          <p:nvPr/>
        </p:nvSpPr>
        <p:spPr bwMode="auto">
          <a:xfrm>
            <a:off x="7227888" y="3190875"/>
            <a:ext cx="800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那些</a:t>
            </a:r>
          </a:p>
        </p:txBody>
      </p:sp>
      <p:sp>
        <p:nvSpPr>
          <p:cNvPr id="81948" name="文本框 152"/>
          <p:cNvSpPr>
            <a:spLocks noChangeArrowheads="1"/>
          </p:cNvSpPr>
          <p:nvPr/>
        </p:nvSpPr>
        <p:spPr bwMode="auto">
          <a:xfrm>
            <a:off x="5033963" y="3695700"/>
            <a:ext cx="143510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一些朋友</a:t>
            </a:r>
          </a:p>
        </p:txBody>
      </p:sp>
      <p:sp>
        <p:nvSpPr>
          <p:cNvPr id="81949" name="文本框 152"/>
          <p:cNvSpPr>
            <a:spLocks noChangeArrowheads="1"/>
          </p:cNvSpPr>
          <p:nvPr/>
        </p:nvSpPr>
        <p:spPr bwMode="auto">
          <a:xfrm>
            <a:off x="9159875" y="3192463"/>
            <a:ext cx="800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哪些</a:t>
            </a:r>
          </a:p>
        </p:txBody>
      </p:sp>
      <p:sp>
        <p:nvSpPr>
          <p:cNvPr id="81950" name="文本框 152"/>
          <p:cNvSpPr>
            <a:spLocks noChangeArrowheads="1"/>
          </p:cNvSpPr>
          <p:nvPr/>
        </p:nvSpPr>
        <p:spPr bwMode="auto">
          <a:xfrm>
            <a:off x="7273925" y="3706813"/>
            <a:ext cx="14351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一些学校</a:t>
            </a:r>
          </a:p>
        </p:txBody>
      </p:sp>
      <p:sp>
        <p:nvSpPr>
          <p:cNvPr id="81951" name="文本框 152"/>
          <p:cNvSpPr>
            <a:spLocks noChangeArrowheads="1"/>
          </p:cNvSpPr>
          <p:nvPr/>
        </p:nvSpPr>
        <p:spPr bwMode="auto">
          <a:xfrm>
            <a:off x="3151188" y="4872038"/>
            <a:ext cx="1712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什么水果</a:t>
            </a:r>
          </a:p>
        </p:txBody>
      </p:sp>
      <p:sp>
        <p:nvSpPr>
          <p:cNvPr id="81952" name="文本框 152"/>
          <p:cNvSpPr>
            <a:spLocks noChangeArrowheads="1"/>
          </p:cNvSpPr>
          <p:nvPr/>
        </p:nvSpPr>
        <p:spPr bwMode="auto">
          <a:xfrm>
            <a:off x="3155950" y="4395788"/>
            <a:ext cx="11080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吃水果</a:t>
            </a:r>
          </a:p>
        </p:txBody>
      </p:sp>
      <p:sp>
        <p:nvSpPr>
          <p:cNvPr id="81953" name="文本框 152"/>
          <p:cNvSpPr>
            <a:spLocks noChangeArrowheads="1"/>
          </p:cNvSpPr>
          <p:nvPr/>
        </p:nvSpPr>
        <p:spPr bwMode="auto">
          <a:xfrm>
            <a:off x="5064125" y="4364038"/>
            <a:ext cx="141446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爱吃水果</a:t>
            </a:r>
          </a:p>
        </p:txBody>
      </p:sp>
      <p:sp>
        <p:nvSpPr>
          <p:cNvPr id="81954" name="文本框 152"/>
          <p:cNvSpPr>
            <a:spLocks noChangeArrowheads="1"/>
          </p:cNvSpPr>
          <p:nvPr/>
        </p:nvSpPr>
        <p:spPr bwMode="auto">
          <a:xfrm>
            <a:off x="5086350" y="4883150"/>
            <a:ext cx="24336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这是什么水果？</a:t>
            </a:r>
          </a:p>
        </p:txBody>
      </p:sp>
      <p:sp>
        <p:nvSpPr>
          <p:cNvPr id="81955" name="文本框 152"/>
          <p:cNvSpPr>
            <a:spLocks noChangeArrowheads="1"/>
          </p:cNvSpPr>
          <p:nvPr/>
        </p:nvSpPr>
        <p:spPr bwMode="auto">
          <a:xfrm>
            <a:off x="7640638" y="4910138"/>
            <a:ext cx="271303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你爱吃什么水果？</a:t>
            </a:r>
          </a:p>
        </p:txBody>
      </p:sp>
      <p:sp>
        <p:nvSpPr>
          <p:cNvPr id="81956" name="文本框 152"/>
          <p:cNvSpPr>
            <a:spLocks noChangeArrowheads="1"/>
          </p:cNvSpPr>
          <p:nvPr/>
        </p:nvSpPr>
        <p:spPr bwMode="auto">
          <a:xfrm>
            <a:off x="3125788" y="5641975"/>
            <a:ext cx="17129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喝水</a:t>
            </a:r>
          </a:p>
        </p:txBody>
      </p:sp>
      <p:sp>
        <p:nvSpPr>
          <p:cNvPr id="81957" name="文本框 152"/>
          <p:cNvSpPr>
            <a:spLocks noChangeArrowheads="1"/>
          </p:cNvSpPr>
          <p:nvPr/>
        </p:nvSpPr>
        <p:spPr bwMode="auto">
          <a:xfrm>
            <a:off x="5045075" y="5653088"/>
            <a:ext cx="145097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  <a:sym typeface="Times New Roman" pitchFamily="18" charset="0"/>
              </a:rPr>
              <a:t>多喝水</a:t>
            </a:r>
          </a:p>
        </p:txBody>
      </p:sp>
    </p:spTree>
  </p:cSld>
  <p:clrMapOvr>
    <a:masterClrMapping/>
  </p:clrMapOvr>
  <p:transition spd="slow"/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2946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2947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1.</a:t>
            </a:r>
            <a:r>
              <a:rPr lang="zh-CN" altLang="en-US" sz="2800" b="1" dirty="0">
                <a:latin typeface="+mn-ea"/>
                <a:ea typeface="+mn-ea"/>
              </a:rPr>
              <a:t>疑问代词“怎么样” </a:t>
            </a:r>
            <a:r>
              <a:rPr lang="en-US" altLang="zh-CN" dirty="0">
                <a:latin typeface="+mn-ea"/>
                <a:ea typeface="+mn-ea"/>
              </a:rPr>
              <a:t>The Interrogative pronoun</a:t>
            </a:r>
            <a:r>
              <a:rPr lang="zh-CN" altLang="en-US" dirty="0">
                <a:latin typeface="+mn-ea"/>
                <a:ea typeface="+mn-ea"/>
              </a:rPr>
              <a:t>“怎么样”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5" y="1513508"/>
            <a:ext cx="2469768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……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怎么样？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2339975"/>
            <a:ext cx="7199312" cy="2720975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2708275" y="2620963"/>
            <a:ext cx="7273925" cy="738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）你的汉语怎么样？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692400" y="3382963"/>
            <a:ext cx="86185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）你妈妈身体怎么样？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708275" y="4000500"/>
            <a:ext cx="394493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）明天天气怎么样？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3970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9480550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2.</a:t>
            </a:r>
            <a:r>
              <a:rPr lang="zh-CN" altLang="en-US" sz="2800" b="1" dirty="0">
                <a:latin typeface="+mn-ea"/>
                <a:ea typeface="+mn-ea"/>
              </a:rPr>
              <a:t>主语谓语句 </a:t>
            </a:r>
            <a:r>
              <a:rPr lang="en-US" altLang="zh-CN" dirty="0">
                <a:latin typeface="+mn-ea"/>
                <a:ea typeface="+mn-ea"/>
              </a:rPr>
              <a:t>Sentences with a Subject-Predicate Phrase as the Predicate</a:t>
            </a:r>
            <a:endParaRPr lang="zh-CN" altLang="en-US" dirty="0">
              <a:latin typeface="+mn-ea"/>
              <a:ea typeface="+mn-ea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1087787" y="1576502"/>
            <a:ext cx="4950405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全句主语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全句谓语（主语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谓语）</a:t>
            </a:r>
          </a:p>
        </p:txBody>
      </p:sp>
      <p:graphicFrame>
        <p:nvGraphicFramePr>
          <p:cNvPr id="17" name="表格 16"/>
          <p:cNvGraphicFramePr>
            <a:graphicFrameLocks noGrp="1"/>
          </p:cNvGraphicFramePr>
          <p:nvPr/>
        </p:nvGraphicFramePr>
        <p:xfrm>
          <a:off x="1611313" y="2536825"/>
          <a:ext cx="9093802" cy="29439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821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90085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31075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00841">
                <a:tc row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rgbClr val="2E75B6">
                        <a:alpha val="85098"/>
                      </a:srgbClr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tc h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28579">
                <a:tc vMerge="1">
                  <a:txBody>
                    <a:bodyPr/>
                    <a:lstStyle/>
                    <a:p>
                      <a:endParaRPr lang="zh-CN" alt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Subject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altLang="zh-CN" sz="2400" b="1" dirty="0">
                          <a:solidFill>
                            <a:schemeClr val="bg1"/>
                          </a:solidFill>
                          <a:latin typeface="+mn-lt"/>
                        </a:rPr>
                        <a:t>Predicate</a:t>
                      </a:r>
                      <a:endParaRPr lang="zh-CN" altLang="en-US" sz="24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2E75B6">
                        <a:alpha val="85098"/>
                      </a:srgb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04621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我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身体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不太好。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1729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明天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天气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latin typeface="华文楷体" pitchFamily="2" charset="-122"/>
                          <a:ea typeface="华文楷体" pitchFamily="2" charset="-122"/>
                        </a:rPr>
                        <a:t>很好。</a:t>
                      </a:r>
                    </a:p>
                  </a:txBody>
                  <a:tcPr anchor="ctr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09600"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你</a:t>
                      </a:r>
                    </a:p>
                  </a:txBody>
                  <a:tcPr anchor="ctr"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身体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b="1" dirty="0">
                          <a:solidFill>
                            <a:srgbClr val="C00000"/>
                          </a:solidFill>
                          <a:latin typeface="华文楷体" pitchFamily="2" charset="-122"/>
                          <a:ea typeface="华文楷体" pitchFamily="2" charset="-122"/>
                        </a:rPr>
                        <a:t>怎么样？</a:t>
                      </a:r>
                    </a:p>
                  </a:txBody>
                  <a:tcPr anchor="ctr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</p:spTree>
  </p:cSld>
  <p:clrMapOvr>
    <a:masterClrMapping/>
  </p:clrMapOvr>
  <p:transition spd="slow"/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4994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cxnSp>
        <p:nvCxnSpPr>
          <p:cNvPr id="44" name="直接连接符 43"/>
          <p:cNvCxnSpPr/>
          <p:nvPr/>
        </p:nvCxnSpPr>
        <p:spPr bwMode="auto">
          <a:xfrm>
            <a:off x="307975" y="652463"/>
            <a:ext cx="2724150" cy="1587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 Box 4"/>
          <p:cNvSpPr txBox="1">
            <a:spLocks noChangeArrowheads="1"/>
          </p:cNvSpPr>
          <p:nvPr/>
        </p:nvSpPr>
        <p:spPr bwMode="auto">
          <a:xfrm>
            <a:off x="328613" y="6350"/>
            <a:ext cx="5419725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语言点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Language Points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30225" y="812800"/>
            <a:ext cx="8313738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800" b="1" dirty="0">
                <a:latin typeface="+mn-ea"/>
                <a:ea typeface="+mn-ea"/>
              </a:rPr>
              <a:t>3.</a:t>
            </a:r>
            <a:r>
              <a:rPr lang="zh-CN" altLang="en-US" sz="2800" b="1" dirty="0">
                <a:latin typeface="+mn-ea"/>
                <a:ea typeface="+mn-ea"/>
              </a:rPr>
              <a:t>程度副词“太” </a:t>
            </a:r>
            <a:r>
              <a:rPr lang="en-US" altLang="zh-CN" dirty="0">
                <a:latin typeface="+mn-ea"/>
                <a:ea typeface="+mn-ea"/>
              </a:rPr>
              <a:t>The Adverb</a:t>
            </a:r>
            <a:r>
              <a:rPr lang="zh-CN" altLang="en-US" dirty="0">
                <a:latin typeface="+mn-ea"/>
                <a:ea typeface="+mn-ea"/>
              </a:rPr>
              <a:t>“太”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2972" y="1564660"/>
            <a:ext cx="2478504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太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形容词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了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65037" y="2171716"/>
            <a:ext cx="2214191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不太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形容词</a:t>
            </a:r>
          </a:p>
        </p:txBody>
      </p:sp>
      <p:sp>
        <p:nvSpPr>
          <p:cNvPr id="11" name="圆角矩形 10"/>
          <p:cNvSpPr/>
          <p:nvPr/>
        </p:nvSpPr>
        <p:spPr>
          <a:xfrm>
            <a:off x="1881188" y="2917825"/>
            <a:ext cx="6632575" cy="258445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708275" y="3124200"/>
            <a:ext cx="7273925" cy="677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）太热了。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2692400" y="3886200"/>
            <a:ext cx="86185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）天气太冷了。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2708275" y="4503738"/>
            <a:ext cx="3584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）我身体不太好。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6" grpId="0"/>
      <p:bldP spid="18" grpId="0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6018" name="AutoShape 4"/>
          <p:cNvCxnSpPr>
            <a:cxnSpLocks noChangeShapeType="1"/>
          </p:cNvCxnSpPr>
          <p:nvPr/>
        </p:nvCxnSpPr>
        <p:spPr bwMode="auto">
          <a:xfrm flipH="1" flipV="1">
            <a:off x="10001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grpSp>
        <p:nvGrpSpPr>
          <p:cNvPr id="86019" name="组合 8"/>
          <p:cNvGrpSpPr>
            <a:grpSpLocks/>
          </p:cNvGrpSpPr>
          <p:nvPr/>
        </p:nvGrpSpPr>
        <p:grpSpPr bwMode="auto">
          <a:xfrm>
            <a:off x="307975" y="6350"/>
            <a:ext cx="5440363" cy="646113"/>
            <a:chOff x="308629" y="6819"/>
            <a:chExt cx="5439649" cy="646549"/>
          </a:xfrm>
        </p:grpSpPr>
        <p:sp>
          <p:nvSpPr>
            <p:cNvPr id="43" name="Text Box 4"/>
            <p:cNvSpPr txBox="1">
              <a:spLocks noChangeArrowheads="1"/>
            </p:cNvSpPr>
            <p:nvPr/>
          </p:nvSpPr>
          <p:spPr bwMode="auto">
            <a:xfrm>
              <a:off x="329264" y="6819"/>
              <a:ext cx="5419014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语言点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Language Points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44" name="直接连接符 43"/>
            <p:cNvCxnSpPr/>
            <p:nvPr/>
          </p:nvCxnSpPr>
          <p:spPr>
            <a:xfrm>
              <a:off x="308629" y="653368"/>
              <a:ext cx="543964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" name="TextBox 5"/>
          <p:cNvSpPr txBox="1"/>
          <p:nvPr/>
        </p:nvSpPr>
        <p:spPr>
          <a:xfrm>
            <a:off x="474663" y="914400"/>
            <a:ext cx="99282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0" hangingPunct="0">
              <a:defRPr/>
            </a:pPr>
            <a:r>
              <a:rPr lang="en-US" altLang="zh-CN" sz="2800" b="1" dirty="0">
                <a:latin typeface="+mn-ea"/>
                <a:ea typeface="+mn-ea"/>
              </a:rPr>
              <a:t>4.</a:t>
            </a:r>
            <a:r>
              <a:rPr lang="zh-CN" altLang="en-US" sz="2800" b="1" dirty="0">
                <a:latin typeface="+mn-ea"/>
                <a:ea typeface="+mn-ea"/>
              </a:rPr>
              <a:t>能愿动词“会”（</a:t>
            </a:r>
            <a:r>
              <a:rPr lang="en-US" altLang="zh-CN" sz="2800" b="1" dirty="0">
                <a:latin typeface="+mn-ea"/>
                <a:ea typeface="+mn-ea"/>
              </a:rPr>
              <a:t>2</a:t>
            </a:r>
            <a:r>
              <a:rPr lang="zh-CN" altLang="en-US" sz="2800" b="1" dirty="0">
                <a:latin typeface="+mn-ea"/>
                <a:ea typeface="+mn-ea"/>
              </a:rPr>
              <a:t>） </a:t>
            </a:r>
            <a:r>
              <a:rPr lang="en-US" altLang="zh-CN" dirty="0">
                <a:latin typeface="+mn-ea"/>
                <a:ea typeface="+mn-ea"/>
              </a:rPr>
              <a:t>The Modal Verb</a:t>
            </a:r>
            <a:r>
              <a:rPr lang="zh-CN" altLang="en-US" dirty="0">
                <a:latin typeface="+mn-ea"/>
                <a:ea typeface="+mn-ea"/>
              </a:rPr>
              <a:t>“会”（</a:t>
            </a:r>
            <a:r>
              <a:rPr lang="en-US" altLang="zh-CN" dirty="0">
                <a:latin typeface="+mn-ea"/>
                <a:ea typeface="+mn-ea"/>
              </a:rPr>
              <a:t>2</a:t>
            </a:r>
            <a:r>
              <a:rPr lang="zh-CN" altLang="en-US" dirty="0">
                <a:latin typeface="+mn-ea"/>
                <a:ea typeface="+mn-ea"/>
              </a:rPr>
              <a:t>）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967115" y="1513508"/>
            <a:ext cx="3447230" cy="461665"/>
          </a:xfrm>
          <a:prstGeom prst="rect">
            <a:avLst/>
          </a:prstGeom>
          <a:solidFill>
            <a:srgbClr val="C198E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主语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（不）会</a:t>
            </a:r>
            <a:r>
              <a:rPr lang="en-US" altLang="zh-CN" sz="2400" b="1" dirty="0">
                <a:latin typeface="华文细黑" pitchFamily="2" charset="-122"/>
                <a:ea typeface="华文细黑" pitchFamily="2" charset="-122"/>
              </a:rPr>
              <a:t>+</a:t>
            </a:r>
            <a:r>
              <a:rPr lang="zh-CN" altLang="en-US" sz="2400" b="1" dirty="0">
                <a:latin typeface="华文细黑" pitchFamily="2" charset="-122"/>
                <a:ea typeface="华文细黑" pitchFamily="2" charset="-122"/>
              </a:rPr>
              <a:t>动词。</a:t>
            </a:r>
          </a:p>
        </p:txBody>
      </p:sp>
      <p:sp>
        <p:nvSpPr>
          <p:cNvPr id="10" name="圆角矩形 9"/>
          <p:cNvSpPr/>
          <p:nvPr/>
        </p:nvSpPr>
        <p:spPr>
          <a:xfrm>
            <a:off x="1881188" y="2339975"/>
            <a:ext cx="7531100" cy="3492500"/>
          </a:xfrm>
          <a:prstGeom prst="roundRect">
            <a:avLst/>
          </a:prstGeom>
          <a:noFill/>
          <a:ln>
            <a:prstDash val="lgDashDot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sp>
        <p:nvSpPr>
          <p:cNvPr id="12" name="TextBox 11"/>
          <p:cNvSpPr txBox="1">
            <a:spLocks noChangeArrowheads="1"/>
          </p:cNvSpPr>
          <p:nvPr/>
        </p:nvSpPr>
        <p:spPr bwMode="auto">
          <a:xfrm>
            <a:off x="2314575" y="2655888"/>
            <a:ext cx="8618538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1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：爸爸八点前会回家吗？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：会。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</p:txBody>
      </p:sp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2314575" y="3625850"/>
            <a:ext cx="418782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2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：明天她会来吗？</a:t>
            </a:r>
            <a:endParaRPr lang="en-US" altLang="zh-CN" sz="28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latin typeface="华文楷体" pitchFamily="2" charset="-122"/>
                <a:ea typeface="华文楷体" pitchFamily="2" charset="-122"/>
              </a:rPr>
              <a:t>：她会来。</a:t>
            </a:r>
          </a:p>
        </p:txBody>
      </p:sp>
      <p:sp>
        <p:nvSpPr>
          <p:cNvPr id="15" name="TextBox 14"/>
          <p:cNvSpPr txBox="1">
            <a:spLocks noChangeArrowheads="1"/>
          </p:cNvSpPr>
          <p:nvPr/>
        </p:nvSpPr>
        <p:spPr bwMode="auto">
          <a:xfrm>
            <a:off x="2309813" y="4595813"/>
            <a:ext cx="4265612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（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3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）</a:t>
            </a:r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  <a:sym typeface="Wingdings" pitchFamily="2" charset="2"/>
              </a:rPr>
              <a:t>：今天会下雨吗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？</a:t>
            </a:r>
            <a:endParaRPr lang="en-US" altLang="zh-CN" sz="2800" b="1">
              <a:solidFill>
                <a:srgbClr val="C00000"/>
              </a:solidFill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           B</a:t>
            </a:r>
            <a:r>
              <a:rPr lang="zh-CN" altLang="en-US" sz="2800" b="1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：今天不会下雨。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5" grpId="0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7043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443038" y="1717675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Zuótiān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Běijīnɡ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de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tiānqì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zěnmeyànɡ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北京  的  天气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rè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太热了。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ne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呢？明天      天气  怎么样？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hěn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bù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lěnɡ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 天气  很   好，不   冷 不 热。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在路上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road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4963" y="2247900"/>
            <a:ext cx="269557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7042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1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7044" name="Rectangle 2"/>
          <p:cNvSpPr>
            <a:spLocks noChangeArrowheads="1"/>
          </p:cNvSpPr>
          <p:nvPr/>
        </p:nvSpPr>
        <p:spPr bwMode="auto">
          <a:xfrm>
            <a:off x="1057275" y="1636713"/>
            <a:ext cx="10372725" cy="4668837"/>
          </a:xfrm>
          <a:prstGeom prst="rect">
            <a:avLst/>
          </a:prstGeom>
          <a:solidFill>
            <a:srgbClr val="0000FF">
              <a:alpha val="14902"/>
            </a:srgbClr>
          </a:solidFill>
          <a:ln w="12700">
            <a:solidFill>
              <a:srgbClr val="0000FF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/>
          </a:p>
        </p:txBody>
      </p:sp>
      <p:sp>
        <p:nvSpPr>
          <p:cNvPr id="12" name="Text Box 3"/>
          <p:cNvSpPr txBox="1">
            <a:spLocks noChangeArrowheads="1"/>
          </p:cNvSpPr>
          <p:nvPr/>
        </p:nvSpPr>
        <p:spPr bwMode="auto">
          <a:xfrm>
            <a:off x="1443038" y="1717675"/>
            <a:ext cx="7323137" cy="45735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昨天     北京  的  天气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太热了。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+mn-ea"/>
                <a:ea typeface="+mn-ea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呢？明天      天气  怎么样？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+mn-ea"/>
                <a:ea typeface="+mn-ea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明天      天气  很   好，不   冷 不 热。</a:t>
            </a:r>
          </a:p>
        </p:txBody>
      </p:sp>
      <p:sp>
        <p:nvSpPr>
          <p:cNvPr id="87046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在路上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On the road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4963" y="2247900"/>
            <a:ext cx="2695575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89091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755650" y="1620838"/>
            <a:ext cx="99806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在健身房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gym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373188" y="1606550"/>
            <a:ext cx="7323137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xià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yǔ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会 下 雨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xià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yǔ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不 会 下 雨。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Wánɡ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xiǎojiě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jīntiān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lái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mɑ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 小姐   今天  会 来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huì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lái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tiānqì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lěnɡ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le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不  会 来，天气  太 冷  了。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050088" y="1987550"/>
            <a:ext cx="2698750" cy="1793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909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2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9092" name="Rectangle 2"/>
          <p:cNvSpPr>
            <a:spLocks noChangeArrowheads="1"/>
          </p:cNvSpPr>
          <p:nvPr/>
        </p:nvSpPr>
        <p:spPr bwMode="auto">
          <a:xfrm>
            <a:off x="755650" y="1620838"/>
            <a:ext cx="9980613" cy="4654550"/>
          </a:xfrm>
          <a:prstGeom prst="rect">
            <a:avLst/>
          </a:prstGeom>
          <a:solidFill>
            <a:srgbClr val="C00000">
              <a:alpha val="14902"/>
            </a:srgbClr>
          </a:solidFill>
          <a:ln w="12700">
            <a:solidFill>
              <a:srgbClr val="288149"/>
            </a:solidFill>
            <a:prstDash val="dash"/>
            <a:miter lim="800000"/>
            <a:headEnd/>
            <a:tailEnd/>
          </a:ln>
        </p:spPr>
        <p:txBody>
          <a:bodyPr anchor="ctr"/>
          <a:lstStyle/>
          <a:p>
            <a:pPr eaLnBrk="0" hangingPunct="0"/>
            <a:endParaRPr lang="zh-CN" altLang="en-US">
              <a:solidFill>
                <a:srgbClr val="99FF99"/>
              </a:solidFill>
            </a:endParaRPr>
          </a:p>
        </p:txBody>
      </p:sp>
      <p:sp>
        <p:nvSpPr>
          <p:cNvPr id="89093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在健身房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gym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sp>
        <p:nvSpPr>
          <p:cNvPr id="13" name="Text Box 3"/>
          <p:cNvSpPr txBox="1">
            <a:spLocks noChangeArrowheads="1"/>
          </p:cNvSpPr>
          <p:nvPr/>
        </p:nvSpPr>
        <p:spPr bwMode="auto">
          <a:xfrm>
            <a:off x="1373188" y="1606550"/>
            <a:ext cx="7323137" cy="474662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会 下 雨 吗？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今天    不 会 下 雨。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8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王      小姐   今天  会 来 吗？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不  会 来，天气  太 冷  了。</a:t>
            </a:r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050088" y="1987550"/>
            <a:ext cx="2698750" cy="17938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1139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41425" y="1709738"/>
            <a:ext cx="8375650" cy="46593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shēntǐ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endParaRPr lang="en-US" altLang="zh-CN" sz="2400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身体 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Wǒ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shēntǐ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hǎo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rè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le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ài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chīfàn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 身体 不 太 好。天气  太热了，不爱 吃饭。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chī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xiē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shuǐɡuǒ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duō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hē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shuǐ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多  吃 些  水果，多   喝 水。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Xièxie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</a:t>
            </a:r>
            <a:r>
              <a:rPr lang="en-US" altLang="zh-CN" sz="2400" dirty="0" err="1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yīshēnɡ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谢谢 你，医生。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在病房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sickroom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6550" y="4173538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1138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2" name="组合 8"/>
          <p:cNvGrpSpPr>
            <a:grpSpLocks/>
          </p:cNvGrpSpPr>
          <p:nvPr/>
        </p:nvGrpSpPr>
        <p:grpSpPr bwMode="auto">
          <a:xfrm>
            <a:off x="307975" y="6350"/>
            <a:ext cx="2525713" cy="646113"/>
            <a:chOff x="308629" y="6819"/>
            <a:chExt cx="2524299" cy="646331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5" y="6819"/>
              <a:ext cx="2503673" cy="646331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课文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Text 3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150"/>
              <a:ext cx="2524299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1057275" y="1636713"/>
            <a:ext cx="10039350" cy="4652962"/>
          </a:xfrm>
          <a:prstGeom prst="rect">
            <a:avLst/>
          </a:prstGeom>
          <a:solidFill>
            <a:schemeClr val="accent4">
              <a:alpha val="14902"/>
            </a:schemeClr>
          </a:solidFill>
          <a:ln w="12700">
            <a:solidFill>
              <a:schemeClr val="accent4"/>
            </a:solidFill>
            <a:prstDash val="dash"/>
            <a:miter lim="800000"/>
            <a:headEnd/>
            <a:tailEnd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zh-CN" altLang="en-US" sz="1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 Box 3"/>
          <p:cNvSpPr txBox="1">
            <a:spLocks noChangeArrowheads="1"/>
          </p:cNvSpPr>
          <p:nvPr/>
        </p:nvSpPr>
        <p:spPr bwMode="auto">
          <a:xfrm>
            <a:off x="1241425" y="1709738"/>
            <a:ext cx="8375650" cy="4659312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身体   怎么样？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</a:t>
            </a: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我    身体 不 太 好。天气  太热了，不爱 吃饭。</a:t>
            </a:r>
            <a:endParaRPr lang="en-US" altLang="zh-CN" sz="2800" b="1" dirty="0">
              <a:solidFill>
                <a:schemeClr val="bg1">
                  <a:lumMod val="50000"/>
                </a:schemeClr>
              </a:solidFill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A</a:t>
            </a:r>
            <a:r>
              <a:rPr lang="zh-CN" altLang="en-US" sz="2400" b="1" dirty="0"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你  多  吃 些  水果，多   喝 水。</a:t>
            </a:r>
            <a:endParaRPr lang="en-US" altLang="zh-CN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solidFill>
                  <a:schemeClr val="bg1">
                    <a:lumMod val="50000"/>
                  </a:schemeClr>
                </a:solidFill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       </a:t>
            </a:r>
          </a:p>
          <a:p>
            <a:pPr>
              <a:lnSpc>
                <a:spcPct val="14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B</a:t>
            </a:r>
            <a:r>
              <a:rPr lang="zh-CN" altLang="en-US" sz="2400" b="1" dirty="0">
                <a:solidFill>
                  <a:schemeClr val="bg1">
                    <a:lumMod val="50000"/>
                  </a:schemeClr>
                </a:solidFill>
                <a:latin typeface="宋体" panose="02010600030101010101" pitchFamily="2" charset="-122"/>
                <a:sym typeface="宋体" panose="02010600030101010101" pitchFamily="2" charset="-122"/>
              </a:rPr>
              <a:t>：</a:t>
            </a:r>
            <a:r>
              <a:rPr lang="zh-CN" altLang="en-US" sz="2800" b="1" dirty="0">
                <a:solidFill>
                  <a:schemeClr val="bg1">
                    <a:lumMod val="50000"/>
                  </a:schemeClr>
                </a:solidFill>
                <a:latin typeface="华文楷体" panose="02010600040101010101" pitchFamily="2" charset="-122"/>
                <a:ea typeface="华文楷体" panose="02010600040101010101" pitchFamily="2" charset="-122"/>
                <a:sym typeface="宋体" panose="02010600030101010101" pitchFamily="2" charset="-122"/>
              </a:rPr>
              <a:t>谢谢 你，医生。</a:t>
            </a:r>
          </a:p>
        </p:txBody>
      </p:sp>
      <p:sp>
        <p:nvSpPr>
          <p:cNvPr id="91142" name="TextBox 8"/>
          <p:cNvSpPr txBox="1">
            <a:spLocks noChangeArrowheads="1"/>
          </p:cNvSpPr>
          <p:nvPr/>
        </p:nvSpPr>
        <p:spPr bwMode="auto">
          <a:xfrm>
            <a:off x="1057275" y="1071563"/>
            <a:ext cx="46974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>
                <a:latin typeface="微软雅黑" pitchFamily="34" charset="-122"/>
                <a:ea typeface="微软雅黑" pitchFamily="34" charset="-122"/>
              </a:rPr>
              <a:t>在病房</a:t>
            </a:r>
            <a:r>
              <a:rPr lang="zh-CN" altLang="en-US" sz="2400" b="1">
                <a:latin typeface="方正舒体" pitchFamily="2" charset="-122"/>
                <a:ea typeface="方正舒体" pitchFamily="2" charset="-122"/>
              </a:rPr>
              <a:t> </a:t>
            </a:r>
            <a:r>
              <a:rPr lang="en-US" altLang="zh-CN" sz="2400" b="1">
                <a:latin typeface="方正舒体" pitchFamily="2" charset="-122"/>
                <a:ea typeface="方正舒体" pitchFamily="2" charset="-122"/>
              </a:rPr>
              <a:t>In the sickroom</a:t>
            </a:r>
            <a:endParaRPr lang="zh-CN" altLang="en-US" sz="2400" b="1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956550" y="4173538"/>
            <a:ext cx="2700338" cy="18002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9" dur="500"/>
                                        <p:tgtEl>
                                          <p:spTgt spid="1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圆角矩形 14"/>
          <p:cNvSpPr/>
          <p:nvPr/>
        </p:nvSpPr>
        <p:spPr>
          <a:xfrm>
            <a:off x="628686" y="2241285"/>
            <a:ext cx="108170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3189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3190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1290638" y="1930400"/>
            <a:ext cx="10963275" cy="45243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1.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昨天北京的天气怎么样？</a:t>
            </a:r>
            <a:r>
              <a:rPr lang="en-US" altLang="zh-CN" sz="24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Běijīnɡ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2.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昨天天气怎么样？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tiānqì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3.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今天会下雨吗？                           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Jīntiān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 xià 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4.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王小姐会来吗？               </a:t>
            </a:r>
            <a:r>
              <a:rPr lang="en-US" altLang="zh-CN" sz="2800" dirty="0">
                <a:latin typeface="SimSun-ExtB" pitchFamily="49" charset="-122"/>
                <a:ea typeface="SimSun-ExtB" pitchFamily="49" charset="-122"/>
                <a:sym typeface="宋体" panose="02010600030101010101" pitchFamily="2" charset="-122"/>
              </a:rPr>
              <a:t>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Wánɡ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xiáojiě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lái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5.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他身体怎么样？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shēntǐ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zěnmeyànɡ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  <a:sym typeface="宋体" panose="02010600030101010101" pitchFamily="2" charset="-122"/>
              </a:rPr>
              <a:t>? </a:t>
            </a:r>
            <a:endParaRPr lang="zh-CN" altLang="en-US" sz="2000" dirty="0" err="1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latin typeface="+mn-lt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57275" y="1071563"/>
            <a:ext cx="841851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根据实际情况回答问题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Answer the questions according to the actual situations.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88946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4213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4214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215" name="Text Box 3"/>
          <p:cNvSpPr txBox="1">
            <a:spLocks noChangeArrowheads="1"/>
          </p:cNvSpPr>
          <p:nvPr/>
        </p:nvSpPr>
        <p:spPr bwMode="auto">
          <a:xfrm>
            <a:off x="5424488" y="2816225"/>
            <a:ext cx="9096375" cy="249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Māmɑ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             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bú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tài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hǎo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妈妈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不 太 好。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itchFamily="2" charset="-122"/>
              </a:rPr>
              <a:t> </a:t>
            </a:r>
            <a:endParaRPr lang="zh-CN" altLang="en-US" sz="2800" b="1" dirty="0">
              <a:latin typeface="华文楷体" pitchFamily="2" charset="-122"/>
              <a:ea typeface="华文楷体" pitchFamily="2" charset="-122"/>
              <a:sym typeface="宋体" pitchFamily="2" charset="-122"/>
            </a:endParaRPr>
          </a:p>
          <a:p>
            <a:pPr>
              <a:lnSpc>
                <a:spcPct val="150000"/>
              </a:lnSpc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  <a:sym typeface="宋体" pitchFamily="2" charset="-122"/>
              </a:rPr>
              <a:t>   </a:t>
            </a:r>
            <a:endParaRPr lang="en-US" altLang="zh-CN" sz="2400" dirty="0">
              <a:solidFill>
                <a:srgbClr val="7F7F7F"/>
              </a:solidFill>
              <a:latin typeface="SimSun-ExtB" pitchFamily="49" charset="-122"/>
              <a:ea typeface="SimSun-ExtB" pitchFamily="49" charset="-122"/>
              <a:sym typeface="宋体" pitchFamily="2" charset="-122"/>
            </a:endParaRPr>
          </a:p>
        </p:txBody>
      </p:sp>
      <p:pic>
        <p:nvPicPr>
          <p:cNvPr id="97291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979613" y="2752725"/>
            <a:ext cx="2700337" cy="1800225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57415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5237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5238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013325" y="2816225"/>
            <a:ext cx="9096375" cy="37861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Mínɡtiān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tiānqì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hěn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hǎo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明天      天气  很  好，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  <a:cs typeface="GB Pinyinok-D"/>
                <a:sym typeface="宋体" panose="02010600030101010101" pitchFamily="2" charset="-122"/>
              </a:rPr>
              <a:t>huì</a:t>
            </a:r>
            <a:endParaRPr lang="en-US" altLang="zh-CN" sz="2400" b="1" dirty="0">
              <a:latin typeface="GB Pinyinok-D" pitchFamily="2" charset="-122"/>
              <a:ea typeface="GB Pinyinok-D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不会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  <p:pic>
        <p:nvPicPr>
          <p:cNvPr id="98315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19275" y="2720975"/>
            <a:ext cx="1979613" cy="2519363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/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4" y="2241285"/>
            <a:ext cx="10041649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/>
          </a:p>
        </p:txBody>
      </p:sp>
      <p:cxnSp>
        <p:nvCxnSpPr>
          <p:cNvPr id="96261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6262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" name="Text Box 3"/>
          <p:cNvSpPr txBox="1">
            <a:spLocks noChangeArrowheads="1"/>
          </p:cNvSpPr>
          <p:nvPr/>
        </p:nvSpPr>
        <p:spPr bwMode="auto">
          <a:xfrm>
            <a:off x="5368925" y="2867025"/>
            <a:ext cx="9097963" cy="3140075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Wánɡ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xiáojiě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chī</a:t>
            </a:r>
            <a:endParaRPr lang="en-US" altLang="zh-CN" sz="2400" dirty="0">
              <a:solidFill>
                <a:srgbClr val="000000"/>
              </a:solidFill>
              <a:latin typeface="GB Pinyinok-D"/>
              <a:ea typeface="GB Pinyinok-D"/>
              <a:cs typeface="GB Pinyinok-D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王      小姐 爱吃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bú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ài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chī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fàn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不爱吃饭。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pic>
        <p:nvPicPr>
          <p:cNvPr id="12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93875" y="2763838"/>
            <a:ext cx="2695575" cy="1790700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5" name="TextBox 14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圆角矩形 12"/>
          <p:cNvSpPr/>
          <p:nvPr/>
        </p:nvSpPr>
        <p:spPr>
          <a:xfrm>
            <a:off x="1057275" y="2241285"/>
            <a:ext cx="10073180" cy="3954563"/>
          </a:xfrm>
          <a:prstGeom prst="roundRect">
            <a:avLst/>
          </a:prstGeom>
          <a:solidFill>
            <a:srgbClr val="CCFF99">
              <a:alpha val="48000"/>
            </a:srgb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zh-CN" altLang="en-US" dirty="0"/>
          </a:p>
        </p:txBody>
      </p:sp>
      <p:cxnSp>
        <p:nvCxnSpPr>
          <p:cNvPr id="97285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7286" name="组合 8"/>
          <p:cNvGrpSpPr>
            <a:grpSpLocks/>
          </p:cNvGrpSpPr>
          <p:nvPr/>
        </p:nvGrpSpPr>
        <p:grpSpPr bwMode="auto">
          <a:xfrm>
            <a:off x="307975" y="6350"/>
            <a:ext cx="3216275" cy="646113"/>
            <a:chOff x="308629" y="6819"/>
            <a:chExt cx="3214777" cy="646549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7" y="6819"/>
              <a:ext cx="3194149" cy="646549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练习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Exercises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368"/>
              <a:ext cx="321477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0363" name="Picture 4" descr="C:\Documents and Settings\Administrator.CAOFAN\桌面\hsk一级\2课\2-04三-前图46358923（20）.jpg"/>
          <p:cNvPicPr>
            <a:picLocks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806575" y="2728913"/>
            <a:ext cx="1979613" cy="2519362"/>
          </a:xfrm>
          <a:prstGeom prst="rect">
            <a:avLst/>
          </a:prstGeom>
          <a:noFill/>
          <a:ln w="38100" cap="sq">
            <a:solidFill>
              <a:schemeClr val="tx1"/>
            </a:solidFill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6" name="Text Box 3"/>
          <p:cNvSpPr txBox="1">
            <a:spLocks noChangeArrowheads="1"/>
          </p:cNvSpPr>
          <p:nvPr/>
        </p:nvSpPr>
        <p:spPr bwMode="auto">
          <a:xfrm>
            <a:off x="5176838" y="2847975"/>
            <a:ext cx="9097962" cy="3046413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宋体" panose="02010600030101010101" pitchFamily="2" charset="-122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Jīntiān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tiānqì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                 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今天  天气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________ </a:t>
            </a: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，</a:t>
            </a:r>
            <a:endParaRPr lang="en-US" altLang="zh-CN" sz="2800" b="1" dirty="0">
              <a:latin typeface="华文楷体" pitchFamily="2" charset="-122"/>
              <a:ea typeface="华文楷体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nǐ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duō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hē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  <a:r>
              <a:rPr lang="en-US" altLang="zh-CN" sz="2400" dirty="0" err="1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shuǐ</a:t>
            </a:r>
            <a:r>
              <a:rPr lang="en-US" altLang="zh-CN" sz="2400" dirty="0">
                <a:solidFill>
                  <a:srgbClr val="000000"/>
                </a:solidFill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</a:t>
            </a: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你 多 喝 水。</a:t>
            </a:r>
            <a:r>
              <a:rPr lang="en-US" altLang="zh-CN" sz="2800" b="1" dirty="0">
                <a:latin typeface="华文楷体" pitchFamily="2" charset="-122"/>
                <a:ea typeface="华文楷体" pitchFamily="2" charset="-122"/>
                <a:sym typeface="宋体" panose="02010600030101010101" pitchFamily="2" charset="-122"/>
              </a:rPr>
              <a:t> </a:t>
            </a:r>
            <a:endParaRPr lang="zh-CN" altLang="en-US" sz="2800" b="1" dirty="0">
              <a:latin typeface="华文楷体" panose="02010600040101010101" pitchFamily="2" charset="-122"/>
              <a:ea typeface="华文楷体" panose="02010600040101010101" pitchFamily="2" charset="-122"/>
              <a:sym typeface="宋体" panose="02010600030101010101" pitchFamily="2" charset="-122"/>
            </a:endParaRPr>
          </a:p>
          <a:p>
            <a:pPr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lang="en-US" altLang="zh-CN" sz="2400" dirty="0">
                <a:latin typeface="GB Pinyinok-D"/>
                <a:ea typeface="GB Pinyinok-D"/>
                <a:cs typeface="GB Pinyinok-D"/>
                <a:sym typeface="宋体" panose="02010600030101010101" pitchFamily="2" charset="-122"/>
              </a:rPr>
              <a:t>   </a:t>
            </a:r>
            <a:endParaRPr lang="en-US" altLang="zh-CN" sz="2400" dirty="0">
              <a:solidFill>
                <a:schemeClr val="bg1">
                  <a:lumMod val="50000"/>
                </a:schemeClr>
              </a:solidFill>
              <a:latin typeface="SimSun-ExtB" pitchFamily="49" charset="-122"/>
              <a:ea typeface="SimSun-ExtB" pitchFamily="49" charset="-122"/>
              <a:sym typeface="宋体" panose="02010600030101010101" pitchFamily="2" charset="-122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057275" y="1071563"/>
            <a:ext cx="9301163" cy="7397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zh-CN" altLang="en-US" sz="2400" b="1" dirty="0">
                <a:latin typeface="+mn-ea"/>
                <a:ea typeface="+mn-ea"/>
              </a:rPr>
              <a:t>用本课新学的语言点和词语描述图片</a:t>
            </a:r>
            <a:endParaRPr lang="en-US" altLang="zh-CN" sz="2400" b="1" dirty="0">
              <a:latin typeface="+mn-ea"/>
              <a:ea typeface="+mn-ea"/>
            </a:endParaRPr>
          </a:p>
          <a:p>
            <a:pPr>
              <a:defRPr/>
            </a:pPr>
            <a:r>
              <a:rPr lang="en-US" altLang="zh-CN" dirty="0">
                <a:latin typeface="+mn-ea"/>
                <a:ea typeface="+mn-ea"/>
              </a:rPr>
              <a:t>Describe the pictures using the newly-learned language points and words.</a:t>
            </a:r>
            <a:endParaRPr lang="zh-CN" altLang="en-US" dirty="0">
              <a:latin typeface="方正舒体" pitchFamily="2" charset="-122"/>
              <a:ea typeface="方正舒体" pitchFamily="2" charset="-122"/>
            </a:endParaRPr>
          </a:p>
        </p:txBody>
      </p:sp>
    </p:spTree>
  </p:cSld>
  <p:clrMapOvr>
    <a:masterClrMapping/>
  </p:clrMapOvr>
  <p:transition spd="slow"/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830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grpSp>
        <p:nvGrpSpPr>
          <p:cNvPr id="98307" name="组合 8"/>
          <p:cNvGrpSpPr>
            <a:grpSpLocks/>
          </p:cNvGrpSpPr>
          <p:nvPr/>
        </p:nvGrpSpPr>
        <p:grpSpPr bwMode="auto">
          <a:xfrm>
            <a:off x="307975" y="6350"/>
            <a:ext cx="3798888" cy="646113"/>
            <a:chOff x="308629" y="6819"/>
            <a:chExt cx="3797467" cy="646767"/>
          </a:xfrm>
        </p:grpSpPr>
        <p:sp>
          <p:nvSpPr>
            <p:cNvPr id="10" name="Text Box 4"/>
            <p:cNvSpPr txBox="1">
              <a:spLocks noChangeArrowheads="1"/>
            </p:cNvSpPr>
            <p:nvPr/>
          </p:nvSpPr>
          <p:spPr bwMode="auto">
            <a:xfrm>
              <a:off x="329259" y="6819"/>
              <a:ext cx="3776837" cy="646767"/>
            </a:xfrm>
            <a:prstGeom prst="rect">
              <a:avLst/>
            </a:prstGeom>
            <a:noFill/>
            <a:ln>
              <a:noFill/>
            </a:ln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800"/>
                </a:spcBef>
                <a:buClr>
                  <a:schemeClr val="accent1"/>
                </a:buClr>
                <a:buSzPct val="80000"/>
                <a:buFont typeface="Wingdings 2" panose="05020102010507070707" pitchFamily="18" charset="2"/>
                <a:buChar char=""/>
                <a:defRPr sz="2000">
                  <a:solidFill>
                    <a:schemeClr val="accent2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1pPr>
              <a:lvl2pPr marL="742950" indent="-285750">
                <a:lnSpc>
                  <a:spcPct val="130000"/>
                </a:lnSpc>
                <a:buFont typeface="Calibri" panose="020F0502020204030204" pitchFamily="34" charset="0"/>
                <a:buChar char=" "/>
                <a:defRPr sz="1600">
                  <a:solidFill>
                    <a:schemeClr val="tx1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 sz="2000"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Calibri" panose="020F0502020204030204" pitchFamily="34" charset="0"/>
                <a:buChar char="•"/>
                <a:defRPr>
                  <a:solidFill>
                    <a:srgbClr val="7F7F7F"/>
                  </a:solidFill>
                  <a:latin typeface="Times New Roman" panose="02020603050405020304" pitchFamily="18" charset="0"/>
                  <a:ea typeface="幼圆" panose="02010509060101010101" pitchFamily="49" charset="-122"/>
                </a:defRPr>
              </a:lvl9pPr>
            </a:lstStyle>
            <a:p>
              <a:pPr>
                <a:lnSpc>
                  <a:spcPct val="100000"/>
                </a:lnSpc>
                <a:spcBef>
                  <a:spcPct val="0"/>
                </a:spcBef>
                <a:buClrTx/>
                <a:buSzTx/>
                <a:buFont typeface="Arial" panose="020B0604020202020204" pitchFamily="34" charset="0"/>
                <a:buNone/>
                <a:defRPr/>
              </a:pPr>
              <a:r>
                <a:rPr lang="zh-CN" altLang="en-US" sz="3600" b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运用</a:t>
              </a:r>
              <a:r>
                <a:rPr lang="en-US" altLang="zh-CN" sz="3600" b="1" i="1" dirty="0">
                  <a:solidFill>
                    <a:srgbClr val="D09E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cs typeface="+mj-cs"/>
                </a:rPr>
                <a:t>Application</a:t>
              </a:r>
              <a:endParaRPr lang="zh-CN" altLang="en-US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endParaRPr>
            </a:p>
          </p:txBody>
        </p:sp>
        <p:cxnSp>
          <p:nvCxnSpPr>
            <p:cNvPr id="11" name="直接连接符 10"/>
            <p:cNvCxnSpPr/>
            <p:nvPr/>
          </p:nvCxnSpPr>
          <p:spPr>
            <a:xfrm>
              <a:off x="308629" y="653586"/>
              <a:ext cx="3797467" cy="0"/>
            </a:xfrm>
            <a:prstGeom prst="line">
              <a:avLst/>
            </a:prstGeom>
            <a:ln w="69850" cmpd="thickThin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" name="TextBox 6"/>
          <p:cNvSpPr txBox="1"/>
          <p:nvPr/>
        </p:nvSpPr>
        <p:spPr>
          <a:xfrm>
            <a:off x="1057275" y="787400"/>
            <a:ext cx="3819525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1.</a:t>
            </a:r>
            <a:r>
              <a:rPr lang="zh-CN" altLang="en-US" sz="2400" b="1" dirty="0">
                <a:latin typeface="+mn-ea"/>
                <a:ea typeface="+mn-ea"/>
              </a:rPr>
              <a:t>双人活动 </a:t>
            </a:r>
            <a:r>
              <a:rPr lang="en-US" altLang="zh-CN" dirty="0">
                <a:latin typeface="+mn-ea"/>
                <a:ea typeface="+mn-ea"/>
              </a:rPr>
              <a:t>Pair Work</a:t>
            </a:r>
          </a:p>
        </p:txBody>
      </p:sp>
      <p:sp>
        <p:nvSpPr>
          <p:cNvPr id="95237" name="TextBox 7"/>
          <p:cNvSpPr txBox="1">
            <a:spLocks noChangeArrowheads="1"/>
          </p:cNvSpPr>
          <p:nvPr/>
        </p:nvSpPr>
        <p:spPr bwMode="auto">
          <a:xfrm>
            <a:off x="1101725" y="1371600"/>
            <a:ext cx="6159500" cy="1447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Tā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Hànyǔ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zěnmeyànɡ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</a:t>
            </a:r>
          </a:p>
          <a:p>
            <a:pPr>
              <a:defRPr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：她的  汉语   怎么样？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+mn-lt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+mn-lt"/>
                <a:ea typeface="GB Pinyinok-D" pitchFamily="2" charset="-122"/>
              </a:rPr>
              <a:t>.  /  </a:t>
            </a:r>
            <a:r>
              <a:rPr lang="en-US" altLang="zh-CN" sz="2000" dirty="0" err="1">
                <a:latin typeface="+mn-lt"/>
                <a:ea typeface="GB Pinyinok-D" pitchFamily="2" charset="-122"/>
              </a:rPr>
              <a:t>Tài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le.</a:t>
            </a:r>
          </a:p>
          <a:p>
            <a:pPr>
              <a:defRPr/>
            </a:pP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：不 太 好。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/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太 好 了。     </a:t>
            </a:r>
          </a:p>
        </p:txBody>
      </p:sp>
      <p:sp>
        <p:nvSpPr>
          <p:cNvPr id="43" name="TextBox 42"/>
          <p:cNvSpPr txBox="1"/>
          <p:nvPr/>
        </p:nvSpPr>
        <p:spPr bwMode="auto">
          <a:xfrm>
            <a:off x="1511300" y="3067050"/>
            <a:ext cx="8870950" cy="3355975"/>
          </a:xfrm>
          <a:prstGeom prst="rect">
            <a:avLst/>
          </a:prstGeom>
          <a:noFill/>
          <a:ln w="38100">
            <a:solidFill>
              <a:schemeClr val="accent4">
                <a:lumMod val="75000"/>
              </a:schemeClr>
            </a:solidFill>
            <a:prstDash val="lgDash"/>
          </a:ln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Běijīnɡ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tiānqì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lěnɡ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rè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北京  的 天气                                  冷    热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Zhōnɡɡuó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cài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hǎochī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中国       菜                                      好吃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Nàɡe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diànyǐnɡ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hǎokàn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那个  电影                                       好看</a:t>
            </a:r>
            <a:endParaRPr lang="en-US" altLang="zh-CN" sz="2800" b="1" dirty="0">
              <a:latin typeface="华文楷体" pitchFamily="2" charset="-122"/>
              <a:ea typeface="华文楷体" pitchFamily="2" charset="-122"/>
            </a:endParaRPr>
          </a:p>
          <a:p>
            <a:pPr>
              <a:defRPr/>
            </a:pP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Wánɡ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lǎoshī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xiě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Hànzì</a:t>
            </a:r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    </a:t>
            </a:r>
            <a:r>
              <a:rPr lang="en-US" altLang="zh-CN" sz="2400" dirty="0" err="1">
                <a:latin typeface="GB Pinyinok-D" pitchFamily="2" charset="-122"/>
                <a:ea typeface="GB Pinyinok-D" pitchFamily="2" charset="-122"/>
              </a:rPr>
              <a:t>hǎo</a:t>
            </a:r>
            <a:endParaRPr lang="en-US" altLang="zh-CN" sz="2400" dirty="0">
              <a:latin typeface="GB Pinyinok-D" pitchFamily="2" charset="-122"/>
              <a:ea typeface="GB Pinyinok-D" pitchFamily="2" charset="-122"/>
            </a:endParaRPr>
          </a:p>
          <a:p>
            <a:pPr>
              <a:defRPr/>
            </a:pPr>
            <a:r>
              <a:rPr lang="zh-CN" altLang="en-US" sz="2800" b="1" dirty="0">
                <a:latin typeface="华文楷体" pitchFamily="2" charset="-122"/>
                <a:ea typeface="华文楷体" pitchFamily="2" charset="-122"/>
              </a:rPr>
              <a:t>          王      老师 写 的 汉字                    好</a:t>
            </a:r>
          </a:p>
        </p:txBody>
      </p:sp>
      <p:grpSp>
        <p:nvGrpSpPr>
          <p:cNvPr id="98311" name="组合 21"/>
          <p:cNvGrpSpPr>
            <a:grpSpLocks/>
          </p:cNvGrpSpPr>
          <p:nvPr/>
        </p:nvGrpSpPr>
        <p:grpSpPr bwMode="auto">
          <a:xfrm>
            <a:off x="1335088" y="3033713"/>
            <a:ext cx="771525" cy="3408362"/>
            <a:chOff x="1698623" y="2258869"/>
            <a:chExt cx="771439" cy="3955328"/>
          </a:xfrm>
        </p:grpSpPr>
        <p:cxnSp>
          <p:nvCxnSpPr>
            <p:cNvPr id="46" name="直接连接符 45"/>
            <p:cNvCxnSpPr/>
            <p:nvPr/>
          </p:nvCxnSpPr>
          <p:spPr>
            <a:xfrm>
              <a:off x="1793862" y="2258869"/>
              <a:ext cx="0" cy="3883481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直接连接符 47"/>
            <p:cNvCxnSpPr/>
            <p:nvPr/>
          </p:nvCxnSpPr>
          <p:spPr>
            <a:xfrm>
              <a:off x="1698623" y="6214197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直接连接符 48"/>
            <p:cNvCxnSpPr/>
            <p:nvPr/>
          </p:nvCxnSpPr>
          <p:spPr>
            <a:xfrm>
              <a:off x="1698623" y="2258869"/>
              <a:ext cx="771439" cy="0"/>
            </a:xfrm>
            <a:prstGeom prst="line">
              <a:avLst/>
            </a:prstGeom>
            <a:ln w="190500">
              <a:solidFill>
                <a:schemeClr val="accent4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900" decel="100000" fill="hold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900" decel="100000" fill="hold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900" decel="100000" fill="hold"/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900" decel="100000" fill="hold"/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3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900" decel="100000" fill="hold"/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9330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003399"/>
            </a:solidFill>
            <a:round/>
            <a:headEnd/>
            <a:tailEnd/>
          </a:ln>
        </p:spPr>
      </p:cxnSp>
      <p:cxnSp>
        <p:nvCxnSpPr>
          <p:cNvPr id="11" name="直接连接符 10"/>
          <p:cNvCxnSpPr/>
          <p:nvPr/>
        </p:nvCxnSpPr>
        <p:spPr bwMode="auto">
          <a:xfrm>
            <a:off x="349250" y="652463"/>
            <a:ext cx="3757613" cy="0"/>
          </a:xfrm>
          <a:prstGeom prst="line">
            <a:avLst/>
          </a:prstGeom>
          <a:ln w="69850" cmpd="thickThin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57275" y="898525"/>
            <a:ext cx="9301163" cy="461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US" altLang="zh-CN" sz="2400" b="1" dirty="0">
                <a:latin typeface="+mn-ea"/>
                <a:ea typeface="+mn-ea"/>
              </a:rPr>
              <a:t>2.</a:t>
            </a:r>
            <a:r>
              <a:rPr lang="zh-CN" altLang="en-US" sz="2400" b="1" dirty="0">
                <a:latin typeface="+mn-ea"/>
                <a:ea typeface="+mn-ea"/>
              </a:rPr>
              <a:t>小组活动 </a:t>
            </a:r>
            <a:r>
              <a:rPr lang="en-US" altLang="zh-CN" dirty="0">
                <a:latin typeface="+mn-ea"/>
                <a:ea typeface="+mn-ea"/>
              </a:rPr>
              <a:t>Group Work</a:t>
            </a:r>
          </a:p>
        </p:txBody>
      </p:sp>
      <p:sp>
        <p:nvSpPr>
          <p:cNvPr id="42" name="Text Box 4"/>
          <p:cNvSpPr txBox="1">
            <a:spLocks noChangeArrowheads="1"/>
          </p:cNvSpPr>
          <p:nvPr/>
        </p:nvSpPr>
        <p:spPr bwMode="auto">
          <a:xfrm>
            <a:off x="328613" y="6350"/>
            <a:ext cx="3778250" cy="646113"/>
          </a:xfrm>
          <a:prstGeom prst="rect">
            <a:avLst/>
          </a:prstGeom>
          <a:noFill/>
          <a:ln>
            <a:noFill/>
          </a:ln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800"/>
              </a:spcBef>
              <a:buClr>
                <a:schemeClr val="accent1"/>
              </a:buClr>
              <a:buSzPct val="80000"/>
              <a:buFont typeface="Wingdings 2" panose="05020102010507070707" pitchFamily="18" charset="2"/>
              <a:buChar char=""/>
              <a:defRPr sz="2000">
                <a:solidFill>
                  <a:schemeClr val="accent2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1pPr>
            <a:lvl2pPr marL="742950" indent="-285750">
              <a:lnSpc>
                <a:spcPct val="130000"/>
              </a:lnSpc>
              <a:buFont typeface="Calibri" panose="020F0502020204030204" pitchFamily="34" charset="0"/>
              <a:buChar char=" "/>
              <a:defRPr sz="1600">
                <a:solidFill>
                  <a:schemeClr val="tx1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 sz="2000"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Calibri" panose="020F0502020204030204" pitchFamily="34" charset="0"/>
              <a:buChar char="•"/>
              <a:defRPr>
                <a:solidFill>
                  <a:srgbClr val="7F7F7F"/>
                </a:solidFill>
                <a:latin typeface="Times New Roman" panose="02020603050405020304" pitchFamily="18" charset="0"/>
                <a:ea typeface="幼圆" panose="02010509060101010101" pitchFamily="49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ClrTx/>
              <a:buSzTx/>
              <a:buFont typeface="Arial" panose="020B0604020202020204" pitchFamily="34" charset="0"/>
              <a:buNone/>
              <a:defRPr/>
            </a:pPr>
            <a:r>
              <a:rPr lang="zh-CN" altLang="en-US" sz="3600" b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运用</a:t>
            </a:r>
            <a:r>
              <a:rPr lang="en-US" altLang="zh-CN" sz="3600" b="1" i="1" dirty="0">
                <a:solidFill>
                  <a:srgbClr val="D09E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j-cs"/>
              </a:rPr>
              <a:t>Application</a:t>
            </a:r>
            <a:endParaRPr lang="zh-CN" altLang="en-US" sz="3600" b="1" i="1" dirty="0">
              <a:solidFill>
                <a:srgbClr val="D09E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+mj-cs"/>
            </a:endParaRPr>
          </a:p>
        </p:txBody>
      </p:sp>
      <p:sp>
        <p:nvSpPr>
          <p:cNvPr id="99334" name="TextBox 17"/>
          <p:cNvSpPr txBox="1">
            <a:spLocks noChangeArrowheads="1"/>
          </p:cNvSpPr>
          <p:nvPr/>
        </p:nvSpPr>
        <p:spPr bwMode="auto">
          <a:xfrm>
            <a:off x="396875" y="1412875"/>
            <a:ext cx="11376025" cy="1508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altLang="zh-CN" sz="2400" dirty="0">
                <a:latin typeface="GB Pinyinok-D" pitchFamily="2" charset="-122"/>
                <a:ea typeface="GB Pinyinok-D" pitchFamily="2" charset="-122"/>
              </a:rPr>
              <a:t>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Běijīnɡ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de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tiānqì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</a:t>
            </a:r>
            <a:r>
              <a:rPr lang="zh-CN" altLang="en-US" sz="2000" dirty="0">
                <a:latin typeface="GB Pinyinok-D" pitchFamily="2" charset="-122"/>
                <a:ea typeface="GB Pinyinok-D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Zuótiān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hěn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lěnɡ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rè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 </a:t>
            </a:r>
          </a:p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例如：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：昨天     北京 的 天气 好 吗？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：昨天    很  好。不  冷  不热。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Mínɡtiān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xià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mɑ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?                                   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Mínɡtiān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huì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xià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yǔ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.</a:t>
            </a:r>
          </a:p>
          <a:p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            A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：明天   会 下 雨 吗？                         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</a:rPr>
              <a:t>B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：明天      不 会下 雨。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</p:txBody>
      </p:sp>
      <p:graphicFrame>
        <p:nvGraphicFramePr>
          <p:cNvPr id="14" name="表格 13"/>
          <p:cNvGraphicFramePr>
            <a:graphicFrameLocks noGrp="1"/>
          </p:cNvGraphicFramePr>
          <p:nvPr/>
        </p:nvGraphicFramePr>
        <p:xfrm>
          <a:off x="1185863" y="3486150"/>
          <a:ext cx="10237788" cy="2651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629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3572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917282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2451207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2917282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地名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000" dirty="0"/>
                        <a:t>Place</a:t>
                      </a:r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昨天天气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000" dirty="0"/>
                        <a:t>Yesterday’s Weather</a:t>
                      </a:r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今天天气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000" dirty="0"/>
                        <a:t>Today’s Weather</a:t>
                      </a:r>
                      <a:endParaRPr lang="zh-CN" altLang="en-US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CN" altLang="en-US" sz="2400" dirty="0"/>
                        <a:t>明天天气</a:t>
                      </a:r>
                      <a:endParaRPr lang="en-US" altLang="zh-CN" sz="2400" dirty="0"/>
                    </a:p>
                    <a:p>
                      <a:pPr algn="ctr"/>
                      <a:r>
                        <a:rPr lang="en-US" altLang="zh-CN" sz="2000" dirty="0"/>
                        <a:t>Tomorrow’s Weather</a:t>
                      </a:r>
                      <a:endParaRPr lang="zh-CN" altLang="en-US" sz="20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altLang="zh-CN" sz="2000" dirty="0"/>
                        <a:t>1</a:t>
                      </a:r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altLang="zh-CN" sz="2000" dirty="0"/>
                    </a:p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zh-CN" altLang="en-US" sz="2000" dirty="0"/>
                    </a:p>
                  </a:txBody>
                  <a:tcP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cxnSp>
        <p:nvCxnSpPr>
          <p:cNvPr id="15" name="直接连接符 14"/>
          <p:cNvCxnSpPr/>
          <p:nvPr/>
        </p:nvCxnSpPr>
        <p:spPr>
          <a:xfrm>
            <a:off x="1185863" y="4273550"/>
            <a:ext cx="0" cy="1892300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2112963" y="4211638"/>
            <a:ext cx="0" cy="1935162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2112963" y="4208463"/>
            <a:ext cx="96678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北京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Běijīnɡ</a:t>
            </a:r>
            <a:endParaRPr lang="zh-CN" altLang="en-US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8" name="TextBox 17"/>
          <p:cNvSpPr txBox="1">
            <a:spLocks noChangeArrowheads="1"/>
          </p:cNvSpPr>
          <p:nvPr/>
        </p:nvSpPr>
        <p:spPr bwMode="auto">
          <a:xfrm>
            <a:off x="3206750" y="4213225"/>
            <a:ext cx="105568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>
                <a:latin typeface="华文楷体" pitchFamily="2" charset="-122"/>
                <a:ea typeface="华文楷体" pitchFamily="2" charset="-122"/>
              </a:rPr>
              <a:t>很好</a:t>
            </a:r>
            <a:endParaRPr lang="en-US" altLang="zh-CN" sz="2400" b="1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>
                <a:latin typeface="GB Pinyinok-D" pitchFamily="2" charset="-122"/>
                <a:ea typeface="GB Pinyinok-D" pitchFamily="2" charset="-122"/>
              </a:rPr>
              <a:t>hěn hǎo</a:t>
            </a:r>
            <a:endParaRPr lang="zh-CN" altLang="en-US" sz="200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宋体" pitchFamily="2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6107113" y="4219575"/>
            <a:ext cx="1309687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不太好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bú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tài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0" name="直接连接符 19"/>
          <p:cNvCxnSpPr/>
          <p:nvPr/>
        </p:nvCxnSpPr>
        <p:spPr>
          <a:xfrm flipV="1">
            <a:off x="1185863" y="611187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8559800" y="4206875"/>
            <a:ext cx="2051050" cy="768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zh-CN" altLang="en-US" sz="2400" b="1" dirty="0">
                <a:latin typeface="华文楷体" pitchFamily="2" charset="-122"/>
                <a:ea typeface="华文楷体" pitchFamily="2" charset="-122"/>
              </a:rPr>
              <a:t>不好，很冷</a:t>
            </a:r>
            <a:endParaRPr lang="en-US" altLang="zh-CN" sz="2400" b="1" dirty="0">
              <a:latin typeface="华文楷体" pitchFamily="2" charset="-122"/>
              <a:ea typeface="华文楷体" pitchFamily="2" charset="-122"/>
            </a:endParaRPr>
          </a:p>
          <a:p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bù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hǎo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,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hěn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000" dirty="0" err="1">
                <a:latin typeface="GB Pinyinok-D" pitchFamily="2" charset="-122"/>
                <a:ea typeface="GB Pinyinok-D" pitchFamily="2" charset="-122"/>
              </a:rPr>
              <a:t>lěnɡ</a:t>
            </a:r>
            <a:r>
              <a:rPr lang="en-US" altLang="zh-CN" sz="2000" dirty="0">
                <a:latin typeface="GB Pinyinok-D" pitchFamily="2" charset="-122"/>
                <a:ea typeface="GB Pinyinok-D" pitchFamily="2" charset="-122"/>
              </a:rPr>
              <a:t> </a:t>
            </a:r>
            <a:endParaRPr lang="zh-CN" altLang="en-US" sz="2000" dirty="0">
              <a:latin typeface="GB Pinyinok-D" pitchFamily="2" charset="-122"/>
              <a:ea typeface="GB Pinyinok-D" pitchFamily="2" charset="-122"/>
            </a:endParaRPr>
          </a:p>
        </p:txBody>
      </p:sp>
      <p:cxnSp>
        <p:nvCxnSpPr>
          <p:cNvPr id="23" name="直接连接符 22"/>
          <p:cNvCxnSpPr/>
          <p:nvPr/>
        </p:nvCxnSpPr>
        <p:spPr>
          <a:xfrm>
            <a:off x="11423650" y="4252913"/>
            <a:ext cx="0" cy="1893887"/>
          </a:xfrm>
          <a:prstGeom prst="line">
            <a:avLst/>
          </a:prstGeom>
          <a:ln w="38100">
            <a:solidFill>
              <a:srgbClr val="FFC000"/>
            </a:solidFill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3135313" y="4211638"/>
            <a:ext cx="0" cy="1935162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6053138" y="4184650"/>
            <a:ext cx="0" cy="193516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8505825" y="4191000"/>
            <a:ext cx="0" cy="1935163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 flipV="1">
            <a:off x="1185863" y="4932363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 flipV="1">
            <a:off x="1185863" y="5335588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 flipV="1">
            <a:off x="1185863" y="5718175"/>
            <a:ext cx="10237787" cy="15875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2" grpId="0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Text Box 11"/>
          <p:cNvSpPr txBox="1">
            <a:spLocks noChangeArrowheads="1"/>
          </p:cNvSpPr>
          <p:nvPr/>
        </p:nvSpPr>
        <p:spPr bwMode="auto">
          <a:xfrm>
            <a:off x="3089275" y="266700"/>
            <a:ext cx="5964238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zh-CN" altLang="en-US" sz="3200" b="1">
                <a:latin typeface="微软雅黑" pitchFamily="34" charset="-122"/>
                <a:ea typeface="微软雅黑" pitchFamily="34" charset="-122"/>
              </a:rPr>
              <a:t>课 堂 活 动</a:t>
            </a:r>
            <a:r>
              <a:rPr lang="en-US" altLang="zh-CN" sz="3200" b="1">
                <a:latin typeface="微软雅黑" pitchFamily="34" charset="-122"/>
                <a:ea typeface="微软雅黑" pitchFamily="34" charset="-122"/>
              </a:rPr>
              <a:t>——</a:t>
            </a:r>
            <a:r>
              <a:rPr lang="zh-CN" altLang="en-US" sz="3200" b="1">
                <a:latin typeface="楷体_GB2312" pitchFamily="49" charset="-122"/>
                <a:ea typeface="楷体_GB2312" pitchFamily="49" charset="-122"/>
              </a:rPr>
              <a:t>找一找，说一说</a:t>
            </a:r>
          </a:p>
          <a:p>
            <a:pPr eaLnBrk="0" hangingPunct="0"/>
            <a:endParaRPr lang="zh-CN" altLang="en-US" sz="3200" b="1"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9" name="圆角矩形 8"/>
          <p:cNvSpPr/>
          <p:nvPr/>
        </p:nvSpPr>
        <p:spPr>
          <a:xfrm>
            <a:off x="2746375" y="266700"/>
            <a:ext cx="6607175" cy="584200"/>
          </a:xfrm>
          <a:prstGeom prst="roundRect">
            <a:avLst/>
          </a:prstGeom>
          <a:noFill/>
          <a:ln w="12700">
            <a:solidFill>
              <a:srgbClr val="C00000"/>
            </a:solidFill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 b="1" dirty="0"/>
          </a:p>
        </p:txBody>
      </p:sp>
      <p:cxnSp>
        <p:nvCxnSpPr>
          <p:cNvPr id="100356" name="AutoShape 4"/>
          <p:cNvCxnSpPr>
            <a:cxnSpLocks noChangeShapeType="1"/>
          </p:cNvCxnSpPr>
          <p:nvPr/>
        </p:nvCxnSpPr>
        <p:spPr bwMode="auto">
          <a:xfrm flipH="1" flipV="1">
            <a:off x="119063" y="-15875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sp>
        <p:nvSpPr>
          <p:cNvPr id="100357" name="Text Box 9"/>
          <p:cNvSpPr txBox="1">
            <a:spLocks noChangeArrowheads="1"/>
          </p:cNvSpPr>
          <p:nvPr/>
        </p:nvSpPr>
        <p:spPr bwMode="auto">
          <a:xfrm>
            <a:off x="2022475" y="1200150"/>
            <a:ext cx="7646988" cy="1338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看自己手中词语卡片是否包含老师出示的汉字卡片上的汉字。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如果包含，请出示卡片并朗读这个词语。</a:t>
            </a:r>
            <a:endParaRPr lang="en-US" altLang="zh-CN" b="1"/>
          </a:p>
          <a:p>
            <a:pPr marL="285750" indent="-285750" eaLnBrk="0" hangingPunct="0">
              <a:lnSpc>
                <a:spcPct val="150000"/>
              </a:lnSpc>
              <a:buFontTx/>
              <a:buChar char="•"/>
            </a:pPr>
            <a:r>
              <a:rPr lang="zh-CN" altLang="en-US" b="1"/>
              <a:t>用这个词语说一个句子。</a:t>
            </a:r>
          </a:p>
        </p:txBody>
      </p:sp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2494147" y="3878309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今天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494147" y="2711123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天</a:t>
            </a:r>
          </a:p>
        </p:txBody>
      </p:sp>
      <p:sp>
        <p:nvSpPr>
          <p:cNvPr id="13" name="矩形 12"/>
          <p:cNvSpPr/>
          <p:nvPr/>
        </p:nvSpPr>
        <p:spPr>
          <a:xfrm>
            <a:off x="4172631" y="2707874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饭</a:t>
            </a:r>
          </a:p>
        </p:txBody>
      </p:sp>
      <p:sp>
        <p:nvSpPr>
          <p:cNvPr id="14" name="矩形 13"/>
          <p:cNvSpPr/>
          <p:nvPr/>
        </p:nvSpPr>
        <p:spPr>
          <a:xfrm>
            <a:off x="5784667" y="2697368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女</a:t>
            </a:r>
          </a:p>
        </p:txBody>
      </p:sp>
      <p:sp>
        <p:nvSpPr>
          <p:cNvPr id="15" name="矩形 14"/>
          <p:cNvSpPr/>
          <p:nvPr/>
        </p:nvSpPr>
        <p:spPr>
          <a:xfrm>
            <a:off x="7394100" y="2713134"/>
            <a:ext cx="914400" cy="914400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zh-CN" altLang="en-US" sz="4400" b="1" dirty="0">
                <a:solidFill>
                  <a:srgbClr val="C00000"/>
                </a:solidFill>
                <a:latin typeface="华文楷体" pitchFamily="2" charset="-122"/>
                <a:ea typeface="华文楷体" pitchFamily="2" charset="-122"/>
              </a:rPr>
              <a:t>姐</a:t>
            </a:r>
          </a:p>
        </p:txBody>
      </p:sp>
      <p:sp>
        <p:nvSpPr>
          <p:cNvPr id="16" name="TextBox 15"/>
          <p:cNvSpPr txBox="1">
            <a:spLocks noChangeArrowheads="1"/>
          </p:cNvSpPr>
          <p:nvPr/>
        </p:nvSpPr>
        <p:spPr bwMode="auto">
          <a:xfrm>
            <a:off x="6813961" y="3887663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天气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7" name="TextBox 16"/>
          <p:cNvSpPr txBox="1">
            <a:spLocks noChangeArrowheads="1"/>
          </p:cNvSpPr>
          <p:nvPr/>
        </p:nvSpPr>
        <p:spPr bwMode="auto">
          <a:xfrm>
            <a:off x="3941388" y="3887663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明天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19" name="TextBox 18"/>
          <p:cNvSpPr txBox="1">
            <a:spLocks noChangeArrowheads="1"/>
          </p:cNvSpPr>
          <p:nvPr/>
        </p:nvSpPr>
        <p:spPr bwMode="auto">
          <a:xfrm>
            <a:off x="5376338" y="3889967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昨天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0" name="TextBox 19"/>
          <p:cNvSpPr txBox="1">
            <a:spLocks noChangeArrowheads="1"/>
          </p:cNvSpPr>
          <p:nvPr/>
        </p:nvSpPr>
        <p:spPr bwMode="auto">
          <a:xfrm>
            <a:off x="2488887" y="461405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吃饭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1" name="TextBox 20"/>
          <p:cNvSpPr txBox="1">
            <a:spLocks noChangeArrowheads="1"/>
          </p:cNvSpPr>
          <p:nvPr/>
        </p:nvSpPr>
        <p:spPr bwMode="auto">
          <a:xfrm>
            <a:off x="6808701" y="4623405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晚饭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3936128" y="4623405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早饭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3" name="TextBox 22"/>
          <p:cNvSpPr txBox="1">
            <a:spLocks noChangeArrowheads="1"/>
          </p:cNvSpPr>
          <p:nvPr/>
        </p:nvSpPr>
        <p:spPr bwMode="auto">
          <a:xfrm>
            <a:off x="5371078" y="4625709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午饭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4" name="TextBox 23"/>
          <p:cNvSpPr txBox="1">
            <a:spLocks noChangeArrowheads="1"/>
          </p:cNvSpPr>
          <p:nvPr/>
        </p:nvSpPr>
        <p:spPr bwMode="auto">
          <a:xfrm>
            <a:off x="8264433" y="461405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米饭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5" name="TextBox 24"/>
          <p:cNvSpPr txBox="1">
            <a:spLocks noChangeArrowheads="1"/>
          </p:cNvSpPr>
          <p:nvPr/>
        </p:nvSpPr>
        <p:spPr bwMode="auto">
          <a:xfrm>
            <a:off x="2499393" y="5334027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女儿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6" name="TextBox 25"/>
          <p:cNvSpPr txBox="1">
            <a:spLocks noChangeArrowheads="1"/>
          </p:cNvSpPr>
          <p:nvPr/>
        </p:nvSpPr>
        <p:spPr bwMode="auto">
          <a:xfrm>
            <a:off x="3946634" y="534338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女生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5381584" y="5345685"/>
            <a:ext cx="1634071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女老师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2494133" y="6038237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小姐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  <p:sp>
        <p:nvSpPr>
          <p:cNvPr id="29" name="TextBox 28"/>
          <p:cNvSpPr txBox="1">
            <a:spLocks noChangeArrowheads="1"/>
          </p:cNvSpPr>
          <p:nvPr/>
        </p:nvSpPr>
        <p:spPr bwMode="auto">
          <a:xfrm>
            <a:off x="3941374" y="6047591"/>
            <a:ext cx="1163453" cy="461665"/>
          </a:xfrm>
          <a:prstGeom prst="rect">
            <a:avLst/>
          </a:prstGeom>
          <a:solidFill>
            <a:schemeClr val="accent2">
              <a:lumMod val="50000"/>
            </a:schemeClr>
          </a:solidFill>
          <a:ln w="9525">
            <a:noFill/>
            <a:miter lim="800000"/>
            <a:headEnd/>
            <a:tailEnd/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spAutoFit/>
          </a:bodyPr>
          <a:lstStyle/>
          <a:p>
            <a:pPr algn="ctr">
              <a:defRPr/>
            </a:pPr>
            <a:r>
              <a:rPr lang="zh-CN" altLang="en-US" sz="2400" b="1" dirty="0">
                <a:solidFill>
                  <a:schemeClr val="bg1">
                    <a:lumMod val="95000"/>
                  </a:schemeClr>
                </a:solidFill>
                <a:latin typeface="黑体" pitchFamily="49" charset="-122"/>
                <a:ea typeface="黑体" pitchFamily="49" charset="-122"/>
              </a:rPr>
              <a:t>姐姐</a:t>
            </a:r>
            <a:endParaRPr lang="en-US" altLang="zh-CN" sz="2400" b="1" dirty="0">
              <a:solidFill>
                <a:schemeClr val="bg1">
                  <a:lumMod val="95000"/>
                </a:schemeClr>
              </a:solidFill>
              <a:latin typeface="黑体" pitchFamily="49" charset="-122"/>
              <a:ea typeface="黑体" pitchFamily="49" charset="-122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5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zh-CN" dirty="0" err="1"/>
              <a:t>měi</a:t>
            </a:r>
            <a:r>
              <a:rPr kumimoji="1" lang="cs-CZ" altLang="zh-CN" dirty="0"/>
              <a:t> </a:t>
            </a:r>
            <a:r>
              <a:rPr kumimoji="1" lang="cs-CZ" altLang="zh-CN" dirty="0" err="1"/>
              <a:t>shí</a:t>
            </a:r>
            <a:r>
              <a:rPr kumimoji="1" lang="cs-CZ" altLang="zh-CN" dirty="0"/>
              <a:t> </a:t>
            </a:r>
            <a:br>
              <a:rPr kumimoji="1" lang="cs-CZ" altLang="zh-CN" dirty="0"/>
            </a:br>
            <a:r>
              <a:rPr kumimoji="1" lang="zh-CN" altLang="cs-CZ" dirty="0"/>
              <a:t>美  食 </a:t>
            </a:r>
            <a:r>
              <a:rPr kumimoji="1" lang="cs-CZ" altLang="zh-CN" dirty="0"/>
              <a:t> </a:t>
            </a:r>
            <a:r>
              <a:rPr kumimoji="1" lang="en-US" altLang="zh-CN" dirty="0"/>
              <a:t>Delicious food</a:t>
            </a:r>
            <a:endParaRPr kumimoji="1" lang="zh-CN" altLang="en-US" dirty="0"/>
          </a:p>
        </p:txBody>
      </p:sp>
      <p:pic>
        <p:nvPicPr>
          <p:cNvPr id="4" name="图片 3" descr="batch_shutterstock_51211114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0968" y="2962682"/>
            <a:ext cx="5783893" cy="37016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5814122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sk-SK" altLang="zh-CN" dirty="0"/>
              <a:t>zhà yú shǔ tiáo </a:t>
            </a:r>
            <a:br>
              <a:rPr kumimoji="1" lang="sk-SK" altLang="zh-CN" dirty="0"/>
            </a:br>
            <a:r>
              <a:rPr kumimoji="1" lang="zh-CN" altLang="sk-SK" dirty="0"/>
              <a:t>炸 鱼 薯</a:t>
            </a:r>
            <a:r>
              <a:rPr kumimoji="1" lang="sk-SK" altLang="zh-CN" dirty="0"/>
              <a:t> </a:t>
            </a:r>
            <a:r>
              <a:rPr kumimoji="1" lang="zh-CN" altLang="sk-SK" dirty="0"/>
              <a:t>条 </a:t>
            </a:r>
            <a:r>
              <a:rPr kumimoji="1" lang="sk-SK" altLang="zh-CN" dirty="0"/>
              <a:t> </a:t>
            </a:r>
            <a:r>
              <a:rPr kumimoji="1" lang="en-US" altLang="zh-CN" dirty="0"/>
              <a:t>Fish &amp; chips</a:t>
            </a:r>
            <a:endParaRPr kumimoji="1" lang="zh-CN" altLang="en-US" dirty="0"/>
          </a:p>
        </p:txBody>
      </p:sp>
      <p:pic>
        <p:nvPicPr>
          <p:cNvPr id="4" name="图片 3" descr="1356734369-191368422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42239" y="3877667"/>
            <a:ext cx="3411987" cy="2273237"/>
          </a:xfrm>
          <a:prstGeom prst="rect">
            <a:avLst/>
          </a:prstGeom>
        </p:spPr>
      </p:pic>
      <p:pic>
        <p:nvPicPr>
          <p:cNvPr id="5" name="图片 4" descr="20180909165254_44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5231" y="2925755"/>
            <a:ext cx="5379779" cy="3596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267862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it-IT" altLang="zh-CN" dirty="0" err="1"/>
              <a:t>yīng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shì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zǎo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cān</a:t>
            </a:r>
            <a:r>
              <a:rPr kumimoji="1" lang="it-IT" altLang="zh-CN" dirty="0"/>
              <a:t> </a:t>
            </a:r>
            <a:br>
              <a:rPr kumimoji="1" lang="it-IT" altLang="zh-CN" dirty="0"/>
            </a:br>
            <a:r>
              <a:rPr kumimoji="1" lang="zh-CN" altLang="it-IT" dirty="0"/>
              <a:t>英  式 早 餐</a:t>
            </a:r>
            <a:r>
              <a:rPr kumimoji="1" lang="it-IT" altLang="zh-CN" dirty="0"/>
              <a:t>   </a:t>
            </a:r>
            <a:r>
              <a:rPr kumimoji="1" lang="en-US" altLang="zh-CN" dirty="0"/>
              <a:t>English breakfast</a:t>
            </a:r>
            <a:endParaRPr kumimoji="1" lang="zh-CN" altLang="en-US" dirty="0"/>
          </a:p>
        </p:txBody>
      </p:sp>
      <p:pic>
        <p:nvPicPr>
          <p:cNvPr id="4" name="图片 3" descr="C144230805147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27684" y="2542790"/>
            <a:ext cx="6442138" cy="4315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611077"/>
      </p:ext>
    </p:extLst>
  </p:cSld>
  <p:clrMapOvr>
    <a:masterClrMapping/>
  </p:clrMapOvr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it-IT" altLang="zh-CN" dirty="0" err="1"/>
              <a:t>yīng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shì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xià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wǔ</a:t>
            </a:r>
            <a:r>
              <a:rPr kumimoji="1" lang="it-IT" altLang="zh-CN" dirty="0"/>
              <a:t> </a:t>
            </a:r>
            <a:r>
              <a:rPr kumimoji="1" lang="it-IT" altLang="zh-CN" dirty="0" err="1"/>
              <a:t>chá</a:t>
            </a:r>
            <a:r>
              <a:rPr kumimoji="1" lang="it-IT" altLang="zh-CN" dirty="0"/>
              <a:t> </a:t>
            </a:r>
            <a:br>
              <a:rPr kumimoji="1" lang="it-IT" altLang="zh-CN" dirty="0"/>
            </a:br>
            <a:r>
              <a:rPr kumimoji="1" lang="zh-CN" altLang="it-IT" dirty="0"/>
              <a:t>英  式 下 午</a:t>
            </a:r>
            <a:r>
              <a:rPr kumimoji="1" lang="it-IT" altLang="zh-CN" dirty="0"/>
              <a:t> </a:t>
            </a:r>
            <a:r>
              <a:rPr kumimoji="1" lang="zh-CN" altLang="it-IT" dirty="0"/>
              <a:t>茶 </a:t>
            </a:r>
            <a:r>
              <a:rPr kumimoji="1" lang="it-IT" altLang="zh-CN" dirty="0"/>
              <a:t> </a:t>
            </a:r>
            <a:r>
              <a:rPr kumimoji="1" lang="en-US" altLang="zh-CN" dirty="0"/>
              <a:t>English afternoon tea</a:t>
            </a:r>
            <a:endParaRPr kumimoji="1" lang="zh-CN" altLang="en-US" dirty="0"/>
          </a:p>
        </p:txBody>
      </p:sp>
      <p:pic>
        <p:nvPicPr>
          <p:cNvPr id="4" name="图片 3" descr="download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4471" y="3073654"/>
            <a:ext cx="4619372" cy="3102060"/>
          </a:xfrm>
          <a:prstGeom prst="rect">
            <a:avLst/>
          </a:prstGeom>
        </p:spPr>
      </p:pic>
      <p:pic>
        <p:nvPicPr>
          <p:cNvPr id="5" name="图片 4" descr="20170506-gh2-2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2433" y="2404321"/>
            <a:ext cx="2805576" cy="4208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352496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en-US" altLang="zh-CN" dirty="0"/>
              <a:t>Ask delicious local food </a:t>
            </a:r>
            <a:endParaRPr kumimoji="1" lang="zh-CN" altLang="en-US" dirty="0"/>
          </a:p>
        </p:txBody>
      </p:sp>
      <p:sp>
        <p:nvSpPr>
          <p:cNvPr id="4" name="文本框 3"/>
          <p:cNvSpPr txBox="1"/>
          <p:nvPr/>
        </p:nvSpPr>
        <p:spPr>
          <a:xfrm>
            <a:off x="0" y="1935137"/>
            <a:ext cx="1390616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1" lang="en-US" altLang="zh-CN" sz="3200" dirty="0">
                <a:solidFill>
                  <a:srgbClr val="FF6600"/>
                </a:solidFill>
              </a:rPr>
              <a:t>Customer</a:t>
            </a:r>
            <a:r>
              <a:rPr kumimoji="1" lang="zh-CN" altLang="en-US" sz="3200" dirty="0">
                <a:solidFill>
                  <a:srgbClr val="FF6600"/>
                </a:solidFill>
              </a:rPr>
              <a:t>：</a:t>
            </a:r>
            <a:r>
              <a:rPr kumimoji="1" lang="mr-IN" altLang="zh-CN" sz="3200" dirty="0">
                <a:solidFill>
                  <a:srgbClr val="FF6600"/>
                </a:solidFill>
              </a:rPr>
              <a:t>qǐng wèn </a:t>
            </a:r>
            <a:r>
              <a:rPr kumimoji="1" lang="zh-CN" altLang="mr-IN" sz="3200" dirty="0">
                <a:solidFill>
                  <a:srgbClr val="FF6600"/>
                </a:solidFill>
              </a:rPr>
              <a:t>，</a:t>
            </a:r>
            <a:r>
              <a:rPr kumimoji="1" lang="mr-IN" altLang="zh-CN" sz="3200" dirty="0">
                <a:solidFill>
                  <a:srgbClr val="FF6600"/>
                </a:solidFill>
              </a:rPr>
              <a:t>sī wàng xī yǒu sh</a:t>
            </a:r>
            <a:r>
              <a:rPr kumimoji="1" lang="en-GB" altLang="zh-CN" sz="3200" dirty="0" err="1">
                <a:solidFill>
                  <a:srgbClr val="FF6600"/>
                </a:solidFill>
              </a:rPr>
              <a:t>en</a:t>
            </a:r>
            <a:r>
              <a:rPr kumimoji="1" lang="mr-IN" altLang="zh-CN" sz="3200" dirty="0">
                <a:solidFill>
                  <a:srgbClr val="FF6600"/>
                </a:solidFill>
              </a:rPr>
              <a:t> me měi shí </a:t>
            </a:r>
            <a:r>
              <a:rPr kumimoji="1" lang="zh-CN" altLang="mr-IN" sz="3200" dirty="0">
                <a:solidFill>
                  <a:srgbClr val="FF6600"/>
                </a:solidFill>
              </a:rPr>
              <a:t>？</a:t>
            </a:r>
          </a:p>
          <a:p>
            <a:r>
              <a:rPr kumimoji="1" lang="zh-CN" altLang="en-US" sz="3200" dirty="0">
                <a:solidFill>
                  <a:srgbClr val="FF6600"/>
                </a:solidFill>
              </a:rPr>
              <a:t>                       </a:t>
            </a:r>
            <a:r>
              <a:rPr kumimoji="1" lang="zh-CN" altLang="mr-IN" sz="3200" dirty="0">
                <a:solidFill>
                  <a:srgbClr val="FF6600"/>
                </a:solidFill>
              </a:rPr>
              <a:t>请  问  ，斯 旺  西 有  什 么 美  食  ？</a:t>
            </a:r>
            <a:endParaRPr kumimoji="1" lang="en-US" altLang="zh-CN" sz="3200" dirty="0">
              <a:solidFill>
                <a:srgbClr val="FF6600"/>
              </a:solidFill>
            </a:endParaRPr>
          </a:p>
          <a:p>
            <a:r>
              <a:rPr kumimoji="1" lang="en-GB" altLang="zh-CN" sz="3200" dirty="0">
                <a:solidFill>
                  <a:srgbClr val="FF6600"/>
                </a:solidFill>
              </a:rPr>
              <a:t>                        What delicious food does Swansea have?</a:t>
            </a:r>
            <a:endParaRPr kumimoji="1" lang="zh-CN" altLang="mr-IN" sz="3200" dirty="0">
              <a:solidFill>
                <a:srgbClr val="FF6600"/>
              </a:solidFill>
            </a:endParaRPr>
          </a:p>
          <a:p>
            <a:r>
              <a:rPr kumimoji="1" lang="zh-CN" altLang="zh-CN" sz="3200" dirty="0">
                <a:solidFill>
                  <a:schemeClr val="accent1">
                    <a:lumMod val="75000"/>
                  </a:schemeClr>
                </a:solidFill>
              </a:rPr>
              <a:t>Re</a:t>
            </a:r>
            <a:r>
              <a:rPr kumimoji="1" lang="en-US" altLang="zh-CN" sz="3200" dirty="0" err="1">
                <a:solidFill>
                  <a:schemeClr val="accent1">
                    <a:lumMod val="75000"/>
                  </a:schemeClr>
                </a:solidFill>
              </a:rPr>
              <a:t>ception</a:t>
            </a:r>
            <a:r>
              <a:rPr kumimoji="1" lang="zh-CN" altLang="en-US" sz="3200" dirty="0">
                <a:solidFill>
                  <a:schemeClr val="accent1">
                    <a:lumMod val="75000"/>
                  </a:schemeClr>
                </a:solidFill>
              </a:rPr>
              <a:t>：</a:t>
            </a:r>
            <a:endParaRPr kumimoji="1" lang="en-US" altLang="zh-CN" sz="3200" dirty="0">
              <a:solidFill>
                <a:schemeClr val="accent1">
                  <a:lumMod val="75000"/>
                </a:schemeClr>
              </a:solidFill>
            </a:endParaRPr>
          </a:p>
          <a:p>
            <a:endParaRPr kumimoji="1" lang="en-US" altLang="zh-CN" sz="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kumimoji="1" lang="en-GB" altLang="zh-CN" sz="3200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kumimoji="1" lang="mr-IN" altLang="zh-CN" sz="3200" dirty="0">
                <a:solidFill>
                  <a:schemeClr val="accent1">
                    <a:lumMod val="75000"/>
                  </a:schemeClr>
                </a:solidFill>
              </a:rPr>
              <a:t>hà yú shǔ tiáo</a:t>
            </a:r>
            <a:r>
              <a:rPr kumimoji="1" lang="en-US" altLang="zh-CN" sz="3200" dirty="0">
                <a:solidFill>
                  <a:schemeClr val="accent1">
                    <a:lumMod val="75000"/>
                  </a:schemeClr>
                </a:solidFill>
              </a:rPr>
              <a:t>,</a:t>
            </a:r>
            <a:r>
              <a:rPr kumimoji="1" lang="mr-IN" altLang="zh-CN" sz="3200" dirty="0">
                <a:solidFill>
                  <a:schemeClr val="accent1">
                    <a:lumMod val="75000"/>
                  </a:schemeClr>
                </a:solidFill>
              </a:rPr>
              <a:t>yīng shì zǎo cān</a:t>
            </a:r>
            <a:r>
              <a:rPr kumimoji="1" lang="en-US" altLang="zh-CN" sz="3200" dirty="0">
                <a:solidFill>
                  <a:schemeClr val="accent1">
                    <a:lumMod val="75000"/>
                  </a:schemeClr>
                </a:solidFill>
              </a:rPr>
              <a:t>,</a:t>
            </a:r>
            <a:r>
              <a:rPr kumimoji="1" lang="mr-IN" altLang="zh-CN" sz="3200" dirty="0">
                <a:solidFill>
                  <a:schemeClr val="accent1">
                    <a:lumMod val="75000"/>
                  </a:schemeClr>
                </a:solidFill>
              </a:rPr>
              <a:t>yīng shì xià wǔ chá hé wēi ěr shì bǐng </a:t>
            </a:r>
            <a:r>
              <a:rPr kumimoji="1" lang="en-US" altLang="zh-CN" sz="3200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r>
              <a:rPr kumimoji="1" lang="en-US" altLang="zh-CN" sz="3200" dirty="0">
                <a:solidFill>
                  <a:schemeClr val="accent1">
                    <a:lumMod val="75000"/>
                  </a:schemeClr>
                </a:solidFill>
              </a:rPr>
              <a:t>       </a:t>
            </a:r>
            <a:r>
              <a:rPr kumimoji="1" lang="zh-CN" altLang="mr-IN" sz="3200" dirty="0">
                <a:solidFill>
                  <a:schemeClr val="accent1">
                    <a:lumMod val="75000"/>
                  </a:schemeClr>
                </a:solidFill>
              </a:rPr>
              <a:t>炸鱼薯条，</a:t>
            </a:r>
            <a:r>
              <a:rPr kumimoji="1" lang="en-US" altLang="zh-CN" sz="3200" dirty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kumimoji="1" lang="zh-CN" altLang="mr-IN" sz="3200" dirty="0">
                <a:solidFill>
                  <a:schemeClr val="accent1">
                    <a:lumMod val="75000"/>
                  </a:schemeClr>
                </a:solidFill>
              </a:rPr>
              <a:t>英式早餐，</a:t>
            </a:r>
            <a:r>
              <a:rPr kumimoji="1" lang="en-US" altLang="zh-CN" sz="3200" dirty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kumimoji="1" lang="zh-CN" altLang="mr-IN" sz="3200" dirty="0">
                <a:solidFill>
                  <a:schemeClr val="accent1">
                    <a:lumMod val="75000"/>
                  </a:schemeClr>
                </a:solidFill>
              </a:rPr>
              <a:t>英式下午茶和威尔士饼。</a:t>
            </a:r>
            <a:endParaRPr kumimoji="1" lang="en-GB" altLang="zh-CN" sz="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kumimoji="1" lang="en-GB" altLang="zh-CN" sz="3200" dirty="0">
                <a:solidFill>
                  <a:schemeClr val="accent1">
                    <a:lumMod val="75000"/>
                  </a:schemeClr>
                </a:solidFill>
              </a:rPr>
              <a:t>Fish &amp; chips, English breakfast, English afternoon tea and Walsh cake.</a:t>
            </a:r>
            <a:endParaRPr kumimoji="1" lang="zh-CN" altLang="en-US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5484194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1" lang="en-US" altLang="zh-CN"/>
              <a:t>Fourth</a:t>
            </a:r>
            <a:r>
              <a:rPr kumimoji="1" lang="zh-CN" altLang="en-US" dirty="0"/>
              <a:t> </a:t>
            </a:r>
            <a:r>
              <a:rPr kumimoji="1" lang="en-US" altLang="zh-CN" dirty="0"/>
              <a:t>assignment</a:t>
            </a:r>
            <a:endParaRPr kumimoji="1"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kumimoji="1" lang="en-US" altLang="zh-CN" dirty="0"/>
              <a:t>Write down </a:t>
            </a:r>
            <a:r>
              <a:rPr kumimoji="1" lang="en-US" altLang="zh-CN" dirty="0">
                <a:solidFill>
                  <a:srgbClr val="FF6600"/>
                </a:solidFill>
              </a:rPr>
              <a:t>a</a:t>
            </a:r>
            <a:r>
              <a:rPr kumimoji="1" lang="zh-CN" altLang="en-US" dirty="0">
                <a:solidFill>
                  <a:srgbClr val="FF6600"/>
                </a:solidFill>
              </a:rPr>
              <a:t> </a:t>
            </a:r>
            <a:r>
              <a:rPr kumimoji="1" lang="en-US" altLang="zh-CN" dirty="0">
                <a:solidFill>
                  <a:srgbClr val="FF6600"/>
                </a:solidFill>
              </a:rPr>
              <a:t>breakfast information board</a:t>
            </a:r>
            <a:r>
              <a:rPr kumimoji="1" lang="en-US" altLang="zh-CN" dirty="0"/>
              <a:t> to show customers.</a:t>
            </a:r>
          </a:p>
          <a:p>
            <a:pPr marL="0" indent="0">
              <a:buNone/>
            </a:pPr>
            <a:r>
              <a:rPr kumimoji="1" lang="en-US" altLang="zh-CN" dirty="0"/>
              <a:t>     It needs to include three parts:</a:t>
            </a:r>
          </a:p>
          <a:p>
            <a:pPr marL="0" indent="0">
              <a:buNone/>
            </a:pPr>
            <a:r>
              <a:rPr kumimoji="1" lang="en-US" altLang="zh-CN" dirty="0"/>
              <a:t>    1.Hotel name and breakfast</a:t>
            </a:r>
            <a:r>
              <a:rPr kumimoji="1" lang="zh-CN" altLang="en-US" dirty="0"/>
              <a:t> </a:t>
            </a:r>
            <a:r>
              <a:rPr kumimoji="1" lang="en-US" altLang="zh-CN" dirty="0"/>
              <a:t>picture,</a:t>
            </a:r>
          </a:p>
          <a:p>
            <a:pPr marL="0" indent="0">
              <a:buNone/>
            </a:pPr>
            <a:r>
              <a:rPr kumimoji="1" lang="en-US" altLang="zh-CN" dirty="0"/>
              <a:t>    2.Breakfast time in Chinese,</a:t>
            </a:r>
          </a:p>
          <a:p>
            <a:pPr marL="0" indent="0">
              <a:buNone/>
            </a:pPr>
            <a:r>
              <a:rPr kumimoji="1" lang="en-US" altLang="zh-CN" dirty="0"/>
              <a:t>    3. Price in Chinese.</a:t>
            </a:r>
          </a:p>
          <a:p>
            <a:r>
              <a:rPr kumimoji="1" lang="en-US" altLang="zh-CN" dirty="0"/>
              <a:t>Basically you need to </a:t>
            </a:r>
            <a:r>
              <a:rPr kumimoji="1" lang="en-US" altLang="zh-CN" dirty="0">
                <a:solidFill>
                  <a:schemeClr val="accent2"/>
                </a:solidFill>
              </a:rPr>
              <a:t>write a</a:t>
            </a:r>
            <a:r>
              <a:rPr kumimoji="1" lang="zh-CN" altLang="en-US" dirty="0">
                <a:solidFill>
                  <a:schemeClr val="accent2"/>
                </a:solidFill>
              </a:rPr>
              <a:t> </a:t>
            </a:r>
            <a:r>
              <a:rPr kumimoji="1" lang="en-US" altLang="zh-CN" dirty="0">
                <a:solidFill>
                  <a:schemeClr val="accent2"/>
                </a:solidFill>
              </a:rPr>
              <a:t>breakfast information board in Chinese </a:t>
            </a:r>
            <a:r>
              <a:rPr kumimoji="1" lang="en-US" altLang="zh-CN" dirty="0"/>
              <a:t>, but if you can put some design on it, that will be great.</a:t>
            </a:r>
          </a:p>
          <a:p>
            <a:r>
              <a:rPr kumimoji="1" lang="en-US" altLang="zh-CN" dirty="0"/>
              <a:t>You need to submit it by this Friday, December 13 </a:t>
            </a:r>
            <a:r>
              <a:rPr kumimoji="1" lang="en-US" altLang="zh-CN" dirty="0" err="1"/>
              <a:t>th</a:t>
            </a:r>
            <a:r>
              <a:rPr kumimoji="1" lang="en-US" altLang="zh-CN" dirty="0"/>
              <a:t>,   2019</a:t>
            </a:r>
            <a:endParaRPr kumimoji="1" lang="en-US" altLang="zh-CN" baseline="30000" dirty="0"/>
          </a:p>
          <a:p>
            <a:pPr marL="0" indent="0">
              <a:buNone/>
            </a:pP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024860789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0716" y="0"/>
            <a:ext cx="10515600" cy="1325563"/>
          </a:xfrm>
        </p:spPr>
        <p:txBody>
          <a:bodyPr/>
          <a:lstStyle/>
          <a:p>
            <a:pPr algn="ctr"/>
            <a:endParaRPr kumimoji="1" lang="zh-CN" alt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EBDB8D95-5AA6-4845-A5AB-F7EA408EF9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72186" y="1825625"/>
            <a:ext cx="312659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7816111"/>
      </p:ext>
    </p:extLst>
  </p:cSld>
  <p:clrMapOvr>
    <a:masterClrMapping/>
  </p:clrMapOvr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0716" y="0"/>
            <a:ext cx="10515600" cy="1325563"/>
          </a:xfrm>
        </p:spPr>
        <p:txBody>
          <a:bodyPr/>
          <a:lstStyle/>
          <a:p>
            <a:pPr algn="ctr"/>
            <a:endParaRPr kumimoji="1" lang="zh-CN" alt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9A8A5F4-FCD1-431A-9DF5-61FF0AD0A76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64248" y="1825625"/>
            <a:ext cx="3578921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0690618"/>
      </p:ext>
    </p:extLst>
  </p:cSld>
  <p:clrMapOvr>
    <a:masterClrMapping/>
  </p:clrMapOvr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90716" y="0"/>
            <a:ext cx="10515600" cy="1325563"/>
          </a:xfrm>
        </p:spPr>
        <p:txBody>
          <a:bodyPr/>
          <a:lstStyle/>
          <a:p>
            <a:pPr algn="ctr"/>
            <a:endParaRPr kumimoji="1" lang="zh-CN" alt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2531D034-7606-4CC0-98EA-561F9BF2381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95108" y="1825625"/>
            <a:ext cx="5801784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2605662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7267847c30225c175b5420d8a3d74587866c5e69"/>
  <p:tag name="ISPRING_RESOURCE_PATHS_HASH_2" val="353f5a4bc622fa9d3568d181a98bc625db23b5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 主题">
    <a:dk1>
      <a:sysClr val="windowText" lastClr="000000"/>
    </a:dk1>
    <a:lt1>
      <a:sysClr val="window" lastClr="FFFFFF"/>
    </a:lt1>
    <a:dk2>
      <a:srgbClr val="44546A"/>
    </a:dk2>
    <a:lt2>
      <a:srgbClr val="E7E6E6"/>
    </a:lt2>
    <a:accent1>
      <a:srgbClr val="5B9BD5"/>
    </a:accent1>
    <a:accent2>
      <a:srgbClr val="ED7D31"/>
    </a:accent2>
    <a:accent3>
      <a:srgbClr val="A5A5A5"/>
    </a:accent3>
    <a:accent4>
      <a:srgbClr val="FFC000"/>
    </a:accent4>
    <a:accent5>
      <a:srgbClr val="4472C4"/>
    </a:accent5>
    <a:accent6>
      <a:srgbClr val="70AD47"/>
    </a:accent6>
    <a:hlink>
      <a:srgbClr val="0563C1"/>
    </a:hlink>
    <a:folHlink>
      <a:srgbClr val="954F72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8408</TotalTime>
  <Pages>0</Pages>
  <Words>5010</Words>
  <Characters>0</Characters>
  <Application>Microsoft Office PowerPoint</Application>
  <DocSecurity>0</DocSecurity>
  <PresentationFormat>Widescreen</PresentationFormat>
  <Lines>0</Lines>
  <Paragraphs>1129</Paragraphs>
  <Slides>80</Slides>
  <Notes>42</Notes>
  <HiddenSlides>0</HiddenSlides>
  <MMClips>0</MMClips>
  <ScaleCrop>false</ScaleCrop>
  <HeadingPairs>
    <vt:vector size="6" baseType="variant">
      <vt:variant>
        <vt:lpstr>Fonts Used</vt:lpstr>
      </vt:variant>
      <vt:variant>
        <vt:i4>21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80</vt:i4>
      </vt:variant>
    </vt:vector>
  </HeadingPairs>
  <TitlesOfParts>
    <vt:vector size="107" baseType="lpstr">
      <vt:lpstr>Bradley Hand ITC</vt:lpstr>
      <vt:lpstr>幼圆</vt:lpstr>
      <vt:lpstr>Times New Roman</vt:lpstr>
      <vt:lpstr>Arial</vt:lpstr>
      <vt:lpstr>宋体</vt:lpstr>
      <vt:lpstr>Calibri</vt:lpstr>
      <vt:lpstr>楷体</vt:lpstr>
      <vt:lpstr>Mangal</vt:lpstr>
      <vt:lpstr>方正舒体</vt:lpstr>
      <vt:lpstr>Cambria Math</vt:lpstr>
      <vt:lpstr>楷体_GB2312</vt:lpstr>
      <vt:lpstr>Calibri Light</vt:lpstr>
      <vt:lpstr>Tahoma</vt:lpstr>
      <vt:lpstr>华文楷体</vt:lpstr>
      <vt:lpstr>黑体</vt:lpstr>
      <vt:lpstr>微软雅黑</vt:lpstr>
      <vt:lpstr>GB Pinyinok-D</vt:lpstr>
      <vt:lpstr>MingLiU_HKSCS</vt:lpstr>
      <vt:lpstr>华文细黑</vt:lpstr>
      <vt:lpstr>Wingdings</vt:lpstr>
      <vt:lpstr>SimSun-ExtB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第 11 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第 12 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měi shí  美  食  Delicious food</vt:lpstr>
      <vt:lpstr>zhà yú shǔ tiáo  炸 鱼 薯 条  Fish &amp; chips</vt:lpstr>
      <vt:lpstr>yīng shì zǎo cān  英  式 早 餐   English breakfast</vt:lpstr>
      <vt:lpstr>yīng shì xià wǔ chá  英  式 下 午 茶  English afternoon tea</vt:lpstr>
      <vt:lpstr>Ask delicious local food </vt:lpstr>
      <vt:lpstr>Fourth assignment</vt:lpstr>
      <vt:lpstr>PowerPoint Presentation</vt:lpstr>
      <vt:lpstr>PowerPoint Presentation</vt:lpstr>
      <vt:lpstr>PowerPoint Presentation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Dale Clarke</cp:lastModifiedBy>
  <cp:revision>807</cp:revision>
  <dcterms:created xsi:type="dcterms:W3CDTF">2013-01-25T01:44:32Z</dcterms:created>
  <dcterms:modified xsi:type="dcterms:W3CDTF">2019-12-11T08:56:01Z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